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390" r:id="rId5"/>
    <p:sldId id="397" r:id="rId6"/>
    <p:sldId id="378" r:id="rId7"/>
    <p:sldId id="352" r:id="rId8"/>
    <p:sldId id="367" r:id="rId9"/>
    <p:sldId id="399" r:id="rId10"/>
    <p:sldId id="382" r:id="rId11"/>
    <p:sldId id="361" r:id="rId12"/>
    <p:sldId id="398" r:id="rId13"/>
    <p:sldId id="362" r:id="rId14"/>
    <p:sldId id="396" r:id="rId15"/>
    <p:sldId id="400" r:id="rId16"/>
  </p:sldIdLst>
  <p:sldSz cx="15544800" cy="20116800"/>
  <p:notesSz cx="7010400" cy="9296400"/>
  <p:defaultTextStyle>
    <a:defPPr>
      <a:defRPr lang="en-US"/>
    </a:defPPr>
    <a:lvl1pPr marL="0" algn="l" defTabSz="1018870" rtl="0" eaLnBrk="1" latinLnBrk="0" hangingPunct="1">
      <a:defRPr sz="4000" kern="1200">
        <a:solidFill>
          <a:schemeClr val="tx1"/>
        </a:solidFill>
        <a:latin typeface="+mn-lt"/>
        <a:ea typeface="+mn-ea"/>
        <a:cs typeface="+mn-cs"/>
      </a:defRPr>
    </a:lvl1pPr>
    <a:lvl2pPr marL="1018870" algn="l" defTabSz="1018870" rtl="0" eaLnBrk="1" latinLnBrk="0" hangingPunct="1">
      <a:defRPr sz="4000" kern="1200">
        <a:solidFill>
          <a:schemeClr val="tx1"/>
        </a:solidFill>
        <a:latin typeface="+mn-lt"/>
        <a:ea typeface="+mn-ea"/>
        <a:cs typeface="+mn-cs"/>
      </a:defRPr>
    </a:lvl2pPr>
    <a:lvl3pPr marL="2037740" algn="l" defTabSz="1018870" rtl="0" eaLnBrk="1" latinLnBrk="0" hangingPunct="1">
      <a:defRPr sz="4000" kern="1200">
        <a:solidFill>
          <a:schemeClr val="tx1"/>
        </a:solidFill>
        <a:latin typeface="+mn-lt"/>
        <a:ea typeface="+mn-ea"/>
        <a:cs typeface="+mn-cs"/>
      </a:defRPr>
    </a:lvl3pPr>
    <a:lvl4pPr marL="3056611" algn="l" defTabSz="1018870" rtl="0" eaLnBrk="1" latinLnBrk="0" hangingPunct="1">
      <a:defRPr sz="4000" kern="1200">
        <a:solidFill>
          <a:schemeClr val="tx1"/>
        </a:solidFill>
        <a:latin typeface="+mn-lt"/>
        <a:ea typeface="+mn-ea"/>
        <a:cs typeface="+mn-cs"/>
      </a:defRPr>
    </a:lvl4pPr>
    <a:lvl5pPr marL="4075481" algn="l" defTabSz="1018870" rtl="0" eaLnBrk="1" latinLnBrk="0" hangingPunct="1">
      <a:defRPr sz="4000" kern="1200">
        <a:solidFill>
          <a:schemeClr val="tx1"/>
        </a:solidFill>
        <a:latin typeface="+mn-lt"/>
        <a:ea typeface="+mn-ea"/>
        <a:cs typeface="+mn-cs"/>
      </a:defRPr>
    </a:lvl5pPr>
    <a:lvl6pPr marL="5094351" algn="l" defTabSz="1018870" rtl="0" eaLnBrk="1" latinLnBrk="0" hangingPunct="1">
      <a:defRPr sz="4000" kern="1200">
        <a:solidFill>
          <a:schemeClr val="tx1"/>
        </a:solidFill>
        <a:latin typeface="+mn-lt"/>
        <a:ea typeface="+mn-ea"/>
        <a:cs typeface="+mn-cs"/>
      </a:defRPr>
    </a:lvl6pPr>
    <a:lvl7pPr marL="6113221" algn="l" defTabSz="1018870" rtl="0" eaLnBrk="1" latinLnBrk="0" hangingPunct="1">
      <a:defRPr sz="4000" kern="1200">
        <a:solidFill>
          <a:schemeClr val="tx1"/>
        </a:solidFill>
        <a:latin typeface="+mn-lt"/>
        <a:ea typeface="+mn-ea"/>
        <a:cs typeface="+mn-cs"/>
      </a:defRPr>
    </a:lvl7pPr>
    <a:lvl8pPr marL="7132091" algn="l" defTabSz="1018870" rtl="0" eaLnBrk="1" latinLnBrk="0" hangingPunct="1">
      <a:defRPr sz="4000" kern="1200">
        <a:solidFill>
          <a:schemeClr val="tx1"/>
        </a:solidFill>
        <a:latin typeface="+mn-lt"/>
        <a:ea typeface="+mn-ea"/>
        <a:cs typeface="+mn-cs"/>
      </a:defRPr>
    </a:lvl8pPr>
    <a:lvl9pPr marL="8150962" algn="l" defTabSz="1018870" rtl="0" eaLnBrk="1" latinLnBrk="0" hangingPunct="1">
      <a:defRPr sz="40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6336">
          <p15:clr>
            <a:srgbClr val="A4A3A4"/>
          </p15:clr>
        </p15:guide>
        <p15:guide id="2" pos="489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432FF"/>
    <a:srgbClr val="FF00FF"/>
    <a:srgbClr val="942093"/>
    <a:srgbClr val="00FA00"/>
    <a:srgbClr val="C6F9B1"/>
    <a:srgbClr val="FFD579"/>
    <a:srgbClr val="00FDFF"/>
    <a:srgbClr val="008F00"/>
    <a:srgbClr val="0096FF"/>
    <a:srgbClr val="FC636D"/>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887"/>
    <p:restoredTop sz="96327" autoAdjust="0"/>
  </p:normalViewPr>
  <p:slideViewPr>
    <p:cSldViewPr snapToGrid="0" snapToObjects="1">
      <p:cViewPr varScale="1">
        <p:scale>
          <a:sx n="42" d="100"/>
          <a:sy n="42" d="100"/>
        </p:scale>
        <p:origin x="3096" y="232"/>
      </p:cViewPr>
      <p:guideLst>
        <p:guide orient="horz" pos="6336"/>
        <p:guide pos="4896"/>
      </p:guideLst>
    </p:cSldViewPr>
  </p:slideViewPr>
  <p:notesTextViewPr>
    <p:cViewPr>
      <p:scale>
        <a:sx n="85" d="100"/>
        <a:sy n="85"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2C85F883-BB6A-F449-A53E-2B8F9B1F5BE8}" type="datetimeFigureOut">
              <a:rPr lang="en-US" smtClean="0"/>
              <a:t>6/6/25</a:t>
            </a:fld>
            <a:endParaRPr lang="en-US"/>
          </a:p>
        </p:txBody>
      </p:sp>
      <p:sp>
        <p:nvSpPr>
          <p:cNvPr id="4" name="Slide Image Placeholder 3"/>
          <p:cNvSpPr>
            <a:spLocks noGrp="1" noRot="1" noChangeAspect="1"/>
          </p:cNvSpPr>
          <p:nvPr>
            <p:ph type="sldImg" idx="2"/>
          </p:nvPr>
        </p:nvSpPr>
        <p:spPr>
          <a:xfrm>
            <a:off x="2293938" y="1162050"/>
            <a:ext cx="2422525"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9710482B-B9E3-EE4C-B706-30349D67A9B9}" type="slidenum">
              <a:rPr lang="en-US" smtClean="0"/>
              <a:t>‹#›</a:t>
            </a:fld>
            <a:endParaRPr lang="en-US"/>
          </a:p>
        </p:txBody>
      </p:sp>
    </p:spTree>
    <p:extLst>
      <p:ext uri="{BB962C8B-B14F-4D97-AF65-F5344CB8AC3E}">
        <p14:creationId xmlns:p14="http://schemas.microsoft.com/office/powerpoint/2010/main" val="8800804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de-DE" altLang="ja-JP" b="1" dirty="0" err="1">
                <a:solidFill>
                  <a:srgbClr val="000000"/>
                </a:solidFill>
              </a:rPr>
              <a:t>ShhGFP</a:t>
            </a:r>
            <a:r>
              <a:rPr lang="de-DE" altLang="ja-JP" b="1" dirty="0">
                <a:solidFill>
                  <a:srgbClr val="000000"/>
                </a:solidFill>
              </a:rPr>
              <a:t>; </a:t>
            </a:r>
          </a:p>
          <a:p>
            <a:r>
              <a:rPr lang="de-DE" altLang="ja-JP" b="1" dirty="0">
                <a:solidFill>
                  <a:srgbClr val="000000"/>
                </a:solidFill>
              </a:rPr>
              <a:t>071519-no1392574-DOB070819-no1-ShhGFPCre+DISP3</a:t>
            </a:r>
          </a:p>
          <a:p>
            <a:pPr defTabSz="931774">
              <a:defRPr/>
            </a:pPr>
            <a:r>
              <a:rPr lang="nl-NL" altLang="ja-JP" b="1" dirty="0">
                <a:solidFill>
                  <a:srgbClr val="000000"/>
                </a:solidFill>
              </a:rPr>
              <a:t>072519-no1392574-DOB070819-no6-ShhGFPCre+DISP8</a:t>
            </a:r>
            <a:endParaRPr lang="de-DE" altLang="ja-JP" b="1" dirty="0">
              <a:solidFill>
                <a:srgbClr val="000000"/>
              </a:solidFill>
            </a:endParaRPr>
          </a:p>
          <a:p>
            <a:r>
              <a:rPr lang="de-DE" altLang="ja-JP" b="1" dirty="0">
                <a:solidFill>
                  <a:srgbClr val="000000"/>
                </a:solidFill>
              </a:rPr>
              <a:t>050622-080119-CK5-no1392574-DOB070819-no8-ShhGFPCre+DISP14-RM4-3 40xZ</a:t>
            </a:r>
          </a:p>
          <a:p>
            <a:r>
              <a:rPr lang="de-DE" altLang="ja-JP" b="1" dirty="0">
                <a:solidFill>
                  <a:srgbClr val="000000"/>
                </a:solidFill>
              </a:rPr>
              <a:t>050622-092319-no1392340-DOB081319-no11-ShhGFP+DISP20-RM2-1 40xZ</a:t>
            </a:r>
          </a:p>
          <a:p>
            <a:pPr defTabSz="931774">
              <a:defRPr/>
            </a:pPr>
            <a:r>
              <a:rPr lang="it-IT" altLang="ja-JP" b="1" dirty="0">
                <a:solidFill>
                  <a:srgbClr val="000000"/>
                </a:solidFill>
              </a:rPr>
              <a:t>Scale bar:50um</a:t>
            </a:r>
          </a:p>
          <a:p>
            <a:endParaRPr lang="it-IT" altLang="ja-JP" b="1" dirty="0"/>
          </a:p>
          <a:p>
            <a:r>
              <a:rPr lang="it-IT" altLang="ja-JP" b="1" dirty="0"/>
              <a:t>Gli1GFP;</a:t>
            </a:r>
          </a:p>
          <a:p>
            <a:pPr defTabSz="931774">
              <a:defRPr/>
            </a:pPr>
            <a:r>
              <a:rPr lang="it-IT" altLang="en-US" b="1" dirty="0">
                <a:solidFill>
                  <a:srgbClr val="000000"/>
                </a:solidFill>
              </a:rPr>
              <a:t>080819-no1392605-DOB080219-no2-Gli1eGFP+DISP3-RM1-3 20xZ 40xZ</a:t>
            </a:r>
            <a:endParaRPr lang="it-IT" altLang="en-US" b="1" dirty="0">
              <a:solidFill>
                <a:schemeClr val="tx1"/>
              </a:solidFill>
            </a:endParaRPr>
          </a:p>
          <a:p>
            <a:pPr defTabSz="931774">
              <a:defRPr/>
            </a:pPr>
            <a:r>
              <a:rPr lang="it-IT" altLang="ja-JP" b="1" dirty="0" err="1">
                <a:solidFill>
                  <a:srgbClr val="000000"/>
                </a:solidFill>
              </a:rPr>
              <a:t>RNAscope</a:t>
            </a:r>
            <a:r>
              <a:rPr lang="it-IT" altLang="ja-JP" b="1" dirty="0">
                <a:solidFill>
                  <a:srgbClr val="000000"/>
                </a:solidFill>
              </a:rPr>
              <a:t>: 121819-no1522361-DOB120919-no5-ShhGFP+PTHLHmC+DisP3-RM2-3-Gli1</a:t>
            </a:r>
          </a:p>
          <a:p>
            <a:pPr defTabSz="931774">
              <a:defRPr/>
            </a:pPr>
            <a:endParaRPr lang="it-IT" altLang="ja-JP" b="1" dirty="0">
              <a:solidFill>
                <a:srgbClr val="000000"/>
              </a:solidFill>
            </a:endParaRPr>
          </a:p>
          <a:p>
            <a:pPr defTabSz="931774">
              <a:defRPr/>
            </a:pPr>
            <a:r>
              <a:rPr lang="it-IT" altLang="ja-JP" b="1" dirty="0">
                <a:solidFill>
                  <a:srgbClr val="000000"/>
                </a:solidFill>
              </a:rPr>
              <a:t>Scale bar:200um, 50um</a:t>
            </a:r>
          </a:p>
          <a:p>
            <a:pPr defTabSz="931774">
              <a:defRPr/>
            </a:pPr>
            <a:endParaRPr lang="it-IT" altLang="ja-JP" b="1" dirty="0">
              <a:solidFill>
                <a:srgbClr val="000000"/>
              </a:solidFill>
            </a:endParaRPr>
          </a:p>
          <a:p>
            <a:pPr defTabSz="931774">
              <a:defRPr/>
            </a:pPr>
            <a:r>
              <a:rPr lang="it-IT" altLang="ja-JP" b="1" dirty="0">
                <a:solidFill>
                  <a:srgbClr val="000000"/>
                </a:solidFill>
              </a:rPr>
              <a:t>Gli1creER</a:t>
            </a:r>
          </a:p>
          <a:p>
            <a:pPr defTabSz="931774">
              <a:defRPr/>
            </a:pPr>
            <a:r>
              <a:rPr lang="it-IT" altLang="en-US" b="1" dirty="0">
                <a:solidFill>
                  <a:schemeClr val="bg1"/>
                </a:solidFill>
              </a:rPr>
              <a:t>111019-no1522349-DOB110119-no1-ColGFP+Gli1CE+TAMP3-DISP5-RM1-3 10x</a:t>
            </a:r>
            <a:endParaRPr lang="ja-JP" altLang="en-US" b="1">
              <a:solidFill>
                <a:schemeClr val="bg1"/>
              </a:solidFill>
            </a:endParaRPr>
          </a:p>
          <a:p>
            <a:pPr defTabSz="931774">
              <a:defRPr/>
            </a:pPr>
            <a:endParaRPr lang="it-IT" altLang="ja-JP" b="1" dirty="0">
              <a:solidFill>
                <a:srgbClr val="000000"/>
              </a:solidFill>
            </a:endParaRPr>
          </a:p>
          <a:p>
            <a:pPr defTabSz="931774">
              <a:defRPr/>
            </a:pPr>
            <a:r>
              <a:rPr lang="it-IT" altLang="ja-JP" b="1" dirty="0">
                <a:solidFill>
                  <a:srgbClr val="000000"/>
                </a:solidFill>
              </a:rPr>
              <a:t>Scale bar:200um, 50um</a:t>
            </a:r>
          </a:p>
        </p:txBody>
      </p:sp>
      <p:sp>
        <p:nvSpPr>
          <p:cNvPr id="4" name="スライド番号プレースホルダー 3"/>
          <p:cNvSpPr>
            <a:spLocks noGrp="1"/>
          </p:cNvSpPr>
          <p:nvPr>
            <p:ph type="sldNum" sz="quarter" idx="5"/>
          </p:nvPr>
        </p:nvSpPr>
        <p:spPr/>
        <p:txBody>
          <a:bodyPr/>
          <a:lstStyle/>
          <a:p>
            <a:fld id="{9710482B-B9E3-EE4C-B706-30349D67A9B9}" type="slidenum">
              <a:rPr lang="en-US" smtClean="0"/>
              <a:t>2</a:t>
            </a:fld>
            <a:endParaRPr lang="en-US"/>
          </a:p>
        </p:txBody>
      </p:sp>
    </p:spTree>
    <p:extLst>
      <p:ext uri="{BB962C8B-B14F-4D97-AF65-F5344CB8AC3E}">
        <p14:creationId xmlns:p14="http://schemas.microsoft.com/office/powerpoint/2010/main" val="15838882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de-DE" altLang="ja-JP" b="1" dirty="0" err="1">
                <a:solidFill>
                  <a:srgbClr val="000000"/>
                </a:solidFill>
              </a:rPr>
              <a:t>ShhGFP</a:t>
            </a:r>
            <a:r>
              <a:rPr lang="de-DE" altLang="ja-JP" b="1" dirty="0">
                <a:solidFill>
                  <a:srgbClr val="000000"/>
                </a:solidFill>
              </a:rPr>
              <a:t>; </a:t>
            </a:r>
          </a:p>
          <a:p>
            <a:r>
              <a:rPr lang="de-DE" altLang="ja-JP" b="1" dirty="0">
                <a:solidFill>
                  <a:srgbClr val="000000"/>
                </a:solidFill>
              </a:rPr>
              <a:t>071519-no1392574-DOB070819-no1-ShhGFPCre+DISP3</a:t>
            </a:r>
          </a:p>
          <a:p>
            <a:pPr defTabSz="931774">
              <a:defRPr/>
            </a:pPr>
            <a:r>
              <a:rPr lang="nl-NL" altLang="ja-JP" b="1" dirty="0">
                <a:solidFill>
                  <a:srgbClr val="000000"/>
                </a:solidFill>
              </a:rPr>
              <a:t>072519-no1392574-DOB070819-no6-ShhGFPCre+DISP8</a:t>
            </a:r>
            <a:endParaRPr lang="de-DE" altLang="ja-JP" b="1" dirty="0">
              <a:solidFill>
                <a:srgbClr val="000000"/>
              </a:solidFill>
            </a:endParaRPr>
          </a:p>
          <a:p>
            <a:r>
              <a:rPr lang="de-DE" altLang="ja-JP" b="1" dirty="0">
                <a:solidFill>
                  <a:srgbClr val="000000"/>
                </a:solidFill>
              </a:rPr>
              <a:t>050622-080119-CK5-no1392574-DOB070819-no8-ShhGFPCre+DISP14-RM4-3 40xZ</a:t>
            </a:r>
          </a:p>
          <a:p>
            <a:r>
              <a:rPr lang="de-DE" altLang="ja-JP" b="1" dirty="0">
                <a:solidFill>
                  <a:srgbClr val="000000"/>
                </a:solidFill>
              </a:rPr>
              <a:t>050622-092319-no1392340-DOB081319-no11-ShhGFP+DISP20-RM2-1 40xZ</a:t>
            </a:r>
          </a:p>
          <a:p>
            <a:pPr defTabSz="931774">
              <a:defRPr/>
            </a:pPr>
            <a:r>
              <a:rPr lang="it-IT" altLang="ja-JP" b="1" dirty="0">
                <a:solidFill>
                  <a:srgbClr val="000000"/>
                </a:solidFill>
              </a:rPr>
              <a:t>Scale bar:50um</a:t>
            </a:r>
          </a:p>
          <a:p>
            <a:endParaRPr lang="it-IT" altLang="ja-JP" b="1" dirty="0"/>
          </a:p>
          <a:p>
            <a:r>
              <a:rPr lang="it-IT" altLang="ja-JP" b="1" dirty="0"/>
              <a:t>Gli1GFP;</a:t>
            </a:r>
          </a:p>
          <a:p>
            <a:pPr defTabSz="931774">
              <a:defRPr/>
            </a:pPr>
            <a:r>
              <a:rPr lang="it-IT" altLang="en-US" b="1" dirty="0">
                <a:solidFill>
                  <a:srgbClr val="000000"/>
                </a:solidFill>
              </a:rPr>
              <a:t>080819-no1392605-DOB080219-no2-Gli1eGFP+DISP3-RM1-3 20xZ 40xZ</a:t>
            </a:r>
            <a:endParaRPr lang="it-IT" altLang="en-US" b="1" dirty="0">
              <a:solidFill>
                <a:schemeClr val="tx1"/>
              </a:solidFill>
            </a:endParaRPr>
          </a:p>
          <a:p>
            <a:pPr defTabSz="931774">
              <a:defRPr/>
            </a:pPr>
            <a:r>
              <a:rPr lang="it-IT" altLang="ja-JP" b="1" dirty="0" err="1">
                <a:solidFill>
                  <a:srgbClr val="000000"/>
                </a:solidFill>
              </a:rPr>
              <a:t>RNAscope</a:t>
            </a:r>
            <a:r>
              <a:rPr lang="it-IT" altLang="ja-JP" b="1" dirty="0">
                <a:solidFill>
                  <a:srgbClr val="000000"/>
                </a:solidFill>
              </a:rPr>
              <a:t>: 121819-no1522361-DOB120919-no5-ShhGFP+PTHLHmC+DisP3-RM2-3-Gli1</a:t>
            </a:r>
          </a:p>
          <a:p>
            <a:pPr defTabSz="931774">
              <a:defRPr/>
            </a:pPr>
            <a:endParaRPr lang="it-IT" altLang="ja-JP" b="1" dirty="0">
              <a:solidFill>
                <a:srgbClr val="000000"/>
              </a:solidFill>
            </a:endParaRPr>
          </a:p>
          <a:p>
            <a:pPr defTabSz="931774">
              <a:defRPr/>
            </a:pPr>
            <a:r>
              <a:rPr lang="it-IT" altLang="ja-JP" b="1" dirty="0">
                <a:solidFill>
                  <a:srgbClr val="000000"/>
                </a:solidFill>
              </a:rPr>
              <a:t>Scale bar:200um, 50um</a:t>
            </a:r>
          </a:p>
          <a:p>
            <a:pPr defTabSz="931774">
              <a:defRPr/>
            </a:pPr>
            <a:endParaRPr lang="it-IT" altLang="ja-JP" b="1" dirty="0">
              <a:solidFill>
                <a:srgbClr val="000000"/>
              </a:solidFill>
            </a:endParaRPr>
          </a:p>
          <a:p>
            <a:pPr defTabSz="931774">
              <a:defRPr/>
            </a:pPr>
            <a:r>
              <a:rPr lang="it-IT" altLang="ja-JP" b="1" dirty="0">
                <a:solidFill>
                  <a:srgbClr val="000000"/>
                </a:solidFill>
              </a:rPr>
              <a:t>Gli1creER</a:t>
            </a:r>
          </a:p>
          <a:p>
            <a:pPr defTabSz="931774">
              <a:defRPr/>
            </a:pPr>
            <a:r>
              <a:rPr lang="it-IT" altLang="en-US" b="1" dirty="0">
                <a:solidFill>
                  <a:schemeClr val="bg1"/>
                </a:solidFill>
              </a:rPr>
              <a:t>111019-no1522349-DOB110119-no1-ColGFP+Gli1CE+TAMP3-DISP5-RM1-3 10x</a:t>
            </a:r>
            <a:endParaRPr lang="ja-JP" altLang="en-US" b="1">
              <a:solidFill>
                <a:schemeClr val="bg1"/>
              </a:solidFill>
            </a:endParaRPr>
          </a:p>
          <a:p>
            <a:pPr defTabSz="931774">
              <a:defRPr/>
            </a:pPr>
            <a:endParaRPr lang="it-IT" altLang="ja-JP" b="1" dirty="0">
              <a:solidFill>
                <a:srgbClr val="000000"/>
              </a:solidFill>
            </a:endParaRPr>
          </a:p>
          <a:p>
            <a:pPr defTabSz="931774">
              <a:defRPr/>
            </a:pPr>
            <a:r>
              <a:rPr lang="it-IT" altLang="ja-JP" b="1" dirty="0">
                <a:solidFill>
                  <a:srgbClr val="000000"/>
                </a:solidFill>
              </a:rPr>
              <a:t>Scale bar:200um, 50um</a:t>
            </a:r>
          </a:p>
        </p:txBody>
      </p:sp>
      <p:sp>
        <p:nvSpPr>
          <p:cNvPr id="4" name="スライド番号プレースホルダー 3"/>
          <p:cNvSpPr>
            <a:spLocks noGrp="1"/>
          </p:cNvSpPr>
          <p:nvPr>
            <p:ph type="sldNum" sz="quarter" idx="5"/>
          </p:nvPr>
        </p:nvSpPr>
        <p:spPr/>
        <p:txBody>
          <a:bodyPr/>
          <a:lstStyle/>
          <a:p>
            <a:fld id="{9710482B-B9E3-EE4C-B706-30349D67A9B9}" type="slidenum">
              <a:rPr lang="en-US" smtClean="0"/>
              <a:t>3</a:t>
            </a:fld>
            <a:endParaRPr lang="en-US"/>
          </a:p>
        </p:txBody>
      </p:sp>
    </p:spTree>
    <p:extLst>
      <p:ext uri="{BB962C8B-B14F-4D97-AF65-F5344CB8AC3E}">
        <p14:creationId xmlns:p14="http://schemas.microsoft.com/office/powerpoint/2010/main" val="35948680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de-DE" altLang="ja-JP" b="1" dirty="0" err="1">
                <a:solidFill>
                  <a:srgbClr val="000000"/>
                </a:solidFill>
              </a:rPr>
              <a:t>ShhGFP</a:t>
            </a:r>
            <a:r>
              <a:rPr lang="de-DE" altLang="ja-JP" b="1" dirty="0">
                <a:solidFill>
                  <a:srgbClr val="000000"/>
                </a:solidFill>
              </a:rPr>
              <a:t>; </a:t>
            </a:r>
          </a:p>
          <a:p>
            <a:r>
              <a:rPr lang="de-DE" altLang="ja-JP" b="1" dirty="0">
                <a:solidFill>
                  <a:srgbClr val="000000"/>
                </a:solidFill>
              </a:rPr>
              <a:t>071519-no1392574-DOB070819-no1-ShhGFPCre+DISP3</a:t>
            </a:r>
          </a:p>
          <a:p>
            <a:pPr defTabSz="931774">
              <a:defRPr/>
            </a:pPr>
            <a:r>
              <a:rPr lang="nl-NL" altLang="ja-JP" b="1" dirty="0">
                <a:solidFill>
                  <a:srgbClr val="000000"/>
                </a:solidFill>
              </a:rPr>
              <a:t>072519-no1392574-DOB070819-no6-ShhGFPCre+DISP8</a:t>
            </a:r>
            <a:endParaRPr lang="de-DE" altLang="ja-JP" b="1" dirty="0">
              <a:solidFill>
                <a:srgbClr val="000000"/>
              </a:solidFill>
            </a:endParaRPr>
          </a:p>
          <a:p>
            <a:r>
              <a:rPr lang="de-DE" altLang="ja-JP" b="1" dirty="0">
                <a:solidFill>
                  <a:srgbClr val="000000"/>
                </a:solidFill>
              </a:rPr>
              <a:t>050622-080119-CK5-no1392574-DOB070819-no8-ShhGFPCre+DISP14-RM4-3 40xZ</a:t>
            </a:r>
          </a:p>
          <a:p>
            <a:r>
              <a:rPr lang="de-DE" altLang="ja-JP" b="1" dirty="0">
                <a:solidFill>
                  <a:srgbClr val="000000"/>
                </a:solidFill>
              </a:rPr>
              <a:t>050622-092319-no1392340-DOB081319-no11-ShhGFP+DISP20-RM2-1 40xZ</a:t>
            </a:r>
          </a:p>
          <a:p>
            <a:pPr defTabSz="931774">
              <a:defRPr/>
            </a:pPr>
            <a:r>
              <a:rPr lang="it-IT" altLang="ja-JP" b="1" dirty="0">
                <a:solidFill>
                  <a:srgbClr val="000000"/>
                </a:solidFill>
              </a:rPr>
              <a:t>Scale bar:50um</a:t>
            </a:r>
          </a:p>
          <a:p>
            <a:endParaRPr lang="it-IT" altLang="ja-JP" b="1" dirty="0"/>
          </a:p>
          <a:p>
            <a:r>
              <a:rPr lang="it-IT" altLang="ja-JP" b="1" dirty="0"/>
              <a:t>Gli1GFP;</a:t>
            </a:r>
          </a:p>
          <a:p>
            <a:pPr defTabSz="931774">
              <a:defRPr/>
            </a:pPr>
            <a:r>
              <a:rPr lang="it-IT" altLang="en-US" b="1" dirty="0">
                <a:solidFill>
                  <a:srgbClr val="000000"/>
                </a:solidFill>
              </a:rPr>
              <a:t>080819-no1392605-DOB080219-no2-Gli1eGFP+DISP3-RM1-3 20xZ 40xZ</a:t>
            </a:r>
            <a:endParaRPr lang="it-IT" altLang="en-US" b="1" dirty="0">
              <a:solidFill>
                <a:schemeClr val="tx1"/>
              </a:solidFill>
            </a:endParaRPr>
          </a:p>
          <a:p>
            <a:pPr defTabSz="931774">
              <a:defRPr/>
            </a:pPr>
            <a:r>
              <a:rPr lang="it-IT" altLang="ja-JP" b="1" dirty="0" err="1">
                <a:solidFill>
                  <a:srgbClr val="000000"/>
                </a:solidFill>
              </a:rPr>
              <a:t>RNAscope</a:t>
            </a:r>
            <a:r>
              <a:rPr lang="it-IT" altLang="ja-JP" b="1" dirty="0">
                <a:solidFill>
                  <a:srgbClr val="000000"/>
                </a:solidFill>
              </a:rPr>
              <a:t>: 121819-no1522361-DOB120919-no5-ShhGFP+PTHLHmC+DisP3-RM2-3-Gli1</a:t>
            </a:r>
          </a:p>
          <a:p>
            <a:pPr defTabSz="931774">
              <a:defRPr/>
            </a:pPr>
            <a:endParaRPr lang="it-IT" altLang="ja-JP" b="1" dirty="0">
              <a:solidFill>
                <a:srgbClr val="000000"/>
              </a:solidFill>
            </a:endParaRPr>
          </a:p>
          <a:p>
            <a:pPr defTabSz="931774">
              <a:defRPr/>
            </a:pPr>
            <a:r>
              <a:rPr lang="it-IT" altLang="ja-JP" b="1" dirty="0">
                <a:solidFill>
                  <a:srgbClr val="000000"/>
                </a:solidFill>
              </a:rPr>
              <a:t>Scale bar:200um, 50um</a:t>
            </a:r>
          </a:p>
          <a:p>
            <a:pPr defTabSz="931774">
              <a:defRPr/>
            </a:pPr>
            <a:endParaRPr lang="it-IT" altLang="ja-JP" b="1" dirty="0">
              <a:solidFill>
                <a:srgbClr val="000000"/>
              </a:solidFill>
            </a:endParaRPr>
          </a:p>
          <a:p>
            <a:pPr defTabSz="931774">
              <a:defRPr/>
            </a:pPr>
            <a:r>
              <a:rPr lang="it-IT" altLang="ja-JP" b="1" dirty="0">
                <a:solidFill>
                  <a:srgbClr val="000000"/>
                </a:solidFill>
              </a:rPr>
              <a:t>Gli1creER</a:t>
            </a:r>
          </a:p>
          <a:p>
            <a:pPr defTabSz="931774">
              <a:defRPr/>
            </a:pPr>
            <a:r>
              <a:rPr lang="it-IT" altLang="en-US" b="1" dirty="0">
                <a:solidFill>
                  <a:schemeClr val="bg1"/>
                </a:solidFill>
              </a:rPr>
              <a:t>111019-no1522349-DOB110119-no1-ColGFP+Gli1CE+TAMP3-DISP5-RM1-3 10x</a:t>
            </a:r>
            <a:endParaRPr lang="ja-JP" altLang="en-US" b="1">
              <a:solidFill>
                <a:schemeClr val="bg1"/>
              </a:solidFill>
            </a:endParaRPr>
          </a:p>
          <a:p>
            <a:pPr defTabSz="931774">
              <a:defRPr/>
            </a:pPr>
            <a:endParaRPr lang="it-IT" altLang="ja-JP" b="1" dirty="0">
              <a:solidFill>
                <a:srgbClr val="000000"/>
              </a:solidFill>
            </a:endParaRPr>
          </a:p>
          <a:p>
            <a:pPr defTabSz="931774">
              <a:defRPr/>
            </a:pPr>
            <a:r>
              <a:rPr lang="it-IT" altLang="ja-JP" b="1" dirty="0">
                <a:solidFill>
                  <a:srgbClr val="000000"/>
                </a:solidFill>
              </a:rPr>
              <a:t>Scale bar:200um, 50um</a:t>
            </a:r>
          </a:p>
        </p:txBody>
      </p:sp>
      <p:sp>
        <p:nvSpPr>
          <p:cNvPr id="4" name="スライド番号プレースホルダー 3"/>
          <p:cNvSpPr>
            <a:spLocks noGrp="1"/>
          </p:cNvSpPr>
          <p:nvPr>
            <p:ph type="sldNum" sz="quarter" idx="5"/>
          </p:nvPr>
        </p:nvSpPr>
        <p:spPr/>
        <p:txBody>
          <a:bodyPr/>
          <a:lstStyle/>
          <a:p>
            <a:fld id="{9710482B-B9E3-EE4C-B706-30349D67A9B9}" type="slidenum">
              <a:rPr lang="en-US" smtClean="0"/>
              <a:t>4</a:t>
            </a:fld>
            <a:endParaRPr lang="en-US"/>
          </a:p>
        </p:txBody>
      </p:sp>
    </p:spTree>
    <p:extLst>
      <p:ext uri="{BB962C8B-B14F-4D97-AF65-F5344CB8AC3E}">
        <p14:creationId xmlns:p14="http://schemas.microsoft.com/office/powerpoint/2010/main" val="41175743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 Scale bar: 50um</a:t>
            </a:r>
          </a:p>
          <a:p>
            <a:endParaRPr lang="en-US" dirty="0"/>
          </a:p>
          <a:p>
            <a:r>
              <a:rPr lang="en-US" dirty="0"/>
              <a:t>P=0.0286</a:t>
            </a:r>
          </a:p>
        </p:txBody>
      </p:sp>
      <p:sp>
        <p:nvSpPr>
          <p:cNvPr id="4" name="Slide Number Placeholder 3"/>
          <p:cNvSpPr>
            <a:spLocks noGrp="1"/>
          </p:cNvSpPr>
          <p:nvPr>
            <p:ph type="sldNum" sz="quarter" idx="5"/>
          </p:nvPr>
        </p:nvSpPr>
        <p:spPr/>
        <p:txBody>
          <a:bodyPr/>
          <a:lstStyle/>
          <a:p>
            <a:fld id="{9710482B-B9E3-EE4C-B706-30349D67A9B9}" type="slidenum">
              <a:rPr lang="en-US" smtClean="0"/>
              <a:t>5</a:t>
            </a:fld>
            <a:endParaRPr lang="en-US"/>
          </a:p>
        </p:txBody>
      </p:sp>
    </p:spTree>
    <p:extLst>
      <p:ext uri="{BB962C8B-B14F-4D97-AF65-F5344CB8AC3E}">
        <p14:creationId xmlns:p14="http://schemas.microsoft.com/office/powerpoint/2010/main" val="10751747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31774" rtl="0" eaLnBrk="1" fontAlgn="auto" latinLnBrk="0" hangingPunct="1">
              <a:lnSpc>
                <a:spcPct val="100000"/>
              </a:lnSpc>
              <a:spcBef>
                <a:spcPts val="0"/>
              </a:spcBef>
              <a:spcAft>
                <a:spcPts val="0"/>
              </a:spcAft>
              <a:buClrTx/>
              <a:buSzTx/>
              <a:buFontTx/>
              <a:buNone/>
              <a:tabLst/>
              <a:defRPr/>
            </a:pPr>
            <a:r>
              <a:rPr lang="de-DE" altLang="ja-JP" sz="1200" b="1" dirty="0">
                <a:solidFill>
                  <a:srgbClr val="FFFFFF"/>
                </a:solidFill>
              </a:rPr>
              <a:t>M2 CEJ-ABC at  P25</a:t>
            </a:r>
          </a:p>
          <a:p>
            <a:pPr marL="0" marR="0" lvl="0" indent="0" algn="l" defTabSz="931774" rtl="0" eaLnBrk="1" fontAlgn="auto" latinLnBrk="0" hangingPunct="1">
              <a:lnSpc>
                <a:spcPct val="100000"/>
              </a:lnSpc>
              <a:spcBef>
                <a:spcPts val="0"/>
              </a:spcBef>
              <a:spcAft>
                <a:spcPts val="0"/>
              </a:spcAft>
              <a:buClrTx/>
              <a:buSzTx/>
              <a:buFontTx/>
              <a:buNone/>
              <a:tabLst/>
              <a:defRPr/>
            </a:pPr>
            <a:r>
              <a:rPr lang="de-DE" altLang="ja-JP" sz="1200" b="1" dirty="0" err="1">
                <a:solidFill>
                  <a:srgbClr val="FFFFFF"/>
                </a:solidFill>
              </a:rPr>
              <a:t>cHet+PBS</a:t>
            </a:r>
            <a:r>
              <a:rPr lang="de-DE" altLang="ja-JP" sz="1200" b="1" dirty="0">
                <a:solidFill>
                  <a:srgbClr val="FFFFFF"/>
                </a:solidFill>
              </a:rPr>
              <a:t>:  0.20+0.03</a:t>
            </a:r>
            <a:r>
              <a:rPr lang="ja-JP" altLang="en-US" sz="1200" b="1">
                <a:solidFill>
                  <a:srgbClr val="FFFFFF"/>
                </a:solidFill>
              </a:rPr>
              <a:t>　</a:t>
            </a:r>
            <a:endParaRPr lang="de-DE" altLang="ja-JP" sz="1200" b="1" dirty="0">
              <a:solidFill>
                <a:srgbClr val="FFFFFF"/>
              </a:solidFill>
            </a:endParaRPr>
          </a:p>
          <a:p>
            <a:pPr marL="0" marR="0" lvl="0" indent="0" algn="l" defTabSz="931774" rtl="0" eaLnBrk="1" fontAlgn="auto" latinLnBrk="0" hangingPunct="1">
              <a:lnSpc>
                <a:spcPct val="100000"/>
              </a:lnSpc>
              <a:spcBef>
                <a:spcPts val="0"/>
              </a:spcBef>
              <a:spcAft>
                <a:spcPts val="0"/>
              </a:spcAft>
              <a:buClrTx/>
              <a:buSzTx/>
              <a:buFontTx/>
              <a:buNone/>
              <a:tabLst/>
              <a:defRPr/>
            </a:pPr>
            <a:r>
              <a:rPr lang="de-DE" altLang="ja-JP" sz="1200" b="1" dirty="0" err="1">
                <a:solidFill>
                  <a:srgbClr val="FFFFFF"/>
                </a:solidFill>
              </a:rPr>
              <a:t>cHet+LDE</a:t>
            </a:r>
            <a:r>
              <a:rPr lang="de-DE" altLang="ja-JP" sz="1200" b="1" dirty="0">
                <a:solidFill>
                  <a:srgbClr val="FFFFFF"/>
                </a:solidFill>
              </a:rPr>
              <a:t>:  0.19+0.02</a:t>
            </a:r>
          </a:p>
          <a:p>
            <a:pPr marL="0" marR="0" lvl="0" indent="0" algn="l" defTabSz="931774" rtl="0" eaLnBrk="1" fontAlgn="auto" latinLnBrk="0" hangingPunct="1">
              <a:lnSpc>
                <a:spcPct val="100000"/>
              </a:lnSpc>
              <a:spcBef>
                <a:spcPts val="0"/>
              </a:spcBef>
              <a:spcAft>
                <a:spcPts val="0"/>
              </a:spcAft>
              <a:buClrTx/>
              <a:buSzTx/>
              <a:buFontTx/>
              <a:buNone/>
              <a:tabLst/>
              <a:defRPr/>
            </a:pPr>
            <a:r>
              <a:rPr lang="de-DE" altLang="ja-JP" sz="1200" b="1" dirty="0" err="1">
                <a:solidFill>
                  <a:srgbClr val="FFFFFF"/>
                </a:solidFill>
              </a:rPr>
              <a:t>cKO+PBS</a:t>
            </a:r>
            <a:r>
              <a:rPr lang="de-DE" altLang="ja-JP" sz="1200" b="1" dirty="0">
                <a:solidFill>
                  <a:srgbClr val="FFFFFF"/>
                </a:solidFill>
              </a:rPr>
              <a:t>: 0.31+0.00</a:t>
            </a:r>
          </a:p>
          <a:p>
            <a:pPr marL="0" marR="0" lvl="0" indent="0" algn="l" defTabSz="931774" rtl="0" eaLnBrk="1" fontAlgn="auto" latinLnBrk="0" hangingPunct="1">
              <a:lnSpc>
                <a:spcPct val="100000"/>
              </a:lnSpc>
              <a:spcBef>
                <a:spcPts val="0"/>
              </a:spcBef>
              <a:spcAft>
                <a:spcPts val="0"/>
              </a:spcAft>
              <a:buClrTx/>
              <a:buSzTx/>
              <a:buFontTx/>
              <a:buNone/>
              <a:tabLst/>
              <a:defRPr/>
            </a:pPr>
            <a:r>
              <a:rPr lang="de-DE" altLang="ja-JP" sz="1200" b="1" dirty="0" err="1">
                <a:solidFill>
                  <a:srgbClr val="FFFFFF"/>
                </a:solidFill>
              </a:rPr>
              <a:t>cKO+LDE</a:t>
            </a:r>
            <a:r>
              <a:rPr lang="de-DE" altLang="ja-JP" sz="1200" b="1" dirty="0">
                <a:solidFill>
                  <a:srgbClr val="FFFFFF"/>
                </a:solidFill>
              </a:rPr>
              <a:t>:  0.21+0.03</a:t>
            </a:r>
            <a:endParaRPr lang="ja-JP" altLang="en-US" sz="1200" b="1">
              <a:solidFill>
                <a:srgbClr val="FFFFFF"/>
              </a:solidFill>
            </a:endParaRPr>
          </a:p>
          <a:p>
            <a:endParaRPr lang="en-US" dirty="0"/>
          </a:p>
          <a:p>
            <a:pPr marL="0" marR="0" lvl="0" indent="0" algn="l" defTabSz="931774" rtl="0" eaLnBrk="1" fontAlgn="auto" latinLnBrk="0" hangingPunct="1">
              <a:lnSpc>
                <a:spcPct val="100000"/>
              </a:lnSpc>
              <a:spcBef>
                <a:spcPts val="0"/>
              </a:spcBef>
              <a:spcAft>
                <a:spcPts val="0"/>
              </a:spcAft>
              <a:buClrTx/>
              <a:buSzTx/>
              <a:buFontTx/>
              <a:buNone/>
              <a:tabLst/>
              <a:defRPr/>
            </a:pPr>
            <a:r>
              <a:rPr lang="de-DE" altLang="ja-JP" sz="1200" b="1" dirty="0">
                <a:solidFill>
                  <a:srgbClr val="FFFFFF"/>
                </a:solidFill>
              </a:rPr>
              <a:t>M2 CEJ-ABC at  P8W</a:t>
            </a:r>
          </a:p>
          <a:p>
            <a:pPr marL="0" marR="0" lvl="0" indent="0" algn="l" defTabSz="931774" rtl="0" eaLnBrk="1" fontAlgn="auto" latinLnBrk="0" hangingPunct="1">
              <a:lnSpc>
                <a:spcPct val="100000"/>
              </a:lnSpc>
              <a:spcBef>
                <a:spcPts val="0"/>
              </a:spcBef>
              <a:spcAft>
                <a:spcPts val="0"/>
              </a:spcAft>
              <a:buClrTx/>
              <a:buSzTx/>
              <a:buFontTx/>
              <a:buNone/>
              <a:tabLst/>
              <a:defRPr/>
            </a:pPr>
            <a:r>
              <a:rPr lang="de-DE" altLang="ja-JP" sz="1200" b="1" dirty="0" err="1">
                <a:solidFill>
                  <a:srgbClr val="FFFFFF"/>
                </a:solidFill>
              </a:rPr>
              <a:t>cHet+PBS</a:t>
            </a:r>
            <a:r>
              <a:rPr lang="de-DE" altLang="ja-JP" sz="1200" b="1" dirty="0">
                <a:solidFill>
                  <a:srgbClr val="FFFFFF"/>
                </a:solidFill>
              </a:rPr>
              <a:t>:  0.22+0.04</a:t>
            </a:r>
            <a:r>
              <a:rPr lang="ja-JP" altLang="en-US" sz="1200" b="1">
                <a:solidFill>
                  <a:srgbClr val="FFFFFF"/>
                </a:solidFill>
              </a:rPr>
              <a:t>　</a:t>
            </a:r>
            <a:endParaRPr lang="de-DE" altLang="ja-JP" sz="1200" b="1" dirty="0">
              <a:solidFill>
                <a:srgbClr val="FFFFFF"/>
              </a:solidFill>
            </a:endParaRPr>
          </a:p>
          <a:p>
            <a:pPr marL="0" marR="0" lvl="0" indent="0" algn="l" defTabSz="931774" rtl="0" eaLnBrk="1" fontAlgn="auto" latinLnBrk="0" hangingPunct="1">
              <a:lnSpc>
                <a:spcPct val="100000"/>
              </a:lnSpc>
              <a:spcBef>
                <a:spcPts val="0"/>
              </a:spcBef>
              <a:spcAft>
                <a:spcPts val="0"/>
              </a:spcAft>
              <a:buClrTx/>
              <a:buSzTx/>
              <a:buFontTx/>
              <a:buNone/>
              <a:tabLst/>
              <a:defRPr/>
            </a:pPr>
            <a:r>
              <a:rPr lang="de-DE" altLang="ja-JP" sz="1200" b="1" dirty="0" err="1">
                <a:solidFill>
                  <a:srgbClr val="FFFFFF"/>
                </a:solidFill>
              </a:rPr>
              <a:t>cHet+LDE</a:t>
            </a:r>
            <a:r>
              <a:rPr lang="de-DE" altLang="ja-JP" sz="1200" b="1" dirty="0">
                <a:solidFill>
                  <a:srgbClr val="FFFFFF"/>
                </a:solidFill>
              </a:rPr>
              <a:t>:  0.19+0.01</a:t>
            </a:r>
          </a:p>
          <a:p>
            <a:pPr marL="0" marR="0" lvl="0" indent="0" algn="l" defTabSz="931774" rtl="0" eaLnBrk="1" fontAlgn="auto" latinLnBrk="0" hangingPunct="1">
              <a:lnSpc>
                <a:spcPct val="100000"/>
              </a:lnSpc>
              <a:spcBef>
                <a:spcPts val="0"/>
              </a:spcBef>
              <a:spcAft>
                <a:spcPts val="0"/>
              </a:spcAft>
              <a:buClrTx/>
              <a:buSzTx/>
              <a:buFontTx/>
              <a:buNone/>
              <a:tabLst/>
              <a:defRPr/>
            </a:pPr>
            <a:r>
              <a:rPr lang="de-DE" altLang="ja-JP" sz="1200" b="1" dirty="0" err="1">
                <a:solidFill>
                  <a:srgbClr val="FFFFFF"/>
                </a:solidFill>
              </a:rPr>
              <a:t>cKO+PBS</a:t>
            </a:r>
            <a:r>
              <a:rPr lang="de-DE" altLang="ja-JP" sz="1200" b="1" dirty="0">
                <a:solidFill>
                  <a:srgbClr val="FFFFFF"/>
                </a:solidFill>
              </a:rPr>
              <a:t>: 0.36+0.08</a:t>
            </a:r>
          </a:p>
          <a:p>
            <a:pPr marL="0" marR="0" lvl="0" indent="0" algn="l" defTabSz="931774" rtl="0" eaLnBrk="1" fontAlgn="auto" latinLnBrk="0" hangingPunct="1">
              <a:lnSpc>
                <a:spcPct val="100000"/>
              </a:lnSpc>
              <a:spcBef>
                <a:spcPts val="0"/>
              </a:spcBef>
              <a:spcAft>
                <a:spcPts val="0"/>
              </a:spcAft>
              <a:buClrTx/>
              <a:buSzTx/>
              <a:buFontTx/>
              <a:buNone/>
              <a:tabLst/>
              <a:defRPr/>
            </a:pPr>
            <a:r>
              <a:rPr lang="de-DE" altLang="ja-JP" sz="1200" b="1" dirty="0" err="1">
                <a:solidFill>
                  <a:srgbClr val="FFFFFF"/>
                </a:solidFill>
              </a:rPr>
              <a:t>cKO+LDE</a:t>
            </a:r>
            <a:r>
              <a:rPr lang="de-DE" altLang="ja-JP" sz="1200" b="1" dirty="0">
                <a:solidFill>
                  <a:srgbClr val="FFFFFF"/>
                </a:solidFill>
              </a:rPr>
              <a:t>:  0.30+0.05</a:t>
            </a:r>
            <a:endParaRPr lang="ja-JP" altLang="en-US" sz="1200" b="1">
              <a:solidFill>
                <a:srgbClr val="FFFFFF"/>
              </a:solidFill>
            </a:endParaRPr>
          </a:p>
          <a:p>
            <a:endParaRPr lang="en-US" dirty="0"/>
          </a:p>
          <a:p>
            <a:pPr marL="0" marR="0" lvl="0" indent="0" algn="l" defTabSz="931774" rtl="0" eaLnBrk="1" fontAlgn="auto" latinLnBrk="0" hangingPunct="1">
              <a:lnSpc>
                <a:spcPct val="100000"/>
              </a:lnSpc>
              <a:spcBef>
                <a:spcPts val="0"/>
              </a:spcBef>
              <a:spcAft>
                <a:spcPts val="0"/>
              </a:spcAft>
              <a:buClrTx/>
              <a:buSzTx/>
              <a:buFontTx/>
              <a:buNone/>
              <a:tabLst/>
              <a:defRPr/>
            </a:pPr>
            <a:r>
              <a:rPr lang="de-DE" altLang="ja-JP" sz="1200" b="1" dirty="0">
                <a:solidFill>
                  <a:srgbClr val="FFFFFF"/>
                </a:solidFill>
              </a:rPr>
              <a:t>Tm </a:t>
            </a:r>
            <a:r>
              <a:rPr lang="de-DE" altLang="ja-JP" sz="1200" b="1" dirty="0" err="1">
                <a:solidFill>
                  <a:srgbClr val="FFFFFF"/>
                </a:solidFill>
              </a:rPr>
              <a:t>Oc</a:t>
            </a:r>
            <a:r>
              <a:rPr lang="de-DE" altLang="ja-JP" sz="1200" b="1" dirty="0">
                <a:solidFill>
                  <a:srgbClr val="FFFFFF"/>
                </a:solidFill>
              </a:rPr>
              <a:t> </a:t>
            </a:r>
            <a:r>
              <a:rPr lang="de-DE" altLang="ja-JP" sz="1200" b="1" dirty="0" err="1">
                <a:solidFill>
                  <a:srgbClr val="FFFFFF"/>
                </a:solidFill>
              </a:rPr>
              <a:t>Interradicular</a:t>
            </a:r>
            <a:r>
              <a:rPr lang="de-DE" altLang="ja-JP" sz="1200" b="1" dirty="0">
                <a:solidFill>
                  <a:srgbClr val="FFFFFF"/>
                </a:solidFill>
              </a:rPr>
              <a:t> at P25</a:t>
            </a:r>
          </a:p>
          <a:p>
            <a:pPr marL="0" marR="0" lvl="0" indent="0" algn="l" defTabSz="931774" rtl="0" eaLnBrk="1" fontAlgn="auto" latinLnBrk="0" hangingPunct="1">
              <a:lnSpc>
                <a:spcPct val="100000"/>
              </a:lnSpc>
              <a:spcBef>
                <a:spcPts val="0"/>
              </a:spcBef>
              <a:spcAft>
                <a:spcPts val="0"/>
              </a:spcAft>
              <a:buClrTx/>
              <a:buSzTx/>
              <a:buFontTx/>
              <a:buNone/>
              <a:tabLst/>
              <a:defRPr/>
            </a:pPr>
            <a:r>
              <a:rPr lang="de-DE" altLang="ja-JP" sz="1200" b="1" dirty="0" err="1">
                <a:solidFill>
                  <a:srgbClr val="FFFFFF"/>
                </a:solidFill>
              </a:rPr>
              <a:t>cHet+PBS</a:t>
            </a:r>
            <a:r>
              <a:rPr lang="de-DE" altLang="ja-JP" sz="1200" b="1" dirty="0">
                <a:solidFill>
                  <a:srgbClr val="FFFFFF"/>
                </a:solidFill>
              </a:rPr>
              <a:t>:  48.3+7.3</a:t>
            </a:r>
          </a:p>
          <a:p>
            <a:pPr marL="0" marR="0" lvl="0" indent="0" algn="l" defTabSz="931774" rtl="0" eaLnBrk="1" fontAlgn="auto" latinLnBrk="0" hangingPunct="1">
              <a:lnSpc>
                <a:spcPct val="100000"/>
              </a:lnSpc>
              <a:spcBef>
                <a:spcPts val="0"/>
              </a:spcBef>
              <a:spcAft>
                <a:spcPts val="0"/>
              </a:spcAft>
              <a:buClrTx/>
              <a:buSzTx/>
              <a:buFontTx/>
              <a:buNone/>
              <a:tabLst/>
              <a:defRPr/>
            </a:pPr>
            <a:r>
              <a:rPr lang="de-DE" altLang="ja-JP" sz="1200" b="1" dirty="0" err="1">
                <a:solidFill>
                  <a:srgbClr val="FFFFFF"/>
                </a:solidFill>
              </a:rPr>
              <a:t>cHet+LDE</a:t>
            </a:r>
            <a:r>
              <a:rPr lang="de-DE" altLang="ja-JP" sz="1200" b="1" dirty="0">
                <a:solidFill>
                  <a:srgbClr val="FFFFFF"/>
                </a:solidFill>
              </a:rPr>
              <a:t>:  45.0+12.5</a:t>
            </a:r>
          </a:p>
          <a:p>
            <a:pPr marL="0" marR="0" lvl="0" indent="0" algn="l" defTabSz="931774" rtl="0" eaLnBrk="1" fontAlgn="auto" latinLnBrk="0" hangingPunct="1">
              <a:lnSpc>
                <a:spcPct val="100000"/>
              </a:lnSpc>
              <a:spcBef>
                <a:spcPts val="0"/>
              </a:spcBef>
              <a:spcAft>
                <a:spcPts val="0"/>
              </a:spcAft>
              <a:buClrTx/>
              <a:buSzTx/>
              <a:buFontTx/>
              <a:buNone/>
              <a:tabLst/>
              <a:defRPr/>
            </a:pPr>
            <a:r>
              <a:rPr lang="de-DE" altLang="ja-JP" sz="1200" b="1" dirty="0" err="1">
                <a:solidFill>
                  <a:srgbClr val="FFFFFF"/>
                </a:solidFill>
              </a:rPr>
              <a:t>cKO+PBS</a:t>
            </a:r>
            <a:r>
              <a:rPr lang="de-DE" altLang="ja-JP" sz="1200" b="1" dirty="0">
                <a:solidFill>
                  <a:srgbClr val="FFFFFF"/>
                </a:solidFill>
              </a:rPr>
              <a:t>: 11.5+4.6</a:t>
            </a:r>
          </a:p>
          <a:p>
            <a:pPr marL="0" marR="0" lvl="0" indent="0" algn="l" defTabSz="931774" rtl="0" eaLnBrk="1" fontAlgn="auto" latinLnBrk="0" hangingPunct="1">
              <a:lnSpc>
                <a:spcPct val="100000"/>
              </a:lnSpc>
              <a:spcBef>
                <a:spcPts val="0"/>
              </a:spcBef>
              <a:spcAft>
                <a:spcPts val="0"/>
              </a:spcAft>
              <a:buClrTx/>
              <a:buSzTx/>
              <a:buFontTx/>
              <a:buNone/>
              <a:tabLst/>
              <a:defRPr/>
            </a:pPr>
            <a:r>
              <a:rPr lang="de-DE" altLang="ja-JP" sz="1200" b="1" dirty="0" err="1">
                <a:solidFill>
                  <a:srgbClr val="FFFFFF"/>
                </a:solidFill>
              </a:rPr>
              <a:t>cKO+LDE</a:t>
            </a:r>
            <a:r>
              <a:rPr lang="de-DE" altLang="ja-JP" sz="1200" b="1" dirty="0">
                <a:solidFill>
                  <a:srgbClr val="FFFFFF"/>
                </a:solidFill>
              </a:rPr>
              <a:t>:  37.5+12.2</a:t>
            </a:r>
          </a:p>
          <a:p>
            <a:pPr marL="0" marR="0" lvl="0" indent="0" algn="l" defTabSz="931774" rtl="0" eaLnBrk="1" fontAlgn="auto" latinLnBrk="0" hangingPunct="1">
              <a:lnSpc>
                <a:spcPct val="100000"/>
              </a:lnSpc>
              <a:spcBef>
                <a:spcPts val="0"/>
              </a:spcBef>
              <a:spcAft>
                <a:spcPts val="0"/>
              </a:spcAft>
              <a:buClrTx/>
              <a:buSzTx/>
              <a:buFontTx/>
              <a:buNone/>
              <a:tabLst/>
              <a:defRPr/>
            </a:pPr>
            <a:endParaRPr lang="de-DE" altLang="ja-JP" sz="1200" b="1" dirty="0">
              <a:solidFill>
                <a:srgbClr val="FFFFFF"/>
              </a:solidFill>
            </a:endParaRPr>
          </a:p>
          <a:p>
            <a:pPr marL="0" marR="0" lvl="0" indent="0" algn="l" defTabSz="931774" rtl="0" eaLnBrk="1" fontAlgn="auto" latinLnBrk="0" hangingPunct="1">
              <a:lnSpc>
                <a:spcPct val="100000"/>
              </a:lnSpc>
              <a:spcBef>
                <a:spcPts val="0"/>
              </a:spcBef>
              <a:spcAft>
                <a:spcPts val="0"/>
              </a:spcAft>
              <a:buClrTx/>
              <a:buSzTx/>
              <a:buFontTx/>
              <a:buNone/>
              <a:tabLst/>
              <a:defRPr/>
            </a:pPr>
            <a:endParaRPr lang="de-DE" altLang="ja-JP" sz="1200" b="1" dirty="0">
              <a:solidFill>
                <a:srgbClr val="FFFFFF"/>
              </a:solidFill>
            </a:endParaRPr>
          </a:p>
          <a:p>
            <a:endParaRPr lang="en-US" dirty="0"/>
          </a:p>
        </p:txBody>
      </p:sp>
      <p:sp>
        <p:nvSpPr>
          <p:cNvPr id="4" name="Slide Number Placeholder 3"/>
          <p:cNvSpPr>
            <a:spLocks noGrp="1"/>
          </p:cNvSpPr>
          <p:nvPr>
            <p:ph type="sldNum" sz="quarter" idx="5"/>
          </p:nvPr>
        </p:nvSpPr>
        <p:spPr/>
        <p:txBody>
          <a:bodyPr/>
          <a:lstStyle/>
          <a:p>
            <a:fld id="{9710482B-B9E3-EE4C-B706-30349D67A9B9}" type="slidenum">
              <a:rPr lang="en-US" smtClean="0"/>
              <a:t>6</a:t>
            </a:fld>
            <a:endParaRPr lang="en-US"/>
          </a:p>
        </p:txBody>
      </p:sp>
    </p:spTree>
    <p:extLst>
      <p:ext uri="{BB962C8B-B14F-4D97-AF65-F5344CB8AC3E}">
        <p14:creationId xmlns:p14="http://schemas.microsoft.com/office/powerpoint/2010/main" val="7233744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altLang="ja-JP" dirty="0"/>
              <a:t>Defect: </a:t>
            </a:r>
            <a:r>
              <a:rPr lang="el-GR" altLang="ja-JP" dirty="0"/>
              <a:t>Φ</a:t>
            </a:r>
            <a:r>
              <a:rPr kumimoji="1" lang="en-US" altLang="ja-JP" dirty="0"/>
              <a:t>1.0mm</a:t>
            </a:r>
          </a:p>
          <a:p>
            <a:r>
              <a:rPr lang="en-US" altLang="ja-JP" dirty="0"/>
              <a:t>(Bur :</a:t>
            </a:r>
            <a:r>
              <a:rPr lang="el-GR" altLang="ja-JP" dirty="0"/>
              <a:t>Φ</a:t>
            </a:r>
            <a:r>
              <a:rPr lang="en-US" altLang="ja-JP" dirty="0"/>
              <a:t> 0.9mm</a:t>
            </a:r>
            <a:r>
              <a:rPr lang="en-US" altLang="en-US" dirty="0"/>
              <a:t>)</a:t>
            </a:r>
            <a:endParaRPr lang="ja-JP" altLang="en-US"/>
          </a:p>
        </p:txBody>
      </p:sp>
      <p:sp>
        <p:nvSpPr>
          <p:cNvPr id="4" name="Slide Number Placeholder 3"/>
          <p:cNvSpPr>
            <a:spLocks noGrp="1"/>
          </p:cNvSpPr>
          <p:nvPr>
            <p:ph type="sldNum" sz="quarter" idx="5"/>
          </p:nvPr>
        </p:nvSpPr>
        <p:spPr/>
        <p:txBody>
          <a:bodyPr/>
          <a:lstStyle/>
          <a:p>
            <a:fld id="{9710482B-B9E3-EE4C-B706-30349D67A9B9}" type="slidenum">
              <a:rPr lang="en-US" smtClean="0"/>
              <a:t>7</a:t>
            </a:fld>
            <a:endParaRPr lang="en-US"/>
          </a:p>
        </p:txBody>
      </p:sp>
    </p:spTree>
    <p:extLst>
      <p:ext uri="{BB962C8B-B14F-4D97-AF65-F5344CB8AC3E}">
        <p14:creationId xmlns:p14="http://schemas.microsoft.com/office/powerpoint/2010/main" val="37211231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1" lang="en-US" altLang="ja-JP" dirty="0"/>
              <a:t>A; 051419 P3-P8</a:t>
            </a:r>
          </a:p>
          <a:p>
            <a:r>
              <a:rPr kumimoji="1" lang="en-US" altLang="ja-JP" dirty="0" err="1"/>
              <a:t>cHet</a:t>
            </a:r>
            <a:r>
              <a:rPr kumimoji="1" lang="en-US" altLang="ja-JP" dirty="0"/>
              <a:t>: 1.27 + 0.64 %</a:t>
            </a:r>
          </a:p>
          <a:p>
            <a:r>
              <a:rPr kumimoji="1" lang="en-US" altLang="ja-JP" dirty="0" err="1"/>
              <a:t>cKO</a:t>
            </a:r>
            <a:r>
              <a:rPr kumimoji="1" lang="en-US" altLang="ja-JP" dirty="0"/>
              <a:t>: 1.03 + 0.37 %</a:t>
            </a:r>
          </a:p>
          <a:p>
            <a:endParaRPr lang="en-US" dirty="0"/>
          </a:p>
        </p:txBody>
      </p:sp>
      <p:sp>
        <p:nvSpPr>
          <p:cNvPr id="4" name="Slide Number Placeholder 3"/>
          <p:cNvSpPr>
            <a:spLocks noGrp="1"/>
          </p:cNvSpPr>
          <p:nvPr>
            <p:ph type="sldNum" sz="quarter" idx="5"/>
          </p:nvPr>
        </p:nvSpPr>
        <p:spPr/>
        <p:txBody>
          <a:bodyPr/>
          <a:lstStyle/>
          <a:p>
            <a:fld id="{9710482B-B9E3-EE4C-B706-30349D67A9B9}" type="slidenum">
              <a:rPr lang="en-US" smtClean="0"/>
              <a:t>8</a:t>
            </a:fld>
            <a:endParaRPr lang="en-US"/>
          </a:p>
        </p:txBody>
      </p:sp>
    </p:spTree>
    <p:extLst>
      <p:ext uri="{BB962C8B-B14F-4D97-AF65-F5344CB8AC3E}">
        <p14:creationId xmlns:p14="http://schemas.microsoft.com/office/powerpoint/2010/main" val="28945990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JP" dirty="0"/>
          </a:p>
        </p:txBody>
      </p:sp>
      <p:sp>
        <p:nvSpPr>
          <p:cNvPr id="4" name="Slide Number Placeholder 3"/>
          <p:cNvSpPr>
            <a:spLocks noGrp="1"/>
          </p:cNvSpPr>
          <p:nvPr>
            <p:ph type="sldNum" sz="quarter" idx="5"/>
          </p:nvPr>
        </p:nvSpPr>
        <p:spPr/>
        <p:txBody>
          <a:bodyPr/>
          <a:lstStyle/>
          <a:p>
            <a:fld id="{9710482B-B9E3-EE4C-B706-30349D67A9B9}" type="slidenum">
              <a:rPr lang="en-US" smtClean="0"/>
              <a:t>9</a:t>
            </a:fld>
            <a:endParaRPr lang="en-US"/>
          </a:p>
        </p:txBody>
      </p:sp>
    </p:spTree>
    <p:extLst>
      <p:ext uri="{BB962C8B-B14F-4D97-AF65-F5344CB8AC3E}">
        <p14:creationId xmlns:p14="http://schemas.microsoft.com/office/powerpoint/2010/main" val="11708345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931774">
              <a:defRPr/>
            </a:pPr>
            <a:r>
              <a:rPr lang="de-DE" altLang="ja-JP" b="1" dirty="0" err="1">
                <a:solidFill>
                  <a:srgbClr val="000000"/>
                </a:solidFill>
              </a:rPr>
              <a:t>Scale</a:t>
            </a:r>
            <a:r>
              <a:rPr lang="de-DE" altLang="ja-JP" b="1" dirty="0">
                <a:solidFill>
                  <a:srgbClr val="000000"/>
                </a:solidFill>
              </a:rPr>
              <a:t> bar: </a:t>
            </a:r>
            <a:r>
              <a:rPr lang="de-DE" altLang="ja-JP" b="1" dirty="0">
                <a:solidFill>
                  <a:srgbClr val="FF0000"/>
                </a:solidFill>
              </a:rPr>
              <a:t>500 um</a:t>
            </a:r>
            <a:r>
              <a:rPr lang="de-DE" altLang="ja-JP" b="1" dirty="0">
                <a:solidFill>
                  <a:srgbClr val="000000"/>
                </a:solidFill>
              </a:rPr>
              <a:t>, 50 um</a:t>
            </a:r>
          </a:p>
          <a:p>
            <a:pPr defTabSz="931774">
              <a:defRPr/>
            </a:pPr>
            <a:endParaRPr lang="de-DE" altLang="ja-JP" b="1" dirty="0">
              <a:solidFill>
                <a:srgbClr val="000000"/>
              </a:solidFill>
            </a:endParaRPr>
          </a:p>
          <a:p>
            <a:pPr defTabSz="931774">
              <a:defRPr/>
            </a:pPr>
            <a:r>
              <a:rPr lang="de-DE" altLang="ja-JP" b="1" dirty="0">
                <a:solidFill>
                  <a:srgbClr val="000000"/>
                </a:solidFill>
              </a:rPr>
              <a:t>Foxf1fl</a:t>
            </a:r>
          </a:p>
          <a:p>
            <a:pPr defTabSz="931774">
              <a:defRPr/>
            </a:pPr>
            <a:r>
              <a:rPr lang="de-DE" altLang="ja-JP" b="1" dirty="0" err="1">
                <a:solidFill>
                  <a:srgbClr val="000000"/>
                </a:solidFill>
              </a:rPr>
              <a:t>cHet</a:t>
            </a:r>
            <a:r>
              <a:rPr lang="de-DE" altLang="ja-JP" b="1" dirty="0">
                <a:solidFill>
                  <a:srgbClr val="000000"/>
                </a:solidFill>
              </a:rPr>
              <a:t>: </a:t>
            </a:r>
            <a:r>
              <a:rPr lang="nb-NO" altLang="ja-JP" b="1" dirty="0">
                <a:solidFill>
                  <a:srgbClr val="FFFFFF"/>
                </a:solidFill>
              </a:rPr>
              <a:t>070620-no1613309-DOB052920-no3-rp945+Foxf1fl+T3-DIS25-LM1-1 10x 20xZ</a:t>
            </a:r>
            <a:endParaRPr lang="de-DE" altLang="ja-JP" b="1" dirty="0">
              <a:solidFill>
                <a:srgbClr val="000000"/>
              </a:solidFill>
            </a:endParaRPr>
          </a:p>
          <a:p>
            <a:pPr defTabSz="931774">
              <a:defRPr/>
            </a:pPr>
            <a:r>
              <a:rPr lang="nb-NO" altLang="ja-JP" b="1" dirty="0" err="1">
                <a:solidFill>
                  <a:srgbClr val="FFFFFF"/>
                </a:solidFill>
              </a:rPr>
              <a:t>cKO</a:t>
            </a:r>
            <a:r>
              <a:rPr lang="nb-NO" altLang="ja-JP" b="1" dirty="0">
                <a:solidFill>
                  <a:srgbClr val="FFFFFF"/>
                </a:solidFill>
              </a:rPr>
              <a:t>: 070620-no1613309-DOB052920-no1-rp945+Foxf1flfl-T3-DIS25-LM4-1 10x 20xZ</a:t>
            </a:r>
            <a:endParaRPr lang="ja-JP" altLang="en-US" b="1">
              <a:solidFill>
                <a:srgbClr val="FFFFFF"/>
              </a:solidFill>
            </a:endParaRPr>
          </a:p>
          <a:p>
            <a:pPr defTabSz="931774">
              <a:defRPr/>
            </a:pPr>
            <a:endParaRPr lang="en-US" altLang="ja-JP" b="1" dirty="0">
              <a:solidFill>
                <a:srgbClr val="FFFFFF"/>
              </a:solidFill>
            </a:endParaRPr>
          </a:p>
          <a:p>
            <a:pPr defTabSz="931774">
              <a:defRPr/>
            </a:pPr>
            <a:r>
              <a:rPr lang="en-US" altLang="ja-JP" b="1" dirty="0">
                <a:solidFill>
                  <a:srgbClr val="FFFFFF"/>
                </a:solidFill>
              </a:rPr>
              <a:t>Foxf2fl</a:t>
            </a:r>
          </a:p>
          <a:p>
            <a:pPr defTabSz="931774">
              <a:defRPr/>
            </a:pPr>
            <a:r>
              <a:rPr lang="en-US" altLang="ja-JP" b="1" dirty="0" err="1">
                <a:solidFill>
                  <a:srgbClr val="FFFFFF"/>
                </a:solidFill>
              </a:rPr>
              <a:t>cHet</a:t>
            </a:r>
            <a:r>
              <a:rPr lang="en-US" altLang="ja-JP" b="1" dirty="0">
                <a:solidFill>
                  <a:srgbClr val="FFFFFF"/>
                </a:solidFill>
              </a:rPr>
              <a:t>: 092220-no1613297-DOB081620-no2-OcGFP+945+Foxf2fl+TAMP3-25-LM2-2 10x 20xZ</a:t>
            </a:r>
          </a:p>
          <a:p>
            <a:pPr defTabSz="931774">
              <a:defRPr/>
            </a:pPr>
            <a:r>
              <a:rPr lang="en-US" altLang="ja-JP" b="1" dirty="0" err="1">
                <a:solidFill>
                  <a:srgbClr val="FFFFFF"/>
                </a:solidFill>
              </a:rPr>
              <a:t>cKO</a:t>
            </a:r>
            <a:r>
              <a:rPr lang="en-US" altLang="ja-JP" b="1" dirty="0">
                <a:solidFill>
                  <a:srgbClr val="FFFFFF"/>
                </a:solidFill>
              </a:rPr>
              <a:t>: 061621-no1936306-DOB032621-no2-OcnG+945+Foxf2flfl-TP3-25-LM2-2 10x 20xZ</a:t>
            </a:r>
          </a:p>
          <a:p>
            <a:pPr defTabSz="931774">
              <a:defRPr/>
            </a:pPr>
            <a:endParaRPr lang="en-US" altLang="ja-JP" b="1" dirty="0">
              <a:solidFill>
                <a:srgbClr val="FFFFFF"/>
              </a:solidFill>
            </a:endParaRPr>
          </a:p>
          <a:p>
            <a:pPr defTabSz="931774">
              <a:defRPr/>
            </a:pPr>
            <a:r>
              <a:rPr lang="de-DE" altLang="ja-JP" b="1" dirty="0">
                <a:solidFill>
                  <a:srgbClr val="000000"/>
                </a:solidFill>
              </a:rPr>
              <a:t>Foxf1flfl;Foxf2flfl</a:t>
            </a:r>
          </a:p>
          <a:p>
            <a:pPr defTabSz="931774">
              <a:defRPr/>
            </a:pPr>
            <a:r>
              <a:rPr lang="de-DE" altLang="ja-JP" b="1" dirty="0">
                <a:solidFill>
                  <a:srgbClr val="000000"/>
                </a:solidFill>
              </a:rPr>
              <a:t>Foxf1flfl;Foxf2fl/+</a:t>
            </a:r>
          </a:p>
          <a:p>
            <a:pPr defTabSz="931774">
              <a:defRPr/>
            </a:pPr>
            <a:r>
              <a:rPr lang="de-DE" altLang="ja-JP" b="1" dirty="0">
                <a:solidFill>
                  <a:srgbClr val="000000"/>
                </a:solidFill>
              </a:rPr>
              <a:t>Foxf1fl+;Foxf2flfl</a:t>
            </a:r>
          </a:p>
          <a:p>
            <a:pPr defTabSz="931774">
              <a:defRPr/>
            </a:pPr>
            <a:endParaRPr lang="de-DE" altLang="ja-JP" b="1" dirty="0">
              <a:solidFill>
                <a:srgbClr val="000000"/>
              </a:solidFill>
            </a:endParaRPr>
          </a:p>
        </p:txBody>
      </p:sp>
      <p:sp>
        <p:nvSpPr>
          <p:cNvPr id="4" name="スライド番号プレースホルダー 3"/>
          <p:cNvSpPr>
            <a:spLocks noGrp="1"/>
          </p:cNvSpPr>
          <p:nvPr>
            <p:ph type="sldNum" sz="quarter" idx="5"/>
          </p:nvPr>
        </p:nvSpPr>
        <p:spPr/>
        <p:txBody>
          <a:bodyPr/>
          <a:lstStyle/>
          <a:p>
            <a:fld id="{9710482B-B9E3-EE4C-B706-30349D67A9B9}" type="slidenum">
              <a:rPr lang="en-US" smtClean="0"/>
              <a:t>10</a:t>
            </a:fld>
            <a:endParaRPr lang="en-US"/>
          </a:p>
        </p:txBody>
      </p:sp>
    </p:spTree>
    <p:extLst>
      <p:ext uri="{BB962C8B-B14F-4D97-AF65-F5344CB8AC3E}">
        <p14:creationId xmlns:p14="http://schemas.microsoft.com/office/powerpoint/2010/main" val="42399155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65860" y="6249248"/>
            <a:ext cx="13213080" cy="4312073"/>
          </a:xfrm>
        </p:spPr>
        <p:txBody>
          <a:bodyPr/>
          <a:lstStyle/>
          <a:p>
            <a:r>
              <a:rPr lang="en-US"/>
              <a:t>Click to edit Master title style</a:t>
            </a:r>
          </a:p>
        </p:txBody>
      </p:sp>
      <p:sp>
        <p:nvSpPr>
          <p:cNvPr id="3" name="Subtitle 2"/>
          <p:cNvSpPr>
            <a:spLocks noGrp="1"/>
          </p:cNvSpPr>
          <p:nvPr>
            <p:ph type="subTitle" idx="1"/>
          </p:nvPr>
        </p:nvSpPr>
        <p:spPr>
          <a:xfrm>
            <a:off x="2331720" y="11399520"/>
            <a:ext cx="10881360" cy="5140960"/>
          </a:xfrm>
        </p:spPr>
        <p:txBody>
          <a:bodyPr/>
          <a:lstStyle>
            <a:lvl1pPr marL="0" indent="0" algn="ctr">
              <a:buNone/>
              <a:defRPr>
                <a:solidFill>
                  <a:schemeClr val="tx1">
                    <a:tint val="75000"/>
                  </a:schemeClr>
                </a:solidFill>
              </a:defRPr>
            </a:lvl1pPr>
            <a:lvl2pPr marL="1018870" indent="0" algn="ctr">
              <a:buNone/>
              <a:defRPr>
                <a:solidFill>
                  <a:schemeClr val="tx1">
                    <a:tint val="75000"/>
                  </a:schemeClr>
                </a:solidFill>
              </a:defRPr>
            </a:lvl2pPr>
            <a:lvl3pPr marL="2037740" indent="0" algn="ctr">
              <a:buNone/>
              <a:defRPr>
                <a:solidFill>
                  <a:schemeClr val="tx1">
                    <a:tint val="75000"/>
                  </a:schemeClr>
                </a:solidFill>
              </a:defRPr>
            </a:lvl3pPr>
            <a:lvl4pPr marL="3056611" indent="0" algn="ctr">
              <a:buNone/>
              <a:defRPr>
                <a:solidFill>
                  <a:schemeClr val="tx1">
                    <a:tint val="75000"/>
                  </a:schemeClr>
                </a:solidFill>
              </a:defRPr>
            </a:lvl4pPr>
            <a:lvl5pPr marL="4075481" indent="0" algn="ctr">
              <a:buNone/>
              <a:defRPr>
                <a:solidFill>
                  <a:schemeClr val="tx1">
                    <a:tint val="75000"/>
                  </a:schemeClr>
                </a:solidFill>
              </a:defRPr>
            </a:lvl5pPr>
            <a:lvl6pPr marL="5094351" indent="0" algn="ctr">
              <a:buNone/>
              <a:defRPr>
                <a:solidFill>
                  <a:schemeClr val="tx1">
                    <a:tint val="75000"/>
                  </a:schemeClr>
                </a:solidFill>
              </a:defRPr>
            </a:lvl6pPr>
            <a:lvl7pPr marL="6113221" indent="0" algn="ctr">
              <a:buNone/>
              <a:defRPr>
                <a:solidFill>
                  <a:schemeClr val="tx1">
                    <a:tint val="75000"/>
                  </a:schemeClr>
                </a:solidFill>
              </a:defRPr>
            </a:lvl7pPr>
            <a:lvl8pPr marL="7132091" indent="0" algn="ctr">
              <a:buNone/>
              <a:defRPr>
                <a:solidFill>
                  <a:schemeClr val="tx1">
                    <a:tint val="75000"/>
                  </a:schemeClr>
                </a:solidFill>
              </a:defRPr>
            </a:lvl8pPr>
            <a:lvl9pPr marL="815096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05B1E6C4-F576-C94A-AB48-FEF1BC8FCE50}" type="datetimeFigureOut">
              <a:rPr lang="en-US" smtClean="0"/>
              <a:t>6/6/25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20D58B-2789-4B40-AB69-D91362243A8F}" type="slidenum">
              <a:rPr lang="en-US" smtClean="0"/>
              <a:t>‹#›</a:t>
            </a:fld>
            <a:endParaRPr lang="en-US"/>
          </a:p>
        </p:txBody>
      </p:sp>
    </p:spTree>
    <p:extLst>
      <p:ext uri="{BB962C8B-B14F-4D97-AF65-F5344CB8AC3E}">
        <p14:creationId xmlns:p14="http://schemas.microsoft.com/office/powerpoint/2010/main" val="25981389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5B1E6C4-F576-C94A-AB48-FEF1BC8FCE50}" type="datetimeFigureOut">
              <a:rPr lang="en-US" smtClean="0"/>
              <a:t>6/6/25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20D58B-2789-4B40-AB69-D91362243A8F}" type="slidenum">
              <a:rPr lang="en-US" smtClean="0"/>
              <a:t>‹#›</a:t>
            </a:fld>
            <a:endParaRPr lang="en-US"/>
          </a:p>
        </p:txBody>
      </p:sp>
    </p:spTree>
    <p:extLst>
      <p:ext uri="{BB962C8B-B14F-4D97-AF65-F5344CB8AC3E}">
        <p14:creationId xmlns:p14="http://schemas.microsoft.com/office/powerpoint/2010/main" val="31246245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27932" y="12926908"/>
            <a:ext cx="13213080" cy="3995420"/>
          </a:xfrm>
        </p:spPr>
        <p:txBody>
          <a:bodyPr anchor="t"/>
          <a:lstStyle>
            <a:lvl1pPr algn="l">
              <a:defRPr sz="8900" b="1" cap="all"/>
            </a:lvl1pPr>
          </a:lstStyle>
          <a:p>
            <a:r>
              <a:rPr lang="en-US"/>
              <a:t>Click to edit Master title style</a:t>
            </a:r>
          </a:p>
        </p:txBody>
      </p:sp>
      <p:sp>
        <p:nvSpPr>
          <p:cNvPr id="3" name="Text Placeholder 2"/>
          <p:cNvSpPr>
            <a:spLocks noGrp="1"/>
          </p:cNvSpPr>
          <p:nvPr>
            <p:ph type="body" idx="1"/>
          </p:nvPr>
        </p:nvSpPr>
        <p:spPr>
          <a:xfrm>
            <a:off x="1227932" y="8526359"/>
            <a:ext cx="13213080" cy="4400549"/>
          </a:xfrm>
        </p:spPr>
        <p:txBody>
          <a:bodyPr anchor="b"/>
          <a:lstStyle>
            <a:lvl1pPr marL="0" indent="0">
              <a:buNone/>
              <a:defRPr sz="4500">
                <a:solidFill>
                  <a:schemeClr val="tx1">
                    <a:tint val="75000"/>
                  </a:schemeClr>
                </a:solidFill>
              </a:defRPr>
            </a:lvl1pPr>
            <a:lvl2pPr marL="1018870" indent="0">
              <a:buNone/>
              <a:defRPr sz="4000">
                <a:solidFill>
                  <a:schemeClr val="tx1">
                    <a:tint val="75000"/>
                  </a:schemeClr>
                </a:solidFill>
              </a:defRPr>
            </a:lvl2pPr>
            <a:lvl3pPr marL="2037740" indent="0">
              <a:buNone/>
              <a:defRPr sz="3600">
                <a:solidFill>
                  <a:schemeClr val="tx1">
                    <a:tint val="75000"/>
                  </a:schemeClr>
                </a:solidFill>
              </a:defRPr>
            </a:lvl3pPr>
            <a:lvl4pPr marL="3056611" indent="0">
              <a:buNone/>
              <a:defRPr sz="3100">
                <a:solidFill>
                  <a:schemeClr val="tx1">
                    <a:tint val="75000"/>
                  </a:schemeClr>
                </a:solidFill>
              </a:defRPr>
            </a:lvl4pPr>
            <a:lvl5pPr marL="4075481" indent="0">
              <a:buNone/>
              <a:defRPr sz="3100">
                <a:solidFill>
                  <a:schemeClr val="tx1">
                    <a:tint val="75000"/>
                  </a:schemeClr>
                </a:solidFill>
              </a:defRPr>
            </a:lvl5pPr>
            <a:lvl6pPr marL="5094351" indent="0">
              <a:buNone/>
              <a:defRPr sz="3100">
                <a:solidFill>
                  <a:schemeClr val="tx1">
                    <a:tint val="75000"/>
                  </a:schemeClr>
                </a:solidFill>
              </a:defRPr>
            </a:lvl6pPr>
            <a:lvl7pPr marL="6113221" indent="0">
              <a:buNone/>
              <a:defRPr sz="3100">
                <a:solidFill>
                  <a:schemeClr val="tx1">
                    <a:tint val="75000"/>
                  </a:schemeClr>
                </a:solidFill>
              </a:defRPr>
            </a:lvl7pPr>
            <a:lvl8pPr marL="7132091" indent="0">
              <a:buNone/>
              <a:defRPr sz="3100">
                <a:solidFill>
                  <a:schemeClr val="tx1">
                    <a:tint val="75000"/>
                  </a:schemeClr>
                </a:solidFill>
              </a:defRPr>
            </a:lvl8pPr>
            <a:lvl9pPr marL="8150962" indent="0">
              <a:buNone/>
              <a:defRPr sz="3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5B1E6C4-F576-C94A-AB48-FEF1BC8FCE50}" type="datetimeFigureOut">
              <a:rPr lang="en-US" smtClean="0"/>
              <a:t>6/6/25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20D58B-2789-4B40-AB69-D91362243A8F}" type="slidenum">
              <a:rPr lang="en-US" smtClean="0"/>
              <a:t>‹#›</a:t>
            </a:fld>
            <a:endParaRPr lang="en-US"/>
          </a:p>
        </p:txBody>
      </p:sp>
    </p:spTree>
    <p:extLst>
      <p:ext uri="{BB962C8B-B14F-4D97-AF65-F5344CB8AC3E}">
        <p14:creationId xmlns:p14="http://schemas.microsoft.com/office/powerpoint/2010/main" val="26639342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322388" y="13769765"/>
            <a:ext cx="11761153" cy="38943702"/>
          </a:xfrm>
        </p:spPr>
        <p:txBody>
          <a:bodyPr/>
          <a:lstStyle>
            <a:lvl1pPr>
              <a:defRPr sz="6200"/>
            </a:lvl1pPr>
            <a:lvl2pPr>
              <a:defRPr sz="5300"/>
            </a:lvl2pPr>
            <a:lvl3pPr>
              <a:defRPr sz="4500"/>
            </a:lvl3pPr>
            <a:lvl4pPr>
              <a:defRPr sz="4000"/>
            </a:lvl4pPr>
            <a:lvl5pPr>
              <a:defRPr sz="4000"/>
            </a:lvl5pPr>
            <a:lvl6pPr>
              <a:defRPr sz="4000"/>
            </a:lvl6pPr>
            <a:lvl7pPr>
              <a:defRPr sz="4000"/>
            </a:lvl7pPr>
            <a:lvl8pPr>
              <a:defRPr sz="4000"/>
            </a:lvl8pPr>
            <a:lvl9pPr>
              <a:defRPr sz="4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13342621" y="13769765"/>
            <a:ext cx="11761153" cy="38943702"/>
          </a:xfrm>
        </p:spPr>
        <p:txBody>
          <a:bodyPr/>
          <a:lstStyle>
            <a:lvl1pPr>
              <a:defRPr sz="6200"/>
            </a:lvl1pPr>
            <a:lvl2pPr>
              <a:defRPr sz="5300"/>
            </a:lvl2pPr>
            <a:lvl3pPr>
              <a:defRPr sz="4500"/>
            </a:lvl3pPr>
            <a:lvl4pPr>
              <a:defRPr sz="4000"/>
            </a:lvl4pPr>
            <a:lvl5pPr>
              <a:defRPr sz="4000"/>
            </a:lvl5pPr>
            <a:lvl6pPr>
              <a:defRPr sz="4000"/>
            </a:lvl6pPr>
            <a:lvl7pPr>
              <a:defRPr sz="4000"/>
            </a:lvl7pPr>
            <a:lvl8pPr>
              <a:defRPr sz="4000"/>
            </a:lvl8pPr>
            <a:lvl9pPr>
              <a:defRPr sz="4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5B1E6C4-F576-C94A-AB48-FEF1BC8FCE50}" type="datetimeFigureOut">
              <a:rPr lang="en-US" smtClean="0"/>
              <a:t>6/6/25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E20D58B-2789-4B40-AB69-D91362243A8F}" type="slidenum">
              <a:rPr lang="en-US" smtClean="0"/>
              <a:t>‹#›</a:t>
            </a:fld>
            <a:endParaRPr lang="en-US"/>
          </a:p>
        </p:txBody>
      </p:sp>
    </p:spTree>
    <p:extLst>
      <p:ext uri="{BB962C8B-B14F-4D97-AF65-F5344CB8AC3E}">
        <p14:creationId xmlns:p14="http://schemas.microsoft.com/office/powerpoint/2010/main" val="35935175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77240" y="805605"/>
            <a:ext cx="13990320" cy="33528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777240" y="4502998"/>
            <a:ext cx="6868320" cy="1876635"/>
          </a:xfrm>
        </p:spPr>
        <p:txBody>
          <a:bodyPr anchor="b"/>
          <a:lstStyle>
            <a:lvl1pPr marL="0" indent="0">
              <a:buNone/>
              <a:defRPr sz="5300" b="1"/>
            </a:lvl1pPr>
            <a:lvl2pPr marL="1018870" indent="0">
              <a:buNone/>
              <a:defRPr sz="4500" b="1"/>
            </a:lvl2pPr>
            <a:lvl3pPr marL="2037740" indent="0">
              <a:buNone/>
              <a:defRPr sz="4000" b="1"/>
            </a:lvl3pPr>
            <a:lvl4pPr marL="3056611" indent="0">
              <a:buNone/>
              <a:defRPr sz="3600" b="1"/>
            </a:lvl4pPr>
            <a:lvl5pPr marL="4075481" indent="0">
              <a:buNone/>
              <a:defRPr sz="3600" b="1"/>
            </a:lvl5pPr>
            <a:lvl6pPr marL="5094351" indent="0">
              <a:buNone/>
              <a:defRPr sz="3600" b="1"/>
            </a:lvl6pPr>
            <a:lvl7pPr marL="6113221" indent="0">
              <a:buNone/>
              <a:defRPr sz="3600" b="1"/>
            </a:lvl7pPr>
            <a:lvl8pPr marL="7132091" indent="0">
              <a:buNone/>
              <a:defRPr sz="3600" b="1"/>
            </a:lvl8pPr>
            <a:lvl9pPr marL="8150962" indent="0">
              <a:buNone/>
              <a:defRPr sz="3600" b="1"/>
            </a:lvl9pPr>
          </a:lstStyle>
          <a:p>
            <a:pPr lvl="0"/>
            <a:r>
              <a:rPr lang="en-US"/>
              <a:t>Click to edit Master text styles</a:t>
            </a:r>
          </a:p>
        </p:txBody>
      </p:sp>
      <p:sp>
        <p:nvSpPr>
          <p:cNvPr id="4" name="Content Placeholder 3"/>
          <p:cNvSpPr>
            <a:spLocks noGrp="1"/>
          </p:cNvSpPr>
          <p:nvPr>
            <p:ph sz="half" idx="2"/>
          </p:nvPr>
        </p:nvSpPr>
        <p:spPr>
          <a:xfrm>
            <a:off x="777240" y="6379633"/>
            <a:ext cx="6868320" cy="11590445"/>
          </a:xfrm>
        </p:spPr>
        <p:txBody>
          <a:bodyPr/>
          <a:lstStyle>
            <a:lvl1pPr>
              <a:defRPr sz="5300"/>
            </a:lvl1pPr>
            <a:lvl2pPr>
              <a:defRPr sz="4500"/>
            </a:lvl2pPr>
            <a:lvl3pPr>
              <a:defRPr sz="4000"/>
            </a:lvl3pPr>
            <a:lvl4pPr>
              <a:defRPr sz="3600"/>
            </a:lvl4pPr>
            <a:lvl5pPr>
              <a:defRPr sz="3600"/>
            </a:lvl5pPr>
            <a:lvl6pPr>
              <a:defRPr sz="3600"/>
            </a:lvl6pPr>
            <a:lvl7pPr>
              <a:defRPr sz="3600"/>
            </a:lvl7pPr>
            <a:lvl8pPr>
              <a:defRPr sz="3600"/>
            </a:lvl8pPr>
            <a:lvl9pPr>
              <a:defRPr sz="3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7896543" y="4502998"/>
            <a:ext cx="6871018" cy="1876635"/>
          </a:xfrm>
        </p:spPr>
        <p:txBody>
          <a:bodyPr anchor="b"/>
          <a:lstStyle>
            <a:lvl1pPr marL="0" indent="0">
              <a:buNone/>
              <a:defRPr sz="5300" b="1"/>
            </a:lvl1pPr>
            <a:lvl2pPr marL="1018870" indent="0">
              <a:buNone/>
              <a:defRPr sz="4500" b="1"/>
            </a:lvl2pPr>
            <a:lvl3pPr marL="2037740" indent="0">
              <a:buNone/>
              <a:defRPr sz="4000" b="1"/>
            </a:lvl3pPr>
            <a:lvl4pPr marL="3056611" indent="0">
              <a:buNone/>
              <a:defRPr sz="3600" b="1"/>
            </a:lvl4pPr>
            <a:lvl5pPr marL="4075481" indent="0">
              <a:buNone/>
              <a:defRPr sz="3600" b="1"/>
            </a:lvl5pPr>
            <a:lvl6pPr marL="5094351" indent="0">
              <a:buNone/>
              <a:defRPr sz="3600" b="1"/>
            </a:lvl6pPr>
            <a:lvl7pPr marL="6113221" indent="0">
              <a:buNone/>
              <a:defRPr sz="3600" b="1"/>
            </a:lvl7pPr>
            <a:lvl8pPr marL="7132091" indent="0">
              <a:buNone/>
              <a:defRPr sz="3600" b="1"/>
            </a:lvl8pPr>
            <a:lvl9pPr marL="8150962" indent="0">
              <a:buNone/>
              <a:defRPr sz="3600" b="1"/>
            </a:lvl9pPr>
          </a:lstStyle>
          <a:p>
            <a:pPr lvl="0"/>
            <a:r>
              <a:rPr lang="en-US"/>
              <a:t>Click to edit Master text styles</a:t>
            </a:r>
          </a:p>
        </p:txBody>
      </p:sp>
      <p:sp>
        <p:nvSpPr>
          <p:cNvPr id="6" name="Content Placeholder 5"/>
          <p:cNvSpPr>
            <a:spLocks noGrp="1"/>
          </p:cNvSpPr>
          <p:nvPr>
            <p:ph sz="quarter" idx="4"/>
          </p:nvPr>
        </p:nvSpPr>
        <p:spPr>
          <a:xfrm>
            <a:off x="7896543" y="6379633"/>
            <a:ext cx="6871018" cy="11590445"/>
          </a:xfrm>
        </p:spPr>
        <p:txBody>
          <a:bodyPr/>
          <a:lstStyle>
            <a:lvl1pPr>
              <a:defRPr sz="5300"/>
            </a:lvl1pPr>
            <a:lvl2pPr>
              <a:defRPr sz="4500"/>
            </a:lvl2pPr>
            <a:lvl3pPr>
              <a:defRPr sz="4000"/>
            </a:lvl3pPr>
            <a:lvl4pPr>
              <a:defRPr sz="3600"/>
            </a:lvl4pPr>
            <a:lvl5pPr>
              <a:defRPr sz="3600"/>
            </a:lvl5pPr>
            <a:lvl6pPr>
              <a:defRPr sz="3600"/>
            </a:lvl6pPr>
            <a:lvl7pPr>
              <a:defRPr sz="3600"/>
            </a:lvl7pPr>
            <a:lvl8pPr>
              <a:defRPr sz="3600"/>
            </a:lvl8pPr>
            <a:lvl9pPr>
              <a:defRPr sz="3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5B1E6C4-F576-C94A-AB48-FEF1BC8FCE50}" type="datetimeFigureOut">
              <a:rPr lang="en-US" smtClean="0"/>
              <a:t>6/6/25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E20D58B-2789-4B40-AB69-D91362243A8F}" type="slidenum">
              <a:rPr lang="en-US" smtClean="0"/>
              <a:t>‹#›</a:t>
            </a:fld>
            <a:endParaRPr lang="en-US"/>
          </a:p>
        </p:txBody>
      </p:sp>
    </p:spTree>
    <p:extLst>
      <p:ext uri="{BB962C8B-B14F-4D97-AF65-F5344CB8AC3E}">
        <p14:creationId xmlns:p14="http://schemas.microsoft.com/office/powerpoint/2010/main" val="37378922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5B1E6C4-F576-C94A-AB48-FEF1BC8FCE50}" type="datetimeFigureOut">
              <a:rPr lang="en-US" smtClean="0"/>
              <a:t>6/6/25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E20D58B-2789-4B40-AB69-D91362243A8F}" type="slidenum">
              <a:rPr lang="en-US" smtClean="0"/>
              <a:t>‹#›</a:t>
            </a:fld>
            <a:endParaRPr lang="en-US"/>
          </a:p>
        </p:txBody>
      </p:sp>
    </p:spTree>
    <p:extLst>
      <p:ext uri="{BB962C8B-B14F-4D97-AF65-F5344CB8AC3E}">
        <p14:creationId xmlns:p14="http://schemas.microsoft.com/office/powerpoint/2010/main" val="30636694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5B1E6C4-F576-C94A-AB48-FEF1BC8FCE50}" type="datetimeFigureOut">
              <a:rPr lang="en-US" smtClean="0"/>
              <a:t>6/6/25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E20D58B-2789-4B40-AB69-D91362243A8F}" type="slidenum">
              <a:rPr lang="en-US" smtClean="0"/>
              <a:t>‹#›</a:t>
            </a:fld>
            <a:endParaRPr lang="en-US"/>
          </a:p>
        </p:txBody>
      </p:sp>
    </p:spTree>
    <p:extLst>
      <p:ext uri="{BB962C8B-B14F-4D97-AF65-F5344CB8AC3E}">
        <p14:creationId xmlns:p14="http://schemas.microsoft.com/office/powerpoint/2010/main" val="38329441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7241" y="800947"/>
            <a:ext cx="5114132" cy="3408680"/>
          </a:xfrm>
        </p:spPr>
        <p:txBody>
          <a:bodyPr anchor="b"/>
          <a:lstStyle>
            <a:lvl1pPr algn="l">
              <a:defRPr sz="4500" b="1"/>
            </a:lvl1pPr>
          </a:lstStyle>
          <a:p>
            <a:r>
              <a:rPr lang="en-US"/>
              <a:t>Click to edit Master title style</a:t>
            </a:r>
          </a:p>
        </p:txBody>
      </p:sp>
      <p:sp>
        <p:nvSpPr>
          <p:cNvPr id="3" name="Content Placeholder 2"/>
          <p:cNvSpPr>
            <a:spLocks noGrp="1"/>
          </p:cNvSpPr>
          <p:nvPr>
            <p:ph idx="1"/>
          </p:nvPr>
        </p:nvSpPr>
        <p:spPr>
          <a:xfrm>
            <a:off x="6077585" y="800948"/>
            <a:ext cx="8689975" cy="17169131"/>
          </a:xfrm>
        </p:spPr>
        <p:txBody>
          <a:bodyPr/>
          <a:lstStyle>
            <a:lvl1pPr>
              <a:defRPr sz="7100"/>
            </a:lvl1pPr>
            <a:lvl2pPr>
              <a:defRPr sz="6200"/>
            </a:lvl2pPr>
            <a:lvl3pPr>
              <a:defRPr sz="5300"/>
            </a:lvl3pPr>
            <a:lvl4pPr>
              <a:defRPr sz="4500"/>
            </a:lvl4pPr>
            <a:lvl5pPr>
              <a:defRPr sz="4500"/>
            </a:lvl5pPr>
            <a:lvl6pPr>
              <a:defRPr sz="4500"/>
            </a:lvl6pPr>
            <a:lvl7pPr>
              <a:defRPr sz="4500"/>
            </a:lvl7pPr>
            <a:lvl8pPr>
              <a:defRPr sz="4500"/>
            </a:lvl8pPr>
            <a:lvl9pPr>
              <a:defRPr sz="4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777241" y="4209628"/>
            <a:ext cx="5114132" cy="13760451"/>
          </a:xfrm>
        </p:spPr>
        <p:txBody>
          <a:bodyPr/>
          <a:lstStyle>
            <a:lvl1pPr marL="0" indent="0">
              <a:buNone/>
              <a:defRPr sz="3100"/>
            </a:lvl1pPr>
            <a:lvl2pPr marL="1018870" indent="0">
              <a:buNone/>
              <a:defRPr sz="2700"/>
            </a:lvl2pPr>
            <a:lvl3pPr marL="2037740" indent="0">
              <a:buNone/>
              <a:defRPr sz="2200"/>
            </a:lvl3pPr>
            <a:lvl4pPr marL="3056611" indent="0">
              <a:buNone/>
              <a:defRPr sz="2000"/>
            </a:lvl4pPr>
            <a:lvl5pPr marL="4075481" indent="0">
              <a:buNone/>
              <a:defRPr sz="2000"/>
            </a:lvl5pPr>
            <a:lvl6pPr marL="5094351" indent="0">
              <a:buNone/>
              <a:defRPr sz="2000"/>
            </a:lvl6pPr>
            <a:lvl7pPr marL="6113221" indent="0">
              <a:buNone/>
              <a:defRPr sz="2000"/>
            </a:lvl7pPr>
            <a:lvl8pPr marL="7132091" indent="0">
              <a:buNone/>
              <a:defRPr sz="2000"/>
            </a:lvl8pPr>
            <a:lvl9pPr marL="8150962" indent="0">
              <a:buNone/>
              <a:defRPr sz="2000"/>
            </a:lvl9pPr>
          </a:lstStyle>
          <a:p>
            <a:pPr lvl="0"/>
            <a:r>
              <a:rPr lang="en-US"/>
              <a:t>Click to edit Master text styles</a:t>
            </a:r>
          </a:p>
        </p:txBody>
      </p:sp>
      <p:sp>
        <p:nvSpPr>
          <p:cNvPr id="5" name="Date Placeholder 4"/>
          <p:cNvSpPr>
            <a:spLocks noGrp="1"/>
          </p:cNvSpPr>
          <p:nvPr>
            <p:ph type="dt" sz="half" idx="10"/>
          </p:nvPr>
        </p:nvSpPr>
        <p:spPr/>
        <p:txBody>
          <a:bodyPr/>
          <a:lstStyle/>
          <a:p>
            <a:fld id="{05B1E6C4-F576-C94A-AB48-FEF1BC8FCE50}" type="datetimeFigureOut">
              <a:rPr lang="en-US" smtClean="0"/>
              <a:t>6/6/25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E20D58B-2789-4B40-AB69-D91362243A8F}" type="slidenum">
              <a:rPr lang="en-US" smtClean="0"/>
              <a:t>‹#›</a:t>
            </a:fld>
            <a:endParaRPr lang="en-US"/>
          </a:p>
        </p:txBody>
      </p:sp>
    </p:spTree>
    <p:extLst>
      <p:ext uri="{BB962C8B-B14F-4D97-AF65-F5344CB8AC3E}">
        <p14:creationId xmlns:p14="http://schemas.microsoft.com/office/powerpoint/2010/main" val="33313931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6890" y="14081760"/>
            <a:ext cx="9326880" cy="1662431"/>
          </a:xfrm>
        </p:spPr>
        <p:txBody>
          <a:bodyPr anchor="b"/>
          <a:lstStyle>
            <a:lvl1pPr algn="l">
              <a:defRPr sz="4500" b="1"/>
            </a:lvl1pPr>
          </a:lstStyle>
          <a:p>
            <a:r>
              <a:rPr lang="en-US"/>
              <a:t>Click to edit Master title style</a:t>
            </a:r>
          </a:p>
        </p:txBody>
      </p:sp>
      <p:sp>
        <p:nvSpPr>
          <p:cNvPr id="3" name="Picture Placeholder 2"/>
          <p:cNvSpPr>
            <a:spLocks noGrp="1"/>
          </p:cNvSpPr>
          <p:nvPr>
            <p:ph type="pic" idx="1"/>
          </p:nvPr>
        </p:nvSpPr>
        <p:spPr>
          <a:xfrm>
            <a:off x="3046890" y="1797473"/>
            <a:ext cx="9326880" cy="12070080"/>
          </a:xfrm>
        </p:spPr>
        <p:txBody>
          <a:bodyPr/>
          <a:lstStyle>
            <a:lvl1pPr marL="0" indent="0">
              <a:buNone/>
              <a:defRPr sz="7100"/>
            </a:lvl1pPr>
            <a:lvl2pPr marL="1018870" indent="0">
              <a:buNone/>
              <a:defRPr sz="6200"/>
            </a:lvl2pPr>
            <a:lvl3pPr marL="2037740" indent="0">
              <a:buNone/>
              <a:defRPr sz="5300"/>
            </a:lvl3pPr>
            <a:lvl4pPr marL="3056611" indent="0">
              <a:buNone/>
              <a:defRPr sz="4500"/>
            </a:lvl4pPr>
            <a:lvl5pPr marL="4075481" indent="0">
              <a:buNone/>
              <a:defRPr sz="4500"/>
            </a:lvl5pPr>
            <a:lvl6pPr marL="5094351" indent="0">
              <a:buNone/>
              <a:defRPr sz="4500"/>
            </a:lvl6pPr>
            <a:lvl7pPr marL="6113221" indent="0">
              <a:buNone/>
              <a:defRPr sz="4500"/>
            </a:lvl7pPr>
            <a:lvl8pPr marL="7132091" indent="0">
              <a:buNone/>
              <a:defRPr sz="4500"/>
            </a:lvl8pPr>
            <a:lvl9pPr marL="8150962" indent="0">
              <a:buNone/>
              <a:defRPr sz="4500"/>
            </a:lvl9pPr>
          </a:lstStyle>
          <a:p>
            <a:endParaRPr lang="en-US"/>
          </a:p>
        </p:txBody>
      </p:sp>
      <p:sp>
        <p:nvSpPr>
          <p:cNvPr id="4" name="Text Placeholder 3"/>
          <p:cNvSpPr>
            <a:spLocks noGrp="1"/>
          </p:cNvSpPr>
          <p:nvPr>
            <p:ph type="body" sz="half" idx="2"/>
          </p:nvPr>
        </p:nvSpPr>
        <p:spPr>
          <a:xfrm>
            <a:off x="3046890" y="15744191"/>
            <a:ext cx="9326880" cy="2360929"/>
          </a:xfrm>
        </p:spPr>
        <p:txBody>
          <a:bodyPr/>
          <a:lstStyle>
            <a:lvl1pPr marL="0" indent="0">
              <a:buNone/>
              <a:defRPr sz="3100"/>
            </a:lvl1pPr>
            <a:lvl2pPr marL="1018870" indent="0">
              <a:buNone/>
              <a:defRPr sz="2700"/>
            </a:lvl2pPr>
            <a:lvl3pPr marL="2037740" indent="0">
              <a:buNone/>
              <a:defRPr sz="2200"/>
            </a:lvl3pPr>
            <a:lvl4pPr marL="3056611" indent="0">
              <a:buNone/>
              <a:defRPr sz="2000"/>
            </a:lvl4pPr>
            <a:lvl5pPr marL="4075481" indent="0">
              <a:buNone/>
              <a:defRPr sz="2000"/>
            </a:lvl5pPr>
            <a:lvl6pPr marL="5094351" indent="0">
              <a:buNone/>
              <a:defRPr sz="2000"/>
            </a:lvl6pPr>
            <a:lvl7pPr marL="6113221" indent="0">
              <a:buNone/>
              <a:defRPr sz="2000"/>
            </a:lvl7pPr>
            <a:lvl8pPr marL="7132091" indent="0">
              <a:buNone/>
              <a:defRPr sz="2000"/>
            </a:lvl8pPr>
            <a:lvl9pPr marL="8150962" indent="0">
              <a:buNone/>
              <a:defRPr sz="2000"/>
            </a:lvl9pPr>
          </a:lstStyle>
          <a:p>
            <a:pPr lvl="0"/>
            <a:r>
              <a:rPr lang="en-US"/>
              <a:t>Click to edit Master text styles</a:t>
            </a:r>
          </a:p>
        </p:txBody>
      </p:sp>
      <p:sp>
        <p:nvSpPr>
          <p:cNvPr id="5" name="Date Placeholder 4"/>
          <p:cNvSpPr>
            <a:spLocks noGrp="1"/>
          </p:cNvSpPr>
          <p:nvPr>
            <p:ph type="dt" sz="half" idx="10"/>
          </p:nvPr>
        </p:nvSpPr>
        <p:spPr/>
        <p:txBody>
          <a:bodyPr/>
          <a:lstStyle/>
          <a:p>
            <a:fld id="{05B1E6C4-F576-C94A-AB48-FEF1BC8FCE50}" type="datetimeFigureOut">
              <a:rPr lang="en-US" smtClean="0"/>
              <a:t>6/6/25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E20D58B-2789-4B40-AB69-D91362243A8F}" type="slidenum">
              <a:rPr lang="en-US" smtClean="0"/>
              <a:t>‹#›</a:t>
            </a:fld>
            <a:endParaRPr lang="en-US"/>
          </a:p>
        </p:txBody>
      </p:sp>
    </p:spTree>
    <p:extLst>
      <p:ext uri="{BB962C8B-B14F-4D97-AF65-F5344CB8AC3E}">
        <p14:creationId xmlns:p14="http://schemas.microsoft.com/office/powerpoint/2010/main" val="21761141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5B1E6C4-F576-C94A-AB48-FEF1BC8FCE50}" type="datetimeFigureOut">
              <a:rPr lang="en-US" smtClean="0"/>
              <a:t>6/6/25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20D58B-2789-4B40-AB69-D91362243A8F}" type="slidenum">
              <a:rPr lang="en-US" smtClean="0"/>
              <a:t>‹#›</a:t>
            </a:fld>
            <a:endParaRPr lang="en-US"/>
          </a:p>
        </p:txBody>
      </p:sp>
    </p:spTree>
    <p:extLst>
      <p:ext uri="{BB962C8B-B14F-4D97-AF65-F5344CB8AC3E}">
        <p14:creationId xmlns:p14="http://schemas.microsoft.com/office/powerpoint/2010/main" val="16082009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9158427" y="2360933"/>
            <a:ext cx="5945345" cy="5035253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322387" y="2360933"/>
            <a:ext cx="17576960" cy="5035253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5B1E6C4-F576-C94A-AB48-FEF1BC8FCE50}" type="datetimeFigureOut">
              <a:rPr lang="en-US" smtClean="0"/>
              <a:t>6/6/25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20D58B-2789-4B40-AB69-D91362243A8F}" type="slidenum">
              <a:rPr lang="en-US" smtClean="0"/>
              <a:t>‹#›</a:t>
            </a:fld>
            <a:endParaRPr lang="en-US"/>
          </a:p>
        </p:txBody>
      </p:sp>
    </p:spTree>
    <p:extLst>
      <p:ext uri="{BB962C8B-B14F-4D97-AF65-F5344CB8AC3E}">
        <p14:creationId xmlns:p14="http://schemas.microsoft.com/office/powerpoint/2010/main" val="35935526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77240" y="805605"/>
            <a:ext cx="13990320" cy="3352800"/>
          </a:xfrm>
          <a:prstGeom prst="rect">
            <a:avLst/>
          </a:prstGeom>
        </p:spPr>
        <p:txBody>
          <a:bodyPr vert="horz" lIns="203774" tIns="101887" rIns="203774" bIns="101887" rtlCol="0" anchor="ctr">
            <a:normAutofit/>
          </a:bodyPr>
          <a:lstStyle/>
          <a:p>
            <a:r>
              <a:rPr lang="en-US"/>
              <a:t>Click to edit Master title style</a:t>
            </a:r>
          </a:p>
        </p:txBody>
      </p:sp>
      <p:sp>
        <p:nvSpPr>
          <p:cNvPr id="3" name="Text Placeholder 2"/>
          <p:cNvSpPr>
            <a:spLocks noGrp="1"/>
          </p:cNvSpPr>
          <p:nvPr>
            <p:ph type="body" idx="1"/>
          </p:nvPr>
        </p:nvSpPr>
        <p:spPr>
          <a:xfrm>
            <a:off x="777240" y="4693922"/>
            <a:ext cx="13990320" cy="13276158"/>
          </a:xfrm>
          <a:prstGeom prst="rect">
            <a:avLst/>
          </a:prstGeom>
        </p:spPr>
        <p:txBody>
          <a:bodyPr vert="horz" lIns="203774" tIns="101887" rIns="203774" bIns="101887"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77240" y="18645295"/>
            <a:ext cx="3627120" cy="1071033"/>
          </a:xfrm>
          <a:prstGeom prst="rect">
            <a:avLst/>
          </a:prstGeom>
        </p:spPr>
        <p:txBody>
          <a:bodyPr vert="horz" lIns="203774" tIns="101887" rIns="203774" bIns="101887" rtlCol="0" anchor="ctr"/>
          <a:lstStyle>
            <a:lvl1pPr algn="l">
              <a:defRPr sz="2700">
                <a:solidFill>
                  <a:schemeClr val="tx1">
                    <a:tint val="75000"/>
                  </a:schemeClr>
                </a:solidFill>
              </a:defRPr>
            </a:lvl1pPr>
          </a:lstStyle>
          <a:p>
            <a:fld id="{05B1E6C4-F576-C94A-AB48-FEF1BC8FCE50}" type="datetimeFigureOut">
              <a:rPr lang="en-US" smtClean="0"/>
              <a:t>6/6/25</a:t>
            </a:fld>
            <a:endParaRPr lang="en-US"/>
          </a:p>
        </p:txBody>
      </p:sp>
      <p:sp>
        <p:nvSpPr>
          <p:cNvPr id="5" name="Footer Placeholder 4"/>
          <p:cNvSpPr>
            <a:spLocks noGrp="1"/>
          </p:cNvSpPr>
          <p:nvPr>
            <p:ph type="ftr" sz="quarter" idx="3"/>
          </p:nvPr>
        </p:nvSpPr>
        <p:spPr>
          <a:xfrm>
            <a:off x="5311140" y="18645295"/>
            <a:ext cx="4922520" cy="1071033"/>
          </a:xfrm>
          <a:prstGeom prst="rect">
            <a:avLst/>
          </a:prstGeom>
        </p:spPr>
        <p:txBody>
          <a:bodyPr vert="horz" lIns="203774" tIns="101887" rIns="203774" bIns="101887" rtlCol="0" anchor="ctr"/>
          <a:lstStyle>
            <a:lvl1pPr algn="ctr">
              <a:defRPr sz="27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1140440" y="18645295"/>
            <a:ext cx="3627120" cy="1071033"/>
          </a:xfrm>
          <a:prstGeom prst="rect">
            <a:avLst/>
          </a:prstGeom>
        </p:spPr>
        <p:txBody>
          <a:bodyPr vert="horz" lIns="203774" tIns="101887" rIns="203774" bIns="101887" rtlCol="0" anchor="ctr"/>
          <a:lstStyle>
            <a:lvl1pPr algn="r">
              <a:defRPr sz="2700">
                <a:solidFill>
                  <a:schemeClr val="tx1">
                    <a:tint val="75000"/>
                  </a:schemeClr>
                </a:solidFill>
              </a:defRPr>
            </a:lvl1pPr>
          </a:lstStyle>
          <a:p>
            <a:fld id="{BE20D58B-2789-4B40-AB69-D91362243A8F}" type="slidenum">
              <a:rPr lang="en-US" smtClean="0"/>
              <a:t>‹#›</a:t>
            </a:fld>
            <a:endParaRPr lang="en-US"/>
          </a:p>
        </p:txBody>
      </p:sp>
    </p:spTree>
    <p:extLst>
      <p:ext uri="{BB962C8B-B14F-4D97-AF65-F5344CB8AC3E}">
        <p14:creationId xmlns:p14="http://schemas.microsoft.com/office/powerpoint/2010/main" val="19106371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1018870" rtl="0" eaLnBrk="1" latinLnBrk="0" hangingPunct="1">
        <a:spcBef>
          <a:spcPct val="0"/>
        </a:spcBef>
        <a:buNone/>
        <a:defRPr sz="9800" kern="1200">
          <a:solidFill>
            <a:schemeClr val="tx1"/>
          </a:solidFill>
          <a:latin typeface="+mj-lt"/>
          <a:ea typeface="+mj-ea"/>
          <a:cs typeface="+mj-cs"/>
        </a:defRPr>
      </a:lvl1pPr>
    </p:titleStyle>
    <p:bodyStyle>
      <a:lvl1pPr marL="764153" indent="-764153" algn="l" defTabSz="1018870" rtl="0" eaLnBrk="1" latinLnBrk="0" hangingPunct="1">
        <a:spcBef>
          <a:spcPct val="20000"/>
        </a:spcBef>
        <a:buFont typeface="Arial"/>
        <a:buChar char="•"/>
        <a:defRPr sz="7100" kern="1200">
          <a:solidFill>
            <a:schemeClr val="tx1"/>
          </a:solidFill>
          <a:latin typeface="+mn-lt"/>
          <a:ea typeface="+mn-ea"/>
          <a:cs typeface="+mn-cs"/>
        </a:defRPr>
      </a:lvl1pPr>
      <a:lvl2pPr marL="1655664" indent="-636794" algn="l" defTabSz="1018870" rtl="0" eaLnBrk="1" latinLnBrk="0" hangingPunct="1">
        <a:spcBef>
          <a:spcPct val="20000"/>
        </a:spcBef>
        <a:buFont typeface="Arial"/>
        <a:buChar char="–"/>
        <a:defRPr sz="6200" kern="1200">
          <a:solidFill>
            <a:schemeClr val="tx1"/>
          </a:solidFill>
          <a:latin typeface="+mn-lt"/>
          <a:ea typeface="+mn-ea"/>
          <a:cs typeface="+mn-cs"/>
        </a:defRPr>
      </a:lvl2pPr>
      <a:lvl3pPr marL="2547176" indent="-509435" algn="l" defTabSz="1018870" rtl="0" eaLnBrk="1" latinLnBrk="0" hangingPunct="1">
        <a:spcBef>
          <a:spcPct val="20000"/>
        </a:spcBef>
        <a:buFont typeface="Arial"/>
        <a:buChar char="•"/>
        <a:defRPr sz="5300" kern="1200">
          <a:solidFill>
            <a:schemeClr val="tx1"/>
          </a:solidFill>
          <a:latin typeface="+mn-lt"/>
          <a:ea typeface="+mn-ea"/>
          <a:cs typeface="+mn-cs"/>
        </a:defRPr>
      </a:lvl3pPr>
      <a:lvl4pPr marL="3566046" indent="-509435" algn="l" defTabSz="1018870" rtl="0" eaLnBrk="1" latinLnBrk="0" hangingPunct="1">
        <a:spcBef>
          <a:spcPct val="20000"/>
        </a:spcBef>
        <a:buFont typeface="Arial"/>
        <a:buChar char="–"/>
        <a:defRPr sz="4500" kern="1200">
          <a:solidFill>
            <a:schemeClr val="tx1"/>
          </a:solidFill>
          <a:latin typeface="+mn-lt"/>
          <a:ea typeface="+mn-ea"/>
          <a:cs typeface="+mn-cs"/>
        </a:defRPr>
      </a:lvl4pPr>
      <a:lvl5pPr marL="4584916" indent="-509435" algn="l" defTabSz="1018870" rtl="0" eaLnBrk="1" latinLnBrk="0" hangingPunct="1">
        <a:spcBef>
          <a:spcPct val="20000"/>
        </a:spcBef>
        <a:buFont typeface="Arial"/>
        <a:buChar char="»"/>
        <a:defRPr sz="4500" kern="1200">
          <a:solidFill>
            <a:schemeClr val="tx1"/>
          </a:solidFill>
          <a:latin typeface="+mn-lt"/>
          <a:ea typeface="+mn-ea"/>
          <a:cs typeface="+mn-cs"/>
        </a:defRPr>
      </a:lvl5pPr>
      <a:lvl6pPr marL="5603786" indent="-509435" algn="l" defTabSz="1018870" rtl="0" eaLnBrk="1" latinLnBrk="0" hangingPunct="1">
        <a:spcBef>
          <a:spcPct val="20000"/>
        </a:spcBef>
        <a:buFont typeface="Arial"/>
        <a:buChar char="•"/>
        <a:defRPr sz="4500" kern="1200">
          <a:solidFill>
            <a:schemeClr val="tx1"/>
          </a:solidFill>
          <a:latin typeface="+mn-lt"/>
          <a:ea typeface="+mn-ea"/>
          <a:cs typeface="+mn-cs"/>
        </a:defRPr>
      </a:lvl6pPr>
      <a:lvl7pPr marL="6622656" indent="-509435" algn="l" defTabSz="1018870" rtl="0" eaLnBrk="1" latinLnBrk="0" hangingPunct="1">
        <a:spcBef>
          <a:spcPct val="20000"/>
        </a:spcBef>
        <a:buFont typeface="Arial"/>
        <a:buChar char="•"/>
        <a:defRPr sz="4500" kern="1200">
          <a:solidFill>
            <a:schemeClr val="tx1"/>
          </a:solidFill>
          <a:latin typeface="+mn-lt"/>
          <a:ea typeface="+mn-ea"/>
          <a:cs typeface="+mn-cs"/>
        </a:defRPr>
      </a:lvl7pPr>
      <a:lvl8pPr marL="7641527" indent="-509435" algn="l" defTabSz="1018870" rtl="0" eaLnBrk="1" latinLnBrk="0" hangingPunct="1">
        <a:spcBef>
          <a:spcPct val="20000"/>
        </a:spcBef>
        <a:buFont typeface="Arial"/>
        <a:buChar char="•"/>
        <a:defRPr sz="4500" kern="1200">
          <a:solidFill>
            <a:schemeClr val="tx1"/>
          </a:solidFill>
          <a:latin typeface="+mn-lt"/>
          <a:ea typeface="+mn-ea"/>
          <a:cs typeface="+mn-cs"/>
        </a:defRPr>
      </a:lvl8pPr>
      <a:lvl9pPr marL="8660397" indent="-509435" algn="l" defTabSz="1018870" rtl="0" eaLnBrk="1" latinLnBrk="0" hangingPunct="1">
        <a:spcBef>
          <a:spcPct val="20000"/>
        </a:spcBef>
        <a:buFont typeface="Arial"/>
        <a:buChar char="•"/>
        <a:defRPr sz="4500" kern="1200">
          <a:solidFill>
            <a:schemeClr val="tx1"/>
          </a:solidFill>
          <a:latin typeface="+mn-lt"/>
          <a:ea typeface="+mn-ea"/>
          <a:cs typeface="+mn-cs"/>
        </a:defRPr>
      </a:lvl9pPr>
    </p:bodyStyle>
    <p:otherStyle>
      <a:defPPr>
        <a:defRPr lang="en-US"/>
      </a:defPPr>
      <a:lvl1pPr marL="0" algn="l" defTabSz="1018870" rtl="0" eaLnBrk="1" latinLnBrk="0" hangingPunct="1">
        <a:defRPr sz="4000" kern="1200">
          <a:solidFill>
            <a:schemeClr val="tx1"/>
          </a:solidFill>
          <a:latin typeface="+mn-lt"/>
          <a:ea typeface="+mn-ea"/>
          <a:cs typeface="+mn-cs"/>
        </a:defRPr>
      </a:lvl1pPr>
      <a:lvl2pPr marL="1018870" algn="l" defTabSz="1018870" rtl="0" eaLnBrk="1" latinLnBrk="0" hangingPunct="1">
        <a:defRPr sz="4000" kern="1200">
          <a:solidFill>
            <a:schemeClr val="tx1"/>
          </a:solidFill>
          <a:latin typeface="+mn-lt"/>
          <a:ea typeface="+mn-ea"/>
          <a:cs typeface="+mn-cs"/>
        </a:defRPr>
      </a:lvl2pPr>
      <a:lvl3pPr marL="2037740" algn="l" defTabSz="1018870" rtl="0" eaLnBrk="1" latinLnBrk="0" hangingPunct="1">
        <a:defRPr sz="4000" kern="1200">
          <a:solidFill>
            <a:schemeClr val="tx1"/>
          </a:solidFill>
          <a:latin typeface="+mn-lt"/>
          <a:ea typeface="+mn-ea"/>
          <a:cs typeface="+mn-cs"/>
        </a:defRPr>
      </a:lvl3pPr>
      <a:lvl4pPr marL="3056611" algn="l" defTabSz="1018870" rtl="0" eaLnBrk="1" latinLnBrk="0" hangingPunct="1">
        <a:defRPr sz="4000" kern="1200">
          <a:solidFill>
            <a:schemeClr val="tx1"/>
          </a:solidFill>
          <a:latin typeface="+mn-lt"/>
          <a:ea typeface="+mn-ea"/>
          <a:cs typeface="+mn-cs"/>
        </a:defRPr>
      </a:lvl4pPr>
      <a:lvl5pPr marL="4075481" algn="l" defTabSz="1018870" rtl="0" eaLnBrk="1" latinLnBrk="0" hangingPunct="1">
        <a:defRPr sz="4000" kern="1200">
          <a:solidFill>
            <a:schemeClr val="tx1"/>
          </a:solidFill>
          <a:latin typeface="+mn-lt"/>
          <a:ea typeface="+mn-ea"/>
          <a:cs typeface="+mn-cs"/>
        </a:defRPr>
      </a:lvl5pPr>
      <a:lvl6pPr marL="5094351" algn="l" defTabSz="1018870" rtl="0" eaLnBrk="1" latinLnBrk="0" hangingPunct="1">
        <a:defRPr sz="4000" kern="1200">
          <a:solidFill>
            <a:schemeClr val="tx1"/>
          </a:solidFill>
          <a:latin typeface="+mn-lt"/>
          <a:ea typeface="+mn-ea"/>
          <a:cs typeface="+mn-cs"/>
        </a:defRPr>
      </a:lvl6pPr>
      <a:lvl7pPr marL="6113221" algn="l" defTabSz="1018870" rtl="0" eaLnBrk="1" latinLnBrk="0" hangingPunct="1">
        <a:defRPr sz="4000" kern="1200">
          <a:solidFill>
            <a:schemeClr val="tx1"/>
          </a:solidFill>
          <a:latin typeface="+mn-lt"/>
          <a:ea typeface="+mn-ea"/>
          <a:cs typeface="+mn-cs"/>
        </a:defRPr>
      </a:lvl7pPr>
      <a:lvl8pPr marL="7132091" algn="l" defTabSz="1018870" rtl="0" eaLnBrk="1" latinLnBrk="0" hangingPunct="1">
        <a:defRPr sz="4000" kern="1200">
          <a:solidFill>
            <a:schemeClr val="tx1"/>
          </a:solidFill>
          <a:latin typeface="+mn-lt"/>
          <a:ea typeface="+mn-ea"/>
          <a:cs typeface="+mn-cs"/>
        </a:defRPr>
      </a:lvl8pPr>
      <a:lvl9pPr marL="8150962" algn="l" defTabSz="1018870" rtl="0" eaLnBrk="1" latinLnBrk="0" hangingPunct="1">
        <a:defRPr sz="40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3" Type="http://schemas.openxmlformats.org/officeDocument/2006/relationships/image" Target="../media/image6.png"/><Relationship Id="rId18" Type="http://schemas.microsoft.com/office/2007/relationships/hdphoto" Target="../media/hdphoto8.wdp"/><Relationship Id="rId26" Type="http://schemas.microsoft.com/office/2007/relationships/hdphoto" Target="../media/hdphoto12.wdp"/><Relationship Id="rId39" Type="http://schemas.microsoft.com/office/2007/relationships/hdphoto" Target="../media/hdphoto19.wdp"/><Relationship Id="rId21" Type="http://schemas.openxmlformats.org/officeDocument/2006/relationships/image" Target="../media/image10.png"/><Relationship Id="rId34" Type="http://schemas.openxmlformats.org/officeDocument/2006/relationships/image" Target="../media/image17.png"/><Relationship Id="rId7" Type="http://schemas.openxmlformats.org/officeDocument/2006/relationships/image" Target="../media/image3.png"/><Relationship Id="rId12" Type="http://schemas.microsoft.com/office/2007/relationships/hdphoto" Target="../media/hdphoto5.wdp"/><Relationship Id="rId17" Type="http://schemas.openxmlformats.org/officeDocument/2006/relationships/image" Target="../media/image8.png"/><Relationship Id="rId25" Type="http://schemas.openxmlformats.org/officeDocument/2006/relationships/image" Target="../media/image12.png"/><Relationship Id="rId33" Type="http://schemas.openxmlformats.org/officeDocument/2006/relationships/image" Target="../media/image16.jpeg"/><Relationship Id="rId38" Type="http://schemas.microsoft.com/office/2007/relationships/hdphoto" Target="../media/hdphoto18.wdp"/><Relationship Id="rId2" Type="http://schemas.openxmlformats.org/officeDocument/2006/relationships/notesSlide" Target="../notesSlides/notesSlide1.xml"/><Relationship Id="rId16" Type="http://schemas.microsoft.com/office/2007/relationships/hdphoto" Target="../media/hdphoto7.wdp"/><Relationship Id="rId20" Type="http://schemas.microsoft.com/office/2007/relationships/hdphoto" Target="../media/hdphoto9.wdp"/><Relationship Id="rId29" Type="http://schemas.openxmlformats.org/officeDocument/2006/relationships/image" Target="../media/image14.png"/><Relationship Id="rId1" Type="http://schemas.openxmlformats.org/officeDocument/2006/relationships/slideLayout" Target="../slideLayouts/slideLayout7.xml"/><Relationship Id="rId6" Type="http://schemas.microsoft.com/office/2007/relationships/hdphoto" Target="../media/hdphoto2.wdp"/><Relationship Id="rId11" Type="http://schemas.openxmlformats.org/officeDocument/2006/relationships/image" Target="../media/image5.png"/><Relationship Id="rId24" Type="http://schemas.microsoft.com/office/2007/relationships/hdphoto" Target="../media/hdphoto11.wdp"/><Relationship Id="rId32" Type="http://schemas.microsoft.com/office/2007/relationships/hdphoto" Target="../media/hdphoto15.wdp"/><Relationship Id="rId37" Type="http://schemas.microsoft.com/office/2007/relationships/hdphoto" Target="../media/hdphoto17.wdp"/><Relationship Id="rId5" Type="http://schemas.openxmlformats.org/officeDocument/2006/relationships/image" Target="../media/image2.png"/><Relationship Id="rId15" Type="http://schemas.openxmlformats.org/officeDocument/2006/relationships/image" Target="../media/image7.png"/><Relationship Id="rId23" Type="http://schemas.openxmlformats.org/officeDocument/2006/relationships/image" Target="../media/image11.png"/><Relationship Id="rId28" Type="http://schemas.microsoft.com/office/2007/relationships/hdphoto" Target="../media/hdphoto13.wdp"/><Relationship Id="rId36" Type="http://schemas.openxmlformats.org/officeDocument/2006/relationships/image" Target="../media/image18.png"/><Relationship Id="rId10" Type="http://schemas.microsoft.com/office/2007/relationships/hdphoto" Target="../media/hdphoto4.wdp"/><Relationship Id="rId19" Type="http://schemas.openxmlformats.org/officeDocument/2006/relationships/image" Target="../media/image9.png"/><Relationship Id="rId31" Type="http://schemas.openxmlformats.org/officeDocument/2006/relationships/image" Target="../media/image15.png"/><Relationship Id="rId4" Type="http://schemas.microsoft.com/office/2007/relationships/hdphoto" Target="../media/hdphoto1.wdp"/><Relationship Id="rId9" Type="http://schemas.openxmlformats.org/officeDocument/2006/relationships/image" Target="../media/image4.png"/><Relationship Id="rId14" Type="http://schemas.microsoft.com/office/2007/relationships/hdphoto" Target="../media/hdphoto6.wdp"/><Relationship Id="rId22" Type="http://schemas.microsoft.com/office/2007/relationships/hdphoto" Target="../media/hdphoto10.wdp"/><Relationship Id="rId27" Type="http://schemas.openxmlformats.org/officeDocument/2006/relationships/image" Target="../media/image13.png"/><Relationship Id="rId30" Type="http://schemas.microsoft.com/office/2007/relationships/hdphoto" Target="../media/hdphoto14.wdp"/><Relationship Id="rId35" Type="http://schemas.microsoft.com/office/2007/relationships/hdphoto" Target="../media/hdphoto16.wdp"/><Relationship Id="rId8" Type="http://schemas.microsoft.com/office/2007/relationships/hdphoto" Target="../media/hdphoto3.wdp"/><Relationship Id="rId3" Type="http://schemas.openxmlformats.org/officeDocument/2006/relationships/image" Target="../media/image1.png"/></Relationships>
</file>

<file path=ppt/slides/_rels/slide3.xml.rels><?xml version="1.0" encoding="UTF-8" standalone="yes"?>
<Relationships xmlns="http://schemas.openxmlformats.org/package/2006/relationships"><Relationship Id="rId8" Type="http://schemas.openxmlformats.org/officeDocument/2006/relationships/image" Target="../media/image24.emf"/><Relationship Id="rId13" Type="http://schemas.openxmlformats.org/officeDocument/2006/relationships/image" Target="../media/image29.emf"/><Relationship Id="rId18" Type="http://schemas.microsoft.com/office/2007/relationships/hdphoto" Target="../media/hdphoto20.wdp"/><Relationship Id="rId3" Type="http://schemas.openxmlformats.org/officeDocument/2006/relationships/image" Target="../media/image19.emf"/><Relationship Id="rId7" Type="http://schemas.openxmlformats.org/officeDocument/2006/relationships/image" Target="../media/image23.emf"/><Relationship Id="rId12" Type="http://schemas.openxmlformats.org/officeDocument/2006/relationships/image" Target="../media/image28.emf"/><Relationship Id="rId17" Type="http://schemas.openxmlformats.org/officeDocument/2006/relationships/image" Target="../media/image33.png"/><Relationship Id="rId2" Type="http://schemas.openxmlformats.org/officeDocument/2006/relationships/notesSlide" Target="../notesSlides/notesSlide2.xml"/><Relationship Id="rId16" Type="http://schemas.openxmlformats.org/officeDocument/2006/relationships/image" Target="../media/image32.jpeg"/><Relationship Id="rId1" Type="http://schemas.openxmlformats.org/officeDocument/2006/relationships/slideLayout" Target="../slideLayouts/slideLayout7.xml"/><Relationship Id="rId6" Type="http://schemas.openxmlformats.org/officeDocument/2006/relationships/image" Target="../media/image22.emf"/><Relationship Id="rId11" Type="http://schemas.openxmlformats.org/officeDocument/2006/relationships/image" Target="../media/image27.emf"/><Relationship Id="rId5" Type="http://schemas.openxmlformats.org/officeDocument/2006/relationships/image" Target="../media/image21.emf"/><Relationship Id="rId15" Type="http://schemas.openxmlformats.org/officeDocument/2006/relationships/image" Target="../media/image31.jpeg"/><Relationship Id="rId10" Type="http://schemas.openxmlformats.org/officeDocument/2006/relationships/image" Target="../media/image26.emf"/><Relationship Id="rId19" Type="http://schemas.openxmlformats.org/officeDocument/2006/relationships/image" Target="../media/image34.emf"/><Relationship Id="rId4" Type="http://schemas.openxmlformats.org/officeDocument/2006/relationships/image" Target="../media/image20.emf"/><Relationship Id="rId9" Type="http://schemas.openxmlformats.org/officeDocument/2006/relationships/image" Target="../media/image25.emf"/><Relationship Id="rId14" Type="http://schemas.openxmlformats.org/officeDocument/2006/relationships/image" Target="../media/image30.emf"/></Relationships>
</file>

<file path=ppt/slides/_rels/slide4.xml.rels><?xml version="1.0" encoding="UTF-8" standalone="yes"?>
<Relationships xmlns="http://schemas.openxmlformats.org/package/2006/relationships"><Relationship Id="rId8" Type="http://schemas.openxmlformats.org/officeDocument/2006/relationships/image" Target="../media/image40.jpeg"/><Relationship Id="rId13" Type="http://schemas.openxmlformats.org/officeDocument/2006/relationships/image" Target="../media/image45.jpeg"/><Relationship Id="rId18" Type="http://schemas.openxmlformats.org/officeDocument/2006/relationships/image" Target="../media/image49.jpg"/><Relationship Id="rId3" Type="http://schemas.openxmlformats.org/officeDocument/2006/relationships/image" Target="../media/image35.jpeg"/><Relationship Id="rId7" Type="http://schemas.openxmlformats.org/officeDocument/2006/relationships/image" Target="../media/image39.jpeg"/><Relationship Id="rId12" Type="http://schemas.openxmlformats.org/officeDocument/2006/relationships/image" Target="../media/image44.jpeg"/><Relationship Id="rId17" Type="http://schemas.microsoft.com/office/2007/relationships/hdphoto" Target="../media/hdphoto21.wdp"/><Relationship Id="rId2" Type="http://schemas.openxmlformats.org/officeDocument/2006/relationships/notesSlide" Target="../notesSlides/notesSlide3.xml"/><Relationship Id="rId16" Type="http://schemas.openxmlformats.org/officeDocument/2006/relationships/image" Target="../media/image48.png"/><Relationship Id="rId20" Type="http://schemas.openxmlformats.org/officeDocument/2006/relationships/image" Target="../media/image51.jpg"/><Relationship Id="rId1" Type="http://schemas.openxmlformats.org/officeDocument/2006/relationships/slideLayout" Target="../slideLayouts/slideLayout7.xml"/><Relationship Id="rId6" Type="http://schemas.openxmlformats.org/officeDocument/2006/relationships/image" Target="../media/image38.jpeg"/><Relationship Id="rId11" Type="http://schemas.openxmlformats.org/officeDocument/2006/relationships/image" Target="../media/image43.jpeg"/><Relationship Id="rId5" Type="http://schemas.openxmlformats.org/officeDocument/2006/relationships/image" Target="../media/image37.jpeg"/><Relationship Id="rId15" Type="http://schemas.openxmlformats.org/officeDocument/2006/relationships/image" Target="../media/image47.emf"/><Relationship Id="rId10" Type="http://schemas.openxmlformats.org/officeDocument/2006/relationships/image" Target="../media/image42.jpeg"/><Relationship Id="rId19" Type="http://schemas.openxmlformats.org/officeDocument/2006/relationships/image" Target="../media/image50.jpeg"/><Relationship Id="rId4" Type="http://schemas.openxmlformats.org/officeDocument/2006/relationships/image" Target="../media/image36.emf"/><Relationship Id="rId9" Type="http://schemas.openxmlformats.org/officeDocument/2006/relationships/image" Target="../media/image41.jpeg"/><Relationship Id="rId14" Type="http://schemas.openxmlformats.org/officeDocument/2006/relationships/image" Target="../media/image46.emf"/></Relationships>
</file>

<file path=ppt/slides/_rels/slide5.xml.rels><?xml version="1.0" encoding="UTF-8" standalone="yes"?>
<Relationships xmlns="http://schemas.openxmlformats.org/package/2006/relationships"><Relationship Id="rId8" Type="http://schemas.microsoft.com/office/2007/relationships/hdphoto" Target="../media/hdphoto22.wdp"/><Relationship Id="rId13" Type="http://schemas.openxmlformats.org/officeDocument/2006/relationships/image" Target="../media/image59.png"/><Relationship Id="rId18" Type="http://schemas.microsoft.com/office/2007/relationships/hdphoto" Target="../media/hdphoto27.wdp"/><Relationship Id="rId3" Type="http://schemas.openxmlformats.org/officeDocument/2006/relationships/image" Target="../media/image52.png"/><Relationship Id="rId21" Type="http://schemas.openxmlformats.org/officeDocument/2006/relationships/image" Target="../media/image64.jpeg"/><Relationship Id="rId7" Type="http://schemas.openxmlformats.org/officeDocument/2006/relationships/image" Target="../media/image56.png"/><Relationship Id="rId12" Type="http://schemas.microsoft.com/office/2007/relationships/hdphoto" Target="../media/hdphoto24.wdp"/><Relationship Id="rId17" Type="http://schemas.openxmlformats.org/officeDocument/2006/relationships/image" Target="../media/image61.png"/><Relationship Id="rId2" Type="http://schemas.openxmlformats.org/officeDocument/2006/relationships/notesSlide" Target="../notesSlides/notesSlide4.xml"/><Relationship Id="rId16" Type="http://schemas.microsoft.com/office/2007/relationships/hdphoto" Target="../media/hdphoto26.wdp"/><Relationship Id="rId20" Type="http://schemas.openxmlformats.org/officeDocument/2006/relationships/image" Target="../media/image63.jpeg"/><Relationship Id="rId1" Type="http://schemas.openxmlformats.org/officeDocument/2006/relationships/slideLayout" Target="../slideLayouts/slideLayout7.xml"/><Relationship Id="rId6" Type="http://schemas.openxmlformats.org/officeDocument/2006/relationships/image" Target="../media/image55.jpg"/><Relationship Id="rId11" Type="http://schemas.openxmlformats.org/officeDocument/2006/relationships/image" Target="../media/image58.png"/><Relationship Id="rId5" Type="http://schemas.openxmlformats.org/officeDocument/2006/relationships/image" Target="../media/image54.jpg"/><Relationship Id="rId15" Type="http://schemas.openxmlformats.org/officeDocument/2006/relationships/image" Target="../media/image60.png"/><Relationship Id="rId10" Type="http://schemas.microsoft.com/office/2007/relationships/hdphoto" Target="../media/hdphoto23.wdp"/><Relationship Id="rId19" Type="http://schemas.openxmlformats.org/officeDocument/2006/relationships/image" Target="../media/image62.emf"/><Relationship Id="rId4" Type="http://schemas.openxmlformats.org/officeDocument/2006/relationships/image" Target="../media/image53.emf"/><Relationship Id="rId9" Type="http://schemas.openxmlformats.org/officeDocument/2006/relationships/image" Target="../media/image57.png"/><Relationship Id="rId14" Type="http://schemas.microsoft.com/office/2007/relationships/hdphoto" Target="../media/hdphoto25.wdp"/><Relationship Id="rId22" Type="http://schemas.openxmlformats.org/officeDocument/2006/relationships/image" Target="../media/image65.emf"/></Relationships>
</file>

<file path=ppt/slides/_rels/slide6.xml.rels><?xml version="1.0" encoding="UTF-8" standalone="yes"?>
<Relationships xmlns="http://schemas.openxmlformats.org/package/2006/relationships"><Relationship Id="rId8" Type="http://schemas.openxmlformats.org/officeDocument/2006/relationships/image" Target="../media/image71.png"/><Relationship Id="rId13" Type="http://schemas.openxmlformats.org/officeDocument/2006/relationships/image" Target="../media/image76.jpg"/><Relationship Id="rId18" Type="http://schemas.openxmlformats.org/officeDocument/2006/relationships/image" Target="../media/image81.jpg"/><Relationship Id="rId3" Type="http://schemas.openxmlformats.org/officeDocument/2006/relationships/image" Target="../media/image66.emf"/><Relationship Id="rId21" Type="http://schemas.openxmlformats.org/officeDocument/2006/relationships/image" Target="../media/image84.jpg"/><Relationship Id="rId7" Type="http://schemas.openxmlformats.org/officeDocument/2006/relationships/image" Target="../media/image70.emf"/><Relationship Id="rId12" Type="http://schemas.openxmlformats.org/officeDocument/2006/relationships/image" Target="../media/image75.jpg"/><Relationship Id="rId17" Type="http://schemas.openxmlformats.org/officeDocument/2006/relationships/image" Target="../media/image80.jpg"/><Relationship Id="rId2" Type="http://schemas.openxmlformats.org/officeDocument/2006/relationships/notesSlide" Target="../notesSlides/notesSlide5.xml"/><Relationship Id="rId16" Type="http://schemas.openxmlformats.org/officeDocument/2006/relationships/image" Target="../media/image79.jpg"/><Relationship Id="rId20" Type="http://schemas.openxmlformats.org/officeDocument/2006/relationships/image" Target="../media/image83.jpg"/><Relationship Id="rId1" Type="http://schemas.openxmlformats.org/officeDocument/2006/relationships/slideLayout" Target="../slideLayouts/slideLayout7.xml"/><Relationship Id="rId6" Type="http://schemas.openxmlformats.org/officeDocument/2006/relationships/image" Target="../media/image69.emf"/><Relationship Id="rId11" Type="http://schemas.openxmlformats.org/officeDocument/2006/relationships/image" Target="../media/image74.png"/><Relationship Id="rId5" Type="http://schemas.openxmlformats.org/officeDocument/2006/relationships/image" Target="../media/image68.emf"/><Relationship Id="rId15" Type="http://schemas.openxmlformats.org/officeDocument/2006/relationships/image" Target="../media/image78.emf"/><Relationship Id="rId10" Type="http://schemas.openxmlformats.org/officeDocument/2006/relationships/image" Target="../media/image73.png"/><Relationship Id="rId19" Type="http://schemas.openxmlformats.org/officeDocument/2006/relationships/image" Target="../media/image82.jpg"/><Relationship Id="rId4" Type="http://schemas.openxmlformats.org/officeDocument/2006/relationships/image" Target="../media/image67.emf"/><Relationship Id="rId9" Type="http://schemas.openxmlformats.org/officeDocument/2006/relationships/image" Target="../media/image72.png"/><Relationship Id="rId14" Type="http://schemas.openxmlformats.org/officeDocument/2006/relationships/image" Target="../media/image77.jpg"/></Relationships>
</file>

<file path=ppt/slides/_rels/slide7.xml.rels><?xml version="1.0" encoding="UTF-8" standalone="yes"?>
<Relationships xmlns="http://schemas.openxmlformats.org/package/2006/relationships"><Relationship Id="rId8" Type="http://schemas.openxmlformats.org/officeDocument/2006/relationships/image" Target="../media/image90.jpeg"/><Relationship Id="rId3" Type="http://schemas.openxmlformats.org/officeDocument/2006/relationships/image" Target="../media/image85.jpeg"/><Relationship Id="rId7" Type="http://schemas.openxmlformats.org/officeDocument/2006/relationships/image" Target="../media/image89.jpe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88.jpeg"/><Relationship Id="rId5" Type="http://schemas.openxmlformats.org/officeDocument/2006/relationships/image" Target="../media/image87.jpeg"/><Relationship Id="rId10" Type="http://schemas.openxmlformats.org/officeDocument/2006/relationships/image" Target="../media/image92.jpeg"/><Relationship Id="rId4" Type="http://schemas.openxmlformats.org/officeDocument/2006/relationships/image" Target="../media/image86.jpeg"/><Relationship Id="rId9" Type="http://schemas.openxmlformats.org/officeDocument/2006/relationships/image" Target="../media/image91.jpeg"/></Relationships>
</file>

<file path=ppt/slides/_rels/slide8.xml.rels><?xml version="1.0" encoding="UTF-8" standalone="yes"?>
<Relationships xmlns="http://schemas.openxmlformats.org/package/2006/relationships"><Relationship Id="rId3" Type="http://schemas.openxmlformats.org/officeDocument/2006/relationships/image" Target="../media/image93.emf"/><Relationship Id="rId7" Type="http://schemas.openxmlformats.org/officeDocument/2006/relationships/image" Target="../media/image97.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96.emf"/><Relationship Id="rId5" Type="http://schemas.openxmlformats.org/officeDocument/2006/relationships/image" Target="../media/image95.emf"/><Relationship Id="rId4" Type="http://schemas.openxmlformats.org/officeDocument/2006/relationships/image" Target="../media/image94.emf"/></Relationships>
</file>

<file path=ppt/slides/_rels/slide9.xml.rels><?xml version="1.0" encoding="UTF-8" standalone="yes"?>
<Relationships xmlns="http://schemas.openxmlformats.org/package/2006/relationships"><Relationship Id="rId8" Type="http://schemas.openxmlformats.org/officeDocument/2006/relationships/image" Target="../media/image103.jpeg"/><Relationship Id="rId3" Type="http://schemas.openxmlformats.org/officeDocument/2006/relationships/image" Target="../media/image98.emf"/><Relationship Id="rId7" Type="http://schemas.openxmlformats.org/officeDocument/2006/relationships/image" Target="../media/image102.jpe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101.emf"/><Relationship Id="rId11" Type="http://schemas.openxmlformats.org/officeDocument/2006/relationships/image" Target="../media/image106.jpeg"/><Relationship Id="rId5" Type="http://schemas.openxmlformats.org/officeDocument/2006/relationships/image" Target="../media/image100.emf"/><Relationship Id="rId10" Type="http://schemas.openxmlformats.org/officeDocument/2006/relationships/image" Target="../media/image105.jpeg"/><Relationship Id="rId4" Type="http://schemas.openxmlformats.org/officeDocument/2006/relationships/image" Target="../media/image99.emf"/><Relationship Id="rId9" Type="http://schemas.openxmlformats.org/officeDocument/2006/relationships/image" Target="../media/image104.jpeg"/></Relationships>
</file>

<file path=ppt/slides/_rels/slide10.xml.rels><?xml version="1.0" encoding="UTF-8" standalone="yes"?>
<Relationships xmlns="http://schemas.openxmlformats.org/package/2006/relationships"><Relationship Id="rId8" Type="http://schemas.microsoft.com/office/2007/relationships/hdphoto" Target="../media/hdphoto29.wdp"/><Relationship Id="rId13" Type="http://schemas.openxmlformats.org/officeDocument/2006/relationships/image" Target="../media/image114.jpeg"/><Relationship Id="rId18" Type="http://schemas.openxmlformats.org/officeDocument/2006/relationships/image" Target="../media/image118.png"/><Relationship Id="rId3" Type="http://schemas.openxmlformats.org/officeDocument/2006/relationships/image" Target="../media/image107.jpeg"/><Relationship Id="rId7" Type="http://schemas.openxmlformats.org/officeDocument/2006/relationships/image" Target="../media/image110.png"/><Relationship Id="rId12" Type="http://schemas.openxmlformats.org/officeDocument/2006/relationships/image" Target="../media/image113.jpeg"/><Relationship Id="rId17" Type="http://schemas.openxmlformats.org/officeDocument/2006/relationships/image" Target="../media/image117.png"/><Relationship Id="rId2" Type="http://schemas.openxmlformats.org/officeDocument/2006/relationships/notesSlide" Target="../notesSlides/notesSlide9.xml"/><Relationship Id="rId16" Type="http://schemas.openxmlformats.org/officeDocument/2006/relationships/image" Target="../media/image116.jpeg"/><Relationship Id="rId1" Type="http://schemas.openxmlformats.org/officeDocument/2006/relationships/slideLayout" Target="../slideLayouts/slideLayout7.xml"/><Relationship Id="rId6" Type="http://schemas.openxmlformats.org/officeDocument/2006/relationships/image" Target="../media/image109.jpeg"/><Relationship Id="rId11" Type="http://schemas.openxmlformats.org/officeDocument/2006/relationships/image" Target="../media/image112.jpeg"/><Relationship Id="rId5" Type="http://schemas.microsoft.com/office/2007/relationships/hdphoto" Target="../media/hdphoto28.wdp"/><Relationship Id="rId15" Type="http://schemas.microsoft.com/office/2007/relationships/hdphoto" Target="../media/hdphoto31.wdp"/><Relationship Id="rId10" Type="http://schemas.microsoft.com/office/2007/relationships/hdphoto" Target="../media/hdphoto30.wdp"/><Relationship Id="rId19" Type="http://schemas.openxmlformats.org/officeDocument/2006/relationships/image" Target="../media/image119.png"/><Relationship Id="rId4" Type="http://schemas.openxmlformats.org/officeDocument/2006/relationships/image" Target="../media/image108.png"/><Relationship Id="rId9" Type="http://schemas.openxmlformats.org/officeDocument/2006/relationships/image" Target="../media/image111.png"/><Relationship Id="rId14" Type="http://schemas.openxmlformats.org/officeDocument/2006/relationships/image" Target="../media/image11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A48FE52-A9CD-314E-BF8A-02A90FA3774F}"/>
              </a:ext>
            </a:extLst>
          </p:cNvPr>
          <p:cNvSpPr txBox="1"/>
          <p:nvPr/>
        </p:nvSpPr>
        <p:spPr>
          <a:xfrm>
            <a:off x="4505133" y="4844934"/>
            <a:ext cx="6359433" cy="707886"/>
          </a:xfrm>
          <a:prstGeom prst="rect">
            <a:avLst/>
          </a:prstGeom>
          <a:noFill/>
        </p:spPr>
        <p:txBody>
          <a:bodyPr wrap="none" rtlCol="0">
            <a:spAutoFit/>
          </a:bodyPr>
          <a:lstStyle/>
          <a:p>
            <a:pPr algn="ctr"/>
            <a:r>
              <a:rPr lang="en-US" b="1" dirty="0">
                <a:latin typeface="Times New Roman" panose="02020603050405020304" pitchFamily="18" charset="0"/>
                <a:cs typeface="Times New Roman" panose="02020603050405020304" pitchFamily="18" charset="0"/>
              </a:rPr>
              <a:t>Supplementary Information</a:t>
            </a:r>
          </a:p>
        </p:txBody>
      </p:sp>
      <p:sp>
        <p:nvSpPr>
          <p:cNvPr id="5" name="TextBox 4">
            <a:extLst>
              <a:ext uri="{FF2B5EF4-FFF2-40B4-BE49-F238E27FC236}">
                <a16:creationId xmlns:a16="http://schemas.microsoft.com/office/drawing/2014/main" id="{656C810D-89E7-7C42-AACD-3EC86303AF8F}"/>
              </a:ext>
            </a:extLst>
          </p:cNvPr>
          <p:cNvSpPr txBox="1"/>
          <p:nvPr/>
        </p:nvSpPr>
        <p:spPr>
          <a:xfrm>
            <a:off x="685800" y="6280827"/>
            <a:ext cx="14316075" cy="584775"/>
          </a:xfrm>
          <a:prstGeom prst="rect">
            <a:avLst/>
          </a:prstGeom>
          <a:noFill/>
        </p:spPr>
        <p:txBody>
          <a:bodyPr wrap="square" rtlCol="0">
            <a:spAutoFit/>
          </a:bodyPr>
          <a:lstStyle/>
          <a:p>
            <a:pPr algn="ctr"/>
            <a:r>
              <a:rPr lang="en-US" sz="3200" dirty="0">
                <a:latin typeface="Times New Roman" panose="02020603050405020304" pitchFamily="18" charset="0"/>
                <a:cs typeface="Times New Roman" panose="02020603050405020304" pitchFamily="18" charset="0"/>
              </a:rPr>
              <a:t>A Hedgehog-</a:t>
            </a:r>
            <a:r>
              <a:rPr lang="en-US" sz="3200" dirty="0" err="1">
                <a:latin typeface="Times New Roman" panose="02020603050405020304" pitchFamily="18" charset="0"/>
                <a:cs typeface="Times New Roman" panose="02020603050405020304" pitchFamily="18" charset="0"/>
              </a:rPr>
              <a:t>Foxf</a:t>
            </a:r>
            <a:r>
              <a:rPr lang="en-US" sz="3200" dirty="0">
                <a:latin typeface="Times New Roman" panose="02020603050405020304" pitchFamily="18" charset="0"/>
                <a:cs typeface="Times New Roman" panose="02020603050405020304" pitchFamily="18" charset="0"/>
              </a:rPr>
              <a:t> axis coordinates dental follicle-derived alveolar bone formation</a:t>
            </a:r>
          </a:p>
        </p:txBody>
      </p:sp>
      <p:sp>
        <p:nvSpPr>
          <p:cNvPr id="6" name="TextBox 5">
            <a:extLst>
              <a:ext uri="{FF2B5EF4-FFF2-40B4-BE49-F238E27FC236}">
                <a16:creationId xmlns:a16="http://schemas.microsoft.com/office/drawing/2014/main" id="{E8F6429F-C8D3-D042-8BC0-79499D0E9389}"/>
              </a:ext>
            </a:extLst>
          </p:cNvPr>
          <p:cNvSpPr txBox="1"/>
          <p:nvPr/>
        </p:nvSpPr>
        <p:spPr>
          <a:xfrm>
            <a:off x="1300263" y="7593609"/>
            <a:ext cx="13073974" cy="584775"/>
          </a:xfrm>
          <a:prstGeom prst="rect">
            <a:avLst/>
          </a:prstGeom>
          <a:noFill/>
        </p:spPr>
        <p:txBody>
          <a:bodyPr wrap="square" rtlCol="0">
            <a:spAutoFit/>
          </a:bodyPr>
          <a:lstStyle/>
          <a:p>
            <a:pPr algn="ctr"/>
            <a:r>
              <a:rPr lang="en-US" sz="3200" dirty="0">
                <a:latin typeface="Times New Roman" panose="02020603050405020304" pitchFamily="18" charset="0"/>
                <a:cs typeface="Times New Roman" panose="02020603050405020304" pitchFamily="18" charset="0"/>
              </a:rPr>
              <a:t>Nagata et al.</a:t>
            </a:r>
          </a:p>
        </p:txBody>
      </p:sp>
    </p:spTree>
    <p:extLst>
      <p:ext uri="{BB962C8B-B14F-4D97-AF65-F5344CB8AC3E}">
        <p14:creationId xmlns:p14="http://schemas.microsoft.com/office/powerpoint/2010/main" val="12226745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5" name="Picture 154">
            <a:extLst>
              <a:ext uri="{FF2B5EF4-FFF2-40B4-BE49-F238E27FC236}">
                <a16:creationId xmlns:a16="http://schemas.microsoft.com/office/drawing/2014/main" id="{45008A3A-BB7C-844C-B517-E838D7077945}"/>
              </a:ext>
            </a:extLst>
          </p:cNvPr>
          <p:cNvPicPr>
            <a:picLocks noChangeAspect="1"/>
          </p:cNvPicPr>
          <p:nvPr/>
        </p:nvPicPr>
        <p:blipFill rotWithShape="1">
          <a:blip r:embed="rId3" cstate="print">
            <a:extLst>
              <a:ext uri="{BEBA8EAE-BF5A-486C-A8C5-ECC9F3942E4B}">
                <a14:imgProps xmlns:a14="http://schemas.microsoft.com/office/drawing/2010/main">
                  <a14:imgLayer r:embed="rId4">
                    <a14:imgEffect>
                      <a14:brightnessContrast bright="10000"/>
                    </a14:imgEffect>
                  </a14:imgLayer>
                </a14:imgProps>
              </a:ext>
              <a:ext uri="{28A0092B-C50C-407E-A947-70E740481C1C}">
                <a14:useLocalDpi xmlns:a14="http://schemas.microsoft.com/office/drawing/2010/main"/>
              </a:ext>
            </a:extLst>
          </a:blip>
          <a:srcRect/>
          <a:stretch/>
        </p:blipFill>
        <p:spPr>
          <a:xfrm>
            <a:off x="4002717" y="4147956"/>
            <a:ext cx="1625449" cy="2340000"/>
          </a:xfrm>
          <a:prstGeom prst="rect">
            <a:avLst/>
          </a:prstGeom>
        </p:spPr>
      </p:pic>
      <p:pic>
        <p:nvPicPr>
          <p:cNvPr id="152" name="Picture 151">
            <a:extLst>
              <a:ext uri="{FF2B5EF4-FFF2-40B4-BE49-F238E27FC236}">
                <a16:creationId xmlns:a16="http://schemas.microsoft.com/office/drawing/2014/main" id="{34E26FF5-4783-D041-9A4A-8AD760B4B4C2}"/>
              </a:ext>
            </a:extLst>
          </p:cNvPr>
          <p:cNvPicPr>
            <a:picLocks noChangeAspect="1"/>
          </p:cNvPicPr>
          <p:nvPr/>
        </p:nvPicPr>
        <p:blipFill rotWithShape="1">
          <a:blip r:embed="rId5" cstate="print">
            <a:extLst>
              <a:ext uri="{BEBA8EAE-BF5A-486C-A8C5-ECC9F3942E4B}">
                <a14:imgProps xmlns:a14="http://schemas.microsoft.com/office/drawing/2010/main">
                  <a14:imgLayer r:embed="rId6">
                    <a14:imgEffect>
                      <a14:brightnessContrast bright="10000"/>
                    </a14:imgEffect>
                  </a14:imgLayer>
                </a14:imgProps>
              </a:ext>
              <a:ext uri="{28A0092B-C50C-407E-A947-70E740481C1C}">
                <a14:useLocalDpi xmlns:a14="http://schemas.microsoft.com/office/drawing/2010/main"/>
              </a:ext>
            </a:extLst>
          </a:blip>
          <a:srcRect/>
          <a:stretch/>
        </p:blipFill>
        <p:spPr>
          <a:xfrm>
            <a:off x="650730" y="4147956"/>
            <a:ext cx="1636196" cy="2340000"/>
          </a:xfrm>
          <a:prstGeom prst="rect">
            <a:avLst/>
          </a:prstGeom>
        </p:spPr>
      </p:pic>
      <p:grpSp>
        <p:nvGrpSpPr>
          <p:cNvPr id="26" name="Group 25">
            <a:extLst>
              <a:ext uri="{FF2B5EF4-FFF2-40B4-BE49-F238E27FC236}">
                <a16:creationId xmlns:a16="http://schemas.microsoft.com/office/drawing/2014/main" id="{46CC7CC2-AE2F-AC44-921F-D9902F67026E}"/>
              </a:ext>
            </a:extLst>
          </p:cNvPr>
          <p:cNvGrpSpPr>
            <a:grpSpLocks noChangeAspect="1"/>
          </p:cNvGrpSpPr>
          <p:nvPr/>
        </p:nvGrpSpPr>
        <p:grpSpPr>
          <a:xfrm>
            <a:off x="631765" y="864772"/>
            <a:ext cx="6840179" cy="2778373"/>
            <a:chOff x="688415" y="1073031"/>
            <a:chExt cx="6182919" cy="2511405"/>
          </a:xfrm>
        </p:grpSpPr>
        <p:grpSp>
          <p:nvGrpSpPr>
            <p:cNvPr id="16" name="Group 15">
              <a:extLst>
                <a:ext uri="{FF2B5EF4-FFF2-40B4-BE49-F238E27FC236}">
                  <a16:creationId xmlns:a16="http://schemas.microsoft.com/office/drawing/2014/main" id="{74802D88-A6A9-A04D-9734-2AC4BB4FB855}"/>
                </a:ext>
              </a:extLst>
            </p:cNvPr>
            <p:cNvGrpSpPr>
              <a:grpSpLocks noChangeAspect="1"/>
            </p:cNvGrpSpPr>
            <p:nvPr/>
          </p:nvGrpSpPr>
          <p:grpSpPr>
            <a:xfrm>
              <a:off x="705558" y="1463941"/>
              <a:ext cx="1484902" cy="2120495"/>
              <a:chOff x="1913323" y="1367556"/>
              <a:chExt cx="1152069" cy="1645197"/>
            </a:xfrm>
          </p:grpSpPr>
          <p:pic>
            <p:nvPicPr>
              <p:cNvPr id="116" name="Picture 115">
                <a:extLst>
                  <a:ext uri="{FF2B5EF4-FFF2-40B4-BE49-F238E27FC236}">
                    <a16:creationId xmlns:a16="http://schemas.microsoft.com/office/drawing/2014/main" id="{8EA96AA5-46EF-AB49-AD15-A312A1EB6ECD}"/>
                  </a:ext>
                </a:extLst>
              </p:cNvPr>
              <p:cNvPicPr>
                <a:picLocks noChangeAspect="1"/>
              </p:cNvPicPr>
              <p:nvPr/>
            </p:nvPicPr>
            <p:blipFill rotWithShape="1">
              <a:blip r:embed="rId7" cstate="print">
                <a:extLst>
                  <a:ext uri="{BEBA8EAE-BF5A-486C-A8C5-ECC9F3942E4B}">
                    <a14:imgProps xmlns:a14="http://schemas.microsoft.com/office/drawing/2010/main">
                      <a14:imgLayer r:embed="rId8">
                        <a14:imgEffect>
                          <a14:brightnessContrast bright="10000"/>
                        </a14:imgEffect>
                      </a14:imgLayer>
                    </a14:imgProps>
                  </a:ext>
                  <a:ext uri="{28A0092B-C50C-407E-A947-70E740481C1C}">
                    <a14:useLocalDpi xmlns:a14="http://schemas.microsoft.com/office/drawing/2010/main"/>
                  </a:ext>
                </a:extLst>
              </a:blip>
              <a:srcRect/>
              <a:stretch/>
            </p:blipFill>
            <p:spPr>
              <a:xfrm>
                <a:off x="1913323" y="1367556"/>
                <a:ext cx="1152069" cy="1645197"/>
              </a:xfrm>
              <a:prstGeom prst="rect">
                <a:avLst/>
              </a:prstGeom>
            </p:spPr>
          </p:pic>
          <p:cxnSp>
            <p:nvCxnSpPr>
              <p:cNvPr id="127" name="Straight Connector 126">
                <a:extLst>
                  <a:ext uri="{FF2B5EF4-FFF2-40B4-BE49-F238E27FC236}">
                    <a16:creationId xmlns:a16="http://schemas.microsoft.com/office/drawing/2014/main" id="{D93D14D6-952B-CA46-ADDB-B3B45D6E321F}"/>
                  </a:ext>
                </a:extLst>
              </p:cNvPr>
              <p:cNvCxnSpPr/>
              <p:nvPr/>
            </p:nvCxnSpPr>
            <p:spPr>
              <a:xfrm>
                <a:off x="2668110" y="2907804"/>
                <a:ext cx="304800" cy="0"/>
              </a:xfrm>
              <a:prstGeom prst="line">
                <a:avLst/>
              </a:prstGeom>
              <a:ln w="50800">
                <a:solidFill>
                  <a:schemeClr val="bg1"/>
                </a:solidFill>
              </a:ln>
            </p:spPr>
            <p:style>
              <a:lnRef idx="2">
                <a:schemeClr val="accent1"/>
              </a:lnRef>
              <a:fillRef idx="0">
                <a:schemeClr val="accent1"/>
              </a:fillRef>
              <a:effectRef idx="1">
                <a:schemeClr val="accent1"/>
              </a:effectRef>
              <a:fontRef idx="minor">
                <a:schemeClr val="tx1"/>
              </a:fontRef>
            </p:style>
          </p:cxnSp>
        </p:grpSp>
        <p:sp>
          <p:nvSpPr>
            <p:cNvPr id="66" name="TextBox 149">
              <a:extLst>
                <a:ext uri="{FF2B5EF4-FFF2-40B4-BE49-F238E27FC236}">
                  <a16:creationId xmlns:a16="http://schemas.microsoft.com/office/drawing/2014/main" id="{7790A855-4369-0949-8CCE-8EA3428B8B83}"/>
                </a:ext>
              </a:extLst>
            </p:cNvPr>
            <p:cNvSpPr txBox="1"/>
            <p:nvPr/>
          </p:nvSpPr>
          <p:spPr>
            <a:xfrm>
              <a:off x="712740" y="1073031"/>
              <a:ext cx="6158594" cy="361664"/>
            </a:xfrm>
            <a:prstGeom prst="rect">
              <a:avLst/>
            </a:prstGeom>
            <a:noFill/>
            <a:ln>
              <a:noFill/>
            </a:ln>
          </p:spPr>
          <p:txBody>
            <a:bodyPr wrap="square" rtlCol="0">
              <a:spAutoFit/>
            </a:bodyPr>
            <a:lstStyle/>
            <a:p>
              <a:pPr algn="ctr"/>
              <a:r>
                <a:rPr lang="en-US" sz="2000" i="1" dirty="0" err="1">
                  <a:latin typeface="Arial"/>
                  <a:cs typeface="Arial"/>
                </a:rPr>
                <a:t>Shh</a:t>
              </a:r>
              <a:r>
                <a:rPr lang="en-US" sz="2000" i="1" dirty="0">
                  <a:latin typeface="Arial"/>
                  <a:cs typeface="Arial"/>
                </a:rPr>
                <a:t> </a:t>
              </a:r>
              <a:r>
                <a:rPr lang="en-US" sz="2000" dirty="0">
                  <a:latin typeface="Arial"/>
                  <a:cs typeface="Arial"/>
                </a:rPr>
                <a:t>in situ hybridization</a:t>
              </a:r>
              <a:endParaRPr lang="en-US" sz="2000" baseline="30000" dirty="0">
                <a:latin typeface="Arial"/>
                <a:cs typeface="Arial"/>
              </a:endParaRPr>
            </a:p>
          </p:txBody>
        </p:sp>
        <p:pic>
          <p:nvPicPr>
            <p:cNvPr id="120" name="Picture 119">
              <a:extLst>
                <a:ext uri="{FF2B5EF4-FFF2-40B4-BE49-F238E27FC236}">
                  <a16:creationId xmlns:a16="http://schemas.microsoft.com/office/drawing/2014/main" id="{1CB8CCEF-EFA9-0A44-AA3C-32CA1AD7193B}"/>
                </a:ext>
              </a:extLst>
            </p:cNvPr>
            <p:cNvPicPr>
              <a:picLocks noChangeAspect="1"/>
            </p:cNvPicPr>
            <p:nvPr/>
          </p:nvPicPr>
          <p:blipFill rotWithShape="1">
            <a:blip r:embed="rId9" cstate="print">
              <a:extLst>
                <a:ext uri="{BEBA8EAE-BF5A-486C-A8C5-ECC9F3942E4B}">
                  <a14:imgProps xmlns:a14="http://schemas.microsoft.com/office/drawing/2010/main">
                    <a14:imgLayer r:embed="rId10">
                      <a14:imgEffect>
                        <a14:brightnessContrast bright="10000"/>
                      </a14:imgEffect>
                    </a14:imgLayer>
                  </a14:imgProps>
                </a:ext>
                <a:ext uri="{28A0092B-C50C-407E-A947-70E740481C1C}">
                  <a14:useLocalDpi xmlns:a14="http://schemas.microsoft.com/office/drawing/2010/main"/>
                </a:ext>
              </a:extLst>
            </a:blip>
            <a:srcRect/>
            <a:stretch/>
          </p:blipFill>
          <p:spPr>
            <a:xfrm>
              <a:off x="2226625" y="1462729"/>
              <a:ext cx="1490043" cy="2118866"/>
            </a:xfrm>
            <a:prstGeom prst="rect">
              <a:avLst/>
            </a:prstGeom>
          </p:spPr>
        </p:pic>
        <p:pic>
          <p:nvPicPr>
            <p:cNvPr id="121" name="Picture 120">
              <a:extLst>
                <a:ext uri="{FF2B5EF4-FFF2-40B4-BE49-F238E27FC236}">
                  <a16:creationId xmlns:a16="http://schemas.microsoft.com/office/drawing/2014/main" id="{DC4D1342-CEC3-6345-BA58-114F04368317}"/>
                </a:ext>
              </a:extLst>
            </p:cNvPr>
            <p:cNvPicPr>
              <a:picLocks noChangeAspect="1"/>
            </p:cNvPicPr>
            <p:nvPr/>
          </p:nvPicPr>
          <p:blipFill rotWithShape="1">
            <a:blip r:embed="rId11" cstate="print">
              <a:extLst>
                <a:ext uri="{BEBA8EAE-BF5A-486C-A8C5-ECC9F3942E4B}">
                  <a14:imgProps xmlns:a14="http://schemas.microsoft.com/office/drawing/2010/main">
                    <a14:imgLayer r:embed="rId12">
                      <a14:imgEffect>
                        <a14:brightnessContrast bright="10000"/>
                      </a14:imgEffect>
                    </a14:imgLayer>
                  </a14:imgProps>
                </a:ext>
                <a:ext uri="{28A0092B-C50C-407E-A947-70E740481C1C}">
                  <a14:useLocalDpi xmlns:a14="http://schemas.microsoft.com/office/drawing/2010/main"/>
                </a:ext>
              </a:extLst>
            </a:blip>
            <a:srcRect/>
            <a:stretch/>
          </p:blipFill>
          <p:spPr>
            <a:xfrm>
              <a:off x="3747135" y="1463378"/>
              <a:ext cx="1481233" cy="2117568"/>
            </a:xfrm>
            <a:prstGeom prst="rect">
              <a:avLst/>
            </a:prstGeom>
          </p:spPr>
        </p:pic>
        <p:sp>
          <p:nvSpPr>
            <p:cNvPr id="124" name="TextBox 123">
              <a:extLst>
                <a:ext uri="{FF2B5EF4-FFF2-40B4-BE49-F238E27FC236}">
                  <a16:creationId xmlns:a16="http://schemas.microsoft.com/office/drawing/2014/main" id="{0D0F2445-0E42-F04C-B576-F3DBA824EC87}"/>
                </a:ext>
              </a:extLst>
            </p:cNvPr>
            <p:cNvSpPr txBox="1"/>
            <p:nvPr/>
          </p:nvSpPr>
          <p:spPr>
            <a:xfrm>
              <a:off x="2212898" y="1455962"/>
              <a:ext cx="475885" cy="369332"/>
            </a:xfrm>
            <a:prstGeom prst="rect">
              <a:avLst/>
            </a:prstGeom>
            <a:noFill/>
          </p:spPr>
          <p:txBody>
            <a:bodyPr wrap="square" rtlCol="0">
              <a:spAutoFit/>
            </a:bodyPr>
            <a:lstStyle/>
            <a:p>
              <a:r>
                <a:rPr lang="en-US" sz="1800" dirty="0">
                  <a:solidFill>
                    <a:schemeClr val="bg1"/>
                  </a:solidFill>
                  <a:latin typeface="Arial" panose="020B0604020202020204" pitchFamily="34" charset="0"/>
                  <a:cs typeface="Arial" panose="020B0604020202020204" pitchFamily="34" charset="0"/>
                </a:rPr>
                <a:t>P8</a:t>
              </a:r>
            </a:p>
          </p:txBody>
        </p:sp>
        <p:sp>
          <p:nvSpPr>
            <p:cNvPr id="128" name="TextBox 127">
              <a:extLst>
                <a:ext uri="{FF2B5EF4-FFF2-40B4-BE49-F238E27FC236}">
                  <a16:creationId xmlns:a16="http://schemas.microsoft.com/office/drawing/2014/main" id="{DA2F52C4-E515-DD4E-ADCF-994882D7545F}"/>
                </a:ext>
              </a:extLst>
            </p:cNvPr>
            <p:cNvSpPr txBox="1"/>
            <p:nvPr/>
          </p:nvSpPr>
          <p:spPr>
            <a:xfrm>
              <a:off x="688415" y="1450962"/>
              <a:ext cx="475885" cy="369332"/>
            </a:xfrm>
            <a:prstGeom prst="rect">
              <a:avLst/>
            </a:prstGeom>
            <a:noFill/>
          </p:spPr>
          <p:txBody>
            <a:bodyPr wrap="square" rtlCol="0">
              <a:spAutoFit/>
            </a:bodyPr>
            <a:lstStyle/>
            <a:p>
              <a:r>
                <a:rPr lang="en-US" sz="1800" dirty="0">
                  <a:solidFill>
                    <a:schemeClr val="bg1"/>
                  </a:solidFill>
                  <a:latin typeface="Arial" panose="020B0604020202020204" pitchFamily="34" charset="0"/>
                  <a:cs typeface="Arial" panose="020B0604020202020204" pitchFamily="34" charset="0"/>
                </a:rPr>
                <a:t>P3</a:t>
              </a:r>
            </a:p>
          </p:txBody>
        </p:sp>
        <p:sp>
          <p:nvSpPr>
            <p:cNvPr id="129" name="TextBox 128">
              <a:extLst>
                <a:ext uri="{FF2B5EF4-FFF2-40B4-BE49-F238E27FC236}">
                  <a16:creationId xmlns:a16="http://schemas.microsoft.com/office/drawing/2014/main" id="{DB6D02EA-26D5-6B4D-A0B6-B8A822FDA86F}"/>
                </a:ext>
              </a:extLst>
            </p:cNvPr>
            <p:cNvSpPr txBox="1"/>
            <p:nvPr/>
          </p:nvSpPr>
          <p:spPr>
            <a:xfrm>
              <a:off x="3727227" y="1441328"/>
              <a:ext cx="688829" cy="369332"/>
            </a:xfrm>
            <a:prstGeom prst="rect">
              <a:avLst/>
            </a:prstGeom>
            <a:noFill/>
          </p:spPr>
          <p:txBody>
            <a:bodyPr wrap="square" rtlCol="0">
              <a:spAutoFit/>
            </a:bodyPr>
            <a:lstStyle/>
            <a:p>
              <a:r>
                <a:rPr lang="en-US" sz="1800" dirty="0">
                  <a:solidFill>
                    <a:schemeClr val="bg1"/>
                  </a:solidFill>
                  <a:latin typeface="Arial" panose="020B0604020202020204" pitchFamily="34" charset="0"/>
                  <a:cs typeface="Arial" panose="020B0604020202020204" pitchFamily="34" charset="0"/>
                </a:rPr>
                <a:t>P15</a:t>
              </a:r>
            </a:p>
          </p:txBody>
        </p:sp>
        <p:grpSp>
          <p:nvGrpSpPr>
            <p:cNvPr id="17" name="Group 16">
              <a:extLst>
                <a:ext uri="{FF2B5EF4-FFF2-40B4-BE49-F238E27FC236}">
                  <a16:creationId xmlns:a16="http://schemas.microsoft.com/office/drawing/2014/main" id="{CC4CBB49-1EE1-034A-A807-734FE558A154}"/>
                </a:ext>
              </a:extLst>
            </p:cNvPr>
            <p:cNvGrpSpPr>
              <a:grpSpLocks noChangeAspect="1"/>
            </p:cNvGrpSpPr>
            <p:nvPr/>
          </p:nvGrpSpPr>
          <p:grpSpPr>
            <a:xfrm>
              <a:off x="5263127" y="1463941"/>
              <a:ext cx="1475036" cy="2116898"/>
              <a:chOff x="5320623" y="1460871"/>
              <a:chExt cx="1253340" cy="1798731"/>
            </a:xfrm>
          </p:grpSpPr>
          <p:pic>
            <p:nvPicPr>
              <p:cNvPr id="122" name="Picture 121">
                <a:extLst>
                  <a:ext uri="{FF2B5EF4-FFF2-40B4-BE49-F238E27FC236}">
                    <a16:creationId xmlns:a16="http://schemas.microsoft.com/office/drawing/2014/main" id="{EADB9F51-EC1D-AE46-9249-DC5CC5C1E163}"/>
                  </a:ext>
                </a:extLst>
              </p:cNvPr>
              <p:cNvPicPr>
                <a:picLocks noChangeAspect="1"/>
              </p:cNvPicPr>
              <p:nvPr/>
            </p:nvPicPr>
            <p:blipFill rotWithShape="1">
              <a:blip r:embed="rId13" cstate="print">
                <a:extLst>
                  <a:ext uri="{BEBA8EAE-BF5A-486C-A8C5-ECC9F3942E4B}">
                    <a14:imgProps xmlns:a14="http://schemas.microsoft.com/office/drawing/2010/main">
                      <a14:imgLayer r:embed="rId14">
                        <a14:imgEffect>
                          <a14:brightnessContrast bright="10000"/>
                        </a14:imgEffect>
                      </a14:imgLayer>
                    </a14:imgProps>
                  </a:ext>
                  <a:ext uri="{28A0092B-C50C-407E-A947-70E740481C1C}">
                    <a14:useLocalDpi xmlns:a14="http://schemas.microsoft.com/office/drawing/2010/main"/>
                  </a:ext>
                </a:extLst>
              </a:blip>
              <a:srcRect/>
              <a:stretch/>
            </p:blipFill>
            <p:spPr>
              <a:xfrm>
                <a:off x="5320623" y="1460871"/>
                <a:ext cx="1253340" cy="1798731"/>
              </a:xfrm>
              <a:prstGeom prst="rect">
                <a:avLst/>
              </a:prstGeom>
            </p:spPr>
          </p:pic>
          <p:cxnSp>
            <p:nvCxnSpPr>
              <p:cNvPr id="130" name="Straight Connector 129">
                <a:extLst>
                  <a:ext uri="{FF2B5EF4-FFF2-40B4-BE49-F238E27FC236}">
                    <a16:creationId xmlns:a16="http://schemas.microsoft.com/office/drawing/2014/main" id="{DDD46CE7-66D7-574C-8F2C-8AEF98489D3B}"/>
                  </a:ext>
                </a:extLst>
              </p:cNvPr>
              <p:cNvCxnSpPr/>
              <p:nvPr/>
            </p:nvCxnSpPr>
            <p:spPr>
              <a:xfrm>
                <a:off x="6210895" y="3147720"/>
                <a:ext cx="304800" cy="0"/>
              </a:xfrm>
              <a:prstGeom prst="line">
                <a:avLst/>
              </a:prstGeom>
              <a:ln w="50800">
                <a:solidFill>
                  <a:schemeClr val="bg1"/>
                </a:solidFill>
              </a:ln>
            </p:spPr>
            <p:style>
              <a:lnRef idx="2">
                <a:schemeClr val="accent1"/>
              </a:lnRef>
              <a:fillRef idx="0">
                <a:schemeClr val="accent1"/>
              </a:fillRef>
              <a:effectRef idx="1">
                <a:schemeClr val="accent1"/>
              </a:effectRef>
              <a:fontRef idx="minor">
                <a:schemeClr val="tx1"/>
              </a:fontRef>
            </p:style>
          </p:cxnSp>
        </p:grpSp>
        <p:cxnSp>
          <p:nvCxnSpPr>
            <p:cNvPr id="131" name="Straight Connector 130">
              <a:extLst>
                <a:ext uri="{FF2B5EF4-FFF2-40B4-BE49-F238E27FC236}">
                  <a16:creationId xmlns:a16="http://schemas.microsoft.com/office/drawing/2014/main" id="{302B6AC6-7C16-0043-B0BB-2C5E95FEB123}"/>
                </a:ext>
              </a:extLst>
            </p:cNvPr>
            <p:cNvCxnSpPr/>
            <p:nvPr/>
          </p:nvCxnSpPr>
          <p:spPr>
            <a:xfrm>
              <a:off x="3217407" y="3442753"/>
              <a:ext cx="392857" cy="0"/>
            </a:xfrm>
            <a:prstGeom prst="line">
              <a:avLst/>
            </a:prstGeom>
            <a:ln w="508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32" name="Straight Connector 131">
              <a:extLst>
                <a:ext uri="{FF2B5EF4-FFF2-40B4-BE49-F238E27FC236}">
                  <a16:creationId xmlns:a16="http://schemas.microsoft.com/office/drawing/2014/main" id="{8EDBEAC0-7A7F-C241-8071-8780CA736886}"/>
                </a:ext>
              </a:extLst>
            </p:cNvPr>
            <p:cNvCxnSpPr/>
            <p:nvPr/>
          </p:nvCxnSpPr>
          <p:spPr>
            <a:xfrm>
              <a:off x="4733458" y="3449167"/>
              <a:ext cx="392857" cy="0"/>
            </a:xfrm>
            <a:prstGeom prst="line">
              <a:avLst/>
            </a:prstGeom>
            <a:ln w="50800">
              <a:solidFill>
                <a:schemeClr val="bg1"/>
              </a:solidFill>
            </a:ln>
          </p:spPr>
          <p:style>
            <a:lnRef idx="2">
              <a:schemeClr val="accent1"/>
            </a:lnRef>
            <a:fillRef idx="0">
              <a:schemeClr val="accent1"/>
            </a:fillRef>
            <a:effectRef idx="1">
              <a:schemeClr val="accent1"/>
            </a:effectRef>
            <a:fontRef idx="minor">
              <a:schemeClr val="tx1"/>
            </a:fontRef>
          </p:style>
        </p:cxnSp>
        <p:sp>
          <p:nvSpPr>
            <p:cNvPr id="133" name="TextBox 132">
              <a:extLst>
                <a:ext uri="{FF2B5EF4-FFF2-40B4-BE49-F238E27FC236}">
                  <a16:creationId xmlns:a16="http://schemas.microsoft.com/office/drawing/2014/main" id="{899FEC41-C58C-2347-AAFA-A8D29844D9D6}"/>
                </a:ext>
              </a:extLst>
            </p:cNvPr>
            <p:cNvSpPr txBox="1"/>
            <p:nvPr/>
          </p:nvSpPr>
          <p:spPr>
            <a:xfrm>
              <a:off x="5255523" y="1451940"/>
              <a:ext cx="688829" cy="369332"/>
            </a:xfrm>
            <a:prstGeom prst="rect">
              <a:avLst/>
            </a:prstGeom>
            <a:noFill/>
          </p:spPr>
          <p:txBody>
            <a:bodyPr wrap="square" rtlCol="0">
              <a:spAutoFit/>
            </a:bodyPr>
            <a:lstStyle/>
            <a:p>
              <a:r>
                <a:rPr lang="en-US" sz="1800" dirty="0">
                  <a:solidFill>
                    <a:schemeClr val="bg1"/>
                  </a:solidFill>
                  <a:latin typeface="Arial" panose="020B0604020202020204" pitchFamily="34" charset="0"/>
                  <a:cs typeface="Arial" panose="020B0604020202020204" pitchFamily="34" charset="0"/>
                </a:rPr>
                <a:t>P25</a:t>
              </a:r>
            </a:p>
          </p:txBody>
        </p:sp>
        <p:cxnSp>
          <p:nvCxnSpPr>
            <p:cNvPr id="25" name="Straight Connector 24">
              <a:extLst>
                <a:ext uri="{FF2B5EF4-FFF2-40B4-BE49-F238E27FC236}">
                  <a16:creationId xmlns:a16="http://schemas.microsoft.com/office/drawing/2014/main" id="{A8E1DB56-A848-684F-980B-93D0426E864F}"/>
                </a:ext>
              </a:extLst>
            </p:cNvPr>
            <p:cNvCxnSpPr/>
            <p:nvPr/>
          </p:nvCxnSpPr>
          <p:spPr>
            <a:xfrm flipV="1">
              <a:off x="734135" y="1395504"/>
              <a:ext cx="6007206" cy="23716"/>
            </a:xfrm>
            <a:prstGeom prst="line">
              <a:avLst/>
            </a:prstGeom>
            <a:effectLst/>
          </p:spPr>
          <p:style>
            <a:lnRef idx="2">
              <a:schemeClr val="dk1"/>
            </a:lnRef>
            <a:fillRef idx="0">
              <a:schemeClr val="dk1"/>
            </a:fillRef>
            <a:effectRef idx="1">
              <a:schemeClr val="dk1"/>
            </a:effectRef>
            <a:fontRef idx="minor">
              <a:schemeClr val="tx1"/>
            </a:fontRef>
          </p:style>
        </p:cxnSp>
      </p:grpSp>
      <p:sp>
        <p:nvSpPr>
          <p:cNvPr id="134" name="TextBox 149">
            <a:extLst>
              <a:ext uri="{FF2B5EF4-FFF2-40B4-BE49-F238E27FC236}">
                <a16:creationId xmlns:a16="http://schemas.microsoft.com/office/drawing/2014/main" id="{D5BE7BE8-61B8-9543-A112-9F364279A20B}"/>
              </a:ext>
            </a:extLst>
          </p:cNvPr>
          <p:cNvSpPr txBox="1"/>
          <p:nvPr/>
        </p:nvSpPr>
        <p:spPr>
          <a:xfrm>
            <a:off x="9198353" y="837651"/>
            <a:ext cx="5352532" cy="400110"/>
          </a:xfrm>
          <a:prstGeom prst="rect">
            <a:avLst/>
          </a:prstGeom>
          <a:noFill/>
          <a:ln>
            <a:noFill/>
          </a:ln>
        </p:spPr>
        <p:txBody>
          <a:bodyPr wrap="square" rtlCol="0">
            <a:spAutoFit/>
          </a:bodyPr>
          <a:lstStyle/>
          <a:p>
            <a:pPr algn="ctr"/>
            <a:r>
              <a:rPr lang="en-US" sz="2000" i="1" dirty="0">
                <a:latin typeface="Arial"/>
                <a:cs typeface="Arial"/>
              </a:rPr>
              <a:t>Ptch1 </a:t>
            </a:r>
            <a:r>
              <a:rPr lang="en-US" sz="2000" dirty="0">
                <a:latin typeface="Arial"/>
                <a:cs typeface="Arial"/>
              </a:rPr>
              <a:t>in situ hybridization</a:t>
            </a:r>
            <a:endParaRPr lang="en-US" sz="2000" baseline="30000" dirty="0">
              <a:latin typeface="Arial"/>
              <a:cs typeface="Arial"/>
            </a:endParaRPr>
          </a:p>
        </p:txBody>
      </p:sp>
      <p:cxnSp>
        <p:nvCxnSpPr>
          <p:cNvPr id="135" name="Straight Connector 134">
            <a:extLst>
              <a:ext uri="{FF2B5EF4-FFF2-40B4-BE49-F238E27FC236}">
                <a16:creationId xmlns:a16="http://schemas.microsoft.com/office/drawing/2014/main" id="{CF0AC03B-0AF3-594A-A031-212CAC6DDF50}"/>
              </a:ext>
            </a:extLst>
          </p:cNvPr>
          <p:cNvCxnSpPr/>
          <p:nvPr/>
        </p:nvCxnSpPr>
        <p:spPr>
          <a:xfrm flipV="1">
            <a:off x="8119782" y="1207236"/>
            <a:ext cx="6649200" cy="23716"/>
          </a:xfrm>
          <a:prstGeom prst="line">
            <a:avLst/>
          </a:prstGeom>
          <a:effectLst/>
        </p:spPr>
        <p:style>
          <a:lnRef idx="2">
            <a:schemeClr val="dk1"/>
          </a:lnRef>
          <a:fillRef idx="0">
            <a:schemeClr val="dk1"/>
          </a:fillRef>
          <a:effectRef idx="1">
            <a:schemeClr val="dk1"/>
          </a:effectRef>
          <a:fontRef idx="minor">
            <a:schemeClr val="tx1"/>
          </a:fontRef>
        </p:style>
      </p:cxnSp>
      <p:pic>
        <p:nvPicPr>
          <p:cNvPr id="138" name="Picture 137">
            <a:extLst>
              <a:ext uri="{FF2B5EF4-FFF2-40B4-BE49-F238E27FC236}">
                <a16:creationId xmlns:a16="http://schemas.microsoft.com/office/drawing/2014/main" id="{67EB7657-A8AD-C945-9AD6-2F5AE24FB86F}"/>
              </a:ext>
            </a:extLst>
          </p:cNvPr>
          <p:cNvPicPr>
            <a:picLocks noChangeAspect="1"/>
          </p:cNvPicPr>
          <p:nvPr/>
        </p:nvPicPr>
        <p:blipFill rotWithShape="1">
          <a:blip r:embed="rId15" cstate="print">
            <a:extLst>
              <a:ext uri="{BEBA8EAE-BF5A-486C-A8C5-ECC9F3942E4B}">
                <a14:imgProps xmlns:a14="http://schemas.microsoft.com/office/drawing/2010/main">
                  <a14:imgLayer r:embed="rId16">
                    <a14:imgEffect>
                      <a14:brightnessContrast bright="10000"/>
                    </a14:imgEffect>
                  </a14:imgLayer>
                </a14:imgProps>
              </a:ext>
              <a:ext uri="{28A0092B-C50C-407E-A947-70E740481C1C}">
                <a14:useLocalDpi xmlns:a14="http://schemas.microsoft.com/office/drawing/2010/main"/>
              </a:ext>
            </a:extLst>
          </a:blip>
          <a:srcRect/>
          <a:stretch/>
        </p:blipFill>
        <p:spPr>
          <a:xfrm>
            <a:off x="9785871" y="1297236"/>
            <a:ext cx="1619635" cy="2340000"/>
          </a:xfrm>
          <a:prstGeom prst="rect">
            <a:avLst/>
          </a:prstGeom>
        </p:spPr>
      </p:pic>
      <p:pic>
        <p:nvPicPr>
          <p:cNvPr id="140" name="Picture 139">
            <a:extLst>
              <a:ext uri="{FF2B5EF4-FFF2-40B4-BE49-F238E27FC236}">
                <a16:creationId xmlns:a16="http://schemas.microsoft.com/office/drawing/2014/main" id="{5493905D-D017-0F44-9761-0ADE539D8653}"/>
              </a:ext>
            </a:extLst>
          </p:cNvPr>
          <p:cNvPicPr>
            <a:picLocks noChangeAspect="1"/>
          </p:cNvPicPr>
          <p:nvPr/>
        </p:nvPicPr>
        <p:blipFill rotWithShape="1">
          <a:blip r:embed="rId17" cstate="print">
            <a:extLst>
              <a:ext uri="{BEBA8EAE-BF5A-486C-A8C5-ECC9F3942E4B}">
                <a14:imgProps xmlns:a14="http://schemas.microsoft.com/office/drawing/2010/main">
                  <a14:imgLayer r:embed="rId18">
                    <a14:imgEffect>
                      <a14:brightnessContrast bright="10000"/>
                    </a14:imgEffect>
                  </a14:imgLayer>
                </a14:imgProps>
              </a:ext>
              <a:ext uri="{28A0092B-C50C-407E-A947-70E740481C1C}">
                <a14:useLocalDpi xmlns:a14="http://schemas.microsoft.com/office/drawing/2010/main"/>
              </a:ext>
            </a:extLst>
          </a:blip>
          <a:srcRect/>
          <a:stretch/>
        </p:blipFill>
        <p:spPr>
          <a:xfrm>
            <a:off x="11462814" y="1297236"/>
            <a:ext cx="1618473" cy="2340000"/>
          </a:xfrm>
          <a:prstGeom prst="rect">
            <a:avLst/>
          </a:prstGeom>
        </p:spPr>
      </p:pic>
      <p:pic>
        <p:nvPicPr>
          <p:cNvPr id="142" name="Picture 141">
            <a:extLst>
              <a:ext uri="{FF2B5EF4-FFF2-40B4-BE49-F238E27FC236}">
                <a16:creationId xmlns:a16="http://schemas.microsoft.com/office/drawing/2014/main" id="{327D743F-2C56-0247-A448-6CA3113F65F3}"/>
              </a:ext>
            </a:extLst>
          </p:cNvPr>
          <p:cNvPicPr>
            <a:picLocks noChangeAspect="1"/>
          </p:cNvPicPr>
          <p:nvPr/>
        </p:nvPicPr>
        <p:blipFill rotWithShape="1">
          <a:blip r:embed="rId19" cstate="print">
            <a:extLst>
              <a:ext uri="{BEBA8EAE-BF5A-486C-A8C5-ECC9F3942E4B}">
                <a14:imgProps xmlns:a14="http://schemas.microsoft.com/office/drawing/2010/main">
                  <a14:imgLayer r:embed="rId20">
                    <a14:imgEffect>
                      <a14:brightnessContrast bright="10000"/>
                    </a14:imgEffect>
                  </a14:imgLayer>
                </a14:imgProps>
              </a:ext>
              <a:ext uri="{28A0092B-C50C-407E-A947-70E740481C1C}">
                <a14:useLocalDpi xmlns:a14="http://schemas.microsoft.com/office/drawing/2010/main"/>
              </a:ext>
            </a:extLst>
          </a:blip>
          <a:srcRect/>
          <a:stretch/>
        </p:blipFill>
        <p:spPr>
          <a:xfrm>
            <a:off x="13140495" y="1297236"/>
            <a:ext cx="1618473" cy="2339304"/>
          </a:xfrm>
          <a:prstGeom prst="rect">
            <a:avLst/>
          </a:prstGeom>
        </p:spPr>
      </p:pic>
      <p:grpSp>
        <p:nvGrpSpPr>
          <p:cNvPr id="28" name="Group 27">
            <a:extLst>
              <a:ext uri="{FF2B5EF4-FFF2-40B4-BE49-F238E27FC236}">
                <a16:creationId xmlns:a16="http://schemas.microsoft.com/office/drawing/2014/main" id="{B34F4B19-19DA-3546-844E-8372F4E8834E}"/>
              </a:ext>
            </a:extLst>
          </p:cNvPr>
          <p:cNvGrpSpPr>
            <a:grpSpLocks noChangeAspect="1"/>
          </p:cNvGrpSpPr>
          <p:nvPr/>
        </p:nvGrpSpPr>
        <p:grpSpPr>
          <a:xfrm>
            <a:off x="8110800" y="1297236"/>
            <a:ext cx="1618256" cy="2340000"/>
            <a:chOff x="5889236" y="2421877"/>
            <a:chExt cx="1142702" cy="1652349"/>
          </a:xfrm>
        </p:grpSpPr>
        <p:pic>
          <p:nvPicPr>
            <p:cNvPr id="136" name="Picture 135">
              <a:extLst>
                <a:ext uri="{FF2B5EF4-FFF2-40B4-BE49-F238E27FC236}">
                  <a16:creationId xmlns:a16="http://schemas.microsoft.com/office/drawing/2014/main" id="{2BDE86ED-1499-DD48-A72B-3E2975854295}"/>
                </a:ext>
              </a:extLst>
            </p:cNvPr>
            <p:cNvPicPr>
              <a:picLocks noChangeAspect="1"/>
            </p:cNvPicPr>
            <p:nvPr/>
          </p:nvPicPr>
          <p:blipFill rotWithShape="1">
            <a:blip r:embed="rId21" cstate="print">
              <a:extLst>
                <a:ext uri="{BEBA8EAE-BF5A-486C-A8C5-ECC9F3942E4B}">
                  <a14:imgProps xmlns:a14="http://schemas.microsoft.com/office/drawing/2010/main">
                    <a14:imgLayer r:embed="rId22">
                      <a14:imgEffect>
                        <a14:brightnessContrast bright="10000"/>
                      </a14:imgEffect>
                    </a14:imgLayer>
                  </a14:imgProps>
                </a:ext>
                <a:ext uri="{28A0092B-C50C-407E-A947-70E740481C1C}">
                  <a14:useLocalDpi xmlns:a14="http://schemas.microsoft.com/office/drawing/2010/main"/>
                </a:ext>
              </a:extLst>
            </a:blip>
            <a:srcRect/>
            <a:stretch/>
          </p:blipFill>
          <p:spPr>
            <a:xfrm>
              <a:off x="5889236" y="2421877"/>
              <a:ext cx="1142702" cy="1652349"/>
            </a:xfrm>
            <a:prstGeom prst="rect">
              <a:avLst/>
            </a:prstGeom>
          </p:spPr>
        </p:pic>
        <p:cxnSp>
          <p:nvCxnSpPr>
            <p:cNvPr id="144" name="Straight Connector 143">
              <a:extLst>
                <a:ext uri="{FF2B5EF4-FFF2-40B4-BE49-F238E27FC236}">
                  <a16:creationId xmlns:a16="http://schemas.microsoft.com/office/drawing/2014/main" id="{08170962-D01B-4141-AA70-28F80633C4B3}"/>
                </a:ext>
              </a:extLst>
            </p:cNvPr>
            <p:cNvCxnSpPr/>
            <p:nvPr/>
          </p:nvCxnSpPr>
          <p:spPr>
            <a:xfrm>
              <a:off x="6634432" y="3992561"/>
              <a:ext cx="304800" cy="0"/>
            </a:xfrm>
            <a:prstGeom prst="line">
              <a:avLst/>
            </a:prstGeom>
            <a:ln w="50800">
              <a:solidFill>
                <a:schemeClr val="bg1"/>
              </a:solidFill>
            </a:ln>
          </p:spPr>
          <p:style>
            <a:lnRef idx="2">
              <a:schemeClr val="accent1"/>
            </a:lnRef>
            <a:fillRef idx="0">
              <a:schemeClr val="accent1"/>
            </a:fillRef>
            <a:effectRef idx="1">
              <a:schemeClr val="accent1"/>
            </a:effectRef>
            <a:fontRef idx="minor">
              <a:schemeClr val="tx1"/>
            </a:fontRef>
          </p:style>
        </p:cxnSp>
      </p:grpSp>
      <p:cxnSp>
        <p:nvCxnSpPr>
          <p:cNvPr id="145" name="Straight Connector 144">
            <a:extLst>
              <a:ext uri="{FF2B5EF4-FFF2-40B4-BE49-F238E27FC236}">
                <a16:creationId xmlns:a16="http://schemas.microsoft.com/office/drawing/2014/main" id="{42933F58-262D-0740-B2A9-71C5084E6768}"/>
              </a:ext>
            </a:extLst>
          </p:cNvPr>
          <p:cNvCxnSpPr/>
          <p:nvPr/>
        </p:nvCxnSpPr>
        <p:spPr>
          <a:xfrm>
            <a:off x="12504034" y="3520528"/>
            <a:ext cx="431647" cy="0"/>
          </a:xfrm>
          <a:prstGeom prst="line">
            <a:avLst/>
          </a:prstGeom>
          <a:ln w="508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46" name="Straight Connector 145">
            <a:extLst>
              <a:ext uri="{FF2B5EF4-FFF2-40B4-BE49-F238E27FC236}">
                <a16:creationId xmlns:a16="http://schemas.microsoft.com/office/drawing/2014/main" id="{1BB28B9E-3D1B-0B4F-A48C-25E1C6E21ED1}"/>
              </a:ext>
            </a:extLst>
          </p:cNvPr>
          <p:cNvCxnSpPr/>
          <p:nvPr/>
        </p:nvCxnSpPr>
        <p:spPr>
          <a:xfrm>
            <a:off x="10900598" y="3520528"/>
            <a:ext cx="431647" cy="0"/>
          </a:xfrm>
          <a:prstGeom prst="line">
            <a:avLst/>
          </a:prstGeom>
          <a:ln w="508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47" name="Straight Connector 146">
            <a:extLst>
              <a:ext uri="{FF2B5EF4-FFF2-40B4-BE49-F238E27FC236}">
                <a16:creationId xmlns:a16="http://schemas.microsoft.com/office/drawing/2014/main" id="{3FD4FD0D-F4E1-8242-9648-B3DA361B17FC}"/>
              </a:ext>
            </a:extLst>
          </p:cNvPr>
          <p:cNvCxnSpPr/>
          <p:nvPr/>
        </p:nvCxnSpPr>
        <p:spPr>
          <a:xfrm>
            <a:off x="14202311" y="3520528"/>
            <a:ext cx="396847" cy="0"/>
          </a:xfrm>
          <a:prstGeom prst="line">
            <a:avLst/>
          </a:prstGeom>
          <a:ln w="50800">
            <a:solidFill>
              <a:schemeClr val="bg1"/>
            </a:solidFill>
          </a:ln>
        </p:spPr>
        <p:style>
          <a:lnRef idx="2">
            <a:schemeClr val="accent1"/>
          </a:lnRef>
          <a:fillRef idx="0">
            <a:schemeClr val="accent1"/>
          </a:fillRef>
          <a:effectRef idx="1">
            <a:schemeClr val="accent1"/>
          </a:effectRef>
          <a:fontRef idx="minor">
            <a:schemeClr val="tx1"/>
          </a:fontRef>
        </p:style>
      </p:cxnSp>
      <p:sp>
        <p:nvSpPr>
          <p:cNvPr id="148" name="TextBox 147">
            <a:extLst>
              <a:ext uri="{FF2B5EF4-FFF2-40B4-BE49-F238E27FC236}">
                <a16:creationId xmlns:a16="http://schemas.microsoft.com/office/drawing/2014/main" id="{BE1CFCEA-1310-5648-876F-D9211A9AE1DC}"/>
              </a:ext>
            </a:extLst>
          </p:cNvPr>
          <p:cNvSpPr txBox="1"/>
          <p:nvPr/>
        </p:nvSpPr>
        <p:spPr>
          <a:xfrm>
            <a:off x="8137156" y="1301593"/>
            <a:ext cx="526473" cy="408593"/>
          </a:xfrm>
          <a:prstGeom prst="rect">
            <a:avLst/>
          </a:prstGeom>
          <a:noFill/>
        </p:spPr>
        <p:txBody>
          <a:bodyPr wrap="square" rtlCol="0">
            <a:spAutoFit/>
          </a:bodyPr>
          <a:lstStyle/>
          <a:p>
            <a:r>
              <a:rPr lang="en-US" sz="1800" dirty="0">
                <a:solidFill>
                  <a:schemeClr val="bg1"/>
                </a:solidFill>
                <a:latin typeface="Arial" panose="020B0604020202020204" pitchFamily="34" charset="0"/>
                <a:cs typeface="Arial" panose="020B0604020202020204" pitchFamily="34" charset="0"/>
              </a:rPr>
              <a:t>P3</a:t>
            </a:r>
          </a:p>
        </p:txBody>
      </p:sp>
      <p:sp>
        <p:nvSpPr>
          <p:cNvPr id="149" name="TextBox 148">
            <a:extLst>
              <a:ext uri="{FF2B5EF4-FFF2-40B4-BE49-F238E27FC236}">
                <a16:creationId xmlns:a16="http://schemas.microsoft.com/office/drawing/2014/main" id="{3DBBAE43-E824-5545-A33D-9125D217E207}"/>
              </a:ext>
            </a:extLst>
          </p:cNvPr>
          <p:cNvSpPr txBox="1"/>
          <p:nvPr/>
        </p:nvSpPr>
        <p:spPr>
          <a:xfrm>
            <a:off x="9820098" y="1322488"/>
            <a:ext cx="526473" cy="369332"/>
          </a:xfrm>
          <a:prstGeom prst="rect">
            <a:avLst/>
          </a:prstGeom>
          <a:noFill/>
        </p:spPr>
        <p:txBody>
          <a:bodyPr wrap="square" rtlCol="0">
            <a:spAutoFit/>
          </a:bodyPr>
          <a:lstStyle/>
          <a:p>
            <a:r>
              <a:rPr lang="en-US" sz="1800" dirty="0">
                <a:solidFill>
                  <a:schemeClr val="bg1"/>
                </a:solidFill>
                <a:latin typeface="Arial" panose="020B0604020202020204" pitchFamily="34" charset="0"/>
                <a:cs typeface="Arial" panose="020B0604020202020204" pitchFamily="34" charset="0"/>
              </a:rPr>
              <a:t>P8</a:t>
            </a:r>
          </a:p>
        </p:txBody>
      </p:sp>
      <p:sp>
        <p:nvSpPr>
          <p:cNvPr id="150" name="TextBox 149">
            <a:extLst>
              <a:ext uri="{FF2B5EF4-FFF2-40B4-BE49-F238E27FC236}">
                <a16:creationId xmlns:a16="http://schemas.microsoft.com/office/drawing/2014/main" id="{3F8CC6FE-BD6A-7F48-BD74-5152ADEBE08C}"/>
              </a:ext>
            </a:extLst>
          </p:cNvPr>
          <p:cNvSpPr txBox="1"/>
          <p:nvPr/>
        </p:nvSpPr>
        <p:spPr>
          <a:xfrm>
            <a:off x="11445869" y="1314468"/>
            <a:ext cx="781548" cy="369332"/>
          </a:xfrm>
          <a:prstGeom prst="rect">
            <a:avLst/>
          </a:prstGeom>
          <a:noFill/>
        </p:spPr>
        <p:txBody>
          <a:bodyPr wrap="square" rtlCol="0">
            <a:spAutoFit/>
          </a:bodyPr>
          <a:lstStyle/>
          <a:p>
            <a:r>
              <a:rPr lang="en-US" sz="1800" dirty="0">
                <a:solidFill>
                  <a:schemeClr val="bg1"/>
                </a:solidFill>
                <a:latin typeface="Arial" panose="020B0604020202020204" pitchFamily="34" charset="0"/>
                <a:cs typeface="Arial" panose="020B0604020202020204" pitchFamily="34" charset="0"/>
              </a:rPr>
              <a:t>P15</a:t>
            </a:r>
          </a:p>
        </p:txBody>
      </p:sp>
      <p:sp>
        <p:nvSpPr>
          <p:cNvPr id="151" name="TextBox 150">
            <a:extLst>
              <a:ext uri="{FF2B5EF4-FFF2-40B4-BE49-F238E27FC236}">
                <a16:creationId xmlns:a16="http://schemas.microsoft.com/office/drawing/2014/main" id="{AB25D299-6303-9440-B7F1-33318B1CBFC2}"/>
              </a:ext>
            </a:extLst>
          </p:cNvPr>
          <p:cNvSpPr txBox="1"/>
          <p:nvPr/>
        </p:nvSpPr>
        <p:spPr>
          <a:xfrm>
            <a:off x="13167272" y="1321223"/>
            <a:ext cx="781548" cy="369332"/>
          </a:xfrm>
          <a:prstGeom prst="rect">
            <a:avLst/>
          </a:prstGeom>
          <a:noFill/>
        </p:spPr>
        <p:txBody>
          <a:bodyPr wrap="square" rtlCol="0">
            <a:spAutoFit/>
          </a:bodyPr>
          <a:lstStyle/>
          <a:p>
            <a:r>
              <a:rPr lang="en-US" sz="1800" dirty="0">
                <a:solidFill>
                  <a:schemeClr val="bg1"/>
                </a:solidFill>
                <a:latin typeface="Arial" panose="020B0604020202020204" pitchFamily="34" charset="0"/>
                <a:cs typeface="Arial" panose="020B0604020202020204" pitchFamily="34" charset="0"/>
              </a:rPr>
              <a:t>P25</a:t>
            </a:r>
          </a:p>
        </p:txBody>
      </p:sp>
      <p:pic>
        <p:nvPicPr>
          <p:cNvPr id="154" name="Picture 153">
            <a:extLst>
              <a:ext uri="{FF2B5EF4-FFF2-40B4-BE49-F238E27FC236}">
                <a16:creationId xmlns:a16="http://schemas.microsoft.com/office/drawing/2014/main" id="{2FB295AB-AC2A-2C43-BF33-BACA48EFCFCF}"/>
              </a:ext>
            </a:extLst>
          </p:cNvPr>
          <p:cNvPicPr>
            <a:picLocks noChangeAspect="1"/>
          </p:cNvPicPr>
          <p:nvPr/>
        </p:nvPicPr>
        <p:blipFill rotWithShape="1">
          <a:blip r:embed="rId23" cstate="print">
            <a:extLst>
              <a:ext uri="{BEBA8EAE-BF5A-486C-A8C5-ECC9F3942E4B}">
                <a14:imgProps xmlns:a14="http://schemas.microsoft.com/office/drawing/2010/main">
                  <a14:imgLayer r:embed="rId24">
                    <a14:imgEffect>
                      <a14:brightnessContrast bright="10000"/>
                    </a14:imgEffect>
                  </a14:imgLayer>
                </a14:imgProps>
              </a:ext>
              <a:ext uri="{28A0092B-C50C-407E-A947-70E740481C1C}">
                <a14:useLocalDpi xmlns:a14="http://schemas.microsoft.com/office/drawing/2010/main"/>
              </a:ext>
            </a:extLst>
          </a:blip>
          <a:srcRect/>
          <a:stretch/>
        </p:blipFill>
        <p:spPr>
          <a:xfrm>
            <a:off x="2323367" y="4147956"/>
            <a:ext cx="1639280" cy="2340000"/>
          </a:xfrm>
          <a:prstGeom prst="rect">
            <a:avLst/>
          </a:prstGeom>
        </p:spPr>
      </p:pic>
      <p:pic>
        <p:nvPicPr>
          <p:cNvPr id="156" name="Picture 155">
            <a:extLst>
              <a:ext uri="{FF2B5EF4-FFF2-40B4-BE49-F238E27FC236}">
                <a16:creationId xmlns:a16="http://schemas.microsoft.com/office/drawing/2014/main" id="{F040B058-179A-D041-BF89-714B2B370D9A}"/>
              </a:ext>
            </a:extLst>
          </p:cNvPr>
          <p:cNvPicPr>
            <a:picLocks noChangeAspect="1"/>
          </p:cNvPicPr>
          <p:nvPr/>
        </p:nvPicPr>
        <p:blipFill rotWithShape="1">
          <a:blip r:embed="rId25" cstate="print">
            <a:extLst>
              <a:ext uri="{BEBA8EAE-BF5A-486C-A8C5-ECC9F3942E4B}">
                <a14:imgProps xmlns:a14="http://schemas.microsoft.com/office/drawing/2010/main">
                  <a14:imgLayer r:embed="rId26">
                    <a14:imgEffect>
                      <a14:brightnessContrast bright="10000"/>
                    </a14:imgEffect>
                  </a14:imgLayer>
                </a14:imgProps>
              </a:ext>
              <a:ext uri="{28A0092B-C50C-407E-A947-70E740481C1C}">
                <a14:useLocalDpi xmlns:a14="http://schemas.microsoft.com/office/drawing/2010/main"/>
              </a:ext>
            </a:extLst>
          </a:blip>
          <a:srcRect/>
          <a:stretch/>
        </p:blipFill>
        <p:spPr>
          <a:xfrm>
            <a:off x="5678438" y="4147956"/>
            <a:ext cx="1629933" cy="2333066"/>
          </a:xfrm>
          <a:prstGeom prst="rect">
            <a:avLst/>
          </a:prstGeom>
        </p:spPr>
      </p:pic>
      <p:sp>
        <p:nvSpPr>
          <p:cNvPr id="157" name="TextBox 156">
            <a:extLst>
              <a:ext uri="{FF2B5EF4-FFF2-40B4-BE49-F238E27FC236}">
                <a16:creationId xmlns:a16="http://schemas.microsoft.com/office/drawing/2014/main" id="{330CA819-9AAE-934B-921F-E226A62BD23B}"/>
              </a:ext>
            </a:extLst>
          </p:cNvPr>
          <p:cNvSpPr txBox="1"/>
          <p:nvPr/>
        </p:nvSpPr>
        <p:spPr>
          <a:xfrm>
            <a:off x="631765" y="4112242"/>
            <a:ext cx="466794" cy="369332"/>
          </a:xfrm>
          <a:prstGeom prst="rect">
            <a:avLst/>
          </a:prstGeom>
          <a:noFill/>
        </p:spPr>
        <p:txBody>
          <a:bodyPr wrap="none" rtlCol="0">
            <a:spAutoFit/>
          </a:bodyPr>
          <a:lstStyle/>
          <a:p>
            <a:r>
              <a:rPr lang="en-US" sz="1800" dirty="0">
                <a:solidFill>
                  <a:schemeClr val="bg1"/>
                </a:solidFill>
                <a:latin typeface="Arial" panose="020B0604020202020204" pitchFamily="34" charset="0"/>
                <a:cs typeface="Arial" panose="020B0604020202020204" pitchFamily="34" charset="0"/>
              </a:rPr>
              <a:t>P3</a:t>
            </a:r>
          </a:p>
        </p:txBody>
      </p:sp>
      <p:sp>
        <p:nvSpPr>
          <p:cNvPr id="158" name="TextBox 157">
            <a:extLst>
              <a:ext uri="{FF2B5EF4-FFF2-40B4-BE49-F238E27FC236}">
                <a16:creationId xmlns:a16="http://schemas.microsoft.com/office/drawing/2014/main" id="{5D91B17A-7706-A54F-893D-3B5C272A4A7D}"/>
              </a:ext>
            </a:extLst>
          </p:cNvPr>
          <p:cNvSpPr txBox="1"/>
          <p:nvPr/>
        </p:nvSpPr>
        <p:spPr>
          <a:xfrm>
            <a:off x="2318304" y="4096522"/>
            <a:ext cx="466794" cy="369332"/>
          </a:xfrm>
          <a:prstGeom prst="rect">
            <a:avLst/>
          </a:prstGeom>
          <a:noFill/>
        </p:spPr>
        <p:txBody>
          <a:bodyPr wrap="none" rtlCol="0">
            <a:spAutoFit/>
          </a:bodyPr>
          <a:lstStyle/>
          <a:p>
            <a:r>
              <a:rPr lang="en-US" sz="1800" dirty="0">
                <a:solidFill>
                  <a:schemeClr val="bg1"/>
                </a:solidFill>
                <a:latin typeface="Arial" panose="020B0604020202020204" pitchFamily="34" charset="0"/>
                <a:cs typeface="Arial" panose="020B0604020202020204" pitchFamily="34" charset="0"/>
              </a:rPr>
              <a:t>P8</a:t>
            </a:r>
          </a:p>
        </p:txBody>
      </p:sp>
      <p:sp>
        <p:nvSpPr>
          <p:cNvPr id="159" name="TextBox 158">
            <a:extLst>
              <a:ext uri="{FF2B5EF4-FFF2-40B4-BE49-F238E27FC236}">
                <a16:creationId xmlns:a16="http://schemas.microsoft.com/office/drawing/2014/main" id="{C1FFBA64-8C5A-3743-859D-FDC639195E3D}"/>
              </a:ext>
            </a:extLst>
          </p:cNvPr>
          <p:cNvSpPr txBox="1"/>
          <p:nvPr/>
        </p:nvSpPr>
        <p:spPr>
          <a:xfrm>
            <a:off x="3976118" y="4112242"/>
            <a:ext cx="595035" cy="369332"/>
          </a:xfrm>
          <a:prstGeom prst="rect">
            <a:avLst/>
          </a:prstGeom>
          <a:noFill/>
        </p:spPr>
        <p:txBody>
          <a:bodyPr wrap="none" rtlCol="0">
            <a:spAutoFit/>
          </a:bodyPr>
          <a:lstStyle/>
          <a:p>
            <a:r>
              <a:rPr lang="en-US" sz="1800" dirty="0">
                <a:solidFill>
                  <a:schemeClr val="bg1"/>
                </a:solidFill>
                <a:latin typeface="Arial" panose="020B0604020202020204" pitchFamily="34" charset="0"/>
                <a:cs typeface="Arial" panose="020B0604020202020204" pitchFamily="34" charset="0"/>
              </a:rPr>
              <a:t>P15</a:t>
            </a:r>
          </a:p>
        </p:txBody>
      </p:sp>
      <p:sp>
        <p:nvSpPr>
          <p:cNvPr id="160" name="TextBox 159">
            <a:extLst>
              <a:ext uri="{FF2B5EF4-FFF2-40B4-BE49-F238E27FC236}">
                <a16:creationId xmlns:a16="http://schemas.microsoft.com/office/drawing/2014/main" id="{281D43D8-01A5-F54D-98BE-6A2629AD1CBE}"/>
              </a:ext>
            </a:extLst>
          </p:cNvPr>
          <p:cNvSpPr txBox="1"/>
          <p:nvPr/>
        </p:nvSpPr>
        <p:spPr>
          <a:xfrm>
            <a:off x="9051704" y="4230116"/>
            <a:ext cx="595035" cy="369332"/>
          </a:xfrm>
          <a:prstGeom prst="rect">
            <a:avLst/>
          </a:prstGeom>
          <a:noFill/>
        </p:spPr>
        <p:txBody>
          <a:bodyPr wrap="none" rtlCol="0">
            <a:spAutoFit/>
          </a:bodyPr>
          <a:lstStyle/>
          <a:p>
            <a:r>
              <a:rPr lang="en-US" sz="1800" dirty="0">
                <a:solidFill>
                  <a:schemeClr val="bg1"/>
                </a:solidFill>
                <a:latin typeface="Arial" panose="020B0604020202020204" pitchFamily="34" charset="0"/>
                <a:cs typeface="Arial" panose="020B0604020202020204" pitchFamily="34" charset="0"/>
              </a:rPr>
              <a:t>P25</a:t>
            </a:r>
          </a:p>
        </p:txBody>
      </p:sp>
      <p:pic>
        <p:nvPicPr>
          <p:cNvPr id="161" name="Picture 160">
            <a:extLst>
              <a:ext uri="{FF2B5EF4-FFF2-40B4-BE49-F238E27FC236}">
                <a16:creationId xmlns:a16="http://schemas.microsoft.com/office/drawing/2014/main" id="{4B6F3040-1E54-B040-8513-25E9590AFCE7}"/>
              </a:ext>
            </a:extLst>
          </p:cNvPr>
          <p:cNvPicPr>
            <a:picLocks noChangeAspect="1"/>
          </p:cNvPicPr>
          <p:nvPr/>
        </p:nvPicPr>
        <p:blipFill rotWithShape="1">
          <a:blip r:embed="rId27" cstate="print">
            <a:extLst>
              <a:ext uri="{BEBA8EAE-BF5A-486C-A8C5-ECC9F3942E4B}">
                <a14:imgProps xmlns:a14="http://schemas.microsoft.com/office/drawing/2010/main">
                  <a14:imgLayer r:embed="rId28">
                    <a14:imgEffect>
                      <a14:brightnessContrast bright="10000"/>
                    </a14:imgEffect>
                  </a14:imgLayer>
                </a14:imgProps>
              </a:ext>
              <a:ext uri="{28A0092B-C50C-407E-A947-70E740481C1C}">
                <a14:useLocalDpi xmlns:a14="http://schemas.microsoft.com/office/drawing/2010/main"/>
              </a:ext>
            </a:extLst>
          </a:blip>
          <a:srcRect/>
          <a:stretch/>
        </p:blipFill>
        <p:spPr>
          <a:xfrm>
            <a:off x="8109187" y="4147956"/>
            <a:ext cx="1622644" cy="2340000"/>
          </a:xfrm>
          <a:prstGeom prst="rect">
            <a:avLst/>
          </a:prstGeom>
        </p:spPr>
      </p:pic>
      <p:pic>
        <p:nvPicPr>
          <p:cNvPr id="162" name="Picture 161">
            <a:extLst>
              <a:ext uri="{FF2B5EF4-FFF2-40B4-BE49-F238E27FC236}">
                <a16:creationId xmlns:a16="http://schemas.microsoft.com/office/drawing/2014/main" id="{B9181C7C-24FC-F347-987F-8B8AF2B41D29}"/>
              </a:ext>
            </a:extLst>
          </p:cNvPr>
          <p:cNvPicPr>
            <a:picLocks noChangeAspect="1"/>
          </p:cNvPicPr>
          <p:nvPr/>
        </p:nvPicPr>
        <p:blipFill rotWithShape="1">
          <a:blip r:embed="rId29" cstate="print">
            <a:extLst>
              <a:ext uri="{BEBA8EAE-BF5A-486C-A8C5-ECC9F3942E4B}">
                <a14:imgProps xmlns:a14="http://schemas.microsoft.com/office/drawing/2010/main">
                  <a14:imgLayer r:embed="rId30">
                    <a14:imgEffect>
                      <a14:brightnessContrast bright="10000"/>
                    </a14:imgEffect>
                  </a14:imgLayer>
                </a14:imgProps>
              </a:ext>
              <a:ext uri="{28A0092B-C50C-407E-A947-70E740481C1C}">
                <a14:useLocalDpi xmlns:a14="http://schemas.microsoft.com/office/drawing/2010/main"/>
              </a:ext>
            </a:extLst>
          </a:blip>
          <a:srcRect/>
          <a:stretch/>
        </p:blipFill>
        <p:spPr>
          <a:xfrm>
            <a:off x="9781472" y="4147956"/>
            <a:ext cx="1619219" cy="2340000"/>
          </a:xfrm>
          <a:prstGeom prst="rect">
            <a:avLst/>
          </a:prstGeom>
        </p:spPr>
      </p:pic>
      <p:pic>
        <p:nvPicPr>
          <p:cNvPr id="163" name="Picture 162">
            <a:extLst>
              <a:ext uri="{FF2B5EF4-FFF2-40B4-BE49-F238E27FC236}">
                <a16:creationId xmlns:a16="http://schemas.microsoft.com/office/drawing/2014/main" id="{7E1311D6-CAEA-5949-B3FD-682EAD53680B}"/>
              </a:ext>
            </a:extLst>
          </p:cNvPr>
          <p:cNvPicPr>
            <a:picLocks noChangeAspect="1"/>
          </p:cNvPicPr>
          <p:nvPr/>
        </p:nvPicPr>
        <p:blipFill rotWithShape="1">
          <a:blip r:embed="rId31" cstate="print">
            <a:extLst>
              <a:ext uri="{BEBA8EAE-BF5A-486C-A8C5-ECC9F3942E4B}">
                <a14:imgProps xmlns:a14="http://schemas.microsoft.com/office/drawing/2010/main">
                  <a14:imgLayer r:embed="rId32">
                    <a14:imgEffect>
                      <a14:brightnessContrast bright="10000"/>
                    </a14:imgEffect>
                  </a14:imgLayer>
                </a14:imgProps>
              </a:ext>
              <a:ext uri="{28A0092B-C50C-407E-A947-70E740481C1C}">
                <a14:useLocalDpi xmlns:a14="http://schemas.microsoft.com/office/drawing/2010/main"/>
              </a:ext>
            </a:extLst>
          </a:blip>
          <a:srcRect/>
          <a:stretch/>
        </p:blipFill>
        <p:spPr>
          <a:xfrm>
            <a:off x="11452753" y="4147956"/>
            <a:ext cx="1609336" cy="2340000"/>
          </a:xfrm>
          <a:prstGeom prst="rect">
            <a:avLst/>
          </a:prstGeom>
        </p:spPr>
      </p:pic>
      <p:pic>
        <p:nvPicPr>
          <p:cNvPr id="164" name="Picture 163">
            <a:extLst>
              <a:ext uri="{FF2B5EF4-FFF2-40B4-BE49-F238E27FC236}">
                <a16:creationId xmlns:a16="http://schemas.microsoft.com/office/drawing/2014/main" id="{DFCB16D2-0357-3D49-8055-CBDE4F1BA505}"/>
              </a:ext>
            </a:extLst>
          </p:cNvPr>
          <p:cNvPicPr>
            <a:picLocks noChangeAspect="1"/>
          </p:cNvPicPr>
          <p:nvPr/>
        </p:nvPicPr>
        <p:blipFill rotWithShape="1">
          <a:blip r:embed="rId33" cstate="print">
            <a:extLst>
              <a:ext uri="{28A0092B-C50C-407E-A947-70E740481C1C}">
                <a14:useLocalDpi xmlns:a14="http://schemas.microsoft.com/office/drawing/2010/main"/>
              </a:ext>
            </a:extLst>
          </a:blip>
          <a:srcRect/>
          <a:stretch/>
        </p:blipFill>
        <p:spPr>
          <a:xfrm>
            <a:off x="13126553" y="4157963"/>
            <a:ext cx="1616706" cy="2340000"/>
          </a:xfrm>
          <a:prstGeom prst="rect">
            <a:avLst/>
          </a:prstGeom>
        </p:spPr>
      </p:pic>
      <p:sp>
        <p:nvSpPr>
          <p:cNvPr id="166" name="TextBox 165">
            <a:extLst>
              <a:ext uri="{FF2B5EF4-FFF2-40B4-BE49-F238E27FC236}">
                <a16:creationId xmlns:a16="http://schemas.microsoft.com/office/drawing/2014/main" id="{E34D6220-66F2-B44E-AB52-208AAAD103A1}"/>
              </a:ext>
            </a:extLst>
          </p:cNvPr>
          <p:cNvSpPr txBox="1"/>
          <p:nvPr/>
        </p:nvSpPr>
        <p:spPr>
          <a:xfrm>
            <a:off x="8109187" y="4155471"/>
            <a:ext cx="466794" cy="369332"/>
          </a:xfrm>
          <a:prstGeom prst="rect">
            <a:avLst/>
          </a:prstGeom>
          <a:noFill/>
        </p:spPr>
        <p:txBody>
          <a:bodyPr wrap="none" rtlCol="0">
            <a:spAutoFit/>
          </a:bodyPr>
          <a:lstStyle/>
          <a:p>
            <a:r>
              <a:rPr lang="en-US" sz="1800" dirty="0">
                <a:solidFill>
                  <a:schemeClr val="bg1"/>
                </a:solidFill>
                <a:latin typeface="Arial" panose="020B0604020202020204" pitchFamily="34" charset="0"/>
                <a:cs typeface="Arial" panose="020B0604020202020204" pitchFamily="34" charset="0"/>
              </a:rPr>
              <a:t>P3</a:t>
            </a:r>
          </a:p>
        </p:txBody>
      </p:sp>
      <p:sp>
        <p:nvSpPr>
          <p:cNvPr id="167" name="TextBox 166">
            <a:extLst>
              <a:ext uri="{FF2B5EF4-FFF2-40B4-BE49-F238E27FC236}">
                <a16:creationId xmlns:a16="http://schemas.microsoft.com/office/drawing/2014/main" id="{ED3DF1D8-349D-3841-A646-01C3D0177E20}"/>
              </a:ext>
            </a:extLst>
          </p:cNvPr>
          <p:cNvSpPr txBox="1"/>
          <p:nvPr/>
        </p:nvSpPr>
        <p:spPr>
          <a:xfrm>
            <a:off x="9767049" y="4155471"/>
            <a:ext cx="466794" cy="369332"/>
          </a:xfrm>
          <a:prstGeom prst="rect">
            <a:avLst/>
          </a:prstGeom>
          <a:noFill/>
        </p:spPr>
        <p:txBody>
          <a:bodyPr wrap="none" rtlCol="0">
            <a:spAutoFit/>
          </a:bodyPr>
          <a:lstStyle/>
          <a:p>
            <a:r>
              <a:rPr lang="en-US" sz="1800" dirty="0">
                <a:solidFill>
                  <a:schemeClr val="bg1"/>
                </a:solidFill>
                <a:latin typeface="Arial" panose="020B0604020202020204" pitchFamily="34" charset="0"/>
                <a:cs typeface="Arial" panose="020B0604020202020204" pitchFamily="34" charset="0"/>
              </a:rPr>
              <a:t>P8</a:t>
            </a:r>
          </a:p>
        </p:txBody>
      </p:sp>
      <p:sp>
        <p:nvSpPr>
          <p:cNvPr id="168" name="TextBox 167">
            <a:extLst>
              <a:ext uri="{FF2B5EF4-FFF2-40B4-BE49-F238E27FC236}">
                <a16:creationId xmlns:a16="http://schemas.microsoft.com/office/drawing/2014/main" id="{E703AC8E-0D90-1F48-B255-E9F3896021D6}"/>
              </a:ext>
            </a:extLst>
          </p:cNvPr>
          <p:cNvSpPr txBox="1"/>
          <p:nvPr/>
        </p:nvSpPr>
        <p:spPr>
          <a:xfrm>
            <a:off x="11421111" y="4159881"/>
            <a:ext cx="595035" cy="369332"/>
          </a:xfrm>
          <a:prstGeom prst="rect">
            <a:avLst/>
          </a:prstGeom>
          <a:noFill/>
        </p:spPr>
        <p:txBody>
          <a:bodyPr wrap="none" rtlCol="0">
            <a:spAutoFit/>
          </a:bodyPr>
          <a:lstStyle/>
          <a:p>
            <a:r>
              <a:rPr lang="en-US" sz="1800" dirty="0">
                <a:solidFill>
                  <a:schemeClr val="bg1"/>
                </a:solidFill>
                <a:latin typeface="Arial" panose="020B0604020202020204" pitchFamily="34" charset="0"/>
                <a:cs typeface="Arial" panose="020B0604020202020204" pitchFamily="34" charset="0"/>
              </a:rPr>
              <a:t>P15</a:t>
            </a:r>
          </a:p>
        </p:txBody>
      </p:sp>
      <p:sp>
        <p:nvSpPr>
          <p:cNvPr id="169" name="TextBox 168">
            <a:extLst>
              <a:ext uri="{FF2B5EF4-FFF2-40B4-BE49-F238E27FC236}">
                <a16:creationId xmlns:a16="http://schemas.microsoft.com/office/drawing/2014/main" id="{8C5B0B83-16D8-AC4B-892C-BE2C9C513C89}"/>
              </a:ext>
            </a:extLst>
          </p:cNvPr>
          <p:cNvSpPr txBox="1"/>
          <p:nvPr/>
        </p:nvSpPr>
        <p:spPr>
          <a:xfrm>
            <a:off x="13117027" y="4154471"/>
            <a:ext cx="595035" cy="369332"/>
          </a:xfrm>
          <a:prstGeom prst="rect">
            <a:avLst/>
          </a:prstGeom>
          <a:noFill/>
        </p:spPr>
        <p:txBody>
          <a:bodyPr wrap="none" rtlCol="0">
            <a:spAutoFit/>
          </a:bodyPr>
          <a:lstStyle/>
          <a:p>
            <a:r>
              <a:rPr lang="en-US" sz="1800" dirty="0">
                <a:solidFill>
                  <a:schemeClr val="bg1"/>
                </a:solidFill>
                <a:latin typeface="Arial" panose="020B0604020202020204" pitchFamily="34" charset="0"/>
                <a:cs typeface="Arial" panose="020B0604020202020204" pitchFamily="34" charset="0"/>
              </a:rPr>
              <a:t>P25</a:t>
            </a:r>
          </a:p>
        </p:txBody>
      </p:sp>
      <p:sp>
        <p:nvSpPr>
          <p:cNvPr id="170" name="TextBox 169">
            <a:extLst>
              <a:ext uri="{FF2B5EF4-FFF2-40B4-BE49-F238E27FC236}">
                <a16:creationId xmlns:a16="http://schemas.microsoft.com/office/drawing/2014/main" id="{0D7F5C21-45EB-F44C-9E4D-384354548EAB}"/>
              </a:ext>
            </a:extLst>
          </p:cNvPr>
          <p:cNvSpPr txBox="1"/>
          <p:nvPr/>
        </p:nvSpPr>
        <p:spPr>
          <a:xfrm>
            <a:off x="5675245" y="4108266"/>
            <a:ext cx="595035" cy="369332"/>
          </a:xfrm>
          <a:prstGeom prst="rect">
            <a:avLst/>
          </a:prstGeom>
          <a:noFill/>
        </p:spPr>
        <p:txBody>
          <a:bodyPr wrap="none" rtlCol="0">
            <a:spAutoFit/>
          </a:bodyPr>
          <a:lstStyle/>
          <a:p>
            <a:r>
              <a:rPr lang="en-US" sz="1800" dirty="0">
                <a:solidFill>
                  <a:schemeClr val="bg1"/>
                </a:solidFill>
                <a:latin typeface="Arial" panose="020B0604020202020204" pitchFamily="34" charset="0"/>
                <a:cs typeface="Arial" panose="020B0604020202020204" pitchFamily="34" charset="0"/>
              </a:rPr>
              <a:t>P25</a:t>
            </a:r>
          </a:p>
        </p:txBody>
      </p:sp>
      <p:cxnSp>
        <p:nvCxnSpPr>
          <p:cNvPr id="171" name="Straight Connector 170">
            <a:extLst>
              <a:ext uri="{FF2B5EF4-FFF2-40B4-BE49-F238E27FC236}">
                <a16:creationId xmlns:a16="http://schemas.microsoft.com/office/drawing/2014/main" id="{63144306-6495-624D-9BB6-2ADB4D768F34}"/>
              </a:ext>
            </a:extLst>
          </p:cNvPr>
          <p:cNvCxnSpPr/>
          <p:nvPr/>
        </p:nvCxnSpPr>
        <p:spPr>
          <a:xfrm>
            <a:off x="14235299" y="6375815"/>
            <a:ext cx="396847" cy="0"/>
          </a:xfrm>
          <a:prstGeom prst="line">
            <a:avLst/>
          </a:prstGeom>
          <a:ln w="508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72" name="Straight Connector 171">
            <a:extLst>
              <a:ext uri="{FF2B5EF4-FFF2-40B4-BE49-F238E27FC236}">
                <a16:creationId xmlns:a16="http://schemas.microsoft.com/office/drawing/2014/main" id="{0C28922F-1F31-D740-A938-885150F4BC84}"/>
              </a:ext>
            </a:extLst>
          </p:cNvPr>
          <p:cNvCxnSpPr/>
          <p:nvPr/>
        </p:nvCxnSpPr>
        <p:spPr>
          <a:xfrm>
            <a:off x="12512341" y="6375815"/>
            <a:ext cx="431647" cy="0"/>
          </a:xfrm>
          <a:prstGeom prst="line">
            <a:avLst/>
          </a:prstGeom>
          <a:ln w="508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73" name="Straight Connector 172">
            <a:extLst>
              <a:ext uri="{FF2B5EF4-FFF2-40B4-BE49-F238E27FC236}">
                <a16:creationId xmlns:a16="http://schemas.microsoft.com/office/drawing/2014/main" id="{2D29877A-D660-6C49-AEB3-994EEB1A4516}"/>
              </a:ext>
            </a:extLst>
          </p:cNvPr>
          <p:cNvCxnSpPr/>
          <p:nvPr/>
        </p:nvCxnSpPr>
        <p:spPr>
          <a:xfrm>
            <a:off x="9198353" y="6375815"/>
            <a:ext cx="431647" cy="0"/>
          </a:xfrm>
          <a:prstGeom prst="line">
            <a:avLst/>
          </a:prstGeom>
          <a:ln w="508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74" name="Straight Connector 173">
            <a:extLst>
              <a:ext uri="{FF2B5EF4-FFF2-40B4-BE49-F238E27FC236}">
                <a16:creationId xmlns:a16="http://schemas.microsoft.com/office/drawing/2014/main" id="{BE97253F-DBF3-1A44-A3E0-06A740AC2E16}"/>
              </a:ext>
            </a:extLst>
          </p:cNvPr>
          <p:cNvCxnSpPr/>
          <p:nvPr/>
        </p:nvCxnSpPr>
        <p:spPr>
          <a:xfrm>
            <a:off x="10845095" y="6375815"/>
            <a:ext cx="431647" cy="0"/>
          </a:xfrm>
          <a:prstGeom prst="line">
            <a:avLst/>
          </a:prstGeom>
          <a:ln w="508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75" name="Straight Connector 174">
            <a:extLst>
              <a:ext uri="{FF2B5EF4-FFF2-40B4-BE49-F238E27FC236}">
                <a16:creationId xmlns:a16="http://schemas.microsoft.com/office/drawing/2014/main" id="{E205848F-59B4-4141-AAA8-E1095A856557}"/>
              </a:ext>
            </a:extLst>
          </p:cNvPr>
          <p:cNvCxnSpPr/>
          <p:nvPr/>
        </p:nvCxnSpPr>
        <p:spPr>
          <a:xfrm flipV="1">
            <a:off x="662584" y="4068532"/>
            <a:ext cx="6645787" cy="26237"/>
          </a:xfrm>
          <a:prstGeom prst="line">
            <a:avLst/>
          </a:prstGeom>
          <a:effectLst/>
        </p:spPr>
        <p:style>
          <a:lnRef idx="2">
            <a:schemeClr val="dk1"/>
          </a:lnRef>
          <a:fillRef idx="0">
            <a:schemeClr val="dk1"/>
          </a:fillRef>
          <a:effectRef idx="1">
            <a:schemeClr val="dk1"/>
          </a:effectRef>
          <a:fontRef idx="minor">
            <a:schemeClr val="tx1"/>
          </a:fontRef>
        </p:style>
      </p:cxnSp>
      <p:sp>
        <p:nvSpPr>
          <p:cNvPr id="177" name="TextBox 149">
            <a:extLst>
              <a:ext uri="{FF2B5EF4-FFF2-40B4-BE49-F238E27FC236}">
                <a16:creationId xmlns:a16="http://schemas.microsoft.com/office/drawing/2014/main" id="{DCCF7E8C-C4C1-484C-9630-9306B528CFC6}"/>
              </a:ext>
            </a:extLst>
          </p:cNvPr>
          <p:cNvSpPr txBox="1"/>
          <p:nvPr/>
        </p:nvSpPr>
        <p:spPr>
          <a:xfrm>
            <a:off x="435485" y="3708731"/>
            <a:ext cx="6813268" cy="400110"/>
          </a:xfrm>
          <a:prstGeom prst="rect">
            <a:avLst/>
          </a:prstGeom>
          <a:noFill/>
          <a:ln>
            <a:noFill/>
          </a:ln>
        </p:spPr>
        <p:txBody>
          <a:bodyPr wrap="square" rtlCol="0">
            <a:spAutoFit/>
          </a:bodyPr>
          <a:lstStyle/>
          <a:p>
            <a:pPr algn="ctr"/>
            <a:r>
              <a:rPr lang="en-US" sz="2000" i="1" dirty="0" err="1">
                <a:latin typeface="Arial"/>
                <a:cs typeface="Arial"/>
              </a:rPr>
              <a:t>Hhip</a:t>
            </a:r>
            <a:r>
              <a:rPr lang="en-US" sz="2000" i="1" dirty="0">
                <a:latin typeface="Arial"/>
                <a:cs typeface="Arial"/>
              </a:rPr>
              <a:t> </a:t>
            </a:r>
            <a:r>
              <a:rPr lang="en-US" sz="2000" dirty="0">
                <a:latin typeface="Arial"/>
                <a:cs typeface="Arial"/>
              </a:rPr>
              <a:t>in situ hybridization</a:t>
            </a:r>
            <a:endParaRPr lang="en-US" sz="2000" baseline="30000" dirty="0">
              <a:latin typeface="Arial"/>
              <a:cs typeface="Arial"/>
            </a:endParaRPr>
          </a:p>
        </p:txBody>
      </p:sp>
      <p:sp>
        <p:nvSpPr>
          <p:cNvPr id="178" name="TextBox 149">
            <a:extLst>
              <a:ext uri="{FF2B5EF4-FFF2-40B4-BE49-F238E27FC236}">
                <a16:creationId xmlns:a16="http://schemas.microsoft.com/office/drawing/2014/main" id="{F37A6883-31A8-0743-B07E-24C66B30FC38}"/>
              </a:ext>
            </a:extLst>
          </p:cNvPr>
          <p:cNvSpPr txBox="1"/>
          <p:nvPr/>
        </p:nvSpPr>
        <p:spPr>
          <a:xfrm>
            <a:off x="8970102" y="3704654"/>
            <a:ext cx="5352532" cy="400110"/>
          </a:xfrm>
          <a:prstGeom prst="rect">
            <a:avLst/>
          </a:prstGeom>
          <a:noFill/>
          <a:ln>
            <a:noFill/>
          </a:ln>
        </p:spPr>
        <p:txBody>
          <a:bodyPr wrap="square" rtlCol="0">
            <a:spAutoFit/>
          </a:bodyPr>
          <a:lstStyle/>
          <a:p>
            <a:pPr algn="ctr"/>
            <a:r>
              <a:rPr lang="en-US" sz="2000" i="1" dirty="0">
                <a:latin typeface="Arial"/>
                <a:cs typeface="Arial"/>
              </a:rPr>
              <a:t>Gas1 </a:t>
            </a:r>
            <a:r>
              <a:rPr lang="en-US" sz="2000" dirty="0">
                <a:latin typeface="Arial"/>
                <a:cs typeface="Arial"/>
              </a:rPr>
              <a:t>in situ hybridization</a:t>
            </a:r>
            <a:endParaRPr lang="en-US" sz="2000" baseline="30000" dirty="0">
              <a:latin typeface="Arial"/>
              <a:cs typeface="Arial"/>
            </a:endParaRPr>
          </a:p>
        </p:txBody>
      </p:sp>
      <p:cxnSp>
        <p:nvCxnSpPr>
          <p:cNvPr id="179" name="Straight Connector 178">
            <a:extLst>
              <a:ext uri="{FF2B5EF4-FFF2-40B4-BE49-F238E27FC236}">
                <a16:creationId xmlns:a16="http://schemas.microsoft.com/office/drawing/2014/main" id="{992934B2-944B-F74F-9C88-9E4D88475248}"/>
              </a:ext>
            </a:extLst>
          </p:cNvPr>
          <p:cNvCxnSpPr/>
          <p:nvPr/>
        </p:nvCxnSpPr>
        <p:spPr>
          <a:xfrm flipV="1">
            <a:off x="8109187" y="4054244"/>
            <a:ext cx="6649200" cy="23716"/>
          </a:xfrm>
          <a:prstGeom prst="line">
            <a:avLst/>
          </a:prstGeom>
          <a:effectLst/>
        </p:spPr>
        <p:style>
          <a:lnRef idx="2">
            <a:schemeClr val="dk1"/>
          </a:lnRef>
          <a:fillRef idx="0">
            <a:schemeClr val="dk1"/>
          </a:fillRef>
          <a:effectRef idx="1">
            <a:schemeClr val="dk1"/>
          </a:effectRef>
          <a:fontRef idx="minor">
            <a:schemeClr val="tx1"/>
          </a:fontRef>
        </p:style>
      </p:cxnSp>
      <p:cxnSp>
        <p:nvCxnSpPr>
          <p:cNvPr id="180" name="Straight Connector 179">
            <a:extLst>
              <a:ext uri="{FF2B5EF4-FFF2-40B4-BE49-F238E27FC236}">
                <a16:creationId xmlns:a16="http://schemas.microsoft.com/office/drawing/2014/main" id="{08BFE9EA-8FD1-8E40-BBB9-E0020369CF11}"/>
              </a:ext>
            </a:extLst>
          </p:cNvPr>
          <p:cNvCxnSpPr/>
          <p:nvPr/>
        </p:nvCxnSpPr>
        <p:spPr>
          <a:xfrm>
            <a:off x="1729963" y="6345570"/>
            <a:ext cx="431647" cy="0"/>
          </a:xfrm>
          <a:prstGeom prst="line">
            <a:avLst/>
          </a:prstGeom>
          <a:ln w="508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81" name="Straight Connector 180">
            <a:extLst>
              <a:ext uri="{FF2B5EF4-FFF2-40B4-BE49-F238E27FC236}">
                <a16:creationId xmlns:a16="http://schemas.microsoft.com/office/drawing/2014/main" id="{1CA1AA46-D3A8-7A4C-93C0-8E1D05EA8CB3}"/>
              </a:ext>
            </a:extLst>
          </p:cNvPr>
          <p:cNvCxnSpPr/>
          <p:nvPr/>
        </p:nvCxnSpPr>
        <p:spPr>
          <a:xfrm>
            <a:off x="3412927" y="6347562"/>
            <a:ext cx="431647" cy="0"/>
          </a:xfrm>
          <a:prstGeom prst="line">
            <a:avLst/>
          </a:prstGeom>
          <a:ln w="508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82" name="Straight Connector 181">
            <a:extLst>
              <a:ext uri="{FF2B5EF4-FFF2-40B4-BE49-F238E27FC236}">
                <a16:creationId xmlns:a16="http://schemas.microsoft.com/office/drawing/2014/main" id="{AB85B325-D626-2B49-9B72-5FF82DC8ABDF}"/>
              </a:ext>
            </a:extLst>
          </p:cNvPr>
          <p:cNvCxnSpPr/>
          <p:nvPr/>
        </p:nvCxnSpPr>
        <p:spPr>
          <a:xfrm>
            <a:off x="5043905" y="6347562"/>
            <a:ext cx="431647" cy="0"/>
          </a:xfrm>
          <a:prstGeom prst="line">
            <a:avLst/>
          </a:prstGeom>
          <a:ln w="508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83" name="Straight Connector 182">
            <a:extLst>
              <a:ext uri="{FF2B5EF4-FFF2-40B4-BE49-F238E27FC236}">
                <a16:creationId xmlns:a16="http://schemas.microsoft.com/office/drawing/2014/main" id="{34DD1CF1-A876-944A-ABCC-0F5AC26258BF}"/>
              </a:ext>
            </a:extLst>
          </p:cNvPr>
          <p:cNvCxnSpPr/>
          <p:nvPr/>
        </p:nvCxnSpPr>
        <p:spPr>
          <a:xfrm>
            <a:off x="6783512" y="6354171"/>
            <a:ext cx="396847" cy="0"/>
          </a:xfrm>
          <a:prstGeom prst="line">
            <a:avLst/>
          </a:prstGeom>
          <a:ln w="50800">
            <a:solidFill>
              <a:schemeClr val="bg1"/>
            </a:solidFill>
          </a:ln>
        </p:spPr>
        <p:style>
          <a:lnRef idx="2">
            <a:schemeClr val="accent1"/>
          </a:lnRef>
          <a:fillRef idx="0">
            <a:schemeClr val="accent1"/>
          </a:fillRef>
          <a:effectRef idx="1">
            <a:schemeClr val="accent1"/>
          </a:effectRef>
          <a:fontRef idx="minor">
            <a:schemeClr val="tx1"/>
          </a:fontRef>
        </p:style>
      </p:cxnSp>
      <p:sp>
        <p:nvSpPr>
          <p:cNvPr id="184" name="テキスト ボックス 137">
            <a:extLst>
              <a:ext uri="{FF2B5EF4-FFF2-40B4-BE49-F238E27FC236}">
                <a16:creationId xmlns:a16="http://schemas.microsoft.com/office/drawing/2014/main" id="{2F5C58EB-ED31-1743-AE49-9F328C65AB35}"/>
              </a:ext>
            </a:extLst>
          </p:cNvPr>
          <p:cNvSpPr txBox="1"/>
          <p:nvPr/>
        </p:nvSpPr>
        <p:spPr>
          <a:xfrm>
            <a:off x="252266" y="562006"/>
            <a:ext cx="766657" cy="646331"/>
          </a:xfrm>
          <a:prstGeom prst="rect">
            <a:avLst/>
          </a:prstGeom>
          <a:noFill/>
        </p:spPr>
        <p:txBody>
          <a:bodyPr wrap="square" rtlCol="0">
            <a:spAutoFit/>
          </a:bodyPr>
          <a:lstStyle/>
          <a:p>
            <a:r>
              <a:rPr kumimoji="1" lang="en-US" altLang="ja-JP" sz="3600" b="1" dirty="0">
                <a:latin typeface="Arial" panose="020B0604020202020204" pitchFamily="34" charset="0"/>
                <a:cs typeface="Arial" panose="020B0604020202020204" pitchFamily="34" charset="0"/>
              </a:rPr>
              <a:t>a</a:t>
            </a:r>
            <a:endParaRPr kumimoji="1" lang="ja-JP" altLang="en-US" sz="3600" b="1" dirty="0">
              <a:latin typeface="Arial" panose="020B0604020202020204" pitchFamily="34" charset="0"/>
              <a:cs typeface="Arial" panose="020B0604020202020204" pitchFamily="34" charset="0"/>
            </a:endParaRPr>
          </a:p>
        </p:txBody>
      </p:sp>
      <p:sp>
        <p:nvSpPr>
          <p:cNvPr id="207" name="TextBox 10">
            <a:extLst>
              <a:ext uri="{FF2B5EF4-FFF2-40B4-BE49-F238E27FC236}">
                <a16:creationId xmlns:a16="http://schemas.microsoft.com/office/drawing/2014/main" id="{0007A053-04D8-2340-8BF4-9A9A5724CE76}"/>
              </a:ext>
            </a:extLst>
          </p:cNvPr>
          <p:cNvSpPr txBox="1"/>
          <p:nvPr/>
        </p:nvSpPr>
        <p:spPr>
          <a:xfrm>
            <a:off x="702403" y="1929023"/>
            <a:ext cx="695641" cy="400110"/>
          </a:xfrm>
          <a:prstGeom prst="rect">
            <a:avLst/>
          </a:prstGeom>
          <a:noFill/>
        </p:spPr>
        <p:txBody>
          <a:bodyPr wrap="square" rtlCol="0">
            <a:spAutoFit/>
          </a:bodyPr>
          <a:lstStyle/>
          <a:p>
            <a:pPr algn="ctr"/>
            <a:r>
              <a:rPr lang="en-US" sz="2000" dirty="0">
                <a:solidFill>
                  <a:schemeClr val="bg1"/>
                </a:solidFill>
                <a:latin typeface="Arial"/>
                <a:cs typeface="Arial"/>
              </a:rPr>
              <a:t>DP</a:t>
            </a:r>
          </a:p>
        </p:txBody>
      </p:sp>
      <p:sp>
        <p:nvSpPr>
          <p:cNvPr id="208" name="TextBox 10">
            <a:extLst>
              <a:ext uri="{FF2B5EF4-FFF2-40B4-BE49-F238E27FC236}">
                <a16:creationId xmlns:a16="http://schemas.microsoft.com/office/drawing/2014/main" id="{E46428DA-69DD-9647-B36E-4D20D9CC0432}"/>
              </a:ext>
            </a:extLst>
          </p:cNvPr>
          <p:cNvSpPr txBox="1"/>
          <p:nvPr/>
        </p:nvSpPr>
        <p:spPr>
          <a:xfrm>
            <a:off x="881623" y="1412822"/>
            <a:ext cx="695641" cy="400110"/>
          </a:xfrm>
          <a:prstGeom prst="rect">
            <a:avLst/>
          </a:prstGeom>
          <a:noFill/>
        </p:spPr>
        <p:txBody>
          <a:bodyPr wrap="square" rtlCol="0">
            <a:spAutoFit/>
          </a:bodyPr>
          <a:lstStyle/>
          <a:p>
            <a:pPr algn="ctr"/>
            <a:r>
              <a:rPr lang="en-US" sz="2000" dirty="0">
                <a:solidFill>
                  <a:schemeClr val="bg1"/>
                </a:solidFill>
                <a:latin typeface="Arial"/>
                <a:cs typeface="Arial"/>
              </a:rPr>
              <a:t>Od</a:t>
            </a:r>
          </a:p>
        </p:txBody>
      </p:sp>
      <p:sp>
        <p:nvSpPr>
          <p:cNvPr id="226" name="TextBox 10">
            <a:extLst>
              <a:ext uri="{FF2B5EF4-FFF2-40B4-BE49-F238E27FC236}">
                <a16:creationId xmlns:a16="http://schemas.microsoft.com/office/drawing/2014/main" id="{769D633D-FE59-E748-AF4F-2601D7ECDAEC}"/>
              </a:ext>
            </a:extLst>
          </p:cNvPr>
          <p:cNvSpPr txBox="1"/>
          <p:nvPr/>
        </p:nvSpPr>
        <p:spPr>
          <a:xfrm>
            <a:off x="1379170" y="1588543"/>
            <a:ext cx="695641" cy="400110"/>
          </a:xfrm>
          <a:prstGeom prst="rect">
            <a:avLst/>
          </a:prstGeom>
          <a:noFill/>
        </p:spPr>
        <p:txBody>
          <a:bodyPr wrap="square" rtlCol="0">
            <a:spAutoFit/>
          </a:bodyPr>
          <a:lstStyle/>
          <a:p>
            <a:pPr algn="ctr"/>
            <a:r>
              <a:rPr lang="en-US" sz="2000" dirty="0">
                <a:solidFill>
                  <a:schemeClr val="bg1"/>
                </a:solidFill>
                <a:latin typeface="Arial"/>
                <a:cs typeface="Arial"/>
              </a:rPr>
              <a:t>Am</a:t>
            </a:r>
          </a:p>
        </p:txBody>
      </p:sp>
      <p:sp>
        <p:nvSpPr>
          <p:cNvPr id="227" name="TextBox 10">
            <a:extLst>
              <a:ext uri="{FF2B5EF4-FFF2-40B4-BE49-F238E27FC236}">
                <a16:creationId xmlns:a16="http://schemas.microsoft.com/office/drawing/2014/main" id="{F0125EFD-7E8B-B246-A7E5-E0B7CA7D7DF7}"/>
              </a:ext>
            </a:extLst>
          </p:cNvPr>
          <p:cNvSpPr txBox="1"/>
          <p:nvPr/>
        </p:nvSpPr>
        <p:spPr>
          <a:xfrm>
            <a:off x="1604373" y="2655642"/>
            <a:ext cx="695641" cy="400110"/>
          </a:xfrm>
          <a:prstGeom prst="rect">
            <a:avLst/>
          </a:prstGeom>
          <a:noFill/>
        </p:spPr>
        <p:txBody>
          <a:bodyPr wrap="square" rtlCol="0">
            <a:spAutoFit/>
          </a:bodyPr>
          <a:lstStyle/>
          <a:p>
            <a:pPr algn="ctr"/>
            <a:r>
              <a:rPr lang="en-US" sz="2000" dirty="0">
                <a:solidFill>
                  <a:schemeClr val="bg1"/>
                </a:solidFill>
                <a:latin typeface="Arial"/>
                <a:cs typeface="Arial"/>
              </a:rPr>
              <a:t>DF</a:t>
            </a:r>
          </a:p>
        </p:txBody>
      </p:sp>
      <p:sp>
        <p:nvSpPr>
          <p:cNvPr id="192" name="TextBox 5">
            <a:extLst>
              <a:ext uri="{FF2B5EF4-FFF2-40B4-BE49-F238E27FC236}">
                <a16:creationId xmlns:a16="http://schemas.microsoft.com/office/drawing/2014/main" id="{A26676F9-6684-AF48-990F-7EA043FA5123}"/>
              </a:ext>
            </a:extLst>
          </p:cNvPr>
          <p:cNvSpPr txBox="1"/>
          <p:nvPr/>
        </p:nvSpPr>
        <p:spPr>
          <a:xfrm>
            <a:off x="646909" y="3630367"/>
            <a:ext cx="741406" cy="369332"/>
          </a:xfrm>
          <a:prstGeom prst="rect">
            <a:avLst/>
          </a:prstGeom>
          <a:solidFill>
            <a:schemeClr val="tx1">
              <a:alpha val="40000"/>
            </a:schemeClr>
          </a:solidFill>
          <a:ln>
            <a:noFill/>
          </a:ln>
          <a:effectLst/>
        </p:spPr>
        <p:txBody>
          <a:bodyPr wrap="square" rtlCol="0">
            <a:spAutoFit/>
          </a:bodyPr>
          <a:lstStyle/>
          <a:p>
            <a:pPr algn="ctr"/>
            <a:r>
              <a:rPr lang="en-US" altLang="ja-JP" sz="1800" b="1" i="1" dirty="0" err="1">
                <a:solidFill>
                  <a:srgbClr val="00FA00"/>
                </a:solidFill>
                <a:latin typeface="Arial"/>
                <a:cs typeface="Arial"/>
              </a:rPr>
              <a:t>Shh</a:t>
            </a:r>
            <a:endParaRPr lang="en-US" sz="1800" b="1" i="1" dirty="0">
              <a:solidFill>
                <a:srgbClr val="00FA00"/>
              </a:solidFill>
              <a:latin typeface="Arial"/>
              <a:cs typeface="Arial"/>
            </a:endParaRPr>
          </a:p>
        </p:txBody>
      </p:sp>
      <p:sp>
        <p:nvSpPr>
          <p:cNvPr id="193" name="TextBox 5">
            <a:extLst>
              <a:ext uri="{FF2B5EF4-FFF2-40B4-BE49-F238E27FC236}">
                <a16:creationId xmlns:a16="http://schemas.microsoft.com/office/drawing/2014/main" id="{DE0C28C4-2C00-E946-9C55-918B31DEEB03}"/>
              </a:ext>
            </a:extLst>
          </p:cNvPr>
          <p:cNvSpPr txBox="1"/>
          <p:nvPr/>
        </p:nvSpPr>
        <p:spPr>
          <a:xfrm>
            <a:off x="8111267" y="3633316"/>
            <a:ext cx="807093" cy="369332"/>
          </a:xfrm>
          <a:prstGeom prst="rect">
            <a:avLst/>
          </a:prstGeom>
          <a:solidFill>
            <a:schemeClr val="tx1">
              <a:alpha val="40000"/>
            </a:schemeClr>
          </a:solidFill>
          <a:ln>
            <a:noFill/>
          </a:ln>
          <a:effectLst/>
        </p:spPr>
        <p:txBody>
          <a:bodyPr wrap="square" rtlCol="0">
            <a:spAutoFit/>
          </a:bodyPr>
          <a:lstStyle/>
          <a:p>
            <a:pPr algn="ctr"/>
            <a:r>
              <a:rPr lang="en-US" sz="1800" b="1" i="1" dirty="0">
                <a:solidFill>
                  <a:srgbClr val="00FA00"/>
                </a:solidFill>
                <a:latin typeface="Arial"/>
                <a:cs typeface="Arial"/>
              </a:rPr>
              <a:t>Ptch1</a:t>
            </a:r>
          </a:p>
        </p:txBody>
      </p:sp>
      <p:sp>
        <p:nvSpPr>
          <p:cNvPr id="194" name="TextBox 5">
            <a:extLst>
              <a:ext uri="{FF2B5EF4-FFF2-40B4-BE49-F238E27FC236}">
                <a16:creationId xmlns:a16="http://schemas.microsoft.com/office/drawing/2014/main" id="{C8F2D91B-D95E-5740-85FD-FFCF8B9B365A}"/>
              </a:ext>
            </a:extLst>
          </p:cNvPr>
          <p:cNvSpPr txBox="1"/>
          <p:nvPr/>
        </p:nvSpPr>
        <p:spPr>
          <a:xfrm>
            <a:off x="8107819" y="6482653"/>
            <a:ext cx="807093" cy="369332"/>
          </a:xfrm>
          <a:prstGeom prst="rect">
            <a:avLst/>
          </a:prstGeom>
          <a:solidFill>
            <a:schemeClr val="tx1">
              <a:alpha val="40000"/>
            </a:schemeClr>
          </a:solidFill>
          <a:ln>
            <a:noFill/>
          </a:ln>
          <a:effectLst/>
        </p:spPr>
        <p:txBody>
          <a:bodyPr wrap="square" rtlCol="0">
            <a:spAutoFit/>
          </a:bodyPr>
          <a:lstStyle/>
          <a:p>
            <a:pPr algn="ctr"/>
            <a:r>
              <a:rPr lang="en-US" sz="1800" b="1" i="1" dirty="0">
                <a:solidFill>
                  <a:srgbClr val="00FA00"/>
                </a:solidFill>
                <a:latin typeface="Arial"/>
                <a:cs typeface="Arial"/>
              </a:rPr>
              <a:t>Gas1</a:t>
            </a:r>
          </a:p>
        </p:txBody>
      </p:sp>
      <p:sp>
        <p:nvSpPr>
          <p:cNvPr id="198" name="TextBox 5">
            <a:extLst>
              <a:ext uri="{FF2B5EF4-FFF2-40B4-BE49-F238E27FC236}">
                <a16:creationId xmlns:a16="http://schemas.microsoft.com/office/drawing/2014/main" id="{336F0416-6176-B94F-9B9A-C73A5FE49F43}"/>
              </a:ext>
            </a:extLst>
          </p:cNvPr>
          <p:cNvSpPr txBox="1"/>
          <p:nvPr/>
        </p:nvSpPr>
        <p:spPr>
          <a:xfrm>
            <a:off x="644829" y="6473226"/>
            <a:ext cx="741406" cy="369332"/>
          </a:xfrm>
          <a:prstGeom prst="rect">
            <a:avLst/>
          </a:prstGeom>
          <a:solidFill>
            <a:schemeClr val="tx1">
              <a:alpha val="40000"/>
            </a:schemeClr>
          </a:solidFill>
          <a:ln>
            <a:noFill/>
          </a:ln>
          <a:effectLst/>
        </p:spPr>
        <p:txBody>
          <a:bodyPr wrap="square" rtlCol="0">
            <a:spAutoFit/>
          </a:bodyPr>
          <a:lstStyle/>
          <a:p>
            <a:pPr algn="ctr"/>
            <a:r>
              <a:rPr lang="en-US" altLang="ja-JP" sz="1800" b="1" i="1" dirty="0" err="1">
                <a:solidFill>
                  <a:srgbClr val="00FA00"/>
                </a:solidFill>
                <a:latin typeface="Arial"/>
                <a:cs typeface="Arial"/>
              </a:rPr>
              <a:t>Hhip</a:t>
            </a:r>
            <a:endParaRPr lang="en-US" sz="1800" b="1" i="1" dirty="0">
              <a:solidFill>
                <a:srgbClr val="00FA00"/>
              </a:solidFill>
              <a:latin typeface="Arial"/>
              <a:cs typeface="Arial"/>
            </a:endParaRPr>
          </a:p>
        </p:txBody>
      </p:sp>
      <p:sp>
        <p:nvSpPr>
          <p:cNvPr id="199" name="TextBox 10">
            <a:extLst>
              <a:ext uri="{FF2B5EF4-FFF2-40B4-BE49-F238E27FC236}">
                <a16:creationId xmlns:a16="http://schemas.microsoft.com/office/drawing/2014/main" id="{49D9453A-6F98-A54A-B941-857716460037}"/>
              </a:ext>
            </a:extLst>
          </p:cNvPr>
          <p:cNvSpPr txBox="1"/>
          <p:nvPr/>
        </p:nvSpPr>
        <p:spPr>
          <a:xfrm>
            <a:off x="4223332" y="1865243"/>
            <a:ext cx="695641" cy="400110"/>
          </a:xfrm>
          <a:prstGeom prst="rect">
            <a:avLst/>
          </a:prstGeom>
          <a:noFill/>
        </p:spPr>
        <p:txBody>
          <a:bodyPr wrap="square" rtlCol="0">
            <a:spAutoFit/>
          </a:bodyPr>
          <a:lstStyle/>
          <a:p>
            <a:pPr algn="ctr"/>
            <a:r>
              <a:rPr lang="en-US" sz="2000" dirty="0">
                <a:solidFill>
                  <a:schemeClr val="bg1"/>
                </a:solidFill>
                <a:latin typeface="Arial"/>
                <a:cs typeface="Arial"/>
              </a:rPr>
              <a:t>DP</a:t>
            </a:r>
          </a:p>
        </p:txBody>
      </p:sp>
      <p:sp>
        <p:nvSpPr>
          <p:cNvPr id="209" name="TextBox 10">
            <a:extLst>
              <a:ext uri="{FF2B5EF4-FFF2-40B4-BE49-F238E27FC236}">
                <a16:creationId xmlns:a16="http://schemas.microsoft.com/office/drawing/2014/main" id="{04A3F2E0-FAC7-7D49-97FC-7DE225D20DE7}"/>
              </a:ext>
            </a:extLst>
          </p:cNvPr>
          <p:cNvSpPr txBox="1"/>
          <p:nvPr/>
        </p:nvSpPr>
        <p:spPr>
          <a:xfrm>
            <a:off x="4743103" y="1649978"/>
            <a:ext cx="695641" cy="400110"/>
          </a:xfrm>
          <a:prstGeom prst="rect">
            <a:avLst/>
          </a:prstGeom>
          <a:noFill/>
        </p:spPr>
        <p:txBody>
          <a:bodyPr wrap="square" rtlCol="0">
            <a:spAutoFit/>
          </a:bodyPr>
          <a:lstStyle/>
          <a:p>
            <a:pPr algn="ctr"/>
            <a:r>
              <a:rPr lang="en-US" sz="2000" dirty="0">
                <a:solidFill>
                  <a:schemeClr val="bg1"/>
                </a:solidFill>
                <a:latin typeface="Arial"/>
                <a:cs typeface="Arial"/>
              </a:rPr>
              <a:t>D</a:t>
            </a:r>
          </a:p>
        </p:txBody>
      </p:sp>
      <p:sp>
        <p:nvSpPr>
          <p:cNvPr id="210" name="TextBox 10">
            <a:extLst>
              <a:ext uri="{FF2B5EF4-FFF2-40B4-BE49-F238E27FC236}">
                <a16:creationId xmlns:a16="http://schemas.microsoft.com/office/drawing/2014/main" id="{3DA56EA4-496B-464C-8979-03A4B2E54E20}"/>
              </a:ext>
            </a:extLst>
          </p:cNvPr>
          <p:cNvSpPr txBox="1"/>
          <p:nvPr/>
        </p:nvSpPr>
        <p:spPr>
          <a:xfrm>
            <a:off x="5045136" y="2266124"/>
            <a:ext cx="695641" cy="400110"/>
          </a:xfrm>
          <a:prstGeom prst="rect">
            <a:avLst/>
          </a:prstGeom>
          <a:noFill/>
        </p:spPr>
        <p:txBody>
          <a:bodyPr wrap="square" rtlCol="0">
            <a:spAutoFit/>
          </a:bodyPr>
          <a:lstStyle/>
          <a:p>
            <a:pPr algn="ctr"/>
            <a:r>
              <a:rPr lang="en-US" sz="2000" dirty="0">
                <a:solidFill>
                  <a:schemeClr val="bg1"/>
                </a:solidFill>
                <a:latin typeface="Arial"/>
                <a:cs typeface="Arial"/>
              </a:rPr>
              <a:t>PDL</a:t>
            </a:r>
          </a:p>
        </p:txBody>
      </p:sp>
      <p:grpSp>
        <p:nvGrpSpPr>
          <p:cNvPr id="5" name="Group 4">
            <a:extLst>
              <a:ext uri="{FF2B5EF4-FFF2-40B4-BE49-F238E27FC236}">
                <a16:creationId xmlns:a16="http://schemas.microsoft.com/office/drawing/2014/main" id="{DA189D2A-50AF-4B40-33F7-B39143E447CD}"/>
              </a:ext>
            </a:extLst>
          </p:cNvPr>
          <p:cNvGrpSpPr>
            <a:grpSpLocks noChangeAspect="1"/>
          </p:cNvGrpSpPr>
          <p:nvPr/>
        </p:nvGrpSpPr>
        <p:grpSpPr>
          <a:xfrm>
            <a:off x="336736" y="7798563"/>
            <a:ext cx="11507242" cy="4320000"/>
            <a:chOff x="-30588" y="1824399"/>
            <a:chExt cx="12094231" cy="4541049"/>
          </a:xfrm>
        </p:grpSpPr>
        <p:grpSp>
          <p:nvGrpSpPr>
            <p:cNvPr id="6" name="Group 5">
              <a:extLst>
                <a:ext uri="{FF2B5EF4-FFF2-40B4-BE49-F238E27FC236}">
                  <a16:creationId xmlns:a16="http://schemas.microsoft.com/office/drawing/2014/main" id="{D17EBB6F-5647-1A5A-470F-A680008B8B41}"/>
                </a:ext>
              </a:extLst>
            </p:cNvPr>
            <p:cNvGrpSpPr/>
            <p:nvPr/>
          </p:nvGrpSpPr>
          <p:grpSpPr>
            <a:xfrm>
              <a:off x="-30588" y="2151974"/>
              <a:ext cx="12094231" cy="4213474"/>
              <a:chOff x="-30588" y="2151974"/>
              <a:chExt cx="12094231" cy="4213474"/>
            </a:xfrm>
          </p:grpSpPr>
          <p:pic>
            <p:nvPicPr>
              <p:cNvPr id="15" name="Picture 14" descr="A close-up of a cross section&#10;&#10;Description automatically generated">
                <a:extLst>
                  <a:ext uri="{FF2B5EF4-FFF2-40B4-BE49-F238E27FC236}">
                    <a16:creationId xmlns:a16="http://schemas.microsoft.com/office/drawing/2014/main" id="{6F9522C8-7C58-C276-DF61-8C0A08F39F5D}"/>
                  </a:ext>
                </a:extLst>
              </p:cNvPr>
              <p:cNvPicPr>
                <a:picLocks noChangeAspect="1"/>
              </p:cNvPicPr>
              <p:nvPr/>
            </p:nvPicPr>
            <p:blipFill rotWithShape="1">
              <a:blip r:embed="rId34">
                <a:extLst>
                  <a:ext uri="{BEBA8EAE-BF5A-486C-A8C5-ECC9F3942E4B}">
                    <a14:imgProps xmlns:a14="http://schemas.microsoft.com/office/drawing/2010/main">
                      <a14:imgLayer r:embed="rId35">
                        <a14:imgEffect>
                          <a14:brightnessContrast bright="20000" contrast="20000"/>
                        </a14:imgEffect>
                      </a14:imgLayer>
                    </a14:imgProps>
                  </a:ext>
                </a:extLst>
              </a:blip>
              <a:srcRect l="2907" t="9369" r="11875" b="8506"/>
              <a:stretch/>
            </p:blipFill>
            <p:spPr>
              <a:xfrm>
                <a:off x="6410314" y="2332909"/>
                <a:ext cx="3480975" cy="3354634"/>
              </a:xfrm>
              <a:prstGeom prst="rect">
                <a:avLst/>
              </a:prstGeom>
            </p:spPr>
          </p:pic>
          <p:pic>
            <p:nvPicPr>
              <p:cNvPr id="18" name="Picture 17" descr="A close-up of a black surface&#10;&#10;Description automatically generated">
                <a:extLst>
                  <a:ext uri="{FF2B5EF4-FFF2-40B4-BE49-F238E27FC236}">
                    <a16:creationId xmlns:a16="http://schemas.microsoft.com/office/drawing/2014/main" id="{9FD6F4EE-8584-3F78-9188-9C57A2BFC615}"/>
                  </a:ext>
                </a:extLst>
              </p:cNvPr>
              <p:cNvPicPr>
                <a:picLocks noChangeAspect="1"/>
              </p:cNvPicPr>
              <p:nvPr/>
            </p:nvPicPr>
            <p:blipFill rotWithShape="1">
              <a:blip r:embed="rId36">
                <a:extLst>
                  <a:ext uri="{BEBA8EAE-BF5A-486C-A8C5-ECC9F3942E4B}">
                    <a14:imgProps xmlns:a14="http://schemas.microsoft.com/office/drawing/2010/main">
                      <a14:imgLayer r:embed="rId37">
                        <a14:imgEffect>
                          <a14:brightnessContrast bright="20000" contrast="20000"/>
                        </a14:imgEffect>
                      </a14:imgLayer>
                    </a14:imgProps>
                  </a:ext>
                </a:extLst>
              </a:blip>
              <a:srcRect l="7750" t="4485" r="4523" b="11818"/>
              <a:stretch/>
            </p:blipFill>
            <p:spPr>
              <a:xfrm>
                <a:off x="334569" y="2303860"/>
                <a:ext cx="3475069" cy="3315436"/>
              </a:xfrm>
              <a:prstGeom prst="rect">
                <a:avLst/>
              </a:prstGeom>
            </p:spPr>
          </p:pic>
          <p:pic>
            <p:nvPicPr>
              <p:cNvPr id="19" name="Picture 18" descr="A close-up of a black surface&#10;&#10;Description automatically generated">
                <a:extLst>
                  <a:ext uri="{FF2B5EF4-FFF2-40B4-BE49-F238E27FC236}">
                    <a16:creationId xmlns:a16="http://schemas.microsoft.com/office/drawing/2014/main" id="{6B5A17BC-C714-B61B-D1EC-2B3785033E35}"/>
                  </a:ext>
                </a:extLst>
              </p:cNvPr>
              <p:cNvPicPr>
                <a:picLocks noChangeAspect="1"/>
              </p:cNvPicPr>
              <p:nvPr/>
            </p:nvPicPr>
            <p:blipFill rotWithShape="1">
              <a:blip r:embed="rId36">
                <a:extLst>
                  <a:ext uri="{BEBA8EAE-BF5A-486C-A8C5-ECC9F3942E4B}">
                    <a14:imgProps xmlns:a14="http://schemas.microsoft.com/office/drawing/2010/main">
                      <a14:imgLayer r:embed="rId37">
                        <a14:imgEffect>
                          <a14:brightnessContrast bright="20000" contrast="20000"/>
                        </a14:imgEffect>
                      </a14:imgLayer>
                    </a14:imgProps>
                  </a:ext>
                </a:extLst>
              </a:blip>
              <a:srcRect l="59204" t="46314" r="14141" b="28603"/>
              <a:stretch/>
            </p:blipFill>
            <p:spPr>
              <a:xfrm>
                <a:off x="3838635" y="3588725"/>
                <a:ext cx="2132397" cy="2006666"/>
              </a:xfrm>
              <a:prstGeom prst="rect">
                <a:avLst/>
              </a:prstGeom>
            </p:spPr>
          </p:pic>
          <p:sp>
            <p:nvSpPr>
              <p:cNvPr id="20" name="TextBox 19">
                <a:extLst>
                  <a:ext uri="{FF2B5EF4-FFF2-40B4-BE49-F238E27FC236}">
                    <a16:creationId xmlns:a16="http://schemas.microsoft.com/office/drawing/2014/main" id="{2AD6289B-22CD-3A39-FE84-73A492EFB27E}"/>
                  </a:ext>
                </a:extLst>
              </p:cNvPr>
              <p:cNvSpPr txBox="1"/>
              <p:nvPr/>
            </p:nvSpPr>
            <p:spPr>
              <a:xfrm rot="16200000">
                <a:off x="-1817456" y="3938842"/>
                <a:ext cx="3994255" cy="420520"/>
              </a:xfrm>
              <a:prstGeom prst="rect">
                <a:avLst/>
              </a:prstGeom>
              <a:noFill/>
            </p:spPr>
            <p:txBody>
              <a:bodyPr wrap="none" rtlCol="0">
                <a:spAutoFit/>
              </a:bodyPr>
              <a:lstStyle/>
              <a:p>
                <a:r>
                  <a:rPr lang="en-JP" sz="2000" dirty="0">
                    <a:latin typeface="Arial" panose="020B0604020202020204" pitchFamily="34" charset="0"/>
                    <a:cs typeface="Arial" panose="020B0604020202020204" pitchFamily="34" charset="0"/>
                  </a:rPr>
                  <a:t>    P5                              TAMP3</a:t>
                </a:r>
              </a:p>
            </p:txBody>
          </p:sp>
          <p:cxnSp>
            <p:nvCxnSpPr>
              <p:cNvPr id="21" name="Straight Arrow Connector 20">
                <a:extLst>
                  <a:ext uri="{FF2B5EF4-FFF2-40B4-BE49-F238E27FC236}">
                    <a16:creationId xmlns:a16="http://schemas.microsoft.com/office/drawing/2014/main" id="{AF8F33D9-1EA8-742F-46D2-878ADF9E917B}"/>
                  </a:ext>
                </a:extLst>
              </p:cNvPr>
              <p:cNvCxnSpPr/>
              <p:nvPr/>
            </p:nvCxnSpPr>
            <p:spPr>
              <a:xfrm>
                <a:off x="179669" y="3316882"/>
                <a:ext cx="0" cy="198000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22" name="TextBox 21">
                <a:extLst>
                  <a:ext uri="{FF2B5EF4-FFF2-40B4-BE49-F238E27FC236}">
                    <a16:creationId xmlns:a16="http://schemas.microsoft.com/office/drawing/2014/main" id="{020E8720-8722-E5E7-043C-FDA56390569D}"/>
                  </a:ext>
                </a:extLst>
              </p:cNvPr>
              <p:cNvSpPr txBox="1"/>
              <p:nvPr/>
            </p:nvSpPr>
            <p:spPr>
              <a:xfrm>
                <a:off x="349347" y="2284244"/>
                <a:ext cx="840295" cy="400110"/>
              </a:xfrm>
              <a:prstGeom prst="rect">
                <a:avLst/>
              </a:prstGeom>
              <a:noFill/>
            </p:spPr>
            <p:txBody>
              <a:bodyPr wrap="none" rtlCol="0">
                <a:spAutoFit/>
              </a:bodyPr>
              <a:lstStyle/>
              <a:p>
                <a:r>
                  <a:rPr lang="en-JP" sz="2000" i="1" dirty="0">
                    <a:solidFill>
                      <a:srgbClr val="00FDFF"/>
                    </a:solidFill>
                    <a:latin typeface="Arial" panose="020B0604020202020204" pitchFamily="34" charset="0"/>
                    <a:cs typeface="Arial" panose="020B0604020202020204" pitchFamily="34" charset="0"/>
                  </a:rPr>
                  <a:t>Ptch1</a:t>
                </a:r>
              </a:p>
            </p:txBody>
          </p:sp>
          <p:sp>
            <p:nvSpPr>
              <p:cNvPr id="23" name="TextBox 22">
                <a:extLst>
                  <a:ext uri="{FF2B5EF4-FFF2-40B4-BE49-F238E27FC236}">
                    <a16:creationId xmlns:a16="http://schemas.microsoft.com/office/drawing/2014/main" id="{AFAFB704-BAEB-0D00-2A83-C1FC5BBB5105}"/>
                  </a:ext>
                </a:extLst>
              </p:cNvPr>
              <p:cNvSpPr txBox="1"/>
              <p:nvPr/>
            </p:nvSpPr>
            <p:spPr>
              <a:xfrm rot="16200000">
                <a:off x="4264576" y="3977938"/>
                <a:ext cx="3995939" cy="420520"/>
              </a:xfrm>
              <a:prstGeom prst="rect">
                <a:avLst/>
              </a:prstGeom>
              <a:noFill/>
            </p:spPr>
            <p:txBody>
              <a:bodyPr wrap="none" rtlCol="0">
                <a:spAutoFit/>
              </a:bodyPr>
              <a:lstStyle/>
              <a:p>
                <a:r>
                  <a:rPr lang="en-JP" sz="2000" dirty="0">
                    <a:latin typeface="Arial" panose="020B0604020202020204" pitchFamily="34" charset="0"/>
                    <a:cs typeface="Arial" panose="020B0604020202020204" pitchFamily="34" charset="0"/>
                  </a:rPr>
                  <a:t>    P20                             TAMP3</a:t>
                </a:r>
              </a:p>
            </p:txBody>
          </p:sp>
          <p:cxnSp>
            <p:nvCxnSpPr>
              <p:cNvPr id="24" name="Straight Arrow Connector 23">
                <a:extLst>
                  <a:ext uri="{FF2B5EF4-FFF2-40B4-BE49-F238E27FC236}">
                    <a16:creationId xmlns:a16="http://schemas.microsoft.com/office/drawing/2014/main" id="{87E77CB3-12C4-7B57-EB4E-613DECE9A2CA}"/>
                  </a:ext>
                </a:extLst>
              </p:cNvPr>
              <p:cNvCxnSpPr/>
              <p:nvPr/>
            </p:nvCxnSpPr>
            <p:spPr>
              <a:xfrm>
                <a:off x="6248030" y="3335673"/>
                <a:ext cx="0" cy="1872282"/>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27" name="Rectangle 26">
                <a:extLst>
                  <a:ext uri="{FF2B5EF4-FFF2-40B4-BE49-F238E27FC236}">
                    <a16:creationId xmlns:a16="http://schemas.microsoft.com/office/drawing/2014/main" id="{FE53D167-3C63-B802-83F2-28EE5C73DD81}"/>
                  </a:ext>
                </a:extLst>
              </p:cNvPr>
              <p:cNvSpPr>
                <a:spLocks noChangeAspect="1"/>
              </p:cNvSpPr>
              <p:nvPr/>
            </p:nvSpPr>
            <p:spPr>
              <a:xfrm>
                <a:off x="8986228" y="3999535"/>
                <a:ext cx="754724" cy="707375"/>
              </a:xfrm>
              <a:prstGeom prst="rect">
                <a:avLst/>
              </a:prstGeom>
              <a:noFill/>
              <a:ln>
                <a:solidFill>
                  <a:schemeClr val="bg1"/>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a:p>
            </p:txBody>
          </p:sp>
          <p:sp>
            <p:nvSpPr>
              <p:cNvPr id="29" name="TextBox 28">
                <a:extLst>
                  <a:ext uri="{FF2B5EF4-FFF2-40B4-BE49-F238E27FC236}">
                    <a16:creationId xmlns:a16="http://schemas.microsoft.com/office/drawing/2014/main" id="{63D62797-4440-AEBD-D3A9-3EE4EED8D4E4}"/>
                  </a:ext>
                </a:extLst>
              </p:cNvPr>
              <p:cNvSpPr txBox="1"/>
              <p:nvPr/>
            </p:nvSpPr>
            <p:spPr>
              <a:xfrm>
                <a:off x="6417708" y="2260339"/>
                <a:ext cx="840295" cy="400110"/>
              </a:xfrm>
              <a:prstGeom prst="rect">
                <a:avLst/>
              </a:prstGeom>
              <a:noFill/>
            </p:spPr>
            <p:txBody>
              <a:bodyPr wrap="none" rtlCol="0">
                <a:spAutoFit/>
              </a:bodyPr>
              <a:lstStyle/>
              <a:p>
                <a:r>
                  <a:rPr lang="en-JP" sz="2000" i="1" dirty="0">
                    <a:solidFill>
                      <a:srgbClr val="00FDFF"/>
                    </a:solidFill>
                    <a:latin typeface="Arial" panose="020B0604020202020204" pitchFamily="34" charset="0"/>
                    <a:cs typeface="Arial" panose="020B0604020202020204" pitchFamily="34" charset="0"/>
                  </a:rPr>
                  <a:t>Ptch1</a:t>
                </a:r>
              </a:p>
            </p:txBody>
          </p:sp>
          <p:pic>
            <p:nvPicPr>
              <p:cNvPr id="30" name="Picture 29" descr="A close-up of a cross section&#10;&#10;Description automatically generated">
                <a:extLst>
                  <a:ext uri="{FF2B5EF4-FFF2-40B4-BE49-F238E27FC236}">
                    <a16:creationId xmlns:a16="http://schemas.microsoft.com/office/drawing/2014/main" id="{8D242087-CB8E-D515-AC49-D32936B38853}"/>
                  </a:ext>
                </a:extLst>
              </p:cNvPr>
              <p:cNvPicPr>
                <a:picLocks noChangeAspect="1"/>
              </p:cNvPicPr>
              <p:nvPr/>
            </p:nvPicPr>
            <p:blipFill rotWithShape="1">
              <a:blip r:embed="rId34">
                <a:extLst>
                  <a:ext uri="{BEBA8EAE-BF5A-486C-A8C5-ECC9F3942E4B}">
                    <a14:imgProps xmlns:a14="http://schemas.microsoft.com/office/drawing/2010/main">
                      <a14:imgLayer r:embed="rId38">
                        <a14:imgEffect>
                          <a14:brightnessContrast bright="20000" contrast="20000"/>
                        </a14:imgEffect>
                      </a14:imgLayer>
                    </a14:imgProps>
                  </a:ext>
                </a:extLst>
              </a:blip>
              <a:srcRect l="67554" t="51084" r="11633" b="29330"/>
              <a:stretch/>
            </p:blipFill>
            <p:spPr>
              <a:xfrm>
                <a:off x="9931246" y="2341824"/>
                <a:ext cx="2132396" cy="2006666"/>
              </a:xfrm>
              <a:prstGeom prst="rect">
                <a:avLst/>
              </a:prstGeom>
            </p:spPr>
          </p:pic>
          <p:sp>
            <p:nvSpPr>
              <p:cNvPr id="31" name="Rectangle 30">
                <a:extLst>
                  <a:ext uri="{FF2B5EF4-FFF2-40B4-BE49-F238E27FC236}">
                    <a16:creationId xmlns:a16="http://schemas.microsoft.com/office/drawing/2014/main" id="{6E997B3F-0554-2627-B579-1BD2FAFF2FBB}"/>
                  </a:ext>
                </a:extLst>
              </p:cNvPr>
              <p:cNvSpPr>
                <a:spLocks noChangeAspect="1"/>
              </p:cNvSpPr>
              <p:nvPr/>
            </p:nvSpPr>
            <p:spPr>
              <a:xfrm>
                <a:off x="7604945" y="4866967"/>
                <a:ext cx="754724" cy="707375"/>
              </a:xfrm>
              <a:prstGeom prst="rect">
                <a:avLst/>
              </a:prstGeom>
              <a:noFill/>
              <a:ln>
                <a:solidFill>
                  <a:schemeClr val="bg1"/>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a:p>
            </p:txBody>
          </p:sp>
          <p:pic>
            <p:nvPicPr>
              <p:cNvPr id="32" name="Picture 31" descr="A close-up of a cross section&#10;&#10;Description automatically generated">
                <a:extLst>
                  <a:ext uri="{FF2B5EF4-FFF2-40B4-BE49-F238E27FC236}">
                    <a16:creationId xmlns:a16="http://schemas.microsoft.com/office/drawing/2014/main" id="{B96AAA9C-1508-49D0-FA29-DE90E233F147}"/>
                  </a:ext>
                </a:extLst>
              </p:cNvPr>
              <p:cNvPicPr>
                <a:picLocks noChangeAspect="1"/>
              </p:cNvPicPr>
              <p:nvPr/>
            </p:nvPicPr>
            <p:blipFill rotWithShape="1">
              <a:blip r:embed="rId34">
                <a:extLst>
                  <a:ext uri="{BEBA8EAE-BF5A-486C-A8C5-ECC9F3942E4B}">
                    <a14:imgProps xmlns:a14="http://schemas.microsoft.com/office/drawing/2010/main">
                      <a14:imgLayer r:embed="rId39">
                        <a14:imgEffect>
                          <a14:brightnessContrast bright="20000" contrast="20000"/>
                        </a14:imgEffect>
                      </a14:imgLayer>
                    </a14:imgProps>
                  </a:ext>
                </a:extLst>
              </a:blip>
              <a:srcRect l="25119" t="69818" r="56404" b="12866"/>
              <a:stretch/>
            </p:blipFill>
            <p:spPr>
              <a:xfrm>
                <a:off x="9931247" y="4366832"/>
                <a:ext cx="2132396" cy="1998616"/>
              </a:xfrm>
              <a:prstGeom prst="rect">
                <a:avLst/>
              </a:prstGeom>
            </p:spPr>
          </p:pic>
          <p:sp>
            <p:nvSpPr>
              <p:cNvPr id="33" name="TextBox 5">
                <a:extLst>
                  <a:ext uri="{FF2B5EF4-FFF2-40B4-BE49-F238E27FC236}">
                    <a16:creationId xmlns:a16="http://schemas.microsoft.com/office/drawing/2014/main" id="{FD342D0E-F716-B530-EBB4-09E619A87E84}"/>
                  </a:ext>
                </a:extLst>
              </p:cNvPr>
              <p:cNvSpPr txBox="1"/>
              <p:nvPr/>
            </p:nvSpPr>
            <p:spPr>
              <a:xfrm>
                <a:off x="3848374" y="5617284"/>
                <a:ext cx="2087237" cy="355877"/>
              </a:xfrm>
              <a:prstGeom prst="rect">
                <a:avLst/>
              </a:prstGeom>
              <a:solidFill>
                <a:schemeClr val="tx1">
                  <a:alpha val="40000"/>
                </a:schemeClr>
              </a:solidFill>
              <a:ln>
                <a:noFill/>
              </a:ln>
              <a:effectLst/>
            </p:spPr>
            <p:txBody>
              <a:bodyPr wrap="square" rtlCol="0">
                <a:spAutoFit/>
              </a:bodyPr>
              <a:lstStyle/>
              <a:p>
                <a:pPr algn="ctr"/>
                <a:r>
                  <a:rPr lang="en-US" altLang="ja-JP" sz="1600" b="1" i="1" dirty="0">
                    <a:solidFill>
                      <a:srgbClr val="00FDFF"/>
                    </a:solidFill>
                    <a:latin typeface="Arial"/>
                    <a:cs typeface="Arial"/>
                  </a:rPr>
                  <a:t>Ptch1</a:t>
                </a:r>
                <a:r>
                  <a:rPr lang="en-US" altLang="ja-JP" sz="1600" b="1" dirty="0">
                    <a:solidFill>
                      <a:schemeClr val="bg1"/>
                    </a:solidFill>
                    <a:latin typeface="Arial"/>
                    <a:cs typeface="Arial"/>
                  </a:rPr>
                  <a:t>/</a:t>
                </a:r>
                <a:r>
                  <a:rPr lang="en-US" sz="1600" b="1" dirty="0">
                    <a:solidFill>
                      <a:srgbClr val="FF0000"/>
                    </a:solidFill>
                    <a:latin typeface="Arial"/>
                    <a:cs typeface="Arial"/>
                  </a:rPr>
                  <a:t>PTHrP</a:t>
                </a:r>
                <a:r>
                  <a:rPr lang="en-US" sz="1600" b="1" baseline="30000" dirty="0">
                    <a:solidFill>
                      <a:srgbClr val="FF0000"/>
                    </a:solidFill>
                    <a:latin typeface="Arial"/>
                    <a:cs typeface="Arial"/>
                  </a:rPr>
                  <a:t>CE</a:t>
                </a:r>
                <a:r>
                  <a:rPr lang="en-US" sz="1600" b="1" dirty="0">
                    <a:solidFill>
                      <a:srgbClr val="FF0000"/>
                    </a:solidFill>
                    <a:latin typeface="Arial"/>
                    <a:cs typeface="Arial"/>
                  </a:rPr>
                  <a:t>-P3</a:t>
                </a:r>
                <a:endParaRPr lang="en-US" sz="1600" b="1" dirty="0">
                  <a:solidFill>
                    <a:schemeClr val="bg1">
                      <a:lumMod val="95000"/>
                    </a:schemeClr>
                  </a:solidFill>
                  <a:latin typeface="Arial"/>
                  <a:cs typeface="Arial"/>
                </a:endParaRPr>
              </a:p>
            </p:txBody>
          </p:sp>
        </p:grpSp>
        <p:sp>
          <p:nvSpPr>
            <p:cNvPr id="7" name="TextBox 6">
              <a:extLst>
                <a:ext uri="{FF2B5EF4-FFF2-40B4-BE49-F238E27FC236}">
                  <a16:creationId xmlns:a16="http://schemas.microsoft.com/office/drawing/2014/main" id="{3F0BDBB1-2ED3-B0BA-0EC7-F523DC028335}"/>
                </a:ext>
              </a:extLst>
            </p:cNvPr>
            <p:cNvSpPr txBox="1"/>
            <p:nvPr/>
          </p:nvSpPr>
          <p:spPr>
            <a:xfrm>
              <a:off x="334569" y="1824399"/>
              <a:ext cx="11729070" cy="430952"/>
            </a:xfrm>
            <a:prstGeom prst="rect">
              <a:avLst/>
            </a:prstGeom>
            <a:noFill/>
          </p:spPr>
          <p:txBody>
            <a:bodyPr wrap="square" rtlCol="0">
              <a:spAutoFit/>
            </a:bodyPr>
            <a:lstStyle/>
            <a:p>
              <a:pPr algn="ctr"/>
              <a:r>
                <a:rPr lang="en-JP" sz="2200" i="1" dirty="0">
                  <a:latin typeface="Arial" panose="020B0604020202020204" pitchFamily="34" charset="0"/>
                  <a:cs typeface="Arial" panose="020B0604020202020204" pitchFamily="34" charset="0"/>
                </a:rPr>
                <a:t>Pthrp-creER; R26R</a:t>
              </a:r>
              <a:r>
                <a:rPr lang="en-JP" sz="2200" i="1" baseline="30000" dirty="0">
                  <a:latin typeface="Arial" panose="020B0604020202020204" pitchFamily="34" charset="0"/>
                  <a:cs typeface="Arial" panose="020B0604020202020204" pitchFamily="34" charset="0"/>
                </a:rPr>
                <a:t>tdTomato/+</a:t>
              </a:r>
            </a:p>
          </p:txBody>
        </p:sp>
        <p:cxnSp>
          <p:nvCxnSpPr>
            <p:cNvPr id="8" name="Straight Connector 7">
              <a:extLst>
                <a:ext uri="{FF2B5EF4-FFF2-40B4-BE49-F238E27FC236}">
                  <a16:creationId xmlns:a16="http://schemas.microsoft.com/office/drawing/2014/main" id="{B6C73AFD-1129-3D0A-C5DC-3D043FDA6764}"/>
                </a:ext>
              </a:extLst>
            </p:cNvPr>
            <p:cNvCxnSpPr>
              <a:cxnSpLocks/>
            </p:cNvCxnSpPr>
            <p:nvPr/>
          </p:nvCxnSpPr>
          <p:spPr>
            <a:xfrm>
              <a:off x="334569" y="2236024"/>
              <a:ext cx="11729070" cy="53322"/>
            </a:xfrm>
            <a:prstGeom prst="line">
              <a:avLst/>
            </a:prstGeom>
            <a:effectLst/>
          </p:spPr>
          <p:style>
            <a:lnRef idx="2">
              <a:schemeClr val="dk1"/>
            </a:lnRef>
            <a:fillRef idx="0">
              <a:schemeClr val="dk1"/>
            </a:fillRef>
            <a:effectRef idx="1">
              <a:schemeClr val="dk1"/>
            </a:effectRef>
            <a:fontRef idx="minor">
              <a:schemeClr val="tx1"/>
            </a:fontRef>
          </p:style>
        </p:cxnSp>
        <p:cxnSp>
          <p:nvCxnSpPr>
            <p:cNvPr id="9" name="直線コネクタ 151">
              <a:extLst>
                <a:ext uri="{FF2B5EF4-FFF2-40B4-BE49-F238E27FC236}">
                  <a16:creationId xmlns:a16="http://schemas.microsoft.com/office/drawing/2014/main" id="{20FECEA1-212C-7253-00E7-5A2B8B045CAD}"/>
                </a:ext>
              </a:extLst>
            </p:cNvPr>
            <p:cNvCxnSpPr>
              <a:cxnSpLocks/>
            </p:cNvCxnSpPr>
            <p:nvPr/>
          </p:nvCxnSpPr>
          <p:spPr>
            <a:xfrm>
              <a:off x="9092952" y="5512684"/>
              <a:ext cx="648000" cy="0"/>
            </a:xfrm>
            <a:prstGeom prst="line">
              <a:avLst/>
            </a:prstGeom>
            <a:ln w="508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0" name="直線コネクタ 151">
              <a:extLst>
                <a:ext uri="{FF2B5EF4-FFF2-40B4-BE49-F238E27FC236}">
                  <a16:creationId xmlns:a16="http://schemas.microsoft.com/office/drawing/2014/main" id="{E54EF705-2E9F-AA12-FE57-9A8F0229A1A8}"/>
                </a:ext>
              </a:extLst>
            </p:cNvPr>
            <p:cNvCxnSpPr>
              <a:cxnSpLocks/>
            </p:cNvCxnSpPr>
            <p:nvPr/>
          </p:nvCxnSpPr>
          <p:spPr>
            <a:xfrm>
              <a:off x="3019760" y="5461028"/>
              <a:ext cx="648000" cy="0"/>
            </a:xfrm>
            <a:prstGeom prst="line">
              <a:avLst/>
            </a:prstGeom>
            <a:ln w="508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1" name="直線コネクタ 151">
              <a:extLst>
                <a:ext uri="{FF2B5EF4-FFF2-40B4-BE49-F238E27FC236}">
                  <a16:creationId xmlns:a16="http://schemas.microsoft.com/office/drawing/2014/main" id="{DEF9CE32-C606-B085-2023-8DC08C151D62}"/>
                </a:ext>
              </a:extLst>
            </p:cNvPr>
            <p:cNvCxnSpPr>
              <a:cxnSpLocks/>
            </p:cNvCxnSpPr>
            <p:nvPr/>
          </p:nvCxnSpPr>
          <p:spPr>
            <a:xfrm>
              <a:off x="5092526" y="5446514"/>
              <a:ext cx="756000" cy="0"/>
            </a:xfrm>
            <a:prstGeom prst="line">
              <a:avLst/>
            </a:prstGeom>
            <a:ln w="508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2" name="直線コネクタ 151">
              <a:extLst>
                <a:ext uri="{FF2B5EF4-FFF2-40B4-BE49-F238E27FC236}">
                  <a16:creationId xmlns:a16="http://schemas.microsoft.com/office/drawing/2014/main" id="{DE793A08-3C89-50F6-0051-DFE724C5E01F}"/>
                </a:ext>
              </a:extLst>
            </p:cNvPr>
            <p:cNvCxnSpPr>
              <a:cxnSpLocks/>
            </p:cNvCxnSpPr>
            <p:nvPr/>
          </p:nvCxnSpPr>
          <p:spPr>
            <a:xfrm>
              <a:off x="11191527" y="4188971"/>
              <a:ext cx="756000" cy="0"/>
            </a:xfrm>
            <a:prstGeom prst="line">
              <a:avLst/>
            </a:prstGeom>
            <a:ln w="50800">
              <a:solidFill>
                <a:schemeClr val="bg1"/>
              </a:solidFill>
            </a:ln>
          </p:spPr>
          <p:style>
            <a:lnRef idx="2">
              <a:schemeClr val="accent1"/>
            </a:lnRef>
            <a:fillRef idx="0">
              <a:schemeClr val="accent1"/>
            </a:fillRef>
            <a:effectRef idx="1">
              <a:schemeClr val="accent1"/>
            </a:effectRef>
            <a:fontRef idx="minor">
              <a:schemeClr val="tx1"/>
            </a:fontRef>
          </p:style>
        </p:cxnSp>
        <p:sp>
          <p:nvSpPr>
            <p:cNvPr id="13" name="Rectangle 12">
              <a:extLst>
                <a:ext uri="{FF2B5EF4-FFF2-40B4-BE49-F238E27FC236}">
                  <a16:creationId xmlns:a16="http://schemas.microsoft.com/office/drawing/2014/main" id="{8239813E-E0F4-1584-3980-950A81055142}"/>
                </a:ext>
              </a:extLst>
            </p:cNvPr>
            <p:cNvSpPr>
              <a:spLocks noChangeAspect="1"/>
            </p:cNvSpPr>
            <p:nvPr/>
          </p:nvSpPr>
          <p:spPr>
            <a:xfrm>
              <a:off x="2730976" y="3961578"/>
              <a:ext cx="754724" cy="707375"/>
            </a:xfrm>
            <a:prstGeom prst="rect">
              <a:avLst/>
            </a:prstGeom>
            <a:noFill/>
            <a:ln>
              <a:solidFill>
                <a:schemeClr val="bg1"/>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JP"/>
            </a:p>
          </p:txBody>
        </p:sp>
        <p:cxnSp>
          <p:nvCxnSpPr>
            <p:cNvPr id="14" name="直線コネクタ 151">
              <a:extLst>
                <a:ext uri="{FF2B5EF4-FFF2-40B4-BE49-F238E27FC236}">
                  <a16:creationId xmlns:a16="http://schemas.microsoft.com/office/drawing/2014/main" id="{78B9C751-634C-75BF-C8AC-CBB6BC639C14}"/>
                </a:ext>
              </a:extLst>
            </p:cNvPr>
            <p:cNvCxnSpPr>
              <a:cxnSpLocks/>
            </p:cNvCxnSpPr>
            <p:nvPr/>
          </p:nvCxnSpPr>
          <p:spPr>
            <a:xfrm>
              <a:off x="11191527" y="6213714"/>
              <a:ext cx="756000" cy="0"/>
            </a:xfrm>
            <a:prstGeom prst="line">
              <a:avLst/>
            </a:prstGeom>
            <a:ln w="50800">
              <a:solidFill>
                <a:schemeClr val="bg1"/>
              </a:solidFill>
            </a:ln>
          </p:spPr>
          <p:style>
            <a:lnRef idx="2">
              <a:schemeClr val="accent1"/>
            </a:lnRef>
            <a:fillRef idx="0">
              <a:schemeClr val="accent1"/>
            </a:fillRef>
            <a:effectRef idx="1">
              <a:schemeClr val="accent1"/>
            </a:effectRef>
            <a:fontRef idx="minor">
              <a:schemeClr val="tx1"/>
            </a:fontRef>
          </p:style>
        </p:cxnSp>
      </p:grpSp>
      <p:sp>
        <p:nvSpPr>
          <p:cNvPr id="4" name="TextBox 3">
            <a:extLst>
              <a:ext uri="{FF2B5EF4-FFF2-40B4-BE49-F238E27FC236}">
                <a16:creationId xmlns:a16="http://schemas.microsoft.com/office/drawing/2014/main" id="{39B3716D-6674-8C19-6009-33ECAC76EABC}"/>
              </a:ext>
            </a:extLst>
          </p:cNvPr>
          <p:cNvSpPr txBox="1"/>
          <p:nvPr/>
        </p:nvSpPr>
        <p:spPr>
          <a:xfrm rot="10800000" flipV="1">
            <a:off x="221775" y="14276122"/>
            <a:ext cx="15064740" cy="2323713"/>
          </a:xfrm>
          <a:prstGeom prst="rect">
            <a:avLst/>
          </a:prstGeom>
          <a:noFill/>
        </p:spPr>
        <p:txBody>
          <a:bodyPr wrap="square" rtlCol="0">
            <a:spAutoFit/>
          </a:bodyPr>
          <a:lstStyle/>
          <a:p>
            <a:pPr>
              <a:spcAft>
                <a:spcPts val="600"/>
              </a:spcAft>
            </a:pPr>
            <a:r>
              <a:rPr lang="en-US" sz="2800" b="1" u="sng" dirty="0">
                <a:latin typeface="Times New Roman" panose="02020603050405020304" pitchFamily="18" charset="0"/>
                <a:cs typeface="Times New Roman" panose="02020603050405020304" pitchFamily="18" charset="0"/>
              </a:rPr>
              <a:t>Supplementary Figure 1.</a:t>
            </a:r>
            <a:r>
              <a:rPr lang="en-US" sz="2800" b="1" dirty="0">
                <a:latin typeface="Times New Roman" panose="02020603050405020304" pitchFamily="18" charset="0"/>
                <a:cs typeface="Times New Roman" panose="02020603050405020304" pitchFamily="18" charset="0"/>
              </a:rPr>
              <a:t> </a:t>
            </a:r>
            <a:r>
              <a:rPr lang="en-US" sz="2800" b="1" dirty="0">
                <a:latin typeface="Times New Roman" panose="02020603050405020304" pitchFamily="18" charset="0"/>
                <a:ea typeface="Yu Mincho" panose="02020400000000000000" pitchFamily="18" charset="-128"/>
                <a:cs typeface="Times New Roman" panose="02020603050405020304" pitchFamily="18" charset="0"/>
              </a:rPr>
              <a:t>Hedgehog-related gene expression during tooth root formation.</a:t>
            </a:r>
            <a:endParaRPr lang="en-US" sz="2800" dirty="0">
              <a:latin typeface="Times New Roman" panose="02020603050405020304" pitchFamily="18" charset="0"/>
              <a:cs typeface="Times New Roman" panose="02020603050405020304" pitchFamily="18" charset="0"/>
            </a:endParaRPr>
          </a:p>
          <a:p>
            <a:r>
              <a:rPr lang="en-US" sz="2800" b="1" dirty="0">
                <a:latin typeface="Times New Roman" panose="02020603050405020304" pitchFamily="18" charset="0"/>
                <a:cs typeface="Times New Roman" panose="02020603050405020304" pitchFamily="18" charset="0"/>
              </a:rPr>
              <a:t>(a) </a:t>
            </a:r>
            <a:r>
              <a:rPr lang="en-US" sz="2800" dirty="0">
                <a:latin typeface="Times New Roman" panose="02020603050405020304" pitchFamily="18" charset="0"/>
                <a:cs typeface="Times New Roman" panose="02020603050405020304" pitchFamily="18" charset="0"/>
              </a:rPr>
              <a:t>Hedgehog-related gene expression during tooth root formation form P3 to P25. </a:t>
            </a:r>
            <a:r>
              <a:rPr lang="en-US" sz="2800" dirty="0" err="1">
                <a:latin typeface="Times New Roman" panose="02020603050405020304" pitchFamily="18" charset="0"/>
                <a:cs typeface="Times New Roman" panose="02020603050405020304" pitchFamily="18" charset="0"/>
              </a:rPr>
              <a:t>RNAscope</a:t>
            </a:r>
            <a:r>
              <a:rPr lang="en-US" sz="2800" dirty="0">
                <a:latin typeface="Times New Roman" panose="02020603050405020304" pitchFamily="18" charset="0"/>
                <a:cs typeface="Times New Roman" panose="02020603050405020304" pitchFamily="18" charset="0"/>
              </a:rPr>
              <a:t> assay for </a:t>
            </a:r>
            <a:r>
              <a:rPr lang="en-US" sz="2800" i="1" dirty="0">
                <a:latin typeface="Times New Roman" panose="02020603050405020304" pitchFamily="18" charset="0"/>
                <a:cs typeface="Times New Roman" panose="02020603050405020304" pitchFamily="18" charset="0"/>
              </a:rPr>
              <a:t>Shh</a:t>
            </a:r>
            <a:r>
              <a:rPr lang="en-US" sz="2800" dirty="0">
                <a:latin typeface="Times New Roman" panose="02020603050405020304" pitchFamily="18" charset="0"/>
                <a:cs typeface="Times New Roman" panose="02020603050405020304" pitchFamily="18" charset="0"/>
              </a:rPr>
              <a:t>, </a:t>
            </a:r>
            <a:r>
              <a:rPr lang="en-US" sz="2800" i="1" dirty="0">
                <a:latin typeface="Times New Roman" panose="02020603050405020304" pitchFamily="18" charset="0"/>
                <a:cs typeface="Times New Roman" panose="02020603050405020304" pitchFamily="18" charset="0"/>
              </a:rPr>
              <a:t>Ptch1</a:t>
            </a:r>
            <a:r>
              <a:rPr lang="en-US" sz="2800" dirty="0">
                <a:latin typeface="Times New Roman" panose="02020603050405020304" pitchFamily="18" charset="0"/>
                <a:cs typeface="Times New Roman" panose="02020603050405020304" pitchFamily="18" charset="0"/>
              </a:rPr>
              <a:t>, </a:t>
            </a:r>
            <a:r>
              <a:rPr lang="en-US" sz="2800" i="1" dirty="0" err="1">
                <a:latin typeface="Times New Roman" panose="02020603050405020304" pitchFamily="18" charset="0"/>
                <a:cs typeface="Times New Roman" panose="02020603050405020304" pitchFamily="18" charset="0"/>
              </a:rPr>
              <a:t>Hhip</a:t>
            </a:r>
            <a:r>
              <a:rPr lang="en-US" sz="2800" dirty="0">
                <a:latin typeface="Times New Roman" panose="02020603050405020304" pitchFamily="18" charset="0"/>
                <a:cs typeface="Times New Roman" panose="02020603050405020304" pitchFamily="18" charset="0"/>
              </a:rPr>
              <a:t> and </a:t>
            </a:r>
            <a:r>
              <a:rPr lang="en-US" sz="2800" i="1" dirty="0">
                <a:latin typeface="Times New Roman" panose="02020603050405020304" pitchFamily="18" charset="0"/>
                <a:cs typeface="Times New Roman" panose="02020603050405020304" pitchFamily="18" charset="0"/>
              </a:rPr>
              <a:t>Gas1</a:t>
            </a:r>
            <a:r>
              <a:rPr lang="en-US" sz="2800" dirty="0">
                <a:latin typeface="Times New Roman" panose="02020603050405020304" pitchFamily="18" charset="0"/>
                <a:cs typeface="Times New Roman" panose="02020603050405020304" pitchFamily="18" charset="0"/>
              </a:rPr>
              <a:t>. Scale bars: 50 </a:t>
            </a:r>
            <a:r>
              <a:rPr lang="en-US" sz="2800" dirty="0">
                <a:latin typeface="Symbol" pitchFamily="2" charset="2"/>
                <a:cs typeface="Times New Roman" panose="02020603050405020304" pitchFamily="18" charset="0"/>
              </a:rPr>
              <a:t>m</a:t>
            </a:r>
            <a:r>
              <a:rPr lang="en-US" sz="2800" dirty="0">
                <a:latin typeface="Times New Roman" panose="02020603050405020304" pitchFamily="18" charset="0"/>
                <a:cs typeface="Times New Roman" panose="02020603050405020304" pitchFamily="18" charset="0"/>
              </a:rPr>
              <a:t>m </a:t>
            </a:r>
            <a:r>
              <a:rPr lang="en-US" sz="2800" b="1" dirty="0">
                <a:latin typeface="Times New Roman" panose="02020603050405020304" pitchFamily="18" charset="0"/>
                <a:cs typeface="Times New Roman" panose="02020603050405020304" pitchFamily="18" charset="0"/>
              </a:rPr>
              <a:t>(b) </a:t>
            </a:r>
            <a:r>
              <a:rPr lang="en-US" sz="2800" dirty="0">
                <a:latin typeface="Times New Roman" panose="02020603050405020304" pitchFamily="18" charset="0"/>
                <a:cs typeface="Times New Roman" panose="02020603050405020304" pitchFamily="18" charset="0"/>
              </a:rPr>
              <a:t>RNAscope assay for </a:t>
            </a:r>
            <a:r>
              <a:rPr lang="en-US" sz="2800" i="1" dirty="0">
                <a:latin typeface="Times New Roman" panose="02020603050405020304" pitchFamily="18" charset="0"/>
                <a:cs typeface="Times New Roman" panose="02020603050405020304" pitchFamily="18" charset="0"/>
              </a:rPr>
              <a:t>Gli1</a:t>
            </a:r>
            <a:r>
              <a:rPr lang="en-US" sz="2800" dirty="0">
                <a:latin typeface="Times New Roman" panose="02020603050405020304" pitchFamily="18" charset="0"/>
                <a:cs typeface="Times New Roman" panose="02020603050405020304" pitchFamily="18" charset="0"/>
              </a:rPr>
              <a:t>. DP: dental papilla/pulp, DF: dental follicle, Od: odontoblasts, Am: ameloblasts, D: dentin, PDL: periodontal ligament. Scale bars: 50</a:t>
            </a:r>
            <a:r>
              <a:rPr lang="en-US" sz="2800" dirty="0">
                <a:latin typeface="Symbol" pitchFamily="2" charset="2"/>
                <a:cs typeface="Times New Roman" panose="02020603050405020304" pitchFamily="18" charset="0"/>
              </a:rPr>
              <a:t>m</a:t>
            </a:r>
            <a:r>
              <a:rPr lang="en-US" sz="2800" dirty="0">
                <a:latin typeface="Times New Roman" panose="02020603050405020304" pitchFamily="18" charset="0"/>
                <a:cs typeface="Times New Roman" panose="02020603050405020304" pitchFamily="18" charset="0"/>
              </a:rPr>
              <a:t>m (left panels), 20</a:t>
            </a:r>
            <a:r>
              <a:rPr lang="en-US" sz="2800" dirty="0">
                <a:latin typeface="Symbol" pitchFamily="2" charset="2"/>
                <a:cs typeface="Times New Roman" panose="02020603050405020304" pitchFamily="18" charset="0"/>
              </a:rPr>
              <a:t>m</a:t>
            </a:r>
            <a:r>
              <a:rPr lang="en-US" sz="2800" dirty="0">
                <a:latin typeface="Times New Roman" panose="02020603050405020304" pitchFamily="18" charset="0"/>
                <a:cs typeface="Times New Roman" panose="02020603050405020304" pitchFamily="18" charset="0"/>
              </a:rPr>
              <a:t>m (right panels). </a:t>
            </a:r>
          </a:p>
        </p:txBody>
      </p:sp>
      <p:sp>
        <p:nvSpPr>
          <p:cNvPr id="55" name="テキスト ボックス 137">
            <a:extLst>
              <a:ext uri="{FF2B5EF4-FFF2-40B4-BE49-F238E27FC236}">
                <a16:creationId xmlns:a16="http://schemas.microsoft.com/office/drawing/2014/main" id="{33AA9A8E-14BA-F187-B847-6F52E08CD4F2}"/>
              </a:ext>
            </a:extLst>
          </p:cNvPr>
          <p:cNvSpPr txBox="1"/>
          <p:nvPr/>
        </p:nvSpPr>
        <p:spPr>
          <a:xfrm>
            <a:off x="252266" y="7267661"/>
            <a:ext cx="766657" cy="646331"/>
          </a:xfrm>
          <a:prstGeom prst="rect">
            <a:avLst/>
          </a:prstGeom>
          <a:noFill/>
        </p:spPr>
        <p:txBody>
          <a:bodyPr wrap="square" rtlCol="0">
            <a:spAutoFit/>
          </a:bodyPr>
          <a:lstStyle/>
          <a:p>
            <a:r>
              <a:rPr kumimoji="1" lang="en-US" altLang="ja-JP" sz="3600" b="1" dirty="0">
                <a:latin typeface="Arial" panose="020B0604020202020204" pitchFamily="34" charset="0"/>
                <a:cs typeface="Arial" panose="020B0604020202020204" pitchFamily="34" charset="0"/>
              </a:rPr>
              <a:t>b</a:t>
            </a:r>
            <a:endParaRPr kumimoji="1" lang="ja-JP" altLang="en-US" sz="36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588015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Picture 32">
            <a:extLst>
              <a:ext uri="{FF2B5EF4-FFF2-40B4-BE49-F238E27FC236}">
                <a16:creationId xmlns:a16="http://schemas.microsoft.com/office/drawing/2014/main" id="{5E3AB3C7-38CE-C8A2-55D0-33E611494D61}"/>
              </a:ext>
            </a:extLst>
          </p:cNvPr>
          <p:cNvPicPr>
            <a:picLocks noChangeAspect="1"/>
          </p:cNvPicPr>
          <p:nvPr/>
        </p:nvPicPr>
        <p:blipFill rotWithShape="1">
          <a:blip r:embed="rId3"/>
          <a:srcRect t="17763" b="6765"/>
          <a:stretch/>
        </p:blipFill>
        <p:spPr>
          <a:xfrm>
            <a:off x="5154989" y="12511934"/>
            <a:ext cx="2528804" cy="2011680"/>
          </a:xfrm>
          <a:prstGeom prst="rect">
            <a:avLst/>
          </a:prstGeom>
        </p:spPr>
      </p:pic>
      <p:pic>
        <p:nvPicPr>
          <p:cNvPr id="35" name="Picture 34">
            <a:extLst>
              <a:ext uri="{FF2B5EF4-FFF2-40B4-BE49-F238E27FC236}">
                <a16:creationId xmlns:a16="http://schemas.microsoft.com/office/drawing/2014/main" id="{8B0D7D57-1E17-52AF-041C-F41E376B57D4}"/>
              </a:ext>
            </a:extLst>
          </p:cNvPr>
          <p:cNvPicPr>
            <a:picLocks noChangeAspect="1"/>
          </p:cNvPicPr>
          <p:nvPr/>
        </p:nvPicPr>
        <p:blipFill rotWithShape="1">
          <a:blip r:embed="rId4"/>
          <a:srcRect t="16617" b="7912"/>
          <a:stretch/>
        </p:blipFill>
        <p:spPr>
          <a:xfrm>
            <a:off x="7773367" y="12486534"/>
            <a:ext cx="2528804" cy="2011680"/>
          </a:xfrm>
          <a:prstGeom prst="rect">
            <a:avLst/>
          </a:prstGeom>
        </p:spPr>
      </p:pic>
      <p:pic>
        <p:nvPicPr>
          <p:cNvPr id="37" name="Picture 36">
            <a:extLst>
              <a:ext uri="{FF2B5EF4-FFF2-40B4-BE49-F238E27FC236}">
                <a16:creationId xmlns:a16="http://schemas.microsoft.com/office/drawing/2014/main" id="{A73C789C-FBC0-DECC-7BDA-18AACE523ED9}"/>
              </a:ext>
            </a:extLst>
          </p:cNvPr>
          <p:cNvPicPr>
            <a:picLocks noChangeAspect="1"/>
          </p:cNvPicPr>
          <p:nvPr/>
        </p:nvPicPr>
        <p:blipFill rotWithShape="1">
          <a:blip r:embed="rId5"/>
          <a:srcRect t="15471" b="9178"/>
          <a:stretch/>
        </p:blipFill>
        <p:spPr>
          <a:xfrm>
            <a:off x="10561641" y="12461134"/>
            <a:ext cx="2532800" cy="2011680"/>
          </a:xfrm>
          <a:prstGeom prst="rect">
            <a:avLst/>
          </a:prstGeom>
        </p:spPr>
      </p:pic>
      <p:pic>
        <p:nvPicPr>
          <p:cNvPr id="31" name="Picture 30">
            <a:extLst>
              <a:ext uri="{FF2B5EF4-FFF2-40B4-BE49-F238E27FC236}">
                <a16:creationId xmlns:a16="http://schemas.microsoft.com/office/drawing/2014/main" id="{DB57FCCD-828E-CE0C-1B46-5BC31ADA9E91}"/>
              </a:ext>
            </a:extLst>
          </p:cNvPr>
          <p:cNvPicPr>
            <a:picLocks noChangeAspect="1"/>
          </p:cNvPicPr>
          <p:nvPr/>
        </p:nvPicPr>
        <p:blipFill rotWithShape="1">
          <a:blip r:embed="rId6"/>
          <a:srcRect t="18608" b="9384"/>
          <a:stretch/>
        </p:blipFill>
        <p:spPr>
          <a:xfrm>
            <a:off x="2395468" y="12468246"/>
            <a:ext cx="2674507" cy="2029968"/>
          </a:xfrm>
          <a:prstGeom prst="rect">
            <a:avLst/>
          </a:prstGeom>
        </p:spPr>
      </p:pic>
      <p:pic>
        <p:nvPicPr>
          <p:cNvPr id="28" name="Picture 27">
            <a:extLst>
              <a:ext uri="{FF2B5EF4-FFF2-40B4-BE49-F238E27FC236}">
                <a16:creationId xmlns:a16="http://schemas.microsoft.com/office/drawing/2014/main" id="{127089CA-4706-71CC-2FB3-27ADA554FE2F}"/>
              </a:ext>
            </a:extLst>
          </p:cNvPr>
          <p:cNvPicPr>
            <a:picLocks noChangeAspect="1"/>
          </p:cNvPicPr>
          <p:nvPr/>
        </p:nvPicPr>
        <p:blipFill rotWithShape="1">
          <a:blip r:embed="rId7"/>
          <a:srcRect t="16572" b="5858"/>
          <a:stretch/>
        </p:blipFill>
        <p:spPr>
          <a:xfrm>
            <a:off x="10477751" y="9864487"/>
            <a:ext cx="2482762" cy="2029968"/>
          </a:xfrm>
          <a:prstGeom prst="rect">
            <a:avLst/>
          </a:prstGeom>
        </p:spPr>
      </p:pic>
      <p:pic>
        <p:nvPicPr>
          <p:cNvPr id="26" name="Picture 25">
            <a:extLst>
              <a:ext uri="{FF2B5EF4-FFF2-40B4-BE49-F238E27FC236}">
                <a16:creationId xmlns:a16="http://schemas.microsoft.com/office/drawing/2014/main" id="{788BC364-423F-B0CE-5B91-2D6D05B25ECF}"/>
              </a:ext>
            </a:extLst>
          </p:cNvPr>
          <p:cNvPicPr>
            <a:picLocks noChangeAspect="1"/>
          </p:cNvPicPr>
          <p:nvPr/>
        </p:nvPicPr>
        <p:blipFill rotWithShape="1">
          <a:blip r:embed="rId8"/>
          <a:srcRect t="15845" b="6335"/>
          <a:stretch/>
        </p:blipFill>
        <p:spPr>
          <a:xfrm>
            <a:off x="7697868" y="9876566"/>
            <a:ext cx="2474764" cy="2029968"/>
          </a:xfrm>
          <a:prstGeom prst="rect">
            <a:avLst/>
          </a:prstGeom>
        </p:spPr>
      </p:pic>
      <p:pic>
        <p:nvPicPr>
          <p:cNvPr id="24" name="Picture 23">
            <a:extLst>
              <a:ext uri="{FF2B5EF4-FFF2-40B4-BE49-F238E27FC236}">
                <a16:creationId xmlns:a16="http://schemas.microsoft.com/office/drawing/2014/main" id="{D56892B4-29BA-CF1D-8C3E-D1B8F961A0C4}"/>
              </a:ext>
            </a:extLst>
          </p:cNvPr>
          <p:cNvPicPr>
            <a:picLocks noChangeAspect="1"/>
          </p:cNvPicPr>
          <p:nvPr/>
        </p:nvPicPr>
        <p:blipFill rotWithShape="1">
          <a:blip r:embed="rId9"/>
          <a:srcRect t="15472" b="6830"/>
          <a:stretch/>
        </p:blipFill>
        <p:spPr>
          <a:xfrm>
            <a:off x="4968207" y="9870325"/>
            <a:ext cx="2456329" cy="2011680"/>
          </a:xfrm>
          <a:prstGeom prst="rect">
            <a:avLst/>
          </a:prstGeom>
        </p:spPr>
      </p:pic>
      <p:pic>
        <p:nvPicPr>
          <p:cNvPr id="22" name="Picture 21">
            <a:extLst>
              <a:ext uri="{FF2B5EF4-FFF2-40B4-BE49-F238E27FC236}">
                <a16:creationId xmlns:a16="http://schemas.microsoft.com/office/drawing/2014/main" id="{66D37FFA-4298-85BB-4F38-E3691ED59A31}"/>
              </a:ext>
            </a:extLst>
          </p:cNvPr>
          <p:cNvPicPr>
            <a:picLocks noChangeAspect="1"/>
          </p:cNvPicPr>
          <p:nvPr/>
        </p:nvPicPr>
        <p:blipFill rotWithShape="1">
          <a:blip r:embed="rId10"/>
          <a:srcRect t="18601" b="6830"/>
          <a:stretch/>
        </p:blipFill>
        <p:spPr>
          <a:xfrm>
            <a:off x="2316647" y="9895513"/>
            <a:ext cx="2559400" cy="2011680"/>
          </a:xfrm>
          <a:prstGeom prst="rect">
            <a:avLst/>
          </a:prstGeom>
        </p:spPr>
      </p:pic>
      <p:pic>
        <p:nvPicPr>
          <p:cNvPr id="16" name="Picture 15">
            <a:extLst>
              <a:ext uri="{FF2B5EF4-FFF2-40B4-BE49-F238E27FC236}">
                <a16:creationId xmlns:a16="http://schemas.microsoft.com/office/drawing/2014/main" id="{63FA4159-3921-510E-B36C-59E5920655B9}"/>
              </a:ext>
            </a:extLst>
          </p:cNvPr>
          <p:cNvPicPr>
            <a:picLocks noChangeAspect="1"/>
          </p:cNvPicPr>
          <p:nvPr/>
        </p:nvPicPr>
        <p:blipFill rotWithShape="1">
          <a:blip r:embed="rId11"/>
          <a:srcRect t="16179" b="7704"/>
          <a:stretch/>
        </p:blipFill>
        <p:spPr>
          <a:xfrm>
            <a:off x="10302171" y="7182874"/>
            <a:ext cx="2792270" cy="2240280"/>
          </a:xfrm>
          <a:prstGeom prst="rect">
            <a:avLst/>
          </a:prstGeom>
        </p:spPr>
      </p:pic>
      <p:pic>
        <p:nvPicPr>
          <p:cNvPr id="14" name="Picture 13">
            <a:extLst>
              <a:ext uri="{FF2B5EF4-FFF2-40B4-BE49-F238E27FC236}">
                <a16:creationId xmlns:a16="http://schemas.microsoft.com/office/drawing/2014/main" id="{5734A51B-FDBD-BB89-BC3A-B6D739D9F6AD}"/>
              </a:ext>
            </a:extLst>
          </p:cNvPr>
          <p:cNvPicPr>
            <a:picLocks noChangeAspect="1"/>
          </p:cNvPicPr>
          <p:nvPr/>
        </p:nvPicPr>
        <p:blipFill rotWithShape="1">
          <a:blip r:embed="rId12"/>
          <a:srcRect t="18521" b="8352"/>
          <a:stretch/>
        </p:blipFill>
        <p:spPr>
          <a:xfrm>
            <a:off x="7565396" y="7195095"/>
            <a:ext cx="2906498" cy="2240280"/>
          </a:xfrm>
          <a:prstGeom prst="rect">
            <a:avLst/>
          </a:prstGeom>
        </p:spPr>
      </p:pic>
      <p:pic>
        <p:nvPicPr>
          <p:cNvPr id="10" name="Picture 9">
            <a:extLst>
              <a:ext uri="{FF2B5EF4-FFF2-40B4-BE49-F238E27FC236}">
                <a16:creationId xmlns:a16="http://schemas.microsoft.com/office/drawing/2014/main" id="{EB587477-228B-F7B9-8E76-395CEB1CC062}"/>
              </a:ext>
            </a:extLst>
          </p:cNvPr>
          <p:cNvPicPr>
            <a:picLocks noChangeAspect="1"/>
          </p:cNvPicPr>
          <p:nvPr/>
        </p:nvPicPr>
        <p:blipFill rotWithShape="1">
          <a:blip r:embed="rId13"/>
          <a:srcRect t="17517" b="6324"/>
          <a:stretch/>
        </p:blipFill>
        <p:spPr>
          <a:xfrm>
            <a:off x="4972066" y="7245895"/>
            <a:ext cx="2790723" cy="2240280"/>
          </a:xfrm>
          <a:prstGeom prst="rect">
            <a:avLst/>
          </a:prstGeom>
        </p:spPr>
      </p:pic>
      <p:pic>
        <p:nvPicPr>
          <p:cNvPr id="8" name="Picture 7">
            <a:extLst>
              <a:ext uri="{FF2B5EF4-FFF2-40B4-BE49-F238E27FC236}">
                <a16:creationId xmlns:a16="http://schemas.microsoft.com/office/drawing/2014/main" id="{BB03CF60-EDE0-F35B-018D-90119483EFE2}"/>
              </a:ext>
            </a:extLst>
          </p:cNvPr>
          <p:cNvPicPr>
            <a:picLocks noChangeAspect="1"/>
          </p:cNvPicPr>
          <p:nvPr/>
        </p:nvPicPr>
        <p:blipFill rotWithShape="1">
          <a:blip r:embed="rId14"/>
          <a:srcRect t="16360" b="8218"/>
          <a:stretch/>
        </p:blipFill>
        <p:spPr>
          <a:xfrm>
            <a:off x="2206641" y="7195095"/>
            <a:ext cx="2818013" cy="2240280"/>
          </a:xfrm>
          <a:prstGeom prst="rect">
            <a:avLst/>
          </a:prstGeom>
        </p:spPr>
      </p:pic>
      <p:grpSp>
        <p:nvGrpSpPr>
          <p:cNvPr id="29" name="Group 28">
            <a:extLst>
              <a:ext uri="{FF2B5EF4-FFF2-40B4-BE49-F238E27FC236}">
                <a16:creationId xmlns:a16="http://schemas.microsoft.com/office/drawing/2014/main" id="{06F97E16-8DE3-C351-3294-402519E65003}"/>
              </a:ext>
            </a:extLst>
          </p:cNvPr>
          <p:cNvGrpSpPr/>
          <p:nvPr/>
        </p:nvGrpSpPr>
        <p:grpSpPr>
          <a:xfrm>
            <a:off x="1849966" y="571043"/>
            <a:ext cx="10862047" cy="3387722"/>
            <a:chOff x="1001090" y="9150118"/>
            <a:chExt cx="13562523" cy="4229963"/>
          </a:xfrm>
        </p:grpSpPr>
        <p:grpSp>
          <p:nvGrpSpPr>
            <p:cNvPr id="254" name="Group 65">
              <a:extLst>
                <a:ext uri="{FF2B5EF4-FFF2-40B4-BE49-F238E27FC236}">
                  <a16:creationId xmlns:a16="http://schemas.microsoft.com/office/drawing/2014/main" id="{81E3618C-23CF-0747-A421-D35E3FB547FD}"/>
                </a:ext>
              </a:extLst>
            </p:cNvPr>
            <p:cNvGrpSpPr/>
            <p:nvPr/>
          </p:nvGrpSpPr>
          <p:grpSpPr>
            <a:xfrm>
              <a:off x="1001090" y="9759258"/>
              <a:ext cx="10035162" cy="3620823"/>
              <a:chOff x="965872" y="12216102"/>
              <a:chExt cx="12113003" cy="4370536"/>
            </a:xfrm>
          </p:grpSpPr>
          <p:pic>
            <p:nvPicPr>
              <p:cNvPr id="290" name="図 1" descr="111019-no1522349-DOB110119-no1-ColGFP+Gli1CE+TAMP3-DISP5-RM3-1 10x-Image Export-07_c1+2+3+4.jpg">
                <a:extLst>
                  <a:ext uri="{FF2B5EF4-FFF2-40B4-BE49-F238E27FC236}">
                    <a16:creationId xmlns:a16="http://schemas.microsoft.com/office/drawing/2014/main" id="{C0F092D8-9602-714B-ABD7-1F63507A51B2}"/>
                  </a:ext>
                </a:extLst>
              </p:cNvPr>
              <p:cNvPicPr>
                <a:picLocks noChangeAspect="1"/>
              </p:cNvPicPr>
              <p:nvPr/>
            </p:nvPicPr>
            <p:blipFill rotWithShape="1">
              <a:blip r:embed="rId15" cstate="print">
                <a:extLst>
                  <a:ext uri="{28A0092B-C50C-407E-A947-70E740481C1C}">
                    <a14:useLocalDpi xmlns:a14="http://schemas.microsoft.com/office/drawing/2010/main"/>
                  </a:ext>
                </a:extLst>
              </a:blip>
              <a:srcRect/>
              <a:stretch/>
            </p:blipFill>
            <p:spPr>
              <a:xfrm flipH="1">
                <a:off x="965872" y="12216103"/>
                <a:ext cx="7781228" cy="4370535"/>
              </a:xfrm>
              <a:prstGeom prst="rect">
                <a:avLst/>
              </a:prstGeom>
            </p:spPr>
          </p:pic>
          <p:pic>
            <p:nvPicPr>
              <p:cNvPr id="292" name="図 1" descr="111019-no1522349-DOB110119-no1-ColGFP+Gli1CE+TAMP3-DISP5-RM3-1 20xZ-Image Export-08_c1+2+3+4.jpg">
                <a:extLst>
                  <a:ext uri="{FF2B5EF4-FFF2-40B4-BE49-F238E27FC236}">
                    <a16:creationId xmlns:a16="http://schemas.microsoft.com/office/drawing/2014/main" id="{7E8F83CD-59D4-B24A-BE3A-FFF0A13E9D91}"/>
                  </a:ext>
                </a:extLst>
              </p:cNvPr>
              <p:cNvPicPr>
                <a:picLocks noChangeAspect="1"/>
              </p:cNvPicPr>
              <p:nvPr/>
            </p:nvPicPr>
            <p:blipFill rotWithShape="1">
              <a:blip r:embed="rId16" cstate="print">
                <a:extLst>
                  <a:ext uri="{28A0092B-C50C-407E-A947-70E740481C1C}">
                    <a14:useLocalDpi xmlns:a14="http://schemas.microsoft.com/office/drawing/2010/main"/>
                  </a:ext>
                </a:extLst>
              </a:blip>
              <a:srcRect/>
              <a:stretch/>
            </p:blipFill>
            <p:spPr>
              <a:xfrm rot="5400000" flipH="1">
                <a:off x="8782330" y="12283229"/>
                <a:ext cx="4363672" cy="4229418"/>
              </a:xfrm>
              <a:prstGeom prst="rect">
                <a:avLst/>
              </a:prstGeom>
            </p:spPr>
          </p:pic>
          <p:sp>
            <p:nvSpPr>
              <p:cNvPr id="303" name="Freeform 59">
                <a:extLst>
                  <a:ext uri="{FF2B5EF4-FFF2-40B4-BE49-F238E27FC236}">
                    <a16:creationId xmlns:a16="http://schemas.microsoft.com/office/drawing/2014/main" id="{25109D72-A1F8-E440-8653-CBD5D8C72999}"/>
                  </a:ext>
                </a:extLst>
              </p:cNvPr>
              <p:cNvSpPr/>
              <p:nvPr/>
            </p:nvSpPr>
            <p:spPr>
              <a:xfrm>
                <a:off x="9348613" y="12279290"/>
                <a:ext cx="2861044" cy="3789633"/>
              </a:xfrm>
              <a:custGeom>
                <a:avLst/>
                <a:gdLst>
                  <a:gd name="connsiteX0" fmla="*/ 1051343 w 1961548"/>
                  <a:gd name="connsiteY0" fmla="*/ 0 h 2584728"/>
                  <a:gd name="connsiteX1" fmla="*/ 950675 w 1961548"/>
                  <a:gd name="connsiteY1" fmla="*/ 868261 h 2584728"/>
                  <a:gd name="connsiteX2" fmla="*/ 925508 w 1961548"/>
                  <a:gd name="connsiteY2" fmla="*/ 1379989 h 2584728"/>
                  <a:gd name="connsiteX3" fmla="*/ 782895 w 1961548"/>
                  <a:gd name="connsiteY3" fmla="*/ 1765883 h 2584728"/>
                  <a:gd name="connsiteX4" fmla="*/ 640282 w 1961548"/>
                  <a:gd name="connsiteY4" fmla="*/ 1849773 h 2584728"/>
                  <a:gd name="connsiteX5" fmla="*/ 480892 w 1961548"/>
                  <a:gd name="connsiteY5" fmla="*/ 2009164 h 2584728"/>
                  <a:gd name="connsiteX6" fmla="*/ 237611 w 1961548"/>
                  <a:gd name="connsiteY6" fmla="*/ 2197916 h 2584728"/>
                  <a:gd name="connsiteX7" fmla="*/ 115971 w 1961548"/>
                  <a:gd name="connsiteY7" fmla="*/ 2306973 h 2584728"/>
                  <a:gd name="connsiteX8" fmla="*/ 23692 w 1961548"/>
                  <a:gd name="connsiteY8" fmla="*/ 2466364 h 2584728"/>
                  <a:gd name="connsiteX9" fmla="*/ 15303 w 1961548"/>
                  <a:gd name="connsiteY9" fmla="*/ 2583810 h 2584728"/>
                  <a:gd name="connsiteX10" fmla="*/ 208249 w 1961548"/>
                  <a:gd name="connsiteY10" fmla="*/ 2403446 h 2584728"/>
                  <a:gd name="connsiteX11" fmla="*/ 627699 w 1961548"/>
                  <a:gd name="connsiteY11" fmla="*/ 2176943 h 2584728"/>
                  <a:gd name="connsiteX12" fmla="*/ 933897 w 1961548"/>
                  <a:gd name="connsiteY12" fmla="*/ 2072081 h 2584728"/>
                  <a:gd name="connsiteX13" fmla="*/ 1114260 w 1961548"/>
                  <a:gd name="connsiteY13" fmla="*/ 2009164 h 2584728"/>
                  <a:gd name="connsiteX14" fmla="*/ 1332374 w 1961548"/>
                  <a:gd name="connsiteY14" fmla="*/ 1824606 h 2584728"/>
                  <a:gd name="connsiteX15" fmla="*/ 1600822 w 1961548"/>
                  <a:gd name="connsiteY15" fmla="*/ 1468074 h 2584728"/>
                  <a:gd name="connsiteX16" fmla="*/ 1835714 w 1961548"/>
                  <a:gd name="connsiteY16" fmla="*/ 985707 h 2584728"/>
                  <a:gd name="connsiteX17" fmla="*/ 1919604 w 1961548"/>
                  <a:gd name="connsiteY17" fmla="*/ 666925 h 2584728"/>
                  <a:gd name="connsiteX18" fmla="*/ 1948965 w 1961548"/>
                  <a:gd name="connsiteY18" fmla="*/ 322976 h 2584728"/>
                  <a:gd name="connsiteX19" fmla="*/ 1961548 w 1961548"/>
                  <a:gd name="connsiteY19" fmla="*/ 0 h 2584728"/>
                  <a:gd name="connsiteX20" fmla="*/ 1961548 w 1961548"/>
                  <a:gd name="connsiteY20" fmla="*/ 0 h 2584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961548" h="2584728">
                    <a:moveTo>
                      <a:pt x="1051343" y="0"/>
                    </a:moveTo>
                    <a:cubicBezTo>
                      <a:pt x="1011495" y="319131"/>
                      <a:pt x="971647" y="638263"/>
                      <a:pt x="950675" y="868261"/>
                    </a:cubicBezTo>
                    <a:cubicBezTo>
                      <a:pt x="929703" y="1098259"/>
                      <a:pt x="953471" y="1230385"/>
                      <a:pt x="925508" y="1379989"/>
                    </a:cubicBezTo>
                    <a:cubicBezTo>
                      <a:pt x="897545" y="1529593"/>
                      <a:pt x="830433" y="1687586"/>
                      <a:pt x="782895" y="1765883"/>
                    </a:cubicBezTo>
                    <a:cubicBezTo>
                      <a:pt x="735357" y="1844180"/>
                      <a:pt x="690616" y="1809226"/>
                      <a:pt x="640282" y="1849773"/>
                    </a:cubicBezTo>
                    <a:cubicBezTo>
                      <a:pt x="589948" y="1890320"/>
                      <a:pt x="548004" y="1951140"/>
                      <a:pt x="480892" y="2009164"/>
                    </a:cubicBezTo>
                    <a:cubicBezTo>
                      <a:pt x="413780" y="2067188"/>
                      <a:pt x="298431" y="2148281"/>
                      <a:pt x="237611" y="2197916"/>
                    </a:cubicBezTo>
                    <a:cubicBezTo>
                      <a:pt x="176791" y="2247551"/>
                      <a:pt x="151624" y="2262232"/>
                      <a:pt x="115971" y="2306973"/>
                    </a:cubicBezTo>
                    <a:cubicBezTo>
                      <a:pt x="80318" y="2351714"/>
                      <a:pt x="40470" y="2420225"/>
                      <a:pt x="23692" y="2466364"/>
                    </a:cubicBezTo>
                    <a:cubicBezTo>
                      <a:pt x="6914" y="2512503"/>
                      <a:pt x="-15457" y="2594296"/>
                      <a:pt x="15303" y="2583810"/>
                    </a:cubicBezTo>
                    <a:cubicBezTo>
                      <a:pt x="46063" y="2573324"/>
                      <a:pt x="106183" y="2471257"/>
                      <a:pt x="208249" y="2403446"/>
                    </a:cubicBezTo>
                    <a:cubicBezTo>
                      <a:pt x="310315" y="2335635"/>
                      <a:pt x="506758" y="2232171"/>
                      <a:pt x="627699" y="2176943"/>
                    </a:cubicBezTo>
                    <a:cubicBezTo>
                      <a:pt x="748640" y="2121715"/>
                      <a:pt x="933897" y="2072081"/>
                      <a:pt x="933897" y="2072081"/>
                    </a:cubicBezTo>
                    <a:cubicBezTo>
                      <a:pt x="1014990" y="2044118"/>
                      <a:pt x="1047847" y="2050410"/>
                      <a:pt x="1114260" y="2009164"/>
                    </a:cubicBezTo>
                    <a:cubicBezTo>
                      <a:pt x="1180673" y="1967918"/>
                      <a:pt x="1251280" y="1914788"/>
                      <a:pt x="1332374" y="1824606"/>
                    </a:cubicBezTo>
                    <a:cubicBezTo>
                      <a:pt x="1413468" y="1734424"/>
                      <a:pt x="1516932" y="1607891"/>
                      <a:pt x="1600822" y="1468074"/>
                    </a:cubicBezTo>
                    <a:cubicBezTo>
                      <a:pt x="1684712" y="1328258"/>
                      <a:pt x="1782584" y="1119232"/>
                      <a:pt x="1835714" y="985707"/>
                    </a:cubicBezTo>
                    <a:cubicBezTo>
                      <a:pt x="1888844" y="852182"/>
                      <a:pt x="1900729" y="777380"/>
                      <a:pt x="1919604" y="666925"/>
                    </a:cubicBezTo>
                    <a:cubicBezTo>
                      <a:pt x="1938479" y="556470"/>
                      <a:pt x="1941974" y="434130"/>
                      <a:pt x="1948965" y="322976"/>
                    </a:cubicBezTo>
                    <a:cubicBezTo>
                      <a:pt x="1955956" y="211822"/>
                      <a:pt x="1961548" y="0"/>
                      <a:pt x="1961548" y="0"/>
                    </a:cubicBezTo>
                    <a:lnTo>
                      <a:pt x="1961548" y="0"/>
                    </a:lnTo>
                  </a:path>
                </a:pathLst>
              </a:custGeom>
              <a:noFill/>
              <a:ln w="3810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46" name="TextBox 10">
              <a:extLst>
                <a:ext uri="{FF2B5EF4-FFF2-40B4-BE49-F238E27FC236}">
                  <a16:creationId xmlns:a16="http://schemas.microsoft.com/office/drawing/2014/main" id="{D1CED415-119B-1745-BE6F-1BC36734AA12}"/>
                </a:ext>
              </a:extLst>
            </p:cNvPr>
            <p:cNvSpPr txBox="1"/>
            <p:nvPr/>
          </p:nvSpPr>
          <p:spPr>
            <a:xfrm rot="19674851">
              <a:off x="7545036" y="10707384"/>
              <a:ext cx="925992" cy="369332"/>
            </a:xfrm>
            <a:prstGeom prst="rect">
              <a:avLst/>
            </a:prstGeom>
            <a:noFill/>
          </p:spPr>
          <p:txBody>
            <a:bodyPr wrap="square" rtlCol="0">
              <a:spAutoFit/>
            </a:bodyPr>
            <a:lstStyle/>
            <a:p>
              <a:pPr algn="ctr"/>
              <a:r>
                <a:rPr lang="en-US" sz="1800" b="1" dirty="0">
                  <a:solidFill>
                    <a:schemeClr val="bg1"/>
                  </a:solidFill>
                  <a:latin typeface="Arial"/>
                  <a:cs typeface="Arial"/>
                </a:rPr>
                <a:t>DP</a:t>
              </a:r>
            </a:p>
          </p:txBody>
        </p:sp>
        <p:sp>
          <p:nvSpPr>
            <p:cNvPr id="247" name="TextBox 10">
              <a:extLst>
                <a:ext uri="{FF2B5EF4-FFF2-40B4-BE49-F238E27FC236}">
                  <a16:creationId xmlns:a16="http://schemas.microsoft.com/office/drawing/2014/main" id="{8F723C21-DBAA-1948-AAB8-95B2A0A9C52D}"/>
                </a:ext>
              </a:extLst>
            </p:cNvPr>
            <p:cNvSpPr txBox="1"/>
            <p:nvPr/>
          </p:nvSpPr>
          <p:spPr>
            <a:xfrm rot="19674851">
              <a:off x="9362775" y="12092073"/>
              <a:ext cx="925992" cy="369332"/>
            </a:xfrm>
            <a:prstGeom prst="rect">
              <a:avLst/>
            </a:prstGeom>
            <a:noFill/>
          </p:spPr>
          <p:txBody>
            <a:bodyPr wrap="square" rtlCol="0">
              <a:spAutoFit/>
            </a:bodyPr>
            <a:lstStyle/>
            <a:p>
              <a:pPr algn="ctr"/>
              <a:r>
                <a:rPr lang="en-US" sz="1800" b="1" dirty="0">
                  <a:solidFill>
                    <a:schemeClr val="bg1"/>
                  </a:solidFill>
                  <a:latin typeface="Arial"/>
                  <a:cs typeface="Arial"/>
                </a:rPr>
                <a:t>DF</a:t>
              </a:r>
            </a:p>
          </p:txBody>
        </p:sp>
        <p:sp>
          <p:nvSpPr>
            <p:cNvPr id="248" name="TextBox 10">
              <a:extLst>
                <a:ext uri="{FF2B5EF4-FFF2-40B4-BE49-F238E27FC236}">
                  <a16:creationId xmlns:a16="http://schemas.microsoft.com/office/drawing/2014/main" id="{ABE3620F-DB54-054E-9BDF-4D34A1FD6FA1}"/>
                </a:ext>
              </a:extLst>
            </p:cNvPr>
            <p:cNvSpPr txBox="1"/>
            <p:nvPr/>
          </p:nvSpPr>
          <p:spPr>
            <a:xfrm rot="19674851">
              <a:off x="9222990" y="10522237"/>
              <a:ext cx="925992" cy="369332"/>
            </a:xfrm>
            <a:prstGeom prst="rect">
              <a:avLst/>
            </a:prstGeom>
            <a:noFill/>
          </p:spPr>
          <p:txBody>
            <a:bodyPr wrap="square" rtlCol="0">
              <a:spAutoFit/>
            </a:bodyPr>
            <a:lstStyle/>
            <a:p>
              <a:pPr algn="ctr"/>
              <a:r>
                <a:rPr lang="en-US" sz="1800" b="1" dirty="0">
                  <a:solidFill>
                    <a:schemeClr val="bg1"/>
                  </a:solidFill>
                  <a:latin typeface="Arial"/>
                  <a:cs typeface="Arial"/>
                </a:rPr>
                <a:t>Am</a:t>
              </a:r>
            </a:p>
          </p:txBody>
        </p:sp>
        <p:sp>
          <p:nvSpPr>
            <p:cNvPr id="249" name="TextBox 10">
              <a:extLst>
                <a:ext uri="{FF2B5EF4-FFF2-40B4-BE49-F238E27FC236}">
                  <a16:creationId xmlns:a16="http://schemas.microsoft.com/office/drawing/2014/main" id="{AB210AA5-F0F6-244E-974B-CC8C3F7AE733}"/>
                </a:ext>
              </a:extLst>
            </p:cNvPr>
            <p:cNvSpPr txBox="1"/>
            <p:nvPr/>
          </p:nvSpPr>
          <p:spPr>
            <a:xfrm rot="19674851">
              <a:off x="8264578" y="10234021"/>
              <a:ext cx="925992" cy="369332"/>
            </a:xfrm>
            <a:prstGeom prst="rect">
              <a:avLst/>
            </a:prstGeom>
            <a:noFill/>
          </p:spPr>
          <p:txBody>
            <a:bodyPr wrap="square" rtlCol="0">
              <a:spAutoFit/>
            </a:bodyPr>
            <a:lstStyle/>
            <a:p>
              <a:pPr algn="ctr"/>
              <a:r>
                <a:rPr lang="en-US" sz="1800" b="1" dirty="0">
                  <a:solidFill>
                    <a:schemeClr val="bg1"/>
                  </a:solidFill>
                  <a:latin typeface="Arial"/>
                  <a:cs typeface="Arial"/>
                </a:rPr>
                <a:t>Od</a:t>
              </a:r>
            </a:p>
          </p:txBody>
        </p:sp>
        <p:pic>
          <p:nvPicPr>
            <p:cNvPr id="340" name="図 339" descr="121819-no1522361-DOB120919-no5-ShhGFP+PTHLHmC+DisP3-RM2-3-Gli1 20x-Image Export-52.jpg">
              <a:extLst>
                <a:ext uri="{FF2B5EF4-FFF2-40B4-BE49-F238E27FC236}">
                  <a16:creationId xmlns:a16="http://schemas.microsoft.com/office/drawing/2014/main" id="{4344414E-ECBE-B34D-B9B0-641A152E1141}"/>
                </a:ext>
              </a:extLst>
            </p:cNvPr>
            <p:cNvPicPr>
              <a:picLocks noChangeAspect="1"/>
            </p:cNvPicPr>
            <p:nvPr/>
          </p:nvPicPr>
          <p:blipFill rotWithShape="1">
            <a:blip r:embed="rId17" cstate="print">
              <a:extLst>
                <a:ext uri="{BEBA8EAE-BF5A-486C-A8C5-ECC9F3942E4B}">
                  <a14:imgProps xmlns:a14="http://schemas.microsoft.com/office/drawing/2010/main">
                    <a14:imgLayer r:embed="rId18">
                      <a14:imgEffect>
                        <a14:brightnessContrast bright="20000"/>
                      </a14:imgEffect>
                    </a14:imgLayer>
                  </a14:imgProps>
                </a:ext>
                <a:ext uri="{28A0092B-C50C-407E-A947-70E740481C1C}">
                  <a14:useLocalDpi xmlns:a14="http://schemas.microsoft.com/office/drawing/2010/main"/>
                </a:ext>
              </a:extLst>
            </a:blip>
            <a:srcRect/>
            <a:stretch/>
          </p:blipFill>
          <p:spPr>
            <a:xfrm rot="5400000" flipH="1">
              <a:off x="11036708" y="9849398"/>
              <a:ext cx="3606132" cy="3447678"/>
            </a:xfrm>
            <a:prstGeom prst="rect">
              <a:avLst/>
            </a:prstGeom>
          </p:spPr>
        </p:pic>
        <p:sp>
          <p:nvSpPr>
            <p:cNvPr id="80" name="TextBox 149">
              <a:extLst>
                <a:ext uri="{FF2B5EF4-FFF2-40B4-BE49-F238E27FC236}">
                  <a16:creationId xmlns:a16="http://schemas.microsoft.com/office/drawing/2014/main" id="{A5B1A23C-03E0-A94C-804B-D10FFF499295}"/>
                </a:ext>
              </a:extLst>
            </p:cNvPr>
            <p:cNvSpPr txBox="1"/>
            <p:nvPr/>
          </p:nvSpPr>
          <p:spPr>
            <a:xfrm>
              <a:off x="1018993" y="9150118"/>
              <a:ext cx="13503066" cy="499584"/>
            </a:xfrm>
            <a:prstGeom prst="rect">
              <a:avLst/>
            </a:prstGeom>
            <a:noFill/>
            <a:ln>
              <a:noFill/>
            </a:ln>
          </p:spPr>
          <p:txBody>
            <a:bodyPr wrap="square" rtlCol="0">
              <a:spAutoFit/>
            </a:bodyPr>
            <a:lstStyle/>
            <a:p>
              <a:pPr algn="ctr"/>
              <a:r>
                <a:rPr lang="en-US" altLang="ja-JP" sz="2000" i="1" dirty="0">
                  <a:latin typeface="Arial"/>
                  <a:cs typeface="Arial"/>
                </a:rPr>
                <a:t>Col1a1(2.3kb)-GFP</a:t>
              </a:r>
              <a:r>
                <a:rPr lang="en-US" altLang="ja-JP" sz="2000" dirty="0">
                  <a:latin typeface="Arial"/>
                  <a:cs typeface="Arial"/>
                </a:rPr>
                <a:t>;</a:t>
              </a:r>
              <a:r>
                <a:rPr lang="en-US" altLang="ja-JP" sz="2000" i="1" dirty="0">
                  <a:latin typeface="Arial"/>
                  <a:cs typeface="Arial"/>
                </a:rPr>
                <a:t> Gli1-creER</a:t>
              </a:r>
              <a:r>
                <a:rPr lang="en-US" altLang="ja-JP" sz="2000" dirty="0">
                  <a:latin typeface="Arial"/>
                  <a:cs typeface="Arial"/>
                </a:rPr>
                <a:t>; </a:t>
              </a:r>
              <a:r>
                <a:rPr lang="en-US" altLang="ja-JP" sz="2000" i="1" dirty="0">
                  <a:latin typeface="Arial"/>
                  <a:cs typeface="Arial"/>
                </a:rPr>
                <a:t>R26R</a:t>
              </a:r>
              <a:r>
                <a:rPr lang="en-US" altLang="ja-JP" sz="2000" i="1" baseline="30000" dirty="0">
                  <a:latin typeface="Arial"/>
                  <a:cs typeface="Arial"/>
                </a:rPr>
                <a:t>tdTomato</a:t>
              </a:r>
              <a:r>
                <a:rPr lang="en-US" altLang="ja-JP" sz="2000" dirty="0">
                  <a:latin typeface="Arial"/>
                  <a:cs typeface="Arial"/>
                </a:rPr>
                <a:t>: P5 (Tamoxifen at P3)</a:t>
              </a:r>
              <a:endParaRPr lang="en-US" altLang="ja-JP" sz="2000" i="1" baseline="30000" dirty="0">
                <a:latin typeface="Arial"/>
                <a:cs typeface="Arial"/>
              </a:endParaRPr>
            </a:p>
          </p:txBody>
        </p:sp>
        <p:cxnSp>
          <p:nvCxnSpPr>
            <p:cNvPr id="81" name="Straight Connector 23">
              <a:extLst>
                <a:ext uri="{FF2B5EF4-FFF2-40B4-BE49-F238E27FC236}">
                  <a16:creationId xmlns:a16="http://schemas.microsoft.com/office/drawing/2014/main" id="{543158D4-8CC5-214E-8239-EE09F0940CDF}"/>
                </a:ext>
              </a:extLst>
            </p:cNvPr>
            <p:cNvCxnSpPr>
              <a:cxnSpLocks/>
            </p:cNvCxnSpPr>
            <p:nvPr/>
          </p:nvCxnSpPr>
          <p:spPr>
            <a:xfrm>
              <a:off x="1011096" y="9651617"/>
              <a:ext cx="13510963"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86" name="Rectangle 21">
              <a:extLst>
                <a:ext uri="{FF2B5EF4-FFF2-40B4-BE49-F238E27FC236}">
                  <a16:creationId xmlns:a16="http://schemas.microsoft.com/office/drawing/2014/main" id="{62B2985F-6F51-A64D-8B49-228D9DD1F358}"/>
                </a:ext>
              </a:extLst>
            </p:cNvPr>
            <p:cNvSpPr/>
            <p:nvPr/>
          </p:nvSpPr>
          <p:spPr>
            <a:xfrm>
              <a:off x="5481206" y="12112274"/>
              <a:ext cx="774962" cy="960676"/>
            </a:xfrm>
            <a:prstGeom prst="rect">
              <a:avLst/>
            </a:prstGeom>
            <a:noFill/>
            <a:ln w="38100">
              <a:solidFill>
                <a:schemeClr val="bg1"/>
              </a:solidFill>
              <a:prstDash val="sysDot"/>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3" name="テキスト ボックス 62">
              <a:extLst>
                <a:ext uri="{FF2B5EF4-FFF2-40B4-BE49-F238E27FC236}">
                  <a16:creationId xmlns:a16="http://schemas.microsoft.com/office/drawing/2014/main" id="{3654BD13-3422-4A42-BDB6-3E80D7D6535C}"/>
                </a:ext>
              </a:extLst>
            </p:cNvPr>
            <p:cNvSpPr txBox="1"/>
            <p:nvPr/>
          </p:nvSpPr>
          <p:spPr>
            <a:xfrm>
              <a:off x="13641035" y="9773670"/>
              <a:ext cx="881025" cy="461154"/>
            </a:xfrm>
            <a:prstGeom prst="rect">
              <a:avLst/>
            </a:prstGeom>
            <a:solidFill>
              <a:schemeClr val="bg1">
                <a:alpha val="50000"/>
              </a:schemeClr>
            </a:solidFill>
          </p:spPr>
          <p:txBody>
            <a:bodyPr wrap="square" rtlCol="0">
              <a:spAutoFit/>
            </a:bodyPr>
            <a:lstStyle/>
            <a:p>
              <a:pPr algn="ctr"/>
              <a:r>
                <a:rPr kumimoji="1" lang="en-US" altLang="ja-JP" sz="1800" b="1" i="1" dirty="0">
                  <a:solidFill>
                    <a:schemeClr val="accent6">
                      <a:lumMod val="50000"/>
                    </a:schemeClr>
                  </a:solidFill>
                  <a:latin typeface="Arial" panose="020B0604020202020204" pitchFamily="34" charset="0"/>
                  <a:cs typeface="Arial" panose="020B0604020202020204" pitchFamily="34" charset="0"/>
                </a:rPr>
                <a:t>Gli1</a:t>
              </a:r>
              <a:endParaRPr kumimoji="1" lang="ja-JP" altLang="en-US" sz="1800" b="1" i="1">
                <a:solidFill>
                  <a:schemeClr val="accent6">
                    <a:lumMod val="50000"/>
                  </a:schemeClr>
                </a:solidFill>
                <a:latin typeface="Arial" panose="020B0604020202020204" pitchFamily="34" charset="0"/>
                <a:cs typeface="Arial" panose="020B0604020202020204" pitchFamily="34" charset="0"/>
              </a:endParaRPr>
            </a:p>
          </p:txBody>
        </p:sp>
        <p:cxnSp>
          <p:nvCxnSpPr>
            <p:cNvPr id="69" name="直線コネクタ 68">
              <a:extLst>
                <a:ext uri="{FF2B5EF4-FFF2-40B4-BE49-F238E27FC236}">
                  <a16:creationId xmlns:a16="http://schemas.microsoft.com/office/drawing/2014/main" id="{39598F79-CCDB-D54F-873F-D8503D62F6DB}"/>
                </a:ext>
              </a:extLst>
            </p:cNvPr>
            <p:cNvCxnSpPr>
              <a:cxnSpLocks/>
            </p:cNvCxnSpPr>
            <p:nvPr/>
          </p:nvCxnSpPr>
          <p:spPr>
            <a:xfrm>
              <a:off x="6744214" y="13172782"/>
              <a:ext cx="573793" cy="0"/>
            </a:xfrm>
            <a:prstGeom prst="line">
              <a:avLst/>
            </a:prstGeom>
            <a:ln w="50800" cmpd="sng">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64" name="直線コネクタ 63">
              <a:extLst>
                <a:ext uri="{FF2B5EF4-FFF2-40B4-BE49-F238E27FC236}">
                  <a16:creationId xmlns:a16="http://schemas.microsoft.com/office/drawing/2014/main" id="{37BB2476-0749-8444-807C-F9AB053636E9}"/>
                </a:ext>
              </a:extLst>
            </p:cNvPr>
            <p:cNvCxnSpPr>
              <a:cxnSpLocks/>
            </p:cNvCxnSpPr>
            <p:nvPr/>
          </p:nvCxnSpPr>
          <p:spPr>
            <a:xfrm>
              <a:off x="10142246" y="13185661"/>
              <a:ext cx="720000" cy="0"/>
            </a:xfrm>
            <a:prstGeom prst="line">
              <a:avLst/>
            </a:prstGeom>
            <a:ln w="50800" cmpd="sng">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65" name="直線コネクタ 64">
              <a:extLst>
                <a:ext uri="{FF2B5EF4-FFF2-40B4-BE49-F238E27FC236}">
                  <a16:creationId xmlns:a16="http://schemas.microsoft.com/office/drawing/2014/main" id="{FAABCA13-9A6A-B34A-B811-883147E90912}"/>
                </a:ext>
              </a:extLst>
            </p:cNvPr>
            <p:cNvCxnSpPr>
              <a:cxnSpLocks/>
            </p:cNvCxnSpPr>
            <p:nvPr/>
          </p:nvCxnSpPr>
          <p:spPr>
            <a:xfrm>
              <a:off x="13734725" y="13172782"/>
              <a:ext cx="720000" cy="0"/>
            </a:xfrm>
            <a:prstGeom prst="line">
              <a:avLst/>
            </a:prstGeom>
            <a:ln w="50800" cmpd="sng">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115" name="TextBox 114">
            <a:extLst>
              <a:ext uri="{FF2B5EF4-FFF2-40B4-BE49-F238E27FC236}">
                <a16:creationId xmlns:a16="http://schemas.microsoft.com/office/drawing/2014/main" id="{B5DFCB40-4FD8-AC44-9E9A-21ADC2FC5BB9}"/>
              </a:ext>
            </a:extLst>
          </p:cNvPr>
          <p:cNvSpPr txBox="1"/>
          <p:nvPr/>
        </p:nvSpPr>
        <p:spPr>
          <a:xfrm>
            <a:off x="1673806" y="6615619"/>
            <a:ext cx="673691" cy="646331"/>
          </a:xfrm>
          <a:prstGeom prst="rect">
            <a:avLst/>
          </a:prstGeom>
          <a:noFill/>
        </p:spPr>
        <p:txBody>
          <a:bodyPr wrap="square" rtlCol="0">
            <a:spAutoFit/>
          </a:bodyPr>
          <a:lstStyle/>
          <a:p>
            <a:r>
              <a:rPr lang="en-US" sz="3600" b="1" dirty="0">
                <a:latin typeface="Arial" panose="020B0604020202020204" pitchFamily="34" charset="0"/>
                <a:cs typeface="Arial" panose="020B0604020202020204" pitchFamily="34" charset="0"/>
              </a:rPr>
              <a:t>d</a:t>
            </a:r>
          </a:p>
        </p:txBody>
      </p:sp>
      <p:sp>
        <p:nvSpPr>
          <p:cNvPr id="84" name="TextBox 40">
            <a:extLst>
              <a:ext uri="{FF2B5EF4-FFF2-40B4-BE49-F238E27FC236}">
                <a16:creationId xmlns:a16="http://schemas.microsoft.com/office/drawing/2014/main" id="{536F58B4-4E22-F146-B27F-D7F464D48885}"/>
              </a:ext>
            </a:extLst>
          </p:cNvPr>
          <p:cNvSpPr txBox="1"/>
          <p:nvPr/>
        </p:nvSpPr>
        <p:spPr>
          <a:xfrm>
            <a:off x="1857980" y="995395"/>
            <a:ext cx="906349" cy="646331"/>
          </a:xfrm>
          <a:prstGeom prst="rect">
            <a:avLst/>
          </a:prstGeom>
          <a:noFill/>
        </p:spPr>
        <p:txBody>
          <a:bodyPr wrap="square" rtlCol="0">
            <a:spAutoFit/>
          </a:bodyPr>
          <a:lstStyle/>
          <a:p>
            <a:r>
              <a:rPr lang="en-US" sz="3600" b="1" dirty="0">
                <a:solidFill>
                  <a:schemeClr val="bg1"/>
                </a:solidFill>
                <a:latin typeface="Arial" charset="0"/>
                <a:ea typeface="Arial" charset="0"/>
                <a:cs typeface="Arial" charset="0"/>
              </a:rPr>
              <a:t>a</a:t>
            </a:r>
          </a:p>
        </p:txBody>
      </p:sp>
      <p:sp>
        <p:nvSpPr>
          <p:cNvPr id="119" name="TextBox 40">
            <a:extLst>
              <a:ext uri="{FF2B5EF4-FFF2-40B4-BE49-F238E27FC236}">
                <a16:creationId xmlns:a16="http://schemas.microsoft.com/office/drawing/2014/main" id="{3D5E17C0-263F-8648-BAF1-5191B4C016D3}"/>
              </a:ext>
            </a:extLst>
          </p:cNvPr>
          <p:cNvSpPr txBox="1"/>
          <p:nvPr/>
        </p:nvSpPr>
        <p:spPr>
          <a:xfrm>
            <a:off x="7080150" y="988246"/>
            <a:ext cx="906349" cy="646331"/>
          </a:xfrm>
          <a:prstGeom prst="rect">
            <a:avLst/>
          </a:prstGeom>
          <a:noFill/>
        </p:spPr>
        <p:txBody>
          <a:bodyPr wrap="square" rtlCol="0">
            <a:spAutoFit/>
          </a:bodyPr>
          <a:lstStyle/>
          <a:p>
            <a:r>
              <a:rPr lang="en-US" sz="3600" b="1" dirty="0">
                <a:solidFill>
                  <a:schemeClr val="bg1"/>
                </a:solidFill>
                <a:latin typeface="Arial" charset="0"/>
                <a:ea typeface="Arial" charset="0"/>
                <a:cs typeface="Arial" charset="0"/>
              </a:rPr>
              <a:t>a’</a:t>
            </a:r>
          </a:p>
        </p:txBody>
      </p:sp>
      <p:sp>
        <p:nvSpPr>
          <p:cNvPr id="121" name="TextBox 40">
            <a:extLst>
              <a:ext uri="{FF2B5EF4-FFF2-40B4-BE49-F238E27FC236}">
                <a16:creationId xmlns:a16="http://schemas.microsoft.com/office/drawing/2014/main" id="{1492AEC0-22A9-AA46-B6D8-ECFD3682C58D}"/>
              </a:ext>
            </a:extLst>
          </p:cNvPr>
          <p:cNvSpPr txBox="1"/>
          <p:nvPr/>
        </p:nvSpPr>
        <p:spPr>
          <a:xfrm>
            <a:off x="10012092" y="982632"/>
            <a:ext cx="906349" cy="646331"/>
          </a:xfrm>
          <a:prstGeom prst="rect">
            <a:avLst/>
          </a:prstGeom>
          <a:noFill/>
        </p:spPr>
        <p:txBody>
          <a:bodyPr wrap="square" rtlCol="0">
            <a:spAutoFit/>
          </a:bodyPr>
          <a:lstStyle/>
          <a:p>
            <a:r>
              <a:rPr lang="en-US" sz="3600" b="1" dirty="0">
                <a:latin typeface="Arial" charset="0"/>
                <a:ea typeface="Arial" charset="0"/>
                <a:cs typeface="Arial" charset="0"/>
              </a:rPr>
              <a:t>b</a:t>
            </a:r>
          </a:p>
        </p:txBody>
      </p:sp>
      <p:sp>
        <p:nvSpPr>
          <p:cNvPr id="153" name="TextBox 149">
            <a:extLst>
              <a:ext uri="{FF2B5EF4-FFF2-40B4-BE49-F238E27FC236}">
                <a16:creationId xmlns:a16="http://schemas.microsoft.com/office/drawing/2014/main" id="{38C79924-FEF7-534D-95FF-BAE507E428EE}"/>
              </a:ext>
            </a:extLst>
          </p:cNvPr>
          <p:cNvSpPr txBox="1"/>
          <p:nvPr/>
        </p:nvSpPr>
        <p:spPr>
          <a:xfrm>
            <a:off x="1329256" y="4619935"/>
            <a:ext cx="5397736" cy="338554"/>
          </a:xfrm>
          <a:prstGeom prst="rect">
            <a:avLst/>
          </a:prstGeom>
          <a:noFill/>
          <a:ln>
            <a:noFill/>
          </a:ln>
        </p:spPr>
        <p:txBody>
          <a:bodyPr wrap="square" rtlCol="0">
            <a:spAutoFit/>
          </a:bodyPr>
          <a:lstStyle/>
          <a:p>
            <a:pPr algn="ctr"/>
            <a:r>
              <a:rPr lang="en-US" sz="1600" i="1" dirty="0">
                <a:latin typeface="Arial"/>
                <a:cs typeface="Arial"/>
              </a:rPr>
              <a:t>Gli1-GFP; Pthrp-creER;R26R</a:t>
            </a:r>
            <a:r>
              <a:rPr lang="en-US" sz="1600" i="1" baseline="30000" dirty="0">
                <a:latin typeface="Arial"/>
                <a:cs typeface="Arial"/>
              </a:rPr>
              <a:t>tdTomato</a:t>
            </a:r>
          </a:p>
        </p:txBody>
      </p:sp>
      <p:grpSp>
        <p:nvGrpSpPr>
          <p:cNvPr id="154" name="Group 3">
            <a:extLst>
              <a:ext uri="{FF2B5EF4-FFF2-40B4-BE49-F238E27FC236}">
                <a16:creationId xmlns:a16="http://schemas.microsoft.com/office/drawing/2014/main" id="{1587F1B9-0120-A44E-A6A8-35D9DBC2D534}"/>
              </a:ext>
            </a:extLst>
          </p:cNvPr>
          <p:cNvGrpSpPr/>
          <p:nvPr/>
        </p:nvGrpSpPr>
        <p:grpSpPr>
          <a:xfrm>
            <a:off x="9458313" y="4887341"/>
            <a:ext cx="1952203" cy="852769"/>
            <a:chOff x="12658755" y="549264"/>
            <a:chExt cx="1952203" cy="852769"/>
          </a:xfrm>
        </p:grpSpPr>
        <p:sp>
          <p:nvSpPr>
            <p:cNvPr id="155" name="Isosceles Triangle 88">
              <a:extLst>
                <a:ext uri="{FF2B5EF4-FFF2-40B4-BE49-F238E27FC236}">
                  <a16:creationId xmlns:a16="http://schemas.microsoft.com/office/drawing/2014/main" id="{08FBE918-8BA3-D34F-B83A-8FA54A9E9BB7}"/>
                </a:ext>
              </a:extLst>
            </p:cNvPr>
            <p:cNvSpPr/>
            <p:nvPr/>
          </p:nvSpPr>
          <p:spPr>
            <a:xfrm flipV="1">
              <a:off x="13090947" y="913745"/>
              <a:ext cx="132008" cy="201486"/>
            </a:xfrm>
            <a:prstGeom prst="triangle">
              <a:avLst/>
            </a:prstGeom>
            <a:solidFill>
              <a:srgbClr val="FF00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6" name="TextBox 89">
              <a:extLst>
                <a:ext uri="{FF2B5EF4-FFF2-40B4-BE49-F238E27FC236}">
                  <a16:creationId xmlns:a16="http://schemas.microsoft.com/office/drawing/2014/main" id="{37735BCB-07D1-524A-9EF5-0D3DE5E0F477}"/>
                </a:ext>
              </a:extLst>
            </p:cNvPr>
            <p:cNvSpPr txBox="1"/>
            <p:nvPr/>
          </p:nvSpPr>
          <p:spPr>
            <a:xfrm>
              <a:off x="12658755" y="549264"/>
              <a:ext cx="1027447" cy="307777"/>
            </a:xfrm>
            <a:prstGeom prst="rect">
              <a:avLst/>
            </a:prstGeom>
            <a:noFill/>
          </p:spPr>
          <p:txBody>
            <a:bodyPr wrap="square" rtlCol="0">
              <a:spAutoFit/>
            </a:bodyPr>
            <a:lstStyle/>
            <a:p>
              <a:pPr algn="ctr"/>
              <a:r>
                <a:rPr lang="en-US" sz="1400" dirty="0">
                  <a:solidFill>
                    <a:srgbClr val="FF0000"/>
                  </a:solidFill>
                  <a:latin typeface="Arial"/>
                  <a:cs typeface="Arial"/>
                </a:rPr>
                <a:t>Tamoxifen</a:t>
              </a:r>
            </a:p>
          </p:txBody>
        </p:sp>
        <p:sp>
          <p:nvSpPr>
            <p:cNvPr id="157" name="TextBox 90">
              <a:extLst>
                <a:ext uri="{FF2B5EF4-FFF2-40B4-BE49-F238E27FC236}">
                  <a16:creationId xmlns:a16="http://schemas.microsoft.com/office/drawing/2014/main" id="{C112A192-D925-E644-A2FC-8EE461A95DB9}"/>
                </a:ext>
              </a:extLst>
            </p:cNvPr>
            <p:cNvSpPr txBox="1"/>
            <p:nvPr/>
          </p:nvSpPr>
          <p:spPr>
            <a:xfrm>
              <a:off x="12945565" y="1089580"/>
              <a:ext cx="431197" cy="307777"/>
            </a:xfrm>
            <a:prstGeom prst="rect">
              <a:avLst/>
            </a:prstGeom>
            <a:noFill/>
          </p:spPr>
          <p:txBody>
            <a:bodyPr wrap="square" rtlCol="0">
              <a:spAutoFit/>
            </a:bodyPr>
            <a:lstStyle/>
            <a:p>
              <a:r>
                <a:rPr lang="en-US" sz="1400" dirty="0">
                  <a:latin typeface="Arial"/>
                  <a:cs typeface="Arial"/>
                </a:rPr>
                <a:t>P3</a:t>
              </a:r>
            </a:p>
          </p:txBody>
        </p:sp>
        <p:sp>
          <p:nvSpPr>
            <p:cNvPr id="158" name="Rectangle 716">
              <a:extLst>
                <a:ext uri="{FF2B5EF4-FFF2-40B4-BE49-F238E27FC236}">
                  <a16:creationId xmlns:a16="http://schemas.microsoft.com/office/drawing/2014/main" id="{9D44634B-C173-5E4A-B97D-3DCD2117747F}"/>
                </a:ext>
              </a:extLst>
            </p:cNvPr>
            <p:cNvSpPr/>
            <p:nvPr/>
          </p:nvSpPr>
          <p:spPr>
            <a:xfrm>
              <a:off x="13621916" y="800188"/>
              <a:ext cx="362041" cy="601845"/>
            </a:xfrm>
            <a:prstGeom prst="rect">
              <a:avLst/>
            </a:prstGeom>
            <a:solidFill>
              <a:schemeClr val="accent3">
                <a:lumMod val="20000"/>
                <a:lumOff val="80000"/>
                <a:alpha val="50000"/>
              </a:schemeClr>
            </a:solidFill>
            <a:ln>
              <a:solidFill>
                <a:srgbClr val="008000"/>
              </a:solidFill>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dirty="0"/>
            </a:p>
          </p:txBody>
        </p:sp>
        <p:cxnSp>
          <p:nvCxnSpPr>
            <p:cNvPr id="159" name="Straight Arrow Connector 91">
              <a:extLst>
                <a:ext uri="{FF2B5EF4-FFF2-40B4-BE49-F238E27FC236}">
                  <a16:creationId xmlns:a16="http://schemas.microsoft.com/office/drawing/2014/main" id="{EE36CC5A-AA5F-9C44-8F2F-1280DAE0F42A}"/>
                </a:ext>
              </a:extLst>
            </p:cNvPr>
            <p:cNvCxnSpPr/>
            <p:nvPr/>
          </p:nvCxnSpPr>
          <p:spPr>
            <a:xfrm>
              <a:off x="13798863" y="879006"/>
              <a:ext cx="0" cy="264017"/>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60" name="TextBox 92">
              <a:extLst>
                <a:ext uri="{FF2B5EF4-FFF2-40B4-BE49-F238E27FC236}">
                  <a16:creationId xmlns:a16="http://schemas.microsoft.com/office/drawing/2014/main" id="{A16381FB-A2B5-7C49-965E-701AD249E2BD}"/>
                </a:ext>
              </a:extLst>
            </p:cNvPr>
            <p:cNvSpPr txBox="1"/>
            <p:nvPr/>
          </p:nvSpPr>
          <p:spPr>
            <a:xfrm>
              <a:off x="13583867" y="1089580"/>
              <a:ext cx="541928" cy="307777"/>
            </a:xfrm>
            <a:prstGeom prst="rect">
              <a:avLst/>
            </a:prstGeom>
            <a:noFill/>
          </p:spPr>
          <p:txBody>
            <a:bodyPr wrap="square" rtlCol="0">
              <a:spAutoFit/>
            </a:bodyPr>
            <a:lstStyle/>
            <a:p>
              <a:r>
                <a:rPr lang="en-US" sz="1400" dirty="0">
                  <a:latin typeface="Arial"/>
                  <a:cs typeface="Arial"/>
                </a:rPr>
                <a:t>P6</a:t>
              </a:r>
            </a:p>
          </p:txBody>
        </p:sp>
        <p:cxnSp>
          <p:nvCxnSpPr>
            <p:cNvPr id="161" name="Straight Arrow Connector 87">
              <a:extLst>
                <a:ext uri="{FF2B5EF4-FFF2-40B4-BE49-F238E27FC236}">
                  <a16:creationId xmlns:a16="http://schemas.microsoft.com/office/drawing/2014/main" id="{F1A7377E-22EE-CF42-AFE2-80DAABAF162A}"/>
                </a:ext>
              </a:extLst>
            </p:cNvPr>
            <p:cNvCxnSpPr>
              <a:cxnSpLocks/>
            </p:cNvCxnSpPr>
            <p:nvPr/>
          </p:nvCxnSpPr>
          <p:spPr>
            <a:xfrm>
              <a:off x="12810958" y="1129126"/>
              <a:ext cx="1800000" cy="97"/>
            </a:xfrm>
            <a:prstGeom prst="straightConnector1">
              <a:avLst/>
            </a:prstGeom>
            <a:ln>
              <a:solidFill>
                <a:schemeClr val="tx1"/>
              </a:solidFill>
              <a:tailEnd type="triangle" w="lg" len="lg"/>
            </a:ln>
          </p:spPr>
          <p:style>
            <a:lnRef idx="2">
              <a:schemeClr val="accent1"/>
            </a:lnRef>
            <a:fillRef idx="0">
              <a:schemeClr val="accent1"/>
            </a:fillRef>
            <a:effectRef idx="1">
              <a:schemeClr val="accent1"/>
            </a:effectRef>
            <a:fontRef idx="minor">
              <a:schemeClr val="tx1"/>
            </a:fontRef>
          </p:style>
        </p:cxnSp>
      </p:grpSp>
      <p:sp>
        <p:nvSpPr>
          <p:cNvPr id="162" name="TextBox 161">
            <a:extLst>
              <a:ext uri="{FF2B5EF4-FFF2-40B4-BE49-F238E27FC236}">
                <a16:creationId xmlns:a16="http://schemas.microsoft.com/office/drawing/2014/main" id="{86C5F4D3-4CFC-2940-86A2-2A199314A30D}"/>
              </a:ext>
            </a:extLst>
          </p:cNvPr>
          <p:cNvSpPr txBox="1"/>
          <p:nvPr/>
        </p:nvSpPr>
        <p:spPr>
          <a:xfrm>
            <a:off x="1667739" y="4392315"/>
            <a:ext cx="673691" cy="646331"/>
          </a:xfrm>
          <a:prstGeom prst="rect">
            <a:avLst/>
          </a:prstGeom>
          <a:noFill/>
        </p:spPr>
        <p:txBody>
          <a:bodyPr wrap="square" rtlCol="0">
            <a:spAutoFit/>
          </a:bodyPr>
          <a:lstStyle/>
          <a:p>
            <a:r>
              <a:rPr lang="en-US" sz="3600" b="1" dirty="0">
                <a:latin typeface="Arial" panose="020B0604020202020204" pitchFamily="34" charset="0"/>
                <a:cs typeface="Arial" panose="020B0604020202020204" pitchFamily="34" charset="0"/>
              </a:rPr>
              <a:t>c</a:t>
            </a:r>
          </a:p>
        </p:txBody>
      </p:sp>
      <p:grpSp>
        <p:nvGrpSpPr>
          <p:cNvPr id="5" name="Group 4">
            <a:extLst>
              <a:ext uri="{FF2B5EF4-FFF2-40B4-BE49-F238E27FC236}">
                <a16:creationId xmlns:a16="http://schemas.microsoft.com/office/drawing/2014/main" id="{5C435177-83B8-4377-8E9F-7315A65379E3}"/>
              </a:ext>
            </a:extLst>
          </p:cNvPr>
          <p:cNvGrpSpPr/>
          <p:nvPr/>
        </p:nvGrpSpPr>
        <p:grpSpPr>
          <a:xfrm>
            <a:off x="2426913" y="6837629"/>
            <a:ext cx="11046831" cy="8653029"/>
            <a:chOff x="806386" y="8164310"/>
            <a:chExt cx="14070240" cy="11021277"/>
          </a:xfrm>
        </p:grpSpPr>
        <p:sp>
          <p:nvSpPr>
            <p:cNvPr id="192" name="テキスト ボックス 24">
              <a:extLst>
                <a:ext uri="{FF2B5EF4-FFF2-40B4-BE49-F238E27FC236}">
                  <a16:creationId xmlns:a16="http://schemas.microsoft.com/office/drawing/2014/main" id="{328665FA-4325-5448-5F63-4A68AB2CBA37}"/>
                </a:ext>
              </a:extLst>
            </p:cNvPr>
            <p:cNvSpPr txBox="1"/>
            <p:nvPr/>
          </p:nvSpPr>
          <p:spPr>
            <a:xfrm>
              <a:off x="865907" y="8164310"/>
              <a:ext cx="3651531" cy="431213"/>
            </a:xfrm>
            <a:prstGeom prst="rect">
              <a:avLst/>
            </a:prstGeom>
            <a:solidFill>
              <a:schemeClr val="accent5">
                <a:lumMod val="20000"/>
                <a:lumOff val="80000"/>
              </a:schemeClr>
            </a:solidFill>
            <a:ln>
              <a:solidFill>
                <a:schemeClr val="tx1"/>
              </a:solidFill>
            </a:ln>
          </p:spPr>
          <p:txBody>
            <a:bodyPr wrap="square" rtlCol="0">
              <a:spAutoFit/>
            </a:bodyPr>
            <a:lstStyle/>
            <a:p>
              <a:pPr algn="ctr"/>
              <a:r>
                <a:rPr kumimoji="1" lang="en-US" altLang="ja-JP" sz="1600" i="1" dirty="0">
                  <a:latin typeface="Arial" panose="020B0604020202020204" pitchFamily="34" charset="0"/>
                  <a:cs typeface="Arial" panose="020B0604020202020204" pitchFamily="34" charset="0"/>
                </a:rPr>
                <a:t>Hedgehog responsible genes</a:t>
              </a:r>
              <a:endParaRPr kumimoji="1" lang="ja-JP" altLang="en-US" sz="1600" i="1" dirty="0">
                <a:latin typeface="Arial" panose="020B0604020202020204" pitchFamily="34" charset="0"/>
                <a:cs typeface="Arial" panose="020B0604020202020204" pitchFamily="34" charset="0"/>
              </a:endParaRPr>
            </a:p>
          </p:txBody>
        </p:sp>
        <p:sp>
          <p:nvSpPr>
            <p:cNvPr id="193" name="テキスト ボックス 28">
              <a:extLst>
                <a:ext uri="{FF2B5EF4-FFF2-40B4-BE49-F238E27FC236}">
                  <a16:creationId xmlns:a16="http://schemas.microsoft.com/office/drawing/2014/main" id="{40000102-9FCA-FE48-E5F9-9551FB700818}"/>
                </a:ext>
              </a:extLst>
            </p:cNvPr>
            <p:cNvSpPr txBox="1"/>
            <p:nvPr/>
          </p:nvSpPr>
          <p:spPr>
            <a:xfrm>
              <a:off x="1042291" y="8583886"/>
              <a:ext cx="732893" cy="461665"/>
            </a:xfrm>
            <a:prstGeom prst="rect">
              <a:avLst/>
            </a:prstGeom>
            <a:noFill/>
          </p:spPr>
          <p:txBody>
            <a:bodyPr wrap="none" rtlCol="0">
              <a:spAutoFit/>
            </a:bodyPr>
            <a:lstStyle/>
            <a:p>
              <a:r>
                <a:rPr kumimoji="1" lang="en-US" altLang="ja-JP" sz="2400" i="1" dirty="0">
                  <a:latin typeface="Arial" panose="020B0604020202020204" pitchFamily="34" charset="0"/>
                  <a:cs typeface="Arial" panose="020B0604020202020204" pitchFamily="34" charset="0"/>
                </a:rPr>
                <a:t>Gli1</a:t>
              </a:r>
              <a:endParaRPr kumimoji="1" lang="ja-JP" altLang="en-US" sz="2400" i="1">
                <a:latin typeface="Arial" panose="020B0604020202020204" pitchFamily="34" charset="0"/>
                <a:cs typeface="Arial" panose="020B0604020202020204" pitchFamily="34" charset="0"/>
              </a:endParaRPr>
            </a:p>
          </p:txBody>
        </p:sp>
        <p:sp>
          <p:nvSpPr>
            <p:cNvPr id="194" name="テキスト ボックス 40">
              <a:extLst>
                <a:ext uri="{FF2B5EF4-FFF2-40B4-BE49-F238E27FC236}">
                  <a16:creationId xmlns:a16="http://schemas.microsoft.com/office/drawing/2014/main" id="{2E3E62AF-2748-098C-CF1C-9A1A1708D22B}"/>
                </a:ext>
              </a:extLst>
            </p:cNvPr>
            <p:cNvSpPr txBox="1"/>
            <p:nvPr/>
          </p:nvSpPr>
          <p:spPr>
            <a:xfrm>
              <a:off x="7991844" y="8165637"/>
              <a:ext cx="3320890" cy="431213"/>
            </a:xfrm>
            <a:prstGeom prst="rect">
              <a:avLst/>
            </a:prstGeom>
            <a:solidFill>
              <a:schemeClr val="accent5">
                <a:lumMod val="20000"/>
                <a:lumOff val="80000"/>
              </a:schemeClr>
            </a:solidFill>
            <a:ln>
              <a:solidFill>
                <a:schemeClr val="tx1"/>
              </a:solidFill>
            </a:ln>
          </p:spPr>
          <p:txBody>
            <a:bodyPr wrap="square" rtlCol="0">
              <a:spAutoFit/>
            </a:bodyPr>
            <a:lstStyle/>
            <a:p>
              <a:pPr algn="ctr"/>
              <a:r>
                <a:rPr kumimoji="1" lang="en-US" altLang="ja-JP" sz="1600" i="1" dirty="0">
                  <a:latin typeface="Arial" panose="020B0604020202020204" pitchFamily="34" charset="0"/>
                  <a:cs typeface="Arial" panose="020B0604020202020204" pitchFamily="34" charset="0"/>
                </a:rPr>
                <a:t>Cluster 7,9: Epithelial</a:t>
              </a:r>
              <a:endParaRPr kumimoji="1" lang="ja-JP" altLang="en-US" sz="1600" i="1">
                <a:latin typeface="Arial" panose="020B0604020202020204" pitchFamily="34" charset="0"/>
                <a:cs typeface="Arial" panose="020B0604020202020204" pitchFamily="34" charset="0"/>
              </a:endParaRPr>
            </a:p>
          </p:txBody>
        </p:sp>
        <p:sp>
          <p:nvSpPr>
            <p:cNvPr id="195" name="テキスト ボックス 41">
              <a:extLst>
                <a:ext uri="{FF2B5EF4-FFF2-40B4-BE49-F238E27FC236}">
                  <a16:creationId xmlns:a16="http://schemas.microsoft.com/office/drawing/2014/main" id="{B2E8A796-B554-40E2-853B-EAD5E4697074}"/>
                </a:ext>
              </a:extLst>
            </p:cNvPr>
            <p:cNvSpPr txBox="1"/>
            <p:nvPr/>
          </p:nvSpPr>
          <p:spPr>
            <a:xfrm>
              <a:off x="4595251" y="8165637"/>
              <a:ext cx="3320890" cy="431213"/>
            </a:xfrm>
            <a:prstGeom prst="rect">
              <a:avLst/>
            </a:prstGeom>
            <a:solidFill>
              <a:schemeClr val="accent5">
                <a:lumMod val="20000"/>
                <a:lumOff val="80000"/>
              </a:schemeClr>
            </a:solidFill>
            <a:ln>
              <a:solidFill>
                <a:schemeClr val="tx1"/>
              </a:solidFill>
            </a:ln>
          </p:spPr>
          <p:txBody>
            <a:bodyPr wrap="square" rtlCol="0">
              <a:spAutoFit/>
            </a:bodyPr>
            <a:lstStyle/>
            <a:p>
              <a:pPr algn="ctr"/>
              <a:r>
                <a:rPr kumimoji="1" lang="en-US" altLang="ja-JP" sz="1600" i="1" dirty="0">
                  <a:latin typeface="Arial" panose="020B0604020202020204" pitchFamily="34" charset="0"/>
                  <a:cs typeface="Arial" panose="020B0604020202020204" pitchFamily="34" charset="0"/>
                </a:rPr>
                <a:t>Cluster 6: Endothelial</a:t>
              </a:r>
              <a:endParaRPr kumimoji="1" lang="ja-JP" altLang="en-US" sz="1600" i="1">
                <a:latin typeface="Arial" panose="020B0604020202020204" pitchFamily="34" charset="0"/>
                <a:cs typeface="Arial" panose="020B0604020202020204" pitchFamily="34" charset="0"/>
              </a:endParaRPr>
            </a:p>
          </p:txBody>
        </p:sp>
        <p:sp>
          <p:nvSpPr>
            <p:cNvPr id="196" name="テキスト ボックス 29">
              <a:extLst>
                <a:ext uri="{FF2B5EF4-FFF2-40B4-BE49-F238E27FC236}">
                  <a16:creationId xmlns:a16="http://schemas.microsoft.com/office/drawing/2014/main" id="{06BAA860-FAB8-C6B9-A9D5-E732E23C481C}"/>
                </a:ext>
              </a:extLst>
            </p:cNvPr>
            <p:cNvSpPr txBox="1"/>
            <p:nvPr/>
          </p:nvSpPr>
          <p:spPr>
            <a:xfrm>
              <a:off x="8081334" y="8600210"/>
              <a:ext cx="920445" cy="461665"/>
            </a:xfrm>
            <a:prstGeom prst="rect">
              <a:avLst/>
            </a:prstGeom>
            <a:noFill/>
          </p:spPr>
          <p:txBody>
            <a:bodyPr wrap="none" rtlCol="0">
              <a:spAutoFit/>
            </a:bodyPr>
            <a:lstStyle/>
            <a:p>
              <a:r>
                <a:rPr kumimoji="1" lang="en-US" altLang="ja-JP" sz="2400" i="1" dirty="0">
                  <a:latin typeface="Arial" panose="020B0604020202020204" pitchFamily="34" charset="0"/>
                  <a:cs typeface="Arial" panose="020B0604020202020204" pitchFamily="34" charset="0"/>
                </a:rPr>
                <a:t>Krt14</a:t>
              </a:r>
              <a:endParaRPr kumimoji="1" lang="ja-JP" altLang="en-US" sz="2400" i="1">
                <a:latin typeface="Arial" panose="020B0604020202020204" pitchFamily="34" charset="0"/>
                <a:cs typeface="Arial" panose="020B0604020202020204" pitchFamily="34" charset="0"/>
              </a:endParaRPr>
            </a:p>
          </p:txBody>
        </p:sp>
        <p:sp>
          <p:nvSpPr>
            <p:cNvPr id="197" name="テキスト ボックス 29">
              <a:extLst>
                <a:ext uri="{FF2B5EF4-FFF2-40B4-BE49-F238E27FC236}">
                  <a16:creationId xmlns:a16="http://schemas.microsoft.com/office/drawing/2014/main" id="{7C6F8806-4658-C69B-CDC7-1EFD063648CD}"/>
                </a:ext>
              </a:extLst>
            </p:cNvPr>
            <p:cNvSpPr txBox="1"/>
            <p:nvPr/>
          </p:nvSpPr>
          <p:spPr>
            <a:xfrm>
              <a:off x="4726531" y="8600235"/>
              <a:ext cx="954107" cy="461665"/>
            </a:xfrm>
            <a:prstGeom prst="rect">
              <a:avLst/>
            </a:prstGeom>
            <a:noFill/>
          </p:spPr>
          <p:txBody>
            <a:bodyPr wrap="none" rtlCol="0">
              <a:spAutoFit/>
            </a:bodyPr>
            <a:lstStyle/>
            <a:p>
              <a:r>
                <a:rPr kumimoji="1" lang="en-US" altLang="ja-JP" sz="2400" i="1" dirty="0">
                  <a:latin typeface="Arial" panose="020B0604020202020204" pitchFamily="34" charset="0"/>
                  <a:cs typeface="Arial" panose="020B0604020202020204" pitchFamily="34" charset="0"/>
                </a:rPr>
                <a:t>Cdh5</a:t>
              </a:r>
              <a:endParaRPr kumimoji="1" lang="ja-JP" altLang="en-US" sz="2400" i="1">
                <a:latin typeface="Arial" panose="020B0604020202020204" pitchFamily="34" charset="0"/>
                <a:cs typeface="Arial" panose="020B0604020202020204" pitchFamily="34" charset="0"/>
              </a:endParaRPr>
            </a:p>
          </p:txBody>
        </p:sp>
        <p:sp>
          <p:nvSpPr>
            <p:cNvPr id="203" name="テキスト ボックス 25">
              <a:extLst>
                <a:ext uri="{FF2B5EF4-FFF2-40B4-BE49-F238E27FC236}">
                  <a16:creationId xmlns:a16="http://schemas.microsoft.com/office/drawing/2014/main" id="{D2CB7525-8C82-57CA-C984-94F1537AA55C}"/>
                </a:ext>
              </a:extLst>
            </p:cNvPr>
            <p:cNvSpPr txBox="1"/>
            <p:nvPr/>
          </p:nvSpPr>
          <p:spPr>
            <a:xfrm>
              <a:off x="875903" y="11512295"/>
              <a:ext cx="13590876" cy="431213"/>
            </a:xfrm>
            <a:prstGeom prst="rect">
              <a:avLst/>
            </a:prstGeom>
            <a:solidFill>
              <a:schemeClr val="accent5">
                <a:lumMod val="20000"/>
                <a:lumOff val="80000"/>
              </a:schemeClr>
            </a:solidFill>
            <a:ln>
              <a:solidFill>
                <a:schemeClr val="tx1"/>
              </a:solidFill>
            </a:ln>
          </p:spPr>
          <p:txBody>
            <a:bodyPr wrap="square" rtlCol="0">
              <a:spAutoFit/>
            </a:bodyPr>
            <a:lstStyle/>
            <a:p>
              <a:pPr algn="ctr"/>
              <a:r>
                <a:rPr kumimoji="1" lang="en-US" altLang="ja-JP" sz="1600" i="1" dirty="0">
                  <a:latin typeface="Arial" panose="020B0604020202020204" pitchFamily="34" charset="0"/>
                  <a:cs typeface="Arial" panose="020B0604020202020204" pitchFamily="34" charset="0"/>
                </a:rPr>
                <a:t>Cluster 0, 3, 5: Dental follicle</a:t>
              </a:r>
              <a:endParaRPr kumimoji="1" lang="ja-JP" altLang="en-US" sz="1600" i="1" dirty="0">
                <a:latin typeface="Arial" panose="020B0604020202020204" pitchFamily="34" charset="0"/>
                <a:cs typeface="Arial" panose="020B0604020202020204" pitchFamily="34" charset="0"/>
              </a:endParaRPr>
            </a:p>
          </p:txBody>
        </p:sp>
        <p:sp>
          <p:nvSpPr>
            <p:cNvPr id="205" name="テキスト ボックス 30">
              <a:extLst>
                <a:ext uri="{FF2B5EF4-FFF2-40B4-BE49-F238E27FC236}">
                  <a16:creationId xmlns:a16="http://schemas.microsoft.com/office/drawing/2014/main" id="{9F991817-8A9F-4838-A9D9-E90A58A84C8E}"/>
                </a:ext>
              </a:extLst>
            </p:cNvPr>
            <p:cNvSpPr txBox="1"/>
            <p:nvPr/>
          </p:nvSpPr>
          <p:spPr>
            <a:xfrm>
              <a:off x="4124263" y="11952610"/>
              <a:ext cx="971741" cy="461665"/>
            </a:xfrm>
            <a:prstGeom prst="rect">
              <a:avLst/>
            </a:prstGeom>
            <a:noFill/>
          </p:spPr>
          <p:txBody>
            <a:bodyPr wrap="none" rtlCol="0">
              <a:spAutoFit/>
            </a:bodyPr>
            <a:lstStyle/>
            <a:p>
              <a:r>
                <a:rPr kumimoji="1" lang="en-US" altLang="ja-JP" sz="2400" i="1" dirty="0">
                  <a:latin typeface="Arial" panose="020B0604020202020204" pitchFamily="34" charset="0"/>
                  <a:cs typeface="Arial" panose="020B0604020202020204" pitchFamily="34" charset="0"/>
                </a:rPr>
                <a:t>Acta2</a:t>
              </a:r>
              <a:endParaRPr kumimoji="1" lang="ja-JP" altLang="en-US" sz="2400" i="1">
                <a:latin typeface="Arial" panose="020B0604020202020204" pitchFamily="34" charset="0"/>
                <a:cs typeface="Arial" panose="020B0604020202020204" pitchFamily="34" charset="0"/>
              </a:endParaRPr>
            </a:p>
          </p:txBody>
        </p:sp>
        <p:sp>
          <p:nvSpPr>
            <p:cNvPr id="206" name="テキスト ボックス 32">
              <a:extLst>
                <a:ext uri="{FF2B5EF4-FFF2-40B4-BE49-F238E27FC236}">
                  <a16:creationId xmlns:a16="http://schemas.microsoft.com/office/drawing/2014/main" id="{C0E9D594-DC5C-437A-5C47-66F23F85C8EE}"/>
                </a:ext>
              </a:extLst>
            </p:cNvPr>
            <p:cNvSpPr txBox="1"/>
            <p:nvPr/>
          </p:nvSpPr>
          <p:spPr>
            <a:xfrm>
              <a:off x="7568645" y="11954343"/>
              <a:ext cx="1075936" cy="461665"/>
            </a:xfrm>
            <a:prstGeom prst="rect">
              <a:avLst/>
            </a:prstGeom>
            <a:noFill/>
          </p:spPr>
          <p:txBody>
            <a:bodyPr wrap="none" rtlCol="0">
              <a:spAutoFit/>
            </a:bodyPr>
            <a:lstStyle/>
            <a:p>
              <a:r>
                <a:rPr kumimoji="1" lang="en-US" altLang="ja-JP" sz="2400" i="1" dirty="0">
                  <a:latin typeface="Arial" panose="020B0604020202020204" pitchFamily="34" charset="0"/>
                  <a:cs typeface="Arial" panose="020B0604020202020204" pitchFamily="34" charset="0"/>
                </a:rPr>
                <a:t>Spon1</a:t>
              </a:r>
              <a:endParaRPr kumimoji="1" lang="ja-JP" altLang="en-US" sz="2400" i="1">
                <a:latin typeface="Arial" panose="020B0604020202020204" pitchFamily="34" charset="0"/>
                <a:cs typeface="Arial" panose="020B0604020202020204" pitchFamily="34" charset="0"/>
              </a:endParaRPr>
            </a:p>
          </p:txBody>
        </p:sp>
        <p:sp>
          <p:nvSpPr>
            <p:cNvPr id="207" name="テキスト ボックス 34">
              <a:extLst>
                <a:ext uri="{FF2B5EF4-FFF2-40B4-BE49-F238E27FC236}">
                  <a16:creationId xmlns:a16="http://schemas.microsoft.com/office/drawing/2014/main" id="{C26EA982-1D74-4342-3A17-944942A8B5AC}"/>
                </a:ext>
              </a:extLst>
            </p:cNvPr>
            <p:cNvSpPr txBox="1"/>
            <p:nvPr/>
          </p:nvSpPr>
          <p:spPr>
            <a:xfrm>
              <a:off x="11265327" y="11935614"/>
              <a:ext cx="954107" cy="461665"/>
            </a:xfrm>
            <a:prstGeom prst="rect">
              <a:avLst/>
            </a:prstGeom>
            <a:noFill/>
          </p:spPr>
          <p:txBody>
            <a:bodyPr wrap="none" rtlCol="0">
              <a:spAutoFit/>
            </a:bodyPr>
            <a:lstStyle/>
            <a:p>
              <a:r>
                <a:rPr kumimoji="1" lang="en-US" altLang="ja-JP" sz="2400" i="1" dirty="0">
                  <a:latin typeface="Arial" panose="020B0604020202020204" pitchFamily="34" charset="0"/>
                  <a:cs typeface="Arial" panose="020B0604020202020204" pitchFamily="34" charset="0"/>
                </a:rPr>
                <a:t>Foxf1</a:t>
              </a:r>
              <a:endParaRPr kumimoji="1" lang="ja-JP" altLang="en-US" sz="2400" i="1">
                <a:latin typeface="Arial" panose="020B0604020202020204" pitchFamily="34" charset="0"/>
                <a:cs typeface="Arial" panose="020B0604020202020204" pitchFamily="34" charset="0"/>
              </a:endParaRPr>
            </a:p>
          </p:txBody>
        </p:sp>
        <p:sp>
          <p:nvSpPr>
            <p:cNvPr id="213" name="テキスト ボックス 26">
              <a:extLst>
                <a:ext uri="{FF2B5EF4-FFF2-40B4-BE49-F238E27FC236}">
                  <a16:creationId xmlns:a16="http://schemas.microsoft.com/office/drawing/2014/main" id="{2AE448AA-E7FA-56BB-5172-92F8A01C8734}"/>
                </a:ext>
              </a:extLst>
            </p:cNvPr>
            <p:cNvSpPr txBox="1"/>
            <p:nvPr/>
          </p:nvSpPr>
          <p:spPr>
            <a:xfrm>
              <a:off x="806386" y="14796911"/>
              <a:ext cx="10183988" cy="431213"/>
            </a:xfrm>
            <a:prstGeom prst="rect">
              <a:avLst/>
            </a:prstGeom>
            <a:solidFill>
              <a:schemeClr val="accent5">
                <a:lumMod val="20000"/>
                <a:lumOff val="80000"/>
              </a:schemeClr>
            </a:solidFill>
            <a:ln>
              <a:solidFill>
                <a:schemeClr val="tx1"/>
              </a:solidFill>
            </a:ln>
          </p:spPr>
          <p:txBody>
            <a:bodyPr wrap="square" rtlCol="0">
              <a:spAutoFit/>
            </a:bodyPr>
            <a:lstStyle/>
            <a:p>
              <a:pPr algn="ctr"/>
              <a:r>
                <a:rPr kumimoji="1" lang="en-US" altLang="ja-JP" sz="1600" i="1" dirty="0">
                  <a:latin typeface="Arial" panose="020B0604020202020204" pitchFamily="34" charset="0"/>
                  <a:cs typeface="Arial" panose="020B0604020202020204" pitchFamily="34" charset="0"/>
                </a:rPr>
                <a:t>Cluster 1, 4: Dental papilla</a:t>
              </a:r>
              <a:endParaRPr kumimoji="1" lang="ja-JP" altLang="en-US" sz="1600" i="1">
                <a:latin typeface="Arial" panose="020B0604020202020204" pitchFamily="34" charset="0"/>
                <a:cs typeface="Arial" panose="020B0604020202020204" pitchFamily="34" charset="0"/>
              </a:endParaRPr>
            </a:p>
          </p:txBody>
        </p:sp>
        <p:sp>
          <p:nvSpPr>
            <p:cNvPr id="214" name="テキスト ボックス 35">
              <a:extLst>
                <a:ext uri="{FF2B5EF4-FFF2-40B4-BE49-F238E27FC236}">
                  <a16:creationId xmlns:a16="http://schemas.microsoft.com/office/drawing/2014/main" id="{B3214323-BDD4-96D9-A3A2-C8DB6776D95F}"/>
                </a:ext>
              </a:extLst>
            </p:cNvPr>
            <p:cNvSpPr txBox="1"/>
            <p:nvPr/>
          </p:nvSpPr>
          <p:spPr>
            <a:xfrm>
              <a:off x="1123845" y="15231448"/>
              <a:ext cx="748923" cy="461665"/>
            </a:xfrm>
            <a:prstGeom prst="rect">
              <a:avLst/>
            </a:prstGeom>
            <a:noFill/>
          </p:spPr>
          <p:txBody>
            <a:bodyPr wrap="none" rtlCol="0">
              <a:spAutoFit/>
            </a:bodyPr>
            <a:lstStyle/>
            <a:p>
              <a:r>
                <a:rPr kumimoji="1" lang="en-US" altLang="ja-JP" sz="2400" i="1" dirty="0">
                  <a:latin typeface="Arial" panose="020B0604020202020204" pitchFamily="34" charset="0"/>
                  <a:cs typeface="Arial" panose="020B0604020202020204" pitchFamily="34" charset="0"/>
                </a:rPr>
                <a:t>Sp7</a:t>
              </a:r>
              <a:endParaRPr kumimoji="1" lang="ja-JP" altLang="en-US" sz="2400" i="1">
                <a:latin typeface="Arial" panose="020B0604020202020204" pitchFamily="34" charset="0"/>
                <a:cs typeface="Arial" panose="020B0604020202020204" pitchFamily="34" charset="0"/>
              </a:endParaRPr>
            </a:p>
          </p:txBody>
        </p:sp>
        <p:sp>
          <p:nvSpPr>
            <p:cNvPr id="215" name="テキスト ボックス 36">
              <a:extLst>
                <a:ext uri="{FF2B5EF4-FFF2-40B4-BE49-F238E27FC236}">
                  <a16:creationId xmlns:a16="http://schemas.microsoft.com/office/drawing/2014/main" id="{5A8B197A-F0B8-9C79-0186-B7B2AE13AB27}"/>
                </a:ext>
              </a:extLst>
            </p:cNvPr>
            <p:cNvSpPr txBox="1"/>
            <p:nvPr/>
          </p:nvSpPr>
          <p:spPr>
            <a:xfrm>
              <a:off x="4363172" y="15233615"/>
              <a:ext cx="955711" cy="461665"/>
            </a:xfrm>
            <a:prstGeom prst="rect">
              <a:avLst/>
            </a:prstGeom>
            <a:noFill/>
          </p:spPr>
          <p:txBody>
            <a:bodyPr wrap="none" rtlCol="0">
              <a:spAutoFit/>
            </a:bodyPr>
            <a:lstStyle/>
            <a:p>
              <a:r>
                <a:rPr kumimoji="1" lang="en-US" altLang="ja-JP" sz="2400" i="1" dirty="0">
                  <a:latin typeface="Arial" panose="020B0604020202020204" pitchFamily="34" charset="0"/>
                  <a:cs typeface="Arial" panose="020B0604020202020204" pitchFamily="34" charset="0"/>
                </a:rPr>
                <a:t>Msx2</a:t>
              </a:r>
              <a:endParaRPr kumimoji="1" lang="ja-JP" altLang="en-US" sz="2400" i="1">
                <a:latin typeface="Arial" panose="020B0604020202020204" pitchFamily="34" charset="0"/>
                <a:cs typeface="Arial" panose="020B0604020202020204" pitchFamily="34" charset="0"/>
              </a:endParaRPr>
            </a:p>
          </p:txBody>
        </p:sp>
        <p:sp>
          <p:nvSpPr>
            <p:cNvPr id="216" name="テキスト ボックス 37">
              <a:extLst>
                <a:ext uri="{FF2B5EF4-FFF2-40B4-BE49-F238E27FC236}">
                  <a16:creationId xmlns:a16="http://schemas.microsoft.com/office/drawing/2014/main" id="{38F6129F-6E7C-B205-C530-E1CEE42A4ABA}"/>
                </a:ext>
              </a:extLst>
            </p:cNvPr>
            <p:cNvSpPr txBox="1"/>
            <p:nvPr/>
          </p:nvSpPr>
          <p:spPr>
            <a:xfrm>
              <a:off x="7932179" y="15231448"/>
              <a:ext cx="920445" cy="461665"/>
            </a:xfrm>
            <a:prstGeom prst="rect">
              <a:avLst/>
            </a:prstGeom>
            <a:noFill/>
          </p:spPr>
          <p:txBody>
            <a:bodyPr wrap="none" rtlCol="0">
              <a:spAutoFit/>
            </a:bodyPr>
            <a:lstStyle/>
            <a:p>
              <a:r>
                <a:rPr kumimoji="1" lang="en-US" altLang="ja-JP" sz="2400" i="1" dirty="0">
                  <a:latin typeface="Arial" panose="020B0604020202020204" pitchFamily="34" charset="0"/>
                  <a:cs typeface="Arial" panose="020B0604020202020204" pitchFamily="34" charset="0"/>
                </a:rPr>
                <a:t>Sox9</a:t>
              </a:r>
              <a:endParaRPr kumimoji="1" lang="ja-JP" altLang="en-US" sz="2400" i="1">
                <a:latin typeface="Arial" panose="020B0604020202020204" pitchFamily="34" charset="0"/>
                <a:cs typeface="Arial" panose="020B0604020202020204" pitchFamily="34" charset="0"/>
              </a:endParaRPr>
            </a:p>
          </p:txBody>
        </p:sp>
        <p:sp>
          <p:nvSpPr>
            <p:cNvPr id="217" name="テキスト ボックス 42">
              <a:extLst>
                <a:ext uri="{FF2B5EF4-FFF2-40B4-BE49-F238E27FC236}">
                  <a16:creationId xmlns:a16="http://schemas.microsoft.com/office/drawing/2014/main" id="{0F2359B8-9DF8-587D-1034-E844AAD09645}"/>
                </a:ext>
              </a:extLst>
            </p:cNvPr>
            <p:cNvSpPr txBox="1"/>
            <p:nvPr/>
          </p:nvSpPr>
          <p:spPr>
            <a:xfrm>
              <a:off x="11383341" y="8167362"/>
              <a:ext cx="3320890" cy="431213"/>
            </a:xfrm>
            <a:prstGeom prst="rect">
              <a:avLst/>
            </a:prstGeom>
            <a:solidFill>
              <a:schemeClr val="accent5">
                <a:lumMod val="20000"/>
                <a:lumOff val="80000"/>
              </a:schemeClr>
            </a:solidFill>
            <a:ln>
              <a:solidFill>
                <a:schemeClr val="tx1"/>
              </a:solidFill>
            </a:ln>
          </p:spPr>
          <p:txBody>
            <a:bodyPr wrap="square" rtlCol="0">
              <a:spAutoFit/>
            </a:bodyPr>
            <a:lstStyle/>
            <a:p>
              <a:pPr algn="ctr"/>
              <a:r>
                <a:rPr kumimoji="1" lang="en-US" altLang="ja-JP" sz="1600" i="1" dirty="0">
                  <a:latin typeface="Arial" panose="020B0604020202020204" pitchFamily="34" charset="0"/>
                  <a:cs typeface="Arial" panose="020B0604020202020204" pitchFamily="34" charset="0"/>
                </a:rPr>
                <a:t>Cluster 10: Odontoblast</a:t>
              </a:r>
              <a:endParaRPr kumimoji="1" lang="ja-JP" altLang="en-US" sz="1600" i="1">
                <a:latin typeface="Arial" panose="020B0604020202020204" pitchFamily="34" charset="0"/>
                <a:cs typeface="Arial" panose="020B0604020202020204" pitchFamily="34" charset="0"/>
              </a:endParaRPr>
            </a:p>
          </p:txBody>
        </p:sp>
        <p:sp>
          <p:nvSpPr>
            <p:cNvPr id="218" name="テキスト ボックス 34">
              <a:extLst>
                <a:ext uri="{FF2B5EF4-FFF2-40B4-BE49-F238E27FC236}">
                  <a16:creationId xmlns:a16="http://schemas.microsoft.com/office/drawing/2014/main" id="{23FB1F65-84E0-DDEA-983A-07F89B0EF77D}"/>
                </a:ext>
              </a:extLst>
            </p:cNvPr>
            <p:cNvSpPr txBox="1"/>
            <p:nvPr/>
          </p:nvSpPr>
          <p:spPr>
            <a:xfrm>
              <a:off x="11329985" y="15272331"/>
              <a:ext cx="646331" cy="461665"/>
            </a:xfrm>
            <a:prstGeom prst="rect">
              <a:avLst/>
            </a:prstGeom>
            <a:noFill/>
          </p:spPr>
          <p:txBody>
            <a:bodyPr wrap="none" rtlCol="0">
              <a:spAutoFit/>
            </a:bodyPr>
            <a:lstStyle/>
            <a:p>
              <a:r>
                <a:rPr kumimoji="1" lang="en-US" altLang="ja-JP" sz="2400" i="1" dirty="0" err="1">
                  <a:latin typeface="Arial" panose="020B0604020202020204" pitchFamily="34" charset="0"/>
                  <a:cs typeface="Arial" panose="020B0604020202020204" pitchFamily="34" charset="0"/>
                </a:rPr>
                <a:t>Ptn</a:t>
              </a:r>
              <a:endParaRPr kumimoji="1" lang="ja-JP" altLang="en-US" sz="2400" i="1">
                <a:latin typeface="Arial" panose="020B0604020202020204" pitchFamily="34" charset="0"/>
                <a:cs typeface="Arial" panose="020B0604020202020204" pitchFamily="34" charset="0"/>
              </a:endParaRPr>
            </a:p>
          </p:txBody>
        </p:sp>
        <p:sp>
          <p:nvSpPr>
            <p:cNvPr id="111" name="テキスト ボックス 30">
              <a:extLst>
                <a:ext uri="{FF2B5EF4-FFF2-40B4-BE49-F238E27FC236}">
                  <a16:creationId xmlns:a16="http://schemas.microsoft.com/office/drawing/2014/main" id="{2A964C24-4887-3D4F-B2ED-030E8CDAD58B}"/>
                </a:ext>
              </a:extLst>
            </p:cNvPr>
            <p:cNvSpPr txBox="1"/>
            <p:nvPr/>
          </p:nvSpPr>
          <p:spPr>
            <a:xfrm>
              <a:off x="914052" y="11935614"/>
              <a:ext cx="989373" cy="461665"/>
            </a:xfrm>
            <a:prstGeom prst="rect">
              <a:avLst/>
            </a:prstGeom>
            <a:noFill/>
          </p:spPr>
          <p:txBody>
            <a:bodyPr wrap="none" rtlCol="0">
              <a:spAutoFit/>
            </a:bodyPr>
            <a:lstStyle/>
            <a:p>
              <a:r>
                <a:rPr kumimoji="1" lang="en-US" altLang="ja-JP" sz="2400" i="1" dirty="0">
                  <a:latin typeface="Arial" panose="020B0604020202020204" pitchFamily="34" charset="0"/>
                  <a:cs typeface="Arial" panose="020B0604020202020204" pitchFamily="34" charset="0"/>
                </a:rPr>
                <a:t>Bmp3</a:t>
              </a:r>
              <a:endParaRPr kumimoji="1" lang="ja-JP" altLang="en-US" sz="2400" i="1">
                <a:latin typeface="Arial" panose="020B0604020202020204" pitchFamily="34" charset="0"/>
                <a:cs typeface="Arial" panose="020B0604020202020204" pitchFamily="34" charset="0"/>
              </a:endParaRPr>
            </a:p>
          </p:txBody>
        </p:sp>
        <p:sp>
          <p:nvSpPr>
            <p:cNvPr id="112" name="テキスト ボックス 34">
              <a:extLst>
                <a:ext uri="{FF2B5EF4-FFF2-40B4-BE49-F238E27FC236}">
                  <a16:creationId xmlns:a16="http://schemas.microsoft.com/office/drawing/2014/main" id="{77F46BDB-8169-934D-920B-BBF94040CB85}"/>
                </a:ext>
              </a:extLst>
            </p:cNvPr>
            <p:cNvSpPr txBox="1"/>
            <p:nvPr/>
          </p:nvSpPr>
          <p:spPr>
            <a:xfrm>
              <a:off x="11415228" y="8596886"/>
              <a:ext cx="904415" cy="461665"/>
            </a:xfrm>
            <a:prstGeom prst="rect">
              <a:avLst/>
            </a:prstGeom>
            <a:noFill/>
          </p:spPr>
          <p:txBody>
            <a:bodyPr wrap="none" rtlCol="0">
              <a:spAutoFit/>
            </a:bodyPr>
            <a:lstStyle/>
            <a:p>
              <a:r>
                <a:rPr kumimoji="1" lang="en-US" altLang="ja-JP" sz="2400" i="1" dirty="0" err="1">
                  <a:latin typeface="Arial" panose="020B0604020202020204" pitchFamily="34" charset="0"/>
                  <a:cs typeface="Arial" panose="020B0604020202020204" pitchFamily="34" charset="0"/>
                </a:rPr>
                <a:t>Dspp</a:t>
              </a:r>
              <a:endParaRPr kumimoji="1" lang="ja-JP" altLang="en-US" sz="2400" i="1">
                <a:latin typeface="Arial" panose="020B0604020202020204" pitchFamily="34" charset="0"/>
                <a:cs typeface="Arial" panose="020B0604020202020204" pitchFamily="34" charset="0"/>
              </a:endParaRPr>
            </a:p>
          </p:txBody>
        </p:sp>
        <p:sp>
          <p:nvSpPr>
            <p:cNvPr id="113" name="テキスト ボックス 26">
              <a:extLst>
                <a:ext uri="{FF2B5EF4-FFF2-40B4-BE49-F238E27FC236}">
                  <a16:creationId xmlns:a16="http://schemas.microsoft.com/office/drawing/2014/main" id="{F1A8FFDD-7E61-404E-9EE6-19C7C296209F}"/>
                </a:ext>
              </a:extLst>
            </p:cNvPr>
            <p:cNvSpPr txBox="1"/>
            <p:nvPr/>
          </p:nvSpPr>
          <p:spPr>
            <a:xfrm>
              <a:off x="11045181" y="14795859"/>
              <a:ext cx="3432535" cy="431213"/>
            </a:xfrm>
            <a:prstGeom prst="rect">
              <a:avLst/>
            </a:prstGeom>
            <a:solidFill>
              <a:schemeClr val="accent5">
                <a:lumMod val="20000"/>
                <a:lumOff val="80000"/>
              </a:schemeClr>
            </a:solidFill>
            <a:ln>
              <a:solidFill>
                <a:schemeClr val="tx1"/>
              </a:solidFill>
            </a:ln>
          </p:spPr>
          <p:txBody>
            <a:bodyPr wrap="square" rtlCol="0">
              <a:spAutoFit/>
            </a:bodyPr>
            <a:lstStyle/>
            <a:p>
              <a:pPr algn="ctr"/>
              <a:r>
                <a:rPr kumimoji="1" lang="en-US" altLang="ja-JP" sz="1600" i="1" dirty="0">
                  <a:latin typeface="Arial" panose="020B0604020202020204" pitchFamily="34" charset="0"/>
                  <a:cs typeface="Arial" panose="020B0604020202020204" pitchFamily="34" charset="0"/>
                </a:rPr>
                <a:t>Cluster 2: Apical papilla</a:t>
              </a:r>
              <a:endParaRPr kumimoji="1" lang="ja-JP" altLang="en-US" sz="1600" i="1">
                <a:latin typeface="Arial" panose="020B0604020202020204" pitchFamily="34" charset="0"/>
                <a:cs typeface="Arial" panose="020B0604020202020204" pitchFamily="34" charset="0"/>
              </a:endParaRPr>
            </a:p>
          </p:txBody>
        </p:sp>
        <p:pic>
          <p:nvPicPr>
            <p:cNvPr id="182" name="Picture 181">
              <a:extLst>
                <a:ext uri="{FF2B5EF4-FFF2-40B4-BE49-F238E27FC236}">
                  <a16:creationId xmlns:a16="http://schemas.microsoft.com/office/drawing/2014/main" id="{EF3FA667-C749-2841-A4FD-C377EBCED6DF}"/>
                </a:ext>
              </a:extLst>
            </p:cNvPr>
            <p:cNvPicPr>
              <a:picLocks noChangeAspect="1"/>
            </p:cNvPicPr>
            <p:nvPr/>
          </p:nvPicPr>
          <p:blipFill rotWithShape="1">
            <a:blip r:embed="rId19" cstate="print">
              <a:extLst>
                <a:ext uri="{28A0092B-C50C-407E-A947-70E740481C1C}">
                  <a14:useLocalDpi xmlns:a14="http://schemas.microsoft.com/office/drawing/2010/main"/>
                </a:ext>
              </a:extLst>
            </a:blip>
            <a:srcRect l="71172" t="36113" r="17108" b="24114"/>
            <a:stretch/>
          </p:blipFill>
          <p:spPr>
            <a:xfrm rot="5400000">
              <a:off x="12752590" y="17452640"/>
              <a:ext cx="578014" cy="1681310"/>
            </a:xfrm>
            <a:prstGeom prst="rect">
              <a:avLst/>
            </a:prstGeom>
          </p:spPr>
        </p:pic>
        <p:sp>
          <p:nvSpPr>
            <p:cNvPr id="2" name="TextBox 1">
              <a:extLst>
                <a:ext uri="{FF2B5EF4-FFF2-40B4-BE49-F238E27FC236}">
                  <a16:creationId xmlns:a16="http://schemas.microsoft.com/office/drawing/2014/main" id="{41680631-EE88-7B46-B94C-258353954EFE}"/>
                </a:ext>
              </a:extLst>
            </p:cNvPr>
            <p:cNvSpPr txBox="1"/>
            <p:nvPr/>
          </p:nvSpPr>
          <p:spPr>
            <a:xfrm>
              <a:off x="11647891" y="18440765"/>
              <a:ext cx="1496996" cy="744822"/>
            </a:xfrm>
            <a:prstGeom prst="rect">
              <a:avLst/>
            </a:prstGeom>
            <a:noFill/>
          </p:spPr>
          <p:txBody>
            <a:bodyPr wrap="none" rtlCol="0">
              <a:spAutoFit/>
            </a:bodyPr>
            <a:lstStyle/>
            <a:p>
              <a:r>
                <a:rPr lang="en-US" sz="1600" dirty="0">
                  <a:latin typeface="Arial" panose="020B0604020202020204" pitchFamily="34" charset="0"/>
                  <a:cs typeface="Arial" panose="020B0604020202020204" pitchFamily="34" charset="0"/>
                </a:rPr>
                <a:t>Low </a:t>
              </a:r>
            </a:p>
            <a:p>
              <a:r>
                <a:rPr lang="en-US" sz="1600" dirty="0">
                  <a:latin typeface="Arial" panose="020B0604020202020204" pitchFamily="34" charset="0"/>
                  <a:cs typeface="Arial" panose="020B0604020202020204" pitchFamily="34" charset="0"/>
                </a:rPr>
                <a:t>expression</a:t>
              </a:r>
            </a:p>
          </p:txBody>
        </p:sp>
        <p:sp>
          <p:nvSpPr>
            <p:cNvPr id="183" name="TextBox 182">
              <a:extLst>
                <a:ext uri="{FF2B5EF4-FFF2-40B4-BE49-F238E27FC236}">
                  <a16:creationId xmlns:a16="http://schemas.microsoft.com/office/drawing/2014/main" id="{3D757376-0C0B-B64D-9AB6-B47EF55DDA9A}"/>
                </a:ext>
              </a:extLst>
            </p:cNvPr>
            <p:cNvSpPr txBox="1"/>
            <p:nvPr/>
          </p:nvSpPr>
          <p:spPr>
            <a:xfrm>
              <a:off x="13379630" y="18440765"/>
              <a:ext cx="1496996" cy="744822"/>
            </a:xfrm>
            <a:prstGeom prst="rect">
              <a:avLst/>
            </a:prstGeom>
            <a:noFill/>
          </p:spPr>
          <p:txBody>
            <a:bodyPr wrap="none" rtlCol="0">
              <a:spAutoFit/>
            </a:bodyPr>
            <a:lstStyle/>
            <a:p>
              <a:r>
                <a:rPr lang="en-US" sz="1600" dirty="0">
                  <a:latin typeface="Arial" panose="020B0604020202020204" pitchFamily="34" charset="0"/>
                  <a:cs typeface="Arial" panose="020B0604020202020204" pitchFamily="34" charset="0"/>
                </a:rPr>
                <a:t>High </a:t>
              </a:r>
            </a:p>
            <a:p>
              <a:r>
                <a:rPr lang="en-US" sz="1600" dirty="0">
                  <a:latin typeface="Arial" panose="020B0604020202020204" pitchFamily="34" charset="0"/>
                  <a:cs typeface="Arial" panose="020B0604020202020204" pitchFamily="34" charset="0"/>
                </a:rPr>
                <a:t>expression</a:t>
              </a:r>
            </a:p>
          </p:txBody>
        </p:sp>
      </p:grpSp>
      <p:sp>
        <p:nvSpPr>
          <p:cNvPr id="3" name="TextBox 5">
            <a:extLst>
              <a:ext uri="{FF2B5EF4-FFF2-40B4-BE49-F238E27FC236}">
                <a16:creationId xmlns:a16="http://schemas.microsoft.com/office/drawing/2014/main" id="{D8C908E9-8761-ED5A-F015-5B195A229D99}"/>
              </a:ext>
            </a:extLst>
          </p:cNvPr>
          <p:cNvSpPr txBox="1"/>
          <p:nvPr/>
        </p:nvSpPr>
        <p:spPr>
          <a:xfrm>
            <a:off x="1849966" y="3962192"/>
            <a:ext cx="3744022" cy="369332"/>
          </a:xfrm>
          <a:prstGeom prst="rect">
            <a:avLst/>
          </a:prstGeom>
          <a:solidFill>
            <a:schemeClr val="tx1">
              <a:alpha val="40000"/>
            </a:schemeClr>
          </a:solidFill>
          <a:effectLst/>
        </p:spPr>
        <p:txBody>
          <a:bodyPr wrap="square" rtlCol="0">
            <a:spAutoFit/>
          </a:bodyPr>
          <a:lstStyle/>
          <a:p>
            <a:pPr algn="ctr"/>
            <a:r>
              <a:rPr lang="en-US" altLang="ja-JP" sz="1800" b="1" dirty="0">
                <a:solidFill>
                  <a:srgbClr val="00FF00"/>
                </a:solidFill>
                <a:latin typeface="Arial"/>
                <a:cs typeface="Arial"/>
              </a:rPr>
              <a:t>Col1a1-GFP</a:t>
            </a:r>
            <a:r>
              <a:rPr lang="en-US" altLang="ja-JP" sz="1800" b="1" dirty="0">
                <a:solidFill>
                  <a:schemeClr val="bg1"/>
                </a:solidFill>
                <a:latin typeface="Arial"/>
                <a:cs typeface="Arial"/>
              </a:rPr>
              <a:t>/</a:t>
            </a:r>
            <a:r>
              <a:rPr lang="en-US" altLang="ja-JP" sz="1800" b="1" dirty="0">
                <a:solidFill>
                  <a:srgbClr val="FF0000"/>
                </a:solidFill>
                <a:latin typeface="Arial"/>
                <a:cs typeface="Arial"/>
              </a:rPr>
              <a:t>Gli1</a:t>
            </a:r>
            <a:r>
              <a:rPr lang="en-US" sz="1800" b="1" baseline="30000" dirty="0">
                <a:solidFill>
                  <a:srgbClr val="FF0000"/>
                </a:solidFill>
                <a:latin typeface="Arial"/>
                <a:cs typeface="Arial"/>
              </a:rPr>
              <a:t>CE</a:t>
            </a:r>
            <a:r>
              <a:rPr lang="en-US" sz="1800" b="1" dirty="0">
                <a:solidFill>
                  <a:srgbClr val="FF0000"/>
                </a:solidFill>
                <a:latin typeface="Arial"/>
                <a:cs typeface="Arial"/>
              </a:rPr>
              <a:t>-P3</a:t>
            </a:r>
            <a:r>
              <a:rPr lang="en-US" altLang="ja-JP" sz="1800" b="1" dirty="0">
                <a:solidFill>
                  <a:schemeClr val="bg1"/>
                </a:solidFill>
                <a:latin typeface="Arial"/>
                <a:cs typeface="Arial"/>
              </a:rPr>
              <a:t> /DIC/</a:t>
            </a:r>
            <a:r>
              <a:rPr lang="en-US" altLang="ja-JP" sz="1800" b="1" dirty="0">
                <a:solidFill>
                  <a:schemeClr val="bg1">
                    <a:lumMod val="95000"/>
                  </a:schemeClr>
                </a:solidFill>
                <a:latin typeface="Arial"/>
                <a:cs typeface="Arial"/>
              </a:rPr>
              <a:t>DAPI</a:t>
            </a:r>
            <a:endParaRPr lang="en-US" sz="1800" b="1" dirty="0">
              <a:solidFill>
                <a:schemeClr val="bg1">
                  <a:lumMod val="95000"/>
                </a:schemeClr>
              </a:solidFill>
              <a:latin typeface="Arial"/>
              <a:cs typeface="Arial"/>
            </a:endParaRPr>
          </a:p>
        </p:txBody>
      </p:sp>
      <p:grpSp>
        <p:nvGrpSpPr>
          <p:cNvPr id="13" name="Group 12">
            <a:extLst>
              <a:ext uri="{FF2B5EF4-FFF2-40B4-BE49-F238E27FC236}">
                <a16:creationId xmlns:a16="http://schemas.microsoft.com/office/drawing/2014/main" id="{595BF088-35AC-5BB8-3B69-C4E059E244F4}"/>
              </a:ext>
            </a:extLst>
          </p:cNvPr>
          <p:cNvGrpSpPr/>
          <p:nvPr/>
        </p:nvGrpSpPr>
        <p:grpSpPr>
          <a:xfrm>
            <a:off x="2520704" y="5083761"/>
            <a:ext cx="6319058" cy="1302159"/>
            <a:chOff x="2969860" y="6900266"/>
            <a:chExt cx="6319058" cy="1302159"/>
          </a:xfrm>
        </p:grpSpPr>
        <p:sp>
          <p:nvSpPr>
            <p:cNvPr id="133" name="TextBox 767">
              <a:extLst>
                <a:ext uri="{FF2B5EF4-FFF2-40B4-BE49-F238E27FC236}">
                  <a16:creationId xmlns:a16="http://schemas.microsoft.com/office/drawing/2014/main" id="{FB8DED1C-3D68-1047-950D-59C1F81BBBDA}"/>
                </a:ext>
              </a:extLst>
            </p:cNvPr>
            <p:cNvSpPr txBox="1"/>
            <p:nvPr/>
          </p:nvSpPr>
          <p:spPr>
            <a:xfrm>
              <a:off x="3242506" y="7522304"/>
              <a:ext cx="1056997" cy="338554"/>
            </a:xfrm>
            <a:prstGeom prst="rect">
              <a:avLst/>
            </a:prstGeom>
            <a:noFill/>
          </p:spPr>
          <p:txBody>
            <a:bodyPr wrap="square" rtlCol="0">
              <a:spAutoFit/>
            </a:bodyPr>
            <a:lstStyle/>
            <a:p>
              <a:pPr defTabSz="914400">
                <a:defRPr/>
              </a:pPr>
              <a:r>
                <a:rPr lang="en-US" sz="1600" kern="0" dirty="0">
                  <a:latin typeface="Arial"/>
                  <a:cs typeface="Arial"/>
                </a:rPr>
                <a:t>Mandible</a:t>
              </a:r>
            </a:p>
          </p:txBody>
        </p:sp>
        <p:cxnSp>
          <p:nvCxnSpPr>
            <p:cNvPr id="135" name="Straight Arrow Connector 544">
              <a:extLst>
                <a:ext uri="{FF2B5EF4-FFF2-40B4-BE49-F238E27FC236}">
                  <a16:creationId xmlns:a16="http://schemas.microsoft.com/office/drawing/2014/main" id="{722389A0-5ED0-C043-AA9D-1F43F0CF83CF}"/>
                </a:ext>
              </a:extLst>
            </p:cNvPr>
            <p:cNvCxnSpPr>
              <a:cxnSpLocks/>
            </p:cNvCxnSpPr>
            <p:nvPr/>
          </p:nvCxnSpPr>
          <p:spPr>
            <a:xfrm>
              <a:off x="7050335" y="7247245"/>
              <a:ext cx="720000" cy="0"/>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37" name="Straight Arrow Connector 548">
              <a:extLst>
                <a:ext uri="{FF2B5EF4-FFF2-40B4-BE49-F238E27FC236}">
                  <a16:creationId xmlns:a16="http://schemas.microsoft.com/office/drawing/2014/main" id="{B1852709-E0CC-D643-9509-1D22B0371E8D}"/>
                </a:ext>
              </a:extLst>
            </p:cNvPr>
            <p:cNvCxnSpPr>
              <a:cxnSpLocks/>
            </p:cNvCxnSpPr>
            <p:nvPr/>
          </p:nvCxnSpPr>
          <p:spPr>
            <a:xfrm>
              <a:off x="5729013" y="7260516"/>
              <a:ext cx="720000" cy="0"/>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
          <p:nvSpPr>
            <p:cNvPr id="138" name="TextBox 90">
              <a:extLst>
                <a:ext uri="{FF2B5EF4-FFF2-40B4-BE49-F238E27FC236}">
                  <a16:creationId xmlns:a16="http://schemas.microsoft.com/office/drawing/2014/main" id="{7CDAE2D7-86F8-7D4E-92F0-A919E293D48C}"/>
                </a:ext>
              </a:extLst>
            </p:cNvPr>
            <p:cNvSpPr txBox="1"/>
            <p:nvPr/>
          </p:nvSpPr>
          <p:spPr>
            <a:xfrm>
              <a:off x="7780205" y="6914247"/>
              <a:ext cx="1508713" cy="646331"/>
            </a:xfrm>
            <a:prstGeom prst="rect">
              <a:avLst/>
            </a:prstGeom>
            <a:noFill/>
            <a:ln>
              <a:solidFill>
                <a:schemeClr val="tx1"/>
              </a:solidFill>
            </a:ln>
          </p:spPr>
          <p:txBody>
            <a:bodyPr wrap="square" rtlCol="0">
              <a:spAutoFit/>
            </a:bodyPr>
            <a:lstStyle/>
            <a:p>
              <a:pPr algn="ctr"/>
              <a:r>
                <a:rPr lang="en-US" sz="1800" dirty="0" err="1">
                  <a:latin typeface="Arial"/>
                  <a:cs typeface="Arial"/>
                </a:rPr>
                <a:t>scRNA-seq</a:t>
              </a:r>
              <a:endParaRPr lang="en-US" sz="1800" dirty="0">
                <a:latin typeface="Arial"/>
                <a:cs typeface="Arial"/>
              </a:endParaRPr>
            </a:p>
            <a:p>
              <a:pPr algn="ctr"/>
              <a:r>
                <a:rPr lang="en-US" sz="1800" dirty="0">
                  <a:latin typeface="Arial"/>
                  <a:cs typeface="Arial"/>
                </a:rPr>
                <a:t>(10x)</a:t>
              </a:r>
            </a:p>
          </p:txBody>
        </p:sp>
        <p:grpSp>
          <p:nvGrpSpPr>
            <p:cNvPr id="139" name="図形グループ 228">
              <a:extLst>
                <a:ext uri="{FF2B5EF4-FFF2-40B4-BE49-F238E27FC236}">
                  <a16:creationId xmlns:a16="http://schemas.microsoft.com/office/drawing/2014/main" id="{ED6D81B9-10CB-8244-A22E-ED9B88ADE98D}"/>
                </a:ext>
              </a:extLst>
            </p:cNvPr>
            <p:cNvGrpSpPr>
              <a:grpSpLocks noChangeAspect="1"/>
            </p:cNvGrpSpPr>
            <p:nvPr/>
          </p:nvGrpSpPr>
          <p:grpSpPr>
            <a:xfrm rot="247004">
              <a:off x="2969860" y="6924587"/>
              <a:ext cx="1548595" cy="672414"/>
              <a:chOff x="3996739" y="12178793"/>
              <a:chExt cx="4191205" cy="1819861"/>
            </a:xfrm>
          </p:grpSpPr>
          <p:sp>
            <p:nvSpPr>
              <p:cNvPr id="143" name="Freeform 558">
                <a:extLst>
                  <a:ext uri="{FF2B5EF4-FFF2-40B4-BE49-F238E27FC236}">
                    <a16:creationId xmlns:a16="http://schemas.microsoft.com/office/drawing/2014/main" id="{E5176D58-AF9F-DB41-B664-675B0CC51D80}"/>
                  </a:ext>
                </a:extLst>
              </p:cNvPr>
              <p:cNvSpPr/>
              <p:nvPr/>
            </p:nvSpPr>
            <p:spPr>
              <a:xfrm>
                <a:off x="3996739" y="12178793"/>
                <a:ext cx="4191205" cy="1819861"/>
              </a:xfrm>
              <a:custGeom>
                <a:avLst/>
                <a:gdLst>
                  <a:gd name="connsiteX0" fmla="*/ 764117 w 996950"/>
                  <a:gd name="connsiteY0" fmla="*/ 3400425 h 3634317"/>
                  <a:gd name="connsiteX1" fmla="*/ 662517 w 996950"/>
                  <a:gd name="connsiteY1" fmla="*/ 3571875 h 3634317"/>
                  <a:gd name="connsiteX2" fmla="*/ 414867 w 996950"/>
                  <a:gd name="connsiteY2" fmla="*/ 3629025 h 3634317"/>
                  <a:gd name="connsiteX3" fmla="*/ 205317 w 996950"/>
                  <a:gd name="connsiteY3" fmla="*/ 3603625 h 3634317"/>
                  <a:gd name="connsiteX4" fmla="*/ 91017 w 996950"/>
                  <a:gd name="connsiteY4" fmla="*/ 3502025 h 3634317"/>
                  <a:gd name="connsiteX5" fmla="*/ 21167 w 996950"/>
                  <a:gd name="connsiteY5" fmla="*/ 3375025 h 3634317"/>
                  <a:gd name="connsiteX6" fmla="*/ 198967 w 996950"/>
                  <a:gd name="connsiteY6" fmla="*/ 2936875 h 3634317"/>
                  <a:gd name="connsiteX7" fmla="*/ 230717 w 996950"/>
                  <a:gd name="connsiteY7" fmla="*/ 2009775 h 3634317"/>
                  <a:gd name="connsiteX8" fmla="*/ 167217 w 996950"/>
                  <a:gd name="connsiteY8" fmla="*/ 1241425 h 3634317"/>
                  <a:gd name="connsiteX9" fmla="*/ 65617 w 996950"/>
                  <a:gd name="connsiteY9" fmla="*/ 771525 h 3634317"/>
                  <a:gd name="connsiteX10" fmla="*/ 27517 w 996950"/>
                  <a:gd name="connsiteY10" fmla="*/ 542925 h 3634317"/>
                  <a:gd name="connsiteX11" fmla="*/ 230717 w 996950"/>
                  <a:gd name="connsiteY11" fmla="*/ 225425 h 3634317"/>
                  <a:gd name="connsiteX12" fmla="*/ 554567 w 996950"/>
                  <a:gd name="connsiteY12" fmla="*/ 34925 h 3634317"/>
                  <a:gd name="connsiteX13" fmla="*/ 783167 w 996950"/>
                  <a:gd name="connsiteY13" fmla="*/ 28575 h 3634317"/>
                  <a:gd name="connsiteX14" fmla="*/ 948267 w 996950"/>
                  <a:gd name="connsiteY14" fmla="*/ 206375 h 3634317"/>
                  <a:gd name="connsiteX15" fmla="*/ 986367 w 996950"/>
                  <a:gd name="connsiteY15" fmla="*/ 492125 h 3634317"/>
                  <a:gd name="connsiteX16" fmla="*/ 884767 w 996950"/>
                  <a:gd name="connsiteY16" fmla="*/ 644525 h 3634317"/>
                  <a:gd name="connsiteX17" fmla="*/ 764117 w 996950"/>
                  <a:gd name="connsiteY17" fmla="*/ 1089025 h 3634317"/>
                  <a:gd name="connsiteX18" fmla="*/ 719667 w 996950"/>
                  <a:gd name="connsiteY18" fmla="*/ 1749425 h 3634317"/>
                  <a:gd name="connsiteX19" fmla="*/ 738717 w 996950"/>
                  <a:gd name="connsiteY19" fmla="*/ 2593975 h 3634317"/>
                  <a:gd name="connsiteX20" fmla="*/ 789517 w 996950"/>
                  <a:gd name="connsiteY20" fmla="*/ 2854325 h 3634317"/>
                  <a:gd name="connsiteX21" fmla="*/ 846667 w 996950"/>
                  <a:gd name="connsiteY21" fmla="*/ 3070225 h 3634317"/>
                  <a:gd name="connsiteX22" fmla="*/ 814917 w 996950"/>
                  <a:gd name="connsiteY22" fmla="*/ 3267075 h 3634317"/>
                  <a:gd name="connsiteX23" fmla="*/ 726017 w 996950"/>
                  <a:gd name="connsiteY23" fmla="*/ 3476625 h 3634317"/>
                  <a:gd name="connsiteX0" fmla="*/ 746380 w 1556393"/>
                  <a:gd name="connsiteY0" fmla="*/ 3391804 h 3621840"/>
                  <a:gd name="connsiteX1" fmla="*/ 644780 w 1556393"/>
                  <a:gd name="connsiteY1" fmla="*/ 3563254 h 3621840"/>
                  <a:gd name="connsiteX2" fmla="*/ 397130 w 1556393"/>
                  <a:gd name="connsiteY2" fmla="*/ 3620404 h 3621840"/>
                  <a:gd name="connsiteX3" fmla="*/ 187580 w 1556393"/>
                  <a:gd name="connsiteY3" fmla="*/ 3595004 h 3621840"/>
                  <a:gd name="connsiteX4" fmla="*/ 73280 w 1556393"/>
                  <a:gd name="connsiteY4" fmla="*/ 3493404 h 3621840"/>
                  <a:gd name="connsiteX5" fmla="*/ 3430 w 1556393"/>
                  <a:gd name="connsiteY5" fmla="*/ 3366404 h 3621840"/>
                  <a:gd name="connsiteX6" fmla="*/ 181230 w 1556393"/>
                  <a:gd name="connsiteY6" fmla="*/ 2928254 h 3621840"/>
                  <a:gd name="connsiteX7" fmla="*/ 212980 w 1556393"/>
                  <a:gd name="connsiteY7" fmla="*/ 2001154 h 3621840"/>
                  <a:gd name="connsiteX8" fmla="*/ 149480 w 1556393"/>
                  <a:gd name="connsiteY8" fmla="*/ 1232804 h 3621840"/>
                  <a:gd name="connsiteX9" fmla="*/ 47880 w 1556393"/>
                  <a:gd name="connsiteY9" fmla="*/ 762904 h 3621840"/>
                  <a:gd name="connsiteX10" fmla="*/ 9780 w 1556393"/>
                  <a:gd name="connsiteY10" fmla="*/ 534304 h 3621840"/>
                  <a:gd name="connsiteX11" fmla="*/ 212980 w 1556393"/>
                  <a:gd name="connsiteY11" fmla="*/ 216804 h 3621840"/>
                  <a:gd name="connsiteX12" fmla="*/ 536830 w 1556393"/>
                  <a:gd name="connsiteY12" fmla="*/ 26304 h 3621840"/>
                  <a:gd name="connsiteX13" fmla="*/ 765430 w 1556393"/>
                  <a:gd name="connsiteY13" fmla="*/ 19954 h 3621840"/>
                  <a:gd name="connsiteX14" fmla="*/ 930530 w 1556393"/>
                  <a:gd name="connsiteY14" fmla="*/ 197754 h 3621840"/>
                  <a:gd name="connsiteX15" fmla="*/ 1556228 w 1556393"/>
                  <a:gd name="connsiteY15" fmla="*/ 96229 h 3621840"/>
                  <a:gd name="connsiteX16" fmla="*/ 867030 w 1556393"/>
                  <a:gd name="connsiteY16" fmla="*/ 635904 h 3621840"/>
                  <a:gd name="connsiteX17" fmla="*/ 746380 w 1556393"/>
                  <a:gd name="connsiteY17" fmla="*/ 1080404 h 3621840"/>
                  <a:gd name="connsiteX18" fmla="*/ 701930 w 1556393"/>
                  <a:gd name="connsiteY18" fmla="*/ 1740804 h 3621840"/>
                  <a:gd name="connsiteX19" fmla="*/ 720980 w 1556393"/>
                  <a:gd name="connsiteY19" fmla="*/ 2585354 h 3621840"/>
                  <a:gd name="connsiteX20" fmla="*/ 771780 w 1556393"/>
                  <a:gd name="connsiteY20" fmla="*/ 2845704 h 3621840"/>
                  <a:gd name="connsiteX21" fmla="*/ 828930 w 1556393"/>
                  <a:gd name="connsiteY21" fmla="*/ 3061604 h 3621840"/>
                  <a:gd name="connsiteX22" fmla="*/ 797180 w 1556393"/>
                  <a:gd name="connsiteY22" fmla="*/ 3258454 h 3621840"/>
                  <a:gd name="connsiteX23" fmla="*/ 708280 w 1556393"/>
                  <a:gd name="connsiteY23" fmla="*/ 3468004 h 3621840"/>
                  <a:gd name="connsiteX0" fmla="*/ 785225 w 1595238"/>
                  <a:gd name="connsiteY0" fmla="*/ 3566999 h 3797035"/>
                  <a:gd name="connsiteX1" fmla="*/ 683625 w 1595238"/>
                  <a:gd name="connsiteY1" fmla="*/ 3738449 h 3797035"/>
                  <a:gd name="connsiteX2" fmla="*/ 435975 w 1595238"/>
                  <a:gd name="connsiteY2" fmla="*/ 3795599 h 3797035"/>
                  <a:gd name="connsiteX3" fmla="*/ 226425 w 1595238"/>
                  <a:gd name="connsiteY3" fmla="*/ 3770199 h 3797035"/>
                  <a:gd name="connsiteX4" fmla="*/ 112125 w 1595238"/>
                  <a:gd name="connsiteY4" fmla="*/ 3668599 h 3797035"/>
                  <a:gd name="connsiteX5" fmla="*/ 42275 w 1595238"/>
                  <a:gd name="connsiteY5" fmla="*/ 3541599 h 3797035"/>
                  <a:gd name="connsiteX6" fmla="*/ 220075 w 1595238"/>
                  <a:gd name="connsiteY6" fmla="*/ 3103449 h 3797035"/>
                  <a:gd name="connsiteX7" fmla="*/ 251825 w 1595238"/>
                  <a:gd name="connsiteY7" fmla="*/ 2176349 h 3797035"/>
                  <a:gd name="connsiteX8" fmla="*/ 188325 w 1595238"/>
                  <a:gd name="connsiteY8" fmla="*/ 1407999 h 3797035"/>
                  <a:gd name="connsiteX9" fmla="*/ 86725 w 1595238"/>
                  <a:gd name="connsiteY9" fmla="*/ 938099 h 3797035"/>
                  <a:gd name="connsiteX10" fmla="*/ 48625 w 1595238"/>
                  <a:gd name="connsiteY10" fmla="*/ 709499 h 3797035"/>
                  <a:gd name="connsiteX11" fmla="*/ 38155 w 1595238"/>
                  <a:gd name="connsiteY11" fmla="*/ 18079 h 3797035"/>
                  <a:gd name="connsiteX12" fmla="*/ 575675 w 1595238"/>
                  <a:gd name="connsiteY12" fmla="*/ 201499 h 3797035"/>
                  <a:gd name="connsiteX13" fmla="*/ 804275 w 1595238"/>
                  <a:gd name="connsiteY13" fmla="*/ 195149 h 3797035"/>
                  <a:gd name="connsiteX14" fmla="*/ 969375 w 1595238"/>
                  <a:gd name="connsiteY14" fmla="*/ 372949 h 3797035"/>
                  <a:gd name="connsiteX15" fmla="*/ 1595073 w 1595238"/>
                  <a:gd name="connsiteY15" fmla="*/ 271424 h 3797035"/>
                  <a:gd name="connsiteX16" fmla="*/ 905875 w 1595238"/>
                  <a:gd name="connsiteY16" fmla="*/ 811099 h 3797035"/>
                  <a:gd name="connsiteX17" fmla="*/ 785225 w 1595238"/>
                  <a:gd name="connsiteY17" fmla="*/ 1255599 h 3797035"/>
                  <a:gd name="connsiteX18" fmla="*/ 740775 w 1595238"/>
                  <a:gd name="connsiteY18" fmla="*/ 1915999 h 3797035"/>
                  <a:gd name="connsiteX19" fmla="*/ 759825 w 1595238"/>
                  <a:gd name="connsiteY19" fmla="*/ 2760549 h 3797035"/>
                  <a:gd name="connsiteX20" fmla="*/ 810625 w 1595238"/>
                  <a:gd name="connsiteY20" fmla="*/ 3020899 h 3797035"/>
                  <a:gd name="connsiteX21" fmla="*/ 867775 w 1595238"/>
                  <a:gd name="connsiteY21" fmla="*/ 3236799 h 3797035"/>
                  <a:gd name="connsiteX22" fmla="*/ 836025 w 1595238"/>
                  <a:gd name="connsiteY22" fmla="*/ 3433649 h 3797035"/>
                  <a:gd name="connsiteX23" fmla="*/ 747125 w 1595238"/>
                  <a:gd name="connsiteY23" fmla="*/ 3643199 h 3797035"/>
                  <a:gd name="connsiteX0" fmla="*/ 782261 w 1592274"/>
                  <a:gd name="connsiteY0" fmla="*/ 3608760 h 3838796"/>
                  <a:gd name="connsiteX1" fmla="*/ 680661 w 1592274"/>
                  <a:gd name="connsiteY1" fmla="*/ 3780210 h 3838796"/>
                  <a:gd name="connsiteX2" fmla="*/ 433011 w 1592274"/>
                  <a:gd name="connsiteY2" fmla="*/ 3837360 h 3838796"/>
                  <a:gd name="connsiteX3" fmla="*/ 223461 w 1592274"/>
                  <a:gd name="connsiteY3" fmla="*/ 3811960 h 3838796"/>
                  <a:gd name="connsiteX4" fmla="*/ 109161 w 1592274"/>
                  <a:gd name="connsiteY4" fmla="*/ 3710360 h 3838796"/>
                  <a:gd name="connsiteX5" fmla="*/ 39311 w 1592274"/>
                  <a:gd name="connsiteY5" fmla="*/ 3583360 h 3838796"/>
                  <a:gd name="connsiteX6" fmla="*/ 217111 w 1592274"/>
                  <a:gd name="connsiteY6" fmla="*/ 3145210 h 3838796"/>
                  <a:gd name="connsiteX7" fmla="*/ 248861 w 1592274"/>
                  <a:gd name="connsiteY7" fmla="*/ 2218110 h 3838796"/>
                  <a:gd name="connsiteX8" fmla="*/ 185361 w 1592274"/>
                  <a:gd name="connsiteY8" fmla="*/ 1449760 h 3838796"/>
                  <a:gd name="connsiteX9" fmla="*/ 83761 w 1592274"/>
                  <a:gd name="connsiteY9" fmla="*/ 979860 h 3838796"/>
                  <a:gd name="connsiteX10" fmla="*/ 45661 w 1592274"/>
                  <a:gd name="connsiteY10" fmla="*/ 751260 h 3838796"/>
                  <a:gd name="connsiteX11" fmla="*/ 35191 w 1592274"/>
                  <a:gd name="connsiteY11" fmla="*/ 59840 h 3838796"/>
                  <a:gd name="connsiteX12" fmla="*/ 532648 w 1592274"/>
                  <a:gd name="connsiteY12" fmla="*/ 56301 h 3838796"/>
                  <a:gd name="connsiteX13" fmla="*/ 801311 w 1592274"/>
                  <a:gd name="connsiteY13" fmla="*/ 236910 h 3838796"/>
                  <a:gd name="connsiteX14" fmla="*/ 966411 w 1592274"/>
                  <a:gd name="connsiteY14" fmla="*/ 414710 h 3838796"/>
                  <a:gd name="connsiteX15" fmla="*/ 1592109 w 1592274"/>
                  <a:gd name="connsiteY15" fmla="*/ 313185 h 3838796"/>
                  <a:gd name="connsiteX16" fmla="*/ 902911 w 1592274"/>
                  <a:gd name="connsiteY16" fmla="*/ 852860 h 3838796"/>
                  <a:gd name="connsiteX17" fmla="*/ 782261 w 1592274"/>
                  <a:gd name="connsiteY17" fmla="*/ 1297360 h 3838796"/>
                  <a:gd name="connsiteX18" fmla="*/ 737811 w 1592274"/>
                  <a:gd name="connsiteY18" fmla="*/ 1957760 h 3838796"/>
                  <a:gd name="connsiteX19" fmla="*/ 756861 w 1592274"/>
                  <a:gd name="connsiteY19" fmla="*/ 2802310 h 3838796"/>
                  <a:gd name="connsiteX20" fmla="*/ 807661 w 1592274"/>
                  <a:gd name="connsiteY20" fmla="*/ 3062660 h 3838796"/>
                  <a:gd name="connsiteX21" fmla="*/ 864811 w 1592274"/>
                  <a:gd name="connsiteY21" fmla="*/ 3278560 h 3838796"/>
                  <a:gd name="connsiteX22" fmla="*/ 833061 w 1592274"/>
                  <a:gd name="connsiteY22" fmla="*/ 3475410 h 3838796"/>
                  <a:gd name="connsiteX23" fmla="*/ 744161 w 1592274"/>
                  <a:gd name="connsiteY23" fmla="*/ 3684960 h 3838796"/>
                  <a:gd name="connsiteX0" fmla="*/ 1014846 w 1824859"/>
                  <a:gd name="connsiteY0" fmla="*/ 3582678 h 3812714"/>
                  <a:gd name="connsiteX1" fmla="*/ 913246 w 1824859"/>
                  <a:gd name="connsiteY1" fmla="*/ 3754128 h 3812714"/>
                  <a:gd name="connsiteX2" fmla="*/ 665596 w 1824859"/>
                  <a:gd name="connsiteY2" fmla="*/ 3811278 h 3812714"/>
                  <a:gd name="connsiteX3" fmla="*/ 456046 w 1824859"/>
                  <a:gd name="connsiteY3" fmla="*/ 3785878 h 3812714"/>
                  <a:gd name="connsiteX4" fmla="*/ 341746 w 1824859"/>
                  <a:gd name="connsiteY4" fmla="*/ 3684278 h 3812714"/>
                  <a:gd name="connsiteX5" fmla="*/ 271896 w 1824859"/>
                  <a:gd name="connsiteY5" fmla="*/ 3557278 h 3812714"/>
                  <a:gd name="connsiteX6" fmla="*/ 449696 w 1824859"/>
                  <a:gd name="connsiteY6" fmla="*/ 3119128 h 3812714"/>
                  <a:gd name="connsiteX7" fmla="*/ 481446 w 1824859"/>
                  <a:gd name="connsiteY7" fmla="*/ 2192028 h 3812714"/>
                  <a:gd name="connsiteX8" fmla="*/ 417946 w 1824859"/>
                  <a:gd name="connsiteY8" fmla="*/ 1423678 h 3812714"/>
                  <a:gd name="connsiteX9" fmla="*/ 316346 w 1824859"/>
                  <a:gd name="connsiteY9" fmla="*/ 953778 h 3812714"/>
                  <a:gd name="connsiteX10" fmla="*/ 278246 w 1824859"/>
                  <a:gd name="connsiteY10" fmla="*/ 725178 h 3812714"/>
                  <a:gd name="connsiteX11" fmla="*/ 14042 w 1824859"/>
                  <a:gd name="connsiteY11" fmla="*/ 73821 h 3812714"/>
                  <a:gd name="connsiteX12" fmla="*/ 765233 w 1824859"/>
                  <a:gd name="connsiteY12" fmla="*/ 30219 h 3812714"/>
                  <a:gd name="connsiteX13" fmla="*/ 1033896 w 1824859"/>
                  <a:gd name="connsiteY13" fmla="*/ 210828 h 3812714"/>
                  <a:gd name="connsiteX14" fmla="*/ 1198996 w 1824859"/>
                  <a:gd name="connsiteY14" fmla="*/ 388628 h 3812714"/>
                  <a:gd name="connsiteX15" fmla="*/ 1824694 w 1824859"/>
                  <a:gd name="connsiteY15" fmla="*/ 287103 h 3812714"/>
                  <a:gd name="connsiteX16" fmla="*/ 1135496 w 1824859"/>
                  <a:gd name="connsiteY16" fmla="*/ 826778 h 3812714"/>
                  <a:gd name="connsiteX17" fmla="*/ 1014846 w 1824859"/>
                  <a:gd name="connsiteY17" fmla="*/ 1271278 h 3812714"/>
                  <a:gd name="connsiteX18" fmla="*/ 970396 w 1824859"/>
                  <a:gd name="connsiteY18" fmla="*/ 1931678 h 3812714"/>
                  <a:gd name="connsiteX19" fmla="*/ 989446 w 1824859"/>
                  <a:gd name="connsiteY19" fmla="*/ 2776228 h 3812714"/>
                  <a:gd name="connsiteX20" fmla="*/ 1040246 w 1824859"/>
                  <a:gd name="connsiteY20" fmla="*/ 3036578 h 3812714"/>
                  <a:gd name="connsiteX21" fmla="*/ 1097396 w 1824859"/>
                  <a:gd name="connsiteY21" fmla="*/ 3252478 h 3812714"/>
                  <a:gd name="connsiteX22" fmla="*/ 1065646 w 1824859"/>
                  <a:gd name="connsiteY22" fmla="*/ 3449328 h 3812714"/>
                  <a:gd name="connsiteX23" fmla="*/ 976746 w 1824859"/>
                  <a:gd name="connsiteY23" fmla="*/ 3658878 h 3812714"/>
                  <a:gd name="connsiteX0" fmla="*/ 1358305 w 2168318"/>
                  <a:gd name="connsiteY0" fmla="*/ 3825114 h 4055150"/>
                  <a:gd name="connsiteX1" fmla="*/ 1256705 w 2168318"/>
                  <a:gd name="connsiteY1" fmla="*/ 3996564 h 4055150"/>
                  <a:gd name="connsiteX2" fmla="*/ 1009055 w 2168318"/>
                  <a:gd name="connsiteY2" fmla="*/ 4053714 h 4055150"/>
                  <a:gd name="connsiteX3" fmla="*/ 799505 w 2168318"/>
                  <a:gd name="connsiteY3" fmla="*/ 4028314 h 4055150"/>
                  <a:gd name="connsiteX4" fmla="*/ 685205 w 2168318"/>
                  <a:gd name="connsiteY4" fmla="*/ 3926714 h 4055150"/>
                  <a:gd name="connsiteX5" fmla="*/ 615355 w 2168318"/>
                  <a:gd name="connsiteY5" fmla="*/ 3799714 h 4055150"/>
                  <a:gd name="connsiteX6" fmla="*/ 793155 w 2168318"/>
                  <a:gd name="connsiteY6" fmla="*/ 3361564 h 4055150"/>
                  <a:gd name="connsiteX7" fmla="*/ 824905 w 2168318"/>
                  <a:gd name="connsiteY7" fmla="*/ 2434464 h 4055150"/>
                  <a:gd name="connsiteX8" fmla="*/ 761405 w 2168318"/>
                  <a:gd name="connsiteY8" fmla="*/ 1666114 h 4055150"/>
                  <a:gd name="connsiteX9" fmla="*/ 659805 w 2168318"/>
                  <a:gd name="connsiteY9" fmla="*/ 1196214 h 4055150"/>
                  <a:gd name="connsiteX10" fmla="*/ 7397 w 2168318"/>
                  <a:gd name="connsiteY10" fmla="*/ 32813 h 4055150"/>
                  <a:gd name="connsiteX11" fmla="*/ 357501 w 2168318"/>
                  <a:gd name="connsiteY11" fmla="*/ 316257 h 4055150"/>
                  <a:gd name="connsiteX12" fmla="*/ 1108692 w 2168318"/>
                  <a:gd name="connsiteY12" fmla="*/ 272655 h 4055150"/>
                  <a:gd name="connsiteX13" fmla="*/ 1377355 w 2168318"/>
                  <a:gd name="connsiteY13" fmla="*/ 453264 h 4055150"/>
                  <a:gd name="connsiteX14" fmla="*/ 1542455 w 2168318"/>
                  <a:gd name="connsiteY14" fmla="*/ 631064 h 4055150"/>
                  <a:gd name="connsiteX15" fmla="*/ 2168153 w 2168318"/>
                  <a:gd name="connsiteY15" fmla="*/ 529539 h 4055150"/>
                  <a:gd name="connsiteX16" fmla="*/ 1478955 w 2168318"/>
                  <a:gd name="connsiteY16" fmla="*/ 1069214 h 4055150"/>
                  <a:gd name="connsiteX17" fmla="*/ 1358305 w 2168318"/>
                  <a:gd name="connsiteY17" fmla="*/ 1513714 h 4055150"/>
                  <a:gd name="connsiteX18" fmla="*/ 1313855 w 2168318"/>
                  <a:gd name="connsiteY18" fmla="*/ 2174114 h 4055150"/>
                  <a:gd name="connsiteX19" fmla="*/ 1332905 w 2168318"/>
                  <a:gd name="connsiteY19" fmla="*/ 3018664 h 4055150"/>
                  <a:gd name="connsiteX20" fmla="*/ 1383705 w 2168318"/>
                  <a:gd name="connsiteY20" fmla="*/ 3279014 h 4055150"/>
                  <a:gd name="connsiteX21" fmla="*/ 1440855 w 2168318"/>
                  <a:gd name="connsiteY21" fmla="*/ 3494914 h 4055150"/>
                  <a:gd name="connsiteX22" fmla="*/ 1409105 w 2168318"/>
                  <a:gd name="connsiteY22" fmla="*/ 3691764 h 4055150"/>
                  <a:gd name="connsiteX23" fmla="*/ 1320205 w 2168318"/>
                  <a:gd name="connsiteY23" fmla="*/ 3901314 h 4055150"/>
                  <a:gd name="connsiteX0" fmla="*/ 1370032 w 2180045"/>
                  <a:gd name="connsiteY0" fmla="*/ 3794123 h 4024159"/>
                  <a:gd name="connsiteX1" fmla="*/ 1268432 w 2180045"/>
                  <a:gd name="connsiteY1" fmla="*/ 3965573 h 4024159"/>
                  <a:gd name="connsiteX2" fmla="*/ 1020782 w 2180045"/>
                  <a:gd name="connsiteY2" fmla="*/ 4022723 h 4024159"/>
                  <a:gd name="connsiteX3" fmla="*/ 811232 w 2180045"/>
                  <a:gd name="connsiteY3" fmla="*/ 3997323 h 4024159"/>
                  <a:gd name="connsiteX4" fmla="*/ 696932 w 2180045"/>
                  <a:gd name="connsiteY4" fmla="*/ 3895723 h 4024159"/>
                  <a:gd name="connsiteX5" fmla="*/ 627082 w 2180045"/>
                  <a:gd name="connsiteY5" fmla="*/ 3768723 h 4024159"/>
                  <a:gd name="connsiteX6" fmla="*/ 804882 w 2180045"/>
                  <a:gd name="connsiteY6" fmla="*/ 3330573 h 4024159"/>
                  <a:gd name="connsiteX7" fmla="*/ 836632 w 2180045"/>
                  <a:gd name="connsiteY7" fmla="*/ 2403473 h 4024159"/>
                  <a:gd name="connsiteX8" fmla="*/ 773132 w 2180045"/>
                  <a:gd name="connsiteY8" fmla="*/ 1635123 h 4024159"/>
                  <a:gd name="connsiteX9" fmla="*/ 123998 w 2180045"/>
                  <a:gd name="connsiteY9" fmla="*/ 444089 h 4024159"/>
                  <a:gd name="connsiteX10" fmla="*/ 19124 w 2180045"/>
                  <a:gd name="connsiteY10" fmla="*/ 1822 h 4024159"/>
                  <a:gd name="connsiteX11" fmla="*/ 369228 w 2180045"/>
                  <a:gd name="connsiteY11" fmla="*/ 285266 h 4024159"/>
                  <a:gd name="connsiteX12" fmla="*/ 1120419 w 2180045"/>
                  <a:gd name="connsiteY12" fmla="*/ 241664 h 4024159"/>
                  <a:gd name="connsiteX13" fmla="*/ 1389082 w 2180045"/>
                  <a:gd name="connsiteY13" fmla="*/ 422273 h 4024159"/>
                  <a:gd name="connsiteX14" fmla="*/ 1554182 w 2180045"/>
                  <a:gd name="connsiteY14" fmla="*/ 600073 h 4024159"/>
                  <a:gd name="connsiteX15" fmla="*/ 2179880 w 2180045"/>
                  <a:gd name="connsiteY15" fmla="*/ 498548 h 4024159"/>
                  <a:gd name="connsiteX16" fmla="*/ 1490682 w 2180045"/>
                  <a:gd name="connsiteY16" fmla="*/ 1038223 h 4024159"/>
                  <a:gd name="connsiteX17" fmla="*/ 1370032 w 2180045"/>
                  <a:gd name="connsiteY17" fmla="*/ 1482723 h 4024159"/>
                  <a:gd name="connsiteX18" fmla="*/ 1325582 w 2180045"/>
                  <a:gd name="connsiteY18" fmla="*/ 2143123 h 4024159"/>
                  <a:gd name="connsiteX19" fmla="*/ 1344632 w 2180045"/>
                  <a:gd name="connsiteY19" fmla="*/ 2987673 h 4024159"/>
                  <a:gd name="connsiteX20" fmla="*/ 1395432 w 2180045"/>
                  <a:gd name="connsiteY20" fmla="*/ 3248023 h 4024159"/>
                  <a:gd name="connsiteX21" fmla="*/ 1452582 w 2180045"/>
                  <a:gd name="connsiteY21" fmla="*/ 3463923 h 4024159"/>
                  <a:gd name="connsiteX22" fmla="*/ 1420832 w 2180045"/>
                  <a:gd name="connsiteY22" fmla="*/ 3660773 h 4024159"/>
                  <a:gd name="connsiteX23" fmla="*/ 1331932 w 2180045"/>
                  <a:gd name="connsiteY23" fmla="*/ 3870323 h 4024159"/>
                  <a:gd name="connsiteX0" fmla="*/ 1374276 w 2184289"/>
                  <a:gd name="connsiteY0" fmla="*/ 3793597 h 4023633"/>
                  <a:gd name="connsiteX1" fmla="*/ 1272676 w 2184289"/>
                  <a:gd name="connsiteY1" fmla="*/ 3965047 h 4023633"/>
                  <a:gd name="connsiteX2" fmla="*/ 1025026 w 2184289"/>
                  <a:gd name="connsiteY2" fmla="*/ 4022197 h 4023633"/>
                  <a:gd name="connsiteX3" fmla="*/ 815476 w 2184289"/>
                  <a:gd name="connsiteY3" fmla="*/ 3996797 h 4023633"/>
                  <a:gd name="connsiteX4" fmla="*/ 701176 w 2184289"/>
                  <a:gd name="connsiteY4" fmla="*/ 3895197 h 4023633"/>
                  <a:gd name="connsiteX5" fmla="*/ 631326 w 2184289"/>
                  <a:gd name="connsiteY5" fmla="*/ 3768197 h 4023633"/>
                  <a:gd name="connsiteX6" fmla="*/ 809126 w 2184289"/>
                  <a:gd name="connsiteY6" fmla="*/ 3330047 h 4023633"/>
                  <a:gd name="connsiteX7" fmla="*/ 840876 w 2184289"/>
                  <a:gd name="connsiteY7" fmla="*/ 2402947 h 4023633"/>
                  <a:gd name="connsiteX8" fmla="*/ 777376 w 2184289"/>
                  <a:gd name="connsiteY8" fmla="*/ 1634597 h 4023633"/>
                  <a:gd name="connsiteX9" fmla="*/ 114887 w 2184289"/>
                  <a:gd name="connsiteY9" fmla="*/ 416855 h 4023633"/>
                  <a:gd name="connsiteX10" fmla="*/ 23368 w 2184289"/>
                  <a:gd name="connsiteY10" fmla="*/ 1296 h 4023633"/>
                  <a:gd name="connsiteX11" fmla="*/ 373472 w 2184289"/>
                  <a:gd name="connsiteY11" fmla="*/ 284740 h 4023633"/>
                  <a:gd name="connsiteX12" fmla="*/ 1124663 w 2184289"/>
                  <a:gd name="connsiteY12" fmla="*/ 241138 h 4023633"/>
                  <a:gd name="connsiteX13" fmla="*/ 1393326 w 2184289"/>
                  <a:gd name="connsiteY13" fmla="*/ 421747 h 4023633"/>
                  <a:gd name="connsiteX14" fmla="*/ 1558426 w 2184289"/>
                  <a:gd name="connsiteY14" fmla="*/ 599547 h 4023633"/>
                  <a:gd name="connsiteX15" fmla="*/ 2184124 w 2184289"/>
                  <a:gd name="connsiteY15" fmla="*/ 498022 h 4023633"/>
                  <a:gd name="connsiteX16" fmla="*/ 1494926 w 2184289"/>
                  <a:gd name="connsiteY16" fmla="*/ 1037697 h 4023633"/>
                  <a:gd name="connsiteX17" fmla="*/ 1374276 w 2184289"/>
                  <a:gd name="connsiteY17" fmla="*/ 1482197 h 4023633"/>
                  <a:gd name="connsiteX18" fmla="*/ 1329826 w 2184289"/>
                  <a:gd name="connsiteY18" fmla="*/ 2142597 h 4023633"/>
                  <a:gd name="connsiteX19" fmla="*/ 1348876 w 2184289"/>
                  <a:gd name="connsiteY19" fmla="*/ 2987147 h 4023633"/>
                  <a:gd name="connsiteX20" fmla="*/ 1399676 w 2184289"/>
                  <a:gd name="connsiteY20" fmla="*/ 3247497 h 4023633"/>
                  <a:gd name="connsiteX21" fmla="*/ 1456826 w 2184289"/>
                  <a:gd name="connsiteY21" fmla="*/ 3463397 h 4023633"/>
                  <a:gd name="connsiteX22" fmla="*/ 1425076 w 2184289"/>
                  <a:gd name="connsiteY22" fmla="*/ 3660247 h 4023633"/>
                  <a:gd name="connsiteX23" fmla="*/ 1336176 w 2184289"/>
                  <a:gd name="connsiteY23" fmla="*/ 3869797 h 4023633"/>
                  <a:gd name="connsiteX0" fmla="*/ 1775352 w 2585365"/>
                  <a:gd name="connsiteY0" fmla="*/ 3895446 h 4125482"/>
                  <a:gd name="connsiteX1" fmla="*/ 1673752 w 2585365"/>
                  <a:gd name="connsiteY1" fmla="*/ 4066896 h 4125482"/>
                  <a:gd name="connsiteX2" fmla="*/ 1426102 w 2585365"/>
                  <a:gd name="connsiteY2" fmla="*/ 4124046 h 4125482"/>
                  <a:gd name="connsiteX3" fmla="*/ 1216552 w 2585365"/>
                  <a:gd name="connsiteY3" fmla="*/ 4098646 h 4125482"/>
                  <a:gd name="connsiteX4" fmla="*/ 1102252 w 2585365"/>
                  <a:gd name="connsiteY4" fmla="*/ 3997046 h 4125482"/>
                  <a:gd name="connsiteX5" fmla="*/ 1032402 w 2585365"/>
                  <a:gd name="connsiteY5" fmla="*/ 3870046 h 4125482"/>
                  <a:gd name="connsiteX6" fmla="*/ 1210202 w 2585365"/>
                  <a:gd name="connsiteY6" fmla="*/ 3431896 h 4125482"/>
                  <a:gd name="connsiteX7" fmla="*/ 1241952 w 2585365"/>
                  <a:gd name="connsiteY7" fmla="*/ 2504796 h 4125482"/>
                  <a:gd name="connsiteX8" fmla="*/ 1178452 w 2585365"/>
                  <a:gd name="connsiteY8" fmla="*/ 1736446 h 4125482"/>
                  <a:gd name="connsiteX9" fmla="*/ 14753 w 2585365"/>
                  <a:gd name="connsiteY9" fmla="*/ 38136 h 4125482"/>
                  <a:gd name="connsiteX10" fmla="*/ 515963 w 2585365"/>
                  <a:gd name="connsiteY10" fmla="*/ 518704 h 4125482"/>
                  <a:gd name="connsiteX11" fmla="*/ 424444 w 2585365"/>
                  <a:gd name="connsiteY11" fmla="*/ 103145 h 4125482"/>
                  <a:gd name="connsiteX12" fmla="*/ 774548 w 2585365"/>
                  <a:gd name="connsiteY12" fmla="*/ 386589 h 4125482"/>
                  <a:gd name="connsiteX13" fmla="*/ 1525739 w 2585365"/>
                  <a:gd name="connsiteY13" fmla="*/ 342987 h 4125482"/>
                  <a:gd name="connsiteX14" fmla="*/ 1794402 w 2585365"/>
                  <a:gd name="connsiteY14" fmla="*/ 523596 h 4125482"/>
                  <a:gd name="connsiteX15" fmla="*/ 1959502 w 2585365"/>
                  <a:gd name="connsiteY15" fmla="*/ 701396 h 4125482"/>
                  <a:gd name="connsiteX16" fmla="*/ 2585200 w 2585365"/>
                  <a:gd name="connsiteY16" fmla="*/ 599871 h 4125482"/>
                  <a:gd name="connsiteX17" fmla="*/ 1896002 w 2585365"/>
                  <a:gd name="connsiteY17" fmla="*/ 1139546 h 4125482"/>
                  <a:gd name="connsiteX18" fmla="*/ 1775352 w 2585365"/>
                  <a:gd name="connsiteY18" fmla="*/ 1584046 h 4125482"/>
                  <a:gd name="connsiteX19" fmla="*/ 1730902 w 2585365"/>
                  <a:gd name="connsiteY19" fmla="*/ 2244446 h 4125482"/>
                  <a:gd name="connsiteX20" fmla="*/ 1749952 w 2585365"/>
                  <a:gd name="connsiteY20" fmla="*/ 3088996 h 4125482"/>
                  <a:gd name="connsiteX21" fmla="*/ 1800752 w 2585365"/>
                  <a:gd name="connsiteY21" fmla="*/ 3349346 h 4125482"/>
                  <a:gd name="connsiteX22" fmla="*/ 1857902 w 2585365"/>
                  <a:gd name="connsiteY22" fmla="*/ 3565246 h 4125482"/>
                  <a:gd name="connsiteX23" fmla="*/ 1826152 w 2585365"/>
                  <a:gd name="connsiteY23" fmla="*/ 3762096 h 4125482"/>
                  <a:gd name="connsiteX24" fmla="*/ 1737252 w 2585365"/>
                  <a:gd name="connsiteY24" fmla="*/ 3971646 h 4125482"/>
                  <a:gd name="connsiteX0" fmla="*/ 1775352 w 2585365"/>
                  <a:gd name="connsiteY0" fmla="*/ 3895446 h 4125482"/>
                  <a:gd name="connsiteX1" fmla="*/ 1673752 w 2585365"/>
                  <a:gd name="connsiteY1" fmla="*/ 4066896 h 4125482"/>
                  <a:gd name="connsiteX2" fmla="*/ 1426102 w 2585365"/>
                  <a:gd name="connsiteY2" fmla="*/ 4124046 h 4125482"/>
                  <a:gd name="connsiteX3" fmla="*/ 1216552 w 2585365"/>
                  <a:gd name="connsiteY3" fmla="*/ 4098646 h 4125482"/>
                  <a:gd name="connsiteX4" fmla="*/ 1102252 w 2585365"/>
                  <a:gd name="connsiteY4" fmla="*/ 3997046 h 4125482"/>
                  <a:gd name="connsiteX5" fmla="*/ 1032402 w 2585365"/>
                  <a:gd name="connsiteY5" fmla="*/ 3870046 h 4125482"/>
                  <a:gd name="connsiteX6" fmla="*/ 1210202 w 2585365"/>
                  <a:gd name="connsiteY6" fmla="*/ 3431896 h 4125482"/>
                  <a:gd name="connsiteX7" fmla="*/ 1241952 w 2585365"/>
                  <a:gd name="connsiteY7" fmla="*/ 2504796 h 4125482"/>
                  <a:gd name="connsiteX8" fmla="*/ 390538 w 2585365"/>
                  <a:gd name="connsiteY8" fmla="*/ 788290 h 4125482"/>
                  <a:gd name="connsiteX9" fmla="*/ 14753 w 2585365"/>
                  <a:gd name="connsiteY9" fmla="*/ 38136 h 4125482"/>
                  <a:gd name="connsiteX10" fmla="*/ 515963 w 2585365"/>
                  <a:gd name="connsiteY10" fmla="*/ 518704 h 4125482"/>
                  <a:gd name="connsiteX11" fmla="*/ 424444 w 2585365"/>
                  <a:gd name="connsiteY11" fmla="*/ 103145 h 4125482"/>
                  <a:gd name="connsiteX12" fmla="*/ 774548 w 2585365"/>
                  <a:gd name="connsiteY12" fmla="*/ 386589 h 4125482"/>
                  <a:gd name="connsiteX13" fmla="*/ 1525739 w 2585365"/>
                  <a:gd name="connsiteY13" fmla="*/ 342987 h 4125482"/>
                  <a:gd name="connsiteX14" fmla="*/ 1794402 w 2585365"/>
                  <a:gd name="connsiteY14" fmla="*/ 523596 h 4125482"/>
                  <a:gd name="connsiteX15" fmla="*/ 1959502 w 2585365"/>
                  <a:gd name="connsiteY15" fmla="*/ 701396 h 4125482"/>
                  <a:gd name="connsiteX16" fmla="*/ 2585200 w 2585365"/>
                  <a:gd name="connsiteY16" fmla="*/ 599871 h 4125482"/>
                  <a:gd name="connsiteX17" fmla="*/ 1896002 w 2585365"/>
                  <a:gd name="connsiteY17" fmla="*/ 1139546 h 4125482"/>
                  <a:gd name="connsiteX18" fmla="*/ 1775352 w 2585365"/>
                  <a:gd name="connsiteY18" fmla="*/ 1584046 h 4125482"/>
                  <a:gd name="connsiteX19" fmla="*/ 1730902 w 2585365"/>
                  <a:gd name="connsiteY19" fmla="*/ 2244446 h 4125482"/>
                  <a:gd name="connsiteX20" fmla="*/ 1749952 w 2585365"/>
                  <a:gd name="connsiteY20" fmla="*/ 3088996 h 4125482"/>
                  <a:gd name="connsiteX21" fmla="*/ 1800752 w 2585365"/>
                  <a:gd name="connsiteY21" fmla="*/ 3349346 h 4125482"/>
                  <a:gd name="connsiteX22" fmla="*/ 1857902 w 2585365"/>
                  <a:gd name="connsiteY22" fmla="*/ 3565246 h 4125482"/>
                  <a:gd name="connsiteX23" fmla="*/ 1826152 w 2585365"/>
                  <a:gd name="connsiteY23" fmla="*/ 3762096 h 4125482"/>
                  <a:gd name="connsiteX24" fmla="*/ 1737252 w 2585365"/>
                  <a:gd name="connsiteY24" fmla="*/ 3971646 h 4125482"/>
                  <a:gd name="connsiteX0" fmla="*/ 1775352 w 2318401"/>
                  <a:gd name="connsiteY0" fmla="*/ 3895446 h 4125482"/>
                  <a:gd name="connsiteX1" fmla="*/ 1673752 w 2318401"/>
                  <a:gd name="connsiteY1" fmla="*/ 4066896 h 4125482"/>
                  <a:gd name="connsiteX2" fmla="*/ 1426102 w 2318401"/>
                  <a:gd name="connsiteY2" fmla="*/ 4124046 h 4125482"/>
                  <a:gd name="connsiteX3" fmla="*/ 1216552 w 2318401"/>
                  <a:gd name="connsiteY3" fmla="*/ 4098646 h 4125482"/>
                  <a:gd name="connsiteX4" fmla="*/ 1102252 w 2318401"/>
                  <a:gd name="connsiteY4" fmla="*/ 3997046 h 4125482"/>
                  <a:gd name="connsiteX5" fmla="*/ 1032402 w 2318401"/>
                  <a:gd name="connsiteY5" fmla="*/ 3870046 h 4125482"/>
                  <a:gd name="connsiteX6" fmla="*/ 1210202 w 2318401"/>
                  <a:gd name="connsiteY6" fmla="*/ 3431896 h 4125482"/>
                  <a:gd name="connsiteX7" fmla="*/ 1241952 w 2318401"/>
                  <a:gd name="connsiteY7" fmla="*/ 2504796 h 4125482"/>
                  <a:gd name="connsiteX8" fmla="*/ 390538 w 2318401"/>
                  <a:gd name="connsiteY8" fmla="*/ 788290 h 4125482"/>
                  <a:gd name="connsiteX9" fmla="*/ 14753 w 2318401"/>
                  <a:gd name="connsiteY9" fmla="*/ 38136 h 4125482"/>
                  <a:gd name="connsiteX10" fmla="*/ 515963 w 2318401"/>
                  <a:gd name="connsiteY10" fmla="*/ 518704 h 4125482"/>
                  <a:gd name="connsiteX11" fmla="*/ 424444 w 2318401"/>
                  <a:gd name="connsiteY11" fmla="*/ 103145 h 4125482"/>
                  <a:gd name="connsiteX12" fmla="*/ 774548 w 2318401"/>
                  <a:gd name="connsiteY12" fmla="*/ 386589 h 4125482"/>
                  <a:gd name="connsiteX13" fmla="*/ 1525739 w 2318401"/>
                  <a:gd name="connsiteY13" fmla="*/ 342987 h 4125482"/>
                  <a:gd name="connsiteX14" fmla="*/ 1794402 w 2318401"/>
                  <a:gd name="connsiteY14" fmla="*/ 523596 h 4125482"/>
                  <a:gd name="connsiteX15" fmla="*/ 1959502 w 2318401"/>
                  <a:gd name="connsiteY15" fmla="*/ 701396 h 4125482"/>
                  <a:gd name="connsiteX16" fmla="*/ 2318110 w 2318401"/>
                  <a:gd name="connsiteY16" fmla="*/ 653288 h 4125482"/>
                  <a:gd name="connsiteX17" fmla="*/ 1896002 w 2318401"/>
                  <a:gd name="connsiteY17" fmla="*/ 1139546 h 4125482"/>
                  <a:gd name="connsiteX18" fmla="*/ 1775352 w 2318401"/>
                  <a:gd name="connsiteY18" fmla="*/ 1584046 h 4125482"/>
                  <a:gd name="connsiteX19" fmla="*/ 1730902 w 2318401"/>
                  <a:gd name="connsiteY19" fmla="*/ 2244446 h 4125482"/>
                  <a:gd name="connsiteX20" fmla="*/ 1749952 w 2318401"/>
                  <a:gd name="connsiteY20" fmla="*/ 3088996 h 4125482"/>
                  <a:gd name="connsiteX21" fmla="*/ 1800752 w 2318401"/>
                  <a:gd name="connsiteY21" fmla="*/ 3349346 h 4125482"/>
                  <a:gd name="connsiteX22" fmla="*/ 1857902 w 2318401"/>
                  <a:gd name="connsiteY22" fmla="*/ 3565246 h 4125482"/>
                  <a:gd name="connsiteX23" fmla="*/ 1826152 w 2318401"/>
                  <a:gd name="connsiteY23" fmla="*/ 3762096 h 4125482"/>
                  <a:gd name="connsiteX24" fmla="*/ 1737252 w 2318401"/>
                  <a:gd name="connsiteY24" fmla="*/ 3971646 h 4125482"/>
                  <a:gd name="connsiteX0" fmla="*/ 1775352 w 2571433"/>
                  <a:gd name="connsiteY0" fmla="*/ 3895446 h 4125482"/>
                  <a:gd name="connsiteX1" fmla="*/ 1673752 w 2571433"/>
                  <a:gd name="connsiteY1" fmla="*/ 4066896 h 4125482"/>
                  <a:gd name="connsiteX2" fmla="*/ 1426102 w 2571433"/>
                  <a:gd name="connsiteY2" fmla="*/ 4124046 h 4125482"/>
                  <a:gd name="connsiteX3" fmla="*/ 1216552 w 2571433"/>
                  <a:gd name="connsiteY3" fmla="*/ 4098646 h 4125482"/>
                  <a:gd name="connsiteX4" fmla="*/ 1102252 w 2571433"/>
                  <a:gd name="connsiteY4" fmla="*/ 3997046 h 4125482"/>
                  <a:gd name="connsiteX5" fmla="*/ 1032402 w 2571433"/>
                  <a:gd name="connsiteY5" fmla="*/ 3870046 h 4125482"/>
                  <a:gd name="connsiteX6" fmla="*/ 1210202 w 2571433"/>
                  <a:gd name="connsiteY6" fmla="*/ 3431896 h 4125482"/>
                  <a:gd name="connsiteX7" fmla="*/ 1241952 w 2571433"/>
                  <a:gd name="connsiteY7" fmla="*/ 2504796 h 4125482"/>
                  <a:gd name="connsiteX8" fmla="*/ 390538 w 2571433"/>
                  <a:gd name="connsiteY8" fmla="*/ 788290 h 4125482"/>
                  <a:gd name="connsiteX9" fmla="*/ 14753 w 2571433"/>
                  <a:gd name="connsiteY9" fmla="*/ 38136 h 4125482"/>
                  <a:gd name="connsiteX10" fmla="*/ 515963 w 2571433"/>
                  <a:gd name="connsiteY10" fmla="*/ 518704 h 4125482"/>
                  <a:gd name="connsiteX11" fmla="*/ 424444 w 2571433"/>
                  <a:gd name="connsiteY11" fmla="*/ 103145 h 4125482"/>
                  <a:gd name="connsiteX12" fmla="*/ 774548 w 2571433"/>
                  <a:gd name="connsiteY12" fmla="*/ 386589 h 4125482"/>
                  <a:gd name="connsiteX13" fmla="*/ 1525739 w 2571433"/>
                  <a:gd name="connsiteY13" fmla="*/ 342987 h 4125482"/>
                  <a:gd name="connsiteX14" fmla="*/ 1794402 w 2571433"/>
                  <a:gd name="connsiteY14" fmla="*/ 523596 h 4125482"/>
                  <a:gd name="connsiteX15" fmla="*/ 1959502 w 2571433"/>
                  <a:gd name="connsiteY15" fmla="*/ 701396 h 4125482"/>
                  <a:gd name="connsiteX16" fmla="*/ 2318110 w 2571433"/>
                  <a:gd name="connsiteY16" fmla="*/ 653288 h 4125482"/>
                  <a:gd name="connsiteX17" fmla="*/ 2550374 w 2571433"/>
                  <a:gd name="connsiteY17" fmla="*/ 525248 h 4125482"/>
                  <a:gd name="connsiteX18" fmla="*/ 1775352 w 2571433"/>
                  <a:gd name="connsiteY18" fmla="*/ 1584046 h 4125482"/>
                  <a:gd name="connsiteX19" fmla="*/ 1730902 w 2571433"/>
                  <a:gd name="connsiteY19" fmla="*/ 2244446 h 4125482"/>
                  <a:gd name="connsiteX20" fmla="*/ 1749952 w 2571433"/>
                  <a:gd name="connsiteY20" fmla="*/ 3088996 h 4125482"/>
                  <a:gd name="connsiteX21" fmla="*/ 1800752 w 2571433"/>
                  <a:gd name="connsiteY21" fmla="*/ 3349346 h 4125482"/>
                  <a:gd name="connsiteX22" fmla="*/ 1857902 w 2571433"/>
                  <a:gd name="connsiteY22" fmla="*/ 3565246 h 4125482"/>
                  <a:gd name="connsiteX23" fmla="*/ 1826152 w 2571433"/>
                  <a:gd name="connsiteY23" fmla="*/ 3762096 h 4125482"/>
                  <a:gd name="connsiteX24" fmla="*/ 1737252 w 2571433"/>
                  <a:gd name="connsiteY24" fmla="*/ 3971646 h 4125482"/>
                  <a:gd name="connsiteX0" fmla="*/ 1775352 w 2801019"/>
                  <a:gd name="connsiteY0" fmla="*/ 3895446 h 4125482"/>
                  <a:gd name="connsiteX1" fmla="*/ 1673752 w 2801019"/>
                  <a:gd name="connsiteY1" fmla="*/ 4066896 h 4125482"/>
                  <a:gd name="connsiteX2" fmla="*/ 1426102 w 2801019"/>
                  <a:gd name="connsiteY2" fmla="*/ 4124046 h 4125482"/>
                  <a:gd name="connsiteX3" fmla="*/ 1216552 w 2801019"/>
                  <a:gd name="connsiteY3" fmla="*/ 4098646 h 4125482"/>
                  <a:gd name="connsiteX4" fmla="*/ 1102252 w 2801019"/>
                  <a:gd name="connsiteY4" fmla="*/ 3997046 h 4125482"/>
                  <a:gd name="connsiteX5" fmla="*/ 1032402 w 2801019"/>
                  <a:gd name="connsiteY5" fmla="*/ 3870046 h 4125482"/>
                  <a:gd name="connsiteX6" fmla="*/ 1210202 w 2801019"/>
                  <a:gd name="connsiteY6" fmla="*/ 3431896 h 4125482"/>
                  <a:gd name="connsiteX7" fmla="*/ 1241952 w 2801019"/>
                  <a:gd name="connsiteY7" fmla="*/ 2504796 h 4125482"/>
                  <a:gd name="connsiteX8" fmla="*/ 390538 w 2801019"/>
                  <a:gd name="connsiteY8" fmla="*/ 788290 h 4125482"/>
                  <a:gd name="connsiteX9" fmla="*/ 14753 w 2801019"/>
                  <a:gd name="connsiteY9" fmla="*/ 38136 h 4125482"/>
                  <a:gd name="connsiteX10" fmla="*/ 515963 w 2801019"/>
                  <a:gd name="connsiteY10" fmla="*/ 518704 h 4125482"/>
                  <a:gd name="connsiteX11" fmla="*/ 424444 w 2801019"/>
                  <a:gd name="connsiteY11" fmla="*/ 103145 h 4125482"/>
                  <a:gd name="connsiteX12" fmla="*/ 774548 w 2801019"/>
                  <a:gd name="connsiteY12" fmla="*/ 386589 h 4125482"/>
                  <a:gd name="connsiteX13" fmla="*/ 1525739 w 2801019"/>
                  <a:gd name="connsiteY13" fmla="*/ 342987 h 4125482"/>
                  <a:gd name="connsiteX14" fmla="*/ 1794402 w 2801019"/>
                  <a:gd name="connsiteY14" fmla="*/ 523596 h 4125482"/>
                  <a:gd name="connsiteX15" fmla="*/ 1959502 w 2801019"/>
                  <a:gd name="connsiteY15" fmla="*/ 701396 h 4125482"/>
                  <a:gd name="connsiteX16" fmla="*/ 2318110 w 2801019"/>
                  <a:gd name="connsiteY16" fmla="*/ 653288 h 4125482"/>
                  <a:gd name="connsiteX17" fmla="*/ 2550374 w 2801019"/>
                  <a:gd name="connsiteY17" fmla="*/ 525248 h 4125482"/>
                  <a:gd name="connsiteX18" fmla="*/ 2763584 w 2801019"/>
                  <a:gd name="connsiteY18" fmla="*/ 502347 h 4125482"/>
                  <a:gd name="connsiteX19" fmla="*/ 1730902 w 2801019"/>
                  <a:gd name="connsiteY19" fmla="*/ 2244446 h 4125482"/>
                  <a:gd name="connsiteX20" fmla="*/ 1749952 w 2801019"/>
                  <a:gd name="connsiteY20" fmla="*/ 3088996 h 4125482"/>
                  <a:gd name="connsiteX21" fmla="*/ 1800752 w 2801019"/>
                  <a:gd name="connsiteY21" fmla="*/ 3349346 h 4125482"/>
                  <a:gd name="connsiteX22" fmla="*/ 1857902 w 2801019"/>
                  <a:gd name="connsiteY22" fmla="*/ 3565246 h 4125482"/>
                  <a:gd name="connsiteX23" fmla="*/ 1826152 w 2801019"/>
                  <a:gd name="connsiteY23" fmla="*/ 3762096 h 4125482"/>
                  <a:gd name="connsiteX24" fmla="*/ 1737252 w 2801019"/>
                  <a:gd name="connsiteY24" fmla="*/ 3971646 h 4125482"/>
                  <a:gd name="connsiteX0" fmla="*/ 1775352 w 2926013"/>
                  <a:gd name="connsiteY0" fmla="*/ 3895446 h 4125482"/>
                  <a:gd name="connsiteX1" fmla="*/ 1673752 w 2926013"/>
                  <a:gd name="connsiteY1" fmla="*/ 4066896 h 4125482"/>
                  <a:gd name="connsiteX2" fmla="*/ 1426102 w 2926013"/>
                  <a:gd name="connsiteY2" fmla="*/ 4124046 h 4125482"/>
                  <a:gd name="connsiteX3" fmla="*/ 1216552 w 2926013"/>
                  <a:gd name="connsiteY3" fmla="*/ 4098646 h 4125482"/>
                  <a:gd name="connsiteX4" fmla="*/ 1102252 w 2926013"/>
                  <a:gd name="connsiteY4" fmla="*/ 3997046 h 4125482"/>
                  <a:gd name="connsiteX5" fmla="*/ 1032402 w 2926013"/>
                  <a:gd name="connsiteY5" fmla="*/ 3870046 h 4125482"/>
                  <a:gd name="connsiteX6" fmla="*/ 1210202 w 2926013"/>
                  <a:gd name="connsiteY6" fmla="*/ 3431896 h 4125482"/>
                  <a:gd name="connsiteX7" fmla="*/ 1241952 w 2926013"/>
                  <a:gd name="connsiteY7" fmla="*/ 2504796 h 4125482"/>
                  <a:gd name="connsiteX8" fmla="*/ 390538 w 2926013"/>
                  <a:gd name="connsiteY8" fmla="*/ 788290 h 4125482"/>
                  <a:gd name="connsiteX9" fmla="*/ 14753 w 2926013"/>
                  <a:gd name="connsiteY9" fmla="*/ 38136 h 4125482"/>
                  <a:gd name="connsiteX10" fmla="*/ 515963 w 2926013"/>
                  <a:gd name="connsiteY10" fmla="*/ 518704 h 4125482"/>
                  <a:gd name="connsiteX11" fmla="*/ 424444 w 2926013"/>
                  <a:gd name="connsiteY11" fmla="*/ 103145 h 4125482"/>
                  <a:gd name="connsiteX12" fmla="*/ 774548 w 2926013"/>
                  <a:gd name="connsiteY12" fmla="*/ 386589 h 4125482"/>
                  <a:gd name="connsiteX13" fmla="*/ 1525739 w 2926013"/>
                  <a:gd name="connsiteY13" fmla="*/ 342987 h 4125482"/>
                  <a:gd name="connsiteX14" fmla="*/ 1794402 w 2926013"/>
                  <a:gd name="connsiteY14" fmla="*/ 523596 h 4125482"/>
                  <a:gd name="connsiteX15" fmla="*/ 1959502 w 2926013"/>
                  <a:gd name="connsiteY15" fmla="*/ 701396 h 4125482"/>
                  <a:gd name="connsiteX16" fmla="*/ 2318110 w 2926013"/>
                  <a:gd name="connsiteY16" fmla="*/ 653288 h 4125482"/>
                  <a:gd name="connsiteX17" fmla="*/ 2550374 w 2926013"/>
                  <a:gd name="connsiteY17" fmla="*/ 525248 h 4125482"/>
                  <a:gd name="connsiteX18" fmla="*/ 2897128 w 2926013"/>
                  <a:gd name="connsiteY18" fmla="*/ 288680 h 4125482"/>
                  <a:gd name="connsiteX19" fmla="*/ 1730902 w 2926013"/>
                  <a:gd name="connsiteY19" fmla="*/ 2244446 h 4125482"/>
                  <a:gd name="connsiteX20" fmla="*/ 1749952 w 2926013"/>
                  <a:gd name="connsiteY20" fmla="*/ 3088996 h 4125482"/>
                  <a:gd name="connsiteX21" fmla="*/ 1800752 w 2926013"/>
                  <a:gd name="connsiteY21" fmla="*/ 3349346 h 4125482"/>
                  <a:gd name="connsiteX22" fmla="*/ 1857902 w 2926013"/>
                  <a:gd name="connsiteY22" fmla="*/ 3565246 h 4125482"/>
                  <a:gd name="connsiteX23" fmla="*/ 1826152 w 2926013"/>
                  <a:gd name="connsiteY23" fmla="*/ 3762096 h 4125482"/>
                  <a:gd name="connsiteX24" fmla="*/ 1737252 w 2926013"/>
                  <a:gd name="connsiteY24" fmla="*/ 3971646 h 4125482"/>
                  <a:gd name="connsiteX0" fmla="*/ 1775352 w 2901836"/>
                  <a:gd name="connsiteY0" fmla="*/ 3895446 h 4125482"/>
                  <a:gd name="connsiteX1" fmla="*/ 1673752 w 2901836"/>
                  <a:gd name="connsiteY1" fmla="*/ 4066896 h 4125482"/>
                  <a:gd name="connsiteX2" fmla="*/ 1426102 w 2901836"/>
                  <a:gd name="connsiteY2" fmla="*/ 4124046 h 4125482"/>
                  <a:gd name="connsiteX3" fmla="*/ 1216552 w 2901836"/>
                  <a:gd name="connsiteY3" fmla="*/ 4098646 h 4125482"/>
                  <a:gd name="connsiteX4" fmla="*/ 1102252 w 2901836"/>
                  <a:gd name="connsiteY4" fmla="*/ 3997046 h 4125482"/>
                  <a:gd name="connsiteX5" fmla="*/ 1032402 w 2901836"/>
                  <a:gd name="connsiteY5" fmla="*/ 3870046 h 4125482"/>
                  <a:gd name="connsiteX6" fmla="*/ 1210202 w 2901836"/>
                  <a:gd name="connsiteY6" fmla="*/ 3431896 h 4125482"/>
                  <a:gd name="connsiteX7" fmla="*/ 1241952 w 2901836"/>
                  <a:gd name="connsiteY7" fmla="*/ 2504796 h 4125482"/>
                  <a:gd name="connsiteX8" fmla="*/ 390538 w 2901836"/>
                  <a:gd name="connsiteY8" fmla="*/ 788290 h 4125482"/>
                  <a:gd name="connsiteX9" fmla="*/ 14753 w 2901836"/>
                  <a:gd name="connsiteY9" fmla="*/ 38136 h 4125482"/>
                  <a:gd name="connsiteX10" fmla="*/ 515963 w 2901836"/>
                  <a:gd name="connsiteY10" fmla="*/ 518704 h 4125482"/>
                  <a:gd name="connsiteX11" fmla="*/ 424444 w 2901836"/>
                  <a:gd name="connsiteY11" fmla="*/ 103145 h 4125482"/>
                  <a:gd name="connsiteX12" fmla="*/ 774548 w 2901836"/>
                  <a:gd name="connsiteY12" fmla="*/ 386589 h 4125482"/>
                  <a:gd name="connsiteX13" fmla="*/ 1525739 w 2901836"/>
                  <a:gd name="connsiteY13" fmla="*/ 342987 h 4125482"/>
                  <a:gd name="connsiteX14" fmla="*/ 1794402 w 2901836"/>
                  <a:gd name="connsiteY14" fmla="*/ 523596 h 4125482"/>
                  <a:gd name="connsiteX15" fmla="*/ 1959502 w 2901836"/>
                  <a:gd name="connsiteY15" fmla="*/ 701396 h 4125482"/>
                  <a:gd name="connsiteX16" fmla="*/ 2318110 w 2901836"/>
                  <a:gd name="connsiteY16" fmla="*/ 653288 h 4125482"/>
                  <a:gd name="connsiteX17" fmla="*/ 2550374 w 2901836"/>
                  <a:gd name="connsiteY17" fmla="*/ 525248 h 4125482"/>
                  <a:gd name="connsiteX18" fmla="*/ 2897128 w 2901836"/>
                  <a:gd name="connsiteY18" fmla="*/ 288680 h 4125482"/>
                  <a:gd name="connsiteX19" fmla="*/ 2679071 w 2901836"/>
                  <a:gd name="connsiteY19" fmla="*/ 1069268 h 4125482"/>
                  <a:gd name="connsiteX20" fmla="*/ 1749952 w 2901836"/>
                  <a:gd name="connsiteY20" fmla="*/ 3088996 h 4125482"/>
                  <a:gd name="connsiteX21" fmla="*/ 1800752 w 2901836"/>
                  <a:gd name="connsiteY21" fmla="*/ 3349346 h 4125482"/>
                  <a:gd name="connsiteX22" fmla="*/ 1857902 w 2901836"/>
                  <a:gd name="connsiteY22" fmla="*/ 3565246 h 4125482"/>
                  <a:gd name="connsiteX23" fmla="*/ 1826152 w 2901836"/>
                  <a:gd name="connsiteY23" fmla="*/ 3762096 h 4125482"/>
                  <a:gd name="connsiteX24" fmla="*/ 1737252 w 2901836"/>
                  <a:gd name="connsiteY24" fmla="*/ 3971646 h 4125482"/>
                  <a:gd name="connsiteX0" fmla="*/ 1775352 w 2901836"/>
                  <a:gd name="connsiteY0" fmla="*/ 3895446 h 4125482"/>
                  <a:gd name="connsiteX1" fmla="*/ 1673752 w 2901836"/>
                  <a:gd name="connsiteY1" fmla="*/ 4066896 h 4125482"/>
                  <a:gd name="connsiteX2" fmla="*/ 1426102 w 2901836"/>
                  <a:gd name="connsiteY2" fmla="*/ 4124046 h 4125482"/>
                  <a:gd name="connsiteX3" fmla="*/ 1216552 w 2901836"/>
                  <a:gd name="connsiteY3" fmla="*/ 4098646 h 4125482"/>
                  <a:gd name="connsiteX4" fmla="*/ 1102252 w 2901836"/>
                  <a:gd name="connsiteY4" fmla="*/ 3997046 h 4125482"/>
                  <a:gd name="connsiteX5" fmla="*/ 1032402 w 2901836"/>
                  <a:gd name="connsiteY5" fmla="*/ 3870046 h 4125482"/>
                  <a:gd name="connsiteX6" fmla="*/ 1210202 w 2901836"/>
                  <a:gd name="connsiteY6" fmla="*/ 3431896 h 4125482"/>
                  <a:gd name="connsiteX7" fmla="*/ 1241952 w 2901836"/>
                  <a:gd name="connsiteY7" fmla="*/ 2504796 h 4125482"/>
                  <a:gd name="connsiteX8" fmla="*/ 390538 w 2901836"/>
                  <a:gd name="connsiteY8" fmla="*/ 788290 h 4125482"/>
                  <a:gd name="connsiteX9" fmla="*/ 14753 w 2901836"/>
                  <a:gd name="connsiteY9" fmla="*/ 38136 h 4125482"/>
                  <a:gd name="connsiteX10" fmla="*/ 515963 w 2901836"/>
                  <a:gd name="connsiteY10" fmla="*/ 518704 h 4125482"/>
                  <a:gd name="connsiteX11" fmla="*/ 424444 w 2901836"/>
                  <a:gd name="connsiteY11" fmla="*/ 103145 h 4125482"/>
                  <a:gd name="connsiteX12" fmla="*/ 774548 w 2901836"/>
                  <a:gd name="connsiteY12" fmla="*/ 386589 h 4125482"/>
                  <a:gd name="connsiteX13" fmla="*/ 1525739 w 2901836"/>
                  <a:gd name="connsiteY13" fmla="*/ 342987 h 4125482"/>
                  <a:gd name="connsiteX14" fmla="*/ 1794402 w 2901836"/>
                  <a:gd name="connsiteY14" fmla="*/ 523596 h 4125482"/>
                  <a:gd name="connsiteX15" fmla="*/ 1959502 w 2901836"/>
                  <a:gd name="connsiteY15" fmla="*/ 701396 h 4125482"/>
                  <a:gd name="connsiteX16" fmla="*/ 2318110 w 2901836"/>
                  <a:gd name="connsiteY16" fmla="*/ 653288 h 4125482"/>
                  <a:gd name="connsiteX17" fmla="*/ 2550374 w 2901836"/>
                  <a:gd name="connsiteY17" fmla="*/ 525248 h 4125482"/>
                  <a:gd name="connsiteX18" fmla="*/ 2897128 w 2901836"/>
                  <a:gd name="connsiteY18" fmla="*/ 288680 h 4125482"/>
                  <a:gd name="connsiteX19" fmla="*/ 2679071 w 2901836"/>
                  <a:gd name="connsiteY19" fmla="*/ 1069268 h 4125482"/>
                  <a:gd name="connsiteX20" fmla="*/ 1749952 w 2901836"/>
                  <a:gd name="connsiteY20" fmla="*/ 3088996 h 4125482"/>
                  <a:gd name="connsiteX21" fmla="*/ 2455122 w 2901836"/>
                  <a:gd name="connsiteY21" fmla="*/ 2895300 h 4125482"/>
                  <a:gd name="connsiteX22" fmla="*/ 1857902 w 2901836"/>
                  <a:gd name="connsiteY22" fmla="*/ 3565246 h 4125482"/>
                  <a:gd name="connsiteX23" fmla="*/ 1826152 w 2901836"/>
                  <a:gd name="connsiteY23" fmla="*/ 3762096 h 4125482"/>
                  <a:gd name="connsiteX24" fmla="*/ 1737252 w 2901836"/>
                  <a:gd name="connsiteY24" fmla="*/ 3971646 h 4125482"/>
                  <a:gd name="connsiteX0" fmla="*/ 1775352 w 2898751"/>
                  <a:gd name="connsiteY0" fmla="*/ 3895446 h 4125482"/>
                  <a:gd name="connsiteX1" fmla="*/ 1673752 w 2898751"/>
                  <a:gd name="connsiteY1" fmla="*/ 4066896 h 4125482"/>
                  <a:gd name="connsiteX2" fmla="*/ 1426102 w 2898751"/>
                  <a:gd name="connsiteY2" fmla="*/ 4124046 h 4125482"/>
                  <a:gd name="connsiteX3" fmla="*/ 1216552 w 2898751"/>
                  <a:gd name="connsiteY3" fmla="*/ 4098646 h 4125482"/>
                  <a:gd name="connsiteX4" fmla="*/ 1102252 w 2898751"/>
                  <a:gd name="connsiteY4" fmla="*/ 3997046 h 4125482"/>
                  <a:gd name="connsiteX5" fmla="*/ 1032402 w 2898751"/>
                  <a:gd name="connsiteY5" fmla="*/ 3870046 h 4125482"/>
                  <a:gd name="connsiteX6" fmla="*/ 1210202 w 2898751"/>
                  <a:gd name="connsiteY6" fmla="*/ 3431896 h 4125482"/>
                  <a:gd name="connsiteX7" fmla="*/ 1241952 w 2898751"/>
                  <a:gd name="connsiteY7" fmla="*/ 2504796 h 4125482"/>
                  <a:gd name="connsiteX8" fmla="*/ 390538 w 2898751"/>
                  <a:gd name="connsiteY8" fmla="*/ 788290 h 4125482"/>
                  <a:gd name="connsiteX9" fmla="*/ 14753 w 2898751"/>
                  <a:gd name="connsiteY9" fmla="*/ 38136 h 4125482"/>
                  <a:gd name="connsiteX10" fmla="*/ 515963 w 2898751"/>
                  <a:gd name="connsiteY10" fmla="*/ 518704 h 4125482"/>
                  <a:gd name="connsiteX11" fmla="*/ 424444 w 2898751"/>
                  <a:gd name="connsiteY11" fmla="*/ 103145 h 4125482"/>
                  <a:gd name="connsiteX12" fmla="*/ 774548 w 2898751"/>
                  <a:gd name="connsiteY12" fmla="*/ 386589 h 4125482"/>
                  <a:gd name="connsiteX13" fmla="*/ 1525739 w 2898751"/>
                  <a:gd name="connsiteY13" fmla="*/ 342987 h 4125482"/>
                  <a:gd name="connsiteX14" fmla="*/ 1794402 w 2898751"/>
                  <a:gd name="connsiteY14" fmla="*/ 523596 h 4125482"/>
                  <a:gd name="connsiteX15" fmla="*/ 1959502 w 2898751"/>
                  <a:gd name="connsiteY15" fmla="*/ 701396 h 4125482"/>
                  <a:gd name="connsiteX16" fmla="*/ 2318110 w 2898751"/>
                  <a:gd name="connsiteY16" fmla="*/ 653288 h 4125482"/>
                  <a:gd name="connsiteX17" fmla="*/ 2550374 w 2898751"/>
                  <a:gd name="connsiteY17" fmla="*/ 525248 h 4125482"/>
                  <a:gd name="connsiteX18" fmla="*/ 2897128 w 2898751"/>
                  <a:gd name="connsiteY18" fmla="*/ 288680 h 4125482"/>
                  <a:gd name="connsiteX19" fmla="*/ 2679071 w 2898751"/>
                  <a:gd name="connsiteY19" fmla="*/ 1069268 h 4125482"/>
                  <a:gd name="connsiteX20" fmla="*/ 2644703 w 2898751"/>
                  <a:gd name="connsiteY20" fmla="*/ 1726858 h 4125482"/>
                  <a:gd name="connsiteX21" fmla="*/ 2455122 w 2898751"/>
                  <a:gd name="connsiteY21" fmla="*/ 2895300 h 4125482"/>
                  <a:gd name="connsiteX22" fmla="*/ 1857902 w 2898751"/>
                  <a:gd name="connsiteY22" fmla="*/ 3565246 h 4125482"/>
                  <a:gd name="connsiteX23" fmla="*/ 1826152 w 2898751"/>
                  <a:gd name="connsiteY23" fmla="*/ 3762096 h 4125482"/>
                  <a:gd name="connsiteX24" fmla="*/ 1737252 w 2898751"/>
                  <a:gd name="connsiteY24" fmla="*/ 3971646 h 4125482"/>
                  <a:gd name="connsiteX0" fmla="*/ 1775352 w 2898751"/>
                  <a:gd name="connsiteY0" fmla="*/ 3895446 h 4125482"/>
                  <a:gd name="connsiteX1" fmla="*/ 1673752 w 2898751"/>
                  <a:gd name="connsiteY1" fmla="*/ 4066896 h 4125482"/>
                  <a:gd name="connsiteX2" fmla="*/ 1426102 w 2898751"/>
                  <a:gd name="connsiteY2" fmla="*/ 4124046 h 4125482"/>
                  <a:gd name="connsiteX3" fmla="*/ 1216552 w 2898751"/>
                  <a:gd name="connsiteY3" fmla="*/ 4098646 h 4125482"/>
                  <a:gd name="connsiteX4" fmla="*/ 1102252 w 2898751"/>
                  <a:gd name="connsiteY4" fmla="*/ 3997046 h 4125482"/>
                  <a:gd name="connsiteX5" fmla="*/ 1032402 w 2898751"/>
                  <a:gd name="connsiteY5" fmla="*/ 3870046 h 4125482"/>
                  <a:gd name="connsiteX6" fmla="*/ 1210202 w 2898751"/>
                  <a:gd name="connsiteY6" fmla="*/ 3431896 h 4125482"/>
                  <a:gd name="connsiteX7" fmla="*/ 1241952 w 2898751"/>
                  <a:gd name="connsiteY7" fmla="*/ 2504796 h 4125482"/>
                  <a:gd name="connsiteX8" fmla="*/ 390538 w 2898751"/>
                  <a:gd name="connsiteY8" fmla="*/ 788290 h 4125482"/>
                  <a:gd name="connsiteX9" fmla="*/ 14753 w 2898751"/>
                  <a:gd name="connsiteY9" fmla="*/ 38136 h 4125482"/>
                  <a:gd name="connsiteX10" fmla="*/ 515963 w 2898751"/>
                  <a:gd name="connsiteY10" fmla="*/ 518704 h 4125482"/>
                  <a:gd name="connsiteX11" fmla="*/ 424444 w 2898751"/>
                  <a:gd name="connsiteY11" fmla="*/ 103145 h 4125482"/>
                  <a:gd name="connsiteX12" fmla="*/ 774548 w 2898751"/>
                  <a:gd name="connsiteY12" fmla="*/ 386589 h 4125482"/>
                  <a:gd name="connsiteX13" fmla="*/ 1525739 w 2898751"/>
                  <a:gd name="connsiteY13" fmla="*/ 342987 h 4125482"/>
                  <a:gd name="connsiteX14" fmla="*/ 1794402 w 2898751"/>
                  <a:gd name="connsiteY14" fmla="*/ 523596 h 4125482"/>
                  <a:gd name="connsiteX15" fmla="*/ 1959502 w 2898751"/>
                  <a:gd name="connsiteY15" fmla="*/ 701396 h 4125482"/>
                  <a:gd name="connsiteX16" fmla="*/ 2318110 w 2898751"/>
                  <a:gd name="connsiteY16" fmla="*/ 653288 h 4125482"/>
                  <a:gd name="connsiteX17" fmla="*/ 2550374 w 2898751"/>
                  <a:gd name="connsiteY17" fmla="*/ 525248 h 4125482"/>
                  <a:gd name="connsiteX18" fmla="*/ 2897128 w 2898751"/>
                  <a:gd name="connsiteY18" fmla="*/ 288680 h 4125482"/>
                  <a:gd name="connsiteX19" fmla="*/ 2679071 w 2898751"/>
                  <a:gd name="connsiteY19" fmla="*/ 1069268 h 4125482"/>
                  <a:gd name="connsiteX20" fmla="*/ 2644703 w 2898751"/>
                  <a:gd name="connsiteY20" fmla="*/ 1726858 h 4125482"/>
                  <a:gd name="connsiteX21" fmla="*/ 2455122 w 2898751"/>
                  <a:gd name="connsiteY21" fmla="*/ 2895300 h 4125482"/>
                  <a:gd name="connsiteX22" fmla="*/ 2165055 w 2898751"/>
                  <a:gd name="connsiteY22" fmla="*/ 3591955 h 4125482"/>
                  <a:gd name="connsiteX23" fmla="*/ 1826152 w 2898751"/>
                  <a:gd name="connsiteY23" fmla="*/ 3762096 h 4125482"/>
                  <a:gd name="connsiteX24" fmla="*/ 1737252 w 2898751"/>
                  <a:gd name="connsiteY24" fmla="*/ 3971646 h 4125482"/>
                  <a:gd name="connsiteX0" fmla="*/ 1775352 w 2898751"/>
                  <a:gd name="connsiteY0" fmla="*/ 3895446 h 4125482"/>
                  <a:gd name="connsiteX1" fmla="*/ 1673752 w 2898751"/>
                  <a:gd name="connsiteY1" fmla="*/ 4066896 h 4125482"/>
                  <a:gd name="connsiteX2" fmla="*/ 1426102 w 2898751"/>
                  <a:gd name="connsiteY2" fmla="*/ 4124046 h 4125482"/>
                  <a:gd name="connsiteX3" fmla="*/ 1216552 w 2898751"/>
                  <a:gd name="connsiteY3" fmla="*/ 4098646 h 4125482"/>
                  <a:gd name="connsiteX4" fmla="*/ 1102252 w 2898751"/>
                  <a:gd name="connsiteY4" fmla="*/ 3997046 h 4125482"/>
                  <a:gd name="connsiteX5" fmla="*/ 1032402 w 2898751"/>
                  <a:gd name="connsiteY5" fmla="*/ 3870046 h 4125482"/>
                  <a:gd name="connsiteX6" fmla="*/ 1210202 w 2898751"/>
                  <a:gd name="connsiteY6" fmla="*/ 3431896 h 4125482"/>
                  <a:gd name="connsiteX7" fmla="*/ 534165 w 2898751"/>
                  <a:gd name="connsiteY7" fmla="*/ 1302906 h 4125482"/>
                  <a:gd name="connsiteX8" fmla="*/ 390538 w 2898751"/>
                  <a:gd name="connsiteY8" fmla="*/ 788290 h 4125482"/>
                  <a:gd name="connsiteX9" fmla="*/ 14753 w 2898751"/>
                  <a:gd name="connsiteY9" fmla="*/ 38136 h 4125482"/>
                  <a:gd name="connsiteX10" fmla="*/ 515963 w 2898751"/>
                  <a:gd name="connsiteY10" fmla="*/ 518704 h 4125482"/>
                  <a:gd name="connsiteX11" fmla="*/ 424444 w 2898751"/>
                  <a:gd name="connsiteY11" fmla="*/ 103145 h 4125482"/>
                  <a:gd name="connsiteX12" fmla="*/ 774548 w 2898751"/>
                  <a:gd name="connsiteY12" fmla="*/ 386589 h 4125482"/>
                  <a:gd name="connsiteX13" fmla="*/ 1525739 w 2898751"/>
                  <a:gd name="connsiteY13" fmla="*/ 342987 h 4125482"/>
                  <a:gd name="connsiteX14" fmla="*/ 1794402 w 2898751"/>
                  <a:gd name="connsiteY14" fmla="*/ 523596 h 4125482"/>
                  <a:gd name="connsiteX15" fmla="*/ 1959502 w 2898751"/>
                  <a:gd name="connsiteY15" fmla="*/ 701396 h 4125482"/>
                  <a:gd name="connsiteX16" fmla="*/ 2318110 w 2898751"/>
                  <a:gd name="connsiteY16" fmla="*/ 653288 h 4125482"/>
                  <a:gd name="connsiteX17" fmla="*/ 2550374 w 2898751"/>
                  <a:gd name="connsiteY17" fmla="*/ 525248 h 4125482"/>
                  <a:gd name="connsiteX18" fmla="*/ 2897128 w 2898751"/>
                  <a:gd name="connsiteY18" fmla="*/ 288680 h 4125482"/>
                  <a:gd name="connsiteX19" fmla="*/ 2679071 w 2898751"/>
                  <a:gd name="connsiteY19" fmla="*/ 1069268 h 4125482"/>
                  <a:gd name="connsiteX20" fmla="*/ 2644703 w 2898751"/>
                  <a:gd name="connsiteY20" fmla="*/ 1726858 h 4125482"/>
                  <a:gd name="connsiteX21" fmla="*/ 2455122 w 2898751"/>
                  <a:gd name="connsiteY21" fmla="*/ 2895300 h 4125482"/>
                  <a:gd name="connsiteX22" fmla="*/ 2165055 w 2898751"/>
                  <a:gd name="connsiteY22" fmla="*/ 3591955 h 4125482"/>
                  <a:gd name="connsiteX23" fmla="*/ 1826152 w 2898751"/>
                  <a:gd name="connsiteY23" fmla="*/ 3762096 h 4125482"/>
                  <a:gd name="connsiteX24" fmla="*/ 1737252 w 2898751"/>
                  <a:gd name="connsiteY24" fmla="*/ 3971646 h 4125482"/>
                  <a:gd name="connsiteX0" fmla="*/ 1775352 w 2898751"/>
                  <a:gd name="connsiteY0" fmla="*/ 3895446 h 4125482"/>
                  <a:gd name="connsiteX1" fmla="*/ 1673752 w 2898751"/>
                  <a:gd name="connsiteY1" fmla="*/ 4066896 h 4125482"/>
                  <a:gd name="connsiteX2" fmla="*/ 1426102 w 2898751"/>
                  <a:gd name="connsiteY2" fmla="*/ 4124046 h 4125482"/>
                  <a:gd name="connsiteX3" fmla="*/ 1216552 w 2898751"/>
                  <a:gd name="connsiteY3" fmla="*/ 4098646 h 4125482"/>
                  <a:gd name="connsiteX4" fmla="*/ 1102252 w 2898751"/>
                  <a:gd name="connsiteY4" fmla="*/ 3997046 h 4125482"/>
                  <a:gd name="connsiteX5" fmla="*/ 1032402 w 2898751"/>
                  <a:gd name="connsiteY5" fmla="*/ 3870046 h 4125482"/>
                  <a:gd name="connsiteX6" fmla="*/ 448998 w 2898751"/>
                  <a:gd name="connsiteY6" fmla="*/ 1882797 h 4125482"/>
                  <a:gd name="connsiteX7" fmla="*/ 534165 w 2898751"/>
                  <a:gd name="connsiteY7" fmla="*/ 1302906 h 4125482"/>
                  <a:gd name="connsiteX8" fmla="*/ 390538 w 2898751"/>
                  <a:gd name="connsiteY8" fmla="*/ 788290 h 4125482"/>
                  <a:gd name="connsiteX9" fmla="*/ 14753 w 2898751"/>
                  <a:gd name="connsiteY9" fmla="*/ 38136 h 4125482"/>
                  <a:gd name="connsiteX10" fmla="*/ 515963 w 2898751"/>
                  <a:gd name="connsiteY10" fmla="*/ 518704 h 4125482"/>
                  <a:gd name="connsiteX11" fmla="*/ 424444 w 2898751"/>
                  <a:gd name="connsiteY11" fmla="*/ 103145 h 4125482"/>
                  <a:gd name="connsiteX12" fmla="*/ 774548 w 2898751"/>
                  <a:gd name="connsiteY12" fmla="*/ 386589 h 4125482"/>
                  <a:gd name="connsiteX13" fmla="*/ 1525739 w 2898751"/>
                  <a:gd name="connsiteY13" fmla="*/ 342987 h 4125482"/>
                  <a:gd name="connsiteX14" fmla="*/ 1794402 w 2898751"/>
                  <a:gd name="connsiteY14" fmla="*/ 523596 h 4125482"/>
                  <a:gd name="connsiteX15" fmla="*/ 1959502 w 2898751"/>
                  <a:gd name="connsiteY15" fmla="*/ 701396 h 4125482"/>
                  <a:gd name="connsiteX16" fmla="*/ 2318110 w 2898751"/>
                  <a:gd name="connsiteY16" fmla="*/ 653288 h 4125482"/>
                  <a:gd name="connsiteX17" fmla="*/ 2550374 w 2898751"/>
                  <a:gd name="connsiteY17" fmla="*/ 525248 h 4125482"/>
                  <a:gd name="connsiteX18" fmla="*/ 2897128 w 2898751"/>
                  <a:gd name="connsiteY18" fmla="*/ 288680 h 4125482"/>
                  <a:gd name="connsiteX19" fmla="*/ 2679071 w 2898751"/>
                  <a:gd name="connsiteY19" fmla="*/ 1069268 h 4125482"/>
                  <a:gd name="connsiteX20" fmla="*/ 2644703 w 2898751"/>
                  <a:gd name="connsiteY20" fmla="*/ 1726858 h 4125482"/>
                  <a:gd name="connsiteX21" fmla="*/ 2455122 w 2898751"/>
                  <a:gd name="connsiteY21" fmla="*/ 2895300 h 4125482"/>
                  <a:gd name="connsiteX22" fmla="*/ 2165055 w 2898751"/>
                  <a:gd name="connsiteY22" fmla="*/ 3591955 h 4125482"/>
                  <a:gd name="connsiteX23" fmla="*/ 1826152 w 2898751"/>
                  <a:gd name="connsiteY23" fmla="*/ 3762096 h 4125482"/>
                  <a:gd name="connsiteX24" fmla="*/ 1737252 w 2898751"/>
                  <a:gd name="connsiteY24" fmla="*/ 3971646 h 4125482"/>
                  <a:gd name="connsiteX0" fmla="*/ 1775352 w 2898751"/>
                  <a:gd name="connsiteY0" fmla="*/ 3895446 h 4191281"/>
                  <a:gd name="connsiteX1" fmla="*/ 1673752 w 2898751"/>
                  <a:gd name="connsiteY1" fmla="*/ 4066896 h 4191281"/>
                  <a:gd name="connsiteX2" fmla="*/ 1426102 w 2898751"/>
                  <a:gd name="connsiteY2" fmla="*/ 4124046 h 4191281"/>
                  <a:gd name="connsiteX3" fmla="*/ 1216552 w 2898751"/>
                  <a:gd name="connsiteY3" fmla="*/ 4098646 h 4191281"/>
                  <a:gd name="connsiteX4" fmla="*/ 1102252 w 2898751"/>
                  <a:gd name="connsiteY4" fmla="*/ 3997046 h 4191281"/>
                  <a:gd name="connsiteX5" fmla="*/ 1272783 w 2898751"/>
                  <a:gd name="connsiteY5" fmla="*/ 1813482 h 4191281"/>
                  <a:gd name="connsiteX6" fmla="*/ 448998 w 2898751"/>
                  <a:gd name="connsiteY6" fmla="*/ 1882797 h 4191281"/>
                  <a:gd name="connsiteX7" fmla="*/ 534165 w 2898751"/>
                  <a:gd name="connsiteY7" fmla="*/ 1302906 h 4191281"/>
                  <a:gd name="connsiteX8" fmla="*/ 390538 w 2898751"/>
                  <a:gd name="connsiteY8" fmla="*/ 788290 h 4191281"/>
                  <a:gd name="connsiteX9" fmla="*/ 14753 w 2898751"/>
                  <a:gd name="connsiteY9" fmla="*/ 38136 h 4191281"/>
                  <a:gd name="connsiteX10" fmla="*/ 515963 w 2898751"/>
                  <a:gd name="connsiteY10" fmla="*/ 518704 h 4191281"/>
                  <a:gd name="connsiteX11" fmla="*/ 424444 w 2898751"/>
                  <a:gd name="connsiteY11" fmla="*/ 103145 h 4191281"/>
                  <a:gd name="connsiteX12" fmla="*/ 774548 w 2898751"/>
                  <a:gd name="connsiteY12" fmla="*/ 386589 h 4191281"/>
                  <a:gd name="connsiteX13" fmla="*/ 1525739 w 2898751"/>
                  <a:gd name="connsiteY13" fmla="*/ 342987 h 4191281"/>
                  <a:gd name="connsiteX14" fmla="*/ 1794402 w 2898751"/>
                  <a:gd name="connsiteY14" fmla="*/ 523596 h 4191281"/>
                  <a:gd name="connsiteX15" fmla="*/ 1959502 w 2898751"/>
                  <a:gd name="connsiteY15" fmla="*/ 701396 h 4191281"/>
                  <a:gd name="connsiteX16" fmla="*/ 2318110 w 2898751"/>
                  <a:gd name="connsiteY16" fmla="*/ 653288 h 4191281"/>
                  <a:gd name="connsiteX17" fmla="*/ 2550374 w 2898751"/>
                  <a:gd name="connsiteY17" fmla="*/ 525248 h 4191281"/>
                  <a:gd name="connsiteX18" fmla="*/ 2897128 w 2898751"/>
                  <a:gd name="connsiteY18" fmla="*/ 288680 h 4191281"/>
                  <a:gd name="connsiteX19" fmla="*/ 2679071 w 2898751"/>
                  <a:gd name="connsiteY19" fmla="*/ 1069268 h 4191281"/>
                  <a:gd name="connsiteX20" fmla="*/ 2644703 w 2898751"/>
                  <a:gd name="connsiteY20" fmla="*/ 1726858 h 4191281"/>
                  <a:gd name="connsiteX21" fmla="*/ 2455122 w 2898751"/>
                  <a:gd name="connsiteY21" fmla="*/ 2895300 h 4191281"/>
                  <a:gd name="connsiteX22" fmla="*/ 2165055 w 2898751"/>
                  <a:gd name="connsiteY22" fmla="*/ 3591955 h 4191281"/>
                  <a:gd name="connsiteX23" fmla="*/ 1826152 w 2898751"/>
                  <a:gd name="connsiteY23" fmla="*/ 3762096 h 4191281"/>
                  <a:gd name="connsiteX24" fmla="*/ 1737252 w 2898751"/>
                  <a:gd name="connsiteY24" fmla="*/ 3971646 h 4191281"/>
                  <a:gd name="connsiteX0" fmla="*/ 1775352 w 2898751"/>
                  <a:gd name="connsiteY0" fmla="*/ 3895446 h 4295665"/>
                  <a:gd name="connsiteX1" fmla="*/ 1673752 w 2898751"/>
                  <a:gd name="connsiteY1" fmla="*/ 4066896 h 4295665"/>
                  <a:gd name="connsiteX2" fmla="*/ 1426102 w 2898751"/>
                  <a:gd name="connsiteY2" fmla="*/ 4124046 h 4295665"/>
                  <a:gd name="connsiteX3" fmla="*/ 1777441 w 2898751"/>
                  <a:gd name="connsiteY3" fmla="*/ 1668163 h 4295665"/>
                  <a:gd name="connsiteX4" fmla="*/ 1102252 w 2898751"/>
                  <a:gd name="connsiteY4" fmla="*/ 3997046 h 4295665"/>
                  <a:gd name="connsiteX5" fmla="*/ 1272783 w 2898751"/>
                  <a:gd name="connsiteY5" fmla="*/ 1813482 h 4295665"/>
                  <a:gd name="connsiteX6" fmla="*/ 448998 w 2898751"/>
                  <a:gd name="connsiteY6" fmla="*/ 1882797 h 4295665"/>
                  <a:gd name="connsiteX7" fmla="*/ 534165 w 2898751"/>
                  <a:gd name="connsiteY7" fmla="*/ 1302906 h 4295665"/>
                  <a:gd name="connsiteX8" fmla="*/ 390538 w 2898751"/>
                  <a:gd name="connsiteY8" fmla="*/ 788290 h 4295665"/>
                  <a:gd name="connsiteX9" fmla="*/ 14753 w 2898751"/>
                  <a:gd name="connsiteY9" fmla="*/ 38136 h 4295665"/>
                  <a:gd name="connsiteX10" fmla="*/ 515963 w 2898751"/>
                  <a:gd name="connsiteY10" fmla="*/ 518704 h 4295665"/>
                  <a:gd name="connsiteX11" fmla="*/ 424444 w 2898751"/>
                  <a:gd name="connsiteY11" fmla="*/ 103145 h 4295665"/>
                  <a:gd name="connsiteX12" fmla="*/ 774548 w 2898751"/>
                  <a:gd name="connsiteY12" fmla="*/ 386589 h 4295665"/>
                  <a:gd name="connsiteX13" fmla="*/ 1525739 w 2898751"/>
                  <a:gd name="connsiteY13" fmla="*/ 342987 h 4295665"/>
                  <a:gd name="connsiteX14" fmla="*/ 1794402 w 2898751"/>
                  <a:gd name="connsiteY14" fmla="*/ 523596 h 4295665"/>
                  <a:gd name="connsiteX15" fmla="*/ 1959502 w 2898751"/>
                  <a:gd name="connsiteY15" fmla="*/ 701396 h 4295665"/>
                  <a:gd name="connsiteX16" fmla="*/ 2318110 w 2898751"/>
                  <a:gd name="connsiteY16" fmla="*/ 653288 h 4295665"/>
                  <a:gd name="connsiteX17" fmla="*/ 2550374 w 2898751"/>
                  <a:gd name="connsiteY17" fmla="*/ 525248 h 4295665"/>
                  <a:gd name="connsiteX18" fmla="*/ 2897128 w 2898751"/>
                  <a:gd name="connsiteY18" fmla="*/ 288680 h 4295665"/>
                  <a:gd name="connsiteX19" fmla="*/ 2679071 w 2898751"/>
                  <a:gd name="connsiteY19" fmla="*/ 1069268 h 4295665"/>
                  <a:gd name="connsiteX20" fmla="*/ 2644703 w 2898751"/>
                  <a:gd name="connsiteY20" fmla="*/ 1726858 h 4295665"/>
                  <a:gd name="connsiteX21" fmla="*/ 2455122 w 2898751"/>
                  <a:gd name="connsiteY21" fmla="*/ 2895300 h 4295665"/>
                  <a:gd name="connsiteX22" fmla="*/ 2165055 w 2898751"/>
                  <a:gd name="connsiteY22" fmla="*/ 3591955 h 4295665"/>
                  <a:gd name="connsiteX23" fmla="*/ 1826152 w 2898751"/>
                  <a:gd name="connsiteY23" fmla="*/ 3762096 h 4295665"/>
                  <a:gd name="connsiteX24" fmla="*/ 1737252 w 2898751"/>
                  <a:gd name="connsiteY24" fmla="*/ 3971646 h 4295665"/>
                  <a:gd name="connsiteX0" fmla="*/ 1775352 w 2898751"/>
                  <a:gd name="connsiteY0" fmla="*/ 3895446 h 4295665"/>
                  <a:gd name="connsiteX1" fmla="*/ 1673752 w 2898751"/>
                  <a:gd name="connsiteY1" fmla="*/ 4066896 h 4295665"/>
                  <a:gd name="connsiteX2" fmla="*/ 1426102 w 2898751"/>
                  <a:gd name="connsiteY2" fmla="*/ 4124046 h 4295665"/>
                  <a:gd name="connsiteX3" fmla="*/ 1777441 w 2898751"/>
                  <a:gd name="connsiteY3" fmla="*/ 1668163 h 4295665"/>
                  <a:gd name="connsiteX4" fmla="*/ 1449468 w 2898751"/>
                  <a:gd name="connsiteY4" fmla="*/ 1740168 h 4295665"/>
                  <a:gd name="connsiteX5" fmla="*/ 1272783 w 2898751"/>
                  <a:gd name="connsiteY5" fmla="*/ 1813482 h 4295665"/>
                  <a:gd name="connsiteX6" fmla="*/ 448998 w 2898751"/>
                  <a:gd name="connsiteY6" fmla="*/ 1882797 h 4295665"/>
                  <a:gd name="connsiteX7" fmla="*/ 534165 w 2898751"/>
                  <a:gd name="connsiteY7" fmla="*/ 1302906 h 4295665"/>
                  <a:gd name="connsiteX8" fmla="*/ 390538 w 2898751"/>
                  <a:gd name="connsiteY8" fmla="*/ 788290 h 4295665"/>
                  <a:gd name="connsiteX9" fmla="*/ 14753 w 2898751"/>
                  <a:gd name="connsiteY9" fmla="*/ 38136 h 4295665"/>
                  <a:gd name="connsiteX10" fmla="*/ 515963 w 2898751"/>
                  <a:gd name="connsiteY10" fmla="*/ 518704 h 4295665"/>
                  <a:gd name="connsiteX11" fmla="*/ 424444 w 2898751"/>
                  <a:gd name="connsiteY11" fmla="*/ 103145 h 4295665"/>
                  <a:gd name="connsiteX12" fmla="*/ 774548 w 2898751"/>
                  <a:gd name="connsiteY12" fmla="*/ 386589 h 4295665"/>
                  <a:gd name="connsiteX13" fmla="*/ 1525739 w 2898751"/>
                  <a:gd name="connsiteY13" fmla="*/ 342987 h 4295665"/>
                  <a:gd name="connsiteX14" fmla="*/ 1794402 w 2898751"/>
                  <a:gd name="connsiteY14" fmla="*/ 523596 h 4295665"/>
                  <a:gd name="connsiteX15" fmla="*/ 1959502 w 2898751"/>
                  <a:gd name="connsiteY15" fmla="*/ 701396 h 4295665"/>
                  <a:gd name="connsiteX16" fmla="*/ 2318110 w 2898751"/>
                  <a:gd name="connsiteY16" fmla="*/ 653288 h 4295665"/>
                  <a:gd name="connsiteX17" fmla="*/ 2550374 w 2898751"/>
                  <a:gd name="connsiteY17" fmla="*/ 525248 h 4295665"/>
                  <a:gd name="connsiteX18" fmla="*/ 2897128 w 2898751"/>
                  <a:gd name="connsiteY18" fmla="*/ 288680 h 4295665"/>
                  <a:gd name="connsiteX19" fmla="*/ 2679071 w 2898751"/>
                  <a:gd name="connsiteY19" fmla="*/ 1069268 h 4295665"/>
                  <a:gd name="connsiteX20" fmla="*/ 2644703 w 2898751"/>
                  <a:gd name="connsiteY20" fmla="*/ 1726858 h 4295665"/>
                  <a:gd name="connsiteX21" fmla="*/ 2455122 w 2898751"/>
                  <a:gd name="connsiteY21" fmla="*/ 2895300 h 4295665"/>
                  <a:gd name="connsiteX22" fmla="*/ 2165055 w 2898751"/>
                  <a:gd name="connsiteY22" fmla="*/ 3591955 h 4295665"/>
                  <a:gd name="connsiteX23" fmla="*/ 1826152 w 2898751"/>
                  <a:gd name="connsiteY23" fmla="*/ 3762096 h 4295665"/>
                  <a:gd name="connsiteX24" fmla="*/ 1737252 w 2898751"/>
                  <a:gd name="connsiteY24" fmla="*/ 3971646 h 4295665"/>
                  <a:gd name="connsiteX0" fmla="*/ 1775352 w 2898751"/>
                  <a:gd name="connsiteY0" fmla="*/ 3895446 h 4282825"/>
                  <a:gd name="connsiteX1" fmla="*/ 1673752 w 2898751"/>
                  <a:gd name="connsiteY1" fmla="*/ 4066896 h 4282825"/>
                  <a:gd name="connsiteX2" fmla="*/ 1426102 w 2898751"/>
                  <a:gd name="connsiteY2" fmla="*/ 4124046 h 4282825"/>
                  <a:gd name="connsiteX3" fmla="*/ 1924341 w 2898751"/>
                  <a:gd name="connsiteY3" fmla="*/ 1841769 h 4282825"/>
                  <a:gd name="connsiteX4" fmla="*/ 1449468 w 2898751"/>
                  <a:gd name="connsiteY4" fmla="*/ 1740168 h 4282825"/>
                  <a:gd name="connsiteX5" fmla="*/ 1272783 w 2898751"/>
                  <a:gd name="connsiteY5" fmla="*/ 1813482 h 4282825"/>
                  <a:gd name="connsiteX6" fmla="*/ 448998 w 2898751"/>
                  <a:gd name="connsiteY6" fmla="*/ 1882797 h 4282825"/>
                  <a:gd name="connsiteX7" fmla="*/ 534165 w 2898751"/>
                  <a:gd name="connsiteY7" fmla="*/ 1302906 h 4282825"/>
                  <a:gd name="connsiteX8" fmla="*/ 390538 w 2898751"/>
                  <a:gd name="connsiteY8" fmla="*/ 788290 h 4282825"/>
                  <a:gd name="connsiteX9" fmla="*/ 14753 w 2898751"/>
                  <a:gd name="connsiteY9" fmla="*/ 38136 h 4282825"/>
                  <a:gd name="connsiteX10" fmla="*/ 515963 w 2898751"/>
                  <a:gd name="connsiteY10" fmla="*/ 518704 h 4282825"/>
                  <a:gd name="connsiteX11" fmla="*/ 424444 w 2898751"/>
                  <a:gd name="connsiteY11" fmla="*/ 103145 h 4282825"/>
                  <a:gd name="connsiteX12" fmla="*/ 774548 w 2898751"/>
                  <a:gd name="connsiteY12" fmla="*/ 386589 h 4282825"/>
                  <a:gd name="connsiteX13" fmla="*/ 1525739 w 2898751"/>
                  <a:gd name="connsiteY13" fmla="*/ 342987 h 4282825"/>
                  <a:gd name="connsiteX14" fmla="*/ 1794402 w 2898751"/>
                  <a:gd name="connsiteY14" fmla="*/ 523596 h 4282825"/>
                  <a:gd name="connsiteX15" fmla="*/ 1959502 w 2898751"/>
                  <a:gd name="connsiteY15" fmla="*/ 701396 h 4282825"/>
                  <a:gd name="connsiteX16" fmla="*/ 2318110 w 2898751"/>
                  <a:gd name="connsiteY16" fmla="*/ 653288 h 4282825"/>
                  <a:gd name="connsiteX17" fmla="*/ 2550374 w 2898751"/>
                  <a:gd name="connsiteY17" fmla="*/ 525248 h 4282825"/>
                  <a:gd name="connsiteX18" fmla="*/ 2897128 w 2898751"/>
                  <a:gd name="connsiteY18" fmla="*/ 288680 h 4282825"/>
                  <a:gd name="connsiteX19" fmla="*/ 2679071 w 2898751"/>
                  <a:gd name="connsiteY19" fmla="*/ 1069268 h 4282825"/>
                  <a:gd name="connsiteX20" fmla="*/ 2644703 w 2898751"/>
                  <a:gd name="connsiteY20" fmla="*/ 1726858 h 4282825"/>
                  <a:gd name="connsiteX21" fmla="*/ 2455122 w 2898751"/>
                  <a:gd name="connsiteY21" fmla="*/ 2895300 h 4282825"/>
                  <a:gd name="connsiteX22" fmla="*/ 2165055 w 2898751"/>
                  <a:gd name="connsiteY22" fmla="*/ 3591955 h 4282825"/>
                  <a:gd name="connsiteX23" fmla="*/ 1826152 w 2898751"/>
                  <a:gd name="connsiteY23" fmla="*/ 3762096 h 4282825"/>
                  <a:gd name="connsiteX24" fmla="*/ 1737252 w 2898751"/>
                  <a:gd name="connsiteY24" fmla="*/ 3971646 h 4282825"/>
                  <a:gd name="connsiteX0" fmla="*/ 1775352 w 2898751"/>
                  <a:gd name="connsiteY0" fmla="*/ 3895446 h 4282825"/>
                  <a:gd name="connsiteX1" fmla="*/ 1673752 w 2898751"/>
                  <a:gd name="connsiteY1" fmla="*/ 4066896 h 4282825"/>
                  <a:gd name="connsiteX2" fmla="*/ 1426102 w 2898751"/>
                  <a:gd name="connsiteY2" fmla="*/ 4124046 h 4282825"/>
                  <a:gd name="connsiteX3" fmla="*/ 1924341 w 2898751"/>
                  <a:gd name="connsiteY3" fmla="*/ 1841769 h 4282825"/>
                  <a:gd name="connsiteX4" fmla="*/ 1449468 w 2898751"/>
                  <a:gd name="connsiteY4" fmla="*/ 1740168 h 4282825"/>
                  <a:gd name="connsiteX5" fmla="*/ 1272783 w 2898751"/>
                  <a:gd name="connsiteY5" fmla="*/ 1813482 h 4282825"/>
                  <a:gd name="connsiteX6" fmla="*/ 448998 w 2898751"/>
                  <a:gd name="connsiteY6" fmla="*/ 1882797 h 4282825"/>
                  <a:gd name="connsiteX7" fmla="*/ 534165 w 2898751"/>
                  <a:gd name="connsiteY7" fmla="*/ 1302906 h 4282825"/>
                  <a:gd name="connsiteX8" fmla="*/ 390538 w 2898751"/>
                  <a:gd name="connsiteY8" fmla="*/ 788290 h 4282825"/>
                  <a:gd name="connsiteX9" fmla="*/ 14753 w 2898751"/>
                  <a:gd name="connsiteY9" fmla="*/ 38136 h 4282825"/>
                  <a:gd name="connsiteX10" fmla="*/ 515963 w 2898751"/>
                  <a:gd name="connsiteY10" fmla="*/ 518704 h 4282825"/>
                  <a:gd name="connsiteX11" fmla="*/ 424444 w 2898751"/>
                  <a:gd name="connsiteY11" fmla="*/ 103145 h 4282825"/>
                  <a:gd name="connsiteX12" fmla="*/ 774548 w 2898751"/>
                  <a:gd name="connsiteY12" fmla="*/ 386589 h 4282825"/>
                  <a:gd name="connsiteX13" fmla="*/ 1525739 w 2898751"/>
                  <a:gd name="connsiteY13" fmla="*/ 342987 h 4282825"/>
                  <a:gd name="connsiteX14" fmla="*/ 1794402 w 2898751"/>
                  <a:gd name="connsiteY14" fmla="*/ 523596 h 4282825"/>
                  <a:gd name="connsiteX15" fmla="*/ 1959502 w 2898751"/>
                  <a:gd name="connsiteY15" fmla="*/ 701396 h 4282825"/>
                  <a:gd name="connsiteX16" fmla="*/ 2318110 w 2898751"/>
                  <a:gd name="connsiteY16" fmla="*/ 653288 h 4282825"/>
                  <a:gd name="connsiteX17" fmla="*/ 2550374 w 2898751"/>
                  <a:gd name="connsiteY17" fmla="*/ 525248 h 4282825"/>
                  <a:gd name="connsiteX18" fmla="*/ 2897128 w 2898751"/>
                  <a:gd name="connsiteY18" fmla="*/ 288680 h 4282825"/>
                  <a:gd name="connsiteX19" fmla="*/ 2679071 w 2898751"/>
                  <a:gd name="connsiteY19" fmla="*/ 1069268 h 4282825"/>
                  <a:gd name="connsiteX20" fmla="*/ 2644703 w 2898751"/>
                  <a:gd name="connsiteY20" fmla="*/ 1726858 h 4282825"/>
                  <a:gd name="connsiteX21" fmla="*/ 2455122 w 2898751"/>
                  <a:gd name="connsiteY21" fmla="*/ 2895300 h 4282825"/>
                  <a:gd name="connsiteX22" fmla="*/ 2165055 w 2898751"/>
                  <a:gd name="connsiteY22" fmla="*/ 3591955 h 4282825"/>
                  <a:gd name="connsiteX23" fmla="*/ 2266850 w 2898751"/>
                  <a:gd name="connsiteY23" fmla="*/ 1839075 h 4282825"/>
                  <a:gd name="connsiteX24" fmla="*/ 1737252 w 2898751"/>
                  <a:gd name="connsiteY24" fmla="*/ 3971646 h 4282825"/>
                  <a:gd name="connsiteX0" fmla="*/ 1775352 w 2898751"/>
                  <a:gd name="connsiteY0" fmla="*/ 3895446 h 4282825"/>
                  <a:gd name="connsiteX1" fmla="*/ 1673752 w 2898751"/>
                  <a:gd name="connsiteY1" fmla="*/ 4066896 h 4282825"/>
                  <a:gd name="connsiteX2" fmla="*/ 1426102 w 2898751"/>
                  <a:gd name="connsiteY2" fmla="*/ 4124046 h 4282825"/>
                  <a:gd name="connsiteX3" fmla="*/ 1924341 w 2898751"/>
                  <a:gd name="connsiteY3" fmla="*/ 1841769 h 4282825"/>
                  <a:gd name="connsiteX4" fmla="*/ 1449468 w 2898751"/>
                  <a:gd name="connsiteY4" fmla="*/ 1740168 h 4282825"/>
                  <a:gd name="connsiteX5" fmla="*/ 1272783 w 2898751"/>
                  <a:gd name="connsiteY5" fmla="*/ 1813482 h 4282825"/>
                  <a:gd name="connsiteX6" fmla="*/ 448998 w 2898751"/>
                  <a:gd name="connsiteY6" fmla="*/ 1882797 h 4282825"/>
                  <a:gd name="connsiteX7" fmla="*/ 534165 w 2898751"/>
                  <a:gd name="connsiteY7" fmla="*/ 1302906 h 4282825"/>
                  <a:gd name="connsiteX8" fmla="*/ 390538 w 2898751"/>
                  <a:gd name="connsiteY8" fmla="*/ 788290 h 4282825"/>
                  <a:gd name="connsiteX9" fmla="*/ 14753 w 2898751"/>
                  <a:gd name="connsiteY9" fmla="*/ 38136 h 4282825"/>
                  <a:gd name="connsiteX10" fmla="*/ 515963 w 2898751"/>
                  <a:gd name="connsiteY10" fmla="*/ 518704 h 4282825"/>
                  <a:gd name="connsiteX11" fmla="*/ 424444 w 2898751"/>
                  <a:gd name="connsiteY11" fmla="*/ 103145 h 4282825"/>
                  <a:gd name="connsiteX12" fmla="*/ 774548 w 2898751"/>
                  <a:gd name="connsiteY12" fmla="*/ 386589 h 4282825"/>
                  <a:gd name="connsiteX13" fmla="*/ 1525739 w 2898751"/>
                  <a:gd name="connsiteY13" fmla="*/ 342987 h 4282825"/>
                  <a:gd name="connsiteX14" fmla="*/ 1794402 w 2898751"/>
                  <a:gd name="connsiteY14" fmla="*/ 523596 h 4282825"/>
                  <a:gd name="connsiteX15" fmla="*/ 1959502 w 2898751"/>
                  <a:gd name="connsiteY15" fmla="*/ 701396 h 4282825"/>
                  <a:gd name="connsiteX16" fmla="*/ 2318110 w 2898751"/>
                  <a:gd name="connsiteY16" fmla="*/ 653288 h 4282825"/>
                  <a:gd name="connsiteX17" fmla="*/ 2550374 w 2898751"/>
                  <a:gd name="connsiteY17" fmla="*/ 525248 h 4282825"/>
                  <a:gd name="connsiteX18" fmla="*/ 2897128 w 2898751"/>
                  <a:gd name="connsiteY18" fmla="*/ 288680 h 4282825"/>
                  <a:gd name="connsiteX19" fmla="*/ 2679071 w 2898751"/>
                  <a:gd name="connsiteY19" fmla="*/ 1069268 h 4282825"/>
                  <a:gd name="connsiteX20" fmla="*/ 2644703 w 2898751"/>
                  <a:gd name="connsiteY20" fmla="*/ 1726858 h 4282825"/>
                  <a:gd name="connsiteX21" fmla="*/ 2455122 w 2898751"/>
                  <a:gd name="connsiteY21" fmla="*/ 2895300 h 4282825"/>
                  <a:gd name="connsiteX22" fmla="*/ 2498918 w 2898751"/>
                  <a:gd name="connsiteY22" fmla="*/ 1802479 h 4282825"/>
                  <a:gd name="connsiteX23" fmla="*/ 2266850 w 2898751"/>
                  <a:gd name="connsiteY23" fmla="*/ 1839075 h 4282825"/>
                  <a:gd name="connsiteX24" fmla="*/ 1737252 w 2898751"/>
                  <a:gd name="connsiteY24" fmla="*/ 3971646 h 4282825"/>
                  <a:gd name="connsiteX0" fmla="*/ 1775352 w 2898751"/>
                  <a:gd name="connsiteY0" fmla="*/ 3895446 h 4282825"/>
                  <a:gd name="connsiteX1" fmla="*/ 1673752 w 2898751"/>
                  <a:gd name="connsiteY1" fmla="*/ 4066896 h 4282825"/>
                  <a:gd name="connsiteX2" fmla="*/ 1426102 w 2898751"/>
                  <a:gd name="connsiteY2" fmla="*/ 4124046 h 4282825"/>
                  <a:gd name="connsiteX3" fmla="*/ 1924341 w 2898751"/>
                  <a:gd name="connsiteY3" fmla="*/ 1841769 h 4282825"/>
                  <a:gd name="connsiteX4" fmla="*/ 1449468 w 2898751"/>
                  <a:gd name="connsiteY4" fmla="*/ 1740168 h 4282825"/>
                  <a:gd name="connsiteX5" fmla="*/ 1272783 w 2898751"/>
                  <a:gd name="connsiteY5" fmla="*/ 1813482 h 4282825"/>
                  <a:gd name="connsiteX6" fmla="*/ 448998 w 2898751"/>
                  <a:gd name="connsiteY6" fmla="*/ 1882797 h 4282825"/>
                  <a:gd name="connsiteX7" fmla="*/ 534165 w 2898751"/>
                  <a:gd name="connsiteY7" fmla="*/ 1302906 h 4282825"/>
                  <a:gd name="connsiteX8" fmla="*/ 390538 w 2898751"/>
                  <a:gd name="connsiteY8" fmla="*/ 788290 h 4282825"/>
                  <a:gd name="connsiteX9" fmla="*/ 14753 w 2898751"/>
                  <a:gd name="connsiteY9" fmla="*/ 38136 h 4282825"/>
                  <a:gd name="connsiteX10" fmla="*/ 515963 w 2898751"/>
                  <a:gd name="connsiteY10" fmla="*/ 518704 h 4282825"/>
                  <a:gd name="connsiteX11" fmla="*/ 424444 w 2898751"/>
                  <a:gd name="connsiteY11" fmla="*/ 103145 h 4282825"/>
                  <a:gd name="connsiteX12" fmla="*/ 774548 w 2898751"/>
                  <a:gd name="connsiteY12" fmla="*/ 386589 h 4282825"/>
                  <a:gd name="connsiteX13" fmla="*/ 1525739 w 2898751"/>
                  <a:gd name="connsiteY13" fmla="*/ 342987 h 4282825"/>
                  <a:gd name="connsiteX14" fmla="*/ 1794402 w 2898751"/>
                  <a:gd name="connsiteY14" fmla="*/ 523596 h 4282825"/>
                  <a:gd name="connsiteX15" fmla="*/ 1959502 w 2898751"/>
                  <a:gd name="connsiteY15" fmla="*/ 701396 h 4282825"/>
                  <a:gd name="connsiteX16" fmla="*/ 2318110 w 2898751"/>
                  <a:gd name="connsiteY16" fmla="*/ 653288 h 4282825"/>
                  <a:gd name="connsiteX17" fmla="*/ 2550374 w 2898751"/>
                  <a:gd name="connsiteY17" fmla="*/ 525248 h 4282825"/>
                  <a:gd name="connsiteX18" fmla="*/ 2897128 w 2898751"/>
                  <a:gd name="connsiteY18" fmla="*/ 288680 h 4282825"/>
                  <a:gd name="connsiteX19" fmla="*/ 2679071 w 2898751"/>
                  <a:gd name="connsiteY19" fmla="*/ 1069268 h 4282825"/>
                  <a:gd name="connsiteX20" fmla="*/ 2644703 w 2898751"/>
                  <a:gd name="connsiteY20" fmla="*/ 1726858 h 4282825"/>
                  <a:gd name="connsiteX21" fmla="*/ 2561959 w 2898751"/>
                  <a:gd name="connsiteY21" fmla="*/ 1746831 h 4282825"/>
                  <a:gd name="connsiteX22" fmla="*/ 2498918 w 2898751"/>
                  <a:gd name="connsiteY22" fmla="*/ 1802479 h 4282825"/>
                  <a:gd name="connsiteX23" fmla="*/ 2266850 w 2898751"/>
                  <a:gd name="connsiteY23" fmla="*/ 1839075 h 4282825"/>
                  <a:gd name="connsiteX24" fmla="*/ 1737252 w 2898751"/>
                  <a:gd name="connsiteY24" fmla="*/ 3971646 h 4282825"/>
                  <a:gd name="connsiteX0" fmla="*/ 1775352 w 2898751"/>
                  <a:gd name="connsiteY0" fmla="*/ 3895446 h 4282825"/>
                  <a:gd name="connsiteX1" fmla="*/ 1673752 w 2898751"/>
                  <a:gd name="connsiteY1" fmla="*/ 4066896 h 4282825"/>
                  <a:gd name="connsiteX2" fmla="*/ 1426102 w 2898751"/>
                  <a:gd name="connsiteY2" fmla="*/ 4124046 h 4282825"/>
                  <a:gd name="connsiteX3" fmla="*/ 1924341 w 2898751"/>
                  <a:gd name="connsiteY3" fmla="*/ 1841769 h 4282825"/>
                  <a:gd name="connsiteX4" fmla="*/ 1489532 w 2898751"/>
                  <a:gd name="connsiteY4" fmla="*/ 1780231 h 4282825"/>
                  <a:gd name="connsiteX5" fmla="*/ 1272783 w 2898751"/>
                  <a:gd name="connsiteY5" fmla="*/ 1813482 h 4282825"/>
                  <a:gd name="connsiteX6" fmla="*/ 448998 w 2898751"/>
                  <a:gd name="connsiteY6" fmla="*/ 1882797 h 4282825"/>
                  <a:gd name="connsiteX7" fmla="*/ 534165 w 2898751"/>
                  <a:gd name="connsiteY7" fmla="*/ 1302906 h 4282825"/>
                  <a:gd name="connsiteX8" fmla="*/ 390538 w 2898751"/>
                  <a:gd name="connsiteY8" fmla="*/ 788290 h 4282825"/>
                  <a:gd name="connsiteX9" fmla="*/ 14753 w 2898751"/>
                  <a:gd name="connsiteY9" fmla="*/ 38136 h 4282825"/>
                  <a:gd name="connsiteX10" fmla="*/ 515963 w 2898751"/>
                  <a:gd name="connsiteY10" fmla="*/ 518704 h 4282825"/>
                  <a:gd name="connsiteX11" fmla="*/ 424444 w 2898751"/>
                  <a:gd name="connsiteY11" fmla="*/ 103145 h 4282825"/>
                  <a:gd name="connsiteX12" fmla="*/ 774548 w 2898751"/>
                  <a:gd name="connsiteY12" fmla="*/ 386589 h 4282825"/>
                  <a:gd name="connsiteX13" fmla="*/ 1525739 w 2898751"/>
                  <a:gd name="connsiteY13" fmla="*/ 342987 h 4282825"/>
                  <a:gd name="connsiteX14" fmla="*/ 1794402 w 2898751"/>
                  <a:gd name="connsiteY14" fmla="*/ 523596 h 4282825"/>
                  <a:gd name="connsiteX15" fmla="*/ 1959502 w 2898751"/>
                  <a:gd name="connsiteY15" fmla="*/ 701396 h 4282825"/>
                  <a:gd name="connsiteX16" fmla="*/ 2318110 w 2898751"/>
                  <a:gd name="connsiteY16" fmla="*/ 653288 h 4282825"/>
                  <a:gd name="connsiteX17" fmla="*/ 2550374 w 2898751"/>
                  <a:gd name="connsiteY17" fmla="*/ 525248 h 4282825"/>
                  <a:gd name="connsiteX18" fmla="*/ 2897128 w 2898751"/>
                  <a:gd name="connsiteY18" fmla="*/ 288680 h 4282825"/>
                  <a:gd name="connsiteX19" fmla="*/ 2679071 w 2898751"/>
                  <a:gd name="connsiteY19" fmla="*/ 1069268 h 4282825"/>
                  <a:gd name="connsiteX20" fmla="*/ 2644703 w 2898751"/>
                  <a:gd name="connsiteY20" fmla="*/ 1726858 h 4282825"/>
                  <a:gd name="connsiteX21" fmla="*/ 2561959 w 2898751"/>
                  <a:gd name="connsiteY21" fmla="*/ 1746831 h 4282825"/>
                  <a:gd name="connsiteX22" fmla="*/ 2498918 w 2898751"/>
                  <a:gd name="connsiteY22" fmla="*/ 1802479 h 4282825"/>
                  <a:gd name="connsiteX23" fmla="*/ 2266850 w 2898751"/>
                  <a:gd name="connsiteY23" fmla="*/ 1839075 h 4282825"/>
                  <a:gd name="connsiteX24" fmla="*/ 1737252 w 2898751"/>
                  <a:gd name="connsiteY24" fmla="*/ 3971646 h 4282825"/>
                  <a:gd name="connsiteX0" fmla="*/ 1775352 w 2898803"/>
                  <a:gd name="connsiteY0" fmla="*/ 3895446 h 4282825"/>
                  <a:gd name="connsiteX1" fmla="*/ 1673752 w 2898803"/>
                  <a:gd name="connsiteY1" fmla="*/ 4066896 h 4282825"/>
                  <a:gd name="connsiteX2" fmla="*/ 1426102 w 2898803"/>
                  <a:gd name="connsiteY2" fmla="*/ 4124046 h 4282825"/>
                  <a:gd name="connsiteX3" fmla="*/ 1924341 w 2898803"/>
                  <a:gd name="connsiteY3" fmla="*/ 1841769 h 4282825"/>
                  <a:gd name="connsiteX4" fmla="*/ 1489532 w 2898803"/>
                  <a:gd name="connsiteY4" fmla="*/ 1780231 h 4282825"/>
                  <a:gd name="connsiteX5" fmla="*/ 1272783 w 2898803"/>
                  <a:gd name="connsiteY5" fmla="*/ 1813482 h 4282825"/>
                  <a:gd name="connsiteX6" fmla="*/ 448998 w 2898803"/>
                  <a:gd name="connsiteY6" fmla="*/ 1882797 h 4282825"/>
                  <a:gd name="connsiteX7" fmla="*/ 534165 w 2898803"/>
                  <a:gd name="connsiteY7" fmla="*/ 1302906 h 4282825"/>
                  <a:gd name="connsiteX8" fmla="*/ 390538 w 2898803"/>
                  <a:gd name="connsiteY8" fmla="*/ 788290 h 4282825"/>
                  <a:gd name="connsiteX9" fmla="*/ 14753 w 2898803"/>
                  <a:gd name="connsiteY9" fmla="*/ 38136 h 4282825"/>
                  <a:gd name="connsiteX10" fmla="*/ 515963 w 2898803"/>
                  <a:gd name="connsiteY10" fmla="*/ 518704 h 4282825"/>
                  <a:gd name="connsiteX11" fmla="*/ 424444 w 2898803"/>
                  <a:gd name="connsiteY11" fmla="*/ 103145 h 4282825"/>
                  <a:gd name="connsiteX12" fmla="*/ 774548 w 2898803"/>
                  <a:gd name="connsiteY12" fmla="*/ 386589 h 4282825"/>
                  <a:gd name="connsiteX13" fmla="*/ 1525739 w 2898803"/>
                  <a:gd name="connsiteY13" fmla="*/ 342987 h 4282825"/>
                  <a:gd name="connsiteX14" fmla="*/ 1794402 w 2898803"/>
                  <a:gd name="connsiteY14" fmla="*/ 523596 h 4282825"/>
                  <a:gd name="connsiteX15" fmla="*/ 1959502 w 2898803"/>
                  <a:gd name="connsiteY15" fmla="*/ 701396 h 4282825"/>
                  <a:gd name="connsiteX16" fmla="*/ 2318110 w 2898803"/>
                  <a:gd name="connsiteY16" fmla="*/ 653288 h 4282825"/>
                  <a:gd name="connsiteX17" fmla="*/ 2550374 w 2898803"/>
                  <a:gd name="connsiteY17" fmla="*/ 525248 h 4282825"/>
                  <a:gd name="connsiteX18" fmla="*/ 2897128 w 2898803"/>
                  <a:gd name="connsiteY18" fmla="*/ 288680 h 4282825"/>
                  <a:gd name="connsiteX19" fmla="*/ 2679071 w 2898803"/>
                  <a:gd name="connsiteY19" fmla="*/ 1069268 h 4282825"/>
                  <a:gd name="connsiteX20" fmla="*/ 2604640 w 2898803"/>
                  <a:gd name="connsiteY20" fmla="*/ 1673441 h 4282825"/>
                  <a:gd name="connsiteX21" fmla="*/ 2561959 w 2898803"/>
                  <a:gd name="connsiteY21" fmla="*/ 1746831 h 4282825"/>
                  <a:gd name="connsiteX22" fmla="*/ 2498918 w 2898803"/>
                  <a:gd name="connsiteY22" fmla="*/ 1802479 h 4282825"/>
                  <a:gd name="connsiteX23" fmla="*/ 2266850 w 2898803"/>
                  <a:gd name="connsiteY23" fmla="*/ 1839075 h 4282825"/>
                  <a:gd name="connsiteX24" fmla="*/ 1737252 w 2898803"/>
                  <a:gd name="connsiteY24" fmla="*/ 3971646 h 4282825"/>
                  <a:gd name="connsiteX0" fmla="*/ 1775352 w 2898803"/>
                  <a:gd name="connsiteY0" fmla="*/ 3895446 h 4282825"/>
                  <a:gd name="connsiteX1" fmla="*/ 1673752 w 2898803"/>
                  <a:gd name="connsiteY1" fmla="*/ 4066896 h 4282825"/>
                  <a:gd name="connsiteX2" fmla="*/ 1426102 w 2898803"/>
                  <a:gd name="connsiteY2" fmla="*/ 4124046 h 4282825"/>
                  <a:gd name="connsiteX3" fmla="*/ 1924341 w 2898803"/>
                  <a:gd name="connsiteY3" fmla="*/ 1841769 h 4282825"/>
                  <a:gd name="connsiteX4" fmla="*/ 1489532 w 2898803"/>
                  <a:gd name="connsiteY4" fmla="*/ 1780231 h 4282825"/>
                  <a:gd name="connsiteX5" fmla="*/ 1272783 w 2898803"/>
                  <a:gd name="connsiteY5" fmla="*/ 1813482 h 4282825"/>
                  <a:gd name="connsiteX6" fmla="*/ 448998 w 2898803"/>
                  <a:gd name="connsiteY6" fmla="*/ 1882797 h 4282825"/>
                  <a:gd name="connsiteX7" fmla="*/ 534165 w 2898803"/>
                  <a:gd name="connsiteY7" fmla="*/ 1302906 h 4282825"/>
                  <a:gd name="connsiteX8" fmla="*/ 390538 w 2898803"/>
                  <a:gd name="connsiteY8" fmla="*/ 788290 h 4282825"/>
                  <a:gd name="connsiteX9" fmla="*/ 14753 w 2898803"/>
                  <a:gd name="connsiteY9" fmla="*/ 38136 h 4282825"/>
                  <a:gd name="connsiteX10" fmla="*/ 515963 w 2898803"/>
                  <a:gd name="connsiteY10" fmla="*/ 518704 h 4282825"/>
                  <a:gd name="connsiteX11" fmla="*/ 424444 w 2898803"/>
                  <a:gd name="connsiteY11" fmla="*/ 103145 h 4282825"/>
                  <a:gd name="connsiteX12" fmla="*/ 774548 w 2898803"/>
                  <a:gd name="connsiteY12" fmla="*/ 386589 h 4282825"/>
                  <a:gd name="connsiteX13" fmla="*/ 1525739 w 2898803"/>
                  <a:gd name="connsiteY13" fmla="*/ 342987 h 4282825"/>
                  <a:gd name="connsiteX14" fmla="*/ 1794402 w 2898803"/>
                  <a:gd name="connsiteY14" fmla="*/ 523596 h 4282825"/>
                  <a:gd name="connsiteX15" fmla="*/ 1959502 w 2898803"/>
                  <a:gd name="connsiteY15" fmla="*/ 701396 h 4282825"/>
                  <a:gd name="connsiteX16" fmla="*/ 2318110 w 2898803"/>
                  <a:gd name="connsiteY16" fmla="*/ 653288 h 4282825"/>
                  <a:gd name="connsiteX17" fmla="*/ 2550374 w 2898803"/>
                  <a:gd name="connsiteY17" fmla="*/ 525248 h 4282825"/>
                  <a:gd name="connsiteX18" fmla="*/ 2897128 w 2898803"/>
                  <a:gd name="connsiteY18" fmla="*/ 288680 h 4282825"/>
                  <a:gd name="connsiteX19" fmla="*/ 2679071 w 2898803"/>
                  <a:gd name="connsiteY19" fmla="*/ 1069268 h 4282825"/>
                  <a:gd name="connsiteX20" fmla="*/ 2604640 w 2898803"/>
                  <a:gd name="connsiteY20" fmla="*/ 1673441 h 4282825"/>
                  <a:gd name="connsiteX21" fmla="*/ 2561959 w 2898803"/>
                  <a:gd name="connsiteY21" fmla="*/ 1746831 h 4282825"/>
                  <a:gd name="connsiteX22" fmla="*/ 2498918 w 2898803"/>
                  <a:gd name="connsiteY22" fmla="*/ 1802479 h 4282825"/>
                  <a:gd name="connsiteX23" fmla="*/ 2266850 w 2898803"/>
                  <a:gd name="connsiteY23" fmla="*/ 1839075 h 4282825"/>
                  <a:gd name="connsiteX0" fmla="*/ 1673752 w 2898803"/>
                  <a:gd name="connsiteY0" fmla="*/ 4066896 h 4282825"/>
                  <a:gd name="connsiteX1" fmla="*/ 1426102 w 2898803"/>
                  <a:gd name="connsiteY1" fmla="*/ 4124046 h 4282825"/>
                  <a:gd name="connsiteX2" fmla="*/ 1924341 w 2898803"/>
                  <a:gd name="connsiteY2" fmla="*/ 1841769 h 4282825"/>
                  <a:gd name="connsiteX3" fmla="*/ 1489532 w 2898803"/>
                  <a:gd name="connsiteY3" fmla="*/ 1780231 h 4282825"/>
                  <a:gd name="connsiteX4" fmla="*/ 1272783 w 2898803"/>
                  <a:gd name="connsiteY4" fmla="*/ 1813482 h 4282825"/>
                  <a:gd name="connsiteX5" fmla="*/ 448998 w 2898803"/>
                  <a:gd name="connsiteY5" fmla="*/ 1882797 h 4282825"/>
                  <a:gd name="connsiteX6" fmla="*/ 534165 w 2898803"/>
                  <a:gd name="connsiteY6" fmla="*/ 1302906 h 4282825"/>
                  <a:gd name="connsiteX7" fmla="*/ 390538 w 2898803"/>
                  <a:gd name="connsiteY7" fmla="*/ 788290 h 4282825"/>
                  <a:gd name="connsiteX8" fmla="*/ 14753 w 2898803"/>
                  <a:gd name="connsiteY8" fmla="*/ 38136 h 4282825"/>
                  <a:gd name="connsiteX9" fmla="*/ 515963 w 2898803"/>
                  <a:gd name="connsiteY9" fmla="*/ 518704 h 4282825"/>
                  <a:gd name="connsiteX10" fmla="*/ 424444 w 2898803"/>
                  <a:gd name="connsiteY10" fmla="*/ 103145 h 4282825"/>
                  <a:gd name="connsiteX11" fmla="*/ 774548 w 2898803"/>
                  <a:gd name="connsiteY11" fmla="*/ 386589 h 4282825"/>
                  <a:gd name="connsiteX12" fmla="*/ 1525739 w 2898803"/>
                  <a:gd name="connsiteY12" fmla="*/ 342987 h 4282825"/>
                  <a:gd name="connsiteX13" fmla="*/ 1794402 w 2898803"/>
                  <a:gd name="connsiteY13" fmla="*/ 523596 h 4282825"/>
                  <a:gd name="connsiteX14" fmla="*/ 1959502 w 2898803"/>
                  <a:gd name="connsiteY14" fmla="*/ 701396 h 4282825"/>
                  <a:gd name="connsiteX15" fmla="*/ 2318110 w 2898803"/>
                  <a:gd name="connsiteY15" fmla="*/ 653288 h 4282825"/>
                  <a:gd name="connsiteX16" fmla="*/ 2550374 w 2898803"/>
                  <a:gd name="connsiteY16" fmla="*/ 525248 h 4282825"/>
                  <a:gd name="connsiteX17" fmla="*/ 2897128 w 2898803"/>
                  <a:gd name="connsiteY17" fmla="*/ 288680 h 4282825"/>
                  <a:gd name="connsiteX18" fmla="*/ 2679071 w 2898803"/>
                  <a:gd name="connsiteY18" fmla="*/ 1069268 h 4282825"/>
                  <a:gd name="connsiteX19" fmla="*/ 2604640 w 2898803"/>
                  <a:gd name="connsiteY19" fmla="*/ 1673441 h 4282825"/>
                  <a:gd name="connsiteX20" fmla="*/ 2561959 w 2898803"/>
                  <a:gd name="connsiteY20" fmla="*/ 1746831 h 4282825"/>
                  <a:gd name="connsiteX21" fmla="*/ 2498918 w 2898803"/>
                  <a:gd name="connsiteY21" fmla="*/ 1802479 h 4282825"/>
                  <a:gd name="connsiteX22" fmla="*/ 2266850 w 2898803"/>
                  <a:gd name="connsiteY22" fmla="*/ 1839075 h 4282825"/>
                  <a:gd name="connsiteX0" fmla="*/ 1426102 w 2898803"/>
                  <a:gd name="connsiteY0" fmla="*/ 4124046 h 4124046"/>
                  <a:gd name="connsiteX1" fmla="*/ 1924341 w 2898803"/>
                  <a:gd name="connsiteY1" fmla="*/ 1841769 h 4124046"/>
                  <a:gd name="connsiteX2" fmla="*/ 1489532 w 2898803"/>
                  <a:gd name="connsiteY2" fmla="*/ 1780231 h 4124046"/>
                  <a:gd name="connsiteX3" fmla="*/ 1272783 w 2898803"/>
                  <a:gd name="connsiteY3" fmla="*/ 1813482 h 4124046"/>
                  <a:gd name="connsiteX4" fmla="*/ 448998 w 2898803"/>
                  <a:gd name="connsiteY4" fmla="*/ 1882797 h 4124046"/>
                  <a:gd name="connsiteX5" fmla="*/ 534165 w 2898803"/>
                  <a:gd name="connsiteY5" fmla="*/ 1302906 h 4124046"/>
                  <a:gd name="connsiteX6" fmla="*/ 390538 w 2898803"/>
                  <a:gd name="connsiteY6" fmla="*/ 788290 h 4124046"/>
                  <a:gd name="connsiteX7" fmla="*/ 14753 w 2898803"/>
                  <a:gd name="connsiteY7" fmla="*/ 38136 h 4124046"/>
                  <a:gd name="connsiteX8" fmla="*/ 515963 w 2898803"/>
                  <a:gd name="connsiteY8" fmla="*/ 518704 h 4124046"/>
                  <a:gd name="connsiteX9" fmla="*/ 424444 w 2898803"/>
                  <a:gd name="connsiteY9" fmla="*/ 103145 h 4124046"/>
                  <a:gd name="connsiteX10" fmla="*/ 774548 w 2898803"/>
                  <a:gd name="connsiteY10" fmla="*/ 386589 h 4124046"/>
                  <a:gd name="connsiteX11" fmla="*/ 1525739 w 2898803"/>
                  <a:gd name="connsiteY11" fmla="*/ 342987 h 4124046"/>
                  <a:gd name="connsiteX12" fmla="*/ 1794402 w 2898803"/>
                  <a:gd name="connsiteY12" fmla="*/ 523596 h 4124046"/>
                  <a:gd name="connsiteX13" fmla="*/ 1959502 w 2898803"/>
                  <a:gd name="connsiteY13" fmla="*/ 701396 h 4124046"/>
                  <a:gd name="connsiteX14" fmla="*/ 2318110 w 2898803"/>
                  <a:gd name="connsiteY14" fmla="*/ 653288 h 4124046"/>
                  <a:gd name="connsiteX15" fmla="*/ 2550374 w 2898803"/>
                  <a:gd name="connsiteY15" fmla="*/ 525248 h 4124046"/>
                  <a:gd name="connsiteX16" fmla="*/ 2897128 w 2898803"/>
                  <a:gd name="connsiteY16" fmla="*/ 288680 h 4124046"/>
                  <a:gd name="connsiteX17" fmla="*/ 2679071 w 2898803"/>
                  <a:gd name="connsiteY17" fmla="*/ 1069268 h 4124046"/>
                  <a:gd name="connsiteX18" fmla="*/ 2604640 w 2898803"/>
                  <a:gd name="connsiteY18" fmla="*/ 1673441 h 4124046"/>
                  <a:gd name="connsiteX19" fmla="*/ 2561959 w 2898803"/>
                  <a:gd name="connsiteY19" fmla="*/ 1746831 h 4124046"/>
                  <a:gd name="connsiteX20" fmla="*/ 2498918 w 2898803"/>
                  <a:gd name="connsiteY20" fmla="*/ 1802479 h 4124046"/>
                  <a:gd name="connsiteX21" fmla="*/ 2266850 w 2898803"/>
                  <a:gd name="connsiteY21" fmla="*/ 1839075 h 4124046"/>
                  <a:gd name="connsiteX0" fmla="*/ 1924341 w 2898803"/>
                  <a:gd name="connsiteY0" fmla="*/ 1841769 h 1910389"/>
                  <a:gd name="connsiteX1" fmla="*/ 1489532 w 2898803"/>
                  <a:gd name="connsiteY1" fmla="*/ 1780231 h 1910389"/>
                  <a:gd name="connsiteX2" fmla="*/ 1272783 w 2898803"/>
                  <a:gd name="connsiteY2" fmla="*/ 1813482 h 1910389"/>
                  <a:gd name="connsiteX3" fmla="*/ 448998 w 2898803"/>
                  <a:gd name="connsiteY3" fmla="*/ 1882797 h 1910389"/>
                  <a:gd name="connsiteX4" fmla="*/ 534165 w 2898803"/>
                  <a:gd name="connsiteY4" fmla="*/ 1302906 h 1910389"/>
                  <a:gd name="connsiteX5" fmla="*/ 390538 w 2898803"/>
                  <a:gd name="connsiteY5" fmla="*/ 788290 h 1910389"/>
                  <a:gd name="connsiteX6" fmla="*/ 14753 w 2898803"/>
                  <a:gd name="connsiteY6" fmla="*/ 38136 h 1910389"/>
                  <a:gd name="connsiteX7" fmla="*/ 515963 w 2898803"/>
                  <a:gd name="connsiteY7" fmla="*/ 518704 h 1910389"/>
                  <a:gd name="connsiteX8" fmla="*/ 424444 w 2898803"/>
                  <a:gd name="connsiteY8" fmla="*/ 103145 h 1910389"/>
                  <a:gd name="connsiteX9" fmla="*/ 774548 w 2898803"/>
                  <a:gd name="connsiteY9" fmla="*/ 386589 h 1910389"/>
                  <a:gd name="connsiteX10" fmla="*/ 1525739 w 2898803"/>
                  <a:gd name="connsiteY10" fmla="*/ 342987 h 1910389"/>
                  <a:gd name="connsiteX11" fmla="*/ 1794402 w 2898803"/>
                  <a:gd name="connsiteY11" fmla="*/ 523596 h 1910389"/>
                  <a:gd name="connsiteX12" fmla="*/ 1959502 w 2898803"/>
                  <a:gd name="connsiteY12" fmla="*/ 701396 h 1910389"/>
                  <a:gd name="connsiteX13" fmla="*/ 2318110 w 2898803"/>
                  <a:gd name="connsiteY13" fmla="*/ 653288 h 1910389"/>
                  <a:gd name="connsiteX14" fmla="*/ 2550374 w 2898803"/>
                  <a:gd name="connsiteY14" fmla="*/ 525248 h 1910389"/>
                  <a:gd name="connsiteX15" fmla="*/ 2897128 w 2898803"/>
                  <a:gd name="connsiteY15" fmla="*/ 288680 h 1910389"/>
                  <a:gd name="connsiteX16" fmla="*/ 2679071 w 2898803"/>
                  <a:gd name="connsiteY16" fmla="*/ 1069268 h 1910389"/>
                  <a:gd name="connsiteX17" fmla="*/ 2604640 w 2898803"/>
                  <a:gd name="connsiteY17" fmla="*/ 1673441 h 1910389"/>
                  <a:gd name="connsiteX18" fmla="*/ 2561959 w 2898803"/>
                  <a:gd name="connsiteY18" fmla="*/ 1746831 h 1910389"/>
                  <a:gd name="connsiteX19" fmla="*/ 2498918 w 2898803"/>
                  <a:gd name="connsiteY19" fmla="*/ 1802479 h 1910389"/>
                  <a:gd name="connsiteX20" fmla="*/ 2266850 w 2898803"/>
                  <a:gd name="connsiteY20" fmla="*/ 1839075 h 1910389"/>
                  <a:gd name="connsiteX0" fmla="*/ 1924341 w 2898803"/>
                  <a:gd name="connsiteY0" fmla="*/ 1841769 h 1910389"/>
                  <a:gd name="connsiteX1" fmla="*/ 1489532 w 2898803"/>
                  <a:gd name="connsiteY1" fmla="*/ 1780231 h 1910389"/>
                  <a:gd name="connsiteX2" fmla="*/ 1272783 w 2898803"/>
                  <a:gd name="connsiteY2" fmla="*/ 1813482 h 1910389"/>
                  <a:gd name="connsiteX3" fmla="*/ 448998 w 2898803"/>
                  <a:gd name="connsiteY3" fmla="*/ 1882797 h 1910389"/>
                  <a:gd name="connsiteX4" fmla="*/ 534165 w 2898803"/>
                  <a:gd name="connsiteY4" fmla="*/ 1302906 h 1910389"/>
                  <a:gd name="connsiteX5" fmla="*/ 390538 w 2898803"/>
                  <a:gd name="connsiteY5" fmla="*/ 788290 h 1910389"/>
                  <a:gd name="connsiteX6" fmla="*/ 14753 w 2898803"/>
                  <a:gd name="connsiteY6" fmla="*/ 38136 h 1910389"/>
                  <a:gd name="connsiteX7" fmla="*/ 515963 w 2898803"/>
                  <a:gd name="connsiteY7" fmla="*/ 518704 h 1910389"/>
                  <a:gd name="connsiteX8" fmla="*/ 424444 w 2898803"/>
                  <a:gd name="connsiteY8" fmla="*/ 103145 h 1910389"/>
                  <a:gd name="connsiteX9" fmla="*/ 854676 w 2898803"/>
                  <a:gd name="connsiteY9" fmla="*/ 413297 h 1910389"/>
                  <a:gd name="connsiteX10" fmla="*/ 1525739 w 2898803"/>
                  <a:gd name="connsiteY10" fmla="*/ 342987 h 1910389"/>
                  <a:gd name="connsiteX11" fmla="*/ 1794402 w 2898803"/>
                  <a:gd name="connsiteY11" fmla="*/ 523596 h 1910389"/>
                  <a:gd name="connsiteX12" fmla="*/ 1959502 w 2898803"/>
                  <a:gd name="connsiteY12" fmla="*/ 701396 h 1910389"/>
                  <a:gd name="connsiteX13" fmla="*/ 2318110 w 2898803"/>
                  <a:gd name="connsiteY13" fmla="*/ 653288 h 1910389"/>
                  <a:gd name="connsiteX14" fmla="*/ 2550374 w 2898803"/>
                  <a:gd name="connsiteY14" fmla="*/ 525248 h 1910389"/>
                  <a:gd name="connsiteX15" fmla="*/ 2897128 w 2898803"/>
                  <a:gd name="connsiteY15" fmla="*/ 288680 h 1910389"/>
                  <a:gd name="connsiteX16" fmla="*/ 2679071 w 2898803"/>
                  <a:gd name="connsiteY16" fmla="*/ 1069268 h 1910389"/>
                  <a:gd name="connsiteX17" fmla="*/ 2604640 w 2898803"/>
                  <a:gd name="connsiteY17" fmla="*/ 1673441 h 1910389"/>
                  <a:gd name="connsiteX18" fmla="*/ 2561959 w 2898803"/>
                  <a:gd name="connsiteY18" fmla="*/ 1746831 h 1910389"/>
                  <a:gd name="connsiteX19" fmla="*/ 2498918 w 2898803"/>
                  <a:gd name="connsiteY19" fmla="*/ 1802479 h 1910389"/>
                  <a:gd name="connsiteX20" fmla="*/ 2266850 w 2898803"/>
                  <a:gd name="connsiteY20" fmla="*/ 1839075 h 1910389"/>
                  <a:gd name="connsiteX0" fmla="*/ 2124660 w 2898803"/>
                  <a:gd name="connsiteY0" fmla="*/ 1961959 h 1961959"/>
                  <a:gd name="connsiteX1" fmla="*/ 1489532 w 2898803"/>
                  <a:gd name="connsiteY1" fmla="*/ 1780231 h 1961959"/>
                  <a:gd name="connsiteX2" fmla="*/ 1272783 w 2898803"/>
                  <a:gd name="connsiteY2" fmla="*/ 1813482 h 1961959"/>
                  <a:gd name="connsiteX3" fmla="*/ 448998 w 2898803"/>
                  <a:gd name="connsiteY3" fmla="*/ 1882797 h 1961959"/>
                  <a:gd name="connsiteX4" fmla="*/ 534165 w 2898803"/>
                  <a:gd name="connsiteY4" fmla="*/ 1302906 h 1961959"/>
                  <a:gd name="connsiteX5" fmla="*/ 390538 w 2898803"/>
                  <a:gd name="connsiteY5" fmla="*/ 788290 h 1961959"/>
                  <a:gd name="connsiteX6" fmla="*/ 14753 w 2898803"/>
                  <a:gd name="connsiteY6" fmla="*/ 38136 h 1961959"/>
                  <a:gd name="connsiteX7" fmla="*/ 515963 w 2898803"/>
                  <a:gd name="connsiteY7" fmla="*/ 518704 h 1961959"/>
                  <a:gd name="connsiteX8" fmla="*/ 424444 w 2898803"/>
                  <a:gd name="connsiteY8" fmla="*/ 103145 h 1961959"/>
                  <a:gd name="connsiteX9" fmla="*/ 854676 w 2898803"/>
                  <a:gd name="connsiteY9" fmla="*/ 413297 h 1961959"/>
                  <a:gd name="connsiteX10" fmla="*/ 1525739 w 2898803"/>
                  <a:gd name="connsiteY10" fmla="*/ 342987 h 1961959"/>
                  <a:gd name="connsiteX11" fmla="*/ 1794402 w 2898803"/>
                  <a:gd name="connsiteY11" fmla="*/ 523596 h 1961959"/>
                  <a:gd name="connsiteX12" fmla="*/ 1959502 w 2898803"/>
                  <a:gd name="connsiteY12" fmla="*/ 701396 h 1961959"/>
                  <a:gd name="connsiteX13" fmla="*/ 2318110 w 2898803"/>
                  <a:gd name="connsiteY13" fmla="*/ 653288 h 1961959"/>
                  <a:gd name="connsiteX14" fmla="*/ 2550374 w 2898803"/>
                  <a:gd name="connsiteY14" fmla="*/ 525248 h 1961959"/>
                  <a:gd name="connsiteX15" fmla="*/ 2897128 w 2898803"/>
                  <a:gd name="connsiteY15" fmla="*/ 288680 h 1961959"/>
                  <a:gd name="connsiteX16" fmla="*/ 2679071 w 2898803"/>
                  <a:gd name="connsiteY16" fmla="*/ 1069268 h 1961959"/>
                  <a:gd name="connsiteX17" fmla="*/ 2604640 w 2898803"/>
                  <a:gd name="connsiteY17" fmla="*/ 1673441 h 1961959"/>
                  <a:gd name="connsiteX18" fmla="*/ 2561959 w 2898803"/>
                  <a:gd name="connsiteY18" fmla="*/ 1746831 h 1961959"/>
                  <a:gd name="connsiteX19" fmla="*/ 2498918 w 2898803"/>
                  <a:gd name="connsiteY19" fmla="*/ 1802479 h 1961959"/>
                  <a:gd name="connsiteX20" fmla="*/ 2266850 w 2898803"/>
                  <a:gd name="connsiteY20" fmla="*/ 1839075 h 1961959"/>
                  <a:gd name="connsiteX0" fmla="*/ 2124660 w 2898803"/>
                  <a:gd name="connsiteY0" fmla="*/ 1961959 h 1961959"/>
                  <a:gd name="connsiteX1" fmla="*/ 1489532 w 2898803"/>
                  <a:gd name="connsiteY1" fmla="*/ 1780231 h 1961959"/>
                  <a:gd name="connsiteX2" fmla="*/ 1272783 w 2898803"/>
                  <a:gd name="connsiteY2" fmla="*/ 1813482 h 1961959"/>
                  <a:gd name="connsiteX3" fmla="*/ 448998 w 2898803"/>
                  <a:gd name="connsiteY3" fmla="*/ 1882797 h 1961959"/>
                  <a:gd name="connsiteX4" fmla="*/ 534165 w 2898803"/>
                  <a:gd name="connsiteY4" fmla="*/ 1302906 h 1961959"/>
                  <a:gd name="connsiteX5" fmla="*/ 390538 w 2898803"/>
                  <a:gd name="connsiteY5" fmla="*/ 788290 h 1961959"/>
                  <a:gd name="connsiteX6" fmla="*/ 14753 w 2898803"/>
                  <a:gd name="connsiteY6" fmla="*/ 38136 h 1961959"/>
                  <a:gd name="connsiteX7" fmla="*/ 515963 w 2898803"/>
                  <a:gd name="connsiteY7" fmla="*/ 518704 h 1961959"/>
                  <a:gd name="connsiteX8" fmla="*/ 424444 w 2898803"/>
                  <a:gd name="connsiteY8" fmla="*/ 103145 h 1961959"/>
                  <a:gd name="connsiteX9" fmla="*/ 854676 w 2898803"/>
                  <a:gd name="connsiteY9" fmla="*/ 432264 h 1961959"/>
                  <a:gd name="connsiteX10" fmla="*/ 1525739 w 2898803"/>
                  <a:gd name="connsiteY10" fmla="*/ 342987 h 1961959"/>
                  <a:gd name="connsiteX11" fmla="*/ 1794402 w 2898803"/>
                  <a:gd name="connsiteY11" fmla="*/ 523596 h 1961959"/>
                  <a:gd name="connsiteX12" fmla="*/ 1959502 w 2898803"/>
                  <a:gd name="connsiteY12" fmla="*/ 701396 h 1961959"/>
                  <a:gd name="connsiteX13" fmla="*/ 2318110 w 2898803"/>
                  <a:gd name="connsiteY13" fmla="*/ 653288 h 1961959"/>
                  <a:gd name="connsiteX14" fmla="*/ 2550374 w 2898803"/>
                  <a:gd name="connsiteY14" fmla="*/ 525248 h 1961959"/>
                  <a:gd name="connsiteX15" fmla="*/ 2897128 w 2898803"/>
                  <a:gd name="connsiteY15" fmla="*/ 288680 h 1961959"/>
                  <a:gd name="connsiteX16" fmla="*/ 2679071 w 2898803"/>
                  <a:gd name="connsiteY16" fmla="*/ 1069268 h 1961959"/>
                  <a:gd name="connsiteX17" fmla="*/ 2604640 w 2898803"/>
                  <a:gd name="connsiteY17" fmla="*/ 1673441 h 1961959"/>
                  <a:gd name="connsiteX18" fmla="*/ 2561959 w 2898803"/>
                  <a:gd name="connsiteY18" fmla="*/ 1746831 h 1961959"/>
                  <a:gd name="connsiteX19" fmla="*/ 2498918 w 2898803"/>
                  <a:gd name="connsiteY19" fmla="*/ 1802479 h 1961959"/>
                  <a:gd name="connsiteX20" fmla="*/ 2266850 w 2898803"/>
                  <a:gd name="connsiteY20" fmla="*/ 1839075 h 1961959"/>
                  <a:gd name="connsiteX0" fmla="*/ 2124660 w 2898803"/>
                  <a:gd name="connsiteY0" fmla="*/ 1961959 h 1961959"/>
                  <a:gd name="connsiteX1" fmla="*/ 1489532 w 2898803"/>
                  <a:gd name="connsiteY1" fmla="*/ 1780231 h 1961959"/>
                  <a:gd name="connsiteX2" fmla="*/ 1272783 w 2898803"/>
                  <a:gd name="connsiteY2" fmla="*/ 1813482 h 1961959"/>
                  <a:gd name="connsiteX3" fmla="*/ 448998 w 2898803"/>
                  <a:gd name="connsiteY3" fmla="*/ 1882797 h 1961959"/>
                  <a:gd name="connsiteX4" fmla="*/ 534165 w 2898803"/>
                  <a:gd name="connsiteY4" fmla="*/ 1302906 h 1961959"/>
                  <a:gd name="connsiteX5" fmla="*/ 390538 w 2898803"/>
                  <a:gd name="connsiteY5" fmla="*/ 788290 h 1961959"/>
                  <a:gd name="connsiteX6" fmla="*/ 14753 w 2898803"/>
                  <a:gd name="connsiteY6" fmla="*/ 38136 h 1961959"/>
                  <a:gd name="connsiteX7" fmla="*/ 515963 w 2898803"/>
                  <a:gd name="connsiteY7" fmla="*/ 518704 h 1961959"/>
                  <a:gd name="connsiteX8" fmla="*/ 424444 w 2898803"/>
                  <a:gd name="connsiteY8" fmla="*/ 103145 h 1961959"/>
                  <a:gd name="connsiteX9" fmla="*/ 631070 w 2898803"/>
                  <a:gd name="connsiteY9" fmla="*/ 269721 h 1961959"/>
                  <a:gd name="connsiteX10" fmla="*/ 854676 w 2898803"/>
                  <a:gd name="connsiteY10" fmla="*/ 432264 h 1961959"/>
                  <a:gd name="connsiteX11" fmla="*/ 1525739 w 2898803"/>
                  <a:gd name="connsiteY11" fmla="*/ 342987 h 1961959"/>
                  <a:gd name="connsiteX12" fmla="*/ 1794402 w 2898803"/>
                  <a:gd name="connsiteY12" fmla="*/ 523596 h 1961959"/>
                  <a:gd name="connsiteX13" fmla="*/ 1959502 w 2898803"/>
                  <a:gd name="connsiteY13" fmla="*/ 701396 h 1961959"/>
                  <a:gd name="connsiteX14" fmla="*/ 2318110 w 2898803"/>
                  <a:gd name="connsiteY14" fmla="*/ 653288 h 1961959"/>
                  <a:gd name="connsiteX15" fmla="*/ 2550374 w 2898803"/>
                  <a:gd name="connsiteY15" fmla="*/ 525248 h 1961959"/>
                  <a:gd name="connsiteX16" fmla="*/ 2897128 w 2898803"/>
                  <a:gd name="connsiteY16" fmla="*/ 288680 h 1961959"/>
                  <a:gd name="connsiteX17" fmla="*/ 2679071 w 2898803"/>
                  <a:gd name="connsiteY17" fmla="*/ 1069268 h 1961959"/>
                  <a:gd name="connsiteX18" fmla="*/ 2604640 w 2898803"/>
                  <a:gd name="connsiteY18" fmla="*/ 1673441 h 1961959"/>
                  <a:gd name="connsiteX19" fmla="*/ 2561959 w 2898803"/>
                  <a:gd name="connsiteY19" fmla="*/ 1746831 h 1961959"/>
                  <a:gd name="connsiteX20" fmla="*/ 2498918 w 2898803"/>
                  <a:gd name="connsiteY20" fmla="*/ 1802479 h 1961959"/>
                  <a:gd name="connsiteX21" fmla="*/ 2266850 w 2898803"/>
                  <a:gd name="connsiteY21" fmla="*/ 1839075 h 1961959"/>
                  <a:gd name="connsiteX0" fmla="*/ 2124909 w 2899052"/>
                  <a:gd name="connsiteY0" fmla="*/ 1963618 h 1963618"/>
                  <a:gd name="connsiteX1" fmla="*/ 1489781 w 2899052"/>
                  <a:gd name="connsiteY1" fmla="*/ 1781890 h 1963618"/>
                  <a:gd name="connsiteX2" fmla="*/ 1273032 w 2899052"/>
                  <a:gd name="connsiteY2" fmla="*/ 1815141 h 1963618"/>
                  <a:gd name="connsiteX3" fmla="*/ 449247 w 2899052"/>
                  <a:gd name="connsiteY3" fmla="*/ 1884456 h 1963618"/>
                  <a:gd name="connsiteX4" fmla="*/ 534414 w 2899052"/>
                  <a:gd name="connsiteY4" fmla="*/ 1304565 h 1963618"/>
                  <a:gd name="connsiteX5" fmla="*/ 390787 w 2899052"/>
                  <a:gd name="connsiteY5" fmla="*/ 789949 h 1963618"/>
                  <a:gd name="connsiteX6" fmla="*/ 15002 w 2899052"/>
                  <a:gd name="connsiteY6" fmla="*/ 39795 h 1963618"/>
                  <a:gd name="connsiteX7" fmla="*/ 516212 w 2899052"/>
                  <a:gd name="connsiteY7" fmla="*/ 520363 h 1963618"/>
                  <a:gd name="connsiteX8" fmla="*/ 489067 w 2899052"/>
                  <a:gd name="connsiteY8" fmla="*/ 318799 h 1963618"/>
                  <a:gd name="connsiteX9" fmla="*/ 424693 w 2899052"/>
                  <a:gd name="connsiteY9" fmla="*/ 104804 h 1963618"/>
                  <a:gd name="connsiteX10" fmla="*/ 631319 w 2899052"/>
                  <a:gd name="connsiteY10" fmla="*/ 271380 h 1963618"/>
                  <a:gd name="connsiteX11" fmla="*/ 854925 w 2899052"/>
                  <a:gd name="connsiteY11" fmla="*/ 433923 h 1963618"/>
                  <a:gd name="connsiteX12" fmla="*/ 1525988 w 2899052"/>
                  <a:gd name="connsiteY12" fmla="*/ 344646 h 1963618"/>
                  <a:gd name="connsiteX13" fmla="*/ 1794651 w 2899052"/>
                  <a:gd name="connsiteY13" fmla="*/ 525255 h 1963618"/>
                  <a:gd name="connsiteX14" fmla="*/ 1959751 w 2899052"/>
                  <a:gd name="connsiteY14" fmla="*/ 703055 h 1963618"/>
                  <a:gd name="connsiteX15" fmla="*/ 2318359 w 2899052"/>
                  <a:gd name="connsiteY15" fmla="*/ 654947 h 1963618"/>
                  <a:gd name="connsiteX16" fmla="*/ 2550623 w 2899052"/>
                  <a:gd name="connsiteY16" fmla="*/ 526907 h 1963618"/>
                  <a:gd name="connsiteX17" fmla="*/ 2897377 w 2899052"/>
                  <a:gd name="connsiteY17" fmla="*/ 290339 h 1963618"/>
                  <a:gd name="connsiteX18" fmla="*/ 2679320 w 2899052"/>
                  <a:gd name="connsiteY18" fmla="*/ 1070927 h 1963618"/>
                  <a:gd name="connsiteX19" fmla="*/ 2604889 w 2899052"/>
                  <a:gd name="connsiteY19" fmla="*/ 1675100 h 1963618"/>
                  <a:gd name="connsiteX20" fmla="*/ 2562208 w 2899052"/>
                  <a:gd name="connsiteY20" fmla="*/ 1748490 h 1963618"/>
                  <a:gd name="connsiteX21" fmla="*/ 2499167 w 2899052"/>
                  <a:gd name="connsiteY21" fmla="*/ 1804138 h 1963618"/>
                  <a:gd name="connsiteX22" fmla="*/ 2267099 w 2899052"/>
                  <a:gd name="connsiteY22" fmla="*/ 1840734 h 1963618"/>
                  <a:gd name="connsiteX0" fmla="*/ 2124909 w 2899052"/>
                  <a:gd name="connsiteY0" fmla="*/ 1963618 h 1963618"/>
                  <a:gd name="connsiteX1" fmla="*/ 1489781 w 2899052"/>
                  <a:gd name="connsiteY1" fmla="*/ 1781890 h 1963618"/>
                  <a:gd name="connsiteX2" fmla="*/ 1273032 w 2899052"/>
                  <a:gd name="connsiteY2" fmla="*/ 1815141 h 1963618"/>
                  <a:gd name="connsiteX3" fmla="*/ 449247 w 2899052"/>
                  <a:gd name="connsiteY3" fmla="*/ 1884456 h 1963618"/>
                  <a:gd name="connsiteX4" fmla="*/ 534414 w 2899052"/>
                  <a:gd name="connsiteY4" fmla="*/ 1304565 h 1963618"/>
                  <a:gd name="connsiteX5" fmla="*/ 390787 w 2899052"/>
                  <a:gd name="connsiteY5" fmla="*/ 789949 h 1963618"/>
                  <a:gd name="connsiteX6" fmla="*/ 15002 w 2899052"/>
                  <a:gd name="connsiteY6" fmla="*/ 39795 h 1963618"/>
                  <a:gd name="connsiteX7" fmla="*/ 516212 w 2899052"/>
                  <a:gd name="connsiteY7" fmla="*/ 520363 h 1963618"/>
                  <a:gd name="connsiteX8" fmla="*/ 489067 w 2899052"/>
                  <a:gd name="connsiteY8" fmla="*/ 318799 h 1963618"/>
                  <a:gd name="connsiteX9" fmla="*/ 424693 w 2899052"/>
                  <a:gd name="connsiteY9" fmla="*/ 104804 h 1963618"/>
                  <a:gd name="connsiteX10" fmla="*/ 508036 w 2899052"/>
                  <a:gd name="connsiteY10" fmla="*/ 129128 h 1963618"/>
                  <a:gd name="connsiteX11" fmla="*/ 854925 w 2899052"/>
                  <a:gd name="connsiteY11" fmla="*/ 433923 h 1963618"/>
                  <a:gd name="connsiteX12" fmla="*/ 1525988 w 2899052"/>
                  <a:gd name="connsiteY12" fmla="*/ 344646 h 1963618"/>
                  <a:gd name="connsiteX13" fmla="*/ 1794651 w 2899052"/>
                  <a:gd name="connsiteY13" fmla="*/ 525255 h 1963618"/>
                  <a:gd name="connsiteX14" fmla="*/ 1959751 w 2899052"/>
                  <a:gd name="connsiteY14" fmla="*/ 703055 h 1963618"/>
                  <a:gd name="connsiteX15" fmla="*/ 2318359 w 2899052"/>
                  <a:gd name="connsiteY15" fmla="*/ 654947 h 1963618"/>
                  <a:gd name="connsiteX16" fmla="*/ 2550623 w 2899052"/>
                  <a:gd name="connsiteY16" fmla="*/ 526907 h 1963618"/>
                  <a:gd name="connsiteX17" fmla="*/ 2897377 w 2899052"/>
                  <a:gd name="connsiteY17" fmla="*/ 290339 h 1963618"/>
                  <a:gd name="connsiteX18" fmla="*/ 2679320 w 2899052"/>
                  <a:gd name="connsiteY18" fmla="*/ 1070927 h 1963618"/>
                  <a:gd name="connsiteX19" fmla="*/ 2604889 w 2899052"/>
                  <a:gd name="connsiteY19" fmla="*/ 1675100 h 1963618"/>
                  <a:gd name="connsiteX20" fmla="*/ 2562208 w 2899052"/>
                  <a:gd name="connsiteY20" fmla="*/ 1748490 h 1963618"/>
                  <a:gd name="connsiteX21" fmla="*/ 2499167 w 2899052"/>
                  <a:gd name="connsiteY21" fmla="*/ 1804138 h 1963618"/>
                  <a:gd name="connsiteX22" fmla="*/ 2267099 w 2899052"/>
                  <a:gd name="connsiteY22" fmla="*/ 1840734 h 1963618"/>
                  <a:gd name="connsiteX0" fmla="*/ 2120134 w 2894277"/>
                  <a:gd name="connsiteY0" fmla="*/ 1925288 h 1925288"/>
                  <a:gd name="connsiteX1" fmla="*/ 1485006 w 2894277"/>
                  <a:gd name="connsiteY1" fmla="*/ 1743560 h 1925288"/>
                  <a:gd name="connsiteX2" fmla="*/ 1268257 w 2894277"/>
                  <a:gd name="connsiteY2" fmla="*/ 1776811 h 1925288"/>
                  <a:gd name="connsiteX3" fmla="*/ 444472 w 2894277"/>
                  <a:gd name="connsiteY3" fmla="*/ 1846126 h 1925288"/>
                  <a:gd name="connsiteX4" fmla="*/ 529639 w 2894277"/>
                  <a:gd name="connsiteY4" fmla="*/ 1266235 h 1925288"/>
                  <a:gd name="connsiteX5" fmla="*/ 386012 w 2894277"/>
                  <a:gd name="connsiteY5" fmla="*/ 751619 h 1925288"/>
                  <a:gd name="connsiteX6" fmla="*/ 190306 w 2894277"/>
                  <a:gd name="connsiteY6" fmla="*/ 346851 h 1925288"/>
                  <a:gd name="connsiteX7" fmla="*/ 10227 w 2894277"/>
                  <a:gd name="connsiteY7" fmla="*/ 1465 h 1925288"/>
                  <a:gd name="connsiteX8" fmla="*/ 511437 w 2894277"/>
                  <a:gd name="connsiteY8" fmla="*/ 482033 h 1925288"/>
                  <a:gd name="connsiteX9" fmla="*/ 484292 w 2894277"/>
                  <a:gd name="connsiteY9" fmla="*/ 280469 h 1925288"/>
                  <a:gd name="connsiteX10" fmla="*/ 419918 w 2894277"/>
                  <a:gd name="connsiteY10" fmla="*/ 66474 h 1925288"/>
                  <a:gd name="connsiteX11" fmla="*/ 503261 w 2894277"/>
                  <a:gd name="connsiteY11" fmla="*/ 90798 h 1925288"/>
                  <a:gd name="connsiteX12" fmla="*/ 850150 w 2894277"/>
                  <a:gd name="connsiteY12" fmla="*/ 395593 h 1925288"/>
                  <a:gd name="connsiteX13" fmla="*/ 1521213 w 2894277"/>
                  <a:gd name="connsiteY13" fmla="*/ 306316 h 1925288"/>
                  <a:gd name="connsiteX14" fmla="*/ 1789876 w 2894277"/>
                  <a:gd name="connsiteY14" fmla="*/ 486925 h 1925288"/>
                  <a:gd name="connsiteX15" fmla="*/ 1954976 w 2894277"/>
                  <a:gd name="connsiteY15" fmla="*/ 664725 h 1925288"/>
                  <a:gd name="connsiteX16" fmla="*/ 2313584 w 2894277"/>
                  <a:gd name="connsiteY16" fmla="*/ 616617 h 1925288"/>
                  <a:gd name="connsiteX17" fmla="*/ 2545848 w 2894277"/>
                  <a:gd name="connsiteY17" fmla="*/ 488577 h 1925288"/>
                  <a:gd name="connsiteX18" fmla="*/ 2892602 w 2894277"/>
                  <a:gd name="connsiteY18" fmla="*/ 252009 h 1925288"/>
                  <a:gd name="connsiteX19" fmla="*/ 2674545 w 2894277"/>
                  <a:gd name="connsiteY19" fmla="*/ 1032597 h 1925288"/>
                  <a:gd name="connsiteX20" fmla="*/ 2600114 w 2894277"/>
                  <a:gd name="connsiteY20" fmla="*/ 1636770 h 1925288"/>
                  <a:gd name="connsiteX21" fmla="*/ 2557433 w 2894277"/>
                  <a:gd name="connsiteY21" fmla="*/ 1710160 h 1925288"/>
                  <a:gd name="connsiteX22" fmla="*/ 2494392 w 2894277"/>
                  <a:gd name="connsiteY22" fmla="*/ 1765808 h 1925288"/>
                  <a:gd name="connsiteX23" fmla="*/ 2262324 w 2894277"/>
                  <a:gd name="connsiteY23" fmla="*/ 1802404 h 1925288"/>
                  <a:gd name="connsiteX0" fmla="*/ 2110410 w 2884553"/>
                  <a:gd name="connsiteY0" fmla="*/ 1925966 h 1925966"/>
                  <a:gd name="connsiteX1" fmla="*/ 1475282 w 2884553"/>
                  <a:gd name="connsiteY1" fmla="*/ 1744238 h 1925966"/>
                  <a:gd name="connsiteX2" fmla="*/ 1258533 w 2884553"/>
                  <a:gd name="connsiteY2" fmla="*/ 1777489 h 1925966"/>
                  <a:gd name="connsiteX3" fmla="*/ 434748 w 2884553"/>
                  <a:gd name="connsiteY3" fmla="*/ 1846804 h 1925966"/>
                  <a:gd name="connsiteX4" fmla="*/ 519915 w 2884553"/>
                  <a:gd name="connsiteY4" fmla="*/ 1266913 h 1925966"/>
                  <a:gd name="connsiteX5" fmla="*/ 376288 w 2884553"/>
                  <a:gd name="connsiteY5" fmla="*/ 752297 h 1925966"/>
                  <a:gd name="connsiteX6" fmla="*/ 180582 w 2884553"/>
                  <a:gd name="connsiteY6" fmla="*/ 347529 h 1925966"/>
                  <a:gd name="connsiteX7" fmla="*/ 503 w 2884553"/>
                  <a:gd name="connsiteY7" fmla="*/ 2143 h 1925966"/>
                  <a:gd name="connsiteX8" fmla="*/ 237482 w 2884553"/>
                  <a:gd name="connsiteY8" fmla="*/ 214763 h 1925966"/>
                  <a:gd name="connsiteX9" fmla="*/ 501713 w 2884553"/>
                  <a:gd name="connsiteY9" fmla="*/ 482711 h 1925966"/>
                  <a:gd name="connsiteX10" fmla="*/ 474568 w 2884553"/>
                  <a:gd name="connsiteY10" fmla="*/ 281147 h 1925966"/>
                  <a:gd name="connsiteX11" fmla="*/ 410194 w 2884553"/>
                  <a:gd name="connsiteY11" fmla="*/ 67152 h 1925966"/>
                  <a:gd name="connsiteX12" fmla="*/ 493537 w 2884553"/>
                  <a:gd name="connsiteY12" fmla="*/ 91476 h 1925966"/>
                  <a:gd name="connsiteX13" fmla="*/ 840426 w 2884553"/>
                  <a:gd name="connsiteY13" fmla="*/ 396271 h 1925966"/>
                  <a:gd name="connsiteX14" fmla="*/ 1511489 w 2884553"/>
                  <a:gd name="connsiteY14" fmla="*/ 306994 h 1925966"/>
                  <a:gd name="connsiteX15" fmla="*/ 1780152 w 2884553"/>
                  <a:gd name="connsiteY15" fmla="*/ 487603 h 1925966"/>
                  <a:gd name="connsiteX16" fmla="*/ 1945252 w 2884553"/>
                  <a:gd name="connsiteY16" fmla="*/ 665403 h 1925966"/>
                  <a:gd name="connsiteX17" fmla="*/ 2303860 w 2884553"/>
                  <a:gd name="connsiteY17" fmla="*/ 617295 h 1925966"/>
                  <a:gd name="connsiteX18" fmla="*/ 2536124 w 2884553"/>
                  <a:gd name="connsiteY18" fmla="*/ 489255 h 1925966"/>
                  <a:gd name="connsiteX19" fmla="*/ 2882878 w 2884553"/>
                  <a:gd name="connsiteY19" fmla="*/ 252687 h 1925966"/>
                  <a:gd name="connsiteX20" fmla="*/ 2664821 w 2884553"/>
                  <a:gd name="connsiteY20" fmla="*/ 1033275 h 1925966"/>
                  <a:gd name="connsiteX21" fmla="*/ 2590390 w 2884553"/>
                  <a:gd name="connsiteY21" fmla="*/ 1637448 h 1925966"/>
                  <a:gd name="connsiteX22" fmla="*/ 2547709 w 2884553"/>
                  <a:gd name="connsiteY22" fmla="*/ 1710838 h 1925966"/>
                  <a:gd name="connsiteX23" fmla="*/ 2484668 w 2884553"/>
                  <a:gd name="connsiteY23" fmla="*/ 1766486 h 1925966"/>
                  <a:gd name="connsiteX24" fmla="*/ 2252600 w 2884553"/>
                  <a:gd name="connsiteY24" fmla="*/ 1803082 h 1925966"/>
                  <a:gd name="connsiteX0" fmla="*/ 2110410 w 2884553"/>
                  <a:gd name="connsiteY0" fmla="*/ 1931953 h 1931953"/>
                  <a:gd name="connsiteX1" fmla="*/ 1475282 w 2884553"/>
                  <a:gd name="connsiteY1" fmla="*/ 1750225 h 1931953"/>
                  <a:gd name="connsiteX2" fmla="*/ 1258533 w 2884553"/>
                  <a:gd name="connsiteY2" fmla="*/ 1783476 h 1931953"/>
                  <a:gd name="connsiteX3" fmla="*/ 434748 w 2884553"/>
                  <a:gd name="connsiteY3" fmla="*/ 1852791 h 1931953"/>
                  <a:gd name="connsiteX4" fmla="*/ 519915 w 2884553"/>
                  <a:gd name="connsiteY4" fmla="*/ 1272900 h 1931953"/>
                  <a:gd name="connsiteX5" fmla="*/ 376288 w 2884553"/>
                  <a:gd name="connsiteY5" fmla="*/ 758284 h 1931953"/>
                  <a:gd name="connsiteX6" fmla="*/ 180582 w 2884553"/>
                  <a:gd name="connsiteY6" fmla="*/ 353516 h 1931953"/>
                  <a:gd name="connsiteX7" fmla="*/ 503 w 2884553"/>
                  <a:gd name="connsiteY7" fmla="*/ 8130 h 1931953"/>
                  <a:gd name="connsiteX8" fmla="*/ 199548 w 2884553"/>
                  <a:gd name="connsiteY8" fmla="*/ 87983 h 1931953"/>
                  <a:gd name="connsiteX9" fmla="*/ 501713 w 2884553"/>
                  <a:gd name="connsiteY9" fmla="*/ 488698 h 1931953"/>
                  <a:gd name="connsiteX10" fmla="*/ 474568 w 2884553"/>
                  <a:gd name="connsiteY10" fmla="*/ 287134 h 1931953"/>
                  <a:gd name="connsiteX11" fmla="*/ 410194 w 2884553"/>
                  <a:gd name="connsiteY11" fmla="*/ 73139 h 1931953"/>
                  <a:gd name="connsiteX12" fmla="*/ 493537 w 2884553"/>
                  <a:gd name="connsiteY12" fmla="*/ 97463 h 1931953"/>
                  <a:gd name="connsiteX13" fmla="*/ 840426 w 2884553"/>
                  <a:gd name="connsiteY13" fmla="*/ 402258 h 1931953"/>
                  <a:gd name="connsiteX14" fmla="*/ 1511489 w 2884553"/>
                  <a:gd name="connsiteY14" fmla="*/ 312981 h 1931953"/>
                  <a:gd name="connsiteX15" fmla="*/ 1780152 w 2884553"/>
                  <a:gd name="connsiteY15" fmla="*/ 493590 h 1931953"/>
                  <a:gd name="connsiteX16" fmla="*/ 1945252 w 2884553"/>
                  <a:gd name="connsiteY16" fmla="*/ 671390 h 1931953"/>
                  <a:gd name="connsiteX17" fmla="*/ 2303860 w 2884553"/>
                  <a:gd name="connsiteY17" fmla="*/ 623282 h 1931953"/>
                  <a:gd name="connsiteX18" fmla="*/ 2536124 w 2884553"/>
                  <a:gd name="connsiteY18" fmla="*/ 495242 h 1931953"/>
                  <a:gd name="connsiteX19" fmla="*/ 2882878 w 2884553"/>
                  <a:gd name="connsiteY19" fmla="*/ 258674 h 1931953"/>
                  <a:gd name="connsiteX20" fmla="*/ 2664821 w 2884553"/>
                  <a:gd name="connsiteY20" fmla="*/ 1039262 h 1931953"/>
                  <a:gd name="connsiteX21" fmla="*/ 2590390 w 2884553"/>
                  <a:gd name="connsiteY21" fmla="*/ 1643435 h 1931953"/>
                  <a:gd name="connsiteX22" fmla="*/ 2547709 w 2884553"/>
                  <a:gd name="connsiteY22" fmla="*/ 1716825 h 1931953"/>
                  <a:gd name="connsiteX23" fmla="*/ 2484668 w 2884553"/>
                  <a:gd name="connsiteY23" fmla="*/ 1772473 h 1931953"/>
                  <a:gd name="connsiteX24" fmla="*/ 2252600 w 2884553"/>
                  <a:gd name="connsiteY24" fmla="*/ 1809069 h 1931953"/>
                  <a:gd name="connsiteX0" fmla="*/ 2111253 w 2885396"/>
                  <a:gd name="connsiteY0" fmla="*/ 1931953 h 1931953"/>
                  <a:gd name="connsiteX1" fmla="*/ 1476125 w 2885396"/>
                  <a:gd name="connsiteY1" fmla="*/ 1750225 h 1931953"/>
                  <a:gd name="connsiteX2" fmla="*/ 1259376 w 2885396"/>
                  <a:gd name="connsiteY2" fmla="*/ 1783476 h 1931953"/>
                  <a:gd name="connsiteX3" fmla="*/ 435591 w 2885396"/>
                  <a:gd name="connsiteY3" fmla="*/ 1852791 h 1931953"/>
                  <a:gd name="connsiteX4" fmla="*/ 520758 w 2885396"/>
                  <a:gd name="connsiteY4" fmla="*/ 1272900 h 1931953"/>
                  <a:gd name="connsiteX5" fmla="*/ 377131 w 2885396"/>
                  <a:gd name="connsiteY5" fmla="*/ 758284 h 1931953"/>
                  <a:gd name="connsiteX6" fmla="*/ 96074 w 2885396"/>
                  <a:gd name="connsiteY6" fmla="*/ 334549 h 1931953"/>
                  <a:gd name="connsiteX7" fmla="*/ 1346 w 2885396"/>
                  <a:gd name="connsiteY7" fmla="*/ 8130 h 1931953"/>
                  <a:gd name="connsiteX8" fmla="*/ 200391 w 2885396"/>
                  <a:gd name="connsiteY8" fmla="*/ 87983 h 1931953"/>
                  <a:gd name="connsiteX9" fmla="*/ 502556 w 2885396"/>
                  <a:gd name="connsiteY9" fmla="*/ 488698 h 1931953"/>
                  <a:gd name="connsiteX10" fmla="*/ 475411 w 2885396"/>
                  <a:gd name="connsiteY10" fmla="*/ 287134 h 1931953"/>
                  <a:gd name="connsiteX11" fmla="*/ 411037 w 2885396"/>
                  <a:gd name="connsiteY11" fmla="*/ 73139 h 1931953"/>
                  <a:gd name="connsiteX12" fmla="*/ 494380 w 2885396"/>
                  <a:gd name="connsiteY12" fmla="*/ 97463 h 1931953"/>
                  <a:gd name="connsiteX13" fmla="*/ 841269 w 2885396"/>
                  <a:gd name="connsiteY13" fmla="*/ 402258 h 1931953"/>
                  <a:gd name="connsiteX14" fmla="*/ 1512332 w 2885396"/>
                  <a:gd name="connsiteY14" fmla="*/ 312981 h 1931953"/>
                  <a:gd name="connsiteX15" fmla="*/ 1780995 w 2885396"/>
                  <a:gd name="connsiteY15" fmla="*/ 493590 h 1931953"/>
                  <a:gd name="connsiteX16" fmla="*/ 1946095 w 2885396"/>
                  <a:gd name="connsiteY16" fmla="*/ 671390 h 1931953"/>
                  <a:gd name="connsiteX17" fmla="*/ 2304703 w 2885396"/>
                  <a:gd name="connsiteY17" fmla="*/ 623282 h 1931953"/>
                  <a:gd name="connsiteX18" fmla="*/ 2536967 w 2885396"/>
                  <a:gd name="connsiteY18" fmla="*/ 495242 h 1931953"/>
                  <a:gd name="connsiteX19" fmla="*/ 2883721 w 2885396"/>
                  <a:gd name="connsiteY19" fmla="*/ 258674 h 1931953"/>
                  <a:gd name="connsiteX20" fmla="*/ 2665664 w 2885396"/>
                  <a:gd name="connsiteY20" fmla="*/ 1039262 h 1931953"/>
                  <a:gd name="connsiteX21" fmla="*/ 2591233 w 2885396"/>
                  <a:gd name="connsiteY21" fmla="*/ 1643435 h 1931953"/>
                  <a:gd name="connsiteX22" fmla="*/ 2548552 w 2885396"/>
                  <a:gd name="connsiteY22" fmla="*/ 1716825 h 1931953"/>
                  <a:gd name="connsiteX23" fmla="*/ 2485511 w 2885396"/>
                  <a:gd name="connsiteY23" fmla="*/ 1772473 h 1931953"/>
                  <a:gd name="connsiteX24" fmla="*/ 2253443 w 2885396"/>
                  <a:gd name="connsiteY24" fmla="*/ 1809069 h 1931953"/>
                  <a:gd name="connsiteX0" fmla="*/ 2111253 w 2885396"/>
                  <a:gd name="connsiteY0" fmla="*/ 1931953 h 1931953"/>
                  <a:gd name="connsiteX1" fmla="*/ 1476125 w 2885396"/>
                  <a:gd name="connsiteY1" fmla="*/ 1750225 h 1931953"/>
                  <a:gd name="connsiteX2" fmla="*/ 1259376 w 2885396"/>
                  <a:gd name="connsiteY2" fmla="*/ 1783476 h 1931953"/>
                  <a:gd name="connsiteX3" fmla="*/ 435591 w 2885396"/>
                  <a:gd name="connsiteY3" fmla="*/ 1852791 h 1931953"/>
                  <a:gd name="connsiteX4" fmla="*/ 520758 w 2885396"/>
                  <a:gd name="connsiteY4" fmla="*/ 1272900 h 1931953"/>
                  <a:gd name="connsiteX5" fmla="*/ 377131 w 2885396"/>
                  <a:gd name="connsiteY5" fmla="*/ 758284 h 1931953"/>
                  <a:gd name="connsiteX6" fmla="*/ 96074 w 2885396"/>
                  <a:gd name="connsiteY6" fmla="*/ 334549 h 1931953"/>
                  <a:gd name="connsiteX7" fmla="*/ 1346 w 2885396"/>
                  <a:gd name="connsiteY7" fmla="*/ 8130 h 1931953"/>
                  <a:gd name="connsiteX8" fmla="*/ 200391 w 2885396"/>
                  <a:gd name="connsiteY8" fmla="*/ 87983 h 1931953"/>
                  <a:gd name="connsiteX9" fmla="*/ 502556 w 2885396"/>
                  <a:gd name="connsiteY9" fmla="*/ 488698 h 1931953"/>
                  <a:gd name="connsiteX10" fmla="*/ 475411 w 2885396"/>
                  <a:gd name="connsiteY10" fmla="*/ 287134 h 1931953"/>
                  <a:gd name="connsiteX11" fmla="*/ 411037 w 2885396"/>
                  <a:gd name="connsiteY11" fmla="*/ 73139 h 1931953"/>
                  <a:gd name="connsiteX12" fmla="*/ 494380 w 2885396"/>
                  <a:gd name="connsiteY12" fmla="*/ 97463 h 1931953"/>
                  <a:gd name="connsiteX13" fmla="*/ 627146 w 2885396"/>
                  <a:gd name="connsiteY13" fmla="*/ 239718 h 1931953"/>
                  <a:gd name="connsiteX14" fmla="*/ 841269 w 2885396"/>
                  <a:gd name="connsiteY14" fmla="*/ 402258 h 1931953"/>
                  <a:gd name="connsiteX15" fmla="*/ 1512332 w 2885396"/>
                  <a:gd name="connsiteY15" fmla="*/ 312981 h 1931953"/>
                  <a:gd name="connsiteX16" fmla="*/ 1780995 w 2885396"/>
                  <a:gd name="connsiteY16" fmla="*/ 493590 h 1931953"/>
                  <a:gd name="connsiteX17" fmla="*/ 1946095 w 2885396"/>
                  <a:gd name="connsiteY17" fmla="*/ 671390 h 1931953"/>
                  <a:gd name="connsiteX18" fmla="*/ 2304703 w 2885396"/>
                  <a:gd name="connsiteY18" fmla="*/ 623282 h 1931953"/>
                  <a:gd name="connsiteX19" fmla="*/ 2536967 w 2885396"/>
                  <a:gd name="connsiteY19" fmla="*/ 495242 h 1931953"/>
                  <a:gd name="connsiteX20" fmla="*/ 2883721 w 2885396"/>
                  <a:gd name="connsiteY20" fmla="*/ 258674 h 1931953"/>
                  <a:gd name="connsiteX21" fmla="*/ 2665664 w 2885396"/>
                  <a:gd name="connsiteY21" fmla="*/ 1039262 h 1931953"/>
                  <a:gd name="connsiteX22" fmla="*/ 2591233 w 2885396"/>
                  <a:gd name="connsiteY22" fmla="*/ 1643435 h 1931953"/>
                  <a:gd name="connsiteX23" fmla="*/ 2548552 w 2885396"/>
                  <a:gd name="connsiteY23" fmla="*/ 1716825 h 1931953"/>
                  <a:gd name="connsiteX24" fmla="*/ 2485511 w 2885396"/>
                  <a:gd name="connsiteY24" fmla="*/ 1772473 h 1931953"/>
                  <a:gd name="connsiteX25" fmla="*/ 2253443 w 2885396"/>
                  <a:gd name="connsiteY25" fmla="*/ 1809069 h 1931953"/>
                  <a:gd name="connsiteX0" fmla="*/ 2111253 w 2885396"/>
                  <a:gd name="connsiteY0" fmla="*/ 1931953 h 1931953"/>
                  <a:gd name="connsiteX1" fmla="*/ 1476125 w 2885396"/>
                  <a:gd name="connsiteY1" fmla="*/ 1750225 h 1931953"/>
                  <a:gd name="connsiteX2" fmla="*/ 1259376 w 2885396"/>
                  <a:gd name="connsiteY2" fmla="*/ 1783476 h 1931953"/>
                  <a:gd name="connsiteX3" fmla="*/ 435591 w 2885396"/>
                  <a:gd name="connsiteY3" fmla="*/ 1852791 h 1931953"/>
                  <a:gd name="connsiteX4" fmla="*/ 520758 w 2885396"/>
                  <a:gd name="connsiteY4" fmla="*/ 1272900 h 1931953"/>
                  <a:gd name="connsiteX5" fmla="*/ 377131 w 2885396"/>
                  <a:gd name="connsiteY5" fmla="*/ 758284 h 1931953"/>
                  <a:gd name="connsiteX6" fmla="*/ 96074 w 2885396"/>
                  <a:gd name="connsiteY6" fmla="*/ 334549 h 1931953"/>
                  <a:gd name="connsiteX7" fmla="*/ 1346 w 2885396"/>
                  <a:gd name="connsiteY7" fmla="*/ 8130 h 1931953"/>
                  <a:gd name="connsiteX8" fmla="*/ 200391 w 2885396"/>
                  <a:gd name="connsiteY8" fmla="*/ 87983 h 1931953"/>
                  <a:gd name="connsiteX9" fmla="*/ 502556 w 2885396"/>
                  <a:gd name="connsiteY9" fmla="*/ 488698 h 1931953"/>
                  <a:gd name="connsiteX10" fmla="*/ 475411 w 2885396"/>
                  <a:gd name="connsiteY10" fmla="*/ 287134 h 1931953"/>
                  <a:gd name="connsiteX11" fmla="*/ 411037 w 2885396"/>
                  <a:gd name="connsiteY11" fmla="*/ 73139 h 1931953"/>
                  <a:gd name="connsiteX12" fmla="*/ 513347 w 2885396"/>
                  <a:gd name="connsiteY12" fmla="*/ 69014 h 1931953"/>
                  <a:gd name="connsiteX13" fmla="*/ 627146 w 2885396"/>
                  <a:gd name="connsiteY13" fmla="*/ 239718 h 1931953"/>
                  <a:gd name="connsiteX14" fmla="*/ 841269 w 2885396"/>
                  <a:gd name="connsiteY14" fmla="*/ 402258 h 1931953"/>
                  <a:gd name="connsiteX15" fmla="*/ 1512332 w 2885396"/>
                  <a:gd name="connsiteY15" fmla="*/ 312981 h 1931953"/>
                  <a:gd name="connsiteX16" fmla="*/ 1780995 w 2885396"/>
                  <a:gd name="connsiteY16" fmla="*/ 493590 h 1931953"/>
                  <a:gd name="connsiteX17" fmla="*/ 1946095 w 2885396"/>
                  <a:gd name="connsiteY17" fmla="*/ 671390 h 1931953"/>
                  <a:gd name="connsiteX18" fmla="*/ 2304703 w 2885396"/>
                  <a:gd name="connsiteY18" fmla="*/ 623282 h 1931953"/>
                  <a:gd name="connsiteX19" fmla="*/ 2536967 w 2885396"/>
                  <a:gd name="connsiteY19" fmla="*/ 495242 h 1931953"/>
                  <a:gd name="connsiteX20" fmla="*/ 2883721 w 2885396"/>
                  <a:gd name="connsiteY20" fmla="*/ 258674 h 1931953"/>
                  <a:gd name="connsiteX21" fmla="*/ 2665664 w 2885396"/>
                  <a:gd name="connsiteY21" fmla="*/ 1039262 h 1931953"/>
                  <a:gd name="connsiteX22" fmla="*/ 2591233 w 2885396"/>
                  <a:gd name="connsiteY22" fmla="*/ 1643435 h 1931953"/>
                  <a:gd name="connsiteX23" fmla="*/ 2548552 w 2885396"/>
                  <a:gd name="connsiteY23" fmla="*/ 1716825 h 1931953"/>
                  <a:gd name="connsiteX24" fmla="*/ 2485511 w 2885396"/>
                  <a:gd name="connsiteY24" fmla="*/ 1772473 h 1931953"/>
                  <a:gd name="connsiteX25" fmla="*/ 2253443 w 2885396"/>
                  <a:gd name="connsiteY25" fmla="*/ 1809069 h 1931953"/>
                  <a:gd name="connsiteX0" fmla="*/ 2111253 w 2885396"/>
                  <a:gd name="connsiteY0" fmla="*/ 1931953 h 1931953"/>
                  <a:gd name="connsiteX1" fmla="*/ 1476125 w 2885396"/>
                  <a:gd name="connsiteY1" fmla="*/ 1750225 h 1931953"/>
                  <a:gd name="connsiteX2" fmla="*/ 1259376 w 2885396"/>
                  <a:gd name="connsiteY2" fmla="*/ 1783476 h 1931953"/>
                  <a:gd name="connsiteX3" fmla="*/ 435591 w 2885396"/>
                  <a:gd name="connsiteY3" fmla="*/ 1852791 h 1931953"/>
                  <a:gd name="connsiteX4" fmla="*/ 520758 w 2885396"/>
                  <a:gd name="connsiteY4" fmla="*/ 1272900 h 1931953"/>
                  <a:gd name="connsiteX5" fmla="*/ 377131 w 2885396"/>
                  <a:gd name="connsiteY5" fmla="*/ 758284 h 1931953"/>
                  <a:gd name="connsiteX6" fmla="*/ 96074 w 2885396"/>
                  <a:gd name="connsiteY6" fmla="*/ 334549 h 1931953"/>
                  <a:gd name="connsiteX7" fmla="*/ 1346 w 2885396"/>
                  <a:gd name="connsiteY7" fmla="*/ 8130 h 1931953"/>
                  <a:gd name="connsiteX8" fmla="*/ 200391 w 2885396"/>
                  <a:gd name="connsiteY8" fmla="*/ 87983 h 1931953"/>
                  <a:gd name="connsiteX9" fmla="*/ 502556 w 2885396"/>
                  <a:gd name="connsiteY9" fmla="*/ 488698 h 1931953"/>
                  <a:gd name="connsiteX10" fmla="*/ 475411 w 2885396"/>
                  <a:gd name="connsiteY10" fmla="*/ 287134 h 1931953"/>
                  <a:gd name="connsiteX11" fmla="*/ 411037 w 2885396"/>
                  <a:gd name="connsiteY11" fmla="*/ 73139 h 1931953"/>
                  <a:gd name="connsiteX12" fmla="*/ 513347 w 2885396"/>
                  <a:gd name="connsiteY12" fmla="*/ 69014 h 1931953"/>
                  <a:gd name="connsiteX13" fmla="*/ 665078 w 2885396"/>
                  <a:gd name="connsiteY13" fmla="*/ 230235 h 1931953"/>
                  <a:gd name="connsiteX14" fmla="*/ 841269 w 2885396"/>
                  <a:gd name="connsiteY14" fmla="*/ 402258 h 1931953"/>
                  <a:gd name="connsiteX15" fmla="*/ 1512332 w 2885396"/>
                  <a:gd name="connsiteY15" fmla="*/ 312981 h 1931953"/>
                  <a:gd name="connsiteX16" fmla="*/ 1780995 w 2885396"/>
                  <a:gd name="connsiteY16" fmla="*/ 493590 h 1931953"/>
                  <a:gd name="connsiteX17" fmla="*/ 1946095 w 2885396"/>
                  <a:gd name="connsiteY17" fmla="*/ 671390 h 1931953"/>
                  <a:gd name="connsiteX18" fmla="*/ 2304703 w 2885396"/>
                  <a:gd name="connsiteY18" fmla="*/ 623282 h 1931953"/>
                  <a:gd name="connsiteX19" fmla="*/ 2536967 w 2885396"/>
                  <a:gd name="connsiteY19" fmla="*/ 495242 h 1931953"/>
                  <a:gd name="connsiteX20" fmla="*/ 2883721 w 2885396"/>
                  <a:gd name="connsiteY20" fmla="*/ 258674 h 1931953"/>
                  <a:gd name="connsiteX21" fmla="*/ 2665664 w 2885396"/>
                  <a:gd name="connsiteY21" fmla="*/ 1039262 h 1931953"/>
                  <a:gd name="connsiteX22" fmla="*/ 2591233 w 2885396"/>
                  <a:gd name="connsiteY22" fmla="*/ 1643435 h 1931953"/>
                  <a:gd name="connsiteX23" fmla="*/ 2548552 w 2885396"/>
                  <a:gd name="connsiteY23" fmla="*/ 1716825 h 1931953"/>
                  <a:gd name="connsiteX24" fmla="*/ 2485511 w 2885396"/>
                  <a:gd name="connsiteY24" fmla="*/ 1772473 h 1931953"/>
                  <a:gd name="connsiteX25" fmla="*/ 2253443 w 2885396"/>
                  <a:gd name="connsiteY25" fmla="*/ 1809069 h 1931953"/>
                  <a:gd name="connsiteX0" fmla="*/ 2111253 w 2885396"/>
                  <a:gd name="connsiteY0" fmla="*/ 1931953 h 1931953"/>
                  <a:gd name="connsiteX1" fmla="*/ 1476125 w 2885396"/>
                  <a:gd name="connsiteY1" fmla="*/ 1750225 h 1931953"/>
                  <a:gd name="connsiteX2" fmla="*/ 1259376 w 2885396"/>
                  <a:gd name="connsiteY2" fmla="*/ 1783476 h 1931953"/>
                  <a:gd name="connsiteX3" fmla="*/ 435591 w 2885396"/>
                  <a:gd name="connsiteY3" fmla="*/ 1852791 h 1931953"/>
                  <a:gd name="connsiteX4" fmla="*/ 520758 w 2885396"/>
                  <a:gd name="connsiteY4" fmla="*/ 1272900 h 1931953"/>
                  <a:gd name="connsiteX5" fmla="*/ 282298 w 2885396"/>
                  <a:gd name="connsiteY5" fmla="*/ 767767 h 1931953"/>
                  <a:gd name="connsiteX6" fmla="*/ 96074 w 2885396"/>
                  <a:gd name="connsiteY6" fmla="*/ 334549 h 1931953"/>
                  <a:gd name="connsiteX7" fmla="*/ 1346 w 2885396"/>
                  <a:gd name="connsiteY7" fmla="*/ 8130 h 1931953"/>
                  <a:gd name="connsiteX8" fmla="*/ 200391 w 2885396"/>
                  <a:gd name="connsiteY8" fmla="*/ 87983 h 1931953"/>
                  <a:gd name="connsiteX9" fmla="*/ 502556 w 2885396"/>
                  <a:gd name="connsiteY9" fmla="*/ 488698 h 1931953"/>
                  <a:gd name="connsiteX10" fmla="*/ 475411 w 2885396"/>
                  <a:gd name="connsiteY10" fmla="*/ 287134 h 1931953"/>
                  <a:gd name="connsiteX11" fmla="*/ 411037 w 2885396"/>
                  <a:gd name="connsiteY11" fmla="*/ 73139 h 1931953"/>
                  <a:gd name="connsiteX12" fmla="*/ 513347 w 2885396"/>
                  <a:gd name="connsiteY12" fmla="*/ 69014 h 1931953"/>
                  <a:gd name="connsiteX13" fmla="*/ 665078 w 2885396"/>
                  <a:gd name="connsiteY13" fmla="*/ 230235 h 1931953"/>
                  <a:gd name="connsiteX14" fmla="*/ 841269 w 2885396"/>
                  <a:gd name="connsiteY14" fmla="*/ 402258 h 1931953"/>
                  <a:gd name="connsiteX15" fmla="*/ 1512332 w 2885396"/>
                  <a:gd name="connsiteY15" fmla="*/ 312981 h 1931953"/>
                  <a:gd name="connsiteX16" fmla="*/ 1780995 w 2885396"/>
                  <a:gd name="connsiteY16" fmla="*/ 493590 h 1931953"/>
                  <a:gd name="connsiteX17" fmla="*/ 1946095 w 2885396"/>
                  <a:gd name="connsiteY17" fmla="*/ 671390 h 1931953"/>
                  <a:gd name="connsiteX18" fmla="*/ 2304703 w 2885396"/>
                  <a:gd name="connsiteY18" fmla="*/ 623282 h 1931953"/>
                  <a:gd name="connsiteX19" fmla="*/ 2536967 w 2885396"/>
                  <a:gd name="connsiteY19" fmla="*/ 495242 h 1931953"/>
                  <a:gd name="connsiteX20" fmla="*/ 2883721 w 2885396"/>
                  <a:gd name="connsiteY20" fmla="*/ 258674 h 1931953"/>
                  <a:gd name="connsiteX21" fmla="*/ 2665664 w 2885396"/>
                  <a:gd name="connsiteY21" fmla="*/ 1039262 h 1931953"/>
                  <a:gd name="connsiteX22" fmla="*/ 2591233 w 2885396"/>
                  <a:gd name="connsiteY22" fmla="*/ 1643435 h 1931953"/>
                  <a:gd name="connsiteX23" fmla="*/ 2548552 w 2885396"/>
                  <a:gd name="connsiteY23" fmla="*/ 1716825 h 1931953"/>
                  <a:gd name="connsiteX24" fmla="*/ 2485511 w 2885396"/>
                  <a:gd name="connsiteY24" fmla="*/ 1772473 h 1931953"/>
                  <a:gd name="connsiteX25" fmla="*/ 2253443 w 2885396"/>
                  <a:gd name="connsiteY25" fmla="*/ 1809069 h 1931953"/>
                  <a:gd name="connsiteX0" fmla="*/ 2111253 w 2885396"/>
                  <a:gd name="connsiteY0" fmla="*/ 1931953 h 1931953"/>
                  <a:gd name="connsiteX1" fmla="*/ 1476125 w 2885396"/>
                  <a:gd name="connsiteY1" fmla="*/ 1750225 h 1931953"/>
                  <a:gd name="connsiteX2" fmla="*/ 1259376 w 2885396"/>
                  <a:gd name="connsiteY2" fmla="*/ 1783476 h 1931953"/>
                  <a:gd name="connsiteX3" fmla="*/ 435591 w 2885396"/>
                  <a:gd name="connsiteY3" fmla="*/ 1852791 h 1931953"/>
                  <a:gd name="connsiteX4" fmla="*/ 520758 w 2885396"/>
                  <a:gd name="connsiteY4" fmla="*/ 1272900 h 1931953"/>
                  <a:gd name="connsiteX5" fmla="*/ 409027 w 2885396"/>
                  <a:gd name="connsiteY5" fmla="*/ 1007872 h 1931953"/>
                  <a:gd name="connsiteX6" fmla="*/ 282298 w 2885396"/>
                  <a:gd name="connsiteY6" fmla="*/ 767767 h 1931953"/>
                  <a:gd name="connsiteX7" fmla="*/ 96074 w 2885396"/>
                  <a:gd name="connsiteY7" fmla="*/ 334549 h 1931953"/>
                  <a:gd name="connsiteX8" fmla="*/ 1346 w 2885396"/>
                  <a:gd name="connsiteY8" fmla="*/ 8130 h 1931953"/>
                  <a:gd name="connsiteX9" fmla="*/ 200391 w 2885396"/>
                  <a:gd name="connsiteY9" fmla="*/ 87983 h 1931953"/>
                  <a:gd name="connsiteX10" fmla="*/ 502556 w 2885396"/>
                  <a:gd name="connsiteY10" fmla="*/ 488698 h 1931953"/>
                  <a:gd name="connsiteX11" fmla="*/ 475411 w 2885396"/>
                  <a:gd name="connsiteY11" fmla="*/ 287134 h 1931953"/>
                  <a:gd name="connsiteX12" fmla="*/ 411037 w 2885396"/>
                  <a:gd name="connsiteY12" fmla="*/ 73139 h 1931953"/>
                  <a:gd name="connsiteX13" fmla="*/ 513347 w 2885396"/>
                  <a:gd name="connsiteY13" fmla="*/ 69014 h 1931953"/>
                  <a:gd name="connsiteX14" fmla="*/ 665078 w 2885396"/>
                  <a:gd name="connsiteY14" fmla="*/ 230235 h 1931953"/>
                  <a:gd name="connsiteX15" fmla="*/ 841269 w 2885396"/>
                  <a:gd name="connsiteY15" fmla="*/ 402258 h 1931953"/>
                  <a:gd name="connsiteX16" fmla="*/ 1512332 w 2885396"/>
                  <a:gd name="connsiteY16" fmla="*/ 312981 h 1931953"/>
                  <a:gd name="connsiteX17" fmla="*/ 1780995 w 2885396"/>
                  <a:gd name="connsiteY17" fmla="*/ 493590 h 1931953"/>
                  <a:gd name="connsiteX18" fmla="*/ 1946095 w 2885396"/>
                  <a:gd name="connsiteY18" fmla="*/ 671390 h 1931953"/>
                  <a:gd name="connsiteX19" fmla="*/ 2304703 w 2885396"/>
                  <a:gd name="connsiteY19" fmla="*/ 623282 h 1931953"/>
                  <a:gd name="connsiteX20" fmla="*/ 2536967 w 2885396"/>
                  <a:gd name="connsiteY20" fmla="*/ 495242 h 1931953"/>
                  <a:gd name="connsiteX21" fmla="*/ 2883721 w 2885396"/>
                  <a:gd name="connsiteY21" fmla="*/ 258674 h 1931953"/>
                  <a:gd name="connsiteX22" fmla="*/ 2665664 w 2885396"/>
                  <a:gd name="connsiteY22" fmla="*/ 1039262 h 1931953"/>
                  <a:gd name="connsiteX23" fmla="*/ 2591233 w 2885396"/>
                  <a:gd name="connsiteY23" fmla="*/ 1643435 h 1931953"/>
                  <a:gd name="connsiteX24" fmla="*/ 2548552 w 2885396"/>
                  <a:gd name="connsiteY24" fmla="*/ 1716825 h 1931953"/>
                  <a:gd name="connsiteX25" fmla="*/ 2485511 w 2885396"/>
                  <a:gd name="connsiteY25" fmla="*/ 1772473 h 1931953"/>
                  <a:gd name="connsiteX26" fmla="*/ 2253443 w 2885396"/>
                  <a:gd name="connsiteY26" fmla="*/ 1809069 h 1931953"/>
                  <a:gd name="connsiteX0" fmla="*/ 2111253 w 2885396"/>
                  <a:gd name="connsiteY0" fmla="*/ 1931953 h 1931953"/>
                  <a:gd name="connsiteX1" fmla="*/ 1476125 w 2885396"/>
                  <a:gd name="connsiteY1" fmla="*/ 1750225 h 1931953"/>
                  <a:gd name="connsiteX2" fmla="*/ 1259376 w 2885396"/>
                  <a:gd name="connsiteY2" fmla="*/ 1783476 h 1931953"/>
                  <a:gd name="connsiteX3" fmla="*/ 435591 w 2885396"/>
                  <a:gd name="connsiteY3" fmla="*/ 1852791 h 1931953"/>
                  <a:gd name="connsiteX4" fmla="*/ 350056 w 2885396"/>
                  <a:gd name="connsiteY4" fmla="*/ 1320317 h 1931953"/>
                  <a:gd name="connsiteX5" fmla="*/ 409027 w 2885396"/>
                  <a:gd name="connsiteY5" fmla="*/ 1007872 h 1931953"/>
                  <a:gd name="connsiteX6" fmla="*/ 282298 w 2885396"/>
                  <a:gd name="connsiteY6" fmla="*/ 767767 h 1931953"/>
                  <a:gd name="connsiteX7" fmla="*/ 96074 w 2885396"/>
                  <a:gd name="connsiteY7" fmla="*/ 334549 h 1931953"/>
                  <a:gd name="connsiteX8" fmla="*/ 1346 w 2885396"/>
                  <a:gd name="connsiteY8" fmla="*/ 8130 h 1931953"/>
                  <a:gd name="connsiteX9" fmla="*/ 200391 w 2885396"/>
                  <a:gd name="connsiteY9" fmla="*/ 87983 h 1931953"/>
                  <a:gd name="connsiteX10" fmla="*/ 502556 w 2885396"/>
                  <a:gd name="connsiteY10" fmla="*/ 488698 h 1931953"/>
                  <a:gd name="connsiteX11" fmla="*/ 475411 w 2885396"/>
                  <a:gd name="connsiteY11" fmla="*/ 287134 h 1931953"/>
                  <a:gd name="connsiteX12" fmla="*/ 411037 w 2885396"/>
                  <a:gd name="connsiteY12" fmla="*/ 73139 h 1931953"/>
                  <a:gd name="connsiteX13" fmla="*/ 513347 w 2885396"/>
                  <a:gd name="connsiteY13" fmla="*/ 69014 h 1931953"/>
                  <a:gd name="connsiteX14" fmla="*/ 665078 w 2885396"/>
                  <a:gd name="connsiteY14" fmla="*/ 230235 h 1931953"/>
                  <a:gd name="connsiteX15" fmla="*/ 841269 w 2885396"/>
                  <a:gd name="connsiteY15" fmla="*/ 402258 h 1931953"/>
                  <a:gd name="connsiteX16" fmla="*/ 1512332 w 2885396"/>
                  <a:gd name="connsiteY16" fmla="*/ 312981 h 1931953"/>
                  <a:gd name="connsiteX17" fmla="*/ 1780995 w 2885396"/>
                  <a:gd name="connsiteY17" fmla="*/ 493590 h 1931953"/>
                  <a:gd name="connsiteX18" fmla="*/ 1946095 w 2885396"/>
                  <a:gd name="connsiteY18" fmla="*/ 671390 h 1931953"/>
                  <a:gd name="connsiteX19" fmla="*/ 2304703 w 2885396"/>
                  <a:gd name="connsiteY19" fmla="*/ 623282 h 1931953"/>
                  <a:gd name="connsiteX20" fmla="*/ 2536967 w 2885396"/>
                  <a:gd name="connsiteY20" fmla="*/ 495242 h 1931953"/>
                  <a:gd name="connsiteX21" fmla="*/ 2883721 w 2885396"/>
                  <a:gd name="connsiteY21" fmla="*/ 258674 h 1931953"/>
                  <a:gd name="connsiteX22" fmla="*/ 2665664 w 2885396"/>
                  <a:gd name="connsiteY22" fmla="*/ 1039262 h 1931953"/>
                  <a:gd name="connsiteX23" fmla="*/ 2591233 w 2885396"/>
                  <a:gd name="connsiteY23" fmla="*/ 1643435 h 1931953"/>
                  <a:gd name="connsiteX24" fmla="*/ 2548552 w 2885396"/>
                  <a:gd name="connsiteY24" fmla="*/ 1716825 h 1931953"/>
                  <a:gd name="connsiteX25" fmla="*/ 2485511 w 2885396"/>
                  <a:gd name="connsiteY25" fmla="*/ 1772473 h 1931953"/>
                  <a:gd name="connsiteX26" fmla="*/ 2253443 w 2885396"/>
                  <a:gd name="connsiteY26" fmla="*/ 1809069 h 1931953"/>
                  <a:gd name="connsiteX0" fmla="*/ 2111253 w 2885396"/>
                  <a:gd name="connsiteY0" fmla="*/ 1931953 h 1931953"/>
                  <a:gd name="connsiteX1" fmla="*/ 1476125 w 2885396"/>
                  <a:gd name="connsiteY1" fmla="*/ 1750225 h 1931953"/>
                  <a:gd name="connsiteX2" fmla="*/ 1259376 w 2885396"/>
                  <a:gd name="connsiteY2" fmla="*/ 1783476 h 1931953"/>
                  <a:gd name="connsiteX3" fmla="*/ 435591 w 2885396"/>
                  <a:gd name="connsiteY3" fmla="*/ 1852791 h 1931953"/>
                  <a:gd name="connsiteX4" fmla="*/ 323676 w 2885396"/>
                  <a:gd name="connsiteY4" fmla="*/ 1595840 h 1931953"/>
                  <a:gd name="connsiteX5" fmla="*/ 350056 w 2885396"/>
                  <a:gd name="connsiteY5" fmla="*/ 1320317 h 1931953"/>
                  <a:gd name="connsiteX6" fmla="*/ 409027 w 2885396"/>
                  <a:gd name="connsiteY6" fmla="*/ 1007872 h 1931953"/>
                  <a:gd name="connsiteX7" fmla="*/ 282298 w 2885396"/>
                  <a:gd name="connsiteY7" fmla="*/ 767767 h 1931953"/>
                  <a:gd name="connsiteX8" fmla="*/ 96074 w 2885396"/>
                  <a:gd name="connsiteY8" fmla="*/ 334549 h 1931953"/>
                  <a:gd name="connsiteX9" fmla="*/ 1346 w 2885396"/>
                  <a:gd name="connsiteY9" fmla="*/ 8130 h 1931953"/>
                  <a:gd name="connsiteX10" fmla="*/ 200391 w 2885396"/>
                  <a:gd name="connsiteY10" fmla="*/ 87983 h 1931953"/>
                  <a:gd name="connsiteX11" fmla="*/ 502556 w 2885396"/>
                  <a:gd name="connsiteY11" fmla="*/ 488698 h 1931953"/>
                  <a:gd name="connsiteX12" fmla="*/ 475411 w 2885396"/>
                  <a:gd name="connsiteY12" fmla="*/ 287134 h 1931953"/>
                  <a:gd name="connsiteX13" fmla="*/ 411037 w 2885396"/>
                  <a:gd name="connsiteY13" fmla="*/ 73139 h 1931953"/>
                  <a:gd name="connsiteX14" fmla="*/ 513347 w 2885396"/>
                  <a:gd name="connsiteY14" fmla="*/ 69014 h 1931953"/>
                  <a:gd name="connsiteX15" fmla="*/ 665078 w 2885396"/>
                  <a:gd name="connsiteY15" fmla="*/ 230235 h 1931953"/>
                  <a:gd name="connsiteX16" fmla="*/ 841269 w 2885396"/>
                  <a:gd name="connsiteY16" fmla="*/ 402258 h 1931953"/>
                  <a:gd name="connsiteX17" fmla="*/ 1512332 w 2885396"/>
                  <a:gd name="connsiteY17" fmla="*/ 312981 h 1931953"/>
                  <a:gd name="connsiteX18" fmla="*/ 1780995 w 2885396"/>
                  <a:gd name="connsiteY18" fmla="*/ 493590 h 1931953"/>
                  <a:gd name="connsiteX19" fmla="*/ 1946095 w 2885396"/>
                  <a:gd name="connsiteY19" fmla="*/ 671390 h 1931953"/>
                  <a:gd name="connsiteX20" fmla="*/ 2304703 w 2885396"/>
                  <a:gd name="connsiteY20" fmla="*/ 623282 h 1931953"/>
                  <a:gd name="connsiteX21" fmla="*/ 2536967 w 2885396"/>
                  <a:gd name="connsiteY21" fmla="*/ 495242 h 1931953"/>
                  <a:gd name="connsiteX22" fmla="*/ 2883721 w 2885396"/>
                  <a:gd name="connsiteY22" fmla="*/ 258674 h 1931953"/>
                  <a:gd name="connsiteX23" fmla="*/ 2665664 w 2885396"/>
                  <a:gd name="connsiteY23" fmla="*/ 1039262 h 1931953"/>
                  <a:gd name="connsiteX24" fmla="*/ 2591233 w 2885396"/>
                  <a:gd name="connsiteY24" fmla="*/ 1643435 h 1931953"/>
                  <a:gd name="connsiteX25" fmla="*/ 2548552 w 2885396"/>
                  <a:gd name="connsiteY25" fmla="*/ 1716825 h 1931953"/>
                  <a:gd name="connsiteX26" fmla="*/ 2485511 w 2885396"/>
                  <a:gd name="connsiteY26" fmla="*/ 1772473 h 1931953"/>
                  <a:gd name="connsiteX27" fmla="*/ 2253443 w 2885396"/>
                  <a:gd name="connsiteY27" fmla="*/ 1809069 h 1931953"/>
                  <a:gd name="connsiteX0" fmla="*/ 2111253 w 2885396"/>
                  <a:gd name="connsiteY0" fmla="*/ 1931953 h 1931953"/>
                  <a:gd name="connsiteX1" fmla="*/ 1476125 w 2885396"/>
                  <a:gd name="connsiteY1" fmla="*/ 1750225 h 1931953"/>
                  <a:gd name="connsiteX2" fmla="*/ 1259376 w 2885396"/>
                  <a:gd name="connsiteY2" fmla="*/ 1783476 h 1931953"/>
                  <a:gd name="connsiteX3" fmla="*/ 435591 w 2885396"/>
                  <a:gd name="connsiteY3" fmla="*/ 1852791 h 1931953"/>
                  <a:gd name="connsiteX4" fmla="*/ 323676 w 2885396"/>
                  <a:gd name="connsiteY4" fmla="*/ 1595840 h 1931953"/>
                  <a:gd name="connsiteX5" fmla="*/ 350056 w 2885396"/>
                  <a:gd name="connsiteY5" fmla="*/ 1320317 h 1931953"/>
                  <a:gd name="connsiteX6" fmla="*/ 409027 w 2885396"/>
                  <a:gd name="connsiteY6" fmla="*/ 1007872 h 1931953"/>
                  <a:gd name="connsiteX7" fmla="*/ 282298 w 2885396"/>
                  <a:gd name="connsiteY7" fmla="*/ 767767 h 1931953"/>
                  <a:gd name="connsiteX8" fmla="*/ 96074 w 2885396"/>
                  <a:gd name="connsiteY8" fmla="*/ 334549 h 1931953"/>
                  <a:gd name="connsiteX9" fmla="*/ 1346 w 2885396"/>
                  <a:gd name="connsiteY9" fmla="*/ 8130 h 1931953"/>
                  <a:gd name="connsiteX10" fmla="*/ 200391 w 2885396"/>
                  <a:gd name="connsiteY10" fmla="*/ 87983 h 1931953"/>
                  <a:gd name="connsiteX11" fmla="*/ 502556 w 2885396"/>
                  <a:gd name="connsiteY11" fmla="*/ 488698 h 1931953"/>
                  <a:gd name="connsiteX12" fmla="*/ 475411 w 2885396"/>
                  <a:gd name="connsiteY12" fmla="*/ 287134 h 1931953"/>
                  <a:gd name="connsiteX13" fmla="*/ 411037 w 2885396"/>
                  <a:gd name="connsiteY13" fmla="*/ 73139 h 1931953"/>
                  <a:gd name="connsiteX14" fmla="*/ 513347 w 2885396"/>
                  <a:gd name="connsiteY14" fmla="*/ 69014 h 1931953"/>
                  <a:gd name="connsiteX15" fmla="*/ 665078 w 2885396"/>
                  <a:gd name="connsiteY15" fmla="*/ 230235 h 1931953"/>
                  <a:gd name="connsiteX16" fmla="*/ 841269 w 2885396"/>
                  <a:gd name="connsiteY16" fmla="*/ 402258 h 1931953"/>
                  <a:gd name="connsiteX17" fmla="*/ 1512332 w 2885396"/>
                  <a:gd name="connsiteY17" fmla="*/ 312981 h 1931953"/>
                  <a:gd name="connsiteX18" fmla="*/ 1780995 w 2885396"/>
                  <a:gd name="connsiteY18" fmla="*/ 493590 h 1931953"/>
                  <a:gd name="connsiteX19" fmla="*/ 1931844 w 2885396"/>
                  <a:gd name="connsiteY19" fmla="*/ 737370 h 1931953"/>
                  <a:gd name="connsiteX20" fmla="*/ 2304703 w 2885396"/>
                  <a:gd name="connsiteY20" fmla="*/ 623282 h 1931953"/>
                  <a:gd name="connsiteX21" fmla="*/ 2536967 w 2885396"/>
                  <a:gd name="connsiteY21" fmla="*/ 495242 h 1931953"/>
                  <a:gd name="connsiteX22" fmla="*/ 2883721 w 2885396"/>
                  <a:gd name="connsiteY22" fmla="*/ 258674 h 1931953"/>
                  <a:gd name="connsiteX23" fmla="*/ 2665664 w 2885396"/>
                  <a:gd name="connsiteY23" fmla="*/ 1039262 h 1931953"/>
                  <a:gd name="connsiteX24" fmla="*/ 2591233 w 2885396"/>
                  <a:gd name="connsiteY24" fmla="*/ 1643435 h 1931953"/>
                  <a:gd name="connsiteX25" fmla="*/ 2548552 w 2885396"/>
                  <a:gd name="connsiteY25" fmla="*/ 1716825 h 1931953"/>
                  <a:gd name="connsiteX26" fmla="*/ 2485511 w 2885396"/>
                  <a:gd name="connsiteY26" fmla="*/ 1772473 h 1931953"/>
                  <a:gd name="connsiteX27" fmla="*/ 2253443 w 2885396"/>
                  <a:gd name="connsiteY27" fmla="*/ 1809069 h 1931953"/>
                  <a:gd name="connsiteX0" fmla="*/ 2111253 w 2885747"/>
                  <a:gd name="connsiteY0" fmla="*/ 1931953 h 1931953"/>
                  <a:gd name="connsiteX1" fmla="*/ 1476125 w 2885747"/>
                  <a:gd name="connsiteY1" fmla="*/ 1750225 h 1931953"/>
                  <a:gd name="connsiteX2" fmla="*/ 1259376 w 2885747"/>
                  <a:gd name="connsiteY2" fmla="*/ 1783476 h 1931953"/>
                  <a:gd name="connsiteX3" fmla="*/ 435591 w 2885747"/>
                  <a:gd name="connsiteY3" fmla="*/ 1852791 h 1931953"/>
                  <a:gd name="connsiteX4" fmla="*/ 323676 w 2885747"/>
                  <a:gd name="connsiteY4" fmla="*/ 1595840 h 1931953"/>
                  <a:gd name="connsiteX5" fmla="*/ 350056 w 2885747"/>
                  <a:gd name="connsiteY5" fmla="*/ 1320317 h 1931953"/>
                  <a:gd name="connsiteX6" fmla="*/ 409027 w 2885747"/>
                  <a:gd name="connsiteY6" fmla="*/ 1007872 h 1931953"/>
                  <a:gd name="connsiteX7" fmla="*/ 282298 w 2885747"/>
                  <a:gd name="connsiteY7" fmla="*/ 767767 h 1931953"/>
                  <a:gd name="connsiteX8" fmla="*/ 96074 w 2885747"/>
                  <a:gd name="connsiteY8" fmla="*/ 334549 h 1931953"/>
                  <a:gd name="connsiteX9" fmla="*/ 1346 w 2885747"/>
                  <a:gd name="connsiteY9" fmla="*/ 8130 h 1931953"/>
                  <a:gd name="connsiteX10" fmla="*/ 200391 w 2885747"/>
                  <a:gd name="connsiteY10" fmla="*/ 87983 h 1931953"/>
                  <a:gd name="connsiteX11" fmla="*/ 502556 w 2885747"/>
                  <a:gd name="connsiteY11" fmla="*/ 488698 h 1931953"/>
                  <a:gd name="connsiteX12" fmla="*/ 475411 w 2885747"/>
                  <a:gd name="connsiteY12" fmla="*/ 287134 h 1931953"/>
                  <a:gd name="connsiteX13" fmla="*/ 411037 w 2885747"/>
                  <a:gd name="connsiteY13" fmla="*/ 73139 h 1931953"/>
                  <a:gd name="connsiteX14" fmla="*/ 513347 w 2885747"/>
                  <a:gd name="connsiteY14" fmla="*/ 69014 h 1931953"/>
                  <a:gd name="connsiteX15" fmla="*/ 665078 w 2885747"/>
                  <a:gd name="connsiteY15" fmla="*/ 230235 h 1931953"/>
                  <a:gd name="connsiteX16" fmla="*/ 841269 w 2885747"/>
                  <a:gd name="connsiteY16" fmla="*/ 402258 h 1931953"/>
                  <a:gd name="connsiteX17" fmla="*/ 1512332 w 2885747"/>
                  <a:gd name="connsiteY17" fmla="*/ 312981 h 1931953"/>
                  <a:gd name="connsiteX18" fmla="*/ 1780995 w 2885747"/>
                  <a:gd name="connsiteY18" fmla="*/ 493590 h 1931953"/>
                  <a:gd name="connsiteX19" fmla="*/ 1931844 w 2885747"/>
                  <a:gd name="connsiteY19" fmla="*/ 737370 h 1931953"/>
                  <a:gd name="connsiteX20" fmla="*/ 2304703 w 2885747"/>
                  <a:gd name="connsiteY20" fmla="*/ 623282 h 1931953"/>
                  <a:gd name="connsiteX21" fmla="*/ 2522716 w 2885747"/>
                  <a:gd name="connsiteY21" fmla="*/ 489244 h 1931953"/>
                  <a:gd name="connsiteX22" fmla="*/ 2883721 w 2885747"/>
                  <a:gd name="connsiteY22" fmla="*/ 258674 h 1931953"/>
                  <a:gd name="connsiteX23" fmla="*/ 2665664 w 2885747"/>
                  <a:gd name="connsiteY23" fmla="*/ 1039262 h 1931953"/>
                  <a:gd name="connsiteX24" fmla="*/ 2591233 w 2885747"/>
                  <a:gd name="connsiteY24" fmla="*/ 1643435 h 1931953"/>
                  <a:gd name="connsiteX25" fmla="*/ 2548552 w 2885747"/>
                  <a:gd name="connsiteY25" fmla="*/ 1716825 h 1931953"/>
                  <a:gd name="connsiteX26" fmla="*/ 2485511 w 2885747"/>
                  <a:gd name="connsiteY26" fmla="*/ 1772473 h 1931953"/>
                  <a:gd name="connsiteX27" fmla="*/ 2253443 w 2885747"/>
                  <a:gd name="connsiteY27" fmla="*/ 1809069 h 1931953"/>
                  <a:gd name="connsiteX0" fmla="*/ 2111253 w 2937652"/>
                  <a:gd name="connsiteY0" fmla="*/ 1931953 h 1931953"/>
                  <a:gd name="connsiteX1" fmla="*/ 1476125 w 2937652"/>
                  <a:gd name="connsiteY1" fmla="*/ 1750225 h 1931953"/>
                  <a:gd name="connsiteX2" fmla="*/ 1259376 w 2937652"/>
                  <a:gd name="connsiteY2" fmla="*/ 1783476 h 1931953"/>
                  <a:gd name="connsiteX3" fmla="*/ 435591 w 2937652"/>
                  <a:gd name="connsiteY3" fmla="*/ 1852791 h 1931953"/>
                  <a:gd name="connsiteX4" fmla="*/ 323676 w 2937652"/>
                  <a:gd name="connsiteY4" fmla="*/ 1595840 h 1931953"/>
                  <a:gd name="connsiteX5" fmla="*/ 350056 w 2937652"/>
                  <a:gd name="connsiteY5" fmla="*/ 1320317 h 1931953"/>
                  <a:gd name="connsiteX6" fmla="*/ 409027 w 2937652"/>
                  <a:gd name="connsiteY6" fmla="*/ 1007872 h 1931953"/>
                  <a:gd name="connsiteX7" fmla="*/ 282298 w 2937652"/>
                  <a:gd name="connsiteY7" fmla="*/ 767767 h 1931953"/>
                  <a:gd name="connsiteX8" fmla="*/ 96074 w 2937652"/>
                  <a:gd name="connsiteY8" fmla="*/ 334549 h 1931953"/>
                  <a:gd name="connsiteX9" fmla="*/ 1346 w 2937652"/>
                  <a:gd name="connsiteY9" fmla="*/ 8130 h 1931953"/>
                  <a:gd name="connsiteX10" fmla="*/ 200391 w 2937652"/>
                  <a:gd name="connsiteY10" fmla="*/ 87983 h 1931953"/>
                  <a:gd name="connsiteX11" fmla="*/ 502556 w 2937652"/>
                  <a:gd name="connsiteY11" fmla="*/ 488698 h 1931953"/>
                  <a:gd name="connsiteX12" fmla="*/ 475411 w 2937652"/>
                  <a:gd name="connsiteY12" fmla="*/ 287134 h 1931953"/>
                  <a:gd name="connsiteX13" fmla="*/ 411037 w 2937652"/>
                  <a:gd name="connsiteY13" fmla="*/ 73139 h 1931953"/>
                  <a:gd name="connsiteX14" fmla="*/ 513347 w 2937652"/>
                  <a:gd name="connsiteY14" fmla="*/ 69014 h 1931953"/>
                  <a:gd name="connsiteX15" fmla="*/ 665078 w 2937652"/>
                  <a:gd name="connsiteY15" fmla="*/ 230235 h 1931953"/>
                  <a:gd name="connsiteX16" fmla="*/ 841269 w 2937652"/>
                  <a:gd name="connsiteY16" fmla="*/ 402258 h 1931953"/>
                  <a:gd name="connsiteX17" fmla="*/ 1512332 w 2937652"/>
                  <a:gd name="connsiteY17" fmla="*/ 312981 h 1931953"/>
                  <a:gd name="connsiteX18" fmla="*/ 1780995 w 2937652"/>
                  <a:gd name="connsiteY18" fmla="*/ 493590 h 1931953"/>
                  <a:gd name="connsiteX19" fmla="*/ 1931844 w 2937652"/>
                  <a:gd name="connsiteY19" fmla="*/ 737370 h 1931953"/>
                  <a:gd name="connsiteX20" fmla="*/ 2304703 w 2937652"/>
                  <a:gd name="connsiteY20" fmla="*/ 623282 h 1931953"/>
                  <a:gd name="connsiteX21" fmla="*/ 2522716 w 2937652"/>
                  <a:gd name="connsiteY21" fmla="*/ 489244 h 1931953"/>
                  <a:gd name="connsiteX22" fmla="*/ 2935974 w 2937652"/>
                  <a:gd name="connsiteY22" fmla="*/ 102722 h 1931953"/>
                  <a:gd name="connsiteX23" fmla="*/ 2665664 w 2937652"/>
                  <a:gd name="connsiteY23" fmla="*/ 1039262 h 1931953"/>
                  <a:gd name="connsiteX24" fmla="*/ 2591233 w 2937652"/>
                  <a:gd name="connsiteY24" fmla="*/ 1643435 h 1931953"/>
                  <a:gd name="connsiteX25" fmla="*/ 2548552 w 2937652"/>
                  <a:gd name="connsiteY25" fmla="*/ 1716825 h 1931953"/>
                  <a:gd name="connsiteX26" fmla="*/ 2485511 w 2937652"/>
                  <a:gd name="connsiteY26" fmla="*/ 1772473 h 1931953"/>
                  <a:gd name="connsiteX27" fmla="*/ 2253443 w 2937652"/>
                  <a:gd name="connsiteY27" fmla="*/ 1809069 h 1931953"/>
                  <a:gd name="connsiteX0" fmla="*/ 2111253 w 2937652"/>
                  <a:gd name="connsiteY0" fmla="*/ 1931953 h 1931953"/>
                  <a:gd name="connsiteX1" fmla="*/ 1476125 w 2937652"/>
                  <a:gd name="connsiteY1" fmla="*/ 1750225 h 1931953"/>
                  <a:gd name="connsiteX2" fmla="*/ 1259376 w 2937652"/>
                  <a:gd name="connsiteY2" fmla="*/ 1783476 h 1931953"/>
                  <a:gd name="connsiteX3" fmla="*/ 435591 w 2937652"/>
                  <a:gd name="connsiteY3" fmla="*/ 1852791 h 1931953"/>
                  <a:gd name="connsiteX4" fmla="*/ 323676 w 2937652"/>
                  <a:gd name="connsiteY4" fmla="*/ 1595840 h 1931953"/>
                  <a:gd name="connsiteX5" fmla="*/ 350056 w 2937652"/>
                  <a:gd name="connsiteY5" fmla="*/ 1320317 h 1931953"/>
                  <a:gd name="connsiteX6" fmla="*/ 409027 w 2937652"/>
                  <a:gd name="connsiteY6" fmla="*/ 1007872 h 1931953"/>
                  <a:gd name="connsiteX7" fmla="*/ 282298 w 2937652"/>
                  <a:gd name="connsiteY7" fmla="*/ 767767 h 1931953"/>
                  <a:gd name="connsiteX8" fmla="*/ 96074 w 2937652"/>
                  <a:gd name="connsiteY8" fmla="*/ 334549 h 1931953"/>
                  <a:gd name="connsiteX9" fmla="*/ 1346 w 2937652"/>
                  <a:gd name="connsiteY9" fmla="*/ 8130 h 1931953"/>
                  <a:gd name="connsiteX10" fmla="*/ 200391 w 2937652"/>
                  <a:gd name="connsiteY10" fmla="*/ 87983 h 1931953"/>
                  <a:gd name="connsiteX11" fmla="*/ 502556 w 2937652"/>
                  <a:gd name="connsiteY11" fmla="*/ 488698 h 1931953"/>
                  <a:gd name="connsiteX12" fmla="*/ 475411 w 2937652"/>
                  <a:gd name="connsiteY12" fmla="*/ 287134 h 1931953"/>
                  <a:gd name="connsiteX13" fmla="*/ 411037 w 2937652"/>
                  <a:gd name="connsiteY13" fmla="*/ 73139 h 1931953"/>
                  <a:gd name="connsiteX14" fmla="*/ 513347 w 2937652"/>
                  <a:gd name="connsiteY14" fmla="*/ 69014 h 1931953"/>
                  <a:gd name="connsiteX15" fmla="*/ 665078 w 2937652"/>
                  <a:gd name="connsiteY15" fmla="*/ 230235 h 1931953"/>
                  <a:gd name="connsiteX16" fmla="*/ 841269 w 2937652"/>
                  <a:gd name="connsiteY16" fmla="*/ 402258 h 1931953"/>
                  <a:gd name="connsiteX17" fmla="*/ 1512332 w 2937652"/>
                  <a:gd name="connsiteY17" fmla="*/ 312981 h 1931953"/>
                  <a:gd name="connsiteX18" fmla="*/ 1780995 w 2937652"/>
                  <a:gd name="connsiteY18" fmla="*/ 493590 h 1931953"/>
                  <a:gd name="connsiteX19" fmla="*/ 1931844 w 2937652"/>
                  <a:gd name="connsiteY19" fmla="*/ 737370 h 1931953"/>
                  <a:gd name="connsiteX20" fmla="*/ 2304703 w 2937652"/>
                  <a:gd name="connsiteY20" fmla="*/ 623282 h 1931953"/>
                  <a:gd name="connsiteX21" fmla="*/ 2522716 w 2937652"/>
                  <a:gd name="connsiteY21" fmla="*/ 489244 h 1931953"/>
                  <a:gd name="connsiteX22" fmla="*/ 2935974 w 2937652"/>
                  <a:gd name="connsiteY22" fmla="*/ 102722 h 1931953"/>
                  <a:gd name="connsiteX23" fmla="*/ 2665664 w 2937652"/>
                  <a:gd name="connsiteY23" fmla="*/ 1039262 h 1931953"/>
                  <a:gd name="connsiteX24" fmla="*/ 2591233 w 2937652"/>
                  <a:gd name="connsiteY24" fmla="*/ 1643435 h 1931953"/>
                  <a:gd name="connsiteX25" fmla="*/ 2463046 w 2937652"/>
                  <a:gd name="connsiteY25" fmla="*/ 1518885 h 1931953"/>
                  <a:gd name="connsiteX26" fmla="*/ 2485511 w 2937652"/>
                  <a:gd name="connsiteY26" fmla="*/ 1772473 h 1931953"/>
                  <a:gd name="connsiteX27" fmla="*/ 2253443 w 2937652"/>
                  <a:gd name="connsiteY27" fmla="*/ 1809069 h 1931953"/>
                  <a:gd name="connsiteX0" fmla="*/ 2111253 w 2937739"/>
                  <a:gd name="connsiteY0" fmla="*/ 1931953 h 1931953"/>
                  <a:gd name="connsiteX1" fmla="*/ 1476125 w 2937739"/>
                  <a:gd name="connsiteY1" fmla="*/ 1750225 h 1931953"/>
                  <a:gd name="connsiteX2" fmla="*/ 1259376 w 2937739"/>
                  <a:gd name="connsiteY2" fmla="*/ 1783476 h 1931953"/>
                  <a:gd name="connsiteX3" fmla="*/ 435591 w 2937739"/>
                  <a:gd name="connsiteY3" fmla="*/ 1852791 h 1931953"/>
                  <a:gd name="connsiteX4" fmla="*/ 323676 w 2937739"/>
                  <a:gd name="connsiteY4" fmla="*/ 1595840 h 1931953"/>
                  <a:gd name="connsiteX5" fmla="*/ 350056 w 2937739"/>
                  <a:gd name="connsiteY5" fmla="*/ 1320317 h 1931953"/>
                  <a:gd name="connsiteX6" fmla="*/ 409027 w 2937739"/>
                  <a:gd name="connsiteY6" fmla="*/ 1007872 h 1931953"/>
                  <a:gd name="connsiteX7" fmla="*/ 282298 w 2937739"/>
                  <a:gd name="connsiteY7" fmla="*/ 767767 h 1931953"/>
                  <a:gd name="connsiteX8" fmla="*/ 96074 w 2937739"/>
                  <a:gd name="connsiteY8" fmla="*/ 334549 h 1931953"/>
                  <a:gd name="connsiteX9" fmla="*/ 1346 w 2937739"/>
                  <a:gd name="connsiteY9" fmla="*/ 8130 h 1931953"/>
                  <a:gd name="connsiteX10" fmla="*/ 200391 w 2937739"/>
                  <a:gd name="connsiteY10" fmla="*/ 87983 h 1931953"/>
                  <a:gd name="connsiteX11" fmla="*/ 502556 w 2937739"/>
                  <a:gd name="connsiteY11" fmla="*/ 488698 h 1931953"/>
                  <a:gd name="connsiteX12" fmla="*/ 475411 w 2937739"/>
                  <a:gd name="connsiteY12" fmla="*/ 287134 h 1931953"/>
                  <a:gd name="connsiteX13" fmla="*/ 411037 w 2937739"/>
                  <a:gd name="connsiteY13" fmla="*/ 73139 h 1931953"/>
                  <a:gd name="connsiteX14" fmla="*/ 513347 w 2937739"/>
                  <a:gd name="connsiteY14" fmla="*/ 69014 h 1931953"/>
                  <a:gd name="connsiteX15" fmla="*/ 665078 w 2937739"/>
                  <a:gd name="connsiteY15" fmla="*/ 230235 h 1931953"/>
                  <a:gd name="connsiteX16" fmla="*/ 841269 w 2937739"/>
                  <a:gd name="connsiteY16" fmla="*/ 402258 h 1931953"/>
                  <a:gd name="connsiteX17" fmla="*/ 1512332 w 2937739"/>
                  <a:gd name="connsiteY17" fmla="*/ 312981 h 1931953"/>
                  <a:gd name="connsiteX18" fmla="*/ 1780995 w 2937739"/>
                  <a:gd name="connsiteY18" fmla="*/ 493590 h 1931953"/>
                  <a:gd name="connsiteX19" fmla="*/ 1931844 w 2937739"/>
                  <a:gd name="connsiteY19" fmla="*/ 737370 h 1931953"/>
                  <a:gd name="connsiteX20" fmla="*/ 2304703 w 2937739"/>
                  <a:gd name="connsiteY20" fmla="*/ 623282 h 1931953"/>
                  <a:gd name="connsiteX21" fmla="*/ 2522716 w 2937739"/>
                  <a:gd name="connsiteY21" fmla="*/ 489244 h 1931953"/>
                  <a:gd name="connsiteX22" fmla="*/ 2935974 w 2937739"/>
                  <a:gd name="connsiteY22" fmla="*/ 102722 h 1931953"/>
                  <a:gd name="connsiteX23" fmla="*/ 2665664 w 2937739"/>
                  <a:gd name="connsiteY23" fmla="*/ 1039262 h 1931953"/>
                  <a:gd name="connsiteX24" fmla="*/ 2515228 w 2937739"/>
                  <a:gd name="connsiteY24" fmla="*/ 1391511 h 1931953"/>
                  <a:gd name="connsiteX25" fmla="*/ 2463046 w 2937739"/>
                  <a:gd name="connsiteY25" fmla="*/ 1518885 h 1931953"/>
                  <a:gd name="connsiteX26" fmla="*/ 2485511 w 2937739"/>
                  <a:gd name="connsiteY26" fmla="*/ 1772473 h 1931953"/>
                  <a:gd name="connsiteX27" fmla="*/ 2253443 w 2937739"/>
                  <a:gd name="connsiteY27" fmla="*/ 1809069 h 1931953"/>
                  <a:gd name="connsiteX0" fmla="*/ 2111253 w 2937739"/>
                  <a:gd name="connsiteY0" fmla="*/ 1931953 h 1931953"/>
                  <a:gd name="connsiteX1" fmla="*/ 1476125 w 2937739"/>
                  <a:gd name="connsiteY1" fmla="*/ 1750225 h 1931953"/>
                  <a:gd name="connsiteX2" fmla="*/ 1259376 w 2937739"/>
                  <a:gd name="connsiteY2" fmla="*/ 1783476 h 1931953"/>
                  <a:gd name="connsiteX3" fmla="*/ 435591 w 2937739"/>
                  <a:gd name="connsiteY3" fmla="*/ 1852791 h 1931953"/>
                  <a:gd name="connsiteX4" fmla="*/ 323676 w 2937739"/>
                  <a:gd name="connsiteY4" fmla="*/ 1595840 h 1931953"/>
                  <a:gd name="connsiteX5" fmla="*/ 350056 w 2937739"/>
                  <a:gd name="connsiteY5" fmla="*/ 1320317 h 1931953"/>
                  <a:gd name="connsiteX6" fmla="*/ 409027 w 2937739"/>
                  <a:gd name="connsiteY6" fmla="*/ 1007872 h 1931953"/>
                  <a:gd name="connsiteX7" fmla="*/ 282298 w 2937739"/>
                  <a:gd name="connsiteY7" fmla="*/ 767767 h 1931953"/>
                  <a:gd name="connsiteX8" fmla="*/ 96074 w 2937739"/>
                  <a:gd name="connsiteY8" fmla="*/ 334549 h 1931953"/>
                  <a:gd name="connsiteX9" fmla="*/ 1346 w 2937739"/>
                  <a:gd name="connsiteY9" fmla="*/ 8130 h 1931953"/>
                  <a:gd name="connsiteX10" fmla="*/ 200391 w 2937739"/>
                  <a:gd name="connsiteY10" fmla="*/ 87983 h 1931953"/>
                  <a:gd name="connsiteX11" fmla="*/ 502556 w 2937739"/>
                  <a:gd name="connsiteY11" fmla="*/ 488698 h 1931953"/>
                  <a:gd name="connsiteX12" fmla="*/ 475411 w 2937739"/>
                  <a:gd name="connsiteY12" fmla="*/ 287134 h 1931953"/>
                  <a:gd name="connsiteX13" fmla="*/ 411037 w 2937739"/>
                  <a:gd name="connsiteY13" fmla="*/ 73139 h 1931953"/>
                  <a:gd name="connsiteX14" fmla="*/ 513347 w 2937739"/>
                  <a:gd name="connsiteY14" fmla="*/ 69014 h 1931953"/>
                  <a:gd name="connsiteX15" fmla="*/ 665078 w 2937739"/>
                  <a:gd name="connsiteY15" fmla="*/ 230235 h 1931953"/>
                  <a:gd name="connsiteX16" fmla="*/ 841269 w 2937739"/>
                  <a:gd name="connsiteY16" fmla="*/ 402258 h 1931953"/>
                  <a:gd name="connsiteX17" fmla="*/ 1512332 w 2937739"/>
                  <a:gd name="connsiteY17" fmla="*/ 312981 h 1931953"/>
                  <a:gd name="connsiteX18" fmla="*/ 1780995 w 2937739"/>
                  <a:gd name="connsiteY18" fmla="*/ 493590 h 1931953"/>
                  <a:gd name="connsiteX19" fmla="*/ 1931844 w 2937739"/>
                  <a:gd name="connsiteY19" fmla="*/ 737370 h 1931953"/>
                  <a:gd name="connsiteX20" fmla="*/ 2304703 w 2937739"/>
                  <a:gd name="connsiteY20" fmla="*/ 623282 h 1931953"/>
                  <a:gd name="connsiteX21" fmla="*/ 2522716 w 2937739"/>
                  <a:gd name="connsiteY21" fmla="*/ 489244 h 1931953"/>
                  <a:gd name="connsiteX22" fmla="*/ 2935974 w 2937739"/>
                  <a:gd name="connsiteY22" fmla="*/ 102722 h 1931953"/>
                  <a:gd name="connsiteX23" fmla="*/ 2665664 w 2937739"/>
                  <a:gd name="connsiteY23" fmla="*/ 1039262 h 1931953"/>
                  <a:gd name="connsiteX24" fmla="*/ 2515228 w 2937739"/>
                  <a:gd name="connsiteY24" fmla="*/ 1391511 h 1931953"/>
                  <a:gd name="connsiteX25" fmla="*/ 2463046 w 2937739"/>
                  <a:gd name="connsiteY25" fmla="*/ 1518885 h 1931953"/>
                  <a:gd name="connsiteX26" fmla="*/ 2328750 w 2937739"/>
                  <a:gd name="connsiteY26" fmla="*/ 1622518 h 1931953"/>
                  <a:gd name="connsiteX27" fmla="*/ 2253443 w 2937739"/>
                  <a:gd name="connsiteY27" fmla="*/ 1809069 h 1931953"/>
                  <a:gd name="connsiteX0" fmla="*/ 2111253 w 2937739"/>
                  <a:gd name="connsiteY0" fmla="*/ 1931953 h 1931953"/>
                  <a:gd name="connsiteX1" fmla="*/ 1476125 w 2937739"/>
                  <a:gd name="connsiteY1" fmla="*/ 1750225 h 1931953"/>
                  <a:gd name="connsiteX2" fmla="*/ 1259376 w 2937739"/>
                  <a:gd name="connsiteY2" fmla="*/ 1783476 h 1931953"/>
                  <a:gd name="connsiteX3" fmla="*/ 435591 w 2937739"/>
                  <a:gd name="connsiteY3" fmla="*/ 1852791 h 1931953"/>
                  <a:gd name="connsiteX4" fmla="*/ 323676 w 2937739"/>
                  <a:gd name="connsiteY4" fmla="*/ 1595840 h 1931953"/>
                  <a:gd name="connsiteX5" fmla="*/ 350056 w 2937739"/>
                  <a:gd name="connsiteY5" fmla="*/ 1320317 h 1931953"/>
                  <a:gd name="connsiteX6" fmla="*/ 409027 w 2937739"/>
                  <a:gd name="connsiteY6" fmla="*/ 1007872 h 1931953"/>
                  <a:gd name="connsiteX7" fmla="*/ 282298 w 2937739"/>
                  <a:gd name="connsiteY7" fmla="*/ 767767 h 1931953"/>
                  <a:gd name="connsiteX8" fmla="*/ 96074 w 2937739"/>
                  <a:gd name="connsiteY8" fmla="*/ 334549 h 1931953"/>
                  <a:gd name="connsiteX9" fmla="*/ 1346 w 2937739"/>
                  <a:gd name="connsiteY9" fmla="*/ 8130 h 1931953"/>
                  <a:gd name="connsiteX10" fmla="*/ 200391 w 2937739"/>
                  <a:gd name="connsiteY10" fmla="*/ 87983 h 1931953"/>
                  <a:gd name="connsiteX11" fmla="*/ 502556 w 2937739"/>
                  <a:gd name="connsiteY11" fmla="*/ 488698 h 1931953"/>
                  <a:gd name="connsiteX12" fmla="*/ 475411 w 2937739"/>
                  <a:gd name="connsiteY12" fmla="*/ 287134 h 1931953"/>
                  <a:gd name="connsiteX13" fmla="*/ 411037 w 2937739"/>
                  <a:gd name="connsiteY13" fmla="*/ 73139 h 1931953"/>
                  <a:gd name="connsiteX14" fmla="*/ 513347 w 2937739"/>
                  <a:gd name="connsiteY14" fmla="*/ 69014 h 1931953"/>
                  <a:gd name="connsiteX15" fmla="*/ 665078 w 2937739"/>
                  <a:gd name="connsiteY15" fmla="*/ 230235 h 1931953"/>
                  <a:gd name="connsiteX16" fmla="*/ 841269 w 2937739"/>
                  <a:gd name="connsiteY16" fmla="*/ 402258 h 1931953"/>
                  <a:gd name="connsiteX17" fmla="*/ 1512332 w 2937739"/>
                  <a:gd name="connsiteY17" fmla="*/ 312981 h 1931953"/>
                  <a:gd name="connsiteX18" fmla="*/ 1780995 w 2937739"/>
                  <a:gd name="connsiteY18" fmla="*/ 493590 h 1931953"/>
                  <a:gd name="connsiteX19" fmla="*/ 1931844 w 2937739"/>
                  <a:gd name="connsiteY19" fmla="*/ 737370 h 1931953"/>
                  <a:gd name="connsiteX20" fmla="*/ 2304703 w 2937739"/>
                  <a:gd name="connsiteY20" fmla="*/ 623282 h 1931953"/>
                  <a:gd name="connsiteX21" fmla="*/ 2522716 w 2937739"/>
                  <a:gd name="connsiteY21" fmla="*/ 489244 h 1931953"/>
                  <a:gd name="connsiteX22" fmla="*/ 2935974 w 2937739"/>
                  <a:gd name="connsiteY22" fmla="*/ 102722 h 1931953"/>
                  <a:gd name="connsiteX23" fmla="*/ 2665664 w 2937739"/>
                  <a:gd name="connsiteY23" fmla="*/ 1039262 h 1931953"/>
                  <a:gd name="connsiteX24" fmla="*/ 2515228 w 2937739"/>
                  <a:gd name="connsiteY24" fmla="*/ 1391511 h 1931953"/>
                  <a:gd name="connsiteX25" fmla="*/ 2444045 w 2937739"/>
                  <a:gd name="connsiteY25" fmla="*/ 1494892 h 1931953"/>
                  <a:gd name="connsiteX26" fmla="*/ 2328750 w 2937739"/>
                  <a:gd name="connsiteY26" fmla="*/ 1622518 h 1931953"/>
                  <a:gd name="connsiteX27" fmla="*/ 2253443 w 2937739"/>
                  <a:gd name="connsiteY27" fmla="*/ 1809069 h 1931953"/>
                  <a:gd name="connsiteX0" fmla="*/ 2206259 w 2937739"/>
                  <a:gd name="connsiteY0" fmla="*/ 1895964 h 1895964"/>
                  <a:gd name="connsiteX1" fmla="*/ 1476125 w 2937739"/>
                  <a:gd name="connsiteY1" fmla="*/ 1750225 h 1895964"/>
                  <a:gd name="connsiteX2" fmla="*/ 1259376 w 2937739"/>
                  <a:gd name="connsiteY2" fmla="*/ 1783476 h 1895964"/>
                  <a:gd name="connsiteX3" fmla="*/ 435591 w 2937739"/>
                  <a:gd name="connsiteY3" fmla="*/ 1852791 h 1895964"/>
                  <a:gd name="connsiteX4" fmla="*/ 323676 w 2937739"/>
                  <a:gd name="connsiteY4" fmla="*/ 1595840 h 1895964"/>
                  <a:gd name="connsiteX5" fmla="*/ 350056 w 2937739"/>
                  <a:gd name="connsiteY5" fmla="*/ 1320317 h 1895964"/>
                  <a:gd name="connsiteX6" fmla="*/ 409027 w 2937739"/>
                  <a:gd name="connsiteY6" fmla="*/ 1007872 h 1895964"/>
                  <a:gd name="connsiteX7" fmla="*/ 282298 w 2937739"/>
                  <a:gd name="connsiteY7" fmla="*/ 767767 h 1895964"/>
                  <a:gd name="connsiteX8" fmla="*/ 96074 w 2937739"/>
                  <a:gd name="connsiteY8" fmla="*/ 334549 h 1895964"/>
                  <a:gd name="connsiteX9" fmla="*/ 1346 w 2937739"/>
                  <a:gd name="connsiteY9" fmla="*/ 8130 h 1895964"/>
                  <a:gd name="connsiteX10" fmla="*/ 200391 w 2937739"/>
                  <a:gd name="connsiteY10" fmla="*/ 87983 h 1895964"/>
                  <a:gd name="connsiteX11" fmla="*/ 502556 w 2937739"/>
                  <a:gd name="connsiteY11" fmla="*/ 488698 h 1895964"/>
                  <a:gd name="connsiteX12" fmla="*/ 475411 w 2937739"/>
                  <a:gd name="connsiteY12" fmla="*/ 287134 h 1895964"/>
                  <a:gd name="connsiteX13" fmla="*/ 411037 w 2937739"/>
                  <a:gd name="connsiteY13" fmla="*/ 73139 h 1895964"/>
                  <a:gd name="connsiteX14" fmla="*/ 513347 w 2937739"/>
                  <a:gd name="connsiteY14" fmla="*/ 69014 h 1895964"/>
                  <a:gd name="connsiteX15" fmla="*/ 665078 w 2937739"/>
                  <a:gd name="connsiteY15" fmla="*/ 230235 h 1895964"/>
                  <a:gd name="connsiteX16" fmla="*/ 841269 w 2937739"/>
                  <a:gd name="connsiteY16" fmla="*/ 402258 h 1895964"/>
                  <a:gd name="connsiteX17" fmla="*/ 1512332 w 2937739"/>
                  <a:gd name="connsiteY17" fmla="*/ 312981 h 1895964"/>
                  <a:gd name="connsiteX18" fmla="*/ 1780995 w 2937739"/>
                  <a:gd name="connsiteY18" fmla="*/ 493590 h 1895964"/>
                  <a:gd name="connsiteX19" fmla="*/ 1931844 w 2937739"/>
                  <a:gd name="connsiteY19" fmla="*/ 737370 h 1895964"/>
                  <a:gd name="connsiteX20" fmla="*/ 2304703 w 2937739"/>
                  <a:gd name="connsiteY20" fmla="*/ 623282 h 1895964"/>
                  <a:gd name="connsiteX21" fmla="*/ 2522716 w 2937739"/>
                  <a:gd name="connsiteY21" fmla="*/ 489244 h 1895964"/>
                  <a:gd name="connsiteX22" fmla="*/ 2935974 w 2937739"/>
                  <a:gd name="connsiteY22" fmla="*/ 102722 h 1895964"/>
                  <a:gd name="connsiteX23" fmla="*/ 2665664 w 2937739"/>
                  <a:gd name="connsiteY23" fmla="*/ 1039262 h 1895964"/>
                  <a:gd name="connsiteX24" fmla="*/ 2515228 w 2937739"/>
                  <a:gd name="connsiteY24" fmla="*/ 1391511 h 1895964"/>
                  <a:gd name="connsiteX25" fmla="*/ 2444045 w 2937739"/>
                  <a:gd name="connsiteY25" fmla="*/ 1494892 h 1895964"/>
                  <a:gd name="connsiteX26" fmla="*/ 2328750 w 2937739"/>
                  <a:gd name="connsiteY26" fmla="*/ 1622518 h 1895964"/>
                  <a:gd name="connsiteX27" fmla="*/ 2253443 w 2937739"/>
                  <a:gd name="connsiteY27" fmla="*/ 1809069 h 1895964"/>
                  <a:gd name="connsiteX0" fmla="*/ 2206259 w 2937739"/>
                  <a:gd name="connsiteY0" fmla="*/ 1895964 h 1895964"/>
                  <a:gd name="connsiteX1" fmla="*/ 1476125 w 2937739"/>
                  <a:gd name="connsiteY1" fmla="*/ 1750225 h 1895964"/>
                  <a:gd name="connsiteX2" fmla="*/ 1259376 w 2937739"/>
                  <a:gd name="connsiteY2" fmla="*/ 1783476 h 1895964"/>
                  <a:gd name="connsiteX3" fmla="*/ 435591 w 2937739"/>
                  <a:gd name="connsiteY3" fmla="*/ 1852791 h 1895964"/>
                  <a:gd name="connsiteX4" fmla="*/ 323676 w 2937739"/>
                  <a:gd name="connsiteY4" fmla="*/ 1595840 h 1895964"/>
                  <a:gd name="connsiteX5" fmla="*/ 350056 w 2937739"/>
                  <a:gd name="connsiteY5" fmla="*/ 1320317 h 1895964"/>
                  <a:gd name="connsiteX6" fmla="*/ 409027 w 2937739"/>
                  <a:gd name="connsiteY6" fmla="*/ 1007872 h 1895964"/>
                  <a:gd name="connsiteX7" fmla="*/ 282298 w 2937739"/>
                  <a:gd name="connsiteY7" fmla="*/ 767767 h 1895964"/>
                  <a:gd name="connsiteX8" fmla="*/ 96074 w 2937739"/>
                  <a:gd name="connsiteY8" fmla="*/ 334549 h 1895964"/>
                  <a:gd name="connsiteX9" fmla="*/ 1346 w 2937739"/>
                  <a:gd name="connsiteY9" fmla="*/ 8130 h 1895964"/>
                  <a:gd name="connsiteX10" fmla="*/ 200391 w 2937739"/>
                  <a:gd name="connsiteY10" fmla="*/ 87983 h 1895964"/>
                  <a:gd name="connsiteX11" fmla="*/ 502556 w 2937739"/>
                  <a:gd name="connsiteY11" fmla="*/ 488698 h 1895964"/>
                  <a:gd name="connsiteX12" fmla="*/ 475411 w 2937739"/>
                  <a:gd name="connsiteY12" fmla="*/ 287134 h 1895964"/>
                  <a:gd name="connsiteX13" fmla="*/ 411037 w 2937739"/>
                  <a:gd name="connsiteY13" fmla="*/ 73139 h 1895964"/>
                  <a:gd name="connsiteX14" fmla="*/ 513347 w 2937739"/>
                  <a:gd name="connsiteY14" fmla="*/ 69014 h 1895964"/>
                  <a:gd name="connsiteX15" fmla="*/ 665078 w 2937739"/>
                  <a:gd name="connsiteY15" fmla="*/ 230235 h 1895964"/>
                  <a:gd name="connsiteX16" fmla="*/ 841269 w 2937739"/>
                  <a:gd name="connsiteY16" fmla="*/ 402258 h 1895964"/>
                  <a:gd name="connsiteX17" fmla="*/ 1512332 w 2937739"/>
                  <a:gd name="connsiteY17" fmla="*/ 312981 h 1895964"/>
                  <a:gd name="connsiteX18" fmla="*/ 1780995 w 2937739"/>
                  <a:gd name="connsiteY18" fmla="*/ 493590 h 1895964"/>
                  <a:gd name="connsiteX19" fmla="*/ 1931844 w 2937739"/>
                  <a:gd name="connsiteY19" fmla="*/ 737370 h 1895964"/>
                  <a:gd name="connsiteX20" fmla="*/ 2304703 w 2937739"/>
                  <a:gd name="connsiteY20" fmla="*/ 623282 h 1895964"/>
                  <a:gd name="connsiteX21" fmla="*/ 2522716 w 2937739"/>
                  <a:gd name="connsiteY21" fmla="*/ 489244 h 1895964"/>
                  <a:gd name="connsiteX22" fmla="*/ 2935974 w 2937739"/>
                  <a:gd name="connsiteY22" fmla="*/ 102722 h 1895964"/>
                  <a:gd name="connsiteX23" fmla="*/ 2665664 w 2937739"/>
                  <a:gd name="connsiteY23" fmla="*/ 1039262 h 1895964"/>
                  <a:gd name="connsiteX24" fmla="*/ 2515228 w 2937739"/>
                  <a:gd name="connsiteY24" fmla="*/ 1391511 h 1895964"/>
                  <a:gd name="connsiteX25" fmla="*/ 2444045 w 2937739"/>
                  <a:gd name="connsiteY25" fmla="*/ 1494892 h 1895964"/>
                  <a:gd name="connsiteX26" fmla="*/ 2328750 w 2937739"/>
                  <a:gd name="connsiteY26" fmla="*/ 1622518 h 1895964"/>
                  <a:gd name="connsiteX27" fmla="*/ 2158436 w 2937739"/>
                  <a:gd name="connsiteY27" fmla="*/ 1695103 h 1895964"/>
                  <a:gd name="connsiteX0" fmla="*/ 1476125 w 2937739"/>
                  <a:gd name="connsiteY0" fmla="*/ 1750225 h 1859735"/>
                  <a:gd name="connsiteX1" fmla="*/ 1259376 w 2937739"/>
                  <a:gd name="connsiteY1" fmla="*/ 1783476 h 1859735"/>
                  <a:gd name="connsiteX2" fmla="*/ 435591 w 2937739"/>
                  <a:gd name="connsiteY2" fmla="*/ 1852791 h 1859735"/>
                  <a:gd name="connsiteX3" fmla="*/ 323676 w 2937739"/>
                  <a:gd name="connsiteY3" fmla="*/ 1595840 h 1859735"/>
                  <a:gd name="connsiteX4" fmla="*/ 350056 w 2937739"/>
                  <a:gd name="connsiteY4" fmla="*/ 1320317 h 1859735"/>
                  <a:gd name="connsiteX5" fmla="*/ 409027 w 2937739"/>
                  <a:gd name="connsiteY5" fmla="*/ 1007872 h 1859735"/>
                  <a:gd name="connsiteX6" fmla="*/ 282298 w 2937739"/>
                  <a:gd name="connsiteY6" fmla="*/ 767767 h 1859735"/>
                  <a:gd name="connsiteX7" fmla="*/ 96074 w 2937739"/>
                  <a:gd name="connsiteY7" fmla="*/ 334549 h 1859735"/>
                  <a:gd name="connsiteX8" fmla="*/ 1346 w 2937739"/>
                  <a:gd name="connsiteY8" fmla="*/ 8130 h 1859735"/>
                  <a:gd name="connsiteX9" fmla="*/ 200391 w 2937739"/>
                  <a:gd name="connsiteY9" fmla="*/ 87983 h 1859735"/>
                  <a:gd name="connsiteX10" fmla="*/ 502556 w 2937739"/>
                  <a:gd name="connsiteY10" fmla="*/ 488698 h 1859735"/>
                  <a:gd name="connsiteX11" fmla="*/ 475411 w 2937739"/>
                  <a:gd name="connsiteY11" fmla="*/ 287134 h 1859735"/>
                  <a:gd name="connsiteX12" fmla="*/ 411037 w 2937739"/>
                  <a:gd name="connsiteY12" fmla="*/ 73139 h 1859735"/>
                  <a:gd name="connsiteX13" fmla="*/ 513347 w 2937739"/>
                  <a:gd name="connsiteY13" fmla="*/ 69014 h 1859735"/>
                  <a:gd name="connsiteX14" fmla="*/ 665078 w 2937739"/>
                  <a:gd name="connsiteY14" fmla="*/ 230235 h 1859735"/>
                  <a:gd name="connsiteX15" fmla="*/ 841269 w 2937739"/>
                  <a:gd name="connsiteY15" fmla="*/ 402258 h 1859735"/>
                  <a:gd name="connsiteX16" fmla="*/ 1512332 w 2937739"/>
                  <a:gd name="connsiteY16" fmla="*/ 312981 h 1859735"/>
                  <a:gd name="connsiteX17" fmla="*/ 1780995 w 2937739"/>
                  <a:gd name="connsiteY17" fmla="*/ 493590 h 1859735"/>
                  <a:gd name="connsiteX18" fmla="*/ 1931844 w 2937739"/>
                  <a:gd name="connsiteY18" fmla="*/ 737370 h 1859735"/>
                  <a:gd name="connsiteX19" fmla="*/ 2304703 w 2937739"/>
                  <a:gd name="connsiteY19" fmla="*/ 623282 h 1859735"/>
                  <a:gd name="connsiteX20" fmla="*/ 2522716 w 2937739"/>
                  <a:gd name="connsiteY20" fmla="*/ 489244 h 1859735"/>
                  <a:gd name="connsiteX21" fmla="*/ 2935974 w 2937739"/>
                  <a:gd name="connsiteY21" fmla="*/ 102722 h 1859735"/>
                  <a:gd name="connsiteX22" fmla="*/ 2665664 w 2937739"/>
                  <a:gd name="connsiteY22" fmla="*/ 1039262 h 1859735"/>
                  <a:gd name="connsiteX23" fmla="*/ 2515228 w 2937739"/>
                  <a:gd name="connsiteY23" fmla="*/ 1391511 h 1859735"/>
                  <a:gd name="connsiteX24" fmla="*/ 2444045 w 2937739"/>
                  <a:gd name="connsiteY24" fmla="*/ 1494892 h 1859735"/>
                  <a:gd name="connsiteX25" fmla="*/ 2328750 w 2937739"/>
                  <a:gd name="connsiteY25" fmla="*/ 1622518 h 1859735"/>
                  <a:gd name="connsiteX26" fmla="*/ 2158436 w 2937739"/>
                  <a:gd name="connsiteY26" fmla="*/ 1695103 h 1859735"/>
                  <a:gd name="connsiteX0" fmla="*/ 2141171 w 2937739"/>
                  <a:gd name="connsiteY0" fmla="*/ 1702239 h 1860257"/>
                  <a:gd name="connsiteX1" fmla="*/ 1259376 w 2937739"/>
                  <a:gd name="connsiteY1" fmla="*/ 1783476 h 1860257"/>
                  <a:gd name="connsiteX2" fmla="*/ 435591 w 2937739"/>
                  <a:gd name="connsiteY2" fmla="*/ 1852791 h 1860257"/>
                  <a:gd name="connsiteX3" fmla="*/ 323676 w 2937739"/>
                  <a:gd name="connsiteY3" fmla="*/ 1595840 h 1860257"/>
                  <a:gd name="connsiteX4" fmla="*/ 350056 w 2937739"/>
                  <a:gd name="connsiteY4" fmla="*/ 1320317 h 1860257"/>
                  <a:gd name="connsiteX5" fmla="*/ 409027 w 2937739"/>
                  <a:gd name="connsiteY5" fmla="*/ 1007872 h 1860257"/>
                  <a:gd name="connsiteX6" fmla="*/ 282298 w 2937739"/>
                  <a:gd name="connsiteY6" fmla="*/ 767767 h 1860257"/>
                  <a:gd name="connsiteX7" fmla="*/ 96074 w 2937739"/>
                  <a:gd name="connsiteY7" fmla="*/ 334549 h 1860257"/>
                  <a:gd name="connsiteX8" fmla="*/ 1346 w 2937739"/>
                  <a:gd name="connsiteY8" fmla="*/ 8130 h 1860257"/>
                  <a:gd name="connsiteX9" fmla="*/ 200391 w 2937739"/>
                  <a:gd name="connsiteY9" fmla="*/ 87983 h 1860257"/>
                  <a:gd name="connsiteX10" fmla="*/ 502556 w 2937739"/>
                  <a:gd name="connsiteY10" fmla="*/ 488698 h 1860257"/>
                  <a:gd name="connsiteX11" fmla="*/ 475411 w 2937739"/>
                  <a:gd name="connsiteY11" fmla="*/ 287134 h 1860257"/>
                  <a:gd name="connsiteX12" fmla="*/ 411037 w 2937739"/>
                  <a:gd name="connsiteY12" fmla="*/ 73139 h 1860257"/>
                  <a:gd name="connsiteX13" fmla="*/ 513347 w 2937739"/>
                  <a:gd name="connsiteY13" fmla="*/ 69014 h 1860257"/>
                  <a:gd name="connsiteX14" fmla="*/ 665078 w 2937739"/>
                  <a:gd name="connsiteY14" fmla="*/ 230235 h 1860257"/>
                  <a:gd name="connsiteX15" fmla="*/ 841269 w 2937739"/>
                  <a:gd name="connsiteY15" fmla="*/ 402258 h 1860257"/>
                  <a:gd name="connsiteX16" fmla="*/ 1512332 w 2937739"/>
                  <a:gd name="connsiteY16" fmla="*/ 312981 h 1860257"/>
                  <a:gd name="connsiteX17" fmla="*/ 1780995 w 2937739"/>
                  <a:gd name="connsiteY17" fmla="*/ 493590 h 1860257"/>
                  <a:gd name="connsiteX18" fmla="*/ 1931844 w 2937739"/>
                  <a:gd name="connsiteY18" fmla="*/ 737370 h 1860257"/>
                  <a:gd name="connsiteX19" fmla="*/ 2304703 w 2937739"/>
                  <a:gd name="connsiteY19" fmla="*/ 623282 h 1860257"/>
                  <a:gd name="connsiteX20" fmla="*/ 2522716 w 2937739"/>
                  <a:gd name="connsiteY20" fmla="*/ 489244 h 1860257"/>
                  <a:gd name="connsiteX21" fmla="*/ 2935974 w 2937739"/>
                  <a:gd name="connsiteY21" fmla="*/ 102722 h 1860257"/>
                  <a:gd name="connsiteX22" fmla="*/ 2665664 w 2937739"/>
                  <a:gd name="connsiteY22" fmla="*/ 1039262 h 1860257"/>
                  <a:gd name="connsiteX23" fmla="*/ 2515228 w 2937739"/>
                  <a:gd name="connsiteY23" fmla="*/ 1391511 h 1860257"/>
                  <a:gd name="connsiteX24" fmla="*/ 2444045 w 2937739"/>
                  <a:gd name="connsiteY24" fmla="*/ 1494892 h 1860257"/>
                  <a:gd name="connsiteX25" fmla="*/ 2328750 w 2937739"/>
                  <a:gd name="connsiteY25" fmla="*/ 1622518 h 1860257"/>
                  <a:gd name="connsiteX26" fmla="*/ 2158436 w 2937739"/>
                  <a:gd name="connsiteY26" fmla="*/ 1695103 h 1860257"/>
                  <a:gd name="connsiteX0" fmla="*/ 2176304 w 2972872"/>
                  <a:gd name="connsiteY0" fmla="*/ 1702239 h 1860257"/>
                  <a:gd name="connsiteX1" fmla="*/ 1294509 w 2972872"/>
                  <a:gd name="connsiteY1" fmla="*/ 1783476 h 1860257"/>
                  <a:gd name="connsiteX2" fmla="*/ 470724 w 2972872"/>
                  <a:gd name="connsiteY2" fmla="*/ 1852791 h 1860257"/>
                  <a:gd name="connsiteX3" fmla="*/ 358809 w 2972872"/>
                  <a:gd name="connsiteY3" fmla="*/ 1595840 h 1860257"/>
                  <a:gd name="connsiteX4" fmla="*/ 412 w 2972872"/>
                  <a:gd name="connsiteY4" fmla="*/ 1494266 h 1860257"/>
                  <a:gd name="connsiteX5" fmla="*/ 444160 w 2972872"/>
                  <a:gd name="connsiteY5" fmla="*/ 1007872 h 1860257"/>
                  <a:gd name="connsiteX6" fmla="*/ 317431 w 2972872"/>
                  <a:gd name="connsiteY6" fmla="*/ 767767 h 1860257"/>
                  <a:gd name="connsiteX7" fmla="*/ 131207 w 2972872"/>
                  <a:gd name="connsiteY7" fmla="*/ 334549 h 1860257"/>
                  <a:gd name="connsiteX8" fmla="*/ 36479 w 2972872"/>
                  <a:gd name="connsiteY8" fmla="*/ 8130 h 1860257"/>
                  <a:gd name="connsiteX9" fmla="*/ 235524 w 2972872"/>
                  <a:gd name="connsiteY9" fmla="*/ 87983 h 1860257"/>
                  <a:gd name="connsiteX10" fmla="*/ 537689 w 2972872"/>
                  <a:gd name="connsiteY10" fmla="*/ 488698 h 1860257"/>
                  <a:gd name="connsiteX11" fmla="*/ 510544 w 2972872"/>
                  <a:gd name="connsiteY11" fmla="*/ 287134 h 1860257"/>
                  <a:gd name="connsiteX12" fmla="*/ 446170 w 2972872"/>
                  <a:gd name="connsiteY12" fmla="*/ 73139 h 1860257"/>
                  <a:gd name="connsiteX13" fmla="*/ 548480 w 2972872"/>
                  <a:gd name="connsiteY13" fmla="*/ 69014 h 1860257"/>
                  <a:gd name="connsiteX14" fmla="*/ 700211 w 2972872"/>
                  <a:gd name="connsiteY14" fmla="*/ 230235 h 1860257"/>
                  <a:gd name="connsiteX15" fmla="*/ 876402 w 2972872"/>
                  <a:gd name="connsiteY15" fmla="*/ 402258 h 1860257"/>
                  <a:gd name="connsiteX16" fmla="*/ 1547465 w 2972872"/>
                  <a:gd name="connsiteY16" fmla="*/ 312981 h 1860257"/>
                  <a:gd name="connsiteX17" fmla="*/ 1816128 w 2972872"/>
                  <a:gd name="connsiteY17" fmla="*/ 493590 h 1860257"/>
                  <a:gd name="connsiteX18" fmla="*/ 1966977 w 2972872"/>
                  <a:gd name="connsiteY18" fmla="*/ 737370 h 1860257"/>
                  <a:gd name="connsiteX19" fmla="*/ 2339836 w 2972872"/>
                  <a:gd name="connsiteY19" fmla="*/ 623282 h 1860257"/>
                  <a:gd name="connsiteX20" fmla="*/ 2557849 w 2972872"/>
                  <a:gd name="connsiteY20" fmla="*/ 489244 h 1860257"/>
                  <a:gd name="connsiteX21" fmla="*/ 2971107 w 2972872"/>
                  <a:gd name="connsiteY21" fmla="*/ 102722 h 1860257"/>
                  <a:gd name="connsiteX22" fmla="*/ 2700797 w 2972872"/>
                  <a:gd name="connsiteY22" fmla="*/ 1039262 h 1860257"/>
                  <a:gd name="connsiteX23" fmla="*/ 2550361 w 2972872"/>
                  <a:gd name="connsiteY23" fmla="*/ 1391511 h 1860257"/>
                  <a:gd name="connsiteX24" fmla="*/ 2479178 w 2972872"/>
                  <a:gd name="connsiteY24" fmla="*/ 1494892 h 1860257"/>
                  <a:gd name="connsiteX25" fmla="*/ 2363883 w 2972872"/>
                  <a:gd name="connsiteY25" fmla="*/ 1622518 h 1860257"/>
                  <a:gd name="connsiteX26" fmla="*/ 2193569 w 2972872"/>
                  <a:gd name="connsiteY26" fmla="*/ 1695103 h 1860257"/>
                  <a:gd name="connsiteX0" fmla="*/ 2177331 w 2973899"/>
                  <a:gd name="connsiteY0" fmla="*/ 1702239 h 1860257"/>
                  <a:gd name="connsiteX1" fmla="*/ 1295536 w 2973899"/>
                  <a:gd name="connsiteY1" fmla="*/ 1783476 h 1860257"/>
                  <a:gd name="connsiteX2" fmla="*/ 471751 w 2973899"/>
                  <a:gd name="connsiteY2" fmla="*/ 1852791 h 1860257"/>
                  <a:gd name="connsiteX3" fmla="*/ 359836 w 2973899"/>
                  <a:gd name="connsiteY3" fmla="*/ 1595840 h 1860257"/>
                  <a:gd name="connsiteX4" fmla="*/ 1439 w 2973899"/>
                  <a:gd name="connsiteY4" fmla="*/ 1494266 h 1860257"/>
                  <a:gd name="connsiteX5" fmla="*/ 217171 w 2973899"/>
                  <a:gd name="connsiteY5" fmla="*/ 1325776 h 1860257"/>
                  <a:gd name="connsiteX6" fmla="*/ 318458 w 2973899"/>
                  <a:gd name="connsiteY6" fmla="*/ 767767 h 1860257"/>
                  <a:gd name="connsiteX7" fmla="*/ 132234 w 2973899"/>
                  <a:gd name="connsiteY7" fmla="*/ 334549 h 1860257"/>
                  <a:gd name="connsiteX8" fmla="*/ 37506 w 2973899"/>
                  <a:gd name="connsiteY8" fmla="*/ 8130 h 1860257"/>
                  <a:gd name="connsiteX9" fmla="*/ 236551 w 2973899"/>
                  <a:gd name="connsiteY9" fmla="*/ 87983 h 1860257"/>
                  <a:gd name="connsiteX10" fmla="*/ 538716 w 2973899"/>
                  <a:gd name="connsiteY10" fmla="*/ 488698 h 1860257"/>
                  <a:gd name="connsiteX11" fmla="*/ 511571 w 2973899"/>
                  <a:gd name="connsiteY11" fmla="*/ 287134 h 1860257"/>
                  <a:gd name="connsiteX12" fmla="*/ 447197 w 2973899"/>
                  <a:gd name="connsiteY12" fmla="*/ 73139 h 1860257"/>
                  <a:gd name="connsiteX13" fmla="*/ 549507 w 2973899"/>
                  <a:gd name="connsiteY13" fmla="*/ 69014 h 1860257"/>
                  <a:gd name="connsiteX14" fmla="*/ 701238 w 2973899"/>
                  <a:gd name="connsiteY14" fmla="*/ 230235 h 1860257"/>
                  <a:gd name="connsiteX15" fmla="*/ 877429 w 2973899"/>
                  <a:gd name="connsiteY15" fmla="*/ 402258 h 1860257"/>
                  <a:gd name="connsiteX16" fmla="*/ 1548492 w 2973899"/>
                  <a:gd name="connsiteY16" fmla="*/ 312981 h 1860257"/>
                  <a:gd name="connsiteX17" fmla="*/ 1817155 w 2973899"/>
                  <a:gd name="connsiteY17" fmla="*/ 493590 h 1860257"/>
                  <a:gd name="connsiteX18" fmla="*/ 1968004 w 2973899"/>
                  <a:gd name="connsiteY18" fmla="*/ 737370 h 1860257"/>
                  <a:gd name="connsiteX19" fmla="*/ 2340863 w 2973899"/>
                  <a:gd name="connsiteY19" fmla="*/ 623282 h 1860257"/>
                  <a:gd name="connsiteX20" fmla="*/ 2558876 w 2973899"/>
                  <a:gd name="connsiteY20" fmla="*/ 489244 h 1860257"/>
                  <a:gd name="connsiteX21" fmla="*/ 2972134 w 2973899"/>
                  <a:gd name="connsiteY21" fmla="*/ 102722 h 1860257"/>
                  <a:gd name="connsiteX22" fmla="*/ 2701824 w 2973899"/>
                  <a:gd name="connsiteY22" fmla="*/ 1039262 h 1860257"/>
                  <a:gd name="connsiteX23" fmla="*/ 2551388 w 2973899"/>
                  <a:gd name="connsiteY23" fmla="*/ 1391511 h 1860257"/>
                  <a:gd name="connsiteX24" fmla="*/ 2480205 w 2973899"/>
                  <a:gd name="connsiteY24" fmla="*/ 1494892 h 1860257"/>
                  <a:gd name="connsiteX25" fmla="*/ 2364910 w 2973899"/>
                  <a:gd name="connsiteY25" fmla="*/ 1622518 h 1860257"/>
                  <a:gd name="connsiteX26" fmla="*/ 2194596 w 2973899"/>
                  <a:gd name="connsiteY26" fmla="*/ 1695103 h 1860257"/>
                  <a:gd name="connsiteX0" fmla="*/ 2178789 w 2975357"/>
                  <a:gd name="connsiteY0" fmla="*/ 1702239 h 1860257"/>
                  <a:gd name="connsiteX1" fmla="*/ 1296994 w 2975357"/>
                  <a:gd name="connsiteY1" fmla="*/ 1783476 h 1860257"/>
                  <a:gd name="connsiteX2" fmla="*/ 473209 w 2975357"/>
                  <a:gd name="connsiteY2" fmla="*/ 1852791 h 1860257"/>
                  <a:gd name="connsiteX3" fmla="*/ 361294 w 2975357"/>
                  <a:gd name="connsiteY3" fmla="*/ 1595840 h 1860257"/>
                  <a:gd name="connsiteX4" fmla="*/ 2897 w 2975357"/>
                  <a:gd name="connsiteY4" fmla="*/ 1494266 h 1860257"/>
                  <a:gd name="connsiteX5" fmla="*/ 171126 w 2975357"/>
                  <a:gd name="connsiteY5" fmla="*/ 1373762 h 1860257"/>
                  <a:gd name="connsiteX6" fmla="*/ 319916 w 2975357"/>
                  <a:gd name="connsiteY6" fmla="*/ 767767 h 1860257"/>
                  <a:gd name="connsiteX7" fmla="*/ 133692 w 2975357"/>
                  <a:gd name="connsiteY7" fmla="*/ 334549 h 1860257"/>
                  <a:gd name="connsiteX8" fmla="*/ 38964 w 2975357"/>
                  <a:gd name="connsiteY8" fmla="*/ 8130 h 1860257"/>
                  <a:gd name="connsiteX9" fmla="*/ 238009 w 2975357"/>
                  <a:gd name="connsiteY9" fmla="*/ 87983 h 1860257"/>
                  <a:gd name="connsiteX10" fmla="*/ 540174 w 2975357"/>
                  <a:gd name="connsiteY10" fmla="*/ 488698 h 1860257"/>
                  <a:gd name="connsiteX11" fmla="*/ 513029 w 2975357"/>
                  <a:gd name="connsiteY11" fmla="*/ 287134 h 1860257"/>
                  <a:gd name="connsiteX12" fmla="*/ 448655 w 2975357"/>
                  <a:gd name="connsiteY12" fmla="*/ 73139 h 1860257"/>
                  <a:gd name="connsiteX13" fmla="*/ 550965 w 2975357"/>
                  <a:gd name="connsiteY13" fmla="*/ 69014 h 1860257"/>
                  <a:gd name="connsiteX14" fmla="*/ 702696 w 2975357"/>
                  <a:gd name="connsiteY14" fmla="*/ 230235 h 1860257"/>
                  <a:gd name="connsiteX15" fmla="*/ 878887 w 2975357"/>
                  <a:gd name="connsiteY15" fmla="*/ 402258 h 1860257"/>
                  <a:gd name="connsiteX16" fmla="*/ 1549950 w 2975357"/>
                  <a:gd name="connsiteY16" fmla="*/ 312981 h 1860257"/>
                  <a:gd name="connsiteX17" fmla="*/ 1818613 w 2975357"/>
                  <a:gd name="connsiteY17" fmla="*/ 493590 h 1860257"/>
                  <a:gd name="connsiteX18" fmla="*/ 1969462 w 2975357"/>
                  <a:gd name="connsiteY18" fmla="*/ 737370 h 1860257"/>
                  <a:gd name="connsiteX19" fmla="*/ 2342321 w 2975357"/>
                  <a:gd name="connsiteY19" fmla="*/ 623282 h 1860257"/>
                  <a:gd name="connsiteX20" fmla="*/ 2560334 w 2975357"/>
                  <a:gd name="connsiteY20" fmla="*/ 489244 h 1860257"/>
                  <a:gd name="connsiteX21" fmla="*/ 2973592 w 2975357"/>
                  <a:gd name="connsiteY21" fmla="*/ 102722 h 1860257"/>
                  <a:gd name="connsiteX22" fmla="*/ 2703282 w 2975357"/>
                  <a:gd name="connsiteY22" fmla="*/ 1039262 h 1860257"/>
                  <a:gd name="connsiteX23" fmla="*/ 2552846 w 2975357"/>
                  <a:gd name="connsiteY23" fmla="*/ 1391511 h 1860257"/>
                  <a:gd name="connsiteX24" fmla="*/ 2481663 w 2975357"/>
                  <a:gd name="connsiteY24" fmla="*/ 1494892 h 1860257"/>
                  <a:gd name="connsiteX25" fmla="*/ 2366368 w 2975357"/>
                  <a:gd name="connsiteY25" fmla="*/ 1622518 h 1860257"/>
                  <a:gd name="connsiteX26" fmla="*/ 2196054 w 2975357"/>
                  <a:gd name="connsiteY26" fmla="*/ 1695103 h 1860257"/>
                  <a:gd name="connsiteX0" fmla="*/ 2181991 w 2978559"/>
                  <a:gd name="connsiteY0" fmla="*/ 1702239 h 1860257"/>
                  <a:gd name="connsiteX1" fmla="*/ 1300196 w 2978559"/>
                  <a:gd name="connsiteY1" fmla="*/ 1783476 h 1860257"/>
                  <a:gd name="connsiteX2" fmla="*/ 476411 w 2978559"/>
                  <a:gd name="connsiteY2" fmla="*/ 1852791 h 1860257"/>
                  <a:gd name="connsiteX3" fmla="*/ 364496 w 2978559"/>
                  <a:gd name="connsiteY3" fmla="*/ 1595840 h 1860257"/>
                  <a:gd name="connsiteX4" fmla="*/ 6099 w 2978559"/>
                  <a:gd name="connsiteY4" fmla="*/ 1494266 h 1860257"/>
                  <a:gd name="connsiteX5" fmla="*/ 174328 w 2978559"/>
                  <a:gd name="connsiteY5" fmla="*/ 1373762 h 1860257"/>
                  <a:gd name="connsiteX6" fmla="*/ 323118 w 2978559"/>
                  <a:gd name="connsiteY6" fmla="*/ 767767 h 1860257"/>
                  <a:gd name="connsiteX7" fmla="*/ 136894 w 2978559"/>
                  <a:gd name="connsiteY7" fmla="*/ 334549 h 1860257"/>
                  <a:gd name="connsiteX8" fmla="*/ 42166 w 2978559"/>
                  <a:gd name="connsiteY8" fmla="*/ 8130 h 1860257"/>
                  <a:gd name="connsiteX9" fmla="*/ 241211 w 2978559"/>
                  <a:gd name="connsiteY9" fmla="*/ 87983 h 1860257"/>
                  <a:gd name="connsiteX10" fmla="*/ 543376 w 2978559"/>
                  <a:gd name="connsiteY10" fmla="*/ 488698 h 1860257"/>
                  <a:gd name="connsiteX11" fmla="*/ 516231 w 2978559"/>
                  <a:gd name="connsiteY11" fmla="*/ 287134 h 1860257"/>
                  <a:gd name="connsiteX12" fmla="*/ 451857 w 2978559"/>
                  <a:gd name="connsiteY12" fmla="*/ 73139 h 1860257"/>
                  <a:gd name="connsiteX13" fmla="*/ 554167 w 2978559"/>
                  <a:gd name="connsiteY13" fmla="*/ 69014 h 1860257"/>
                  <a:gd name="connsiteX14" fmla="*/ 705898 w 2978559"/>
                  <a:gd name="connsiteY14" fmla="*/ 230235 h 1860257"/>
                  <a:gd name="connsiteX15" fmla="*/ 882089 w 2978559"/>
                  <a:gd name="connsiteY15" fmla="*/ 402258 h 1860257"/>
                  <a:gd name="connsiteX16" fmla="*/ 1553152 w 2978559"/>
                  <a:gd name="connsiteY16" fmla="*/ 312981 h 1860257"/>
                  <a:gd name="connsiteX17" fmla="*/ 1821815 w 2978559"/>
                  <a:gd name="connsiteY17" fmla="*/ 493590 h 1860257"/>
                  <a:gd name="connsiteX18" fmla="*/ 1972664 w 2978559"/>
                  <a:gd name="connsiteY18" fmla="*/ 737370 h 1860257"/>
                  <a:gd name="connsiteX19" fmla="*/ 2345523 w 2978559"/>
                  <a:gd name="connsiteY19" fmla="*/ 623282 h 1860257"/>
                  <a:gd name="connsiteX20" fmla="*/ 2563536 w 2978559"/>
                  <a:gd name="connsiteY20" fmla="*/ 489244 h 1860257"/>
                  <a:gd name="connsiteX21" fmla="*/ 2976794 w 2978559"/>
                  <a:gd name="connsiteY21" fmla="*/ 102722 h 1860257"/>
                  <a:gd name="connsiteX22" fmla="*/ 2706484 w 2978559"/>
                  <a:gd name="connsiteY22" fmla="*/ 1039262 h 1860257"/>
                  <a:gd name="connsiteX23" fmla="*/ 2556048 w 2978559"/>
                  <a:gd name="connsiteY23" fmla="*/ 1391511 h 1860257"/>
                  <a:gd name="connsiteX24" fmla="*/ 2484865 w 2978559"/>
                  <a:gd name="connsiteY24" fmla="*/ 1494892 h 1860257"/>
                  <a:gd name="connsiteX25" fmla="*/ 2369570 w 2978559"/>
                  <a:gd name="connsiteY25" fmla="*/ 1622518 h 1860257"/>
                  <a:gd name="connsiteX26" fmla="*/ 2199256 w 2978559"/>
                  <a:gd name="connsiteY26" fmla="*/ 1695103 h 1860257"/>
                  <a:gd name="connsiteX0" fmla="*/ 2187624 w 2984192"/>
                  <a:gd name="connsiteY0" fmla="*/ 1702239 h 1860257"/>
                  <a:gd name="connsiteX1" fmla="*/ 1305829 w 2984192"/>
                  <a:gd name="connsiteY1" fmla="*/ 1783476 h 1860257"/>
                  <a:gd name="connsiteX2" fmla="*/ 482044 w 2984192"/>
                  <a:gd name="connsiteY2" fmla="*/ 1852791 h 1860257"/>
                  <a:gd name="connsiteX3" fmla="*/ 370129 w 2984192"/>
                  <a:gd name="connsiteY3" fmla="*/ 1595840 h 1860257"/>
                  <a:gd name="connsiteX4" fmla="*/ 11732 w 2984192"/>
                  <a:gd name="connsiteY4" fmla="*/ 1494266 h 1860257"/>
                  <a:gd name="connsiteX5" fmla="*/ 137208 w 2984192"/>
                  <a:gd name="connsiteY5" fmla="*/ 1373762 h 1860257"/>
                  <a:gd name="connsiteX6" fmla="*/ 328751 w 2984192"/>
                  <a:gd name="connsiteY6" fmla="*/ 767767 h 1860257"/>
                  <a:gd name="connsiteX7" fmla="*/ 142527 w 2984192"/>
                  <a:gd name="connsiteY7" fmla="*/ 334549 h 1860257"/>
                  <a:gd name="connsiteX8" fmla="*/ 47799 w 2984192"/>
                  <a:gd name="connsiteY8" fmla="*/ 8130 h 1860257"/>
                  <a:gd name="connsiteX9" fmla="*/ 246844 w 2984192"/>
                  <a:gd name="connsiteY9" fmla="*/ 87983 h 1860257"/>
                  <a:gd name="connsiteX10" fmla="*/ 549009 w 2984192"/>
                  <a:gd name="connsiteY10" fmla="*/ 488698 h 1860257"/>
                  <a:gd name="connsiteX11" fmla="*/ 521864 w 2984192"/>
                  <a:gd name="connsiteY11" fmla="*/ 287134 h 1860257"/>
                  <a:gd name="connsiteX12" fmla="*/ 457490 w 2984192"/>
                  <a:gd name="connsiteY12" fmla="*/ 73139 h 1860257"/>
                  <a:gd name="connsiteX13" fmla="*/ 559800 w 2984192"/>
                  <a:gd name="connsiteY13" fmla="*/ 69014 h 1860257"/>
                  <a:gd name="connsiteX14" fmla="*/ 711531 w 2984192"/>
                  <a:gd name="connsiteY14" fmla="*/ 230235 h 1860257"/>
                  <a:gd name="connsiteX15" fmla="*/ 887722 w 2984192"/>
                  <a:gd name="connsiteY15" fmla="*/ 402258 h 1860257"/>
                  <a:gd name="connsiteX16" fmla="*/ 1558785 w 2984192"/>
                  <a:gd name="connsiteY16" fmla="*/ 312981 h 1860257"/>
                  <a:gd name="connsiteX17" fmla="*/ 1827448 w 2984192"/>
                  <a:gd name="connsiteY17" fmla="*/ 493590 h 1860257"/>
                  <a:gd name="connsiteX18" fmla="*/ 1978297 w 2984192"/>
                  <a:gd name="connsiteY18" fmla="*/ 737370 h 1860257"/>
                  <a:gd name="connsiteX19" fmla="*/ 2351156 w 2984192"/>
                  <a:gd name="connsiteY19" fmla="*/ 623282 h 1860257"/>
                  <a:gd name="connsiteX20" fmla="*/ 2569169 w 2984192"/>
                  <a:gd name="connsiteY20" fmla="*/ 489244 h 1860257"/>
                  <a:gd name="connsiteX21" fmla="*/ 2982427 w 2984192"/>
                  <a:gd name="connsiteY21" fmla="*/ 102722 h 1860257"/>
                  <a:gd name="connsiteX22" fmla="*/ 2712117 w 2984192"/>
                  <a:gd name="connsiteY22" fmla="*/ 1039262 h 1860257"/>
                  <a:gd name="connsiteX23" fmla="*/ 2561681 w 2984192"/>
                  <a:gd name="connsiteY23" fmla="*/ 1391511 h 1860257"/>
                  <a:gd name="connsiteX24" fmla="*/ 2490498 w 2984192"/>
                  <a:gd name="connsiteY24" fmla="*/ 1494892 h 1860257"/>
                  <a:gd name="connsiteX25" fmla="*/ 2375203 w 2984192"/>
                  <a:gd name="connsiteY25" fmla="*/ 1622518 h 1860257"/>
                  <a:gd name="connsiteX26" fmla="*/ 2204889 w 2984192"/>
                  <a:gd name="connsiteY26" fmla="*/ 1695103 h 1860257"/>
                  <a:gd name="connsiteX0" fmla="*/ 2187624 w 2984192"/>
                  <a:gd name="connsiteY0" fmla="*/ 1702239 h 1860257"/>
                  <a:gd name="connsiteX1" fmla="*/ 1305829 w 2984192"/>
                  <a:gd name="connsiteY1" fmla="*/ 1783476 h 1860257"/>
                  <a:gd name="connsiteX2" fmla="*/ 482044 w 2984192"/>
                  <a:gd name="connsiteY2" fmla="*/ 1852791 h 1860257"/>
                  <a:gd name="connsiteX3" fmla="*/ 370129 w 2984192"/>
                  <a:gd name="connsiteY3" fmla="*/ 1595840 h 1860257"/>
                  <a:gd name="connsiteX4" fmla="*/ 11732 w 2984192"/>
                  <a:gd name="connsiteY4" fmla="*/ 1494266 h 1860257"/>
                  <a:gd name="connsiteX5" fmla="*/ 137208 w 2984192"/>
                  <a:gd name="connsiteY5" fmla="*/ 1373762 h 1860257"/>
                  <a:gd name="connsiteX6" fmla="*/ 328751 w 2984192"/>
                  <a:gd name="connsiteY6" fmla="*/ 767767 h 1860257"/>
                  <a:gd name="connsiteX7" fmla="*/ 142527 w 2984192"/>
                  <a:gd name="connsiteY7" fmla="*/ 334549 h 1860257"/>
                  <a:gd name="connsiteX8" fmla="*/ 47799 w 2984192"/>
                  <a:gd name="connsiteY8" fmla="*/ 8130 h 1860257"/>
                  <a:gd name="connsiteX9" fmla="*/ 246844 w 2984192"/>
                  <a:gd name="connsiteY9" fmla="*/ 87983 h 1860257"/>
                  <a:gd name="connsiteX10" fmla="*/ 549009 w 2984192"/>
                  <a:gd name="connsiteY10" fmla="*/ 488698 h 1860257"/>
                  <a:gd name="connsiteX11" fmla="*/ 521864 w 2984192"/>
                  <a:gd name="connsiteY11" fmla="*/ 287134 h 1860257"/>
                  <a:gd name="connsiteX12" fmla="*/ 457490 w 2984192"/>
                  <a:gd name="connsiteY12" fmla="*/ 73139 h 1860257"/>
                  <a:gd name="connsiteX13" fmla="*/ 559800 w 2984192"/>
                  <a:gd name="connsiteY13" fmla="*/ 69014 h 1860257"/>
                  <a:gd name="connsiteX14" fmla="*/ 711531 w 2984192"/>
                  <a:gd name="connsiteY14" fmla="*/ 230235 h 1860257"/>
                  <a:gd name="connsiteX15" fmla="*/ 887722 w 2984192"/>
                  <a:gd name="connsiteY15" fmla="*/ 402258 h 1860257"/>
                  <a:gd name="connsiteX16" fmla="*/ 1558785 w 2984192"/>
                  <a:gd name="connsiteY16" fmla="*/ 312981 h 1860257"/>
                  <a:gd name="connsiteX17" fmla="*/ 1827448 w 2984192"/>
                  <a:gd name="connsiteY17" fmla="*/ 493590 h 1860257"/>
                  <a:gd name="connsiteX18" fmla="*/ 1978297 w 2984192"/>
                  <a:gd name="connsiteY18" fmla="*/ 737370 h 1860257"/>
                  <a:gd name="connsiteX19" fmla="*/ 2351156 w 2984192"/>
                  <a:gd name="connsiteY19" fmla="*/ 623282 h 1860257"/>
                  <a:gd name="connsiteX20" fmla="*/ 2569169 w 2984192"/>
                  <a:gd name="connsiteY20" fmla="*/ 489244 h 1860257"/>
                  <a:gd name="connsiteX21" fmla="*/ 2982427 w 2984192"/>
                  <a:gd name="connsiteY21" fmla="*/ 102722 h 1860257"/>
                  <a:gd name="connsiteX22" fmla="*/ 2712117 w 2984192"/>
                  <a:gd name="connsiteY22" fmla="*/ 1039262 h 1860257"/>
                  <a:gd name="connsiteX23" fmla="*/ 2561681 w 2984192"/>
                  <a:gd name="connsiteY23" fmla="*/ 1391511 h 1860257"/>
                  <a:gd name="connsiteX24" fmla="*/ 2490498 w 2984192"/>
                  <a:gd name="connsiteY24" fmla="*/ 1494892 h 1860257"/>
                  <a:gd name="connsiteX25" fmla="*/ 2375203 w 2984192"/>
                  <a:gd name="connsiteY25" fmla="*/ 1622518 h 1860257"/>
                  <a:gd name="connsiteX26" fmla="*/ 2204889 w 2984192"/>
                  <a:gd name="connsiteY26" fmla="*/ 1695103 h 1860257"/>
                  <a:gd name="connsiteX0" fmla="*/ 2629266 w 3425834"/>
                  <a:gd name="connsiteY0" fmla="*/ 1702239 h 1860257"/>
                  <a:gd name="connsiteX1" fmla="*/ 1747471 w 3425834"/>
                  <a:gd name="connsiteY1" fmla="*/ 1783476 h 1860257"/>
                  <a:gd name="connsiteX2" fmla="*/ 923686 w 3425834"/>
                  <a:gd name="connsiteY2" fmla="*/ 1852791 h 1860257"/>
                  <a:gd name="connsiteX3" fmla="*/ 811771 w 3425834"/>
                  <a:gd name="connsiteY3" fmla="*/ 1595840 h 1860257"/>
                  <a:gd name="connsiteX4" fmla="*/ 2092 w 3425834"/>
                  <a:gd name="connsiteY4" fmla="*/ 1746190 h 1860257"/>
                  <a:gd name="connsiteX5" fmla="*/ 578850 w 3425834"/>
                  <a:gd name="connsiteY5" fmla="*/ 1373762 h 1860257"/>
                  <a:gd name="connsiteX6" fmla="*/ 770393 w 3425834"/>
                  <a:gd name="connsiteY6" fmla="*/ 767767 h 1860257"/>
                  <a:gd name="connsiteX7" fmla="*/ 584169 w 3425834"/>
                  <a:gd name="connsiteY7" fmla="*/ 334549 h 1860257"/>
                  <a:gd name="connsiteX8" fmla="*/ 489441 w 3425834"/>
                  <a:gd name="connsiteY8" fmla="*/ 8130 h 1860257"/>
                  <a:gd name="connsiteX9" fmla="*/ 688486 w 3425834"/>
                  <a:gd name="connsiteY9" fmla="*/ 87983 h 1860257"/>
                  <a:gd name="connsiteX10" fmla="*/ 990651 w 3425834"/>
                  <a:gd name="connsiteY10" fmla="*/ 488698 h 1860257"/>
                  <a:gd name="connsiteX11" fmla="*/ 963506 w 3425834"/>
                  <a:gd name="connsiteY11" fmla="*/ 287134 h 1860257"/>
                  <a:gd name="connsiteX12" fmla="*/ 899132 w 3425834"/>
                  <a:gd name="connsiteY12" fmla="*/ 73139 h 1860257"/>
                  <a:gd name="connsiteX13" fmla="*/ 1001442 w 3425834"/>
                  <a:gd name="connsiteY13" fmla="*/ 69014 h 1860257"/>
                  <a:gd name="connsiteX14" fmla="*/ 1153173 w 3425834"/>
                  <a:gd name="connsiteY14" fmla="*/ 230235 h 1860257"/>
                  <a:gd name="connsiteX15" fmla="*/ 1329364 w 3425834"/>
                  <a:gd name="connsiteY15" fmla="*/ 402258 h 1860257"/>
                  <a:gd name="connsiteX16" fmla="*/ 2000427 w 3425834"/>
                  <a:gd name="connsiteY16" fmla="*/ 312981 h 1860257"/>
                  <a:gd name="connsiteX17" fmla="*/ 2269090 w 3425834"/>
                  <a:gd name="connsiteY17" fmla="*/ 493590 h 1860257"/>
                  <a:gd name="connsiteX18" fmla="*/ 2419939 w 3425834"/>
                  <a:gd name="connsiteY18" fmla="*/ 737370 h 1860257"/>
                  <a:gd name="connsiteX19" fmla="*/ 2792798 w 3425834"/>
                  <a:gd name="connsiteY19" fmla="*/ 623282 h 1860257"/>
                  <a:gd name="connsiteX20" fmla="*/ 3010811 w 3425834"/>
                  <a:gd name="connsiteY20" fmla="*/ 489244 h 1860257"/>
                  <a:gd name="connsiteX21" fmla="*/ 3424069 w 3425834"/>
                  <a:gd name="connsiteY21" fmla="*/ 102722 h 1860257"/>
                  <a:gd name="connsiteX22" fmla="*/ 3153759 w 3425834"/>
                  <a:gd name="connsiteY22" fmla="*/ 1039262 h 1860257"/>
                  <a:gd name="connsiteX23" fmla="*/ 3003323 w 3425834"/>
                  <a:gd name="connsiteY23" fmla="*/ 1391511 h 1860257"/>
                  <a:gd name="connsiteX24" fmla="*/ 2932140 w 3425834"/>
                  <a:gd name="connsiteY24" fmla="*/ 1494892 h 1860257"/>
                  <a:gd name="connsiteX25" fmla="*/ 2816845 w 3425834"/>
                  <a:gd name="connsiteY25" fmla="*/ 1622518 h 1860257"/>
                  <a:gd name="connsiteX26" fmla="*/ 2646531 w 3425834"/>
                  <a:gd name="connsiteY26" fmla="*/ 1695103 h 1860257"/>
                  <a:gd name="connsiteX0" fmla="*/ 2627337 w 3423905"/>
                  <a:gd name="connsiteY0" fmla="*/ 1702239 h 1919372"/>
                  <a:gd name="connsiteX1" fmla="*/ 1745542 w 3423905"/>
                  <a:gd name="connsiteY1" fmla="*/ 1783476 h 1919372"/>
                  <a:gd name="connsiteX2" fmla="*/ 921757 w 3423905"/>
                  <a:gd name="connsiteY2" fmla="*/ 1852791 h 1919372"/>
                  <a:gd name="connsiteX3" fmla="*/ 638830 w 3423905"/>
                  <a:gd name="connsiteY3" fmla="*/ 1883754 h 1919372"/>
                  <a:gd name="connsiteX4" fmla="*/ 163 w 3423905"/>
                  <a:gd name="connsiteY4" fmla="*/ 1746190 h 1919372"/>
                  <a:gd name="connsiteX5" fmla="*/ 576921 w 3423905"/>
                  <a:gd name="connsiteY5" fmla="*/ 1373762 h 1919372"/>
                  <a:gd name="connsiteX6" fmla="*/ 768464 w 3423905"/>
                  <a:gd name="connsiteY6" fmla="*/ 767767 h 1919372"/>
                  <a:gd name="connsiteX7" fmla="*/ 582240 w 3423905"/>
                  <a:gd name="connsiteY7" fmla="*/ 334549 h 1919372"/>
                  <a:gd name="connsiteX8" fmla="*/ 487512 w 3423905"/>
                  <a:gd name="connsiteY8" fmla="*/ 8130 h 1919372"/>
                  <a:gd name="connsiteX9" fmla="*/ 686557 w 3423905"/>
                  <a:gd name="connsiteY9" fmla="*/ 87983 h 1919372"/>
                  <a:gd name="connsiteX10" fmla="*/ 988722 w 3423905"/>
                  <a:gd name="connsiteY10" fmla="*/ 488698 h 1919372"/>
                  <a:gd name="connsiteX11" fmla="*/ 961577 w 3423905"/>
                  <a:gd name="connsiteY11" fmla="*/ 287134 h 1919372"/>
                  <a:gd name="connsiteX12" fmla="*/ 897203 w 3423905"/>
                  <a:gd name="connsiteY12" fmla="*/ 73139 h 1919372"/>
                  <a:gd name="connsiteX13" fmla="*/ 999513 w 3423905"/>
                  <a:gd name="connsiteY13" fmla="*/ 69014 h 1919372"/>
                  <a:gd name="connsiteX14" fmla="*/ 1151244 w 3423905"/>
                  <a:gd name="connsiteY14" fmla="*/ 230235 h 1919372"/>
                  <a:gd name="connsiteX15" fmla="*/ 1327435 w 3423905"/>
                  <a:gd name="connsiteY15" fmla="*/ 402258 h 1919372"/>
                  <a:gd name="connsiteX16" fmla="*/ 1998498 w 3423905"/>
                  <a:gd name="connsiteY16" fmla="*/ 312981 h 1919372"/>
                  <a:gd name="connsiteX17" fmla="*/ 2267161 w 3423905"/>
                  <a:gd name="connsiteY17" fmla="*/ 493590 h 1919372"/>
                  <a:gd name="connsiteX18" fmla="*/ 2418010 w 3423905"/>
                  <a:gd name="connsiteY18" fmla="*/ 737370 h 1919372"/>
                  <a:gd name="connsiteX19" fmla="*/ 2790869 w 3423905"/>
                  <a:gd name="connsiteY19" fmla="*/ 623282 h 1919372"/>
                  <a:gd name="connsiteX20" fmla="*/ 3008882 w 3423905"/>
                  <a:gd name="connsiteY20" fmla="*/ 489244 h 1919372"/>
                  <a:gd name="connsiteX21" fmla="*/ 3422140 w 3423905"/>
                  <a:gd name="connsiteY21" fmla="*/ 102722 h 1919372"/>
                  <a:gd name="connsiteX22" fmla="*/ 3151830 w 3423905"/>
                  <a:gd name="connsiteY22" fmla="*/ 1039262 h 1919372"/>
                  <a:gd name="connsiteX23" fmla="*/ 3001394 w 3423905"/>
                  <a:gd name="connsiteY23" fmla="*/ 1391511 h 1919372"/>
                  <a:gd name="connsiteX24" fmla="*/ 2930211 w 3423905"/>
                  <a:gd name="connsiteY24" fmla="*/ 1494892 h 1919372"/>
                  <a:gd name="connsiteX25" fmla="*/ 2814916 w 3423905"/>
                  <a:gd name="connsiteY25" fmla="*/ 1622518 h 1919372"/>
                  <a:gd name="connsiteX26" fmla="*/ 2644602 w 3423905"/>
                  <a:gd name="connsiteY26" fmla="*/ 1695103 h 1919372"/>
                  <a:gd name="connsiteX0" fmla="*/ 2627337 w 3423905"/>
                  <a:gd name="connsiteY0" fmla="*/ 1702239 h 1919372"/>
                  <a:gd name="connsiteX1" fmla="*/ 1745542 w 3423905"/>
                  <a:gd name="connsiteY1" fmla="*/ 1783476 h 1919372"/>
                  <a:gd name="connsiteX2" fmla="*/ 921757 w 3423905"/>
                  <a:gd name="connsiteY2" fmla="*/ 1852791 h 1919372"/>
                  <a:gd name="connsiteX3" fmla="*/ 638830 w 3423905"/>
                  <a:gd name="connsiteY3" fmla="*/ 1883754 h 1919372"/>
                  <a:gd name="connsiteX4" fmla="*/ 163 w 3423905"/>
                  <a:gd name="connsiteY4" fmla="*/ 1746190 h 1919372"/>
                  <a:gd name="connsiteX5" fmla="*/ 576921 w 3423905"/>
                  <a:gd name="connsiteY5" fmla="*/ 1373762 h 1919372"/>
                  <a:gd name="connsiteX6" fmla="*/ 768464 w 3423905"/>
                  <a:gd name="connsiteY6" fmla="*/ 767767 h 1919372"/>
                  <a:gd name="connsiteX7" fmla="*/ 582240 w 3423905"/>
                  <a:gd name="connsiteY7" fmla="*/ 334549 h 1919372"/>
                  <a:gd name="connsiteX8" fmla="*/ 487512 w 3423905"/>
                  <a:gd name="connsiteY8" fmla="*/ 8130 h 1919372"/>
                  <a:gd name="connsiteX9" fmla="*/ 686557 w 3423905"/>
                  <a:gd name="connsiteY9" fmla="*/ 87983 h 1919372"/>
                  <a:gd name="connsiteX10" fmla="*/ 988722 w 3423905"/>
                  <a:gd name="connsiteY10" fmla="*/ 488698 h 1919372"/>
                  <a:gd name="connsiteX11" fmla="*/ 961577 w 3423905"/>
                  <a:gd name="connsiteY11" fmla="*/ 287134 h 1919372"/>
                  <a:gd name="connsiteX12" fmla="*/ 897203 w 3423905"/>
                  <a:gd name="connsiteY12" fmla="*/ 73139 h 1919372"/>
                  <a:gd name="connsiteX13" fmla="*/ 999513 w 3423905"/>
                  <a:gd name="connsiteY13" fmla="*/ 69014 h 1919372"/>
                  <a:gd name="connsiteX14" fmla="*/ 1151244 w 3423905"/>
                  <a:gd name="connsiteY14" fmla="*/ 230235 h 1919372"/>
                  <a:gd name="connsiteX15" fmla="*/ 1327435 w 3423905"/>
                  <a:gd name="connsiteY15" fmla="*/ 402258 h 1919372"/>
                  <a:gd name="connsiteX16" fmla="*/ 1998498 w 3423905"/>
                  <a:gd name="connsiteY16" fmla="*/ 312981 h 1919372"/>
                  <a:gd name="connsiteX17" fmla="*/ 2267161 w 3423905"/>
                  <a:gd name="connsiteY17" fmla="*/ 493590 h 1919372"/>
                  <a:gd name="connsiteX18" fmla="*/ 2418010 w 3423905"/>
                  <a:gd name="connsiteY18" fmla="*/ 737370 h 1919372"/>
                  <a:gd name="connsiteX19" fmla="*/ 2790869 w 3423905"/>
                  <a:gd name="connsiteY19" fmla="*/ 623282 h 1919372"/>
                  <a:gd name="connsiteX20" fmla="*/ 3008882 w 3423905"/>
                  <a:gd name="connsiteY20" fmla="*/ 489244 h 1919372"/>
                  <a:gd name="connsiteX21" fmla="*/ 3422140 w 3423905"/>
                  <a:gd name="connsiteY21" fmla="*/ 102722 h 1919372"/>
                  <a:gd name="connsiteX22" fmla="*/ 3151830 w 3423905"/>
                  <a:gd name="connsiteY22" fmla="*/ 1039262 h 1919372"/>
                  <a:gd name="connsiteX23" fmla="*/ 3001394 w 3423905"/>
                  <a:gd name="connsiteY23" fmla="*/ 1391511 h 1919372"/>
                  <a:gd name="connsiteX24" fmla="*/ 2930211 w 3423905"/>
                  <a:gd name="connsiteY24" fmla="*/ 1494892 h 1919372"/>
                  <a:gd name="connsiteX25" fmla="*/ 2814916 w 3423905"/>
                  <a:gd name="connsiteY25" fmla="*/ 1622518 h 1919372"/>
                  <a:gd name="connsiteX26" fmla="*/ 2644602 w 3423905"/>
                  <a:gd name="connsiteY26" fmla="*/ 1695103 h 1919372"/>
                  <a:gd name="connsiteX0" fmla="*/ 2627337 w 3423905"/>
                  <a:gd name="connsiteY0" fmla="*/ 1702239 h 1883755"/>
                  <a:gd name="connsiteX1" fmla="*/ 1745542 w 3423905"/>
                  <a:gd name="connsiteY1" fmla="*/ 1783476 h 1883755"/>
                  <a:gd name="connsiteX2" fmla="*/ 921757 w 3423905"/>
                  <a:gd name="connsiteY2" fmla="*/ 1852791 h 1883755"/>
                  <a:gd name="connsiteX3" fmla="*/ 638830 w 3423905"/>
                  <a:gd name="connsiteY3" fmla="*/ 1883754 h 1883755"/>
                  <a:gd name="connsiteX4" fmla="*/ 163 w 3423905"/>
                  <a:gd name="connsiteY4" fmla="*/ 1746190 h 1883755"/>
                  <a:gd name="connsiteX5" fmla="*/ 576921 w 3423905"/>
                  <a:gd name="connsiteY5" fmla="*/ 1373762 h 1883755"/>
                  <a:gd name="connsiteX6" fmla="*/ 768464 w 3423905"/>
                  <a:gd name="connsiteY6" fmla="*/ 767767 h 1883755"/>
                  <a:gd name="connsiteX7" fmla="*/ 582240 w 3423905"/>
                  <a:gd name="connsiteY7" fmla="*/ 334549 h 1883755"/>
                  <a:gd name="connsiteX8" fmla="*/ 487512 w 3423905"/>
                  <a:gd name="connsiteY8" fmla="*/ 8130 h 1883755"/>
                  <a:gd name="connsiteX9" fmla="*/ 686557 w 3423905"/>
                  <a:gd name="connsiteY9" fmla="*/ 87983 h 1883755"/>
                  <a:gd name="connsiteX10" fmla="*/ 988722 w 3423905"/>
                  <a:gd name="connsiteY10" fmla="*/ 488698 h 1883755"/>
                  <a:gd name="connsiteX11" fmla="*/ 961577 w 3423905"/>
                  <a:gd name="connsiteY11" fmla="*/ 287134 h 1883755"/>
                  <a:gd name="connsiteX12" fmla="*/ 897203 w 3423905"/>
                  <a:gd name="connsiteY12" fmla="*/ 73139 h 1883755"/>
                  <a:gd name="connsiteX13" fmla="*/ 999513 w 3423905"/>
                  <a:gd name="connsiteY13" fmla="*/ 69014 h 1883755"/>
                  <a:gd name="connsiteX14" fmla="*/ 1151244 w 3423905"/>
                  <a:gd name="connsiteY14" fmla="*/ 230235 h 1883755"/>
                  <a:gd name="connsiteX15" fmla="*/ 1327435 w 3423905"/>
                  <a:gd name="connsiteY15" fmla="*/ 402258 h 1883755"/>
                  <a:gd name="connsiteX16" fmla="*/ 1998498 w 3423905"/>
                  <a:gd name="connsiteY16" fmla="*/ 312981 h 1883755"/>
                  <a:gd name="connsiteX17" fmla="*/ 2267161 w 3423905"/>
                  <a:gd name="connsiteY17" fmla="*/ 493590 h 1883755"/>
                  <a:gd name="connsiteX18" fmla="*/ 2418010 w 3423905"/>
                  <a:gd name="connsiteY18" fmla="*/ 737370 h 1883755"/>
                  <a:gd name="connsiteX19" fmla="*/ 2790869 w 3423905"/>
                  <a:gd name="connsiteY19" fmla="*/ 623282 h 1883755"/>
                  <a:gd name="connsiteX20" fmla="*/ 3008882 w 3423905"/>
                  <a:gd name="connsiteY20" fmla="*/ 489244 h 1883755"/>
                  <a:gd name="connsiteX21" fmla="*/ 3422140 w 3423905"/>
                  <a:gd name="connsiteY21" fmla="*/ 102722 h 1883755"/>
                  <a:gd name="connsiteX22" fmla="*/ 3151830 w 3423905"/>
                  <a:gd name="connsiteY22" fmla="*/ 1039262 h 1883755"/>
                  <a:gd name="connsiteX23" fmla="*/ 3001394 w 3423905"/>
                  <a:gd name="connsiteY23" fmla="*/ 1391511 h 1883755"/>
                  <a:gd name="connsiteX24" fmla="*/ 2930211 w 3423905"/>
                  <a:gd name="connsiteY24" fmla="*/ 1494892 h 1883755"/>
                  <a:gd name="connsiteX25" fmla="*/ 2814916 w 3423905"/>
                  <a:gd name="connsiteY25" fmla="*/ 1622518 h 1883755"/>
                  <a:gd name="connsiteX26" fmla="*/ 2644602 w 3423905"/>
                  <a:gd name="connsiteY26" fmla="*/ 1695103 h 1883755"/>
                  <a:gd name="connsiteX0" fmla="*/ 2627337 w 3423905"/>
                  <a:gd name="connsiteY0" fmla="*/ 1702239 h 1883754"/>
                  <a:gd name="connsiteX1" fmla="*/ 1745542 w 3423905"/>
                  <a:gd name="connsiteY1" fmla="*/ 1783476 h 1883754"/>
                  <a:gd name="connsiteX2" fmla="*/ 921757 w 3423905"/>
                  <a:gd name="connsiteY2" fmla="*/ 1852791 h 1883754"/>
                  <a:gd name="connsiteX3" fmla="*/ 638830 w 3423905"/>
                  <a:gd name="connsiteY3" fmla="*/ 1883754 h 1883754"/>
                  <a:gd name="connsiteX4" fmla="*/ 163 w 3423905"/>
                  <a:gd name="connsiteY4" fmla="*/ 1746190 h 1883754"/>
                  <a:gd name="connsiteX5" fmla="*/ 576921 w 3423905"/>
                  <a:gd name="connsiteY5" fmla="*/ 1373762 h 1883754"/>
                  <a:gd name="connsiteX6" fmla="*/ 768464 w 3423905"/>
                  <a:gd name="connsiteY6" fmla="*/ 767767 h 1883754"/>
                  <a:gd name="connsiteX7" fmla="*/ 582240 w 3423905"/>
                  <a:gd name="connsiteY7" fmla="*/ 334549 h 1883754"/>
                  <a:gd name="connsiteX8" fmla="*/ 487512 w 3423905"/>
                  <a:gd name="connsiteY8" fmla="*/ 8130 h 1883754"/>
                  <a:gd name="connsiteX9" fmla="*/ 686557 w 3423905"/>
                  <a:gd name="connsiteY9" fmla="*/ 87983 h 1883754"/>
                  <a:gd name="connsiteX10" fmla="*/ 988722 w 3423905"/>
                  <a:gd name="connsiteY10" fmla="*/ 488698 h 1883754"/>
                  <a:gd name="connsiteX11" fmla="*/ 961577 w 3423905"/>
                  <a:gd name="connsiteY11" fmla="*/ 287134 h 1883754"/>
                  <a:gd name="connsiteX12" fmla="*/ 897203 w 3423905"/>
                  <a:gd name="connsiteY12" fmla="*/ 73139 h 1883754"/>
                  <a:gd name="connsiteX13" fmla="*/ 999513 w 3423905"/>
                  <a:gd name="connsiteY13" fmla="*/ 69014 h 1883754"/>
                  <a:gd name="connsiteX14" fmla="*/ 1151244 w 3423905"/>
                  <a:gd name="connsiteY14" fmla="*/ 230235 h 1883754"/>
                  <a:gd name="connsiteX15" fmla="*/ 1327435 w 3423905"/>
                  <a:gd name="connsiteY15" fmla="*/ 402258 h 1883754"/>
                  <a:gd name="connsiteX16" fmla="*/ 1998498 w 3423905"/>
                  <a:gd name="connsiteY16" fmla="*/ 312981 h 1883754"/>
                  <a:gd name="connsiteX17" fmla="*/ 2267161 w 3423905"/>
                  <a:gd name="connsiteY17" fmla="*/ 493590 h 1883754"/>
                  <a:gd name="connsiteX18" fmla="*/ 2418010 w 3423905"/>
                  <a:gd name="connsiteY18" fmla="*/ 737370 h 1883754"/>
                  <a:gd name="connsiteX19" fmla="*/ 2790869 w 3423905"/>
                  <a:gd name="connsiteY19" fmla="*/ 623282 h 1883754"/>
                  <a:gd name="connsiteX20" fmla="*/ 3008882 w 3423905"/>
                  <a:gd name="connsiteY20" fmla="*/ 489244 h 1883754"/>
                  <a:gd name="connsiteX21" fmla="*/ 3422140 w 3423905"/>
                  <a:gd name="connsiteY21" fmla="*/ 102722 h 1883754"/>
                  <a:gd name="connsiteX22" fmla="*/ 3151830 w 3423905"/>
                  <a:gd name="connsiteY22" fmla="*/ 1039262 h 1883754"/>
                  <a:gd name="connsiteX23" fmla="*/ 3001394 w 3423905"/>
                  <a:gd name="connsiteY23" fmla="*/ 1391511 h 1883754"/>
                  <a:gd name="connsiteX24" fmla="*/ 2930211 w 3423905"/>
                  <a:gd name="connsiteY24" fmla="*/ 1494892 h 1883754"/>
                  <a:gd name="connsiteX25" fmla="*/ 2814916 w 3423905"/>
                  <a:gd name="connsiteY25" fmla="*/ 1622518 h 1883754"/>
                  <a:gd name="connsiteX26" fmla="*/ 2749109 w 3423905"/>
                  <a:gd name="connsiteY26" fmla="*/ 1677109 h 1883754"/>
                  <a:gd name="connsiteX0" fmla="*/ 2627337 w 3423905"/>
                  <a:gd name="connsiteY0" fmla="*/ 1702239 h 1883754"/>
                  <a:gd name="connsiteX1" fmla="*/ 1745542 w 3423905"/>
                  <a:gd name="connsiteY1" fmla="*/ 1783476 h 1883754"/>
                  <a:gd name="connsiteX2" fmla="*/ 921757 w 3423905"/>
                  <a:gd name="connsiteY2" fmla="*/ 1852791 h 1883754"/>
                  <a:gd name="connsiteX3" fmla="*/ 638830 w 3423905"/>
                  <a:gd name="connsiteY3" fmla="*/ 1883754 h 1883754"/>
                  <a:gd name="connsiteX4" fmla="*/ 163 w 3423905"/>
                  <a:gd name="connsiteY4" fmla="*/ 1746190 h 1883754"/>
                  <a:gd name="connsiteX5" fmla="*/ 576921 w 3423905"/>
                  <a:gd name="connsiteY5" fmla="*/ 1373762 h 1883754"/>
                  <a:gd name="connsiteX6" fmla="*/ 768464 w 3423905"/>
                  <a:gd name="connsiteY6" fmla="*/ 767767 h 1883754"/>
                  <a:gd name="connsiteX7" fmla="*/ 582240 w 3423905"/>
                  <a:gd name="connsiteY7" fmla="*/ 334549 h 1883754"/>
                  <a:gd name="connsiteX8" fmla="*/ 487512 w 3423905"/>
                  <a:gd name="connsiteY8" fmla="*/ 8130 h 1883754"/>
                  <a:gd name="connsiteX9" fmla="*/ 686557 w 3423905"/>
                  <a:gd name="connsiteY9" fmla="*/ 87983 h 1883754"/>
                  <a:gd name="connsiteX10" fmla="*/ 988722 w 3423905"/>
                  <a:gd name="connsiteY10" fmla="*/ 488698 h 1883754"/>
                  <a:gd name="connsiteX11" fmla="*/ 961577 w 3423905"/>
                  <a:gd name="connsiteY11" fmla="*/ 287134 h 1883754"/>
                  <a:gd name="connsiteX12" fmla="*/ 897203 w 3423905"/>
                  <a:gd name="connsiteY12" fmla="*/ 73139 h 1883754"/>
                  <a:gd name="connsiteX13" fmla="*/ 999513 w 3423905"/>
                  <a:gd name="connsiteY13" fmla="*/ 69014 h 1883754"/>
                  <a:gd name="connsiteX14" fmla="*/ 1151244 w 3423905"/>
                  <a:gd name="connsiteY14" fmla="*/ 230235 h 1883754"/>
                  <a:gd name="connsiteX15" fmla="*/ 1327435 w 3423905"/>
                  <a:gd name="connsiteY15" fmla="*/ 402258 h 1883754"/>
                  <a:gd name="connsiteX16" fmla="*/ 1998498 w 3423905"/>
                  <a:gd name="connsiteY16" fmla="*/ 312981 h 1883754"/>
                  <a:gd name="connsiteX17" fmla="*/ 2267161 w 3423905"/>
                  <a:gd name="connsiteY17" fmla="*/ 493590 h 1883754"/>
                  <a:gd name="connsiteX18" fmla="*/ 2418010 w 3423905"/>
                  <a:gd name="connsiteY18" fmla="*/ 737370 h 1883754"/>
                  <a:gd name="connsiteX19" fmla="*/ 2790869 w 3423905"/>
                  <a:gd name="connsiteY19" fmla="*/ 623282 h 1883754"/>
                  <a:gd name="connsiteX20" fmla="*/ 3008882 w 3423905"/>
                  <a:gd name="connsiteY20" fmla="*/ 489244 h 1883754"/>
                  <a:gd name="connsiteX21" fmla="*/ 3422140 w 3423905"/>
                  <a:gd name="connsiteY21" fmla="*/ 102722 h 1883754"/>
                  <a:gd name="connsiteX22" fmla="*/ 3151830 w 3423905"/>
                  <a:gd name="connsiteY22" fmla="*/ 1039262 h 1883754"/>
                  <a:gd name="connsiteX23" fmla="*/ 3001394 w 3423905"/>
                  <a:gd name="connsiteY23" fmla="*/ 1391511 h 1883754"/>
                  <a:gd name="connsiteX24" fmla="*/ 2930211 w 3423905"/>
                  <a:gd name="connsiteY24" fmla="*/ 1494892 h 1883754"/>
                  <a:gd name="connsiteX25" fmla="*/ 2814916 w 3423905"/>
                  <a:gd name="connsiteY25" fmla="*/ 1622518 h 1883754"/>
                  <a:gd name="connsiteX26" fmla="*/ 2749109 w 3423905"/>
                  <a:gd name="connsiteY26" fmla="*/ 1677109 h 1883754"/>
                  <a:gd name="connsiteX0" fmla="*/ 2627337 w 3423905"/>
                  <a:gd name="connsiteY0" fmla="*/ 1702239 h 1883754"/>
                  <a:gd name="connsiteX1" fmla="*/ 1721790 w 3423905"/>
                  <a:gd name="connsiteY1" fmla="*/ 1807469 h 1883754"/>
                  <a:gd name="connsiteX2" fmla="*/ 921757 w 3423905"/>
                  <a:gd name="connsiteY2" fmla="*/ 1852791 h 1883754"/>
                  <a:gd name="connsiteX3" fmla="*/ 638830 w 3423905"/>
                  <a:gd name="connsiteY3" fmla="*/ 1883754 h 1883754"/>
                  <a:gd name="connsiteX4" fmla="*/ 163 w 3423905"/>
                  <a:gd name="connsiteY4" fmla="*/ 1746190 h 1883754"/>
                  <a:gd name="connsiteX5" fmla="*/ 576921 w 3423905"/>
                  <a:gd name="connsiteY5" fmla="*/ 1373762 h 1883754"/>
                  <a:gd name="connsiteX6" fmla="*/ 768464 w 3423905"/>
                  <a:gd name="connsiteY6" fmla="*/ 767767 h 1883754"/>
                  <a:gd name="connsiteX7" fmla="*/ 582240 w 3423905"/>
                  <a:gd name="connsiteY7" fmla="*/ 334549 h 1883754"/>
                  <a:gd name="connsiteX8" fmla="*/ 487512 w 3423905"/>
                  <a:gd name="connsiteY8" fmla="*/ 8130 h 1883754"/>
                  <a:gd name="connsiteX9" fmla="*/ 686557 w 3423905"/>
                  <a:gd name="connsiteY9" fmla="*/ 87983 h 1883754"/>
                  <a:gd name="connsiteX10" fmla="*/ 988722 w 3423905"/>
                  <a:gd name="connsiteY10" fmla="*/ 488698 h 1883754"/>
                  <a:gd name="connsiteX11" fmla="*/ 961577 w 3423905"/>
                  <a:gd name="connsiteY11" fmla="*/ 287134 h 1883754"/>
                  <a:gd name="connsiteX12" fmla="*/ 897203 w 3423905"/>
                  <a:gd name="connsiteY12" fmla="*/ 73139 h 1883754"/>
                  <a:gd name="connsiteX13" fmla="*/ 999513 w 3423905"/>
                  <a:gd name="connsiteY13" fmla="*/ 69014 h 1883754"/>
                  <a:gd name="connsiteX14" fmla="*/ 1151244 w 3423905"/>
                  <a:gd name="connsiteY14" fmla="*/ 230235 h 1883754"/>
                  <a:gd name="connsiteX15" fmla="*/ 1327435 w 3423905"/>
                  <a:gd name="connsiteY15" fmla="*/ 402258 h 1883754"/>
                  <a:gd name="connsiteX16" fmla="*/ 1998498 w 3423905"/>
                  <a:gd name="connsiteY16" fmla="*/ 312981 h 1883754"/>
                  <a:gd name="connsiteX17" fmla="*/ 2267161 w 3423905"/>
                  <a:gd name="connsiteY17" fmla="*/ 493590 h 1883754"/>
                  <a:gd name="connsiteX18" fmla="*/ 2418010 w 3423905"/>
                  <a:gd name="connsiteY18" fmla="*/ 737370 h 1883754"/>
                  <a:gd name="connsiteX19" fmla="*/ 2790869 w 3423905"/>
                  <a:gd name="connsiteY19" fmla="*/ 623282 h 1883754"/>
                  <a:gd name="connsiteX20" fmla="*/ 3008882 w 3423905"/>
                  <a:gd name="connsiteY20" fmla="*/ 489244 h 1883754"/>
                  <a:gd name="connsiteX21" fmla="*/ 3422140 w 3423905"/>
                  <a:gd name="connsiteY21" fmla="*/ 102722 h 1883754"/>
                  <a:gd name="connsiteX22" fmla="*/ 3151830 w 3423905"/>
                  <a:gd name="connsiteY22" fmla="*/ 1039262 h 1883754"/>
                  <a:gd name="connsiteX23" fmla="*/ 3001394 w 3423905"/>
                  <a:gd name="connsiteY23" fmla="*/ 1391511 h 1883754"/>
                  <a:gd name="connsiteX24" fmla="*/ 2930211 w 3423905"/>
                  <a:gd name="connsiteY24" fmla="*/ 1494892 h 1883754"/>
                  <a:gd name="connsiteX25" fmla="*/ 2814916 w 3423905"/>
                  <a:gd name="connsiteY25" fmla="*/ 1622518 h 1883754"/>
                  <a:gd name="connsiteX26" fmla="*/ 2749109 w 3423905"/>
                  <a:gd name="connsiteY26" fmla="*/ 1677109 h 1883754"/>
                  <a:gd name="connsiteX0" fmla="*/ 2627337 w 3423905"/>
                  <a:gd name="connsiteY0" fmla="*/ 1702239 h 1883754"/>
                  <a:gd name="connsiteX1" fmla="*/ 2208961 w 3423905"/>
                  <a:gd name="connsiteY1" fmla="*/ 1730555 h 1883754"/>
                  <a:gd name="connsiteX2" fmla="*/ 1721790 w 3423905"/>
                  <a:gd name="connsiteY2" fmla="*/ 1807469 h 1883754"/>
                  <a:gd name="connsiteX3" fmla="*/ 921757 w 3423905"/>
                  <a:gd name="connsiteY3" fmla="*/ 1852791 h 1883754"/>
                  <a:gd name="connsiteX4" fmla="*/ 638830 w 3423905"/>
                  <a:gd name="connsiteY4" fmla="*/ 1883754 h 1883754"/>
                  <a:gd name="connsiteX5" fmla="*/ 163 w 3423905"/>
                  <a:gd name="connsiteY5" fmla="*/ 1746190 h 1883754"/>
                  <a:gd name="connsiteX6" fmla="*/ 576921 w 3423905"/>
                  <a:gd name="connsiteY6" fmla="*/ 1373762 h 1883754"/>
                  <a:gd name="connsiteX7" fmla="*/ 768464 w 3423905"/>
                  <a:gd name="connsiteY7" fmla="*/ 767767 h 1883754"/>
                  <a:gd name="connsiteX8" fmla="*/ 582240 w 3423905"/>
                  <a:gd name="connsiteY8" fmla="*/ 334549 h 1883754"/>
                  <a:gd name="connsiteX9" fmla="*/ 487512 w 3423905"/>
                  <a:gd name="connsiteY9" fmla="*/ 8130 h 1883754"/>
                  <a:gd name="connsiteX10" fmla="*/ 686557 w 3423905"/>
                  <a:gd name="connsiteY10" fmla="*/ 87983 h 1883754"/>
                  <a:gd name="connsiteX11" fmla="*/ 988722 w 3423905"/>
                  <a:gd name="connsiteY11" fmla="*/ 488698 h 1883754"/>
                  <a:gd name="connsiteX12" fmla="*/ 961577 w 3423905"/>
                  <a:gd name="connsiteY12" fmla="*/ 287134 h 1883754"/>
                  <a:gd name="connsiteX13" fmla="*/ 897203 w 3423905"/>
                  <a:gd name="connsiteY13" fmla="*/ 73139 h 1883754"/>
                  <a:gd name="connsiteX14" fmla="*/ 999513 w 3423905"/>
                  <a:gd name="connsiteY14" fmla="*/ 69014 h 1883754"/>
                  <a:gd name="connsiteX15" fmla="*/ 1151244 w 3423905"/>
                  <a:gd name="connsiteY15" fmla="*/ 230235 h 1883754"/>
                  <a:gd name="connsiteX16" fmla="*/ 1327435 w 3423905"/>
                  <a:gd name="connsiteY16" fmla="*/ 402258 h 1883754"/>
                  <a:gd name="connsiteX17" fmla="*/ 1998498 w 3423905"/>
                  <a:gd name="connsiteY17" fmla="*/ 312981 h 1883754"/>
                  <a:gd name="connsiteX18" fmla="*/ 2267161 w 3423905"/>
                  <a:gd name="connsiteY18" fmla="*/ 493590 h 1883754"/>
                  <a:gd name="connsiteX19" fmla="*/ 2418010 w 3423905"/>
                  <a:gd name="connsiteY19" fmla="*/ 737370 h 1883754"/>
                  <a:gd name="connsiteX20" fmla="*/ 2790869 w 3423905"/>
                  <a:gd name="connsiteY20" fmla="*/ 623282 h 1883754"/>
                  <a:gd name="connsiteX21" fmla="*/ 3008882 w 3423905"/>
                  <a:gd name="connsiteY21" fmla="*/ 489244 h 1883754"/>
                  <a:gd name="connsiteX22" fmla="*/ 3422140 w 3423905"/>
                  <a:gd name="connsiteY22" fmla="*/ 102722 h 1883754"/>
                  <a:gd name="connsiteX23" fmla="*/ 3151830 w 3423905"/>
                  <a:gd name="connsiteY23" fmla="*/ 1039262 h 1883754"/>
                  <a:gd name="connsiteX24" fmla="*/ 3001394 w 3423905"/>
                  <a:gd name="connsiteY24" fmla="*/ 1391511 h 1883754"/>
                  <a:gd name="connsiteX25" fmla="*/ 2930211 w 3423905"/>
                  <a:gd name="connsiteY25" fmla="*/ 1494892 h 1883754"/>
                  <a:gd name="connsiteX26" fmla="*/ 2814916 w 3423905"/>
                  <a:gd name="connsiteY26" fmla="*/ 1622518 h 1883754"/>
                  <a:gd name="connsiteX27" fmla="*/ 2749109 w 3423905"/>
                  <a:gd name="connsiteY27" fmla="*/ 1677109 h 1883754"/>
                  <a:gd name="connsiteX0" fmla="*/ 2627337 w 3423905"/>
                  <a:gd name="connsiteY0" fmla="*/ 1702239 h 1883754"/>
                  <a:gd name="connsiteX1" fmla="*/ 2194709 w 3423905"/>
                  <a:gd name="connsiteY1" fmla="*/ 1658576 h 1883754"/>
                  <a:gd name="connsiteX2" fmla="*/ 1721790 w 3423905"/>
                  <a:gd name="connsiteY2" fmla="*/ 1807469 h 1883754"/>
                  <a:gd name="connsiteX3" fmla="*/ 921757 w 3423905"/>
                  <a:gd name="connsiteY3" fmla="*/ 1852791 h 1883754"/>
                  <a:gd name="connsiteX4" fmla="*/ 638830 w 3423905"/>
                  <a:gd name="connsiteY4" fmla="*/ 1883754 h 1883754"/>
                  <a:gd name="connsiteX5" fmla="*/ 163 w 3423905"/>
                  <a:gd name="connsiteY5" fmla="*/ 1746190 h 1883754"/>
                  <a:gd name="connsiteX6" fmla="*/ 576921 w 3423905"/>
                  <a:gd name="connsiteY6" fmla="*/ 1373762 h 1883754"/>
                  <a:gd name="connsiteX7" fmla="*/ 768464 w 3423905"/>
                  <a:gd name="connsiteY7" fmla="*/ 767767 h 1883754"/>
                  <a:gd name="connsiteX8" fmla="*/ 582240 w 3423905"/>
                  <a:gd name="connsiteY8" fmla="*/ 334549 h 1883754"/>
                  <a:gd name="connsiteX9" fmla="*/ 487512 w 3423905"/>
                  <a:gd name="connsiteY9" fmla="*/ 8130 h 1883754"/>
                  <a:gd name="connsiteX10" fmla="*/ 686557 w 3423905"/>
                  <a:gd name="connsiteY10" fmla="*/ 87983 h 1883754"/>
                  <a:gd name="connsiteX11" fmla="*/ 988722 w 3423905"/>
                  <a:gd name="connsiteY11" fmla="*/ 488698 h 1883754"/>
                  <a:gd name="connsiteX12" fmla="*/ 961577 w 3423905"/>
                  <a:gd name="connsiteY12" fmla="*/ 287134 h 1883754"/>
                  <a:gd name="connsiteX13" fmla="*/ 897203 w 3423905"/>
                  <a:gd name="connsiteY13" fmla="*/ 73139 h 1883754"/>
                  <a:gd name="connsiteX14" fmla="*/ 999513 w 3423905"/>
                  <a:gd name="connsiteY14" fmla="*/ 69014 h 1883754"/>
                  <a:gd name="connsiteX15" fmla="*/ 1151244 w 3423905"/>
                  <a:gd name="connsiteY15" fmla="*/ 230235 h 1883754"/>
                  <a:gd name="connsiteX16" fmla="*/ 1327435 w 3423905"/>
                  <a:gd name="connsiteY16" fmla="*/ 402258 h 1883754"/>
                  <a:gd name="connsiteX17" fmla="*/ 1998498 w 3423905"/>
                  <a:gd name="connsiteY17" fmla="*/ 312981 h 1883754"/>
                  <a:gd name="connsiteX18" fmla="*/ 2267161 w 3423905"/>
                  <a:gd name="connsiteY18" fmla="*/ 493590 h 1883754"/>
                  <a:gd name="connsiteX19" fmla="*/ 2418010 w 3423905"/>
                  <a:gd name="connsiteY19" fmla="*/ 737370 h 1883754"/>
                  <a:gd name="connsiteX20" fmla="*/ 2790869 w 3423905"/>
                  <a:gd name="connsiteY20" fmla="*/ 623282 h 1883754"/>
                  <a:gd name="connsiteX21" fmla="*/ 3008882 w 3423905"/>
                  <a:gd name="connsiteY21" fmla="*/ 489244 h 1883754"/>
                  <a:gd name="connsiteX22" fmla="*/ 3422140 w 3423905"/>
                  <a:gd name="connsiteY22" fmla="*/ 102722 h 1883754"/>
                  <a:gd name="connsiteX23" fmla="*/ 3151830 w 3423905"/>
                  <a:gd name="connsiteY23" fmla="*/ 1039262 h 1883754"/>
                  <a:gd name="connsiteX24" fmla="*/ 3001394 w 3423905"/>
                  <a:gd name="connsiteY24" fmla="*/ 1391511 h 1883754"/>
                  <a:gd name="connsiteX25" fmla="*/ 2930211 w 3423905"/>
                  <a:gd name="connsiteY25" fmla="*/ 1494892 h 1883754"/>
                  <a:gd name="connsiteX26" fmla="*/ 2814916 w 3423905"/>
                  <a:gd name="connsiteY26" fmla="*/ 1622518 h 1883754"/>
                  <a:gd name="connsiteX27" fmla="*/ 2749109 w 3423905"/>
                  <a:gd name="connsiteY27" fmla="*/ 1677109 h 1883754"/>
                  <a:gd name="connsiteX0" fmla="*/ 2627337 w 3423905"/>
                  <a:gd name="connsiteY0" fmla="*/ 1702239 h 1883754"/>
                  <a:gd name="connsiteX1" fmla="*/ 2147206 w 3423905"/>
                  <a:gd name="connsiteY1" fmla="*/ 1598594 h 1883754"/>
                  <a:gd name="connsiteX2" fmla="*/ 1721790 w 3423905"/>
                  <a:gd name="connsiteY2" fmla="*/ 1807469 h 1883754"/>
                  <a:gd name="connsiteX3" fmla="*/ 921757 w 3423905"/>
                  <a:gd name="connsiteY3" fmla="*/ 1852791 h 1883754"/>
                  <a:gd name="connsiteX4" fmla="*/ 638830 w 3423905"/>
                  <a:gd name="connsiteY4" fmla="*/ 1883754 h 1883754"/>
                  <a:gd name="connsiteX5" fmla="*/ 163 w 3423905"/>
                  <a:gd name="connsiteY5" fmla="*/ 1746190 h 1883754"/>
                  <a:gd name="connsiteX6" fmla="*/ 576921 w 3423905"/>
                  <a:gd name="connsiteY6" fmla="*/ 1373762 h 1883754"/>
                  <a:gd name="connsiteX7" fmla="*/ 768464 w 3423905"/>
                  <a:gd name="connsiteY7" fmla="*/ 767767 h 1883754"/>
                  <a:gd name="connsiteX8" fmla="*/ 582240 w 3423905"/>
                  <a:gd name="connsiteY8" fmla="*/ 334549 h 1883754"/>
                  <a:gd name="connsiteX9" fmla="*/ 487512 w 3423905"/>
                  <a:gd name="connsiteY9" fmla="*/ 8130 h 1883754"/>
                  <a:gd name="connsiteX10" fmla="*/ 686557 w 3423905"/>
                  <a:gd name="connsiteY10" fmla="*/ 87983 h 1883754"/>
                  <a:gd name="connsiteX11" fmla="*/ 988722 w 3423905"/>
                  <a:gd name="connsiteY11" fmla="*/ 488698 h 1883754"/>
                  <a:gd name="connsiteX12" fmla="*/ 961577 w 3423905"/>
                  <a:gd name="connsiteY12" fmla="*/ 287134 h 1883754"/>
                  <a:gd name="connsiteX13" fmla="*/ 897203 w 3423905"/>
                  <a:gd name="connsiteY13" fmla="*/ 73139 h 1883754"/>
                  <a:gd name="connsiteX14" fmla="*/ 999513 w 3423905"/>
                  <a:gd name="connsiteY14" fmla="*/ 69014 h 1883754"/>
                  <a:gd name="connsiteX15" fmla="*/ 1151244 w 3423905"/>
                  <a:gd name="connsiteY15" fmla="*/ 230235 h 1883754"/>
                  <a:gd name="connsiteX16" fmla="*/ 1327435 w 3423905"/>
                  <a:gd name="connsiteY16" fmla="*/ 402258 h 1883754"/>
                  <a:gd name="connsiteX17" fmla="*/ 1998498 w 3423905"/>
                  <a:gd name="connsiteY17" fmla="*/ 312981 h 1883754"/>
                  <a:gd name="connsiteX18" fmla="*/ 2267161 w 3423905"/>
                  <a:gd name="connsiteY18" fmla="*/ 493590 h 1883754"/>
                  <a:gd name="connsiteX19" fmla="*/ 2418010 w 3423905"/>
                  <a:gd name="connsiteY19" fmla="*/ 737370 h 1883754"/>
                  <a:gd name="connsiteX20" fmla="*/ 2790869 w 3423905"/>
                  <a:gd name="connsiteY20" fmla="*/ 623282 h 1883754"/>
                  <a:gd name="connsiteX21" fmla="*/ 3008882 w 3423905"/>
                  <a:gd name="connsiteY21" fmla="*/ 489244 h 1883754"/>
                  <a:gd name="connsiteX22" fmla="*/ 3422140 w 3423905"/>
                  <a:gd name="connsiteY22" fmla="*/ 102722 h 1883754"/>
                  <a:gd name="connsiteX23" fmla="*/ 3151830 w 3423905"/>
                  <a:gd name="connsiteY23" fmla="*/ 1039262 h 1883754"/>
                  <a:gd name="connsiteX24" fmla="*/ 3001394 w 3423905"/>
                  <a:gd name="connsiteY24" fmla="*/ 1391511 h 1883754"/>
                  <a:gd name="connsiteX25" fmla="*/ 2930211 w 3423905"/>
                  <a:gd name="connsiteY25" fmla="*/ 1494892 h 1883754"/>
                  <a:gd name="connsiteX26" fmla="*/ 2814916 w 3423905"/>
                  <a:gd name="connsiteY26" fmla="*/ 1622518 h 1883754"/>
                  <a:gd name="connsiteX27" fmla="*/ 2749109 w 3423905"/>
                  <a:gd name="connsiteY27" fmla="*/ 1677109 h 1883754"/>
                  <a:gd name="connsiteX0" fmla="*/ 2627337 w 3423905"/>
                  <a:gd name="connsiteY0" fmla="*/ 1702239 h 1883754"/>
                  <a:gd name="connsiteX1" fmla="*/ 2147206 w 3423905"/>
                  <a:gd name="connsiteY1" fmla="*/ 1598594 h 1883754"/>
                  <a:gd name="connsiteX2" fmla="*/ 1721790 w 3423905"/>
                  <a:gd name="connsiteY2" fmla="*/ 1807469 h 1883754"/>
                  <a:gd name="connsiteX3" fmla="*/ 921757 w 3423905"/>
                  <a:gd name="connsiteY3" fmla="*/ 1852791 h 1883754"/>
                  <a:gd name="connsiteX4" fmla="*/ 638830 w 3423905"/>
                  <a:gd name="connsiteY4" fmla="*/ 1883754 h 1883754"/>
                  <a:gd name="connsiteX5" fmla="*/ 163 w 3423905"/>
                  <a:gd name="connsiteY5" fmla="*/ 1746190 h 1883754"/>
                  <a:gd name="connsiteX6" fmla="*/ 576921 w 3423905"/>
                  <a:gd name="connsiteY6" fmla="*/ 1373762 h 1883754"/>
                  <a:gd name="connsiteX7" fmla="*/ 768464 w 3423905"/>
                  <a:gd name="connsiteY7" fmla="*/ 767767 h 1883754"/>
                  <a:gd name="connsiteX8" fmla="*/ 582240 w 3423905"/>
                  <a:gd name="connsiteY8" fmla="*/ 334549 h 1883754"/>
                  <a:gd name="connsiteX9" fmla="*/ 487512 w 3423905"/>
                  <a:gd name="connsiteY9" fmla="*/ 8130 h 1883754"/>
                  <a:gd name="connsiteX10" fmla="*/ 686557 w 3423905"/>
                  <a:gd name="connsiteY10" fmla="*/ 87983 h 1883754"/>
                  <a:gd name="connsiteX11" fmla="*/ 988722 w 3423905"/>
                  <a:gd name="connsiteY11" fmla="*/ 488698 h 1883754"/>
                  <a:gd name="connsiteX12" fmla="*/ 961577 w 3423905"/>
                  <a:gd name="connsiteY12" fmla="*/ 287134 h 1883754"/>
                  <a:gd name="connsiteX13" fmla="*/ 897203 w 3423905"/>
                  <a:gd name="connsiteY13" fmla="*/ 73139 h 1883754"/>
                  <a:gd name="connsiteX14" fmla="*/ 999513 w 3423905"/>
                  <a:gd name="connsiteY14" fmla="*/ 69014 h 1883754"/>
                  <a:gd name="connsiteX15" fmla="*/ 1151244 w 3423905"/>
                  <a:gd name="connsiteY15" fmla="*/ 230235 h 1883754"/>
                  <a:gd name="connsiteX16" fmla="*/ 1327435 w 3423905"/>
                  <a:gd name="connsiteY16" fmla="*/ 402258 h 1883754"/>
                  <a:gd name="connsiteX17" fmla="*/ 1998498 w 3423905"/>
                  <a:gd name="connsiteY17" fmla="*/ 312981 h 1883754"/>
                  <a:gd name="connsiteX18" fmla="*/ 2267161 w 3423905"/>
                  <a:gd name="connsiteY18" fmla="*/ 493590 h 1883754"/>
                  <a:gd name="connsiteX19" fmla="*/ 2418010 w 3423905"/>
                  <a:gd name="connsiteY19" fmla="*/ 737370 h 1883754"/>
                  <a:gd name="connsiteX20" fmla="*/ 2790869 w 3423905"/>
                  <a:gd name="connsiteY20" fmla="*/ 623282 h 1883754"/>
                  <a:gd name="connsiteX21" fmla="*/ 3008882 w 3423905"/>
                  <a:gd name="connsiteY21" fmla="*/ 489244 h 1883754"/>
                  <a:gd name="connsiteX22" fmla="*/ 3422140 w 3423905"/>
                  <a:gd name="connsiteY22" fmla="*/ 102722 h 1883754"/>
                  <a:gd name="connsiteX23" fmla="*/ 3151830 w 3423905"/>
                  <a:gd name="connsiteY23" fmla="*/ 1039262 h 1883754"/>
                  <a:gd name="connsiteX24" fmla="*/ 3001394 w 3423905"/>
                  <a:gd name="connsiteY24" fmla="*/ 1391511 h 1883754"/>
                  <a:gd name="connsiteX25" fmla="*/ 2930211 w 3423905"/>
                  <a:gd name="connsiteY25" fmla="*/ 1494892 h 1883754"/>
                  <a:gd name="connsiteX26" fmla="*/ 2814916 w 3423905"/>
                  <a:gd name="connsiteY26" fmla="*/ 1622518 h 1883754"/>
                  <a:gd name="connsiteX27" fmla="*/ 2193320 w 3423905"/>
                  <a:gd name="connsiteY27" fmla="*/ 1587136 h 1883754"/>
                  <a:gd name="connsiteX0" fmla="*/ 2147206 w 3423905"/>
                  <a:gd name="connsiteY0" fmla="*/ 1598594 h 1883754"/>
                  <a:gd name="connsiteX1" fmla="*/ 1721790 w 3423905"/>
                  <a:gd name="connsiteY1" fmla="*/ 1807469 h 1883754"/>
                  <a:gd name="connsiteX2" fmla="*/ 921757 w 3423905"/>
                  <a:gd name="connsiteY2" fmla="*/ 1852791 h 1883754"/>
                  <a:gd name="connsiteX3" fmla="*/ 638830 w 3423905"/>
                  <a:gd name="connsiteY3" fmla="*/ 1883754 h 1883754"/>
                  <a:gd name="connsiteX4" fmla="*/ 163 w 3423905"/>
                  <a:gd name="connsiteY4" fmla="*/ 1746190 h 1883754"/>
                  <a:gd name="connsiteX5" fmla="*/ 576921 w 3423905"/>
                  <a:gd name="connsiteY5" fmla="*/ 1373762 h 1883754"/>
                  <a:gd name="connsiteX6" fmla="*/ 768464 w 3423905"/>
                  <a:gd name="connsiteY6" fmla="*/ 767767 h 1883754"/>
                  <a:gd name="connsiteX7" fmla="*/ 582240 w 3423905"/>
                  <a:gd name="connsiteY7" fmla="*/ 334549 h 1883754"/>
                  <a:gd name="connsiteX8" fmla="*/ 487512 w 3423905"/>
                  <a:gd name="connsiteY8" fmla="*/ 8130 h 1883754"/>
                  <a:gd name="connsiteX9" fmla="*/ 686557 w 3423905"/>
                  <a:gd name="connsiteY9" fmla="*/ 87983 h 1883754"/>
                  <a:gd name="connsiteX10" fmla="*/ 988722 w 3423905"/>
                  <a:gd name="connsiteY10" fmla="*/ 488698 h 1883754"/>
                  <a:gd name="connsiteX11" fmla="*/ 961577 w 3423905"/>
                  <a:gd name="connsiteY11" fmla="*/ 287134 h 1883754"/>
                  <a:gd name="connsiteX12" fmla="*/ 897203 w 3423905"/>
                  <a:gd name="connsiteY12" fmla="*/ 73139 h 1883754"/>
                  <a:gd name="connsiteX13" fmla="*/ 999513 w 3423905"/>
                  <a:gd name="connsiteY13" fmla="*/ 69014 h 1883754"/>
                  <a:gd name="connsiteX14" fmla="*/ 1151244 w 3423905"/>
                  <a:gd name="connsiteY14" fmla="*/ 230235 h 1883754"/>
                  <a:gd name="connsiteX15" fmla="*/ 1327435 w 3423905"/>
                  <a:gd name="connsiteY15" fmla="*/ 402258 h 1883754"/>
                  <a:gd name="connsiteX16" fmla="*/ 1998498 w 3423905"/>
                  <a:gd name="connsiteY16" fmla="*/ 312981 h 1883754"/>
                  <a:gd name="connsiteX17" fmla="*/ 2267161 w 3423905"/>
                  <a:gd name="connsiteY17" fmla="*/ 493590 h 1883754"/>
                  <a:gd name="connsiteX18" fmla="*/ 2418010 w 3423905"/>
                  <a:gd name="connsiteY18" fmla="*/ 737370 h 1883754"/>
                  <a:gd name="connsiteX19" fmla="*/ 2790869 w 3423905"/>
                  <a:gd name="connsiteY19" fmla="*/ 623282 h 1883754"/>
                  <a:gd name="connsiteX20" fmla="*/ 3008882 w 3423905"/>
                  <a:gd name="connsiteY20" fmla="*/ 489244 h 1883754"/>
                  <a:gd name="connsiteX21" fmla="*/ 3422140 w 3423905"/>
                  <a:gd name="connsiteY21" fmla="*/ 102722 h 1883754"/>
                  <a:gd name="connsiteX22" fmla="*/ 3151830 w 3423905"/>
                  <a:gd name="connsiteY22" fmla="*/ 1039262 h 1883754"/>
                  <a:gd name="connsiteX23" fmla="*/ 3001394 w 3423905"/>
                  <a:gd name="connsiteY23" fmla="*/ 1391511 h 1883754"/>
                  <a:gd name="connsiteX24" fmla="*/ 2930211 w 3423905"/>
                  <a:gd name="connsiteY24" fmla="*/ 1494892 h 1883754"/>
                  <a:gd name="connsiteX25" fmla="*/ 2814916 w 3423905"/>
                  <a:gd name="connsiteY25" fmla="*/ 1622518 h 1883754"/>
                  <a:gd name="connsiteX26" fmla="*/ 2193320 w 3423905"/>
                  <a:gd name="connsiteY26" fmla="*/ 1587136 h 1883754"/>
                  <a:gd name="connsiteX0" fmla="*/ 2147206 w 3423905"/>
                  <a:gd name="connsiteY0" fmla="*/ 1598594 h 1883754"/>
                  <a:gd name="connsiteX1" fmla="*/ 1721790 w 3423905"/>
                  <a:gd name="connsiteY1" fmla="*/ 1807469 h 1883754"/>
                  <a:gd name="connsiteX2" fmla="*/ 921757 w 3423905"/>
                  <a:gd name="connsiteY2" fmla="*/ 1852791 h 1883754"/>
                  <a:gd name="connsiteX3" fmla="*/ 638830 w 3423905"/>
                  <a:gd name="connsiteY3" fmla="*/ 1883754 h 1883754"/>
                  <a:gd name="connsiteX4" fmla="*/ 163 w 3423905"/>
                  <a:gd name="connsiteY4" fmla="*/ 1746190 h 1883754"/>
                  <a:gd name="connsiteX5" fmla="*/ 576921 w 3423905"/>
                  <a:gd name="connsiteY5" fmla="*/ 1373762 h 1883754"/>
                  <a:gd name="connsiteX6" fmla="*/ 768464 w 3423905"/>
                  <a:gd name="connsiteY6" fmla="*/ 767767 h 1883754"/>
                  <a:gd name="connsiteX7" fmla="*/ 582240 w 3423905"/>
                  <a:gd name="connsiteY7" fmla="*/ 334549 h 1883754"/>
                  <a:gd name="connsiteX8" fmla="*/ 487512 w 3423905"/>
                  <a:gd name="connsiteY8" fmla="*/ 8130 h 1883754"/>
                  <a:gd name="connsiteX9" fmla="*/ 686557 w 3423905"/>
                  <a:gd name="connsiteY9" fmla="*/ 87983 h 1883754"/>
                  <a:gd name="connsiteX10" fmla="*/ 988722 w 3423905"/>
                  <a:gd name="connsiteY10" fmla="*/ 488698 h 1883754"/>
                  <a:gd name="connsiteX11" fmla="*/ 961577 w 3423905"/>
                  <a:gd name="connsiteY11" fmla="*/ 287134 h 1883754"/>
                  <a:gd name="connsiteX12" fmla="*/ 897203 w 3423905"/>
                  <a:gd name="connsiteY12" fmla="*/ 73139 h 1883754"/>
                  <a:gd name="connsiteX13" fmla="*/ 999513 w 3423905"/>
                  <a:gd name="connsiteY13" fmla="*/ 69014 h 1883754"/>
                  <a:gd name="connsiteX14" fmla="*/ 1151244 w 3423905"/>
                  <a:gd name="connsiteY14" fmla="*/ 230235 h 1883754"/>
                  <a:gd name="connsiteX15" fmla="*/ 1327435 w 3423905"/>
                  <a:gd name="connsiteY15" fmla="*/ 402258 h 1883754"/>
                  <a:gd name="connsiteX16" fmla="*/ 1998498 w 3423905"/>
                  <a:gd name="connsiteY16" fmla="*/ 312981 h 1883754"/>
                  <a:gd name="connsiteX17" fmla="*/ 2267161 w 3423905"/>
                  <a:gd name="connsiteY17" fmla="*/ 493590 h 1883754"/>
                  <a:gd name="connsiteX18" fmla="*/ 2418010 w 3423905"/>
                  <a:gd name="connsiteY18" fmla="*/ 737370 h 1883754"/>
                  <a:gd name="connsiteX19" fmla="*/ 2790869 w 3423905"/>
                  <a:gd name="connsiteY19" fmla="*/ 623282 h 1883754"/>
                  <a:gd name="connsiteX20" fmla="*/ 3008882 w 3423905"/>
                  <a:gd name="connsiteY20" fmla="*/ 489244 h 1883754"/>
                  <a:gd name="connsiteX21" fmla="*/ 3422140 w 3423905"/>
                  <a:gd name="connsiteY21" fmla="*/ 102722 h 1883754"/>
                  <a:gd name="connsiteX22" fmla="*/ 3151830 w 3423905"/>
                  <a:gd name="connsiteY22" fmla="*/ 1039262 h 1883754"/>
                  <a:gd name="connsiteX23" fmla="*/ 3001394 w 3423905"/>
                  <a:gd name="connsiteY23" fmla="*/ 1391511 h 1883754"/>
                  <a:gd name="connsiteX24" fmla="*/ 2930211 w 3423905"/>
                  <a:gd name="connsiteY24" fmla="*/ 1494892 h 1883754"/>
                  <a:gd name="connsiteX25" fmla="*/ 2762662 w 3423905"/>
                  <a:gd name="connsiteY25" fmla="*/ 1532546 h 1883754"/>
                  <a:gd name="connsiteX26" fmla="*/ 2193320 w 3423905"/>
                  <a:gd name="connsiteY26" fmla="*/ 1587136 h 1883754"/>
                  <a:gd name="connsiteX0" fmla="*/ 2147206 w 3424078"/>
                  <a:gd name="connsiteY0" fmla="*/ 1598594 h 1883754"/>
                  <a:gd name="connsiteX1" fmla="*/ 1721790 w 3424078"/>
                  <a:gd name="connsiteY1" fmla="*/ 1807469 h 1883754"/>
                  <a:gd name="connsiteX2" fmla="*/ 921757 w 3424078"/>
                  <a:gd name="connsiteY2" fmla="*/ 1852791 h 1883754"/>
                  <a:gd name="connsiteX3" fmla="*/ 638830 w 3424078"/>
                  <a:gd name="connsiteY3" fmla="*/ 1883754 h 1883754"/>
                  <a:gd name="connsiteX4" fmla="*/ 163 w 3424078"/>
                  <a:gd name="connsiteY4" fmla="*/ 1746190 h 1883754"/>
                  <a:gd name="connsiteX5" fmla="*/ 576921 w 3424078"/>
                  <a:gd name="connsiteY5" fmla="*/ 1373762 h 1883754"/>
                  <a:gd name="connsiteX6" fmla="*/ 768464 w 3424078"/>
                  <a:gd name="connsiteY6" fmla="*/ 767767 h 1883754"/>
                  <a:gd name="connsiteX7" fmla="*/ 582240 w 3424078"/>
                  <a:gd name="connsiteY7" fmla="*/ 334549 h 1883754"/>
                  <a:gd name="connsiteX8" fmla="*/ 487512 w 3424078"/>
                  <a:gd name="connsiteY8" fmla="*/ 8130 h 1883754"/>
                  <a:gd name="connsiteX9" fmla="*/ 686557 w 3424078"/>
                  <a:gd name="connsiteY9" fmla="*/ 87983 h 1883754"/>
                  <a:gd name="connsiteX10" fmla="*/ 988722 w 3424078"/>
                  <a:gd name="connsiteY10" fmla="*/ 488698 h 1883754"/>
                  <a:gd name="connsiteX11" fmla="*/ 961577 w 3424078"/>
                  <a:gd name="connsiteY11" fmla="*/ 287134 h 1883754"/>
                  <a:gd name="connsiteX12" fmla="*/ 897203 w 3424078"/>
                  <a:gd name="connsiteY12" fmla="*/ 73139 h 1883754"/>
                  <a:gd name="connsiteX13" fmla="*/ 999513 w 3424078"/>
                  <a:gd name="connsiteY13" fmla="*/ 69014 h 1883754"/>
                  <a:gd name="connsiteX14" fmla="*/ 1151244 w 3424078"/>
                  <a:gd name="connsiteY14" fmla="*/ 230235 h 1883754"/>
                  <a:gd name="connsiteX15" fmla="*/ 1327435 w 3424078"/>
                  <a:gd name="connsiteY15" fmla="*/ 402258 h 1883754"/>
                  <a:gd name="connsiteX16" fmla="*/ 1998498 w 3424078"/>
                  <a:gd name="connsiteY16" fmla="*/ 312981 h 1883754"/>
                  <a:gd name="connsiteX17" fmla="*/ 2267161 w 3424078"/>
                  <a:gd name="connsiteY17" fmla="*/ 493590 h 1883754"/>
                  <a:gd name="connsiteX18" fmla="*/ 2418010 w 3424078"/>
                  <a:gd name="connsiteY18" fmla="*/ 737370 h 1883754"/>
                  <a:gd name="connsiteX19" fmla="*/ 2790869 w 3424078"/>
                  <a:gd name="connsiteY19" fmla="*/ 623282 h 1883754"/>
                  <a:gd name="connsiteX20" fmla="*/ 3008882 w 3424078"/>
                  <a:gd name="connsiteY20" fmla="*/ 489244 h 1883754"/>
                  <a:gd name="connsiteX21" fmla="*/ 3422140 w 3424078"/>
                  <a:gd name="connsiteY21" fmla="*/ 102722 h 1883754"/>
                  <a:gd name="connsiteX22" fmla="*/ 3151830 w 3424078"/>
                  <a:gd name="connsiteY22" fmla="*/ 1039262 h 1883754"/>
                  <a:gd name="connsiteX23" fmla="*/ 2868385 w 3424078"/>
                  <a:gd name="connsiteY23" fmla="*/ 1367519 h 1883754"/>
                  <a:gd name="connsiteX24" fmla="*/ 2930211 w 3424078"/>
                  <a:gd name="connsiteY24" fmla="*/ 1494892 h 1883754"/>
                  <a:gd name="connsiteX25" fmla="*/ 2762662 w 3424078"/>
                  <a:gd name="connsiteY25" fmla="*/ 1532546 h 1883754"/>
                  <a:gd name="connsiteX26" fmla="*/ 2193320 w 3424078"/>
                  <a:gd name="connsiteY26" fmla="*/ 1587136 h 1883754"/>
                  <a:gd name="connsiteX0" fmla="*/ 2147206 w 3424078"/>
                  <a:gd name="connsiteY0" fmla="*/ 1598594 h 1883754"/>
                  <a:gd name="connsiteX1" fmla="*/ 1721790 w 3424078"/>
                  <a:gd name="connsiteY1" fmla="*/ 1807469 h 1883754"/>
                  <a:gd name="connsiteX2" fmla="*/ 921757 w 3424078"/>
                  <a:gd name="connsiteY2" fmla="*/ 1852791 h 1883754"/>
                  <a:gd name="connsiteX3" fmla="*/ 638830 w 3424078"/>
                  <a:gd name="connsiteY3" fmla="*/ 1883754 h 1883754"/>
                  <a:gd name="connsiteX4" fmla="*/ 163 w 3424078"/>
                  <a:gd name="connsiteY4" fmla="*/ 1746190 h 1883754"/>
                  <a:gd name="connsiteX5" fmla="*/ 576921 w 3424078"/>
                  <a:gd name="connsiteY5" fmla="*/ 1373762 h 1883754"/>
                  <a:gd name="connsiteX6" fmla="*/ 768464 w 3424078"/>
                  <a:gd name="connsiteY6" fmla="*/ 767767 h 1883754"/>
                  <a:gd name="connsiteX7" fmla="*/ 582240 w 3424078"/>
                  <a:gd name="connsiteY7" fmla="*/ 334549 h 1883754"/>
                  <a:gd name="connsiteX8" fmla="*/ 487512 w 3424078"/>
                  <a:gd name="connsiteY8" fmla="*/ 8130 h 1883754"/>
                  <a:gd name="connsiteX9" fmla="*/ 686557 w 3424078"/>
                  <a:gd name="connsiteY9" fmla="*/ 87983 h 1883754"/>
                  <a:gd name="connsiteX10" fmla="*/ 988722 w 3424078"/>
                  <a:gd name="connsiteY10" fmla="*/ 488698 h 1883754"/>
                  <a:gd name="connsiteX11" fmla="*/ 961577 w 3424078"/>
                  <a:gd name="connsiteY11" fmla="*/ 287134 h 1883754"/>
                  <a:gd name="connsiteX12" fmla="*/ 897203 w 3424078"/>
                  <a:gd name="connsiteY12" fmla="*/ 73139 h 1883754"/>
                  <a:gd name="connsiteX13" fmla="*/ 999513 w 3424078"/>
                  <a:gd name="connsiteY13" fmla="*/ 69014 h 1883754"/>
                  <a:gd name="connsiteX14" fmla="*/ 1151244 w 3424078"/>
                  <a:gd name="connsiteY14" fmla="*/ 230235 h 1883754"/>
                  <a:gd name="connsiteX15" fmla="*/ 1327435 w 3424078"/>
                  <a:gd name="connsiteY15" fmla="*/ 402258 h 1883754"/>
                  <a:gd name="connsiteX16" fmla="*/ 1998498 w 3424078"/>
                  <a:gd name="connsiteY16" fmla="*/ 312981 h 1883754"/>
                  <a:gd name="connsiteX17" fmla="*/ 2267161 w 3424078"/>
                  <a:gd name="connsiteY17" fmla="*/ 493590 h 1883754"/>
                  <a:gd name="connsiteX18" fmla="*/ 2418010 w 3424078"/>
                  <a:gd name="connsiteY18" fmla="*/ 737370 h 1883754"/>
                  <a:gd name="connsiteX19" fmla="*/ 2790869 w 3424078"/>
                  <a:gd name="connsiteY19" fmla="*/ 623282 h 1883754"/>
                  <a:gd name="connsiteX20" fmla="*/ 3008882 w 3424078"/>
                  <a:gd name="connsiteY20" fmla="*/ 489244 h 1883754"/>
                  <a:gd name="connsiteX21" fmla="*/ 3422140 w 3424078"/>
                  <a:gd name="connsiteY21" fmla="*/ 102722 h 1883754"/>
                  <a:gd name="connsiteX22" fmla="*/ 3151830 w 3424078"/>
                  <a:gd name="connsiteY22" fmla="*/ 1039262 h 1883754"/>
                  <a:gd name="connsiteX23" fmla="*/ 2868385 w 3424078"/>
                  <a:gd name="connsiteY23" fmla="*/ 1367519 h 1883754"/>
                  <a:gd name="connsiteX24" fmla="*/ 2744948 w 3424078"/>
                  <a:gd name="connsiteY24" fmla="*/ 1488894 h 1883754"/>
                  <a:gd name="connsiteX25" fmla="*/ 2762662 w 3424078"/>
                  <a:gd name="connsiteY25" fmla="*/ 1532546 h 1883754"/>
                  <a:gd name="connsiteX26" fmla="*/ 2193320 w 3424078"/>
                  <a:gd name="connsiteY26" fmla="*/ 1587136 h 1883754"/>
                  <a:gd name="connsiteX0" fmla="*/ 2147206 w 3424078"/>
                  <a:gd name="connsiteY0" fmla="*/ 1598594 h 1883754"/>
                  <a:gd name="connsiteX1" fmla="*/ 1721790 w 3424078"/>
                  <a:gd name="connsiteY1" fmla="*/ 1807469 h 1883754"/>
                  <a:gd name="connsiteX2" fmla="*/ 921757 w 3424078"/>
                  <a:gd name="connsiteY2" fmla="*/ 1852791 h 1883754"/>
                  <a:gd name="connsiteX3" fmla="*/ 638830 w 3424078"/>
                  <a:gd name="connsiteY3" fmla="*/ 1883754 h 1883754"/>
                  <a:gd name="connsiteX4" fmla="*/ 163 w 3424078"/>
                  <a:gd name="connsiteY4" fmla="*/ 1746190 h 1883754"/>
                  <a:gd name="connsiteX5" fmla="*/ 576921 w 3424078"/>
                  <a:gd name="connsiteY5" fmla="*/ 1373762 h 1883754"/>
                  <a:gd name="connsiteX6" fmla="*/ 768464 w 3424078"/>
                  <a:gd name="connsiteY6" fmla="*/ 767767 h 1883754"/>
                  <a:gd name="connsiteX7" fmla="*/ 582240 w 3424078"/>
                  <a:gd name="connsiteY7" fmla="*/ 334549 h 1883754"/>
                  <a:gd name="connsiteX8" fmla="*/ 487512 w 3424078"/>
                  <a:gd name="connsiteY8" fmla="*/ 8130 h 1883754"/>
                  <a:gd name="connsiteX9" fmla="*/ 686557 w 3424078"/>
                  <a:gd name="connsiteY9" fmla="*/ 87983 h 1883754"/>
                  <a:gd name="connsiteX10" fmla="*/ 988722 w 3424078"/>
                  <a:gd name="connsiteY10" fmla="*/ 488698 h 1883754"/>
                  <a:gd name="connsiteX11" fmla="*/ 961577 w 3424078"/>
                  <a:gd name="connsiteY11" fmla="*/ 287134 h 1883754"/>
                  <a:gd name="connsiteX12" fmla="*/ 897203 w 3424078"/>
                  <a:gd name="connsiteY12" fmla="*/ 73139 h 1883754"/>
                  <a:gd name="connsiteX13" fmla="*/ 999513 w 3424078"/>
                  <a:gd name="connsiteY13" fmla="*/ 69014 h 1883754"/>
                  <a:gd name="connsiteX14" fmla="*/ 1151244 w 3424078"/>
                  <a:gd name="connsiteY14" fmla="*/ 230235 h 1883754"/>
                  <a:gd name="connsiteX15" fmla="*/ 1327435 w 3424078"/>
                  <a:gd name="connsiteY15" fmla="*/ 402258 h 1883754"/>
                  <a:gd name="connsiteX16" fmla="*/ 1998498 w 3424078"/>
                  <a:gd name="connsiteY16" fmla="*/ 312981 h 1883754"/>
                  <a:gd name="connsiteX17" fmla="*/ 2267161 w 3424078"/>
                  <a:gd name="connsiteY17" fmla="*/ 493590 h 1883754"/>
                  <a:gd name="connsiteX18" fmla="*/ 2418010 w 3424078"/>
                  <a:gd name="connsiteY18" fmla="*/ 737370 h 1883754"/>
                  <a:gd name="connsiteX19" fmla="*/ 2790869 w 3424078"/>
                  <a:gd name="connsiteY19" fmla="*/ 623282 h 1883754"/>
                  <a:gd name="connsiteX20" fmla="*/ 3008882 w 3424078"/>
                  <a:gd name="connsiteY20" fmla="*/ 489244 h 1883754"/>
                  <a:gd name="connsiteX21" fmla="*/ 3422140 w 3424078"/>
                  <a:gd name="connsiteY21" fmla="*/ 102722 h 1883754"/>
                  <a:gd name="connsiteX22" fmla="*/ 3151830 w 3424078"/>
                  <a:gd name="connsiteY22" fmla="*/ 1039262 h 1883754"/>
                  <a:gd name="connsiteX23" fmla="*/ 2868385 w 3424078"/>
                  <a:gd name="connsiteY23" fmla="*/ 1367519 h 1883754"/>
                  <a:gd name="connsiteX24" fmla="*/ 2744948 w 3424078"/>
                  <a:gd name="connsiteY24" fmla="*/ 1488894 h 1883754"/>
                  <a:gd name="connsiteX25" fmla="*/ 2193320 w 3424078"/>
                  <a:gd name="connsiteY25" fmla="*/ 1587136 h 1883754"/>
                  <a:gd name="connsiteX0" fmla="*/ 2147206 w 3424078"/>
                  <a:gd name="connsiteY0" fmla="*/ 1598594 h 1883754"/>
                  <a:gd name="connsiteX1" fmla="*/ 1721790 w 3424078"/>
                  <a:gd name="connsiteY1" fmla="*/ 1807469 h 1883754"/>
                  <a:gd name="connsiteX2" fmla="*/ 921757 w 3424078"/>
                  <a:gd name="connsiteY2" fmla="*/ 1852791 h 1883754"/>
                  <a:gd name="connsiteX3" fmla="*/ 638830 w 3424078"/>
                  <a:gd name="connsiteY3" fmla="*/ 1883754 h 1883754"/>
                  <a:gd name="connsiteX4" fmla="*/ 163 w 3424078"/>
                  <a:gd name="connsiteY4" fmla="*/ 1746190 h 1883754"/>
                  <a:gd name="connsiteX5" fmla="*/ 576921 w 3424078"/>
                  <a:gd name="connsiteY5" fmla="*/ 1373762 h 1883754"/>
                  <a:gd name="connsiteX6" fmla="*/ 768464 w 3424078"/>
                  <a:gd name="connsiteY6" fmla="*/ 767767 h 1883754"/>
                  <a:gd name="connsiteX7" fmla="*/ 582240 w 3424078"/>
                  <a:gd name="connsiteY7" fmla="*/ 334549 h 1883754"/>
                  <a:gd name="connsiteX8" fmla="*/ 487512 w 3424078"/>
                  <a:gd name="connsiteY8" fmla="*/ 8130 h 1883754"/>
                  <a:gd name="connsiteX9" fmla="*/ 686557 w 3424078"/>
                  <a:gd name="connsiteY9" fmla="*/ 87983 h 1883754"/>
                  <a:gd name="connsiteX10" fmla="*/ 988722 w 3424078"/>
                  <a:gd name="connsiteY10" fmla="*/ 488698 h 1883754"/>
                  <a:gd name="connsiteX11" fmla="*/ 961577 w 3424078"/>
                  <a:gd name="connsiteY11" fmla="*/ 287134 h 1883754"/>
                  <a:gd name="connsiteX12" fmla="*/ 897203 w 3424078"/>
                  <a:gd name="connsiteY12" fmla="*/ 73139 h 1883754"/>
                  <a:gd name="connsiteX13" fmla="*/ 999513 w 3424078"/>
                  <a:gd name="connsiteY13" fmla="*/ 69014 h 1883754"/>
                  <a:gd name="connsiteX14" fmla="*/ 1151244 w 3424078"/>
                  <a:gd name="connsiteY14" fmla="*/ 230235 h 1883754"/>
                  <a:gd name="connsiteX15" fmla="*/ 1327435 w 3424078"/>
                  <a:gd name="connsiteY15" fmla="*/ 402258 h 1883754"/>
                  <a:gd name="connsiteX16" fmla="*/ 1998498 w 3424078"/>
                  <a:gd name="connsiteY16" fmla="*/ 312981 h 1883754"/>
                  <a:gd name="connsiteX17" fmla="*/ 2267161 w 3424078"/>
                  <a:gd name="connsiteY17" fmla="*/ 493590 h 1883754"/>
                  <a:gd name="connsiteX18" fmla="*/ 2418010 w 3424078"/>
                  <a:gd name="connsiteY18" fmla="*/ 737370 h 1883754"/>
                  <a:gd name="connsiteX19" fmla="*/ 2790869 w 3424078"/>
                  <a:gd name="connsiteY19" fmla="*/ 623282 h 1883754"/>
                  <a:gd name="connsiteX20" fmla="*/ 3008882 w 3424078"/>
                  <a:gd name="connsiteY20" fmla="*/ 489244 h 1883754"/>
                  <a:gd name="connsiteX21" fmla="*/ 3422140 w 3424078"/>
                  <a:gd name="connsiteY21" fmla="*/ 102722 h 1883754"/>
                  <a:gd name="connsiteX22" fmla="*/ 3151830 w 3424078"/>
                  <a:gd name="connsiteY22" fmla="*/ 1039262 h 1883754"/>
                  <a:gd name="connsiteX23" fmla="*/ 2868385 w 3424078"/>
                  <a:gd name="connsiteY23" fmla="*/ 1367519 h 1883754"/>
                  <a:gd name="connsiteX24" fmla="*/ 2640440 w 3424078"/>
                  <a:gd name="connsiteY24" fmla="*/ 1488894 h 1883754"/>
                  <a:gd name="connsiteX25" fmla="*/ 2193320 w 3424078"/>
                  <a:gd name="connsiteY25" fmla="*/ 1587136 h 1883754"/>
                  <a:gd name="connsiteX0" fmla="*/ 2147206 w 3424078"/>
                  <a:gd name="connsiteY0" fmla="*/ 1598594 h 1883754"/>
                  <a:gd name="connsiteX1" fmla="*/ 1631533 w 3424078"/>
                  <a:gd name="connsiteY1" fmla="*/ 1687504 h 1883754"/>
                  <a:gd name="connsiteX2" fmla="*/ 921757 w 3424078"/>
                  <a:gd name="connsiteY2" fmla="*/ 1852791 h 1883754"/>
                  <a:gd name="connsiteX3" fmla="*/ 638830 w 3424078"/>
                  <a:gd name="connsiteY3" fmla="*/ 1883754 h 1883754"/>
                  <a:gd name="connsiteX4" fmla="*/ 163 w 3424078"/>
                  <a:gd name="connsiteY4" fmla="*/ 1746190 h 1883754"/>
                  <a:gd name="connsiteX5" fmla="*/ 576921 w 3424078"/>
                  <a:gd name="connsiteY5" fmla="*/ 1373762 h 1883754"/>
                  <a:gd name="connsiteX6" fmla="*/ 768464 w 3424078"/>
                  <a:gd name="connsiteY6" fmla="*/ 767767 h 1883754"/>
                  <a:gd name="connsiteX7" fmla="*/ 582240 w 3424078"/>
                  <a:gd name="connsiteY7" fmla="*/ 334549 h 1883754"/>
                  <a:gd name="connsiteX8" fmla="*/ 487512 w 3424078"/>
                  <a:gd name="connsiteY8" fmla="*/ 8130 h 1883754"/>
                  <a:gd name="connsiteX9" fmla="*/ 686557 w 3424078"/>
                  <a:gd name="connsiteY9" fmla="*/ 87983 h 1883754"/>
                  <a:gd name="connsiteX10" fmla="*/ 988722 w 3424078"/>
                  <a:gd name="connsiteY10" fmla="*/ 488698 h 1883754"/>
                  <a:gd name="connsiteX11" fmla="*/ 961577 w 3424078"/>
                  <a:gd name="connsiteY11" fmla="*/ 287134 h 1883754"/>
                  <a:gd name="connsiteX12" fmla="*/ 897203 w 3424078"/>
                  <a:gd name="connsiteY12" fmla="*/ 73139 h 1883754"/>
                  <a:gd name="connsiteX13" fmla="*/ 999513 w 3424078"/>
                  <a:gd name="connsiteY13" fmla="*/ 69014 h 1883754"/>
                  <a:gd name="connsiteX14" fmla="*/ 1151244 w 3424078"/>
                  <a:gd name="connsiteY14" fmla="*/ 230235 h 1883754"/>
                  <a:gd name="connsiteX15" fmla="*/ 1327435 w 3424078"/>
                  <a:gd name="connsiteY15" fmla="*/ 402258 h 1883754"/>
                  <a:gd name="connsiteX16" fmla="*/ 1998498 w 3424078"/>
                  <a:gd name="connsiteY16" fmla="*/ 312981 h 1883754"/>
                  <a:gd name="connsiteX17" fmla="*/ 2267161 w 3424078"/>
                  <a:gd name="connsiteY17" fmla="*/ 493590 h 1883754"/>
                  <a:gd name="connsiteX18" fmla="*/ 2418010 w 3424078"/>
                  <a:gd name="connsiteY18" fmla="*/ 737370 h 1883754"/>
                  <a:gd name="connsiteX19" fmla="*/ 2790869 w 3424078"/>
                  <a:gd name="connsiteY19" fmla="*/ 623282 h 1883754"/>
                  <a:gd name="connsiteX20" fmla="*/ 3008882 w 3424078"/>
                  <a:gd name="connsiteY20" fmla="*/ 489244 h 1883754"/>
                  <a:gd name="connsiteX21" fmla="*/ 3422140 w 3424078"/>
                  <a:gd name="connsiteY21" fmla="*/ 102722 h 1883754"/>
                  <a:gd name="connsiteX22" fmla="*/ 3151830 w 3424078"/>
                  <a:gd name="connsiteY22" fmla="*/ 1039262 h 1883754"/>
                  <a:gd name="connsiteX23" fmla="*/ 2868385 w 3424078"/>
                  <a:gd name="connsiteY23" fmla="*/ 1367519 h 1883754"/>
                  <a:gd name="connsiteX24" fmla="*/ 2640440 w 3424078"/>
                  <a:gd name="connsiteY24" fmla="*/ 1488894 h 1883754"/>
                  <a:gd name="connsiteX25" fmla="*/ 2193320 w 3424078"/>
                  <a:gd name="connsiteY25" fmla="*/ 1587136 h 1883754"/>
                  <a:gd name="connsiteX0" fmla="*/ 2147206 w 3424078"/>
                  <a:gd name="connsiteY0" fmla="*/ 1598594 h 1883851"/>
                  <a:gd name="connsiteX1" fmla="*/ 1617283 w 3424078"/>
                  <a:gd name="connsiteY1" fmla="*/ 1651515 h 1883851"/>
                  <a:gd name="connsiteX2" fmla="*/ 921757 w 3424078"/>
                  <a:gd name="connsiteY2" fmla="*/ 1852791 h 1883851"/>
                  <a:gd name="connsiteX3" fmla="*/ 638830 w 3424078"/>
                  <a:gd name="connsiteY3" fmla="*/ 1883754 h 1883851"/>
                  <a:gd name="connsiteX4" fmla="*/ 163 w 3424078"/>
                  <a:gd name="connsiteY4" fmla="*/ 1746190 h 1883851"/>
                  <a:gd name="connsiteX5" fmla="*/ 576921 w 3424078"/>
                  <a:gd name="connsiteY5" fmla="*/ 1373762 h 1883851"/>
                  <a:gd name="connsiteX6" fmla="*/ 768464 w 3424078"/>
                  <a:gd name="connsiteY6" fmla="*/ 767767 h 1883851"/>
                  <a:gd name="connsiteX7" fmla="*/ 582240 w 3424078"/>
                  <a:gd name="connsiteY7" fmla="*/ 334549 h 1883851"/>
                  <a:gd name="connsiteX8" fmla="*/ 487512 w 3424078"/>
                  <a:gd name="connsiteY8" fmla="*/ 8130 h 1883851"/>
                  <a:gd name="connsiteX9" fmla="*/ 686557 w 3424078"/>
                  <a:gd name="connsiteY9" fmla="*/ 87983 h 1883851"/>
                  <a:gd name="connsiteX10" fmla="*/ 988722 w 3424078"/>
                  <a:gd name="connsiteY10" fmla="*/ 488698 h 1883851"/>
                  <a:gd name="connsiteX11" fmla="*/ 961577 w 3424078"/>
                  <a:gd name="connsiteY11" fmla="*/ 287134 h 1883851"/>
                  <a:gd name="connsiteX12" fmla="*/ 897203 w 3424078"/>
                  <a:gd name="connsiteY12" fmla="*/ 73139 h 1883851"/>
                  <a:gd name="connsiteX13" fmla="*/ 999513 w 3424078"/>
                  <a:gd name="connsiteY13" fmla="*/ 69014 h 1883851"/>
                  <a:gd name="connsiteX14" fmla="*/ 1151244 w 3424078"/>
                  <a:gd name="connsiteY14" fmla="*/ 230235 h 1883851"/>
                  <a:gd name="connsiteX15" fmla="*/ 1327435 w 3424078"/>
                  <a:gd name="connsiteY15" fmla="*/ 402258 h 1883851"/>
                  <a:gd name="connsiteX16" fmla="*/ 1998498 w 3424078"/>
                  <a:gd name="connsiteY16" fmla="*/ 312981 h 1883851"/>
                  <a:gd name="connsiteX17" fmla="*/ 2267161 w 3424078"/>
                  <a:gd name="connsiteY17" fmla="*/ 493590 h 1883851"/>
                  <a:gd name="connsiteX18" fmla="*/ 2418010 w 3424078"/>
                  <a:gd name="connsiteY18" fmla="*/ 737370 h 1883851"/>
                  <a:gd name="connsiteX19" fmla="*/ 2790869 w 3424078"/>
                  <a:gd name="connsiteY19" fmla="*/ 623282 h 1883851"/>
                  <a:gd name="connsiteX20" fmla="*/ 3008882 w 3424078"/>
                  <a:gd name="connsiteY20" fmla="*/ 489244 h 1883851"/>
                  <a:gd name="connsiteX21" fmla="*/ 3422140 w 3424078"/>
                  <a:gd name="connsiteY21" fmla="*/ 102722 h 1883851"/>
                  <a:gd name="connsiteX22" fmla="*/ 3151830 w 3424078"/>
                  <a:gd name="connsiteY22" fmla="*/ 1039262 h 1883851"/>
                  <a:gd name="connsiteX23" fmla="*/ 2868385 w 3424078"/>
                  <a:gd name="connsiteY23" fmla="*/ 1367519 h 1883851"/>
                  <a:gd name="connsiteX24" fmla="*/ 2640440 w 3424078"/>
                  <a:gd name="connsiteY24" fmla="*/ 1488894 h 1883851"/>
                  <a:gd name="connsiteX25" fmla="*/ 2193320 w 3424078"/>
                  <a:gd name="connsiteY25" fmla="*/ 1587136 h 1883851"/>
                  <a:gd name="connsiteX0" fmla="*/ 2147206 w 3424078"/>
                  <a:gd name="connsiteY0" fmla="*/ 1598594 h 1883754"/>
                  <a:gd name="connsiteX1" fmla="*/ 1617283 w 3424078"/>
                  <a:gd name="connsiteY1" fmla="*/ 1651515 h 1883754"/>
                  <a:gd name="connsiteX2" fmla="*/ 1197139 w 3424078"/>
                  <a:gd name="connsiteY2" fmla="*/ 1772542 h 1883754"/>
                  <a:gd name="connsiteX3" fmla="*/ 921757 w 3424078"/>
                  <a:gd name="connsiteY3" fmla="*/ 1852791 h 1883754"/>
                  <a:gd name="connsiteX4" fmla="*/ 638830 w 3424078"/>
                  <a:gd name="connsiteY4" fmla="*/ 1883754 h 1883754"/>
                  <a:gd name="connsiteX5" fmla="*/ 163 w 3424078"/>
                  <a:gd name="connsiteY5" fmla="*/ 1746190 h 1883754"/>
                  <a:gd name="connsiteX6" fmla="*/ 576921 w 3424078"/>
                  <a:gd name="connsiteY6" fmla="*/ 1373762 h 1883754"/>
                  <a:gd name="connsiteX7" fmla="*/ 768464 w 3424078"/>
                  <a:gd name="connsiteY7" fmla="*/ 767767 h 1883754"/>
                  <a:gd name="connsiteX8" fmla="*/ 582240 w 3424078"/>
                  <a:gd name="connsiteY8" fmla="*/ 334549 h 1883754"/>
                  <a:gd name="connsiteX9" fmla="*/ 487512 w 3424078"/>
                  <a:gd name="connsiteY9" fmla="*/ 8130 h 1883754"/>
                  <a:gd name="connsiteX10" fmla="*/ 686557 w 3424078"/>
                  <a:gd name="connsiteY10" fmla="*/ 87983 h 1883754"/>
                  <a:gd name="connsiteX11" fmla="*/ 988722 w 3424078"/>
                  <a:gd name="connsiteY11" fmla="*/ 488698 h 1883754"/>
                  <a:gd name="connsiteX12" fmla="*/ 961577 w 3424078"/>
                  <a:gd name="connsiteY12" fmla="*/ 287134 h 1883754"/>
                  <a:gd name="connsiteX13" fmla="*/ 897203 w 3424078"/>
                  <a:gd name="connsiteY13" fmla="*/ 73139 h 1883754"/>
                  <a:gd name="connsiteX14" fmla="*/ 999513 w 3424078"/>
                  <a:gd name="connsiteY14" fmla="*/ 69014 h 1883754"/>
                  <a:gd name="connsiteX15" fmla="*/ 1151244 w 3424078"/>
                  <a:gd name="connsiteY15" fmla="*/ 230235 h 1883754"/>
                  <a:gd name="connsiteX16" fmla="*/ 1327435 w 3424078"/>
                  <a:gd name="connsiteY16" fmla="*/ 402258 h 1883754"/>
                  <a:gd name="connsiteX17" fmla="*/ 1998498 w 3424078"/>
                  <a:gd name="connsiteY17" fmla="*/ 312981 h 1883754"/>
                  <a:gd name="connsiteX18" fmla="*/ 2267161 w 3424078"/>
                  <a:gd name="connsiteY18" fmla="*/ 493590 h 1883754"/>
                  <a:gd name="connsiteX19" fmla="*/ 2418010 w 3424078"/>
                  <a:gd name="connsiteY19" fmla="*/ 737370 h 1883754"/>
                  <a:gd name="connsiteX20" fmla="*/ 2790869 w 3424078"/>
                  <a:gd name="connsiteY20" fmla="*/ 623282 h 1883754"/>
                  <a:gd name="connsiteX21" fmla="*/ 3008882 w 3424078"/>
                  <a:gd name="connsiteY21" fmla="*/ 489244 h 1883754"/>
                  <a:gd name="connsiteX22" fmla="*/ 3422140 w 3424078"/>
                  <a:gd name="connsiteY22" fmla="*/ 102722 h 1883754"/>
                  <a:gd name="connsiteX23" fmla="*/ 3151830 w 3424078"/>
                  <a:gd name="connsiteY23" fmla="*/ 1039262 h 1883754"/>
                  <a:gd name="connsiteX24" fmla="*/ 2868385 w 3424078"/>
                  <a:gd name="connsiteY24" fmla="*/ 1367519 h 1883754"/>
                  <a:gd name="connsiteX25" fmla="*/ 2640440 w 3424078"/>
                  <a:gd name="connsiteY25" fmla="*/ 1488894 h 1883754"/>
                  <a:gd name="connsiteX26" fmla="*/ 2193320 w 3424078"/>
                  <a:gd name="connsiteY26" fmla="*/ 1587136 h 1883754"/>
                  <a:gd name="connsiteX0" fmla="*/ 2147206 w 3424078"/>
                  <a:gd name="connsiteY0" fmla="*/ 1598594 h 1883754"/>
                  <a:gd name="connsiteX1" fmla="*/ 1617283 w 3424078"/>
                  <a:gd name="connsiteY1" fmla="*/ 1651515 h 1883754"/>
                  <a:gd name="connsiteX2" fmla="*/ 1168638 w 3424078"/>
                  <a:gd name="connsiteY2" fmla="*/ 1664574 h 1883754"/>
                  <a:gd name="connsiteX3" fmla="*/ 1197139 w 3424078"/>
                  <a:gd name="connsiteY3" fmla="*/ 1772542 h 1883754"/>
                  <a:gd name="connsiteX4" fmla="*/ 921757 w 3424078"/>
                  <a:gd name="connsiteY4" fmla="*/ 1852791 h 1883754"/>
                  <a:gd name="connsiteX5" fmla="*/ 638830 w 3424078"/>
                  <a:gd name="connsiteY5" fmla="*/ 1883754 h 1883754"/>
                  <a:gd name="connsiteX6" fmla="*/ 163 w 3424078"/>
                  <a:gd name="connsiteY6" fmla="*/ 1746190 h 1883754"/>
                  <a:gd name="connsiteX7" fmla="*/ 576921 w 3424078"/>
                  <a:gd name="connsiteY7" fmla="*/ 1373762 h 1883754"/>
                  <a:gd name="connsiteX8" fmla="*/ 768464 w 3424078"/>
                  <a:gd name="connsiteY8" fmla="*/ 767767 h 1883754"/>
                  <a:gd name="connsiteX9" fmla="*/ 582240 w 3424078"/>
                  <a:gd name="connsiteY9" fmla="*/ 334549 h 1883754"/>
                  <a:gd name="connsiteX10" fmla="*/ 487512 w 3424078"/>
                  <a:gd name="connsiteY10" fmla="*/ 8130 h 1883754"/>
                  <a:gd name="connsiteX11" fmla="*/ 686557 w 3424078"/>
                  <a:gd name="connsiteY11" fmla="*/ 87983 h 1883754"/>
                  <a:gd name="connsiteX12" fmla="*/ 988722 w 3424078"/>
                  <a:gd name="connsiteY12" fmla="*/ 488698 h 1883754"/>
                  <a:gd name="connsiteX13" fmla="*/ 961577 w 3424078"/>
                  <a:gd name="connsiteY13" fmla="*/ 287134 h 1883754"/>
                  <a:gd name="connsiteX14" fmla="*/ 897203 w 3424078"/>
                  <a:gd name="connsiteY14" fmla="*/ 73139 h 1883754"/>
                  <a:gd name="connsiteX15" fmla="*/ 999513 w 3424078"/>
                  <a:gd name="connsiteY15" fmla="*/ 69014 h 1883754"/>
                  <a:gd name="connsiteX16" fmla="*/ 1151244 w 3424078"/>
                  <a:gd name="connsiteY16" fmla="*/ 230235 h 1883754"/>
                  <a:gd name="connsiteX17" fmla="*/ 1327435 w 3424078"/>
                  <a:gd name="connsiteY17" fmla="*/ 402258 h 1883754"/>
                  <a:gd name="connsiteX18" fmla="*/ 1998498 w 3424078"/>
                  <a:gd name="connsiteY18" fmla="*/ 312981 h 1883754"/>
                  <a:gd name="connsiteX19" fmla="*/ 2267161 w 3424078"/>
                  <a:gd name="connsiteY19" fmla="*/ 493590 h 1883754"/>
                  <a:gd name="connsiteX20" fmla="*/ 2418010 w 3424078"/>
                  <a:gd name="connsiteY20" fmla="*/ 737370 h 1883754"/>
                  <a:gd name="connsiteX21" fmla="*/ 2790869 w 3424078"/>
                  <a:gd name="connsiteY21" fmla="*/ 623282 h 1883754"/>
                  <a:gd name="connsiteX22" fmla="*/ 3008882 w 3424078"/>
                  <a:gd name="connsiteY22" fmla="*/ 489244 h 1883754"/>
                  <a:gd name="connsiteX23" fmla="*/ 3422140 w 3424078"/>
                  <a:gd name="connsiteY23" fmla="*/ 102722 h 1883754"/>
                  <a:gd name="connsiteX24" fmla="*/ 3151830 w 3424078"/>
                  <a:gd name="connsiteY24" fmla="*/ 1039262 h 1883754"/>
                  <a:gd name="connsiteX25" fmla="*/ 2868385 w 3424078"/>
                  <a:gd name="connsiteY25" fmla="*/ 1367519 h 1883754"/>
                  <a:gd name="connsiteX26" fmla="*/ 2640440 w 3424078"/>
                  <a:gd name="connsiteY26" fmla="*/ 1488894 h 1883754"/>
                  <a:gd name="connsiteX27" fmla="*/ 2193320 w 3424078"/>
                  <a:gd name="connsiteY27" fmla="*/ 1587136 h 1883754"/>
                  <a:gd name="connsiteX0" fmla="*/ 2147206 w 3424078"/>
                  <a:gd name="connsiteY0" fmla="*/ 1598594 h 1883754"/>
                  <a:gd name="connsiteX1" fmla="*/ 1617283 w 3424078"/>
                  <a:gd name="connsiteY1" fmla="*/ 1651515 h 1883754"/>
                  <a:gd name="connsiteX2" fmla="*/ 1168638 w 3424078"/>
                  <a:gd name="connsiteY2" fmla="*/ 1664574 h 1883754"/>
                  <a:gd name="connsiteX3" fmla="*/ 1026127 w 3424078"/>
                  <a:gd name="connsiteY3" fmla="*/ 1784539 h 1883754"/>
                  <a:gd name="connsiteX4" fmla="*/ 921757 w 3424078"/>
                  <a:gd name="connsiteY4" fmla="*/ 1852791 h 1883754"/>
                  <a:gd name="connsiteX5" fmla="*/ 638830 w 3424078"/>
                  <a:gd name="connsiteY5" fmla="*/ 1883754 h 1883754"/>
                  <a:gd name="connsiteX6" fmla="*/ 163 w 3424078"/>
                  <a:gd name="connsiteY6" fmla="*/ 1746190 h 1883754"/>
                  <a:gd name="connsiteX7" fmla="*/ 576921 w 3424078"/>
                  <a:gd name="connsiteY7" fmla="*/ 1373762 h 1883754"/>
                  <a:gd name="connsiteX8" fmla="*/ 768464 w 3424078"/>
                  <a:gd name="connsiteY8" fmla="*/ 767767 h 1883754"/>
                  <a:gd name="connsiteX9" fmla="*/ 582240 w 3424078"/>
                  <a:gd name="connsiteY9" fmla="*/ 334549 h 1883754"/>
                  <a:gd name="connsiteX10" fmla="*/ 487512 w 3424078"/>
                  <a:gd name="connsiteY10" fmla="*/ 8130 h 1883754"/>
                  <a:gd name="connsiteX11" fmla="*/ 686557 w 3424078"/>
                  <a:gd name="connsiteY11" fmla="*/ 87983 h 1883754"/>
                  <a:gd name="connsiteX12" fmla="*/ 988722 w 3424078"/>
                  <a:gd name="connsiteY12" fmla="*/ 488698 h 1883754"/>
                  <a:gd name="connsiteX13" fmla="*/ 961577 w 3424078"/>
                  <a:gd name="connsiteY13" fmla="*/ 287134 h 1883754"/>
                  <a:gd name="connsiteX14" fmla="*/ 897203 w 3424078"/>
                  <a:gd name="connsiteY14" fmla="*/ 73139 h 1883754"/>
                  <a:gd name="connsiteX15" fmla="*/ 999513 w 3424078"/>
                  <a:gd name="connsiteY15" fmla="*/ 69014 h 1883754"/>
                  <a:gd name="connsiteX16" fmla="*/ 1151244 w 3424078"/>
                  <a:gd name="connsiteY16" fmla="*/ 230235 h 1883754"/>
                  <a:gd name="connsiteX17" fmla="*/ 1327435 w 3424078"/>
                  <a:gd name="connsiteY17" fmla="*/ 402258 h 1883754"/>
                  <a:gd name="connsiteX18" fmla="*/ 1998498 w 3424078"/>
                  <a:gd name="connsiteY18" fmla="*/ 312981 h 1883754"/>
                  <a:gd name="connsiteX19" fmla="*/ 2267161 w 3424078"/>
                  <a:gd name="connsiteY19" fmla="*/ 493590 h 1883754"/>
                  <a:gd name="connsiteX20" fmla="*/ 2418010 w 3424078"/>
                  <a:gd name="connsiteY20" fmla="*/ 737370 h 1883754"/>
                  <a:gd name="connsiteX21" fmla="*/ 2790869 w 3424078"/>
                  <a:gd name="connsiteY21" fmla="*/ 623282 h 1883754"/>
                  <a:gd name="connsiteX22" fmla="*/ 3008882 w 3424078"/>
                  <a:gd name="connsiteY22" fmla="*/ 489244 h 1883754"/>
                  <a:gd name="connsiteX23" fmla="*/ 3422140 w 3424078"/>
                  <a:gd name="connsiteY23" fmla="*/ 102722 h 1883754"/>
                  <a:gd name="connsiteX24" fmla="*/ 3151830 w 3424078"/>
                  <a:gd name="connsiteY24" fmla="*/ 1039262 h 1883754"/>
                  <a:gd name="connsiteX25" fmla="*/ 2868385 w 3424078"/>
                  <a:gd name="connsiteY25" fmla="*/ 1367519 h 1883754"/>
                  <a:gd name="connsiteX26" fmla="*/ 2640440 w 3424078"/>
                  <a:gd name="connsiteY26" fmla="*/ 1488894 h 1883754"/>
                  <a:gd name="connsiteX27" fmla="*/ 2193320 w 3424078"/>
                  <a:gd name="connsiteY27" fmla="*/ 1587136 h 1883754"/>
                  <a:gd name="connsiteX0" fmla="*/ 2147261 w 3424133"/>
                  <a:gd name="connsiteY0" fmla="*/ 1598594 h 2051704"/>
                  <a:gd name="connsiteX1" fmla="*/ 1617338 w 3424133"/>
                  <a:gd name="connsiteY1" fmla="*/ 1651515 h 2051704"/>
                  <a:gd name="connsiteX2" fmla="*/ 1168693 w 3424133"/>
                  <a:gd name="connsiteY2" fmla="*/ 1664574 h 2051704"/>
                  <a:gd name="connsiteX3" fmla="*/ 1026182 w 3424133"/>
                  <a:gd name="connsiteY3" fmla="*/ 1784539 h 2051704"/>
                  <a:gd name="connsiteX4" fmla="*/ 921812 w 3424133"/>
                  <a:gd name="connsiteY4" fmla="*/ 1852791 h 2051704"/>
                  <a:gd name="connsiteX5" fmla="*/ 510627 w 3424133"/>
                  <a:gd name="connsiteY5" fmla="*/ 2051704 h 2051704"/>
                  <a:gd name="connsiteX6" fmla="*/ 218 w 3424133"/>
                  <a:gd name="connsiteY6" fmla="*/ 1746190 h 2051704"/>
                  <a:gd name="connsiteX7" fmla="*/ 576976 w 3424133"/>
                  <a:gd name="connsiteY7" fmla="*/ 1373762 h 2051704"/>
                  <a:gd name="connsiteX8" fmla="*/ 768519 w 3424133"/>
                  <a:gd name="connsiteY8" fmla="*/ 767767 h 2051704"/>
                  <a:gd name="connsiteX9" fmla="*/ 582295 w 3424133"/>
                  <a:gd name="connsiteY9" fmla="*/ 334549 h 2051704"/>
                  <a:gd name="connsiteX10" fmla="*/ 487567 w 3424133"/>
                  <a:gd name="connsiteY10" fmla="*/ 8130 h 2051704"/>
                  <a:gd name="connsiteX11" fmla="*/ 686612 w 3424133"/>
                  <a:gd name="connsiteY11" fmla="*/ 87983 h 2051704"/>
                  <a:gd name="connsiteX12" fmla="*/ 988777 w 3424133"/>
                  <a:gd name="connsiteY12" fmla="*/ 488698 h 2051704"/>
                  <a:gd name="connsiteX13" fmla="*/ 961632 w 3424133"/>
                  <a:gd name="connsiteY13" fmla="*/ 287134 h 2051704"/>
                  <a:gd name="connsiteX14" fmla="*/ 897258 w 3424133"/>
                  <a:gd name="connsiteY14" fmla="*/ 73139 h 2051704"/>
                  <a:gd name="connsiteX15" fmla="*/ 999568 w 3424133"/>
                  <a:gd name="connsiteY15" fmla="*/ 69014 h 2051704"/>
                  <a:gd name="connsiteX16" fmla="*/ 1151299 w 3424133"/>
                  <a:gd name="connsiteY16" fmla="*/ 230235 h 2051704"/>
                  <a:gd name="connsiteX17" fmla="*/ 1327490 w 3424133"/>
                  <a:gd name="connsiteY17" fmla="*/ 402258 h 2051704"/>
                  <a:gd name="connsiteX18" fmla="*/ 1998553 w 3424133"/>
                  <a:gd name="connsiteY18" fmla="*/ 312981 h 2051704"/>
                  <a:gd name="connsiteX19" fmla="*/ 2267216 w 3424133"/>
                  <a:gd name="connsiteY19" fmla="*/ 493590 h 2051704"/>
                  <a:gd name="connsiteX20" fmla="*/ 2418065 w 3424133"/>
                  <a:gd name="connsiteY20" fmla="*/ 737370 h 2051704"/>
                  <a:gd name="connsiteX21" fmla="*/ 2790924 w 3424133"/>
                  <a:gd name="connsiteY21" fmla="*/ 623282 h 2051704"/>
                  <a:gd name="connsiteX22" fmla="*/ 3008937 w 3424133"/>
                  <a:gd name="connsiteY22" fmla="*/ 489244 h 2051704"/>
                  <a:gd name="connsiteX23" fmla="*/ 3422195 w 3424133"/>
                  <a:gd name="connsiteY23" fmla="*/ 102722 h 2051704"/>
                  <a:gd name="connsiteX24" fmla="*/ 3151885 w 3424133"/>
                  <a:gd name="connsiteY24" fmla="*/ 1039262 h 2051704"/>
                  <a:gd name="connsiteX25" fmla="*/ 2868440 w 3424133"/>
                  <a:gd name="connsiteY25" fmla="*/ 1367519 h 2051704"/>
                  <a:gd name="connsiteX26" fmla="*/ 2640495 w 3424133"/>
                  <a:gd name="connsiteY26" fmla="*/ 1488894 h 2051704"/>
                  <a:gd name="connsiteX27" fmla="*/ 2193375 w 3424133"/>
                  <a:gd name="connsiteY27" fmla="*/ 1587136 h 2051704"/>
                  <a:gd name="connsiteX0" fmla="*/ 2148445 w 3425317"/>
                  <a:gd name="connsiteY0" fmla="*/ 1598594 h 2051704"/>
                  <a:gd name="connsiteX1" fmla="*/ 1618522 w 3425317"/>
                  <a:gd name="connsiteY1" fmla="*/ 1651515 h 2051704"/>
                  <a:gd name="connsiteX2" fmla="*/ 1169877 w 3425317"/>
                  <a:gd name="connsiteY2" fmla="*/ 1664574 h 2051704"/>
                  <a:gd name="connsiteX3" fmla="*/ 1027366 w 3425317"/>
                  <a:gd name="connsiteY3" fmla="*/ 1784539 h 2051704"/>
                  <a:gd name="connsiteX4" fmla="*/ 922996 w 3425317"/>
                  <a:gd name="connsiteY4" fmla="*/ 1852791 h 2051704"/>
                  <a:gd name="connsiteX5" fmla="*/ 511811 w 3425317"/>
                  <a:gd name="connsiteY5" fmla="*/ 2051704 h 2051704"/>
                  <a:gd name="connsiteX6" fmla="*/ 1402 w 3425317"/>
                  <a:gd name="connsiteY6" fmla="*/ 1746190 h 2051704"/>
                  <a:gd name="connsiteX7" fmla="*/ 367070 w 3425317"/>
                  <a:gd name="connsiteY7" fmla="*/ 1496625 h 2051704"/>
                  <a:gd name="connsiteX8" fmla="*/ 578160 w 3425317"/>
                  <a:gd name="connsiteY8" fmla="*/ 1373762 h 2051704"/>
                  <a:gd name="connsiteX9" fmla="*/ 769703 w 3425317"/>
                  <a:gd name="connsiteY9" fmla="*/ 767767 h 2051704"/>
                  <a:gd name="connsiteX10" fmla="*/ 583479 w 3425317"/>
                  <a:gd name="connsiteY10" fmla="*/ 334549 h 2051704"/>
                  <a:gd name="connsiteX11" fmla="*/ 488751 w 3425317"/>
                  <a:gd name="connsiteY11" fmla="*/ 8130 h 2051704"/>
                  <a:gd name="connsiteX12" fmla="*/ 687796 w 3425317"/>
                  <a:gd name="connsiteY12" fmla="*/ 87983 h 2051704"/>
                  <a:gd name="connsiteX13" fmla="*/ 989961 w 3425317"/>
                  <a:gd name="connsiteY13" fmla="*/ 488698 h 2051704"/>
                  <a:gd name="connsiteX14" fmla="*/ 962816 w 3425317"/>
                  <a:gd name="connsiteY14" fmla="*/ 287134 h 2051704"/>
                  <a:gd name="connsiteX15" fmla="*/ 898442 w 3425317"/>
                  <a:gd name="connsiteY15" fmla="*/ 73139 h 2051704"/>
                  <a:gd name="connsiteX16" fmla="*/ 1000752 w 3425317"/>
                  <a:gd name="connsiteY16" fmla="*/ 69014 h 2051704"/>
                  <a:gd name="connsiteX17" fmla="*/ 1152483 w 3425317"/>
                  <a:gd name="connsiteY17" fmla="*/ 230235 h 2051704"/>
                  <a:gd name="connsiteX18" fmla="*/ 1328674 w 3425317"/>
                  <a:gd name="connsiteY18" fmla="*/ 402258 h 2051704"/>
                  <a:gd name="connsiteX19" fmla="*/ 1999737 w 3425317"/>
                  <a:gd name="connsiteY19" fmla="*/ 312981 h 2051704"/>
                  <a:gd name="connsiteX20" fmla="*/ 2268400 w 3425317"/>
                  <a:gd name="connsiteY20" fmla="*/ 493590 h 2051704"/>
                  <a:gd name="connsiteX21" fmla="*/ 2419249 w 3425317"/>
                  <a:gd name="connsiteY21" fmla="*/ 737370 h 2051704"/>
                  <a:gd name="connsiteX22" fmla="*/ 2792108 w 3425317"/>
                  <a:gd name="connsiteY22" fmla="*/ 623282 h 2051704"/>
                  <a:gd name="connsiteX23" fmla="*/ 3010121 w 3425317"/>
                  <a:gd name="connsiteY23" fmla="*/ 489244 h 2051704"/>
                  <a:gd name="connsiteX24" fmla="*/ 3423379 w 3425317"/>
                  <a:gd name="connsiteY24" fmla="*/ 102722 h 2051704"/>
                  <a:gd name="connsiteX25" fmla="*/ 3153069 w 3425317"/>
                  <a:gd name="connsiteY25" fmla="*/ 1039262 h 2051704"/>
                  <a:gd name="connsiteX26" fmla="*/ 2869624 w 3425317"/>
                  <a:gd name="connsiteY26" fmla="*/ 1367519 h 2051704"/>
                  <a:gd name="connsiteX27" fmla="*/ 2641679 w 3425317"/>
                  <a:gd name="connsiteY27" fmla="*/ 1488894 h 2051704"/>
                  <a:gd name="connsiteX28" fmla="*/ 2194559 w 3425317"/>
                  <a:gd name="connsiteY28" fmla="*/ 1587136 h 2051704"/>
                  <a:gd name="connsiteX0" fmla="*/ 2168598 w 3445470"/>
                  <a:gd name="connsiteY0" fmla="*/ 1598594 h 2051704"/>
                  <a:gd name="connsiteX1" fmla="*/ 1638675 w 3445470"/>
                  <a:gd name="connsiteY1" fmla="*/ 1651515 h 2051704"/>
                  <a:gd name="connsiteX2" fmla="*/ 1190030 w 3445470"/>
                  <a:gd name="connsiteY2" fmla="*/ 1664574 h 2051704"/>
                  <a:gd name="connsiteX3" fmla="*/ 1047519 w 3445470"/>
                  <a:gd name="connsiteY3" fmla="*/ 1784539 h 2051704"/>
                  <a:gd name="connsiteX4" fmla="*/ 943149 w 3445470"/>
                  <a:gd name="connsiteY4" fmla="*/ 1852791 h 2051704"/>
                  <a:gd name="connsiteX5" fmla="*/ 531964 w 3445470"/>
                  <a:gd name="connsiteY5" fmla="*/ 2051704 h 2051704"/>
                  <a:gd name="connsiteX6" fmla="*/ 21555 w 3445470"/>
                  <a:gd name="connsiteY6" fmla="*/ 1746190 h 2051704"/>
                  <a:gd name="connsiteX7" fmla="*/ 144956 w 3445470"/>
                  <a:gd name="connsiteY7" fmla="*/ 1490627 h 2051704"/>
                  <a:gd name="connsiteX8" fmla="*/ 598313 w 3445470"/>
                  <a:gd name="connsiteY8" fmla="*/ 1373762 h 2051704"/>
                  <a:gd name="connsiteX9" fmla="*/ 789856 w 3445470"/>
                  <a:gd name="connsiteY9" fmla="*/ 767767 h 2051704"/>
                  <a:gd name="connsiteX10" fmla="*/ 603632 w 3445470"/>
                  <a:gd name="connsiteY10" fmla="*/ 334549 h 2051704"/>
                  <a:gd name="connsiteX11" fmla="*/ 508904 w 3445470"/>
                  <a:gd name="connsiteY11" fmla="*/ 8130 h 2051704"/>
                  <a:gd name="connsiteX12" fmla="*/ 707949 w 3445470"/>
                  <a:gd name="connsiteY12" fmla="*/ 87983 h 2051704"/>
                  <a:gd name="connsiteX13" fmla="*/ 1010114 w 3445470"/>
                  <a:gd name="connsiteY13" fmla="*/ 488698 h 2051704"/>
                  <a:gd name="connsiteX14" fmla="*/ 982969 w 3445470"/>
                  <a:gd name="connsiteY14" fmla="*/ 287134 h 2051704"/>
                  <a:gd name="connsiteX15" fmla="*/ 918595 w 3445470"/>
                  <a:gd name="connsiteY15" fmla="*/ 73139 h 2051704"/>
                  <a:gd name="connsiteX16" fmla="*/ 1020905 w 3445470"/>
                  <a:gd name="connsiteY16" fmla="*/ 69014 h 2051704"/>
                  <a:gd name="connsiteX17" fmla="*/ 1172636 w 3445470"/>
                  <a:gd name="connsiteY17" fmla="*/ 230235 h 2051704"/>
                  <a:gd name="connsiteX18" fmla="*/ 1348827 w 3445470"/>
                  <a:gd name="connsiteY18" fmla="*/ 402258 h 2051704"/>
                  <a:gd name="connsiteX19" fmla="*/ 2019890 w 3445470"/>
                  <a:gd name="connsiteY19" fmla="*/ 312981 h 2051704"/>
                  <a:gd name="connsiteX20" fmla="*/ 2288553 w 3445470"/>
                  <a:gd name="connsiteY20" fmla="*/ 493590 h 2051704"/>
                  <a:gd name="connsiteX21" fmla="*/ 2439402 w 3445470"/>
                  <a:gd name="connsiteY21" fmla="*/ 737370 h 2051704"/>
                  <a:gd name="connsiteX22" fmla="*/ 2812261 w 3445470"/>
                  <a:gd name="connsiteY22" fmla="*/ 623282 h 2051704"/>
                  <a:gd name="connsiteX23" fmla="*/ 3030274 w 3445470"/>
                  <a:gd name="connsiteY23" fmla="*/ 489244 h 2051704"/>
                  <a:gd name="connsiteX24" fmla="*/ 3443532 w 3445470"/>
                  <a:gd name="connsiteY24" fmla="*/ 102722 h 2051704"/>
                  <a:gd name="connsiteX25" fmla="*/ 3173222 w 3445470"/>
                  <a:gd name="connsiteY25" fmla="*/ 1039262 h 2051704"/>
                  <a:gd name="connsiteX26" fmla="*/ 2889777 w 3445470"/>
                  <a:gd name="connsiteY26" fmla="*/ 1367519 h 2051704"/>
                  <a:gd name="connsiteX27" fmla="*/ 2661832 w 3445470"/>
                  <a:gd name="connsiteY27" fmla="*/ 1488894 h 2051704"/>
                  <a:gd name="connsiteX28" fmla="*/ 2214712 w 3445470"/>
                  <a:gd name="connsiteY28" fmla="*/ 1587136 h 2051704"/>
                  <a:gd name="connsiteX0" fmla="*/ 2262753 w 3539625"/>
                  <a:gd name="connsiteY0" fmla="*/ 1598594 h 2051704"/>
                  <a:gd name="connsiteX1" fmla="*/ 1732830 w 3539625"/>
                  <a:gd name="connsiteY1" fmla="*/ 1651515 h 2051704"/>
                  <a:gd name="connsiteX2" fmla="*/ 1284185 w 3539625"/>
                  <a:gd name="connsiteY2" fmla="*/ 1664574 h 2051704"/>
                  <a:gd name="connsiteX3" fmla="*/ 1141674 w 3539625"/>
                  <a:gd name="connsiteY3" fmla="*/ 1784539 h 2051704"/>
                  <a:gd name="connsiteX4" fmla="*/ 1037304 w 3539625"/>
                  <a:gd name="connsiteY4" fmla="*/ 1852791 h 2051704"/>
                  <a:gd name="connsiteX5" fmla="*/ 626119 w 3539625"/>
                  <a:gd name="connsiteY5" fmla="*/ 2051704 h 2051704"/>
                  <a:gd name="connsiteX6" fmla="*/ 115710 w 3539625"/>
                  <a:gd name="connsiteY6" fmla="*/ 1746190 h 2051704"/>
                  <a:gd name="connsiteX7" fmla="*/ 239111 w 3539625"/>
                  <a:gd name="connsiteY7" fmla="*/ 1490627 h 2051704"/>
                  <a:gd name="connsiteX8" fmla="*/ 692468 w 3539625"/>
                  <a:gd name="connsiteY8" fmla="*/ 1373762 h 2051704"/>
                  <a:gd name="connsiteX9" fmla="*/ 884011 w 3539625"/>
                  <a:gd name="connsiteY9" fmla="*/ 767767 h 2051704"/>
                  <a:gd name="connsiteX10" fmla="*/ 4238 w 3539625"/>
                  <a:gd name="connsiteY10" fmla="*/ 694441 h 2051704"/>
                  <a:gd name="connsiteX11" fmla="*/ 603059 w 3539625"/>
                  <a:gd name="connsiteY11" fmla="*/ 8130 h 2051704"/>
                  <a:gd name="connsiteX12" fmla="*/ 802104 w 3539625"/>
                  <a:gd name="connsiteY12" fmla="*/ 87983 h 2051704"/>
                  <a:gd name="connsiteX13" fmla="*/ 1104269 w 3539625"/>
                  <a:gd name="connsiteY13" fmla="*/ 488698 h 2051704"/>
                  <a:gd name="connsiteX14" fmla="*/ 1077124 w 3539625"/>
                  <a:gd name="connsiteY14" fmla="*/ 287134 h 2051704"/>
                  <a:gd name="connsiteX15" fmla="*/ 1012750 w 3539625"/>
                  <a:gd name="connsiteY15" fmla="*/ 73139 h 2051704"/>
                  <a:gd name="connsiteX16" fmla="*/ 1115060 w 3539625"/>
                  <a:gd name="connsiteY16" fmla="*/ 69014 h 2051704"/>
                  <a:gd name="connsiteX17" fmla="*/ 1266791 w 3539625"/>
                  <a:gd name="connsiteY17" fmla="*/ 230235 h 2051704"/>
                  <a:gd name="connsiteX18" fmla="*/ 1442982 w 3539625"/>
                  <a:gd name="connsiteY18" fmla="*/ 402258 h 2051704"/>
                  <a:gd name="connsiteX19" fmla="*/ 2114045 w 3539625"/>
                  <a:gd name="connsiteY19" fmla="*/ 312981 h 2051704"/>
                  <a:gd name="connsiteX20" fmla="*/ 2382708 w 3539625"/>
                  <a:gd name="connsiteY20" fmla="*/ 493590 h 2051704"/>
                  <a:gd name="connsiteX21" fmla="*/ 2533557 w 3539625"/>
                  <a:gd name="connsiteY21" fmla="*/ 737370 h 2051704"/>
                  <a:gd name="connsiteX22" fmla="*/ 2906416 w 3539625"/>
                  <a:gd name="connsiteY22" fmla="*/ 623282 h 2051704"/>
                  <a:gd name="connsiteX23" fmla="*/ 3124429 w 3539625"/>
                  <a:gd name="connsiteY23" fmla="*/ 489244 h 2051704"/>
                  <a:gd name="connsiteX24" fmla="*/ 3537687 w 3539625"/>
                  <a:gd name="connsiteY24" fmla="*/ 102722 h 2051704"/>
                  <a:gd name="connsiteX25" fmla="*/ 3267377 w 3539625"/>
                  <a:gd name="connsiteY25" fmla="*/ 1039262 h 2051704"/>
                  <a:gd name="connsiteX26" fmla="*/ 2983932 w 3539625"/>
                  <a:gd name="connsiteY26" fmla="*/ 1367519 h 2051704"/>
                  <a:gd name="connsiteX27" fmla="*/ 2755987 w 3539625"/>
                  <a:gd name="connsiteY27" fmla="*/ 1488894 h 2051704"/>
                  <a:gd name="connsiteX28" fmla="*/ 2308867 w 3539625"/>
                  <a:gd name="connsiteY28" fmla="*/ 1587136 h 2051704"/>
                  <a:gd name="connsiteX0" fmla="*/ 2262753 w 3539625"/>
                  <a:gd name="connsiteY0" fmla="*/ 1598594 h 2051704"/>
                  <a:gd name="connsiteX1" fmla="*/ 1732830 w 3539625"/>
                  <a:gd name="connsiteY1" fmla="*/ 1651515 h 2051704"/>
                  <a:gd name="connsiteX2" fmla="*/ 1284185 w 3539625"/>
                  <a:gd name="connsiteY2" fmla="*/ 1664574 h 2051704"/>
                  <a:gd name="connsiteX3" fmla="*/ 1141674 w 3539625"/>
                  <a:gd name="connsiteY3" fmla="*/ 1784539 h 2051704"/>
                  <a:gd name="connsiteX4" fmla="*/ 1037304 w 3539625"/>
                  <a:gd name="connsiteY4" fmla="*/ 1852791 h 2051704"/>
                  <a:gd name="connsiteX5" fmla="*/ 626119 w 3539625"/>
                  <a:gd name="connsiteY5" fmla="*/ 2051704 h 2051704"/>
                  <a:gd name="connsiteX6" fmla="*/ 115710 w 3539625"/>
                  <a:gd name="connsiteY6" fmla="*/ 1746190 h 2051704"/>
                  <a:gd name="connsiteX7" fmla="*/ 239111 w 3539625"/>
                  <a:gd name="connsiteY7" fmla="*/ 1490627 h 2051704"/>
                  <a:gd name="connsiteX8" fmla="*/ 692468 w 3539625"/>
                  <a:gd name="connsiteY8" fmla="*/ 1373762 h 2051704"/>
                  <a:gd name="connsiteX9" fmla="*/ 556238 w 3539625"/>
                  <a:gd name="connsiteY9" fmla="*/ 1061679 h 2051704"/>
                  <a:gd name="connsiteX10" fmla="*/ 4238 w 3539625"/>
                  <a:gd name="connsiteY10" fmla="*/ 694441 h 2051704"/>
                  <a:gd name="connsiteX11" fmla="*/ 603059 w 3539625"/>
                  <a:gd name="connsiteY11" fmla="*/ 8130 h 2051704"/>
                  <a:gd name="connsiteX12" fmla="*/ 802104 w 3539625"/>
                  <a:gd name="connsiteY12" fmla="*/ 87983 h 2051704"/>
                  <a:gd name="connsiteX13" fmla="*/ 1104269 w 3539625"/>
                  <a:gd name="connsiteY13" fmla="*/ 488698 h 2051704"/>
                  <a:gd name="connsiteX14" fmla="*/ 1077124 w 3539625"/>
                  <a:gd name="connsiteY14" fmla="*/ 287134 h 2051704"/>
                  <a:gd name="connsiteX15" fmla="*/ 1012750 w 3539625"/>
                  <a:gd name="connsiteY15" fmla="*/ 73139 h 2051704"/>
                  <a:gd name="connsiteX16" fmla="*/ 1115060 w 3539625"/>
                  <a:gd name="connsiteY16" fmla="*/ 69014 h 2051704"/>
                  <a:gd name="connsiteX17" fmla="*/ 1266791 w 3539625"/>
                  <a:gd name="connsiteY17" fmla="*/ 230235 h 2051704"/>
                  <a:gd name="connsiteX18" fmla="*/ 1442982 w 3539625"/>
                  <a:gd name="connsiteY18" fmla="*/ 402258 h 2051704"/>
                  <a:gd name="connsiteX19" fmla="*/ 2114045 w 3539625"/>
                  <a:gd name="connsiteY19" fmla="*/ 312981 h 2051704"/>
                  <a:gd name="connsiteX20" fmla="*/ 2382708 w 3539625"/>
                  <a:gd name="connsiteY20" fmla="*/ 493590 h 2051704"/>
                  <a:gd name="connsiteX21" fmla="*/ 2533557 w 3539625"/>
                  <a:gd name="connsiteY21" fmla="*/ 737370 h 2051704"/>
                  <a:gd name="connsiteX22" fmla="*/ 2906416 w 3539625"/>
                  <a:gd name="connsiteY22" fmla="*/ 623282 h 2051704"/>
                  <a:gd name="connsiteX23" fmla="*/ 3124429 w 3539625"/>
                  <a:gd name="connsiteY23" fmla="*/ 489244 h 2051704"/>
                  <a:gd name="connsiteX24" fmla="*/ 3537687 w 3539625"/>
                  <a:gd name="connsiteY24" fmla="*/ 102722 h 2051704"/>
                  <a:gd name="connsiteX25" fmla="*/ 3267377 w 3539625"/>
                  <a:gd name="connsiteY25" fmla="*/ 1039262 h 2051704"/>
                  <a:gd name="connsiteX26" fmla="*/ 2983932 w 3539625"/>
                  <a:gd name="connsiteY26" fmla="*/ 1367519 h 2051704"/>
                  <a:gd name="connsiteX27" fmla="*/ 2755987 w 3539625"/>
                  <a:gd name="connsiteY27" fmla="*/ 1488894 h 2051704"/>
                  <a:gd name="connsiteX28" fmla="*/ 2308867 w 3539625"/>
                  <a:gd name="connsiteY28" fmla="*/ 1587136 h 2051704"/>
                  <a:gd name="connsiteX0" fmla="*/ 2266540 w 3543412"/>
                  <a:gd name="connsiteY0" fmla="*/ 1551563 h 2004673"/>
                  <a:gd name="connsiteX1" fmla="*/ 1736617 w 3543412"/>
                  <a:gd name="connsiteY1" fmla="*/ 1604484 h 2004673"/>
                  <a:gd name="connsiteX2" fmla="*/ 1287972 w 3543412"/>
                  <a:gd name="connsiteY2" fmla="*/ 1617543 h 2004673"/>
                  <a:gd name="connsiteX3" fmla="*/ 1145461 w 3543412"/>
                  <a:gd name="connsiteY3" fmla="*/ 1737508 h 2004673"/>
                  <a:gd name="connsiteX4" fmla="*/ 1041091 w 3543412"/>
                  <a:gd name="connsiteY4" fmla="*/ 1805760 h 2004673"/>
                  <a:gd name="connsiteX5" fmla="*/ 629906 w 3543412"/>
                  <a:gd name="connsiteY5" fmla="*/ 2004673 h 2004673"/>
                  <a:gd name="connsiteX6" fmla="*/ 119497 w 3543412"/>
                  <a:gd name="connsiteY6" fmla="*/ 1699159 h 2004673"/>
                  <a:gd name="connsiteX7" fmla="*/ 242898 w 3543412"/>
                  <a:gd name="connsiteY7" fmla="*/ 1443596 h 2004673"/>
                  <a:gd name="connsiteX8" fmla="*/ 696255 w 3543412"/>
                  <a:gd name="connsiteY8" fmla="*/ 1326731 h 2004673"/>
                  <a:gd name="connsiteX9" fmla="*/ 560025 w 3543412"/>
                  <a:gd name="connsiteY9" fmla="*/ 1014648 h 2004673"/>
                  <a:gd name="connsiteX10" fmla="*/ 8025 w 3543412"/>
                  <a:gd name="connsiteY10" fmla="*/ 647410 h 2004673"/>
                  <a:gd name="connsiteX11" fmla="*/ 279074 w 3543412"/>
                  <a:gd name="connsiteY11" fmla="*/ 225019 h 2004673"/>
                  <a:gd name="connsiteX12" fmla="*/ 805891 w 3543412"/>
                  <a:gd name="connsiteY12" fmla="*/ 40952 h 2004673"/>
                  <a:gd name="connsiteX13" fmla="*/ 1108056 w 3543412"/>
                  <a:gd name="connsiteY13" fmla="*/ 441667 h 2004673"/>
                  <a:gd name="connsiteX14" fmla="*/ 1080911 w 3543412"/>
                  <a:gd name="connsiteY14" fmla="*/ 240103 h 2004673"/>
                  <a:gd name="connsiteX15" fmla="*/ 1016537 w 3543412"/>
                  <a:gd name="connsiteY15" fmla="*/ 26108 h 2004673"/>
                  <a:gd name="connsiteX16" fmla="*/ 1118847 w 3543412"/>
                  <a:gd name="connsiteY16" fmla="*/ 21983 h 2004673"/>
                  <a:gd name="connsiteX17" fmla="*/ 1270578 w 3543412"/>
                  <a:gd name="connsiteY17" fmla="*/ 183204 h 2004673"/>
                  <a:gd name="connsiteX18" fmla="*/ 1446769 w 3543412"/>
                  <a:gd name="connsiteY18" fmla="*/ 355227 h 2004673"/>
                  <a:gd name="connsiteX19" fmla="*/ 2117832 w 3543412"/>
                  <a:gd name="connsiteY19" fmla="*/ 265950 h 2004673"/>
                  <a:gd name="connsiteX20" fmla="*/ 2386495 w 3543412"/>
                  <a:gd name="connsiteY20" fmla="*/ 446559 h 2004673"/>
                  <a:gd name="connsiteX21" fmla="*/ 2537344 w 3543412"/>
                  <a:gd name="connsiteY21" fmla="*/ 690339 h 2004673"/>
                  <a:gd name="connsiteX22" fmla="*/ 2910203 w 3543412"/>
                  <a:gd name="connsiteY22" fmla="*/ 576251 h 2004673"/>
                  <a:gd name="connsiteX23" fmla="*/ 3128216 w 3543412"/>
                  <a:gd name="connsiteY23" fmla="*/ 442213 h 2004673"/>
                  <a:gd name="connsiteX24" fmla="*/ 3541474 w 3543412"/>
                  <a:gd name="connsiteY24" fmla="*/ 55691 h 2004673"/>
                  <a:gd name="connsiteX25" fmla="*/ 3271164 w 3543412"/>
                  <a:gd name="connsiteY25" fmla="*/ 992231 h 2004673"/>
                  <a:gd name="connsiteX26" fmla="*/ 2987719 w 3543412"/>
                  <a:gd name="connsiteY26" fmla="*/ 1320488 h 2004673"/>
                  <a:gd name="connsiteX27" fmla="*/ 2759774 w 3543412"/>
                  <a:gd name="connsiteY27" fmla="*/ 1441863 h 2004673"/>
                  <a:gd name="connsiteX28" fmla="*/ 2312654 w 3543412"/>
                  <a:gd name="connsiteY28" fmla="*/ 1540105 h 2004673"/>
                  <a:gd name="connsiteX0" fmla="*/ 2266540 w 3543412"/>
                  <a:gd name="connsiteY0" fmla="*/ 1551562 h 2004672"/>
                  <a:gd name="connsiteX1" fmla="*/ 1736617 w 3543412"/>
                  <a:gd name="connsiteY1" fmla="*/ 1604483 h 2004672"/>
                  <a:gd name="connsiteX2" fmla="*/ 1287972 w 3543412"/>
                  <a:gd name="connsiteY2" fmla="*/ 1617542 h 2004672"/>
                  <a:gd name="connsiteX3" fmla="*/ 1145461 w 3543412"/>
                  <a:gd name="connsiteY3" fmla="*/ 1737507 h 2004672"/>
                  <a:gd name="connsiteX4" fmla="*/ 1041091 w 3543412"/>
                  <a:gd name="connsiteY4" fmla="*/ 1805759 h 2004672"/>
                  <a:gd name="connsiteX5" fmla="*/ 629906 w 3543412"/>
                  <a:gd name="connsiteY5" fmla="*/ 2004672 h 2004672"/>
                  <a:gd name="connsiteX6" fmla="*/ 119497 w 3543412"/>
                  <a:gd name="connsiteY6" fmla="*/ 1699158 h 2004672"/>
                  <a:gd name="connsiteX7" fmla="*/ 242898 w 3543412"/>
                  <a:gd name="connsiteY7" fmla="*/ 1443595 h 2004672"/>
                  <a:gd name="connsiteX8" fmla="*/ 696255 w 3543412"/>
                  <a:gd name="connsiteY8" fmla="*/ 1326730 h 2004672"/>
                  <a:gd name="connsiteX9" fmla="*/ 560025 w 3543412"/>
                  <a:gd name="connsiteY9" fmla="*/ 1014647 h 2004672"/>
                  <a:gd name="connsiteX10" fmla="*/ 8025 w 3543412"/>
                  <a:gd name="connsiteY10" fmla="*/ 647409 h 2004672"/>
                  <a:gd name="connsiteX11" fmla="*/ 279074 w 3543412"/>
                  <a:gd name="connsiteY11" fmla="*/ 225018 h 2004672"/>
                  <a:gd name="connsiteX12" fmla="*/ 606377 w 3543412"/>
                  <a:gd name="connsiteY12" fmla="*/ 160915 h 2004672"/>
                  <a:gd name="connsiteX13" fmla="*/ 1108056 w 3543412"/>
                  <a:gd name="connsiteY13" fmla="*/ 441666 h 2004672"/>
                  <a:gd name="connsiteX14" fmla="*/ 1080911 w 3543412"/>
                  <a:gd name="connsiteY14" fmla="*/ 240102 h 2004672"/>
                  <a:gd name="connsiteX15" fmla="*/ 1016537 w 3543412"/>
                  <a:gd name="connsiteY15" fmla="*/ 26107 h 2004672"/>
                  <a:gd name="connsiteX16" fmla="*/ 1118847 w 3543412"/>
                  <a:gd name="connsiteY16" fmla="*/ 21982 h 2004672"/>
                  <a:gd name="connsiteX17" fmla="*/ 1270578 w 3543412"/>
                  <a:gd name="connsiteY17" fmla="*/ 183203 h 2004672"/>
                  <a:gd name="connsiteX18" fmla="*/ 1446769 w 3543412"/>
                  <a:gd name="connsiteY18" fmla="*/ 355226 h 2004672"/>
                  <a:gd name="connsiteX19" fmla="*/ 2117832 w 3543412"/>
                  <a:gd name="connsiteY19" fmla="*/ 265949 h 2004672"/>
                  <a:gd name="connsiteX20" fmla="*/ 2386495 w 3543412"/>
                  <a:gd name="connsiteY20" fmla="*/ 446558 h 2004672"/>
                  <a:gd name="connsiteX21" fmla="*/ 2537344 w 3543412"/>
                  <a:gd name="connsiteY21" fmla="*/ 690338 h 2004672"/>
                  <a:gd name="connsiteX22" fmla="*/ 2910203 w 3543412"/>
                  <a:gd name="connsiteY22" fmla="*/ 576250 h 2004672"/>
                  <a:gd name="connsiteX23" fmla="*/ 3128216 w 3543412"/>
                  <a:gd name="connsiteY23" fmla="*/ 442212 h 2004672"/>
                  <a:gd name="connsiteX24" fmla="*/ 3541474 w 3543412"/>
                  <a:gd name="connsiteY24" fmla="*/ 55690 h 2004672"/>
                  <a:gd name="connsiteX25" fmla="*/ 3271164 w 3543412"/>
                  <a:gd name="connsiteY25" fmla="*/ 992230 h 2004672"/>
                  <a:gd name="connsiteX26" fmla="*/ 2987719 w 3543412"/>
                  <a:gd name="connsiteY26" fmla="*/ 1320487 h 2004672"/>
                  <a:gd name="connsiteX27" fmla="*/ 2759774 w 3543412"/>
                  <a:gd name="connsiteY27" fmla="*/ 1441862 h 2004672"/>
                  <a:gd name="connsiteX28" fmla="*/ 2312654 w 3543412"/>
                  <a:gd name="connsiteY28" fmla="*/ 1540104 h 2004672"/>
                  <a:gd name="connsiteX0" fmla="*/ 2266540 w 3543412"/>
                  <a:gd name="connsiteY0" fmla="*/ 1551562 h 2004672"/>
                  <a:gd name="connsiteX1" fmla="*/ 1736617 w 3543412"/>
                  <a:gd name="connsiteY1" fmla="*/ 1604483 h 2004672"/>
                  <a:gd name="connsiteX2" fmla="*/ 1287972 w 3543412"/>
                  <a:gd name="connsiteY2" fmla="*/ 1617542 h 2004672"/>
                  <a:gd name="connsiteX3" fmla="*/ 1145461 w 3543412"/>
                  <a:gd name="connsiteY3" fmla="*/ 1737507 h 2004672"/>
                  <a:gd name="connsiteX4" fmla="*/ 1041091 w 3543412"/>
                  <a:gd name="connsiteY4" fmla="*/ 1805759 h 2004672"/>
                  <a:gd name="connsiteX5" fmla="*/ 629906 w 3543412"/>
                  <a:gd name="connsiteY5" fmla="*/ 2004672 h 2004672"/>
                  <a:gd name="connsiteX6" fmla="*/ 119497 w 3543412"/>
                  <a:gd name="connsiteY6" fmla="*/ 1699158 h 2004672"/>
                  <a:gd name="connsiteX7" fmla="*/ 242898 w 3543412"/>
                  <a:gd name="connsiteY7" fmla="*/ 1443595 h 2004672"/>
                  <a:gd name="connsiteX8" fmla="*/ 696255 w 3543412"/>
                  <a:gd name="connsiteY8" fmla="*/ 1326730 h 2004672"/>
                  <a:gd name="connsiteX9" fmla="*/ 560025 w 3543412"/>
                  <a:gd name="connsiteY9" fmla="*/ 1014647 h 2004672"/>
                  <a:gd name="connsiteX10" fmla="*/ 8025 w 3543412"/>
                  <a:gd name="connsiteY10" fmla="*/ 647409 h 2004672"/>
                  <a:gd name="connsiteX11" fmla="*/ 279074 w 3543412"/>
                  <a:gd name="connsiteY11" fmla="*/ 225018 h 2004672"/>
                  <a:gd name="connsiteX12" fmla="*/ 663381 w 3543412"/>
                  <a:gd name="connsiteY12" fmla="*/ 268883 h 2004672"/>
                  <a:gd name="connsiteX13" fmla="*/ 1108056 w 3543412"/>
                  <a:gd name="connsiteY13" fmla="*/ 441666 h 2004672"/>
                  <a:gd name="connsiteX14" fmla="*/ 1080911 w 3543412"/>
                  <a:gd name="connsiteY14" fmla="*/ 240102 h 2004672"/>
                  <a:gd name="connsiteX15" fmla="*/ 1016537 w 3543412"/>
                  <a:gd name="connsiteY15" fmla="*/ 26107 h 2004672"/>
                  <a:gd name="connsiteX16" fmla="*/ 1118847 w 3543412"/>
                  <a:gd name="connsiteY16" fmla="*/ 21982 h 2004672"/>
                  <a:gd name="connsiteX17" fmla="*/ 1270578 w 3543412"/>
                  <a:gd name="connsiteY17" fmla="*/ 183203 h 2004672"/>
                  <a:gd name="connsiteX18" fmla="*/ 1446769 w 3543412"/>
                  <a:gd name="connsiteY18" fmla="*/ 355226 h 2004672"/>
                  <a:gd name="connsiteX19" fmla="*/ 2117832 w 3543412"/>
                  <a:gd name="connsiteY19" fmla="*/ 265949 h 2004672"/>
                  <a:gd name="connsiteX20" fmla="*/ 2386495 w 3543412"/>
                  <a:gd name="connsiteY20" fmla="*/ 446558 h 2004672"/>
                  <a:gd name="connsiteX21" fmla="*/ 2537344 w 3543412"/>
                  <a:gd name="connsiteY21" fmla="*/ 690338 h 2004672"/>
                  <a:gd name="connsiteX22" fmla="*/ 2910203 w 3543412"/>
                  <a:gd name="connsiteY22" fmla="*/ 576250 h 2004672"/>
                  <a:gd name="connsiteX23" fmla="*/ 3128216 w 3543412"/>
                  <a:gd name="connsiteY23" fmla="*/ 442212 h 2004672"/>
                  <a:gd name="connsiteX24" fmla="*/ 3541474 w 3543412"/>
                  <a:gd name="connsiteY24" fmla="*/ 55690 h 2004672"/>
                  <a:gd name="connsiteX25" fmla="*/ 3271164 w 3543412"/>
                  <a:gd name="connsiteY25" fmla="*/ 992230 h 2004672"/>
                  <a:gd name="connsiteX26" fmla="*/ 2987719 w 3543412"/>
                  <a:gd name="connsiteY26" fmla="*/ 1320487 h 2004672"/>
                  <a:gd name="connsiteX27" fmla="*/ 2759774 w 3543412"/>
                  <a:gd name="connsiteY27" fmla="*/ 1441862 h 2004672"/>
                  <a:gd name="connsiteX28" fmla="*/ 2312654 w 3543412"/>
                  <a:gd name="connsiteY28" fmla="*/ 1540104 h 2004672"/>
                  <a:gd name="connsiteX0" fmla="*/ 2266540 w 3543412"/>
                  <a:gd name="connsiteY0" fmla="*/ 1551562 h 2004672"/>
                  <a:gd name="connsiteX1" fmla="*/ 1736617 w 3543412"/>
                  <a:gd name="connsiteY1" fmla="*/ 1604483 h 2004672"/>
                  <a:gd name="connsiteX2" fmla="*/ 1287972 w 3543412"/>
                  <a:gd name="connsiteY2" fmla="*/ 1617542 h 2004672"/>
                  <a:gd name="connsiteX3" fmla="*/ 1145461 w 3543412"/>
                  <a:gd name="connsiteY3" fmla="*/ 1737507 h 2004672"/>
                  <a:gd name="connsiteX4" fmla="*/ 1041091 w 3543412"/>
                  <a:gd name="connsiteY4" fmla="*/ 1805759 h 2004672"/>
                  <a:gd name="connsiteX5" fmla="*/ 629906 w 3543412"/>
                  <a:gd name="connsiteY5" fmla="*/ 2004672 h 2004672"/>
                  <a:gd name="connsiteX6" fmla="*/ 119497 w 3543412"/>
                  <a:gd name="connsiteY6" fmla="*/ 1699158 h 2004672"/>
                  <a:gd name="connsiteX7" fmla="*/ 242898 w 3543412"/>
                  <a:gd name="connsiteY7" fmla="*/ 1443595 h 2004672"/>
                  <a:gd name="connsiteX8" fmla="*/ 696255 w 3543412"/>
                  <a:gd name="connsiteY8" fmla="*/ 1326730 h 2004672"/>
                  <a:gd name="connsiteX9" fmla="*/ 560025 w 3543412"/>
                  <a:gd name="connsiteY9" fmla="*/ 1014647 h 2004672"/>
                  <a:gd name="connsiteX10" fmla="*/ 8025 w 3543412"/>
                  <a:gd name="connsiteY10" fmla="*/ 647409 h 2004672"/>
                  <a:gd name="connsiteX11" fmla="*/ 279074 w 3543412"/>
                  <a:gd name="connsiteY11" fmla="*/ 225018 h 2004672"/>
                  <a:gd name="connsiteX12" fmla="*/ 634880 w 3543412"/>
                  <a:gd name="connsiteY12" fmla="*/ 304873 h 2004672"/>
                  <a:gd name="connsiteX13" fmla="*/ 1108056 w 3543412"/>
                  <a:gd name="connsiteY13" fmla="*/ 441666 h 2004672"/>
                  <a:gd name="connsiteX14" fmla="*/ 1080911 w 3543412"/>
                  <a:gd name="connsiteY14" fmla="*/ 240102 h 2004672"/>
                  <a:gd name="connsiteX15" fmla="*/ 1016537 w 3543412"/>
                  <a:gd name="connsiteY15" fmla="*/ 26107 h 2004672"/>
                  <a:gd name="connsiteX16" fmla="*/ 1118847 w 3543412"/>
                  <a:gd name="connsiteY16" fmla="*/ 21982 h 2004672"/>
                  <a:gd name="connsiteX17" fmla="*/ 1270578 w 3543412"/>
                  <a:gd name="connsiteY17" fmla="*/ 183203 h 2004672"/>
                  <a:gd name="connsiteX18" fmla="*/ 1446769 w 3543412"/>
                  <a:gd name="connsiteY18" fmla="*/ 355226 h 2004672"/>
                  <a:gd name="connsiteX19" fmla="*/ 2117832 w 3543412"/>
                  <a:gd name="connsiteY19" fmla="*/ 265949 h 2004672"/>
                  <a:gd name="connsiteX20" fmla="*/ 2386495 w 3543412"/>
                  <a:gd name="connsiteY20" fmla="*/ 446558 h 2004672"/>
                  <a:gd name="connsiteX21" fmla="*/ 2537344 w 3543412"/>
                  <a:gd name="connsiteY21" fmla="*/ 690338 h 2004672"/>
                  <a:gd name="connsiteX22" fmla="*/ 2910203 w 3543412"/>
                  <a:gd name="connsiteY22" fmla="*/ 576250 h 2004672"/>
                  <a:gd name="connsiteX23" fmla="*/ 3128216 w 3543412"/>
                  <a:gd name="connsiteY23" fmla="*/ 442212 h 2004672"/>
                  <a:gd name="connsiteX24" fmla="*/ 3541474 w 3543412"/>
                  <a:gd name="connsiteY24" fmla="*/ 55690 h 2004672"/>
                  <a:gd name="connsiteX25" fmla="*/ 3271164 w 3543412"/>
                  <a:gd name="connsiteY25" fmla="*/ 992230 h 2004672"/>
                  <a:gd name="connsiteX26" fmla="*/ 2987719 w 3543412"/>
                  <a:gd name="connsiteY26" fmla="*/ 1320487 h 2004672"/>
                  <a:gd name="connsiteX27" fmla="*/ 2759774 w 3543412"/>
                  <a:gd name="connsiteY27" fmla="*/ 1441862 h 2004672"/>
                  <a:gd name="connsiteX28" fmla="*/ 2312654 w 3543412"/>
                  <a:gd name="connsiteY28" fmla="*/ 1540104 h 2004672"/>
                  <a:gd name="connsiteX0" fmla="*/ 2266754 w 3543626"/>
                  <a:gd name="connsiteY0" fmla="*/ 1551562 h 2004672"/>
                  <a:gd name="connsiteX1" fmla="*/ 1736831 w 3543626"/>
                  <a:gd name="connsiteY1" fmla="*/ 1604483 h 2004672"/>
                  <a:gd name="connsiteX2" fmla="*/ 1288186 w 3543626"/>
                  <a:gd name="connsiteY2" fmla="*/ 1617542 h 2004672"/>
                  <a:gd name="connsiteX3" fmla="*/ 1145675 w 3543626"/>
                  <a:gd name="connsiteY3" fmla="*/ 1737507 h 2004672"/>
                  <a:gd name="connsiteX4" fmla="*/ 1041305 w 3543626"/>
                  <a:gd name="connsiteY4" fmla="*/ 1805759 h 2004672"/>
                  <a:gd name="connsiteX5" fmla="*/ 630120 w 3543626"/>
                  <a:gd name="connsiteY5" fmla="*/ 2004672 h 2004672"/>
                  <a:gd name="connsiteX6" fmla="*/ 119711 w 3543626"/>
                  <a:gd name="connsiteY6" fmla="*/ 1699158 h 2004672"/>
                  <a:gd name="connsiteX7" fmla="*/ 243112 w 3543626"/>
                  <a:gd name="connsiteY7" fmla="*/ 1443595 h 2004672"/>
                  <a:gd name="connsiteX8" fmla="*/ 696469 w 3543626"/>
                  <a:gd name="connsiteY8" fmla="*/ 1326730 h 2004672"/>
                  <a:gd name="connsiteX9" fmla="*/ 560239 w 3543626"/>
                  <a:gd name="connsiteY9" fmla="*/ 1014647 h 2004672"/>
                  <a:gd name="connsiteX10" fmla="*/ 8239 w 3543626"/>
                  <a:gd name="connsiteY10" fmla="*/ 647409 h 2004672"/>
                  <a:gd name="connsiteX11" fmla="*/ 269787 w 3543626"/>
                  <a:gd name="connsiteY11" fmla="*/ 290998 h 2004672"/>
                  <a:gd name="connsiteX12" fmla="*/ 635094 w 3543626"/>
                  <a:gd name="connsiteY12" fmla="*/ 304873 h 2004672"/>
                  <a:gd name="connsiteX13" fmla="*/ 1108270 w 3543626"/>
                  <a:gd name="connsiteY13" fmla="*/ 441666 h 2004672"/>
                  <a:gd name="connsiteX14" fmla="*/ 1081125 w 3543626"/>
                  <a:gd name="connsiteY14" fmla="*/ 240102 h 2004672"/>
                  <a:gd name="connsiteX15" fmla="*/ 1016751 w 3543626"/>
                  <a:gd name="connsiteY15" fmla="*/ 26107 h 2004672"/>
                  <a:gd name="connsiteX16" fmla="*/ 1119061 w 3543626"/>
                  <a:gd name="connsiteY16" fmla="*/ 21982 h 2004672"/>
                  <a:gd name="connsiteX17" fmla="*/ 1270792 w 3543626"/>
                  <a:gd name="connsiteY17" fmla="*/ 183203 h 2004672"/>
                  <a:gd name="connsiteX18" fmla="*/ 1446983 w 3543626"/>
                  <a:gd name="connsiteY18" fmla="*/ 355226 h 2004672"/>
                  <a:gd name="connsiteX19" fmla="*/ 2118046 w 3543626"/>
                  <a:gd name="connsiteY19" fmla="*/ 265949 h 2004672"/>
                  <a:gd name="connsiteX20" fmla="*/ 2386709 w 3543626"/>
                  <a:gd name="connsiteY20" fmla="*/ 446558 h 2004672"/>
                  <a:gd name="connsiteX21" fmla="*/ 2537558 w 3543626"/>
                  <a:gd name="connsiteY21" fmla="*/ 690338 h 2004672"/>
                  <a:gd name="connsiteX22" fmla="*/ 2910417 w 3543626"/>
                  <a:gd name="connsiteY22" fmla="*/ 576250 h 2004672"/>
                  <a:gd name="connsiteX23" fmla="*/ 3128430 w 3543626"/>
                  <a:gd name="connsiteY23" fmla="*/ 442212 h 2004672"/>
                  <a:gd name="connsiteX24" fmla="*/ 3541688 w 3543626"/>
                  <a:gd name="connsiteY24" fmla="*/ 55690 h 2004672"/>
                  <a:gd name="connsiteX25" fmla="*/ 3271378 w 3543626"/>
                  <a:gd name="connsiteY25" fmla="*/ 992230 h 2004672"/>
                  <a:gd name="connsiteX26" fmla="*/ 2987933 w 3543626"/>
                  <a:gd name="connsiteY26" fmla="*/ 1320487 h 2004672"/>
                  <a:gd name="connsiteX27" fmla="*/ 2759988 w 3543626"/>
                  <a:gd name="connsiteY27" fmla="*/ 1441862 h 2004672"/>
                  <a:gd name="connsiteX28" fmla="*/ 2312868 w 3543626"/>
                  <a:gd name="connsiteY28" fmla="*/ 1540104 h 2004672"/>
                  <a:gd name="connsiteX0" fmla="*/ 2259424 w 3536296"/>
                  <a:gd name="connsiteY0" fmla="*/ 1551562 h 2004672"/>
                  <a:gd name="connsiteX1" fmla="*/ 1729501 w 3536296"/>
                  <a:gd name="connsiteY1" fmla="*/ 1604483 h 2004672"/>
                  <a:gd name="connsiteX2" fmla="*/ 1280856 w 3536296"/>
                  <a:gd name="connsiteY2" fmla="*/ 1617542 h 2004672"/>
                  <a:gd name="connsiteX3" fmla="*/ 1138345 w 3536296"/>
                  <a:gd name="connsiteY3" fmla="*/ 1737507 h 2004672"/>
                  <a:gd name="connsiteX4" fmla="*/ 1033975 w 3536296"/>
                  <a:gd name="connsiteY4" fmla="*/ 1805759 h 2004672"/>
                  <a:gd name="connsiteX5" fmla="*/ 622790 w 3536296"/>
                  <a:gd name="connsiteY5" fmla="*/ 2004672 h 2004672"/>
                  <a:gd name="connsiteX6" fmla="*/ 112381 w 3536296"/>
                  <a:gd name="connsiteY6" fmla="*/ 1699158 h 2004672"/>
                  <a:gd name="connsiteX7" fmla="*/ 235782 w 3536296"/>
                  <a:gd name="connsiteY7" fmla="*/ 1443595 h 2004672"/>
                  <a:gd name="connsiteX8" fmla="*/ 689139 w 3536296"/>
                  <a:gd name="connsiteY8" fmla="*/ 1326730 h 2004672"/>
                  <a:gd name="connsiteX9" fmla="*/ 552909 w 3536296"/>
                  <a:gd name="connsiteY9" fmla="*/ 1014647 h 2004672"/>
                  <a:gd name="connsiteX10" fmla="*/ 373543 w 3536296"/>
                  <a:gd name="connsiteY10" fmla="*/ 885763 h 2004672"/>
                  <a:gd name="connsiteX11" fmla="*/ 909 w 3536296"/>
                  <a:gd name="connsiteY11" fmla="*/ 647409 h 2004672"/>
                  <a:gd name="connsiteX12" fmla="*/ 262457 w 3536296"/>
                  <a:gd name="connsiteY12" fmla="*/ 290998 h 2004672"/>
                  <a:gd name="connsiteX13" fmla="*/ 627764 w 3536296"/>
                  <a:gd name="connsiteY13" fmla="*/ 304873 h 2004672"/>
                  <a:gd name="connsiteX14" fmla="*/ 1100940 w 3536296"/>
                  <a:gd name="connsiteY14" fmla="*/ 441666 h 2004672"/>
                  <a:gd name="connsiteX15" fmla="*/ 1073795 w 3536296"/>
                  <a:gd name="connsiteY15" fmla="*/ 240102 h 2004672"/>
                  <a:gd name="connsiteX16" fmla="*/ 1009421 w 3536296"/>
                  <a:gd name="connsiteY16" fmla="*/ 26107 h 2004672"/>
                  <a:gd name="connsiteX17" fmla="*/ 1111731 w 3536296"/>
                  <a:gd name="connsiteY17" fmla="*/ 21982 h 2004672"/>
                  <a:gd name="connsiteX18" fmla="*/ 1263462 w 3536296"/>
                  <a:gd name="connsiteY18" fmla="*/ 183203 h 2004672"/>
                  <a:gd name="connsiteX19" fmla="*/ 1439653 w 3536296"/>
                  <a:gd name="connsiteY19" fmla="*/ 355226 h 2004672"/>
                  <a:gd name="connsiteX20" fmla="*/ 2110716 w 3536296"/>
                  <a:gd name="connsiteY20" fmla="*/ 265949 h 2004672"/>
                  <a:gd name="connsiteX21" fmla="*/ 2379379 w 3536296"/>
                  <a:gd name="connsiteY21" fmla="*/ 446558 h 2004672"/>
                  <a:gd name="connsiteX22" fmla="*/ 2530228 w 3536296"/>
                  <a:gd name="connsiteY22" fmla="*/ 690338 h 2004672"/>
                  <a:gd name="connsiteX23" fmla="*/ 2903087 w 3536296"/>
                  <a:gd name="connsiteY23" fmla="*/ 576250 h 2004672"/>
                  <a:gd name="connsiteX24" fmla="*/ 3121100 w 3536296"/>
                  <a:gd name="connsiteY24" fmla="*/ 442212 h 2004672"/>
                  <a:gd name="connsiteX25" fmla="*/ 3534358 w 3536296"/>
                  <a:gd name="connsiteY25" fmla="*/ 55690 h 2004672"/>
                  <a:gd name="connsiteX26" fmla="*/ 3264048 w 3536296"/>
                  <a:gd name="connsiteY26" fmla="*/ 992230 h 2004672"/>
                  <a:gd name="connsiteX27" fmla="*/ 2980603 w 3536296"/>
                  <a:gd name="connsiteY27" fmla="*/ 1320487 h 2004672"/>
                  <a:gd name="connsiteX28" fmla="*/ 2752658 w 3536296"/>
                  <a:gd name="connsiteY28" fmla="*/ 1441862 h 2004672"/>
                  <a:gd name="connsiteX29" fmla="*/ 2305538 w 3536296"/>
                  <a:gd name="connsiteY29" fmla="*/ 1540104 h 2004672"/>
                  <a:gd name="connsiteX0" fmla="*/ 2259424 w 3536296"/>
                  <a:gd name="connsiteY0" fmla="*/ 1551562 h 2004672"/>
                  <a:gd name="connsiteX1" fmla="*/ 1729501 w 3536296"/>
                  <a:gd name="connsiteY1" fmla="*/ 1604483 h 2004672"/>
                  <a:gd name="connsiteX2" fmla="*/ 1280856 w 3536296"/>
                  <a:gd name="connsiteY2" fmla="*/ 1617542 h 2004672"/>
                  <a:gd name="connsiteX3" fmla="*/ 1138345 w 3536296"/>
                  <a:gd name="connsiteY3" fmla="*/ 1737507 h 2004672"/>
                  <a:gd name="connsiteX4" fmla="*/ 1033975 w 3536296"/>
                  <a:gd name="connsiteY4" fmla="*/ 1805759 h 2004672"/>
                  <a:gd name="connsiteX5" fmla="*/ 622790 w 3536296"/>
                  <a:gd name="connsiteY5" fmla="*/ 2004672 h 2004672"/>
                  <a:gd name="connsiteX6" fmla="*/ 112381 w 3536296"/>
                  <a:gd name="connsiteY6" fmla="*/ 1699158 h 2004672"/>
                  <a:gd name="connsiteX7" fmla="*/ 235782 w 3536296"/>
                  <a:gd name="connsiteY7" fmla="*/ 1443595 h 2004672"/>
                  <a:gd name="connsiteX8" fmla="*/ 689139 w 3536296"/>
                  <a:gd name="connsiteY8" fmla="*/ 1326730 h 2004672"/>
                  <a:gd name="connsiteX9" fmla="*/ 552909 w 3536296"/>
                  <a:gd name="connsiteY9" fmla="*/ 1014647 h 2004672"/>
                  <a:gd name="connsiteX10" fmla="*/ 169278 w 3536296"/>
                  <a:gd name="connsiteY10" fmla="*/ 825780 h 2004672"/>
                  <a:gd name="connsiteX11" fmla="*/ 909 w 3536296"/>
                  <a:gd name="connsiteY11" fmla="*/ 647409 h 2004672"/>
                  <a:gd name="connsiteX12" fmla="*/ 262457 w 3536296"/>
                  <a:gd name="connsiteY12" fmla="*/ 290998 h 2004672"/>
                  <a:gd name="connsiteX13" fmla="*/ 627764 w 3536296"/>
                  <a:gd name="connsiteY13" fmla="*/ 304873 h 2004672"/>
                  <a:gd name="connsiteX14" fmla="*/ 1100940 w 3536296"/>
                  <a:gd name="connsiteY14" fmla="*/ 441666 h 2004672"/>
                  <a:gd name="connsiteX15" fmla="*/ 1073795 w 3536296"/>
                  <a:gd name="connsiteY15" fmla="*/ 240102 h 2004672"/>
                  <a:gd name="connsiteX16" fmla="*/ 1009421 w 3536296"/>
                  <a:gd name="connsiteY16" fmla="*/ 26107 h 2004672"/>
                  <a:gd name="connsiteX17" fmla="*/ 1111731 w 3536296"/>
                  <a:gd name="connsiteY17" fmla="*/ 21982 h 2004672"/>
                  <a:gd name="connsiteX18" fmla="*/ 1263462 w 3536296"/>
                  <a:gd name="connsiteY18" fmla="*/ 183203 h 2004672"/>
                  <a:gd name="connsiteX19" fmla="*/ 1439653 w 3536296"/>
                  <a:gd name="connsiteY19" fmla="*/ 355226 h 2004672"/>
                  <a:gd name="connsiteX20" fmla="*/ 2110716 w 3536296"/>
                  <a:gd name="connsiteY20" fmla="*/ 265949 h 2004672"/>
                  <a:gd name="connsiteX21" fmla="*/ 2379379 w 3536296"/>
                  <a:gd name="connsiteY21" fmla="*/ 446558 h 2004672"/>
                  <a:gd name="connsiteX22" fmla="*/ 2530228 w 3536296"/>
                  <a:gd name="connsiteY22" fmla="*/ 690338 h 2004672"/>
                  <a:gd name="connsiteX23" fmla="*/ 2903087 w 3536296"/>
                  <a:gd name="connsiteY23" fmla="*/ 576250 h 2004672"/>
                  <a:gd name="connsiteX24" fmla="*/ 3121100 w 3536296"/>
                  <a:gd name="connsiteY24" fmla="*/ 442212 h 2004672"/>
                  <a:gd name="connsiteX25" fmla="*/ 3534358 w 3536296"/>
                  <a:gd name="connsiteY25" fmla="*/ 55690 h 2004672"/>
                  <a:gd name="connsiteX26" fmla="*/ 3264048 w 3536296"/>
                  <a:gd name="connsiteY26" fmla="*/ 992230 h 2004672"/>
                  <a:gd name="connsiteX27" fmla="*/ 2980603 w 3536296"/>
                  <a:gd name="connsiteY27" fmla="*/ 1320487 h 2004672"/>
                  <a:gd name="connsiteX28" fmla="*/ 2752658 w 3536296"/>
                  <a:gd name="connsiteY28" fmla="*/ 1441862 h 2004672"/>
                  <a:gd name="connsiteX29" fmla="*/ 2305538 w 3536296"/>
                  <a:gd name="connsiteY29" fmla="*/ 1540104 h 2004672"/>
                  <a:gd name="connsiteX0" fmla="*/ 2258552 w 3535424"/>
                  <a:gd name="connsiteY0" fmla="*/ 1551562 h 2004672"/>
                  <a:gd name="connsiteX1" fmla="*/ 1728629 w 3535424"/>
                  <a:gd name="connsiteY1" fmla="*/ 1604483 h 2004672"/>
                  <a:gd name="connsiteX2" fmla="*/ 1279984 w 3535424"/>
                  <a:gd name="connsiteY2" fmla="*/ 1617542 h 2004672"/>
                  <a:gd name="connsiteX3" fmla="*/ 1137473 w 3535424"/>
                  <a:gd name="connsiteY3" fmla="*/ 1737507 h 2004672"/>
                  <a:gd name="connsiteX4" fmla="*/ 1033103 w 3535424"/>
                  <a:gd name="connsiteY4" fmla="*/ 1805759 h 2004672"/>
                  <a:gd name="connsiteX5" fmla="*/ 621918 w 3535424"/>
                  <a:gd name="connsiteY5" fmla="*/ 2004672 h 2004672"/>
                  <a:gd name="connsiteX6" fmla="*/ 111509 w 3535424"/>
                  <a:gd name="connsiteY6" fmla="*/ 1699158 h 2004672"/>
                  <a:gd name="connsiteX7" fmla="*/ 234910 w 3535424"/>
                  <a:gd name="connsiteY7" fmla="*/ 1443595 h 2004672"/>
                  <a:gd name="connsiteX8" fmla="*/ 688267 w 3535424"/>
                  <a:gd name="connsiteY8" fmla="*/ 1326730 h 2004672"/>
                  <a:gd name="connsiteX9" fmla="*/ 552037 w 3535424"/>
                  <a:gd name="connsiteY9" fmla="*/ 1014647 h 2004672"/>
                  <a:gd name="connsiteX10" fmla="*/ 168406 w 3535424"/>
                  <a:gd name="connsiteY10" fmla="*/ 825780 h 2004672"/>
                  <a:gd name="connsiteX11" fmla="*/ 37 w 3535424"/>
                  <a:gd name="connsiteY11" fmla="*/ 647409 h 2004672"/>
                  <a:gd name="connsiteX12" fmla="*/ 154155 w 3535424"/>
                  <a:gd name="connsiteY12" fmla="*/ 399908 h 2004672"/>
                  <a:gd name="connsiteX13" fmla="*/ 261585 w 3535424"/>
                  <a:gd name="connsiteY13" fmla="*/ 290998 h 2004672"/>
                  <a:gd name="connsiteX14" fmla="*/ 626892 w 3535424"/>
                  <a:gd name="connsiteY14" fmla="*/ 304873 h 2004672"/>
                  <a:gd name="connsiteX15" fmla="*/ 1100068 w 3535424"/>
                  <a:gd name="connsiteY15" fmla="*/ 441666 h 2004672"/>
                  <a:gd name="connsiteX16" fmla="*/ 1072923 w 3535424"/>
                  <a:gd name="connsiteY16" fmla="*/ 240102 h 2004672"/>
                  <a:gd name="connsiteX17" fmla="*/ 1008549 w 3535424"/>
                  <a:gd name="connsiteY17" fmla="*/ 26107 h 2004672"/>
                  <a:gd name="connsiteX18" fmla="*/ 1110859 w 3535424"/>
                  <a:gd name="connsiteY18" fmla="*/ 21982 h 2004672"/>
                  <a:gd name="connsiteX19" fmla="*/ 1262590 w 3535424"/>
                  <a:gd name="connsiteY19" fmla="*/ 183203 h 2004672"/>
                  <a:gd name="connsiteX20" fmla="*/ 1438781 w 3535424"/>
                  <a:gd name="connsiteY20" fmla="*/ 355226 h 2004672"/>
                  <a:gd name="connsiteX21" fmla="*/ 2109844 w 3535424"/>
                  <a:gd name="connsiteY21" fmla="*/ 265949 h 2004672"/>
                  <a:gd name="connsiteX22" fmla="*/ 2378507 w 3535424"/>
                  <a:gd name="connsiteY22" fmla="*/ 446558 h 2004672"/>
                  <a:gd name="connsiteX23" fmla="*/ 2529356 w 3535424"/>
                  <a:gd name="connsiteY23" fmla="*/ 690338 h 2004672"/>
                  <a:gd name="connsiteX24" fmla="*/ 2902215 w 3535424"/>
                  <a:gd name="connsiteY24" fmla="*/ 576250 h 2004672"/>
                  <a:gd name="connsiteX25" fmla="*/ 3120228 w 3535424"/>
                  <a:gd name="connsiteY25" fmla="*/ 442212 h 2004672"/>
                  <a:gd name="connsiteX26" fmla="*/ 3533486 w 3535424"/>
                  <a:gd name="connsiteY26" fmla="*/ 55690 h 2004672"/>
                  <a:gd name="connsiteX27" fmla="*/ 3263176 w 3535424"/>
                  <a:gd name="connsiteY27" fmla="*/ 992230 h 2004672"/>
                  <a:gd name="connsiteX28" fmla="*/ 2979731 w 3535424"/>
                  <a:gd name="connsiteY28" fmla="*/ 1320487 h 2004672"/>
                  <a:gd name="connsiteX29" fmla="*/ 2751786 w 3535424"/>
                  <a:gd name="connsiteY29" fmla="*/ 1441862 h 2004672"/>
                  <a:gd name="connsiteX30" fmla="*/ 2304666 w 3535424"/>
                  <a:gd name="connsiteY30" fmla="*/ 1540104 h 2004672"/>
                  <a:gd name="connsiteX0" fmla="*/ 2258573 w 3535445"/>
                  <a:gd name="connsiteY0" fmla="*/ 1551562 h 2004672"/>
                  <a:gd name="connsiteX1" fmla="*/ 1728650 w 3535445"/>
                  <a:gd name="connsiteY1" fmla="*/ 1604483 h 2004672"/>
                  <a:gd name="connsiteX2" fmla="*/ 1280005 w 3535445"/>
                  <a:gd name="connsiteY2" fmla="*/ 1617542 h 2004672"/>
                  <a:gd name="connsiteX3" fmla="*/ 1137494 w 3535445"/>
                  <a:gd name="connsiteY3" fmla="*/ 1737507 h 2004672"/>
                  <a:gd name="connsiteX4" fmla="*/ 1033124 w 3535445"/>
                  <a:gd name="connsiteY4" fmla="*/ 1805759 h 2004672"/>
                  <a:gd name="connsiteX5" fmla="*/ 621939 w 3535445"/>
                  <a:gd name="connsiteY5" fmla="*/ 2004672 h 2004672"/>
                  <a:gd name="connsiteX6" fmla="*/ 111530 w 3535445"/>
                  <a:gd name="connsiteY6" fmla="*/ 1699158 h 2004672"/>
                  <a:gd name="connsiteX7" fmla="*/ 234931 w 3535445"/>
                  <a:gd name="connsiteY7" fmla="*/ 1443595 h 2004672"/>
                  <a:gd name="connsiteX8" fmla="*/ 688288 w 3535445"/>
                  <a:gd name="connsiteY8" fmla="*/ 1326730 h 2004672"/>
                  <a:gd name="connsiteX9" fmla="*/ 552058 w 3535445"/>
                  <a:gd name="connsiteY9" fmla="*/ 1014647 h 2004672"/>
                  <a:gd name="connsiteX10" fmla="*/ 168427 w 3535445"/>
                  <a:gd name="connsiteY10" fmla="*/ 825780 h 2004672"/>
                  <a:gd name="connsiteX11" fmla="*/ 58 w 3535445"/>
                  <a:gd name="connsiteY11" fmla="*/ 647409 h 2004672"/>
                  <a:gd name="connsiteX12" fmla="*/ 111423 w 3535445"/>
                  <a:gd name="connsiteY12" fmla="*/ 399908 h 2004672"/>
                  <a:gd name="connsiteX13" fmla="*/ 261606 w 3535445"/>
                  <a:gd name="connsiteY13" fmla="*/ 290998 h 2004672"/>
                  <a:gd name="connsiteX14" fmla="*/ 626913 w 3535445"/>
                  <a:gd name="connsiteY14" fmla="*/ 304873 h 2004672"/>
                  <a:gd name="connsiteX15" fmla="*/ 1100089 w 3535445"/>
                  <a:gd name="connsiteY15" fmla="*/ 441666 h 2004672"/>
                  <a:gd name="connsiteX16" fmla="*/ 1072944 w 3535445"/>
                  <a:gd name="connsiteY16" fmla="*/ 240102 h 2004672"/>
                  <a:gd name="connsiteX17" fmla="*/ 1008570 w 3535445"/>
                  <a:gd name="connsiteY17" fmla="*/ 26107 h 2004672"/>
                  <a:gd name="connsiteX18" fmla="*/ 1110880 w 3535445"/>
                  <a:gd name="connsiteY18" fmla="*/ 21982 h 2004672"/>
                  <a:gd name="connsiteX19" fmla="*/ 1262611 w 3535445"/>
                  <a:gd name="connsiteY19" fmla="*/ 183203 h 2004672"/>
                  <a:gd name="connsiteX20" fmla="*/ 1438802 w 3535445"/>
                  <a:gd name="connsiteY20" fmla="*/ 355226 h 2004672"/>
                  <a:gd name="connsiteX21" fmla="*/ 2109865 w 3535445"/>
                  <a:gd name="connsiteY21" fmla="*/ 265949 h 2004672"/>
                  <a:gd name="connsiteX22" fmla="*/ 2378528 w 3535445"/>
                  <a:gd name="connsiteY22" fmla="*/ 446558 h 2004672"/>
                  <a:gd name="connsiteX23" fmla="*/ 2529377 w 3535445"/>
                  <a:gd name="connsiteY23" fmla="*/ 690338 h 2004672"/>
                  <a:gd name="connsiteX24" fmla="*/ 2902236 w 3535445"/>
                  <a:gd name="connsiteY24" fmla="*/ 576250 h 2004672"/>
                  <a:gd name="connsiteX25" fmla="*/ 3120249 w 3535445"/>
                  <a:gd name="connsiteY25" fmla="*/ 442212 h 2004672"/>
                  <a:gd name="connsiteX26" fmla="*/ 3533507 w 3535445"/>
                  <a:gd name="connsiteY26" fmla="*/ 55690 h 2004672"/>
                  <a:gd name="connsiteX27" fmla="*/ 3263197 w 3535445"/>
                  <a:gd name="connsiteY27" fmla="*/ 992230 h 2004672"/>
                  <a:gd name="connsiteX28" fmla="*/ 2979752 w 3535445"/>
                  <a:gd name="connsiteY28" fmla="*/ 1320487 h 2004672"/>
                  <a:gd name="connsiteX29" fmla="*/ 2751807 w 3535445"/>
                  <a:gd name="connsiteY29" fmla="*/ 1441862 h 2004672"/>
                  <a:gd name="connsiteX30" fmla="*/ 2304687 w 3535445"/>
                  <a:gd name="connsiteY30" fmla="*/ 1540104 h 2004672"/>
                  <a:gd name="connsiteX0" fmla="*/ 2258573 w 3535445"/>
                  <a:gd name="connsiteY0" fmla="*/ 1551562 h 2004672"/>
                  <a:gd name="connsiteX1" fmla="*/ 1728650 w 3535445"/>
                  <a:gd name="connsiteY1" fmla="*/ 1604483 h 2004672"/>
                  <a:gd name="connsiteX2" fmla="*/ 1280005 w 3535445"/>
                  <a:gd name="connsiteY2" fmla="*/ 1617542 h 2004672"/>
                  <a:gd name="connsiteX3" fmla="*/ 1137494 w 3535445"/>
                  <a:gd name="connsiteY3" fmla="*/ 1737507 h 2004672"/>
                  <a:gd name="connsiteX4" fmla="*/ 1033124 w 3535445"/>
                  <a:gd name="connsiteY4" fmla="*/ 1805759 h 2004672"/>
                  <a:gd name="connsiteX5" fmla="*/ 621939 w 3535445"/>
                  <a:gd name="connsiteY5" fmla="*/ 2004672 h 2004672"/>
                  <a:gd name="connsiteX6" fmla="*/ 111530 w 3535445"/>
                  <a:gd name="connsiteY6" fmla="*/ 1699158 h 2004672"/>
                  <a:gd name="connsiteX7" fmla="*/ 234931 w 3535445"/>
                  <a:gd name="connsiteY7" fmla="*/ 1443595 h 2004672"/>
                  <a:gd name="connsiteX8" fmla="*/ 688288 w 3535445"/>
                  <a:gd name="connsiteY8" fmla="*/ 1326730 h 2004672"/>
                  <a:gd name="connsiteX9" fmla="*/ 552058 w 3535445"/>
                  <a:gd name="connsiteY9" fmla="*/ 1014647 h 2004672"/>
                  <a:gd name="connsiteX10" fmla="*/ 168427 w 3535445"/>
                  <a:gd name="connsiteY10" fmla="*/ 825780 h 2004672"/>
                  <a:gd name="connsiteX11" fmla="*/ 58 w 3535445"/>
                  <a:gd name="connsiteY11" fmla="*/ 647409 h 2004672"/>
                  <a:gd name="connsiteX12" fmla="*/ 111423 w 3535445"/>
                  <a:gd name="connsiteY12" fmla="*/ 399908 h 2004672"/>
                  <a:gd name="connsiteX13" fmla="*/ 261606 w 3535445"/>
                  <a:gd name="connsiteY13" fmla="*/ 290998 h 2004672"/>
                  <a:gd name="connsiteX14" fmla="*/ 655415 w 3535445"/>
                  <a:gd name="connsiteY14" fmla="*/ 298875 h 2004672"/>
                  <a:gd name="connsiteX15" fmla="*/ 1100089 w 3535445"/>
                  <a:gd name="connsiteY15" fmla="*/ 441666 h 2004672"/>
                  <a:gd name="connsiteX16" fmla="*/ 1072944 w 3535445"/>
                  <a:gd name="connsiteY16" fmla="*/ 240102 h 2004672"/>
                  <a:gd name="connsiteX17" fmla="*/ 1008570 w 3535445"/>
                  <a:gd name="connsiteY17" fmla="*/ 26107 h 2004672"/>
                  <a:gd name="connsiteX18" fmla="*/ 1110880 w 3535445"/>
                  <a:gd name="connsiteY18" fmla="*/ 21982 h 2004672"/>
                  <a:gd name="connsiteX19" fmla="*/ 1262611 w 3535445"/>
                  <a:gd name="connsiteY19" fmla="*/ 183203 h 2004672"/>
                  <a:gd name="connsiteX20" fmla="*/ 1438802 w 3535445"/>
                  <a:gd name="connsiteY20" fmla="*/ 355226 h 2004672"/>
                  <a:gd name="connsiteX21" fmla="*/ 2109865 w 3535445"/>
                  <a:gd name="connsiteY21" fmla="*/ 265949 h 2004672"/>
                  <a:gd name="connsiteX22" fmla="*/ 2378528 w 3535445"/>
                  <a:gd name="connsiteY22" fmla="*/ 446558 h 2004672"/>
                  <a:gd name="connsiteX23" fmla="*/ 2529377 w 3535445"/>
                  <a:gd name="connsiteY23" fmla="*/ 690338 h 2004672"/>
                  <a:gd name="connsiteX24" fmla="*/ 2902236 w 3535445"/>
                  <a:gd name="connsiteY24" fmla="*/ 576250 h 2004672"/>
                  <a:gd name="connsiteX25" fmla="*/ 3120249 w 3535445"/>
                  <a:gd name="connsiteY25" fmla="*/ 442212 h 2004672"/>
                  <a:gd name="connsiteX26" fmla="*/ 3533507 w 3535445"/>
                  <a:gd name="connsiteY26" fmla="*/ 55690 h 2004672"/>
                  <a:gd name="connsiteX27" fmla="*/ 3263197 w 3535445"/>
                  <a:gd name="connsiteY27" fmla="*/ 992230 h 2004672"/>
                  <a:gd name="connsiteX28" fmla="*/ 2979752 w 3535445"/>
                  <a:gd name="connsiteY28" fmla="*/ 1320487 h 2004672"/>
                  <a:gd name="connsiteX29" fmla="*/ 2751807 w 3535445"/>
                  <a:gd name="connsiteY29" fmla="*/ 1441862 h 2004672"/>
                  <a:gd name="connsiteX30" fmla="*/ 2304687 w 3535445"/>
                  <a:gd name="connsiteY30" fmla="*/ 1540104 h 2004672"/>
                  <a:gd name="connsiteX0" fmla="*/ 2258573 w 3535445"/>
                  <a:gd name="connsiteY0" fmla="*/ 1551562 h 2004672"/>
                  <a:gd name="connsiteX1" fmla="*/ 1728650 w 3535445"/>
                  <a:gd name="connsiteY1" fmla="*/ 1604483 h 2004672"/>
                  <a:gd name="connsiteX2" fmla="*/ 1280005 w 3535445"/>
                  <a:gd name="connsiteY2" fmla="*/ 1617542 h 2004672"/>
                  <a:gd name="connsiteX3" fmla="*/ 1137494 w 3535445"/>
                  <a:gd name="connsiteY3" fmla="*/ 1737507 h 2004672"/>
                  <a:gd name="connsiteX4" fmla="*/ 1033124 w 3535445"/>
                  <a:gd name="connsiteY4" fmla="*/ 1805759 h 2004672"/>
                  <a:gd name="connsiteX5" fmla="*/ 621939 w 3535445"/>
                  <a:gd name="connsiteY5" fmla="*/ 2004672 h 2004672"/>
                  <a:gd name="connsiteX6" fmla="*/ 111530 w 3535445"/>
                  <a:gd name="connsiteY6" fmla="*/ 1699158 h 2004672"/>
                  <a:gd name="connsiteX7" fmla="*/ 234931 w 3535445"/>
                  <a:gd name="connsiteY7" fmla="*/ 1443595 h 2004672"/>
                  <a:gd name="connsiteX8" fmla="*/ 688288 w 3535445"/>
                  <a:gd name="connsiteY8" fmla="*/ 1326730 h 2004672"/>
                  <a:gd name="connsiteX9" fmla="*/ 552058 w 3535445"/>
                  <a:gd name="connsiteY9" fmla="*/ 1014647 h 2004672"/>
                  <a:gd name="connsiteX10" fmla="*/ 168427 w 3535445"/>
                  <a:gd name="connsiteY10" fmla="*/ 825780 h 2004672"/>
                  <a:gd name="connsiteX11" fmla="*/ 58 w 3535445"/>
                  <a:gd name="connsiteY11" fmla="*/ 647409 h 2004672"/>
                  <a:gd name="connsiteX12" fmla="*/ 111423 w 3535445"/>
                  <a:gd name="connsiteY12" fmla="*/ 399908 h 2004672"/>
                  <a:gd name="connsiteX13" fmla="*/ 261606 w 3535445"/>
                  <a:gd name="connsiteY13" fmla="*/ 290998 h 2004672"/>
                  <a:gd name="connsiteX14" fmla="*/ 655415 w 3535445"/>
                  <a:gd name="connsiteY14" fmla="*/ 298875 h 2004672"/>
                  <a:gd name="connsiteX15" fmla="*/ 1100089 w 3535445"/>
                  <a:gd name="connsiteY15" fmla="*/ 441666 h 2004672"/>
                  <a:gd name="connsiteX16" fmla="*/ 1072944 w 3535445"/>
                  <a:gd name="connsiteY16" fmla="*/ 240102 h 2004672"/>
                  <a:gd name="connsiteX17" fmla="*/ 1008570 w 3535445"/>
                  <a:gd name="connsiteY17" fmla="*/ 26107 h 2004672"/>
                  <a:gd name="connsiteX18" fmla="*/ 1110880 w 3535445"/>
                  <a:gd name="connsiteY18" fmla="*/ 21982 h 2004672"/>
                  <a:gd name="connsiteX19" fmla="*/ 1262611 w 3535445"/>
                  <a:gd name="connsiteY19" fmla="*/ 183203 h 2004672"/>
                  <a:gd name="connsiteX20" fmla="*/ 1438802 w 3535445"/>
                  <a:gd name="connsiteY20" fmla="*/ 355226 h 2004672"/>
                  <a:gd name="connsiteX21" fmla="*/ 2109865 w 3535445"/>
                  <a:gd name="connsiteY21" fmla="*/ 265949 h 2004672"/>
                  <a:gd name="connsiteX22" fmla="*/ 2378528 w 3535445"/>
                  <a:gd name="connsiteY22" fmla="*/ 446558 h 2004672"/>
                  <a:gd name="connsiteX23" fmla="*/ 2529377 w 3535445"/>
                  <a:gd name="connsiteY23" fmla="*/ 690338 h 2004672"/>
                  <a:gd name="connsiteX24" fmla="*/ 2902236 w 3535445"/>
                  <a:gd name="connsiteY24" fmla="*/ 576250 h 2004672"/>
                  <a:gd name="connsiteX25" fmla="*/ 3120249 w 3535445"/>
                  <a:gd name="connsiteY25" fmla="*/ 442212 h 2004672"/>
                  <a:gd name="connsiteX26" fmla="*/ 3533507 w 3535445"/>
                  <a:gd name="connsiteY26" fmla="*/ 55690 h 2004672"/>
                  <a:gd name="connsiteX27" fmla="*/ 3263197 w 3535445"/>
                  <a:gd name="connsiteY27" fmla="*/ 992230 h 2004672"/>
                  <a:gd name="connsiteX28" fmla="*/ 2979752 w 3535445"/>
                  <a:gd name="connsiteY28" fmla="*/ 1320487 h 2004672"/>
                  <a:gd name="connsiteX29" fmla="*/ 2751807 w 3535445"/>
                  <a:gd name="connsiteY29" fmla="*/ 1441862 h 2004672"/>
                  <a:gd name="connsiteX30" fmla="*/ 2304687 w 3535445"/>
                  <a:gd name="connsiteY30" fmla="*/ 1540104 h 2004672"/>
                  <a:gd name="connsiteX0" fmla="*/ 2258573 w 3535445"/>
                  <a:gd name="connsiteY0" fmla="*/ 1551562 h 2004672"/>
                  <a:gd name="connsiteX1" fmla="*/ 1728650 w 3535445"/>
                  <a:gd name="connsiteY1" fmla="*/ 1604483 h 2004672"/>
                  <a:gd name="connsiteX2" fmla="*/ 1280005 w 3535445"/>
                  <a:gd name="connsiteY2" fmla="*/ 1617542 h 2004672"/>
                  <a:gd name="connsiteX3" fmla="*/ 1137494 w 3535445"/>
                  <a:gd name="connsiteY3" fmla="*/ 1737507 h 2004672"/>
                  <a:gd name="connsiteX4" fmla="*/ 1033124 w 3535445"/>
                  <a:gd name="connsiteY4" fmla="*/ 1805759 h 2004672"/>
                  <a:gd name="connsiteX5" fmla="*/ 621939 w 3535445"/>
                  <a:gd name="connsiteY5" fmla="*/ 2004672 h 2004672"/>
                  <a:gd name="connsiteX6" fmla="*/ 111530 w 3535445"/>
                  <a:gd name="connsiteY6" fmla="*/ 1699158 h 2004672"/>
                  <a:gd name="connsiteX7" fmla="*/ 234931 w 3535445"/>
                  <a:gd name="connsiteY7" fmla="*/ 1443595 h 2004672"/>
                  <a:gd name="connsiteX8" fmla="*/ 688288 w 3535445"/>
                  <a:gd name="connsiteY8" fmla="*/ 1326730 h 2004672"/>
                  <a:gd name="connsiteX9" fmla="*/ 552058 w 3535445"/>
                  <a:gd name="connsiteY9" fmla="*/ 1014647 h 2004672"/>
                  <a:gd name="connsiteX10" fmla="*/ 168427 w 3535445"/>
                  <a:gd name="connsiteY10" fmla="*/ 825780 h 2004672"/>
                  <a:gd name="connsiteX11" fmla="*/ 58 w 3535445"/>
                  <a:gd name="connsiteY11" fmla="*/ 647409 h 2004672"/>
                  <a:gd name="connsiteX12" fmla="*/ 111423 w 3535445"/>
                  <a:gd name="connsiteY12" fmla="*/ 399908 h 2004672"/>
                  <a:gd name="connsiteX13" fmla="*/ 261606 w 3535445"/>
                  <a:gd name="connsiteY13" fmla="*/ 290998 h 2004672"/>
                  <a:gd name="connsiteX14" fmla="*/ 655415 w 3535445"/>
                  <a:gd name="connsiteY14" fmla="*/ 298875 h 2004672"/>
                  <a:gd name="connsiteX15" fmla="*/ 1100089 w 3535445"/>
                  <a:gd name="connsiteY15" fmla="*/ 441666 h 2004672"/>
                  <a:gd name="connsiteX16" fmla="*/ 1072944 w 3535445"/>
                  <a:gd name="connsiteY16" fmla="*/ 240102 h 2004672"/>
                  <a:gd name="connsiteX17" fmla="*/ 1008570 w 3535445"/>
                  <a:gd name="connsiteY17" fmla="*/ 26107 h 2004672"/>
                  <a:gd name="connsiteX18" fmla="*/ 1110880 w 3535445"/>
                  <a:gd name="connsiteY18" fmla="*/ 21982 h 2004672"/>
                  <a:gd name="connsiteX19" fmla="*/ 1262611 w 3535445"/>
                  <a:gd name="connsiteY19" fmla="*/ 183203 h 2004672"/>
                  <a:gd name="connsiteX20" fmla="*/ 1438802 w 3535445"/>
                  <a:gd name="connsiteY20" fmla="*/ 355226 h 2004672"/>
                  <a:gd name="connsiteX21" fmla="*/ 2109865 w 3535445"/>
                  <a:gd name="connsiteY21" fmla="*/ 265949 h 2004672"/>
                  <a:gd name="connsiteX22" fmla="*/ 2378528 w 3535445"/>
                  <a:gd name="connsiteY22" fmla="*/ 446558 h 2004672"/>
                  <a:gd name="connsiteX23" fmla="*/ 2529377 w 3535445"/>
                  <a:gd name="connsiteY23" fmla="*/ 690338 h 2004672"/>
                  <a:gd name="connsiteX24" fmla="*/ 2902236 w 3535445"/>
                  <a:gd name="connsiteY24" fmla="*/ 576250 h 2004672"/>
                  <a:gd name="connsiteX25" fmla="*/ 3120249 w 3535445"/>
                  <a:gd name="connsiteY25" fmla="*/ 442212 h 2004672"/>
                  <a:gd name="connsiteX26" fmla="*/ 3533507 w 3535445"/>
                  <a:gd name="connsiteY26" fmla="*/ 55690 h 2004672"/>
                  <a:gd name="connsiteX27" fmla="*/ 3263197 w 3535445"/>
                  <a:gd name="connsiteY27" fmla="*/ 992230 h 2004672"/>
                  <a:gd name="connsiteX28" fmla="*/ 2979752 w 3535445"/>
                  <a:gd name="connsiteY28" fmla="*/ 1320487 h 2004672"/>
                  <a:gd name="connsiteX29" fmla="*/ 2751807 w 3535445"/>
                  <a:gd name="connsiteY29" fmla="*/ 1441862 h 2004672"/>
                  <a:gd name="connsiteX30" fmla="*/ 2304687 w 3535445"/>
                  <a:gd name="connsiteY30" fmla="*/ 1540104 h 2004672"/>
                  <a:gd name="connsiteX0" fmla="*/ 2258646 w 3535518"/>
                  <a:gd name="connsiteY0" fmla="*/ 1551562 h 2004672"/>
                  <a:gd name="connsiteX1" fmla="*/ 1728723 w 3535518"/>
                  <a:gd name="connsiteY1" fmla="*/ 1604483 h 2004672"/>
                  <a:gd name="connsiteX2" fmla="*/ 1280078 w 3535518"/>
                  <a:gd name="connsiteY2" fmla="*/ 1617542 h 2004672"/>
                  <a:gd name="connsiteX3" fmla="*/ 1137567 w 3535518"/>
                  <a:gd name="connsiteY3" fmla="*/ 1737507 h 2004672"/>
                  <a:gd name="connsiteX4" fmla="*/ 1033197 w 3535518"/>
                  <a:gd name="connsiteY4" fmla="*/ 1805759 h 2004672"/>
                  <a:gd name="connsiteX5" fmla="*/ 622012 w 3535518"/>
                  <a:gd name="connsiteY5" fmla="*/ 2004672 h 2004672"/>
                  <a:gd name="connsiteX6" fmla="*/ 111603 w 3535518"/>
                  <a:gd name="connsiteY6" fmla="*/ 1699158 h 2004672"/>
                  <a:gd name="connsiteX7" fmla="*/ 235004 w 3535518"/>
                  <a:gd name="connsiteY7" fmla="*/ 1443595 h 2004672"/>
                  <a:gd name="connsiteX8" fmla="*/ 688361 w 3535518"/>
                  <a:gd name="connsiteY8" fmla="*/ 1326730 h 2004672"/>
                  <a:gd name="connsiteX9" fmla="*/ 552131 w 3535518"/>
                  <a:gd name="connsiteY9" fmla="*/ 1014647 h 2004672"/>
                  <a:gd name="connsiteX10" fmla="*/ 101996 w 3535518"/>
                  <a:gd name="connsiteY10" fmla="*/ 819782 h 2004672"/>
                  <a:gd name="connsiteX11" fmla="*/ 131 w 3535518"/>
                  <a:gd name="connsiteY11" fmla="*/ 647409 h 2004672"/>
                  <a:gd name="connsiteX12" fmla="*/ 111496 w 3535518"/>
                  <a:gd name="connsiteY12" fmla="*/ 399908 h 2004672"/>
                  <a:gd name="connsiteX13" fmla="*/ 261679 w 3535518"/>
                  <a:gd name="connsiteY13" fmla="*/ 290998 h 2004672"/>
                  <a:gd name="connsiteX14" fmla="*/ 655488 w 3535518"/>
                  <a:gd name="connsiteY14" fmla="*/ 298875 h 2004672"/>
                  <a:gd name="connsiteX15" fmla="*/ 1100162 w 3535518"/>
                  <a:gd name="connsiteY15" fmla="*/ 441666 h 2004672"/>
                  <a:gd name="connsiteX16" fmla="*/ 1073017 w 3535518"/>
                  <a:gd name="connsiteY16" fmla="*/ 240102 h 2004672"/>
                  <a:gd name="connsiteX17" fmla="*/ 1008643 w 3535518"/>
                  <a:gd name="connsiteY17" fmla="*/ 26107 h 2004672"/>
                  <a:gd name="connsiteX18" fmla="*/ 1110953 w 3535518"/>
                  <a:gd name="connsiteY18" fmla="*/ 21982 h 2004672"/>
                  <a:gd name="connsiteX19" fmla="*/ 1262684 w 3535518"/>
                  <a:gd name="connsiteY19" fmla="*/ 183203 h 2004672"/>
                  <a:gd name="connsiteX20" fmla="*/ 1438875 w 3535518"/>
                  <a:gd name="connsiteY20" fmla="*/ 355226 h 2004672"/>
                  <a:gd name="connsiteX21" fmla="*/ 2109938 w 3535518"/>
                  <a:gd name="connsiteY21" fmla="*/ 265949 h 2004672"/>
                  <a:gd name="connsiteX22" fmla="*/ 2378601 w 3535518"/>
                  <a:gd name="connsiteY22" fmla="*/ 446558 h 2004672"/>
                  <a:gd name="connsiteX23" fmla="*/ 2529450 w 3535518"/>
                  <a:gd name="connsiteY23" fmla="*/ 690338 h 2004672"/>
                  <a:gd name="connsiteX24" fmla="*/ 2902309 w 3535518"/>
                  <a:gd name="connsiteY24" fmla="*/ 576250 h 2004672"/>
                  <a:gd name="connsiteX25" fmla="*/ 3120322 w 3535518"/>
                  <a:gd name="connsiteY25" fmla="*/ 442212 h 2004672"/>
                  <a:gd name="connsiteX26" fmla="*/ 3533580 w 3535518"/>
                  <a:gd name="connsiteY26" fmla="*/ 55690 h 2004672"/>
                  <a:gd name="connsiteX27" fmla="*/ 3263270 w 3535518"/>
                  <a:gd name="connsiteY27" fmla="*/ 992230 h 2004672"/>
                  <a:gd name="connsiteX28" fmla="*/ 2979825 w 3535518"/>
                  <a:gd name="connsiteY28" fmla="*/ 1320487 h 2004672"/>
                  <a:gd name="connsiteX29" fmla="*/ 2751880 w 3535518"/>
                  <a:gd name="connsiteY29" fmla="*/ 1441862 h 2004672"/>
                  <a:gd name="connsiteX30" fmla="*/ 2304760 w 3535518"/>
                  <a:gd name="connsiteY30" fmla="*/ 1540104 h 2004672"/>
                  <a:gd name="connsiteX0" fmla="*/ 2258646 w 3535518"/>
                  <a:gd name="connsiteY0" fmla="*/ 1551562 h 1974681"/>
                  <a:gd name="connsiteX1" fmla="*/ 1728723 w 3535518"/>
                  <a:gd name="connsiteY1" fmla="*/ 1604483 h 1974681"/>
                  <a:gd name="connsiteX2" fmla="*/ 1280078 w 3535518"/>
                  <a:gd name="connsiteY2" fmla="*/ 1617542 h 1974681"/>
                  <a:gd name="connsiteX3" fmla="*/ 1137567 w 3535518"/>
                  <a:gd name="connsiteY3" fmla="*/ 1737507 h 1974681"/>
                  <a:gd name="connsiteX4" fmla="*/ 1033197 w 3535518"/>
                  <a:gd name="connsiteY4" fmla="*/ 1805759 h 1974681"/>
                  <a:gd name="connsiteX5" fmla="*/ 617262 w 3535518"/>
                  <a:gd name="connsiteY5" fmla="*/ 1974681 h 1974681"/>
                  <a:gd name="connsiteX6" fmla="*/ 111603 w 3535518"/>
                  <a:gd name="connsiteY6" fmla="*/ 1699158 h 1974681"/>
                  <a:gd name="connsiteX7" fmla="*/ 235004 w 3535518"/>
                  <a:gd name="connsiteY7" fmla="*/ 1443595 h 1974681"/>
                  <a:gd name="connsiteX8" fmla="*/ 688361 w 3535518"/>
                  <a:gd name="connsiteY8" fmla="*/ 1326730 h 1974681"/>
                  <a:gd name="connsiteX9" fmla="*/ 552131 w 3535518"/>
                  <a:gd name="connsiteY9" fmla="*/ 1014647 h 1974681"/>
                  <a:gd name="connsiteX10" fmla="*/ 101996 w 3535518"/>
                  <a:gd name="connsiteY10" fmla="*/ 819782 h 1974681"/>
                  <a:gd name="connsiteX11" fmla="*/ 131 w 3535518"/>
                  <a:gd name="connsiteY11" fmla="*/ 647409 h 1974681"/>
                  <a:gd name="connsiteX12" fmla="*/ 111496 w 3535518"/>
                  <a:gd name="connsiteY12" fmla="*/ 399908 h 1974681"/>
                  <a:gd name="connsiteX13" fmla="*/ 261679 w 3535518"/>
                  <a:gd name="connsiteY13" fmla="*/ 290998 h 1974681"/>
                  <a:gd name="connsiteX14" fmla="*/ 655488 w 3535518"/>
                  <a:gd name="connsiteY14" fmla="*/ 298875 h 1974681"/>
                  <a:gd name="connsiteX15" fmla="*/ 1100162 w 3535518"/>
                  <a:gd name="connsiteY15" fmla="*/ 441666 h 1974681"/>
                  <a:gd name="connsiteX16" fmla="*/ 1073017 w 3535518"/>
                  <a:gd name="connsiteY16" fmla="*/ 240102 h 1974681"/>
                  <a:gd name="connsiteX17" fmla="*/ 1008643 w 3535518"/>
                  <a:gd name="connsiteY17" fmla="*/ 26107 h 1974681"/>
                  <a:gd name="connsiteX18" fmla="*/ 1110953 w 3535518"/>
                  <a:gd name="connsiteY18" fmla="*/ 21982 h 1974681"/>
                  <a:gd name="connsiteX19" fmla="*/ 1262684 w 3535518"/>
                  <a:gd name="connsiteY19" fmla="*/ 183203 h 1974681"/>
                  <a:gd name="connsiteX20" fmla="*/ 1438875 w 3535518"/>
                  <a:gd name="connsiteY20" fmla="*/ 355226 h 1974681"/>
                  <a:gd name="connsiteX21" fmla="*/ 2109938 w 3535518"/>
                  <a:gd name="connsiteY21" fmla="*/ 265949 h 1974681"/>
                  <a:gd name="connsiteX22" fmla="*/ 2378601 w 3535518"/>
                  <a:gd name="connsiteY22" fmla="*/ 446558 h 1974681"/>
                  <a:gd name="connsiteX23" fmla="*/ 2529450 w 3535518"/>
                  <a:gd name="connsiteY23" fmla="*/ 690338 h 1974681"/>
                  <a:gd name="connsiteX24" fmla="*/ 2902309 w 3535518"/>
                  <a:gd name="connsiteY24" fmla="*/ 576250 h 1974681"/>
                  <a:gd name="connsiteX25" fmla="*/ 3120322 w 3535518"/>
                  <a:gd name="connsiteY25" fmla="*/ 442212 h 1974681"/>
                  <a:gd name="connsiteX26" fmla="*/ 3533580 w 3535518"/>
                  <a:gd name="connsiteY26" fmla="*/ 55690 h 1974681"/>
                  <a:gd name="connsiteX27" fmla="*/ 3263270 w 3535518"/>
                  <a:gd name="connsiteY27" fmla="*/ 992230 h 1974681"/>
                  <a:gd name="connsiteX28" fmla="*/ 2979825 w 3535518"/>
                  <a:gd name="connsiteY28" fmla="*/ 1320487 h 1974681"/>
                  <a:gd name="connsiteX29" fmla="*/ 2751880 w 3535518"/>
                  <a:gd name="connsiteY29" fmla="*/ 1441862 h 1974681"/>
                  <a:gd name="connsiteX30" fmla="*/ 2304760 w 3535518"/>
                  <a:gd name="connsiteY30" fmla="*/ 1540104 h 1974681"/>
                  <a:gd name="connsiteX0" fmla="*/ 2258646 w 3535518"/>
                  <a:gd name="connsiteY0" fmla="*/ 1551562 h 1974681"/>
                  <a:gd name="connsiteX1" fmla="*/ 1728723 w 3535518"/>
                  <a:gd name="connsiteY1" fmla="*/ 1604483 h 1974681"/>
                  <a:gd name="connsiteX2" fmla="*/ 1303830 w 3535518"/>
                  <a:gd name="connsiteY2" fmla="*/ 1635537 h 1974681"/>
                  <a:gd name="connsiteX3" fmla="*/ 1137567 w 3535518"/>
                  <a:gd name="connsiteY3" fmla="*/ 1737507 h 1974681"/>
                  <a:gd name="connsiteX4" fmla="*/ 1033197 w 3535518"/>
                  <a:gd name="connsiteY4" fmla="*/ 1805759 h 1974681"/>
                  <a:gd name="connsiteX5" fmla="*/ 617262 w 3535518"/>
                  <a:gd name="connsiteY5" fmla="*/ 1974681 h 1974681"/>
                  <a:gd name="connsiteX6" fmla="*/ 111603 w 3535518"/>
                  <a:gd name="connsiteY6" fmla="*/ 1699158 h 1974681"/>
                  <a:gd name="connsiteX7" fmla="*/ 235004 w 3535518"/>
                  <a:gd name="connsiteY7" fmla="*/ 1443595 h 1974681"/>
                  <a:gd name="connsiteX8" fmla="*/ 688361 w 3535518"/>
                  <a:gd name="connsiteY8" fmla="*/ 1326730 h 1974681"/>
                  <a:gd name="connsiteX9" fmla="*/ 552131 w 3535518"/>
                  <a:gd name="connsiteY9" fmla="*/ 1014647 h 1974681"/>
                  <a:gd name="connsiteX10" fmla="*/ 101996 w 3535518"/>
                  <a:gd name="connsiteY10" fmla="*/ 819782 h 1974681"/>
                  <a:gd name="connsiteX11" fmla="*/ 131 w 3535518"/>
                  <a:gd name="connsiteY11" fmla="*/ 647409 h 1974681"/>
                  <a:gd name="connsiteX12" fmla="*/ 111496 w 3535518"/>
                  <a:gd name="connsiteY12" fmla="*/ 399908 h 1974681"/>
                  <a:gd name="connsiteX13" fmla="*/ 261679 w 3535518"/>
                  <a:gd name="connsiteY13" fmla="*/ 290998 h 1974681"/>
                  <a:gd name="connsiteX14" fmla="*/ 655488 w 3535518"/>
                  <a:gd name="connsiteY14" fmla="*/ 298875 h 1974681"/>
                  <a:gd name="connsiteX15" fmla="*/ 1100162 w 3535518"/>
                  <a:gd name="connsiteY15" fmla="*/ 441666 h 1974681"/>
                  <a:gd name="connsiteX16" fmla="*/ 1073017 w 3535518"/>
                  <a:gd name="connsiteY16" fmla="*/ 240102 h 1974681"/>
                  <a:gd name="connsiteX17" fmla="*/ 1008643 w 3535518"/>
                  <a:gd name="connsiteY17" fmla="*/ 26107 h 1974681"/>
                  <a:gd name="connsiteX18" fmla="*/ 1110953 w 3535518"/>
                  <a:gd name="connsiteY18" fmla="*/ 21982 h 1974681"/>
                  <a:gd name="connsiteX19" fmla="*/ 1262684 w 3535518"/>
                  <a:gd name="connsiteY19" fmla="*/ 183203 h 1974681"/>
                  <a:gd name="connsiteX20" fmla="*/ 1438875 w 3535518"/>
                  <a:gd name="connsiteY20" fmla="*/ 355226 h 1974681"/>
                  <a:gd name="connsiteX21" fmla="*/ 2109938 w 3535518"/>
                  <a:gd name="connsiteY21" fmla="*/ 265949 h 1974681"/>
                  <a:gd name="connsiteX22" fmla="*/ 2378601 w 3535518"/>
                  <a:gd name="connsiteY22" fmla="*/ 446558 h 1974681"/>
                  <a:gd name="connsiteX23" fmla="*/ 2529450 w 3535518"/>
                  <a:gd name="connsiteY23" fmla="*/ 690338 h 1974681"/>
                  <a:gd name="connsiteX24" fmla="*/ 2902309 w 3535518"/>
                  <a:gd name="connsiteY24" fmla="*/ 576250 h 1974681"/>
                  <a:gd name="connsiteX25" fmla="*/ 3120322 w 3535518"/>
                  <a:gd name="connsiteY25" fmla="*/ 442212 h 1974681"/>
                  <a:gd name="connsiteX26" fmla="*/ 3533580 w 3535518"/>
                  <a:gd name="connsiteY26" fmla="*/ 55690 h 1974681"/>
                  <a:gd name="connsiteX27" fmla="*/ 3263270 w 3535518"/>
                  <a:gd name="connsiteY27" fmla="*/ 992230 h 1974681"/>
                  <a:gd name="connsiteX28" fmla="*/ 2979825 w 3535518"/>
                  <a:gd name="connsiteY28" fmla="*/ 1320487 h 1974681"/>
                  <a:gd name="connsiteX29" fmla="*/ 2751880 w 3535518"/>
                  <a:gd name="connsiteY29" fmla="*/ 1441862 h 1974681"/>
                  <a:gd name="connsiteX30" fmla="*/ 2304760 w 3535518"/>
                  <a:gd name="connsiteY30" fmla="*/ 1540104 h 1974681"/>
                  <a:gd name="connsiteX0" fmla="*/ 2258646 w 3535518"/>
                  <a:gd name="connsiteY0" fmla="*/ 1551562 h 1974681"/>
                  <a:gd name="connsiteX1" fmla="*/ 1728723 w 3535518"/>
                  <a:gd name="connsiteY1" fmla="*/ 1604483 h 1974681"/>
                  <a:gd name="connsiteX2" fmla="*/ 1303830 w 3535518"/>
                  <a:gd name="connsiteY2" fmla="*/ 1635537 h 1974681"/>
                  <a:gd name="connsiteX3" fmla="*/ 985557 w 3535518"/>
                  <a:gd name="connsiteY3" fmla="*/ 1827480 h 1974681"/>
                  <a:gd name="connsiteX4" fmla="*/ 1033197 w 3535518"/>
                  <a:gd name="connsiteY4" fmla="*/ 1805759 h 1974681"/>
                  <a:gd name="connsiteX5" fmla="*/ 617262 w 3535518"/>
                  <a:gd name="connsiteY5" fmla="*/ 1974681 h 1974681"/>
                  <a:gd name="connsiteX6" fmla="*/ 111603 w 3535518"/>
                  <a:gd name="connsiteY6" fmla="*/ 1699158 h 1974681"/>
                  <a:gd name="connsiteX7" fmla="*/ 235004 w 3535518"/>
                  <a:gd name="connsiteY7" fmla="*/ 1443595 h 1974681"/>
                  <a:gd name="connsiteX8" fmla="*/ 688361 w 3535518"/>
                  <a:gd name="connsiteY8" fmla="*/ 1326730 h 1974681"/>
                  <a:gd name="connsiteX9" fmla="*/ 552131 w 3535518"/>
                  <a:gd name="connsiteY9" fmla="*/ 1014647 h 1974681"/>
                  <a:gd name="connsiteX10" fmla="*/ 101996 w 3535518"/>
                  <a:gd name="connsiteY10" fmla="*/ 819782 h 1974681"/>
                  <a:gd name="connsiteX11" fmla="*/ 131 w 3535518"/>
                  <a:gd name="connsiteY11" fmla="*/ 647409 h 1974681"/>
                  <a:gd name="connsiteX12" fmla="*/ 111496 w 3535518"/>
                  <a:gd name="connsiteY12" fmla="*/ 399908 h 1974681"/>
                  <a:gd name="connsiteX13" fmla="*/ 261679 w 3535518"/>
                  <a:gd name="connsiteY13" fmla="*/ 290998 h 1974681"/>
                  <a:gd name="connsiteX14" fmla="*/ 655488 w 3535518"/>
                  <a:gd name="connsiteY14" fmla="*/ 298875 h 1974681"/>
                  <a:gd name="connsiteX15" fmla="*/ 1100162 w 3535518"/>
                  <a:gd name="connsiteY15" fmla="*/ 441666 h 1974681"/>
                  <a:gd name="connsiteX16" fmla="*/ 1073017 w 3535518"/>
                  <a:gd name="connsiteY16" fmla="*/ 240102 h 1974681"/>
                  <a:gd name="connsiteX17" fmla="*/ 1008643 w 3535518"/>
                  <a:gd name="connsiteY17" fmla="*/ 26107 h 1974681"/>
                  <a:gd name="connsiteX18" fmla="*/ 1110953 w 3535518"/>
                  <a:gd name="connsiteY18" fmla="*/ 21982 h 1974681"/>
                  <a:gd name="connsiteX19" fmla="*/ 1262684 w 3535518"/>
                  <a:gd name="connsiteY19" fmla="*/ 183203 h 1974681"/>
                  <a:gd name="connsiteX20" fmla="*/ 1438875 w 3535518"/>
                  <a:gd name="connsiteY20" fmla="*/ 355226 h 1974681"/>
                  <a:gd name="connsiteX21" fmla="*/ 2109938 w 3535518"/>
                  <a:gd name="connsiteY21" fmla="*/ 265949 h 1974681"/>
                  <a:gd name="connsiteX22" fmla="*/ 2378601 w 3535518"/>
                  <a:gd name="connsiteY22" fmla="*/ 446558 h 1974681"/>
                  <a:gd name="connsiteX23" fmla="*/ 2529450 w 3535518"/>
                  <a:gd name="connsiteY23" fmla="*/ 690338 h 1974681"/>
                  <a:gd name="connsiteX24" fmla="*/ 2902309 w 3535518"/>
                  <a:gd name="connsiteY24" fmla="*/ 576250 h 1974681"/>
                  <a:gd name="connsiteX25" fmla="*/ 3120322 w 3535518"/>
                  <a:gd name="connsiteY25" fmla="*/ 442212 h 1974681"/>
                  <a:gd name="connsiteX26" fmla="*/ 3533580 w 3535518"/>
                  <a:gd name="connsiteY26" fmla="*/ 55690 h 1974681"/>
                  <a:gd name="connsiteX27" fmla="*/ 3263270 w 3535518"/>
                  <a:gd name="connsiteY27" fmla="*/ 992230 h 1974681"/>
                  <a:gd name="connsiteX28" fmla="*/ 2979825 w 3535518"/>
                  <a:gd name="connsiteY28" fmla="*/ 1320487 h 1974681"/>
                  <a:gd name="connsiteX29" fmla="*/ 2751880 w 3535518"/>
                  <a:gd name="connsiteY29" fmla="*/ 1441862 h 1974681"/>
                  <a:gd name="connsiteX30" fmla="*/ 2304760 w 3535518"/>
                  <a:gd name="connsiteY30" fmla="*/ 1540104 h 1974681"/>
                  <a:gd name="connsiteX0" fmla="*/ 2258646 w 3535478"/>
                  <a:gd name="connsiteY0" fmla="*/ 1551562 h 1974681"/>
                  <a:gd name="connsiteX1" fmla="*/ 1728723 w 3535478"/>
                  <a:gd name="connsiteY1" fmla="*/ 1604483 h 1974681"/>
                  <a:gd name="connsiteX2" fmla="*/ 1303830 w 3535478"/>
                  <a:gd name="connsiteY2" fmla="*/ 1635537 h 1974681"/>
                  <a:gd name="connsiteX3" fmla="*/ 985557 w 3535478"/>
                  <a:gd name="connsiteY3" fmla="*/ 1827480 h 1974681"/>
                  <a:gd name="connsiteX4" fmla="*/ 1033197 w 3535478"/>
                  <a:gd name="connsiteY4" fmla="*/ 1805759 h 1974681"/>
                  <a:gd name="connsiteX5" fmla="*/ 617262 w 3535478"/>
                  <a:gd name="connsiteY5" fmla="*/ 1974681 h 1974681"/>
                  <a:gd name="connsiteX6" fmla="*/ 111603 w 3535478"/>
                  <a:gd name="connsiteY6" fmla="*/ 1699158 h 1974681"/>
                  <a:gd name="connsiteX7" fmla="*/ 235004 w 3535478"/>
                  <a:gd name="connsiteY7" fmla="*/ 1443595 h 1974681"/>
                  <a:gd name="connsiteX8" fmla="*/ 688361 w 3535478"/>
                  <a:gd name="connsiteY8" fmla="*/ 1326730 h 1974681"/>
                  <a:gd name="connsiteX9" fmla="*/ 552131 w 3535478"/>
                  <a:gd name="connsiteY9" fmla="*/ 1014647 h 1974681"/>
                  <a:gd name="connsiteX10" fmla="*/ 101996 w 3535478"/>
                  <a:gd name="connsiteY10" fmla="*/ 819782 h 1974681"/>
                  <a:gd name="connsiteX11" fmla="*/ 131 w 3535478"/>
                  <a:gd name="connsiteY11" fmla="*/ 647409 h 1974681"/>
                  <a:gd name="connsiteX12" fmla="*/ 111496 w 3535478"/>
                  <a:gd name="connsiteY12" fmla="*/ 399908 h 1974681"/>
                  <a:gd name="connsiteX13" fmla="*/ 261679 w 3535478"/>
                  <a:gd name="connsiteY13" fmla="*/ 290998 h 1974681"/>
                  <a:gd name="connsiteX14" fmla="*/ 655488 w 3535478"/>
                  <a:gd name="connsiteY14" fmla="*/ 298875 h 1974681"/>
                  <a:gd name="connsiteX15" fmla="*/ 1100162 w 3535478"/>
                  <a:gd name="connsiteY15" fmla="*/ 441666 h 1974681"/>
                  <a:gd name="connsiteX16" fmla="*/ 1073017 w 3535478"/>
                  <a:gd name="connsiteY16" fmla="*/ 240102 h 1974681"/>
                  <a:gd name="connsiteX17" fmla="*/ 1008643 w 3535478"/>
                  <a:gd name="connsiteY17" fmla="*/ 26107 h 1974681"/>
                  <a:gd name="connsiteX18" fmla="*/ 1110953 w 3535478"/>
                  <a:gd name="connsiteY18" fmla="*/ 21982 h 1974681"/>
                  <a:gd name="connsiteX19" fmla="*/ 1262684 w 3535478"/>
                  <a:gd name="connsiteY19" fmla="*/ 183203 h 1974681"/>
                  <a:gd name="connsiteX20" fmla="*/ 1438875 w 3535478"/>
                  <a:gd name="connsiteY20" fmla="*/ 355226 h 1974681"/>
                  <a:gd name="connsiteX21" fmla="*/ 2109938 w 3535478"/>
                  <a:gd name="connsiteY21" fmla="*/ 265949 h 1974681"/>
                  <a:gd name="connsiteX22" fmla="*/ 2378601 w 3535478"/>
                  <a:gd name="connsiteY22" fmla="*/ 446558 h 1974681"/>
                  <a:gd name="connsiteX23" fmla="*/ 2529450 w 3535478"/>
                  <a:gd name="connsiteY23" fmla="*/ 690338 h 1974681"/>
                  <a:gd name="connsiteX24" fmla="*/ 2902309 w 3535478"/>
                  <a:gd name="connsiteY24" fmla="*/ 576250 h 1974681"/>
                  <a:gd name="connsiteX25" fmla="*/ 3120322 w 3535478"/>
                  <a:gd name="connsiteY25" fmla="*/ 442212 h 1974681"/>
                  <a:gd name="connsiteX26" fmla="*/ 3533580 w 3535478"/>
                  <a:gd name="connsiteY26" fmla="*/ 55690 h 1974681"/>
                  <a:gd name="connsiteX27" fmla="*/ 3263270 w 3535478"/>
                  <a:gd name="connsiteY27" fmla="*/ 992230 h 1974681"/>
                  <a:gd name="connsiteX28" fmla="*/ 3008327 w 3535478"/>
                  <a:gd name="connsiteY28" fmla="*/ 1320487 h 1974681"/>
                  <a:gd name="connsiteX29" fmla="*/ 2751880 w 3535478"/>
                  <a:gd name="connsiteY29" fmla="*/ 1441862 h 1974681"/>
                  <a:gd name="connsiteX30" fmla="*/ 2304760 w 3535478"/>
                  <a:gd name="connsiteY30" fmla="*/ 1540104 h 1974681"/>
                  <a:gd name="connsiteX0" fmla="*/ 2258646 w 3535478"/>
                  <a:gd name="connsiteY0" fmla="*/ 1551562 h 1974681"/>
                  <a:gd name="connsiteX1" fmla="*/ 1728723 w 3535478"/>
                  <a:gd name="connsiteY1" fmla="*/ 1604483 h 1974681"/>
                  <a:gd name="connsiteX2" fmla="*/ 1303830 w 3535478"/>
                  <a:gd name="connsiteY2" fmla="*/ 1635537 h 1974681"/>
                  <a:gd name="connsiteX3" fmla="*/ 985557 w 3535478"/>
                  <a:gd name="connsiteY3" fmla="*/ 1827480 h 1974681"/>
                  <a:gd name="connsiteX4" fmla="*/ 1033197 w 3535478"/>
                  <a:gd name="connsiteY4" fmla="*/ 1805759 h 1974681"/>
                  <a:gd name="connsiteX5" fmla="*/ 617262 w 3535478"/>
                  <a:gd name="connsiteY5" fmla="*/ 1974681 h 1974681"/>
                  <a:gd name="connsiteX6" fmla="*/ 111603 w 3535478"/>
                  <a:gd name="connsiteY6" fmla="*/ 1699158 h 1974681"/>
                  <a:gd name="connsiteX7" fmla="*/ 235004 w 3535478"/>
                  <a:gd name="connsiteY7" fmla="*/ 1443595 h 1974681"/>
                  <a:gd name="connsiteX8" fmla="*/ 688361 w 3535478"/>
                  <a:gd name="connsiteY8" fmla="*/ 1326730 h 1974681"/>
                  <a:gd name="connsiteX9" fmla="*/ 552131 w 3535478"/>
                  <a:gd name="connsiteY9" fmla="*/ 1014647 h 1974681"/>
                  <a:gd name="connsiteX10" fmla="*/ 101996 w 3535478"/>
                  <a:gd name="connsiteY10" fmla="*/ 819782 h 1974681"/>
                  <a:gd name="connsiteX11" fmla="*/ 131 w 3535478"/>
                  <a:gd name="connsiteY11" fmla="*/ 647409 h 1974681"/>
                  <a:gd name="connsiteX12" fmla="*/ 111496 w 3535478"/>
                  <a:gd name="connsiteY12" fmla="*/ 399908 h 1974681"/>
                  <a:gd name="connsiteX13" fmla="*/ 261679 w 3535478"/>
                  <a:gd name="connsiteY13" fmla="*/ 290998 h 1974681"/>
                  <a:gd name="connsiteX14" fmla="*/ 750494 w 3535478"/>
                  <a:gd name="connsiteY14" fmla="*/ 346860 h 1974681"/>
                  <a:gd name="connsiteX15" fmla="*/ 1100162 w 3535478"/>
                  <a:gd name="connsiteY15" fmla="*/ 441666 h 1974681"/>
                  <a:gd name="connsiteX16" fmla="*/ 1073017 w 3535478"/>
                  <a:gd name="connsiteY16" fmla="*/ 240102 h 1974681"/>
                  <a:gd name="connsiteX17" fmla="*/ 1008643 w 3535478"/>
                  <a:gd name="connsiteY17" fmla="*/ 26107 h 1974681"/>
                  <a:gd name="connsiteX18" fmla="*/ 1110953 w 3535478"/>
                  <a:gd name="connsiteY18" fmla="*/ 21982 h 1974681"/>
                  <a:gd name="connsiteX19" fmla="*/ 1262684 w 3535478"/>
                  <a:gd name="connsiteY19" fmla="*/ 183203 h 1974681"/>
                  <a:gd name="connsiteX20" fmla="*/ 1438875 w 3535478"/>
                  <a:gd name="connsiteY20" fmla="*/ 355226 h 1974681"/>
                  <a:gd name="connsiteX21" fmla="*/ 2109938 w 3535478"/>
                  <a:gd name="connsiteY21" fmla="*/ 265949 h 1974681"/>
                  <a:gd name="connsiteX22" fmla="*/ 2378601 w 3535478"/>
                  <a:gd name="connsiteY22" fmla="*/ 446558 h 1974681"/>
                  <a:gd name="connsiteX23" fmla="*/ 2529450 w 3535478"/>
                  <a:gd name="connsiteY23" fmla="*/ 690338 h 1974681"/>
                  <a:gd name="connsiteX24" fmla="*/ 2902309 w 3535478"/>
                  <a:gd name="connsiteY24" fmla="*/ 576250 h 1974681"/>
                  <a:gd name="connsiteX25" fmla="*/ 3120322 w 3535478"/>
                  <a:gd name="connsiteY25" fmla="*/ 442212 h 1974681"/>
                  <a:gd name="connsiteX26" fmla="*/ 3533580 w 3535478"/>
                  <a:gd name="connsiteY26" fmla="*/ 55690 h 1974681"/>
                  <a:gd name="connsiteX27" fmla="*/ 3263270 w 3535478"/>
                  <a:gd name="connsiteY27" fmla="*/ 992230 h 1974681"/>
                  <a:gd name="connsiteX28" fmla="*/ 3008327 w 3535478"/>
                  <a:gd name="connsiteY28" fmla="*/ 1320487 h 1974681"/>
                  <a:gd name="connsiteX29" fmla="*/ 2751880 w 3535478"/>
                  <a:gd name="connsiteY29" fmla="*/ 1441862 h 1974681"/>
                  <a:gd name="connsiteX30" fmla="*/ 2304760 w 3535478"/>
                  <a:gd name="connsiteY30" fmla="*/ 1540104 h 1974681"/>
                  <a:gd name="connsiteX0" fmla="*/ 2258646 w 3535478"/>
                  <a:gd name="connsiteY0" fmla="*/ 1551562 h 1974681"/>
                  <a:gd name="connsiteX1" fmla="*/ 1728723 w 3535478"/>
                  <a:gd name="connsiteY1" fmla="*/ 1604483 h 1974681"/>
                  <a:gd name="connsiteX2" fmla="*/ 1303830 w 3535478"/>
                  <a:gd name="connsiteY2" fmla="*/ 1635537 h 1974681"/>
                  <a:gd name="connsiteX3" fmla="*/ 985557 w 3535478"/>
                  <a:gd name="connsiteY3" fmla="*/ 1827480 h 1974681"/>
                  <a:gd name="connsiteX4" fmla="*/ 1033197 w 3535478"/>
                  <a:gd name="connsiteY4" fmla="*/ 1805759 h 1974681"/>
                  <a:gd name="connsiteX5" fmla="*/ 617262 w 3535478"/>
                  <a:gd name="connsiteY5" fmla="*/ 1974681 h 1974681"/>
                  <a:gd name="connsiteX6" fmla="*/ 111603 w 3535478"/>
                  <a:gd name="connsiteY6" fmla="*/ 1699158 h 1974681"/>
                  <a:gd name="connsiteX7" fmla="*/ 235004 w 3535478"/>
                  <a:gd name="connsiteY7" fmla="*/ 1443595 h 1974681"/>
                  <a:gd name="connsiteX8" fmla="*/ 688361 w 3535478"/>
                  <a:gd name="connsiteY8" fmla="*/ 1326730 h 1974681"/>
                  <a:gd name="connsiteX9" fmla="*/ 552131 w 3535478"/>
                  <a:gd name="connsiteY9" fmla="*/ 1014647 h 1974681"/>
                  <a:gd name="connsiteX10" fmla="*/ 101996 w 3535478"/>
                  <a:gd name="connsiteY10" fmla="*/ 819782 h 1974681"/>
                  <a:gd name="connsiteX11" fmla="*/ 131 w 3535478"/>
                  <a:gd name="connsiteY11" fmla="*/ 647409 h 1974681"/>
                  <a:gd name="connsiteX12" fmla="*/ 111496 w 3535478"/>
                  <a:gd name="connsiteY12" fmla="*/ 399908 h 1974681"/>
                  <a:gd name="connsiteX13" fmla="*/ 261679 w 3535478"/>
                  <a:gd name="connsiteY13" fmla="*/ 290998 h 1974681"/>
                  <a:gd name="connsiteX14" fmla="*/ 712492 w 3535478"/>
                  <a:gd name="connsiteY14" fmla="*/ 298875 h 1974681"/>
                  <a:gd name="connsiteX15" fmla="*/ 1100162 w 3535478"/>
                  <a:gd name="connsiteY15" fmla="*/ 441666 h 1974681"/>
                  <a:gd name="connsiteX16" fmla="*/ 1073017 w 3535478"/>
                  <a:gd name="connsiteY16" fmla="*/ 240102 h 1974681"/>
                  <a:gd name="connsiteX17" fmla="*/ 1008643 w 3535478"/>
                  <a:gd name="connsiteY17" fmla="*/ 26107 h 1974681"/>
                  <a:gd name="connsiteX18" fmla="*/ 1110953 w 3535478"/>
                  <a:gd name="connsiteY18" fmla="*/ 21982 h 1974681"/>
                  <a:gd name="connsiteX19" fmla="*/ 1262684 w 3535478"/>
                  <a:gd name="connsiteY19" fmla="*/ 183203 h 1974681"/>
                  <a:gd name="connsiteX20" fmla="*/ 1438875 w 3535478"/>
                  <a:gd name="connsiteY20" fmla="*/ 355226 h 1974681"/>
                  <a:gd name="connsiteX21" fmla="*/ 2109938 w 3535478"/>
                  <a:gd name="connsiteY21" fmla="*/ 265949 h 1974681"/>
                  <a:gd name="connsiteX22" fmla="*/ 2378601 w 3535478"/>
                  <a:gd name="connsiteY22" fmla="*/ 446558 h 1974681"/>
                  <a:gd name="connsiteX23" fmla="*/ 2529450 w 3535478"/>
                  <a:gd name="connsiteY23" fmla="*/ 690338 h 1974681"/>
                  <a:gd name="connsiteX24" fmla="*/ 2902309 w 3535478"/>
                  <a:gd name="connsiteY24" fmla="*/ 576250 h 1974681"/>
                  <a:gd name="connsiteX25" fmla="*/ 3120322 w 3535478"/>
                  <a:gd name="connsiteY25" fmla="*/ 442212 h 1974681"/>
                  <a:gd name="connsiteX26" fmla="*/ 3533580 w 3535478"/>
                  <a:gd name="connsiteY26" fmla="*/ 55690 h 1974681"/>
                  <a:gd name="connsiteX27" fmla="*/ 3263270 w 3535478"/>
                  <a:gd name="connsiteY27" fmla="*/ 992230 h 1974681"/>
                  <a:gd name="connsiteX28" fmla="*/ 3008327 w 3535478"/>
                  <a:gd name="connsiteY28" fmla="*/ 1320487 h 1974681"/>
                  <a:gd name="connsiteX29" fmla="*/ 2751880 w 3535478"/>
                  <a:gd name="connsiteY29" fmla="*/ 1441862 h 1974681"/>
                  <a:gd name="connsiteX30" fmla="*/ 2304760 w 3535478"/>
                  <a:gd name="connsiteY30" fmla="*/ 1540104 h 1974681"/>
                  <a:gd name="connsiteX0" fmla="*/ 2258646 w 3535478"/>
                  <a:gd name="connsiteY0" fmla="*/ 1551562 h 1974681"/>
                  <a:gd name="connsiteX1" fmla="*/ 1728723 w 3535478"/>
                  <a:gd name="connsiteY1" fmla="*/ 1604483 h 1974681"/>
                  <a:gd name="connsiteX2" fmla="*/ 1303830 w 3535478"/>
                  <a:gd name="connsiteY2" fmla="*/ 1635537 h 1974681"/>
                  <a:gd name="connsiteX3" fmla="*/ 985557 w 3535478"/>
                  <a:gd name="connsiteY3" fmla="*/ 1827480 h 1974681"/>
                  <a:gd name="connsiteX4" fmla="*/ 1033197 w 3535478"/>
                  <a:gd name="connsiteY4" fmla="*/ 1805759 h 1974681"/>
                  <a:gd name="connsiteX5" fmla="*/ 617262 w 3535478"/>
                  <a:gd name="connsiteY5" fmla="*/ 1974681 h 1974681"/>
                  <a:gd name="connsiteX6" fmla="*/ 111603 w 3535478"/>
                  <a:gd name="connsiteY6" fmla="*/ 1699158 h 1974681"/>
                  <a:gd name="connsiteX7" fmla="*/ 235004 w 3535478"/>
                  <a:gd name="connsiteY7" fmla="*/ 1443595 h 1974681"/>
                  <a:gd name="connsiteX8" fmla="*/ 688361 w 3535478"/>
                  <a:gd name="connsiteY8" fmla="*/ 1326730 h 1974681"/>
                  <a:gd name="connsiteX9" fmla="*/ 552131 w 3535478"/>
                  <a:gd name="connsiteY9" fmla="*/ 1014647 h 1974681"/>
                  <a:gd name="connsiteX10" fmla="*/ 101996 w 3535478"/>
                  <a:gd name="connsiteY10" fmla="*/ 819782 h 1974681"/>
                  <a:gd name="connsiteX11" fmla="*/ 131 w 3535478"/>
                  <a:gd name="connsiteY11" fmla="*/ 647409 h 1974681"/>
                  <a:gd name="connsiteX12" fmla="*/ 111496 w 3535478"/>
                  <a:gd name="connsiteY12" fmla="*/ 399908 h 1974681"/>
                  <a:gd name="connsiteX13" fmla="*/ 261679 w 3535478"/>
                  <a:gd name="connsiteY13" fmla="*/ 290998 h 1974681"/>
                  <a:gd name="connsiteX14" fmla="*/ 425019 w 3535478"/>
                  <a:gd name="connsiteY14" fmla="*/ 261950 h 1974681"/>
                  <a:gd name="connsiteX15" fmla="*/ 712492 w 3535478"/>
                  <a:gd name="connsiteY15" fmla="*/ 298875 h 1974681"/>
                  <a:gd name="connsiteX16" fmla="*/ 1100162 w 3535478"/>
                  <a:gd name="connsiteY16" fmla="*/ 441666 h 1974681"/>
                  <a:gd name="connsiteX17" fmla="*/ 1073017 w 3535478"/>
                  <a:gd name="connsiteY17" fmla="*/ 240102 h 1974681"/>
                  <a:gd name="connsiteX18" fmla="*/ 1008643 w 3535478"/>
                  <a:gd name="connsiteY18" fmla="*/ 26107 h 1974681"/>
                  <a:gd name="connsiteX19" fmla="*/ 1110953 w 3535478"/>
                  <a:gd name="connsiteY19" fmla="*/ 21982 h 1974681"/>
                  <a:gd name="connsiteX20" fmla="*/ 1262684 w 3535478"/>
                  <a:gd name="connsiteY20" fmla="*/ 183203 h 1974681"/>
                  <a:gd name="connsiteX21" fmla="*/ 1438875 w 3535478"/>
                  <a:gd name="connsiteY21" fmla="*/ 355226 h 1974681"/>
                  <a:gd name="connsiteX22" fmla="*/ 2109938 w 3535478"/>
                  <a:gd name="connsiteY22" fmla="*/ 265949 h 1974681"/>
                  <a:gd name="connsiteX23" fmla="*/ 2378601 w 3535478"/>
                  <a:gd name="connsiteY23" fmla="*/ 446558 h 1974681"/>
                  <a:gd name="connsiteX24" fmla="*/ 2529450 w 3535478"/>
                  <a:gd name="connsiteY24" fmla="*/ 690338 h 1974681"/>
                  <a:gd name="connsiteX25" fmla="*/ 2902309 w 3535478"/>
                  <a:gd name="connsiteY25" fmla="*/ 576250 h 1974681"/>
                  <a:gd name="connsiteX26" fmla="*/ 3120322 w 3535478"/>
                  <a:gd name="connsiteY26" fmla="*/ 442212 h 1974681"/>
                  <a:gd name="connsiteX27" fmla="*/ 3533580 w 3535478"/>
                  <a:gd name="connsiteY27" fmla="*/ 55690 h 1974681"/>
                  <a:gd name="connsiteX28" fmla="*/ 3263270 w 3535478"/>
                  <a:gd name="connsiteY28" fmla="*/ 992230 h 1974681"/>
                  <a:gd name="connsiteX29" fmla="*/ 3008327 w 3535478"/>
                  <a:gd name="connsiteY29" fmla="*/ 1320487 h 1974681"/>
                  <a:gd name="connsiteX30" fmla="*/ 2751880 w 3535478"/>
                  <a:gd name="connsiteY30" fmla="*/ 1441862 h 1974681"/>
                  <a:gd name="connsiteX31" fmla="*/ 2304760 w 3535478"/>
                  <a:gd name="connsiteY31" fmla="*/ 1540104 h 1974681"/>
                  <a:gd name="connsiteX0" fmla="*/ 2258646 w 3535478"/>
                  <a:gd name="connsiteY0" fmla="*/ 1551562 h 1974681"/>
                  <a:gd name="connsiteX1" fmla="*/ 1728723 w 3535478"/>
                  <a:gd name="connsiteY1" fmla="*/ 1604483 h 1974681"/>
                  <a:gd name="connsiteX2" fmla="*/ 1303830 w 3535478"/>
                  <a:gd name="connsiteY2" fmla="*/ 1635537 h 1974681"/>
                  <a:gd name="connsiteX3" fmla="*/ 985557 w 3535478"/>
                  <a:gd name="connsiteY3" fmla="*/ 1827480 h 1974681"/>
                  <a:gd name="connsiteX4" fmla="*/ 1033197 w 3535478"/>
                  <a:gd name="connsiteY4" fmla="*/ 1805759 h 1974681"/>
                  <a:gd name="connsiteX5" fmla="*/ 617262 w 3535478"/>
                  <a:gd name="connsiteY5" fmla="*/ 1974681 h 1974681"/>
                  <a:gd name="connsiteX6" fmla="*/ 111603 w 3535478"/>
                  <a:gd name="connsiteY6" fmla="*/ 1699158 h 1974681"/>
                  <a:gd name="connsiteX7" fmla="*/ 235004 w 3535478"/>
                  <a:gd name="connsiteY7" fmla="*/ 1443595 h 1974681"/>
                  <a:gd name="connsiteX8" fmla="*/ 688361 w 3535478"/>
                  <a:gd name="connsiteY8" fmla="*/ 1326730 h 1974681"/>
                  <a:gd name="connsiteX9" fmla="*/ 552131 w 3535478"/>
                  <a:gd name="connsiteY9" fmla="*/ 1014647 h 1974681"/>
                  <a:gd name="connsiteX10" fmla="*/ 101996 w 3535478"/>
                  <a:gd name="connsiteY10" fmla="*/ 819782 h 1974681"/>
                  <a:gd name="connsiteX11" fmla="*/ 131 w 3535478"/>
                  <a:gd name="connsiteY11" fmla="*/ 647409 h 1974681"/>
                  <a:gd name="connsiteX12" fmla="*/ 111496 w 3535478"/>
                  <a:gd name="connsiteY12" fmla="*/ 399908 h 1974681"/>
                  <a:gd name="connsiteX13" fmla="*/ 261679 w 3535478"/>
                  <a:gd name="connsiteY13" fmla="*/ 290998 h 1974681"/>
                  <a:gd name="connsiteX14" fmla="*/ 467772 w 3535478"/>
                  <a:gd name="connsiteY14" fmla="*/ 225961 h 1974681"/>
                  <a:gd name="connsiteX15" fmla="*/ 712492 w 3535478"/>
                  <a:gd name="connsiteY15" fmla="*/ 298875 h 1974681"/>
                  <a:gd name="connsiteX16" fmla="*/ 1100162 w 3535478"/>
                  <a:gd name="connsiteY16" fmla="*/ 441666 h 1974681"/>
                  <a:gd name="connsiteX17" fmla="*/ 1073017 w 3535478"/>
                  <a:gd name="connsiteY17" fmla="*/ 240102 h 1974681"/>
                  <a:gd name="connsiteX18" fmla="*/ 1008643 w 3535478"/>
                  <a:gd name="connsiteY18" fmla="*/ 26107 h 1974681"/>
                  <a:gd name="connsiteX19" fmla="*/ 1110953 w 3535478"/>
                  <a:gd name="connsiteY19" fmla="*/ 21982 h 1974681"/>
                  <a:gd name="connsiteX20" fmla="*/ 1262684 w 3535478"/>
                  <a:gd name="connsiteY20" fmla="*/ 183203 h 1974681"/>
                  <a:gd name="connsiteX21" fmla="*/ 1438875 w 3535478"/>
                  <a:gd name="connsiteY21" fmla="*/ 355226 h 1974681"/>
                  <a:gd name="connsiteX22" fmla="*/ 2109938 w 3535478"/>
                  <a:gd name="connsiteY22" fmla="*/ 265949 h 1974681"/>
                  <a:gd name="connsiteX23" fmla="*/ 2378601 w 3535478"/>
                  <a:gd name="connsiteY23" fmla="*/ 446558 h 1974681"/>
                  <a:gd name="connsiteX24" fmla="*/ 2529450 w 3535478"/>
                  <a:gd name="connsiteY24" fmla="*/ 690338 h 1974681"/>
                  <a:gd name="connsiteX25" fmla="*/ 2902309 w 3535478"/>
                  <a:gd name="connsiteY25" fmla="*/ 576250 h 1974681"/>
                  <a:gd name="connsiteX26" fmla="*/ 3120322 w 3535478"/>
                  <a:gd name="connsiteY26" fmla="*/ 442212 h 1974681"/>
                  <a:gd name="connsiteX27" fmla="*/ 3533580 w 3535478"/>
                  <a:gd name="connsiteY27" fmla="*/ 55690 h 1974681"/>
                  <a:gd name="connsiteX28" fmla="*/ 3263270 w 3535478"/>
                  <a:gd name="connsiteY28" fmla="*/ 992230 h 1974681"/>
                  <a:gd name="connsiteX29" fmla="*/ 3008327 w 3535478"/>
                  <a:gd name="connsiteY29" fmla="*/ 1320487 h 1974681"/>
                  <a:gd name="connsiteX30" fmla="*/ 2751880 w 3535478"/>
                  <a:gd name="connsiteY30" fmla="*/ 1441862 h 1974681"/>
                  <a:gd name="connsiteX31" fmla="*/ 2304760 w 3535478"/>
                  <a:gd name="connsiteY31" fmla="*/ 1540104 h 1974681"/>
                  <a:gd name="connsiteX0" fmla="*/ 2258646 w 3535478"/>
                  <a:gd name="connsiteY0" fmla="*/ 1551562 h 1974681"/>
                  <a:gd name="connsiteX1" fmla="*/ 1728723 w 3535478"/>
                  <a:gd name="connsiteY1" fmla="*/ 1604483 h 1974681"/>
                  <a:gd name="connsiteX2" fmla="*/ 1303830 w 3535478"/>
                  <a:gd name="connsiteY2" fmla="*/ 1635537 h 1974681"/>
                  <a:gd name="connsiteX3" fmla="*/ 985557 w 3535478"/>
                  <a:gd name="connsiteY3" fmla="*/ 1827480 h 1974681"/>
                  <a:gd name="connsiteX4" fmla="*/ 1033197 w 3535478"/>
                  <a:gd name="connsiteY4" fmla="*/ 1805759 h 1974681"/>
                  <a:gd name="connsiteX5" fmla="*/ 617262 w 3535478"/>
                  <a:gd name="connsiteY5" fmla="*/ 1974681 h 1974681"/>
                  <a:gd name="connsiteX6" fmla="*/ 111603 w 3535478"/>
                  <a:gd name="connsiteY6" fmla="*/ 1699158 h 1974681"/>
                  <a:gd name="connsiteX7" fmla="*/ 235004 w 3535478"/>
                  <a:gd name="connsiteY7" fmla="*/ 1443595 h 1974681"/>
                  <a:gd name="connsiteX8" fmla="*/ 688361 w 3535478"/>
                  <a:gd name="connsiteY8" fmla="*/ 1326730 h 1974681"/>
                  <a:gd name="connsiteX9" fmla="*/ 552131 w 3535478"/>
                  <a:gd name="connsiteY9" fmla="*/ 1014647 h 1974681"/>
                  <a:gd name="connsiteX10" fmla="*/ 101996 w 3535478"/>
                  <a:gd name="connsiteY10" fmla="*/ 819782 h 1974681"/>
                  <a:gd name="connsiteX11" fmla="*/ 131 w 3535478"/>
                  <a:gd name="connsiteY11" fmla="*/ 647409 h 1974681"/>
                  <a:gd name="connsiteX12" fmla="*/ 111496 w 3535478"/>
                  <a:gd name="connsiteY12" fmla="*/ 399908 h 1974681"/>
                  <a:gd name="connsiteX13" fmla="*/ 261679 w 3535478"/>
                  <a:gd name="connsiteY13" fmla="*/ 290998 h 1974681"/>
                  <a:gd name="connsiteX14" fmla="*/ 467772 w 3535478"/>
                  <a:gd name="connsiteY14" fmla="*/ 225961 h 1974681"/>
                  <a:gd name="connsiteX15" fmla="*/ 745744 w 3535478"/>
                  <a:gd name="connsiteY15" fmla="*/ 304873 h 1974681"/>
                  <a:gd name="connsiteX16" fmla="*/ 1100162 w 3535478"/>
                  <a:gd name="connsiteY16" fmla="*/ 441666 h 1974681"/>
                  <a:gd name="connsiteX17" fmla="*/ 1073017 w 3535478"/>
                  <a:gd name="connsiteY17" fmla="*/ 240102 h 1974681"/>
                  <a:gd name="connsiteX18" fmla="*/ 1008643 w 3535478"/>
                  <a:gd name="connsiteY18" fmla="*/ 26107 h 1974681"/>
                  <a:gd name="connsiteX19" fmla="*/ 1110953 w 3535478"/>
                  <a:gd name="connsiteY19" fmla="*/ 21982 h 1974681"/>
                  <a:gd name="connsiteX20" fmla="*/ 1262684 w 3535478"/>
                  <a:gd name="connsiteY20" fmla="*/ 183203 h 1974681"/>
                  <a:gd name="connsiteX21" fmla="*/ 1438875 w 3535478"/>
                  <a:gd name="connsiteY21" fmla="*/ 355226 h 1974681"/>
                  <a:gd name="connsiteX22" fmla="*/ 2109938 w 3535478"/>
                  <a:gd name="connsiteY22" fmla="*/ 265949 h 1974681"/>
                  <a:gd name="connsiteX23" fmla="*/ 2378601 w 3535478"/>
                  <a:gd name="connsiteY23" fmla="*/ 446558 h 1974681"/>
                  <a:gd name="connsiteX24" fmla="*/ 2529450 w 3535478"/>
                  <a:gd name="connsiteY24" fmla="*/ 690338 h 1974681"/>
                  <a:gd name="connsiteX25" fmla="*/ 2902309 w 3535478"/>
                  <a:gd name="connsiteY25" fmla="*/ 576250 h 1974681"/>
                  <a:gd name="connsiteX26" fmla="*/ 3120322 w 3535478"/>
                  <a:gd name="connsiteY26" fmla="*/ 442212 h 1974681"/>
                  <a:gd name="connsiteX27" fmla="*/ 3533580 w 3535478"/>
                  <a:gd name="connsiteY27" fmla="*/ 55690 h 1974681"/>
                  <a:gd name="connsiteX28" fmla="*/ 3263270 w 3535478"/>
                  <a:gd name="connsiteY28" fmla="*/ 992230 h 1974681"/>
                  <a:gd name="connsiteX29" fmla="*/ 3008327 w 3535478"/>
                  <a:gd name="connsiteY29" fmla="*/ 1320487 h 1974681"/>
                  <a:gd name="connsiteX30" fmla="*/ 2751880 w 3535478"/>
                  <a:gd name="connsiteY30" fmla="*/ 1441862 h 1974681"/>
                  <a:gd name="connsiteX31" fmla="*/ 2304760 w 3535478"/>
                  <a:gd name="connsiteY31" fmla="*/ 1540104 h 1974681"/>
                  <a:gd name="connsiteX0" fmla="*/ 2258646 w 3535478"/>
                  <a:gd name="connsiteY0" fmla="*/ 1551562 h 1974681"/>
                  <a:gd name="connsiteX1" fmla="*/ 1728723 w 3535478"/>
                  <a:gd name="connsiteY1" fmla="*/ 1604483 h 1974681"/>
                  <a:gd name="connsiteX2" fmla="*/ 1303830 w 3535478"/>
                  <a:gd name="connsiteY2" fmla="*/ 1635537 h 1974681"/>
                  <a:gd name="connsiteX3" fmla="*/ 985557 w 3535478"/>
                  <a:gd name="connsiteY3" fmla="*/ 1827480 h 1974681"/>
                  <a:gd name="connsiteX4" fmla="*/ 1033197 w 3535478"/>
                  <a:gd name="connsiteY4" fmla="*/ 1805759 h 1974681"/>
                  <a:gd name="connsiteX5" fmla="*/ 617262 w 3535478"/>
                  <a:gd name="connsiteY5" fmla="*/ 1974681 h 1974681"/>
                  <a:gd name="connsiteX6" fmla="*/ 111603 w 3535478"/>
                  <a:gd name="connsiteY6" fmla="*/ 1699158 h 1974681"/>
                  <a:gd name="connsiteX7" fmla="*/ 235004 w 3535478"/>
                  <a:gd name="connsiteY7" fmla="*/ 1443595 h 1974681"/>
                  <a:gd name="connsiteX8" fmla="*/ 688361 w 3535478"/>
                  <a:gd name="connsiteY8" fmla="*/ 1326730 h 1974681"/>
                  <a:gd name="connsiteX9" fmla="*/ 552131 w 3535478"/>
                  <a:gd name="connsiteY9" fmla="*/ 1014647 h 1974681"/>
                  <a:gd name="connsiteX10" fmla="*/ 101996 w 3535478"/>
                  <a:gd name="connsiteY10" fmla="*/ 819782 h 1974681"/>
                  <a:gd name="connsiteX11" fmla="*/ 131 w 3535478"/>
                  <a:gd name="connsiteY11" fmla="*/ 647409 h 1974681"/>
                  <a:gd name="connsiteX12" fmla="*/ 111496 w 3535478"/>
                  <a:gd name="connsiteY12" fmla="*/ 399908 h 1974681"/>
                  <a:gd name="connsiteX13" fmla="*/ 261679 w 3535478"/>
                  <a:gd name="connsiteY13" fmla="*/ 290998 h 1974681"/>
                  <a:gd name="connsiteX14" fmla="*/ 467772 w 3535478"/>
                  <a:gd name="connsiteY14" fmla="*/ 225961 h 1974681"/>
                  <a:gd name="connsiteX15" fmla="*/ 745744 w 3535478"/>
                  <a:gd name="connsiteY15" fmla="*/ 304873 h 1974681"/>
                  <a:gd name="connsiteX16" fmla="*/ 1100162 w 3535478"/>
                  <a:gd name="connsiteY16" fmla="*/ 441666 h 1974681"/>
                  <a:gd name="connsiteX17" fmla="*/ 1073017 w 3535478"/>
                  <a:gd name="connsiteY17" fmla="*/ 240102 h 1974681"/>
                  <a:gd name="connsiteX18" fmla="*/ 1008643 w 3535478"/>
                  <a:gd name="connsiteY18" fmla="*/ 26107 h 1974681"/>
                  <a:gd name="connsiteX19" fmla="*/ 1110953 w 3535478"/>
                  <a:gd name="connsiteY19" fmla="*/ 21982 h 1974681"/>
                  <a:gd name="connsiteX20" fmla="*/ 1262684 w 3535478"/>
                  <a:gd name="connsiteY20" fmla="*/ 183203 h 1974681"/>
                  <a:gd name="connsiteX21" fmla="*/ 1438875 w 3535478"/>
                  <a:gd name="connsiteY21" fmla="*/ 355226 h 1974681"/>
                  <a:gd name="connsiteX22" fmla="*/ 2109938 w 3535478"/>
                  <a:gd name="connsiteY22" fmla="*/ 265949 h 1974681"/>
                  <a:gd name="connsiteX23" fmla="*/ 2378601 w 3535478"/>
                  <a:gd name="connsiteY23" fmla="*/ 446558 h 1974681"/>
                  <a:gd name="connsiteX24" fmla="*/ 2529450 w 3535478"/>
                  <a:gd name="connsiteY24" fmla="*/ 690338 h 1974681"/>
                  <a:gd name="connsiteX25" fmla="*/ 2902309 w 3535478"/>
                  <a:gd name="connsiteY25" fmla="*/ 576250 h 1974681"/>
                  <a:gd name="connsiteX26" fmla="*/ 3120322 w 3535478"/>
                  <a:gd name="connsiteY26" fmla="*/ 442212 h 1974681"/>
                  <a:gd name="connsiteX27" fmla="*/ 3533580 w 3535478"/>
                  <a:gd name="connsiteY27" fmla="*/ 55690 h 1974681"/>
                  <a:gd name="connsiteX28" fmla="*/ 3263270 w 3535478"/>
                  <a:gd name="connsiteY28" fmla="*/ 992230 h 1974681"/>
                  <a:gd name="connsiteX29" fmla="*/ 3008327 w 3535478"/>
                  <a:gd name="connsiteY29" fmla="*/ 1320487 h 1974681"/>
                  <a:gd name="connsiteX30" fmla="*/ 2751880 w 3535478"/>
                  <a:gd name="connsiteY30" fmla="*/ 1441862 h 1974681"/>
                  <a:gd name="connsiteX31" fmla="*/ 2304760 w 3535478"/>
                  <a:gd name="connsiteY31" fmla="*/ 1540104 h 1974681"/>
                  <a:gd name="connsiteX0" fmla="*/ 2258646 w 3535478"/>
                  <a:gd name="connsiteY0" fmla="*/ 1551562 h 1974681"/>
                  <a:gd name="connsiteX1" fmla="*/ 1728723 w 3535478"/>
                  <a:gd name="connsiteY1" fmla="*/ 1604483 h 1974681"/>
                  <a:gd name="connsiteX2" fmla="*/ 1303830 w 3535478"/>
                  <a:gd name="connsiteY2" fmla="*/ 1635537 h 1974681"/>
                  <a:gd name="connsiteX3" fmla="*/ 985557 w 3535478"/>
                  <a:gd name="connsiteY3" fmla="*/ 1827480 h 1974681"/>
                  <a:gd name="connsiteX4" fmla="*/ 1033197 w 3535478"/>
                  <a:gd name="connsiteY4" fmla="*/ 1805759 h 1974681"/>
                  <a:gd name="connsiteX5" fmla="*/ 617262 w 3535478"/>
                  <a:gd name="connsiteY5" fmla="*/ 1974681 h 1974681"/>
                  <a:gd name="connsiteX6" fmla="*/ 111603 w 3535478"/>
                  <a:gd name="connsiteY6" fmla="*/ 1699158 h 1974681"/>
                  <a:gd name="connsiteX7" fmla="*/ 235004 w 3535478"/>
                  <a:gd name="connsiteY7" fmla="*/ 1443595 h 1974681"/>
                  <a:gd name="connsiteX8" fmla="*/ 688361 w 3535478"/>
                  <a:gd name="connsiteY8" fmla="*/ 1326730 h 1974681"/>
                  <a:gd name="connsiteX9" fmla="*/ 552131 w 3535478"/>
                  <a:gd name="connsiteY9" fmla="*/ 1014647 h 1974681"/>
                  <a:gd name="connsiteX10" fmla="*/ 101996 w 3535478"/>
                  <a:gd name="connsiteY10" fmla="*/ 819782 h 1974681"/>
                  <a:gd name="connsiteX11" fmla="*/ 131 w 3535478"/>
                  <a:gd name="connsiteY11" fmla="*/ 647409 h 1974681"/>
                  <a:gd name="connsiteX12" fmla="*/ 111496 w 3535478"/>
                  <a:gd name="connsiteY12" fmla="*/ 399908 h 1974681"/>
                  <a:gd name="connsiteX13" fmla="*/ 261679 w 3535478"/>
                  <a:gd name="connsiteY13" fmla="*/ 290998 h 1974681"/>
                  <a:gd name="connsiteX14" fmla="*/ 467772 w 3535478"/>
                  <a:gd name="connsiteY14" fmla="*/ 225961 h 1974681"/>
                  <a:gd name="connsiteX15" fmla="*/ 745744 w 3535478"/>
                  <a:gd name="connsiteY15" fmla="*/ 304873 h 1974681"/>
                  <a:gd name="connsiteX16" fmla="*/ 1100162 w 3535478"/>
                  <a:gd name="connsiteY16" fmla="*/ 441666 h 1974681"/>
                  <a:gd name="connsiteX17" fmla="*/ 1073017 w 3535478"/>
                  <a:gd name="connsiteY17" fmla="*/ 240102 h 1974681"/>
                  <a:gd name="connsiteX18" fmla="*/ 1008643 w 3535478"/>
                  <a:gd name="connsiteY18" fmla="*/ 26107 h 1974681"/>
                  <a:gd name="connsiteX19" fmla="*/ 1110953 w 3535478"/>
                  <a:gd name="connsiteY19" fmla="*/ 21982 h 1974681"/>
                  <a:gd name="connsiteX20" fmla="*/ 1262684 w 3535478"/>
                  <a:gd name="connsiteY20" fmla="*/ 183203 h 1974681"/>
                  <a:gd name="connsiteX21" fmla="*/ 1438875 w 3535478"/>
                  <a:gd name="connsiteY21" fmla="*/ 355226 h 1974681"/>
                  <a:gd name="connsiteX22" fmla="*/ 2109938 w 3535478"/>
                  <a:gd name="connsiteY22" fmla="*/ 265949 h 1974681"/>
                  <a:gd name="connsiteX23" fmla="*/ 2378601 w 3535478"/>
                  <a:gd name="connsiteY23" fmla="*/ 446558 h 1974681"/>
                  <a:gd name="connsiteX24" fmla="*/ 2529450 w 3535478"/>
                  <a:gd name="connsiteY24" fmla="*/ 690338 h 1974681"/>
                  <a:gd name="connsiteX25" fmla="*/ 2902309 w 3535478"/>
                  <a:gd name="connsiteY25" fmla="*/ 576250 h 1974681"/>
                  <a:gd name="connsiteX26" fmla="*/ 3120322 w 3535478"/>
                  <a:gd name="connsiteY26" fmla="*/ 442212 h 1974681"/>
                  <a:gd name="connsiteX27" fmla="*/ 3533580 w 3535478"/>
                  <a:gd name="connsiteY27" fmla="*/ 55690 h 1974681"/>
                  <a:gd name="connsiteX28" fmla="*/ 3263270 w 3535478"/>
                  <a:gd name="connsiteY28" fmla="*/ 992230 h 1974681"/>
                  <a:gd name="connsiteX29" fmla="*/ 3008327 w 3535478"/>
                  <a:gd name="connsiteY29" fmla="*/ 1320487 h 1974681"/>
                  <a:gd name="connsiteX30" fmla="*/ 2751880 w 3535478"/>
                  <a:gd name="connsiteY30" fmla="*/ 1441862 h 1974681"/>
                  <a:gd name="connsiteX31" fmla="*/ 2304760 w 3535478"/>
                  <a:gd name="connsiteY31" fmla="*/ 1540104 h 1974681"/>
                  <a:gd name="connsiteX0" fmla="*/ 2258646 w 3535478"/>
                  <a:gd name="connsiteY0" fmla="*/ 1551562 h 1974681"/>
                  <a:gd name="connsiteX1" fmla="*/ 1728723 w 3535478"/>
                  <a:gd name="connsiteY1" fmla="*/ 1604483 h 1974681"/>
                  <a:gd name="connsiteX2" fmla="*/ 1303830 w 3535478"/>
                  <a:gd name="connsiteY2" fmla="*/ 1635537 h 1974681"/>
                  <a:gd name="connsiteX3" fmla="*/ 985557 w 3535478"/>
                  <a:gd name="connsiteY3" fmla="*/ 1827480 h 1974681"/>
                  <a:gd name="connsiteX4" fmla="*/ 1033197 w 3535478"/>
                  <a:gd name="connsiteY4" fmla="*/ 1805759 h 1974681"/>
                  <a:gd name="connsiteX5" fmla="*/ 617262 w 3535478"/>
                  <a:gd name="connsiteY5" fmla="*/ 1974681 h 1974681"/>
                  <a:gd name="connsiteX6" fmla="*/ 111603 w 3535478"/>
                  <a:gd name="connsiteY6" fmla="*/ 1699158 h 1974681"/>
                  <a:gd name="connsiteX7" fmla="*/ 235004 w 3535478"/>
                  <a:gd name="connsiteY7" fmla="*/ 1443595 h 1974681"/>
                  <a:gd name="connsiteX8" fmla="*/ 688361 w 3535478"/>
                  <a:gd name="connsiteY8" fmla="*/ 1326730 h 1974681"/>
                  <a:gd name="connsiteX9" fmla="*/ 552131 w 3535478"/>
                  <a:gd name="connsiteY9" fmla="*/ 1014647 h 1974681"/>
                  <a:gd name="connsiteX10" fmla="*/ 101996 w 3535478"/>
                  <a:gd name="connsiteY10" fmla="*/ 819782 h 1974681"/>
                  <a:gd name="connsiteX11" fmla="*/ 131 w 3535478"/>
                  <a:gd name="connsiteY11" fmla="*/ 647409 h 1974681"/>
                  <a:gd name="connsiteX12" fmla="*/ 111496 w 3535478"/>
                  <a:gd name="connsiteY12" fmla="*/ 399908 h 1974681"/>
                  <a:gd name="connsiteX13" fmla="*/ 261679 w 3535478"/>
                  <a:gd name="connsiteY13" fmla="*/ 290998 h 1974681"/>
                  <a:gd name="connsiteX14" fmla="*/ 467772 w 3535478"/>
                  <a:gd name="connsiteY14" fmla="*/ 225961 h 1974681"/>
                  <a:gd name="connsiteX15" fmla="*/ 745744 w 3535478"/>
                  <a:gd name="connsiteY15" fmla="*/ 304873 h 1974681"/>
                  <a:gd name="connsiteX16" fmla="*/ 1100162 w 3535478"/>
                  <a:gd name="connsiteY16" fmla="*/ 441666 h 1974681"/>
                  <a:gd name="connsiteX17" fmla="*/ 1073017 w 3535478"/>
                  <a:gd name="connsiteY17" fmla="*/ 240102 h 1974681"/>
                  <a:gd name="connsiteX18" fmla="*/ 1008643 w 3535478"/>
                  <a:gd name="connsiteY18" fmla="*/ 26107 h 1974681"/>
                  <a:gd name="connsiteX19" fmla="*/ 1110953 w 3535478"/>
                  <a:gd name="connsiteY19" fmla="*/ 21982 h 1974681"/>
                  <a:gd name="connsiteX20" fmla="*/ 1262684 w 3535478"/>
                  <a:gd name="connsiteY20" fmla="*/ 183203 h 1974681"/>
                  <a:gd name="connsiteX21" fmla="*/ 1438875 w 3535478"/>
                  <a:gd name="connsiteY21" fmla="*/ 355226 h 1974681"/>
                  <a:gd name="connsiteX22" fmla="*/ 2109938 w 3535478"/>
                  <a:gd name="connsiteY22" fmla="*/ 265949 h 1974681"/>
                  <a:gd name="connsiteX23" fmla="*/ 2378601 w 3535478"/>
                  <a:gd name="connsiteY23" fmla="*/ 446558 h 1974681"/>
                  <a:gd name="connsiteX24" fmla="*/ 2529450 w 3535478"/>
                  <a:gd name="connsiteY24" fmla="*/ 690338 h 1974681"/>
                  <a:gd name="connsiteX25" fmla="*/ 2902309 w 3535478"/>
                  <a:gd name="connsiteY25" fmla="*/ 576250 h 1974681"/>
                  <a:gd name="connsiteX26" fmla="*/ 3120322 w 3535478"/>
                  <a:gd name="connsiteY26" fmla="*/ 442212 h 1974681"/>
                  <a:gd name="connsiteX27" fmla="*/ 3533580 w 3535478"/>
                  <a:gd name="connsiteY27" fmla="*/ 55690 h 1974681"/>
                  <a:gd name="connsiteX28" fmla="*/ 3263270 w 3535478"/>
                  <a:gd name="connsiteY28" fmla="*/ 992230 h 1974681"/>
                  <a:gd name="connsiteX29" fmla="*/ 3008327 w 3535478"/>
                  <a:gd name="connsiteY29" fmla="*/ 1320487 h 1974681"/>
                  <a:gd name="connsiteX30" fmla="*/ 2751880 w 3535478"/>
                  <a:gd name="connsiteY30" fmla="*/ 1441862 h 1974681"/>
                  <a:gd name="connsiteX31" fmla="*/ 2304760 w 3535478"/>
                  <a:gd name="connsiteY31" fmla="*/ 1540104 h 1974681"/>
                  <a:gd name="connsiteX0" fmla="*/ 2225260 w 3502092"/>
                  <a:gd name="connsiteY0" fmla="*/ 1551562 h 1974681"/>
                  <a:gd name="connsiteX1" fmla="*/ 1695337 w 3502092"/>
                  <a:gd name="connsiteY1" fmla="*/ 1604483 h 1974681"/>
                  <a:gd name="connsiteX2" fmla="*/ 1270444 w 3502092"/>
                  <a:gd name="connsiteY2" fmla="*/ 1635537 h 1974681"/>
                  <a:gd name="connsiteX3" fmla="*/ 952171 w 3502092"/>
                  <a:gd name="connsiteY3" fmla="*/ 1827480 h 1974681"/>
                  <a:gd name="connsiteX4" fmla="*/ 999811 w 3502092"/>
                  <a:gd name="connsiteY4" fmla="*/ 1805759 h 1974681"/>
                  <a:gd name="connsiteX5" fmla="*/ 583876 w 3502092"/>
                  <a:gd name="connsiteY5" fmla="*/ 1974681 h 1974681"/>
                  <a:gd name="connsiteX6" fmla="*/ 78217 w 3502092"/>
                  <a:gd name="connsiteY6" fmla="*/ 1699158 h 1974681"/>
                  <a:gd name="connsiteX7" fmla="*/ 201618 w 3502092"/>
                  <a:gd name="connsiteY7" fmla="*/ 1443595 h 1974681"/>
                  <a:gd name="connsiteX8" fmla="*/ 654975 w 3502092"/>
                  <a:gd name="connsiteY8" fmla="*/ 1326730 h 1974681"/>
                  <a:gd name="connsiteX9" fmla="*/ 518745 w 3502092"/>
                  <a:gd name="connsiteY9" fmla="*/ 1014647 h 1974681"/>
                  <a:gd name="connsiteX10" fmla="*/ 68610 w 3502092"/>
                  <a:gd name="connsiteY10" fmla="*/ 819782 h 1974681"/>
                  <a:gd name="connsiteX11" fmla="*/ 4748 w 3502092"/>
                  <a:gd name="connsiteY11" fmla="*/ 707391 h 1974681"/>
                  <a:gd name="connsiteX12" fmla="*/ 78110 w 3502092"/>
                  <a:gd name="connsiteY12" fmla="*/ 399908 h 1974681"/>
                  <a:gd name="connsiteX13" fmla="*/ 228293 w 3502092"/>
                  <a:gd name="connsiteY13" fmla="*/ 290998 h 1974681"/>
                  <a:gd name="connsiteX14" fmla="*/ 434386 w 3502092"/>
                  <a:gd name="connsiteY14" fmla="*/ 225961 h 1974681"/>
                  <a:gd name="connsiteX15" fmla="*/ 712358 w 3502092"/>
                  <a:gd name="connsiteY15" fmla="*/ 304873 h 1974681"/>
                  <a:gd name="connsiteX16" fmla="*/ 1066776 w 3502092"/>
                  <a:gd name="connsiteY16" fmla="*/ 441666 h 1974681"/>
                  <a:gd name="connsiteX17" fmla="*/ 1039631 w 3502092"/>
                  <a:gd name="connsiteY17" fmla="*/ 240102 h 1974681"/>
                  <a:gd name="connsiteX18" fmla="*/ 975257 w 3502092"/>
                  <a:gd name="connsiteY18" fmla="*/ 26107 h 1974681"/>
                  <a:gd name="connsiteX19" fmla="*/ 1077567 w 3502092"/>
                  <a:gd name="connsiteY19" fmla="*/ 21982 h 1974681"/>
                  <a:gd name="connsiteX20" fmla="*/ 1229298 w 3502092"/>
                  <a:gd name="connsiteY20" fmla="*/ 183203 h 1974681"/>
                  <a:gd name="connsiteX21" fmla="*/ 1405489 w 3502092"/>
                  <a:gd name="connsiteY21" fmla="*/ 355226 h 1974681"/>
                  <a:gd name="connsiteX22" fmla="*/ 2076552 w 3502092"/>
                  <a:gd name="connsiteY22" fmla="*/ 265949 h 1974681"/>
                  <a:gd name="connsiteX23" fmla="*/ 2345215 w 3502092"/>
                  <a:gd name="connsiteY23" fmla="*/ 446558 h 1974681"/>
                  <a:gd name="connsiteX24" fmla="*/ 2496064 w 3502092"/>
                  <a:gd name="connsiteY24" fmla="*/ 690338 h 1974681"/>
                  <a:gd name="connsiteX25" fmla="*/ 2868923 w 3502092"/>
                  <a:gd name="connsiteY25" fmla="*/ 576250 h 1974681"/>
                  <a:gd name="connsiteX26" fmla="*/ 3086936 w 3502092"/>
                  <a:gd name="connsiteY26" fmla="*/ 442212 h 1974681"/>
                  <a:gd name="connsiteX27" fmla="*/ 3500194 w 3502092"/>
                  <a:gd name="connsiteY27" fmla="*/ 55690 h 1974681"/>
                  <a:gd name="connsiteX28" fmla="*/ 3229884 w 3502092"/>
                  <a:gd name="connsiteY28" fmla="*/ 992230 h 1974681"/>
                  <a:gd name="connsiteX29" fmla="*/ 2974941 w 3502092"/>
                  <a:gd name="connsiteY29" fmla="*/ 1320487 h 1974681"/>
                  <a:gd name="connsiteX30" fmla="*/ 2718494 w 3502092"/>
                  <a:gd name="connsiteY30" fmla="*/ 1441862 h 1974681"/>
                  <a:gd name="connsiteX31" fmla="*/ 2271374 w 3502092"/>
                  <a:gd name="connsiteY31" fmla="*/ 1540104 h 1974681"/>
                  <a:gd name="connsiteX0" fmla="*/ 2226302 w 3503134"/>
                  <a:gd name="connsiteY0" fmla="*/ 1551562 h 1974681"/>
                  <a:gd name="connsiteX1" fmla="*/ 1696379 w 3503134"/>
                  <a:gd name="connsiteY1" fmla="*/ 1604483 h 1974681"/>
                  <a:gd name="connsiteX2" fmla="*/ 1271486 w 3503134"/>
                  <a:gd name="connsiteY2" fmla="*/ 1635537 h 1974681"/>
                  <a:gd name="connsiteX3" fmla="*/ 953213 w 3503134"/>
                  <a:gd name="connsiteY3" fmla="*/ 1827480 h 1974681"/>
                  <a:gd name="connsiteX4" fmla="*/ 1000853 w 3503134"/>
                  <a:gd name="connsiteY4" fmla="*/ 1805759 h 1974681"/>
                  <a:gd name="connsiteX5" fmla="*/ 584918 w 3503134"/>
                  <a:gd name="connsiteY5" fmla="*/ 1974681 h 1974681"/>
                  <a:gd name="connsiteX6" fmla="*/ 79259 w 3503134"/>
                  <a:gd name="connsiteY6" fmla="*/ 1699158 h 1974681"/>
                  <a:gd name="connsiteX7" fmla="*/ 202660 w 3503134"/>
                  <a:gd name="connsiteY7" fmla="*/ 1443595 h 1974681"/>
                  <a:gd name="connsiteX8" fmla="*/ 656017 w 3503134"/>
                  <a:gd name="connsiteY8" fmla="*/ 1326730 h 1974681"/>
                  <a:gd name="connsiteX9" fmla="*/ 519787 w 3503134"/>
                  <a:gd name="connsiteY9" fmla="*/ 1014647 h 1974681"/>
                  <a:gd name="connsiteX10" fmla="*/ 69652 w 3503134"/>
                  <a:gd name="connsiteY10" fmla="*/ 819782 h 1974681"/>
                  <a:gd name="connsiteX11" fmla="*/ 5790 w 3503134"/>
                  <a:gd name="connsiteY11" fmla="*/ 707391 h 1974681"/>
                  <a:gd name="connsiteX12" fmla="*/ 93403 w 3503134"/>
                  <a:gd name="connsiteY12" fmla="*/ 411904 h 1974681"/>
                  <a:gd name="connsiteX13" fmla="*/ 229335 w 3503134"/>
                  <a:gd name="connsiteY13" fmla="*/ 290998 h 1974681"/>
                  <a:gd name="connsiteX14" fmla="*/ 435428 w 3503134"/>
                  <a:gd name="connsiteY14" fmla="*/ 225961 h 1974681"/>
                  <a:gd name="connsiteX15" fmla="*/ 713400 w 3503134"/>
                  <a:gd name="connsiteY15" fmla="*/ 304873 h 1974681"/>
                  <a:gd name="connsiteX16" fmla="*/ 1067818 w 3503134"/>
                  <a:gd name="connsiteY16" fmla="*/ 441666 h 1974681"/>
                  <a:gd name="connsiteX17" fmla="*/ 1040673 w 3503134"/>
                  <a:gd name="connsiteY17" fmla="*/ 240102 h 1974681"/>
                  <a:gd name="connsiteX18" fmla="*/ 976299 w 3503134"/>
                  <a:gd name="connsiteY18" fmla="*/ 26107 h 1974681"/>
                  <a:gd name="connsiteX19" fmla="*/ 1078609 w 3503134"/>
                  <a:gd name="connsiteY19" fmla="*/ 21982 h 1974681"/>
                  <a:gd name="connsiteX20" fmla="*/ 1230340 w 3503134"/>
                  <a:gd name="connsiteY20" fmla="*/ 183203 h 1974681"/>
                  <a:gd name="connsiteX21" fmla="*/ 1406531 w 3503134"/>
                  <a:gd name="connsiteY21" fmla="*/ 355226 h 1974681"/>
                  <a:gd name="connsiteX22" fmla="*/ 2077594 w 3503134"/>
                  <a:gd name="connsiteY22" fmla="*/ 265949 h 1974681"/>
                  <a:gd name="connsiteX23" fmla="*/ 2346257 w 3503134"/>
                  <a:gd name="connsiteY23" fmla="*/ 446558 h 1974681"/>
                  <a:gd name="connsiteX24" fmla="*/ 2497106 w 3503134"/>
                  <a:gd name="connsiteY24" fmla="*/ 690338 h 1974681"/>
                  <a:gd name="connsiteX25" fmla="*/ 2869965 w 3503134"/>
                  <a:gd name="connsiteY25" fmla="*/ 576250 h 1974681"/>
                  <a:gd name="connsiteX26" fmla="*/ 3087978 w 3503134"/>
                  <a:gd name="connsiteY26" fmla="*/ 442212 h 1974681"/>
                  <a:gd name="connsiteX27" fmla="*/ 3501236 w 3503134"/>
                  <a:gd name="connsiteY27" fmla="*/ 55690 h 1974681"/>
                  <a:gd name="connsiteX28" fmla="*/ 3230926 w 3503134"/>
                  <a:gd name="connsiteY28" fmla="*/ 992230 h 1974681"/>
                  <a:gd name="connsiteX29" fmla="*/ 2975983 w 3503134"/>
                  <a:gd name="connsiteY29" fmla="*/ 1320487 h 1974681"/>
                  <a:gd name="connsiteX30" fmla="*/ 2719536 w 3503134"/>
                  <a:gd name="connsiteY30" fmla="*/ 1441862 h 1974681"/>
                  <a:gd name="connsiteX31" fmla="*/ 2272416 w 3503134"/>
                  <a:gd name="connsiteY31" fmla="*/ 1540104 h 1974681"/>
                  <a:gd name="connsiteX0" fmla="*/ 2222372 w 3499204"/>
                  <a:gd name="connsiteY0" fmla="*/ 1551562 h 1974681"/>
                  <a:gd name="connsiteX1" fmla="*/ 1692449 w 3499204"/>
                  <a:gd name="connsiteY1" fmla="*/ 1604483 h 1974681"/>
                  <a:gd name="connsiteX2" fmla="*/ 1267556 w 3499204"/>
                  <a:gd name="connsiteY2" fmla="*/ 1635537 h 1974681"/>
                  <a:gd name="connsiteX3" fmla="*/ 949283 w 3499204"/>
                  <a:gd name="connsiteY3" fmla="*/ 1827480 h 1974681"/>
                  <a:gd name="connsiteX4" fmla="*/ 996923 w 3499204"/>
                  <a:gd name="connsiteY4" fmla="*/ 1805759 h 1974681"/>
                  <a:gd name="connsiteX5" fmla="*/ 580988 w 3499204"/>
                  <a:gd name="connsiteY5" fmla="*/ 1974681 h 1974681"/>
                  <a:gd name="connsiteX6" fmla="*/ 75329 w 3499204"/>
                  <a:gd name="connsiteY6" fmla="*/ 1699158 h 1974681"/>
                  <a:gd name="connsiteX7" fmla="*/ 198730 w 3499204"/>
                  <a:gd name="connsiteY7" fmla="*/ 1443595 h 1974681"/>
                  <a:gd name="connsiteX8" fmla="*/ 652087 w 3499204"/>
                  <a:gd name="connsiteY8" fmla="*/ 1326730 h 1974681"/>
                  <a:gd name="connsiteX9" fmla="*/ 515857 w 3499204"/>
                  <a:gd name="connsiteY9" fmla="*/ 1014647 h 1974681"/>
                  <a:gd name="connsiteX10" fmla="*/ 65722 w 3499204"/>
                  <a:gd name="connsiteY10" fmla="*/ 819782 h 1974681"/>
                  <a:gd name="connsiteX11" fmla="*/ 32470 w 3499204"/>
                  <a:gd name="connsiteY11" fmla="*/ 765798 h 1974681"/>
                  <a:gd name="connsiteX12" fmla="*/ 1860 w 3499204"/>
                  <a:gd name="connsiteY12" fmla="*/ 707391 h 1974681"/>
                  <a:gd name="connsiteX13" fmla="*/ 89473 w 3499204"/>
                  <a:gd name="connsiteY13" fmla="*/ 411904 h 1974681"/>
                  <a:gd name="connsiteX14" fmla="*/ 225405 w 3499204"/>
                  <a:gd name="connsiteY14" fmla="*/ 290998 h 1974681"/>
                  <a:gd name="connsiteX15" fmla="*/ 431498 w 3499204"/>
                  <a:gd name="connsiteY15" fmla="*/ 225961 h 1974681"/>
                  <a:gd name="connsiteX16" fmla="*/ 709470 w 3499204"/>
                  <a:gd name="connsiteY16" fmla="*/ 304873 h 1974681"/>
                  <a:gd name="connsiteX17" fmla="*/ 1063888 w 3499204"/>
                  <a:gd name="connsiteY17" fmla="*/ 441666 h 1974681"/>
                  <a:gd name="connsiteX18" fmla="*/ 1036743 w 3499204"/>
                  <a:gd name="connsiteY18" fmla="*/ 240102 h 1974681"/>
                  <a:gd name="connsiteX19" fmla="*/ 972369 w 3499204"/>
                  <a:gd name="connsiteY19" fmla="*/ 26107 h 1974681"/>
                  <a:gd name="connsiteX20" fmla="*/ 1074679 w 3499204"/>
                  <a:gd name="connsiteY20" fmla="*/ 21982 h 1974681"/>
                  <a:gd name="connsiteX21" fmla="*/ 1226410 w 3499204"/>
                  <a:gd name="connsiteY21" fmla="*/ 183203 h 1974681"/>
                  <a:gd name="connsiteX22" fmla="*/ 1402601 w 3499204"/>
                  <a:gd name="connsiteY22" fmla="*/ 355226 h 1974681"/>
                  <a:gd name="connsiteX23" fmla="*/ 2073664 w 3499204"/>
                  <a:gd name="connsiteY23" fmla="*/ 265949 h 1974681"/>
                  <a:gd name="connsiteX24" fmla="*/ 2342327 w 3499204"/>
                  <a:gd name="connsiteY24" fmla="*/ 446558 h 1974681"/>
                  <a:gd name="connsiteX25" fmla="*/ 2493176 w 3499204"/>
                  <a:gd name="connsiteY25" fmla="*/ 690338 h 1974681"/>
                  <a:gd name="connsiteX26" fmla="*/ 2866035 w 3499204"/>
                  <a:gd name="connsiteY26" fmla="*/ 576250 h 1974681"/>
                  <a:gd name="connsiteX27" fmla="*/ 3084048 w 3499204"/>
                  <a:gd name="connsiteY27" fmla="*/ 442212 h 1974681"/>
                  <a:gd name="connsiteX28" fmla="*/ 3497306 w 3499204"/>
                  <a:gd name="connsiteY28" fmla="*/ 55690 h 1974681"/>
                  <a:gd name="connsiteX29" fmla="*/ 3226996 w 3499204"/>
                  <a:gd name="connsiteY29" fmla="*/ 992230 h 1974681"/>
                  <a:gd name="connsiteX30" fmla="*/ 2972053 w 3499204"/>
                  <a:gd name="connsiteY30" fmla="*/ 1320487 h 1974681"/>
                  <a:gd name="connsiteX31" fmla="*/ 2715606 w 3499204"/>
                  <a:gd name="connsiteY31" fmla="*/ 1441862 h 1974681"/>
                  <a:gd name="connsiteX32" fmla="*/ 2268486 w 3499204"/>
                  <a:gd name="connsiteY32" fmla="*/ 1540104 h 1974681"/>
                  <a:gd name="connsiteX0" fmla="*/ 2222372 w 3499204"/>
                  <a:gd name="connsiteY0" fmla="*/ 1551562 h 1974681"/>
                  <a:gd name="connsiteX1" fmla="*/ 1692449 w 3499204"/>
                  <a:gd name="connsiteY1" fmla="*/ 1604483 h 1974681"/>
                  <a:gd name="connsiteX2" fmla="*/ 1267556 w 3499204"/>
                  <a:gd name="connsiteY2" fmla="*/ 1635537 h 1974681"/>
                  <a:gd name="connsiteX3" fmla="*/ 949283 w 3499204"/>
                  <a:gd name="connsiteY3" fmla="*/ 1827480 h 1974681"/>
                  <a:gd name="connsiteX4" fmla="*/ 996923 w 3499204"/>
                  <a:gd name="connsiteY4" fmla="*/ 1805759 h 1974681"/>
                  <a:gd name="connsiteX5" fmla="*/ 580988 w 3499204"/>
                  <a:gd name="connsiteY5" fmla="*/ 1974681 h 1974681"/>
                  <a:gd name="connsiteX6" fmla="*/ 75329 w 3499204"/>
                  <a:gd name="connsiteY6" fmla="*/ 1699158 h 1974681"/>
                  <a:gd name="connsiteX7" fmla="*/ 198730 w 3499204"/>
                  <a:gd name="connsiteY7" fmla="*/ 1443595 h 1974681"/>
                  <a:gd name="connsiteX8" fmla="*/ 652087 w 3499204"/>
                  <a:gd name="connsiteY8" fmla="*/ 1326730 h 1974681"/>
                  <a:gd name="connsiteX9" fmla="*/ 515857 w 3499204"/>
                  <a:gd name="connsiteY9" fmla="*/ 1014647 h 1974681"/>
                  <a:gd name="connsiteX10" fmla="*/ 65722 w 3499204"/>
                  <a:gd name="connsiteY10" fmla="*/ 819782 h 1974681"/>
                  <a:gd name="connsiteX11" fmla="*/ 32470 w 3499204"/>
                  <a:gd name="connsiteY11" fmla="*/ 765798 h 1974681"/>
                  <a:gd name="connsiteX12" fmla="*/ 1860 w 3499204"/>
                  <a:gd name="connsiteY12" fmla="*/ 659405 h 1974681"/>
                  <a:gd name="connsiteX13" fmla="*/ 89473 w 3499204"/>
                  <a:gd name="connsiteY13" fmla="*/ 411904 h 1974681"/>
                  <a:gd name="connsiteX14" fmla="*/ 225405 w 3499204"/>
                  <a:gd name="connsiteY14" fmla="*/ 290998 h 1974681"/>
                  <a:gd name="connsiteX15" fmla="*/ 431498 w 3499204"/>
                  <a:gd name="connsiteY15" fmla="*/ 225961 h 1974681"/>
                  <a:gd name="connsiteX16" fmla="*/ 709470 w 3499204"/>
                  <a:gd name="connsiteY16" fmla="*/ 304873 h 1974681"/>
                  <a:gd name="connsiteX17" fmla="*/ 1063888 w 3499204"/>
                  <a:gd name="connsiteY17" fmla="*/ 441666 h 1974681"/>
                  <a:gd name="connsiteX18" fmla="*/ 1036743 w 3499204"/>
                  <a:gd name="connsiteY18" fmla="*/ 240102 h 1974681"/>
                  <a:gd name="connsiteX19" fmla="*/ 972369 w 3499204"/>
                  <a:gd name="connsiteY19" fmla="*/ 26107 h 1974681"/>
                  <a:gd name="connsiteX20" fmla="*/ 1074679 w 3499204"/>
                  <a:gd name="connsiteY20" fmla="*/ 21982 h 1974681"/>
                  <a:gd name="connsiteX21" fmla="*/ 1226410 w 3499204"/>
                  <a:gd name="connsiteY21" fmla="*/ 183203 h 1974681"/>
                  <a:gd name="connsiteX22" fmla="*/ 1402601 w 3499204"/>
                  <a:gd name="connsiteY22" fmla="*/ 355226 h 1974681"/>
                  <a:gd name="connsiteX23" fmla="*/ 2073664 w 3499204"/>
                  <a:gd name="connsiteY23" fmla="*/ 265949 h 1974681"/>
                  <a:gd name="connsiteX24" fmla="*/ 2342327 w 3499204"/>
                  <a:gd name="connsiteY24" fmla="*/ 446558 h 1974681"/>
                  <a:gd name="connsiteX25" fmla="*/ 2493176 w 3499204"/>
                  <a:gd name="connsiteY25" fmla="*/ 690338 h 1974681"/>
                  <a:gd name="connsiteX26" fmla="*/ 2866035 w 3499204"/>
                  <a:gd name="connsiteY26" fmla="*/ 576250 h 1974681"/>
                  <a:gd name="connsiteX27" fmla="*/ 3084048 w 3499204"/>
                  <a:gd name="connsiteY27" fmla="*/ 442212 h 1974681"/>
                  <a:gd name="connsiteX28" fmla="*/ 3497306 w 3499204"/>
                  <a:gd name="connsiteY28" fmla="*/ 55690 h 1974681"/>
                  <a:gd name="connsiteX29" fmla="*/ 3226996 w 3499204"/>
                  <a:gd name="connsiteY29" fmla="*/ 992230 h 1974681"/>
                  <a:gd name="connsiteX30" fmla="*/ 2972053 w 3499204"/>
                  <a:gd name="connsiteY30" fmla="*/ 1320487 h 1974681"/>
                  <a:gd name="connsiteX31" fmla="*/ 2715606 w 3499204"/>
                  <a:gd name="connsiteY31" fmla="*/ 1441862 h 1974681"/>
                  <a:gd name="connsiteX32" fmla="*/ 2268486 w 3499204"/>
                  <a:gd name="connsiteY32" fmla="*/ 1540104 h 1974681"/>
                  <a:gd name="connsiteX0" fmla="*/ 2220946 w 3497778"/>
                  <a:gd name="connsiteY0" fmla="*/ 1551562 h 1974681"/>
                  <a:gd name="connsiteX1" fmla="*/ 1691023 w 3497778"/>
                  <a:gd name="connsiteY1" fmla="*/ 1604483 h 1974681"/>
                  <a:gd name="connsiteX2" fmla="*/ 1266130 w 3497778"/>
                  <a:gd name="connsiteY2" fmla="*/ 1635537 h 1974681"/>
                  <a:gd name="connsiteX3" fmla="*/ 947857 w 3497778"/>
                  <a:gd name="connsiteY3" fmla="*/ 1827480 h 1974681"/>
                  <a:gd name="connsiteX4" fmla="*/ 995497 w 3497778"/>
                  <a:gd name="connsiteY4" fmla="*/ 1805759 h 1974681"/>
                  <a:gd name="connsiteX5" fmla="*/ 579562 w 3497778"/>
                  <a:gd name="connsiteY5" fmla="*/ 1974681 h 1974681"/>
                  <a:gd name="connsiteX6" fmla="*/ 73903 w 3497778"/>
                  <a:gd name="connsiteY6" fmla="*/ 1699158 h 1974681"/>
                  <a:gd name="connsiteX7" fmla="*/ 197304 w 3497778"/>
                  <a:gd name="connsiteY7" fmla="*/ 1443595 h 1974681"/>
                  <a:gd name="connsiteX8" fmla="*/ 650661 w 3497778"/>
                  <a:gd name="connsiteY8" fmla="*/ 1326730 h 1974681"/>
                  <a:gd name="connsiteX9" fmla="*/ 514431 w 3497778"/>
                  <a:gd name="connsiteY9" fmla="*/ 1014647 h 1974681"/>
                  <a:gd name="connsiteX10" fmla="*/ 64296 w 3497778"/>
                  <a:gd name="connsiteY10" fmla="*/ 819782 h 1974681"/>
                  <a:gd name="connsiteX11" fmla="*/ 54796 w 3497778"/>
                  <a:gd name="connsiteY11" fmla="*/ 801788 h 1974681"/>
                  <a:gd name="connsiteX12" fmla="*/ 434 w 3497778"/>
                  <a:gd name="connsiteY12" fmla="*/ 659405 h 1974681"/>
                  <a:gd name="connsiteX13" fmla="*/ 88047 w 3497778"/>
                  <a:gd name="connsiteY13" fmla="*/ 411904 h 1974681"/>
                  <a:gd name="connsiteX14" fmla="*/ 223979 w 3497778"/>
                  <a:gd name="connsiteY14" fmla="*/ 290998 h 1974681"/>
                  <a:gd name="connsiteX15" fmla="*/ 430072 w 3497778"/>
                  <a:gd name="connsiteY15" fmla="*/ 225961 h 1974681"/>
                  <a:gd name="connsiteX16" fmla="*/ 708044 w 3497778"/>
                  <a:gd name="connsiteY16" fmla="*/ 304873 h 1974681"/>
                  <a:gd name="connsiteX17" fmla="*/ 1062462 w 3497778"/>
                  <a:gd name="connsiteY17" fmla="*/ 441666 h 1974681"/>
                  <a:gd name="connsiteX18" fmla="*/ 1035317 w 3497778"/>
                  <a:gd name="connsiteY18" fmla="*/ 240102 h 1974681"/>
                  <a:gd name="connsiteX19" fmla="*/ 970943 w 3497778"/>
                  <a:gd name="connsiteY19" fmla="*/ 26107 h 1974681"/>
                  <a:gd name="connsiteX20" fmla="*/ 1073253 w 3497778"/>
                  <a:gd name="connsiteY20" fmla="*/ 21982 h 1974681"/>
                  <a:gd name="connsiteX21" fmla="*/ 1224984 w 3497778"/>
                  <a:gd name="connsiteY21" fmla="*/ 183203 h 1974681"/>
                  <a:gd name="connsiteX22" fmla="*/ 1401175 w 3497778"/>
                  <a:gd name="connsiteY22" fmla="*/ 355226 h 1974681"/>
                  <a:gd name="connsiteX23" fmla="*/ 2072238 w 3497778"/>
                  <a:gd name="connsiteY23" fmla="*/ 265949 h 1974681"/>
                  <a:gd name="connsiteX24" fmla="*/ 2340901 w 3497778"/>
                  <a:gd name="connsiteY24" fmla="*/ 446558 h 1974681"/>
                  <a:gd name="connsiteX25" fmla="*/ 2491750 w 3497778"/>
                  <a:gd name="connsiteY25" fmla="*/ 690338 h 1974681"/>
                  <a:gd name="connsiteX26" fmla="*/ 2864609 w 3497778"/>
                  <a:gd name="connsiteY26" fmla="*/ 576250 h 1974681"/>
                  <a:gd name="connsiteX27" fmla="*/ 3082622 w 3497778"/>
                  <a:gd name="connsiteY27" fmla="*/ 442212 h 1974681"/>
                  <a:gd name="connsiteX28" fmla="*/ 3495880 w 3497778"/>
                  <a:gd name="connsiteY28" fmla="*/ 55690 h 1974681"/>
                  <a:gd name="connsiteX29" fmla="*/ 3225570 w 3497778"/>
                  <a:gd name="connsiteY29" fmla="*/ 992230 h 1974681"/>
                  <a:gd name="connsiteX30" fmla="*/ 2970627 w 3497778"/>
                  <a:gd name="connsiteY30" fmla="*/ 1320487 h 1974681"/>
                  <a:gd name="connsiteX31" fmla="*/ 2714180 w 3497778"/>
                  <a:gd name="connsiteY31" fmla="*/ 1441862 h 1974681"/>
                  <a:gd name="connsiteX32" fmla="*/ 2267060 w 3497778"/>
                  <a:gd name="connsiteY32" fmla="*/ 1540104 h 1974681"/>
                  <a:gd name="connsiteX0" fmla="*/ 2221058 w 3497890"/>
                  <a:gd name="connsiteY0" fmla="*/ 1551562 h 1974681"/>
                  <a:gd name="connsiteX1" fmla="*/ 1691135 w 3497890"/>
                  <a:gd name="connsiteY1" fmla="*/ 1604483 h 1974681"/>
                  <a:gd name="connsiteX2" fmla="*/ 1266242 w 3497890"/>
                  <a:gd name="connsiteY2" fmla="*/ 1635537 h 1974681"/>
                  <a:gd name="connsiteX3" fmla="*/ 947969 w 3497890"/>
                  <a:gd name="connsiteY3" fmla="*/ 1827480 h 1974681"/>
                  <a:gd name="connsiteX4" fmla="*/ 995609 w 3497890"/>
                  <a:gd name="connsiteY4" fmla="*/ 1805759 h 1974681"/>
                  <a:gd name="connsiteX5" fmla="*/ 579674 w 3497890"/>
                  <a:gd name="connsiteY5" fmla="*/ 1974681 h 1974681"/>
                  <a:gd name="connsiteX6" fmla="*/ 74015 w 3497890"/>
                  <a:gd name="connsiteY6" fmla="*/ 1699158 h 1974681"/>
                  <a:gd name="connsiteX7" fmla="*/ 197416 w 3497890"/>
                  <a:gd name="connsiteY7" fmla="*/ 1443595 h 1974681"/>
                  <a:gd name="connsiteX8" fmla="*/ 650773 w 3497890"/>
                  <a:gd name="connsiteY8" fmla="*/ 1326730 h 1974681"/>
                  <a:gd name="connsiteX9" fmla="*/ 514543 w 3497890"/>
                  <a:gd name="connsiteY9" fmla="*/ 1014647 h 1974681"/>
                  <a:gd name="connsiteX10" fmla="*/ 64408 w 3497890"/>
                  <a:gd name="connsiteY10" fmla="*/ 819782 h 1974681"/>
                  <a:gd name="connsiteX11" fmla="*/ 51649 w 3497890"/>
                  <a:gd name="connsiteY11" fmla="*/ 810019 h 1974681"/>
                  <a:gd name="connsiteX12" fmla="*/ 546 w 3497890"/>
                  <a:gd name="connsiteY12" fmla="*/ 659405 h 1974681"/>
                  <a:gd name="connsiteX13" fmla="*/ 88159 w 3497890"/>
                  <a:gd name="connsiteY13" fmla="*/ 411904 h 1974681"/>
                  <a:gd name="connsiteX14" fmla="*/ 224091 w 3497890"/>
                  <a:gd name="connsiteY14" fmla="*/ 290998 h 1974681"/>
                  <a:gd name="connsiteX15" fmla="*/ 430184 w 3497890"/>
                  <a:gd name="connsiteY15" fmla="*/ 225961 h 1974681"/>
                  <a:gd name="connsiteX16" fmla="*/ 708156 w 3497890"/>
                  <a:gd name="connsiteY16" fmla="*/ 304873 h 1974681"/>
                  <a:gd name="connsiteX17" fmla="*/ 1062574 w 3497890"/>
                  <a:gd name="connsiteY17" fmla="*/ 441666 h 1974681"/>
                  <a:gd name="connsiteX18" fmla="*/ 1035429 w 3497890"/>
                  <a:gd name="connsiteY18" fmla="*/ 240102 h 1974681"/>
                  <a:gd name="connsiteX19" fmla="*/ 971055 w 3497890"/>
                  <a:gd name="connsiteY19" fmla="*/ 26107 h 1974681"/>
                  <a:gd name="connsiteX20" fmla="*/ 1073365 w 3497890"/>
                  <a:gd name="connsiteY20" fmla="*/ 21982 h 1974681"/>
                  <a:gd name="connsiteX21" fmla="*/ 1225096 w 3497890"/>
                  <a:gd name="connsiteY21" fmla="*/ 183203 h 1974681"/>
                  <a:gd name="connsiteX22" fmla="*/ 1401287 w 3497890"/>
                  <a:gd name="connsiteY22" fmla="*/ 355226 h 1974681"/>
                  <a:gd name="connsiteX23" fmla="*/ 2072350 w 3497890"/>
                  <a:gd name="connsiteY23" fmla="*/ 265949 h 1974681"/>
                  <a:gd name="connsiteX24" fmla="*/ 2341013 w 3497890"/>
                  <a:gd name="connsiteY24" fmla="*/ 446558 h 1974681"/>
                  <a:gd name="connsiteX25" fmla="*/ 2491862 w 3497890"/>
                  <a:gd name="connsiteY25" fmla="*/ 690338 h 1974681"/>
                  <a:gd name="connsiteX26" fmla="*/ 2864721 w 3497890"/>
                  <a:gd name="connsiteY26" fmla="*/ 576250 h 1974681"/>
                  <a:gd name="connsiteX27" fmla="*/ 3082734 w 3497890"/>
                  <a:gd name="connsiteY27" fmla="*/ 442212 h 1974681"/>
                  <a:gd name="connsiteX28" fmla="*/ 3495992 w 3497890"/>
                  <a:gd name="connsiteY28" fmla="*/ 55690 h 1974681"/>
                  <a:gd name="connsiteX29" fmla="*/ 3225682 w 3497890"/>
                  <a:gd name="connsiteY29" fmla="*/ 992230 h 1974681"/>
                  <a:gd name="connsiteX30" fmla="*/ 2970739 w 3497890"/>
                  <a:gd name="connsiteY30" fmla="*/ 1320487 h 1974681"/>
                  <a:gd name="connsiteX31" fmla="*/ 2714292 w 3497890"/>
                  <a:gd name="connsiteY31" fmla="*/ 1441862 h 1974681"/>
                  <a:gd name="connsiteX32" fmla="*/ 2267172 w 3497890"/>
                  <a:gd name="connsiteY32" fmla="*/ 1540104 h 1974681"/>
                  <a:gd name="connsiteX0" fmla="*/ 2221058 w 3497890"/>
                  <a:gd name="connsiteY0" fmla="*/ 1551562 h 1974681"/>
                  <a:gd name="connsiteX1" fmla="*/ 1691135 w 3497890"/>
                  <a:gd name="connsiteY1" fmla="*/ 1604483 h 1974681"/>
                  <a:gd name="connsiteX2" fmla="*/ 1266242 w 3497890"/>
                  <a:gd name="connsiteY2" fmla="*/ 1635537 h 1974681"/>
                  <a:gd name="connsiteX3" fmla="*/ 947969 w 3497890"/>
                  <a:gd name="connsiteY3" fmla="*/ 1827480 h 1974681"/>
                  <a:gd name="connsiteX4" fmla="*/ 995609 w 3497890"/>
                  <a:gd name="connsiteY4" fmla="*/ 1805759 h 1974681"/>
                  <a:gd name="connsiteX5" fmla="*/ 579674 w 3497890"/>
                  <a:gd name="connsiteY5" fmla="*/ 1974681 h 1974681"/>
                  <a:gd name="connsiteX6" fmla="*/ 74015 w 3497890"/>
                  <a:gd name="connsiteY6" fmla="*/ 1699158 h 1974681"/>
                  <a:gd name="connsiteX7" fmla="*/ 197416 w 3497890"/>
                  <a:gd name="connsiteY7" fmla="*/ 1443595 h 1974681"/>
                  <a:gd name="connsiteX8" fmla="*/ 650773 w 3497890"/>
                  <a:gd name="connsiteY8" fmla="*/ 1326730 h 1974681"/>
                  <a:gd name="connsiteX9" fmla="*/ 514543 w 3497890"/>
                  <a:gd name="connsiteY9" fmla="*/ 1014647 h 1974681"/>
                  <a:gd name="connsiteX10" fmla="*/ 90484 w 3497890"/>
                  <a:gd name="connsiteY10" fmla="*/ 832129 h 1974681"/>
                  <a:gd name="connsiteX11" fmla="*/ 51649 w 3497890"/>
                  <a:gd name="connsiteY11" fmla="*/ 810019 h 1974681"/>
                  <a:gd name="connsiteX12" fmla="*/ 546 w 3497890"/>
                  <a:gd name="connsiteY12" fmla="*/ 659405 h 1974681"/>
                  <a:gd name="connsiteX13" fmla="*/ 88159 w 3497890"/>
                  <a:gd name="connsiteY13" fmla="*/ 411904 h 1974681"/>
                  <a:gd name="connsiteX14" fmla="*/ 224091 w 3497890"/>
                  <a:gd name="connsiteY14" fmla="*/ 290998 h 1974681"/>
                  <a:gd name="connsiteX15" fmla="*/ 430184 w 3497890"/>
                  <a:gd name="connsiteY15" fmla="*/ 225961 h 1974681"/>
                  <a:gd name="connsiteX16" fmla="*/ 708156 w 3497890"/>
                  <a:gd name="connsiteY16" fmla="*/ 304873 h 1974681"/>
                  <a:gd name="connsiteX17" fmla="*/ 1062574 w 3497890"/>
                  <a:gd name="connsiteY17" fmla="*/ 441666 h 1974681"/>
                  <a:gd name="connsiteX18" fmla="*/ 1035429 w 3497890"/>
                  <a:gd name="connsiteY18" fmla="*/ 240102 h 1974681"/>
                  <a:gd name="connsiteX19" fmla="*/ 971055 w 3497890"/>
                  <a:gd name="connsiteY19" fmla="*/ 26107 h 1974681"/>
                  <a:gd name="connsiteX20" fmla="*/ 1073365 w 3497890"/>
                  <a:gd name="connsiteY20" fmla="*/ 21982 h 1974681"/>
                  <a:gd name="connsiteX21" fmla="*/ 1225096 w 3497890"/>
                  <a:gd name="connsiteY21" fmla="*/ 183203 h 1974681"/>
                  <a:gd name="connsiteX22" fmla="*/ 1401287 w 3497890"/>
                  <a:gd name="connsiteY22" fmla="*/ 355226 h 1974681"/>
                  <a:gd name="connsiteX23" fmla="*/ 2072350 w 3497890"/>
                  <a:gd name="connsiteY23" fmla="*/ 265949 h 1974681"/>
                  <a:gd name="connsiteX24" fmla="*/ 2341013 w 3497890"/>
                  <a:gd name="connsiteY24" fmla="*/ 446558 h 1974681"/>
                  <a:gd name="connsiteX25" fmla="*/ 2491862 w 3497890"/>
                  <a:gd name="connsiteY25" fmla="*/ 690338 h 1974681"/>
                  <a:gd name="connsiteX26" fmla="*/ 2864721 w 3497890"/>
                  <a:gd name="connsiteY26" fmla="*/ 576250 h 1974681"/>
                  <a:gd name="connsiteX27" fmla="*/ 3082734 w 3497890"/>
                  <a:gd name="connsiteY27" fmla="*/ 442212 h 1974681"/>
                  <a:gd name="connsiteX28" fmla="*/ 3495992 w 3497890"/>
                  <a:gd name="connsiteY28" fmla="*/ 55690 h 1974681"/>
                  <a:gd name="connsiteX29" fmla="*/ 3225682 w 3497890"/>
                  <a:gd name="connsiteY29" fmla="*/ 992230 h 1974681"/>
                  <a:gd name="connsiteX30" fmla="*/ 2970739 w 3497890"/>
                  <a:gd name="connsiteY30" fmla="*/ 1320487 h 1974681"/>
                  <a:gd name="connsiteX31" fmla="*/ 2714292 w 3497890"/>
                  <a:gd name="connsiteY31" fmla="*/ 1441862 h 1974681"/>
                  <a:gd name="connsiteX32" fmla="*/ 2267172 w 3497890"/>
                  <a:gd name="connsiteY32" fmla="*/ 1540104 h 1974681"/>
                  <a:gd name="connsiteX0" fmla="*/ 2220946 w 3497778"/>
                  <a:gd name="connsiteY0" fmla="*/ 1551562 h 1974681"/>
                  <a:gd name="connsiteX1" fmla="*/ 1691023 w 3497778"/>
                  <a:gd name="connsiteY1" fmla="*/ 1604483 h 1974681"/>
                  <a:gd name="connsiteX2" fmla="*/ 1266130 w 3497778"/>
                  <a:gd name="connsiteY2" fmla="*/ 1635537 h 1974681"/>
                  <a:gd name="connsiteX3" fmla="*/ 947857 w 3497778"/>
                  <a:gd name="connsiteY3" fmla="*/ 1827480 h 1974681"/>
                  <a:gd name="connsiteX4" fmla="*/ 995497 w 3497778"/>
                  <a:gd name="connsiteY4" fmla="*/ 1805759 h 1974681"/>
                  <a:gd name="connsiteX5" fmla="*/ 579562 w 3497778"/>
                  <a:gd name="connsiteY5" fmla="*/ 1974681 h 1974681"/>
                  <a:gd name="connsiteX6" fmla="*/ 73903 w 3497778"/>
                  <a:gd name="connsiteY6" fmla="*/ 1699158 h 1974681"/>
                  <a:gd name="connsiteX7" fmla="*/ 197304 w 3497778"/>
                  <a:gd name="connsiteY7" fmla="*/ 1443595 h 1974681"/>
                  <a:gd name="connsiteX8" fmla="*/ 650661 w 3497778"/>
                  <a:gd name="connsiteY8" fmla="*/ 1326730 h 1974681"/>
                  <a:gd name="connsiteX9" fmla="*/ 514431 w 3497778"/>
                  <a:gd name="connsiteY9" fmla="*/ 1014647 h 1974681"/>
                  <a:gd name="connsiteX10" fmla="*/ 90372 w 3497778"/>
                  <a:gd name="connsiteY10" fmla="*/ 832129 h 1974681"/>
                  <a:gd name="connsiteX11" fmla="*/ 54797 w 3497778"/>
                  <a:gd name="connsiteY11" fmla="*/ 826482 h 1974681"/>
                  <a:gd name="connsiteX12" fmla="*/ 434 w 3497778"/>
                  <a:gd name="connsiteY12" fmla="*/ 659405 h 1974681"/>
                  <a:gd name="connsiteX13" fmla="*/ 88047 w 3497778"/>
                  <a:gd name="connsiteY13" fmla="*/ 411904 h 1974681"/>
                  <a:gd name="connsiteX14" fmla="*/ 223979 w 3497778"/>
                  <a:gd name="connsiteY14" fmla="*/ 290998 h 1974681"/>
                  <a:gd name="connsiteX15" fmla="*/ 430072 w 3497778"/>
                  <a:gd name="connsiteY15" fmla="*/ 225961 h 1974681"/>
                  <a:gd name="connsiteX16" fmla="*/ 708044 w 3497778"/>
                  <a:gd name="connsiteY16" fmla="*/ 304873 h 1974681"/>
                  <a:gd name="connsiteX17" fmla="*/ 1062462 w 3497778"/>
                  <a:gd name="connsiteY17" fmla="*/ 441666 h 1974681"/>
                  <a:gd name="connsiteX18" fmla="*/ 1035317 w 3497778"/>
                  <a:gd name="connsiteY18" fmla="*/ 240102 h 1974681"/>
                  <a:gd name="connsiteX19" fmla="*/ 970943 w 3497778"/>
                  <a:gd name="connsiteY19" fmla="*/ 26107 h 1974681"/>
                  <a:gd name="connsiteX20" fmla="*/ 1073253 w 3497778"/>
                  <a:gd name="connsiteY20" fmla="*/ 21982 h 1974681"/>
                  <a:gd name="connsiteX21" fmla="*/ 1224984 w 3497778"/>
                  <a:gd name="connsiteY21" fmla="*/ 183203 h 1974681"/>
                  <a:gd name="connsiteX22" fmla="*/ 1401175 w 3497778"/>
                  <a:gd name="connsiteY22" fmla="*/ 355226 h 1974681"/>
                  <a:gd name="connsiteX23" fmla="*/ 2072238 w 3497778"/>
                  <a:gd name="connsiteY23" fmla="*/ 265949 h 1974681"/>
                  <a:gd name="connsiteX24" fmla="*/ 2340901 w 3497778"/>
                  <a:gd name="connsiteY24" fmla="*/ 446558 h 1974681"/>
                  <a:gd name="connsiteX25" fmla="*/ 2491750 w 3497778"/>
                  <a:gd name="connsiteY25" fmla="*/ 690338 h 1974681"/>
                  <a:gd name="connsiteX26" fmla="*/ 2864609 w 3497778"/>
                  <a:gd name="connsiteY26" fmla="*/ 576250 h 1974681"/>
                  <a:gd name="connsiteX27" fmla="*/ 3082622 w 3497778"/>
                  <a:gd name="connsiteY27" fmla="*/ 442212 h 1974681"/>
                  <a:gd name="connsiteX28" fmla="*/ 3495880 w 3497778"/>
                  <a:gd name="connsiteY28" fmla="*/ 55690 h 1974681"/>
                  <a:gd name="connsiteX29" fmla="*/ 3225570 w 3497778"/>
                  <a:gd name="connsiteY29" fmla="*/ 992230 h 1974681"/>
                  <a:gd name="connsiteX30" fmla="*/ 2970627 w 3497778"/>
                  <a:gd name="connsiteY30" fmla="*/ 1320487 h 1974681"/>
                  <a:gd name="connsiteX31" fmla="*/ 2714180 w 3497778"/>
                  <a:gd name="connsiteY31" fmla="*/ 1441862 h 1974681"/>
                  <a:gd name="connsiteX32" fmla="*/ 2267060 w 3497778"/>
                  <a:gd name="connsiteY32" fmla="*/ 1540104 h 1974681"/>
                  <a:gd name="connsiteX0" fmla="*/ 2220946 w 3497778"/>
                  <a:gd name="connsiteY0" fmla="*/ 1551562 h 1974681"/>
                  <a:gd name="connsiteX1" fmla="*/ 1691023 w 3497778"/>
                  <a:gd name="connsiteY1" fmla="*/ 1604483 h 1974681"/>
                  <a:gd name="connsiteX2" fmla="*/ 1266130 w 3497778"/>
                  <a:gd name="connsiteY2" fmla="*/ 1635537 h 1974681"/>
                  <a:gd name="connsiteX3" fmla="*/ 947857 w 3497778"/>
                  <a:gd name="connsiteY3" fmla="*/ 1827480 h 1974681"/>
                  <a:gd name="connsiteX4" fmla="*/ 995497 w 3497778"/>
                  <a:gd name="connsiteY4" fmla="*/ 1805759 h 1974681"/>
                  <a:gd name="connsiteX5" fmla="*/ 579562 w 3497778"/>
                  <a:gd name="connsiteY5" fmla="*/ 1974681 h 1974681"/>
                  <a:gd name="connsiteX6" fmla="*/ 73903 w 3497778"/>
                  <a:gd name="connsiteY6" fmla="*/ 1699158 h 1974681"/>
                  <a:gd name="connsiteX7" fmla="*/ 197304 w 3497778"/>
                  <a:gd name="connsiteY7" fmla="*/ 1443595 h 1974681"/>
                  <a:gd name="connsiteX8" fmla="*/ 650661 w 3497778"/>
                  <a:gd name="connsiteY8" fmla="*/ 1326730 h 1974681"/>
                  <a:gd name="connsiteX9" fmla="*/ 514431 w 3497778"/>
                  <a:gd name="connsiteY9" fmla="*/ 1014647 h 1974681"/>
                  <a:gd name="connsiteX10" fmla="*/ 90372 w 3497778"/>
                  <a:gd name="connsiteY10" fmla="*/ 832129 h 1974681"/>
                  <a:gd name="connsiteX11" fmla="*/ 54797 w 3497778"/>
                  <a:gd name="connsiteY11" fmla="*/ 826482 h 1974681"/>
                  <a:gd name="connsiteX12" fmla="*/ 434 w 3497778"/>
                  <a:gd name="connsiteY12" fmla="*/ 659405 h 1974681"/>
                  <a:gd name="connsiteX13" fmla="*/ 88047 w 3497778"/>
                  <a:gd name="connsiteY13" fmla="*/ 411904 h 1974681"/>
                  <a:gd name="connsiteX14" fmla="*/ 223979 w 3497778"/>
                  <a:gd name="connsiteY14" fmla="*/ 290998 h 1974681"/>
                  <a:gd name="connsiteX15" fmla="*/ 430072 w 3497778"/>
                  <a:gd name="connsiteY15" fmla="*/ 225961 h 1974681"/>
                  <a:gd name="connsiteX16" fmla="*/ 708044 w 3497778"/>
                  <a:gd name="connsiteY16" fmla="*/ 304873 h 1974681"/>
                  <a:gd name="connsiteX17" fmla="*/ 1062462 w 3497778"/>
                  <a:gd name="connsiteY17" fmla="*/ 441666 h 1974681"/>
                  <a:gd name="connsiteX18" fmla="*/ 1035317 w 3497778"/>
                  <a:gd name="connsiteY18" fmla="*/ 240102 h 1974681"/>
                  <a:gd name="connsiteX19" fmla="*/ 970943 w 3497778"/>
                  <a:gd name="connsiteY19" fmla="*/ 26107 h 1974681"/>
                  <a:gd name="connsiteX20" fmla="*/ 1073253 w 3497778"/>
                  <a:gd name="connsiteY20" fmla="*/ 21982 h 1974681"/>
                  <a:gd name="connsiteX21" fmla="*/ 1224984 w 3497778"/>
                  <a:gd name="connsiteY21" fmla="*/ 183203 h 1974681"/>
                  <a:gd name="connsiteX22" fmla="*/ 1401175 w 3497778"/>
                  <a:gd name="connsiteY22" fmla="*/ 355226 h 1974681"/>
                  <a:gd name="connsiteX23" fmla="*/ 2072238 w 3497778"/>
                  <a:gd name="connsiteY23" fmla="*/ 265949 h 1974681"/>
                  <a:gd name="connsiteX24" fmla="*/ 2340901 w 3497778"/>
                  <a:gd name="connsiteY24" fmla="*/ 446558 h 1974681"/>
                  <a:gd name="connsiteX25" fmla="*/ 2491750 w 3497778"/>
                  <a:gd name="connsiteY25" fmla="*/ 690338 h 1974681"/>
                  <a:gd name="connsiteX26" fmla="*/ 2864609 w 3497778"/>
                  <a:gd name="connsiteY26" fmla="*/ 576250 h 1974681"/>
                  <a:gd name="connsiteX27" fmla="*/ 3082622 w 3497778"/>
                  <a:gd name="connsiteY27" fmla="*/ 442212 h 1974681"/>
                  <a:gd name="connsiteX28" fmla="*/ 3495880 w 3497778"/>
                  <a:gd name="connsiteY28" fmla="*/ 55690 h 1974681"/>
                  <a:gd name="connsiteX29" fmla="*/ 3225570 w 3497778"/>
                  <a:gd name="connsiteY29" fmla="*/ 992230 h 1974681"/>
                  <a:gd name="connsiteX30" fmla="*/ 2970627 w 3497778"/>
                  <a:gd name="connsiteY30" fmla="*/ 1320487 h 1974681"/>
                  <a:gd name="connsiteX31" fmla="*/ 2714180 w 3497778"/>
                  <a:gd name="connsiteY31" fmla="*/ 1441862 h 1974681"/>
                  <a:gd name="connsiteX32" fmla="*/ 2267060 w 3497778"/>
                  <a:gd name="connsiteY32" fmla="*/ 1540104 h 1974681"/>
                  <a:gd name="connsiteX0" fmla="*/ 2220515 w 3497347"/>
                  <a:gd name="connsiteY0" fmla="*/ 1551562 h 1974681"/>
                  <a:gd name="connsiteX1" fmla="*/ 1690592 w 3497347"/>
                  <a:gd name="connsiteY1" fmla="*/ 1604483 h 1974681"/>
                  <a:gd name="connsiteX2" fmla="*/ 1265699 w 3497347"/>
                  <a:gd name="connsiteY2" fmla="*/ 1635537 h 1974681"/>
                  <a:gd name="connsiteX3" fmla="*/ 947426 w 3497347"/>
                  <a:gd name="connsiteY3" fmla="*/ 1827480 h 1974681"/>
                  <a:gd name="connsiteX4" fmla="*/ 995066 w 3497347"/>
                  <a:gd name="connsiteY4" fmla="*/ 1805759 h 1974681"/>
                  <a:gd name="connsiteX5" fmla="*/ 579131 w 3497347"/>
                  <a:gd name="connsiteY5" fmla="*/ 1974681 h 1974681"/>
                  <a:gd name="connsiteX6" fmla="*/ 73472 w 3497347"/>
                  <a:gd name="connsiteY6" fmla="*/ 1699158 h 1974681"/>
                  <a:gd name="connsiteX7" fmla="*/ 196873 w 3497347"/>
                  <a:gd name="connsiteY7" fmla="*/ 1443595 h 1974681"/>
                  <a:gd name="connsiteX8" fmla="*/ 650230 w 3497347"/>
                  <a:gd name="connsiteY8" fmla="*/ 1326730 h 1974681"/>
                  <a:gd name="connsiteX9" fmla="*/ 514000 w 3497347"/>
                  <a:gd name="connsiteY9" fmla="*/ 1014647 h 1974681"/>
                  <a:gd name="connsiteX10" fmla="*/ 89941 w 3497347"/>
                  <a:gd name="connsiteY10" fmla="*/ 832129 h 1974681"/>
                  <a:gd name="connsiteX11" fmla="*/ 3 w 3497347"/>
                  <a:gd name="connsiteY11" fmla="*/ 659405 h 1974681"/>
                  <a:gd name="connsiteX12" fmla="*/ 87616 w 3497347"/>
                  <a:gd name="connsiteY12" fmla="*/ 411904 h 1974681"/>
                  <a:gd name="connsiteX13" fmla="*/ 223548 w 3497347"/>
                  <a:gd name="connsiteY13" fmla="*/ 290998 h 1974681"/>
                  <a:gd name="connsiteX14" fmla="*/ 429641 w 3497347"/>
                  <a:gd name="connsiteY14" fmla="*/ 225961 h 1974681"/>
                  <a:gd name="connsiteX15" fmla="*/ 707613 w 3497347"/>
                  <a:gd name="connsiteY15" fmla="*/ 304873 h 1974681"/>
                  <a:gd name="connsiteX16" fmla="*/ 1062031 w 3497347"/>
                  <a:gd name="connsiteY16" fmla="*/ 441666 h 1974681"/>
                  <a:gd name="connsiteX17" fmla="*/ 1034886 w 3497347"/>
                  <a:gd name="connsiteY17" fmla="*/ 240102 h 1974681"/>
                  <a:gd name="connsiteX18" fmla="*/ 970512 w 3497347"/>
                  <a:gd name="connsiteY18" fmla="*/ 26107 h 1974681"/>
                  <a:gd name="connsiteX19" fmla="*/ 1072822 w 3497347"/>
                  <a:gd name="connsiteY19" fmla="*/ 21982 h 1974681"/>
                  <a:gd name="connsiteX20" fmla="*/ 1224553 w 3497347"/>
                  <a:gd name="connsiteY20" fmla="*/ 183203 h 1974681"/>
                  <a:gd name="connsiteX21" fmla="*/ 1400744 w 3497347"/>
                  <a:gd name="connsiteY21" fmla="*/ 355226 h 1974681"/>
                  <a:gd name="connsiteX22" fmla="*/ 2071807 w 3497347"/>
                  <a:gd name="connsiteY22" fmla="*/ 265949 h 1974681"/>
                  <a:gd name="connsiteX23" fmla="*/ 2340470 w 3497347"/>
                  <a:gd name="connsiteY23" fmla="*/ 446558 h 1974681"/>
                  <a:gd name="connsiteX24" fmla="*/ 2491319 w 3497347"/>
                  <a:gd name="connsiteY24" fmla="*/ 690338 h 1974681"/>
                  <a:gd name="connsiteX25" fmla="*/ 2864178 w 3497347"/>
                  <a:gd name="connsiteY25" fmla="*/ 576250 h 1974681"/>
                  <a:gd name="connsiteX26" fmla="*/ 3082191 w 3497347"/>
                  <a:gd name="connsiteY26" fmla="*/ 442212 h 1974681"/>
                  <a:gd name="connsiteX27" fmla="*/ 3495449 w 3497347"/>
                  <a:gd name="connsiteY27" fmla="*/ 55690 h 1974681"/>
                  <a:gd name="connsiteX28" fmla="*/ 3225139 w 3497347"/>
                  <a:gd name="connsiteY28" fmla="*/ 992230 h 1974681"/>
                  <a:gd name="connsiteX29" fmla="*/ 2970196 w 3497347"/>
                  <a:gd name="connsiteY29" fmla="*/ 1320487 h 1974681"/>
                  <a:gd name="connsiteX30" fmla="*/ 2713749 w 3497347"/>
                  <a:gd name="connsiteY30" fmla="*/ 1441862 h 1974681"/>
                  <a:gd name="connsiteX31" fmla="*/ 2266629 w 3497347"/>
                  <a:gd name="connsiteY31" fmla="*/ 1540104 h 1974681"/>
                  <a:gd name="connsiteX0" fmla="*/ 2220515 w 3497347"/>
                  <a:gd name="connsiteY0" fmla="*/ 1551562 h 1974681"/>
                  <a:gd name="connsiteX1" fmla="*/ 1690592 w 3497347"/>
                  <a:gd name="connsiteY1" fmla="*/ 1604483 h 1974681"/>
                  <a:gd name="connsiteX2" fmla="*/ 1265699 w 3497347"/>
                  <a:gd name="connsiteY2" fmla="*/ 1635537 h 1974681"/>
                  <a:gd name="connsiteX3" fmla="*/ 947426 w 3497347"/>
                  <a:gd name="connsiteY3" fmla="*/ 1827480 h 1974681"/>
                  <a:gd name="connsiteX4" fmla="*/ 995066 w 3497347"/>
                  <a:gd name="connsiteY4" fmla="*/ 1805759 h 1974681"/>
                  <a:gd name="connsiteX5" fmla="*/ 579131 w 3497347"/>
                  <a:gd name="connsiteY5" fmla="*/ 1974681 h 1974681"/>
                  <a:gd name="connsiteX6" fmla="*/ 73472 w 3497347"/>
                  <a:gd name="connsiteY6" fmla="*/ 1699158 h 1974681"/>
                  <a:gd name="connsiteX7" fmla="*/ 196873 w 3497347"/>
                  <a:gd name="connsiteY7" fmla="*/ 1443595 h 1974681"/>
                  <a:gd name="connsiteX8" fmla="*/ 650230 w 3497347"/>
                  <a:gd name="connsiteY8" fmla="*/ 1326730 h 1974681"/>
                  <a:gd name="connsiteX9" fmla="*/ 514000 w 3497347"/>
                  <a:gd name="connsiteY9" fmla="*/ 1014647 h 1974681"/>
                  <a:gd name="connsiteX10" fmla="*/ 89941 w 3497347"/>
                  <a:gd name="connsiteY10" fmla="*/ 832129 h 1974681"/>
                  <a:gd name="connsiteX11" fmla="*/ 3 w 3497347"/>
                  <a:gd name="connsiteY11" fmla="*/ 659405 h 1974681"/>
                  <a:gd name="connsiteX12" fmla="*/ 87616 w 3497347"/>
                  <a:gd name="connsiteY12" fmla="*/ 411904 h 1974681"/>
                  <a:gd name="connsiteX13" fmla="*/ 223548 w 3497347"/>
                  <a:gd name="connsiteY13" fmla="*/ 290998 h 1974681"/>
                  <a:gd name="connsiteX14" fmla="*/ 429641 w 3497347"/>
                  <a:gd name="connsiteY14" fmla="*/ 225961 h 1974681"/>
                  <a:gd name="connsiteX15" fmla="*/ 707613 w 3497347"/>
                  <a:gd name="connsiteY15" fmla="*/ 304873 h 1974681"/>
                  <a:gd name="connsiteX16" fmla="*/ 1062031 w 3497347"/>
                  <a:gd name="connsiteY16" fmla="*/ 441666 h 1974681"/>
                  <a:gd name="connsiteX17" fmla="*/ 1034886 w 3497347"/>
                  <a:gd name="connsiteY17" fmla="*/ 240102 h 1974681"/>
                  <a:gd name="connsiteX18" fmla="*/ 970512 w 3497347"/>
                  <a:gd name="connsiteY18" fmla="*/ 26107 h 1974681"/>
                  <a:gd name="connsiteX19" fmla="*/ 1072822 w 3497347"/>
                  <a:gd name="connsiteY19" fmla="*/ 21982 h 1974681"/>
                  <a:gd name="connsiteX20" fmla="*/ 1211515 w 3497347"/>
                  <a:gd name="connsiteY20" fmla="*/ 203781 h 1974681"/>
                  <a:gd name="connsiteX21" fmla="*/ 1400744 w 3497347"/>
                  <a:gd name="connsiteY21" fmla="*/ 355226 h 1974681"/>
                  <a:gd name="connsiteX22" fmla="*/ 2071807 w 3497347"/>
                  <a:gd name="connsiteY22" fmla="*/ 265949 h 1974681"/>
                  <a:gd name="connsiteX23" fmla="*/ 2340470 w 3497347"/>
                  <a:gd name="connsiteY23" fmla="*/ 446558 h 1974681"/>
                  <a:gd name="connsiteX24" fmla="*/ 2491319 w 3497347"/>
                  <a:gd name="connsiteY24" fmla="*/ 690338 h 1974681"/>
                  <a:gd name="connsiteX25" fmla="*/ 2864178 w 3497347"/>
                  <a:gd name="connsiteY25" fmla="*/ 576250 h 1974681"/>
                  <a:gd name="connsiteX26" fmla="*/ 3082191 w 3497347"/>
                  <a:gd name="connsiteY26" fmla="*/ 442212 h 1974681"/>
                  <a:gd name="connsiteX27" fmla="*/ 3495449 w 3497347"/>
                  <a:gd name="connsiteY27" fmla="*/ 55690 h 1974681"/>
                  <a:gd name="connsiteX28" fmla="*/ 3225139 w 3497347"/>
                  <a:gd name="connsiteY28" fmla="*/ 992230 h 1974681"/>
                  <a:gd name="connsiteX29" fmla="*/ 2970196 w 3497347"/>
                  <a:gd name="connsiteY29" fmla="*/ 1320487 h 1974681"/>
                  <a:gd name="connsiteX30" fmla="*/ 2713749 w 3497347"/>
                  <a:gd name="connsiteY30" fmla="*/ 1441862 h 1974681"/>
                  <a:gd name="connsiteX31" fmla="*/ 2266629 w 3497347"/>
                  <a:gd name="connsiteY31" fmla="*/ 1540104 h 1974681"/>
                  <a:gd name="connsiteX0" fmla="*/ 2220515 w 3497347"/>
                  <a:gd name="connsiteY0" fmla="*/ 1551562 h 1974681"/>
                  <a:gd name="connsiteX1" fmla="*/ 1690592 w 3497347"/>
                  <a:gd name="connsiteY1" fmla="*/ 1604483 h 1974681"/>
                  <a:gd name="connsiteX2" fmla="*/ 1265699 w 3497347"/>
                  <a:gd name="connsiteY2" fmla="*/ 1635537 h 1974681"/>
                  <a:gd name="connsiteX3" fmla="*/ 947426 w 3497347"/>
                  <a:gd name="connsiteY3" fmla="*/ 1827480 h 1974681"/>
                  <a:gd name="connsiteX4" fmla="*/ 995066 w 3497347"/>
                  <a:gd name="connsiteY4" fmla="*/ 1805759 h 1974681"/>
                  <a:gd name="connsiteX5" fmla="*/ 579131 w 3497347"/>
                  <a:gd name="connsiteY5" fmla="*/ 1974681 h 1974681"/>
                  <a:gd name="connsiteX6" fmla="*/ 73472 w 3497347"/>
                  <a:gd name="connsiteY6" fmla="*/ 1699158 h 1974681"/>
                  <a:gd name="connsiteX7" fmla="*/ 196873 w 3497347"/>
                  <a:gd name="connsiteY7" fmla="*/ 1443595 h 1974681"/>
                  <a:gd name="connsiteX8" fmla="*/ 650230 w 3497347"/>
                  <a:gd name="connsiteY8" fmla="*/ 1326730 h 1974681"/>
                  <a:gd name="connsiteX9" fmla="*/ 514000 w 3497347"/>
                  <a:gd name="connsiteY9" fmla="*/ 1014647 h 1974681"/>
                  <a:gd name="connsiteX10" fmla="*/ 89941 w 3497347"/>
                  <a:gd name="connsiteY10" fmla="*/ 832129 h 1974681"/>
                  <a:gd name="connsiteX11" fmla="*/ 3 w 3497347"/>
                  <a:gd name="connsiteY11" fmla="*/ 659405 h 1974681"/>
                  <a:gd name="connsiteX12" fmla="*/ 87616 w 3497347"/>
                  <a:gd name="connsiteY12" fmla="*/ 411904 h 1974681"/>
                  <a:gd name="connsiteX13" fmla="*/ 223548 w 3497347"/>
                  <a:gd name="connsiteY13" fmla="*/ 290998 h 1974681"/>
                  <a:gd name="connsiteX14" fmla="*/ 429641 w 3497347"/>
                  <a:gd name="connsiteY14" fmla="*/ 225961 h 1974681"/>
                  <a:gd name="connsiteX15" fmla="*/ 707613 w 3497347"/>
                  <a:gd name="connsiteY15" fmla="*/ 304873 h 1974681"/>
                  <a:gd name="connsiteX16" fmla="*/ 1062031 w 3497347"/>
                  <a:gd name="connsiteY16" fmla="*/ 441666 h 1974681"/>
                  <a:gd name="connsiteX17" fmla="*/ 1034886 w 3497347"/>
                  <a:gd name="connsiteY17" fmla="*/ 240102 h 1974681"/>
                  <a:gd name="connsiteX18" fmla="*/ 970512 w 3497347"/>
                  <a:gd name="connsiteY18" fmla="*/ 26107 h 1974681"/>
                  <a:gd name="connsiteX19" fmla="*/ 1072822 w 3497347"/>
                  <a:gd name="connsiteY19" fmla="*/ 21982 h 1974681"/>
                  <a:gd name="connsiteX20" fmla="*/ 1211515 w 3497347"/>
                  <a:gd name="connsiteY20" fmla="*/ 203781 h 1974681"/>
                  <a:gd name="connsiteX21" fmla="*/ 1400744 w 3497347"/>
                  <a:gd name="connsiteY21" fmla="*/ 355226 h 1974681"/>
                  <a:gd name="connsiteX22" fmla="*/ 2071807 w 3497347"/>
                  <a:gd name="connsiteY22" fmla="*/ 265949 h 1974681"/>
                  <a:gd name="connsiteX23" fmla="*/ 2340470 w 3497347"/>
                  <a:gd name="connsiteY23" fmla="*/ 446558 h 1974681"/>
                  <a:gd name="connsiteX24" fmla="*/ 2491319 w 3497347"/>
                  <a:gd name="connsiteY24" fmla="*/ 690338 h 1974681"/>
                  <a:gd name="connsiteX25" fmla="*/ 2864178 w 3497347"/>
                  <a:gd name="connsiteY25" fmla="*/ 576250 h 1974681"/>
                  <a:gd name="connsiteX26" fmla="*/ 3082191 w 3497347"/>
                  <a:gd name="connsiteY26" fmla="*/ 442212 h 1974681"/>
                  <a:gd name="connsiteX27" fmla="*/ 3495449 w 3497347"/>
                  <a:gd name="connsiteY27" fmla="*/ 55690 h 1974681"/>
                  <a:gd name="connsiteX28" fmla="*/ 3225139 w 3497347"/>
                  <a:gd name="connsiteY28" fmla="*/ 992230 h 1974681"/>
                  <a:gd name="connsiteX29" fmla="*/ 2970196 w 3497347"/>
                  <a:gd name="connsiteY29" fmla="*/ 1320487 h 1974681"/>
                  <a:gd name="connsiteX30" fmla="*/ 2713749 w 3497347"/>
                  <a:gd name="connsiteY30" fmla="*/ 1441862 h 1974681"/>
                  <a:gd name="connsiteX31" fmla="*/ 2266629 w 3497347"/>
                  <a:gd name="connsiteY31" fmla="*/ 1540104 h 1974681"/>
                  <a:gd name="connsiteX0" fmla="*/ 2220515 w 3497347"/>
                  <a:gd name="connsiteY0" fmla="*/ 1551562 h 1974681"/>
                  <a:gd name="connsiteX1" fmla="*/ 1690592 w 3497347"/>
                  <a:gd name="connsiteY1" fmla="*/ 1604483 h 1974681"/>
                  <a:gd name="connsiteX2" fmla="*/ 1265699 w 3497347"/>
                  <a:gd name="connsiteY2" fmla="*/ 1635537 h 1974681"/>
                  <a:gd name="connsiteX3" fmla="*/ 947426 w 3497347"/>
                  <a:gd name="connsiteY3" fmla="*/ 1827480 h 1974681"/>
                  <a:gd name="connsiteX4" fmla="*/ 995066 w 3497347"/>
                  <a:gd name="connsiteY4" fmla="*/ 1805759 h 1974681"/>
                  <a:gd name="connsiteX5" fmla="*/ 579131 w 3497347"/>
                  <a:gd name="connsiteY5" fmla="*/ 1974681 h 1974681"/>
                  <a:gd name="connsiteX6" fmla="*/ 73472 w 3497347"/>
                  <a:gd name="connsiteY6" fmla="*/ 1699158 h 1974681"/>
                  <a:gd name="connsiteX7" fmla="*/ 196873 w 3497347"/>
                  <a:gd name="connsiteY7" fmla="*/ 1443595 h 1974681"/>
                  <a:gd name="connsiteX8" fmla="*/ 650230 w 3497347"/>
                  <a:gd name="connsiteY8" fmla="*/ 1326730 h 1974681"/>
                  <a:gd name="connsiteX9" fmla="*/ 514000 w 3497347"/>
                  <a:gd name="connsiteY9" fmla="*/ 1014647 h 1974681"/>
                  <a:gd name="connsiteX10" fmla="*/ 89941 w 3497347"/>
                  <a:gd name="connsiteY10" fmla="*/ 832129 h 1974681"/>
                  <a:gd name="connsiteX11" fmla="*/ 3 w 3497347"/>
                  <a:gd name="connsiteY11" fmla="*/ 659405 h 1974681"/>
                  <a:gd name="connsiteX12" fmla="*/ 87616 w 3497347"/>
                  <a:gd name="connsiteY12" fmla="*/ 411904 h 1974681"/>
                  <a:gd name="connsiteX13" fmla="*/ 223548 w 3497347"/>
                  <a:gd name="connsiteY13" fmla="*/ 290998 h 1974681"/>
                  <a:gd name="connsiteX14" fmla="*/ 429641 w 3497347"/>
                  <a:gd name="connsiteY14" fmla="*/ 225961 h 1974681"/>
                  <a:gd name="connsiteX15" fmla="*/ 707613 w 3497347"/>
                  <a:gd name="connsiteY15" fmla="*/ 304873 h 1974681"/>
                  <a:gd name="connsiteX16" fmla="*/ 1062031 w 3497347"/>
                  <a:gd name="connsiteY16" fmla="*/ 441666 h 1974681"/>
                  <a:gd name="connsiteX17" fmla="*/ 1034886 w 3497347"/>
                  <a:gd name="connsiteY17" fmla="*/ 240102 h 1974681"/>
                  <a:gd name="connsiteX18" fmla="*/ 970512 w 3497347"/>
                  <a:gd name="connsiteY18" fmla="*/ 26107 h 1974681"/>
                  <a:gd name="connsiteX19" fmla="*/ 1072822 w 3497347"/>
                  <a:gd name="connsiteY19" fmla="*/ 21982 h 1974681"/>
                  <a:gd name="connsiteX20" fmla="*/ 1211515 w 3497347"/>
                  <a:gd name="connsiteY20" fmla="*/ 203781 h 1974681"/>
                  <a:gd name="connsiteX21" fmla="*/ 1400744 w 3497347"/>
                  <a:gd name="connsiteY21" fmla="*/ 355226 h 1974681"/>
                  <a:gd name="connsiteX22" fmla="*/ 2071807 w 3497347"/>
                  <a:gd name="connsiteY22" fmla="*/ 265949 h 1974681"/>
                  <a:gd name="connsiteX23" fmla="*/ 2340470 w 3497347"/>
                  <a:gd name="connsiteY23" fmla="*/ 446558 h 1974681"/>
                  <a:gd name="connsiteX24" fmla="*/ 2491319 w 3497347"/>
                  <a:gd name="connsiteY24" fmla="*/ 690338 h 1974681"/>
                  <a:gd name="connsiteX25" fmla="*/ 2864178 w 3497347"/>
                  <a:gd name="connsiteY25" fmla="*/ 576250 h 1974681"/>
                  <a:gd name="connsiteX26" fmla="*/ 3082191 w 3497347"/>
                  <a:gd name="connsiteY26" fmla="*/ 442212 h 1974681"/>
                  <a:gd name="connsiteX27" fmla="*/ 3495449 w 3497347"/>
                  <a:gd name="connsiteY27" fmla="*/ 55690 h 1974681"/>
                  <a:gd name="connsiteX28" fmla="*/ 3225139 w 3497347"/>
                  <a:gd name="connsiteY28" fmla="*/ 992230 h 1974681"/>
                  <a:gd name="connsiteX29" fmla="*/ 2970196 w 3497347"/>
                  <a:gd name="connsiteY29" fmla="*/ 1320487 h 1974681"/>
                  <a:gd name="connsiteX30" fmla="*/ 2713749 w 3497347"/>
                  <a:gd name="connsiteY30" fmla="*/ 1441862 h 1974681"/>
                  <a:gd name="connsiteX31" fmla="*/ 2266629 w 3497347"/>
                  <a:gd name="connsiteY31" fmla="*/ 1540104 h 1974681"/>
                  <a:gd name="connsiteX0" fmla="*/ 2220515 w 3497347"/>
                  <a:gd name="connsiteY0" fmla="*/ 1551562 h 1974681"/>
                  <a:gd name="connsiteX1" fmla="*/ 1690592 w 3497347"/>
                  <a:gd name="connsiteY1" fmla="*/ 1604483 h 1974681"/>
                  <a:gd name="connsiteX2" fmla="*/ 1265699 w 3497347"/>
                  <a:gd name="connsiteY2" fmla="*/ 1635537 h 1974681"/>
                  <a:gd name="connsiteX3" fmla="*/ 947426 w 3497347"/>
                  <a:gd name="connsiteY3" fmla="*/ 1827480 h 1974681"/>
                  <a:gd name="connsiteX4" fmla="*/ 995066 w 3497347"/>
                  <a:gd name="connsiteY4" fmla="*/ 1805759 h 1974681"/>
                  <a:gd name="connsiteX5" fmla="*/ 579131 w 3497347"/>
                  <a:gd name="connsiteY5" fmla="*/ 1974681 h 1974681"/>
                  <a:gd name="connsiteX6" fmla="*/ 73472 w 3497347"/>
                  <a:gd name="connsiteY6" fmla="*/ 1699158 h 1974681"/>
                  <a:gd name="connsiteX7" fmla="*/ 196873 w 3497347"/>
                  <a:gd name="connsiteY7" fmla="*/ 1443595 h 1974681"/>
                  <a:gd name="connsiteX8" fmla="*/ 650230 w 3497347"/>
                  <a:gd name="connsiteY8" fmla="*/ 1326730 h 1974681"/>
                  <a:gd name="connsiteX9" fmla="*/ 514000 w 3497347"/>
                  <a:gd name="connsiteY9" fmla="*/ 1014647 h 1974681"/>
                  <a:gd name="connsiteX10" fmla="*/ 89941 w 3497347"/>
                  <a:gd name="connsiteY10" fmla="*/ 832129 h 1974681"/>
                  <a:gd name="connsiteX11" fmla="*/ 3 w 3497347"/>
                  <a:gd name="connsiteY11" fmla="*/ 659405 h 1974681"/>
                  <a:gd name="connsiteX12" fmla="*/ 87616 w 3497347"/>
                  <a:gd name="connsiteY12" fmla="*/ 411904 h 1974681"/>
                  <a:gd name="connsiteX13" fmla="*/ 223548 w 3497347"/>
                  <a:gd name="connsiteY13" fmla="*/ 290998 h 1974681"/>
                  <a:gd name="connsiteX14" fmla="*/ 429641 w 3497347"/>
                  <a:gd name="connsiteY14" fmla="*/ 225961 h 1974681"/>
                  <a:gd name="connsiteX15" fmla="*/ 707613 w 3497347"/>
                  <a:gd name="connsiteY15" fmla="*/ 304873 h 1974681"/>
                  <a:gd name="connsiteX16" fmla="*/ 1062031 w 3497347"/>
                  <a:gd name="connsiteY16" fmla="*/ 441666 h 1974681"/>
                  <a:gd name="connsiteX17" fmla="*/ 1034886 w 3497347"/>
                  <a:gd name="connsiteY17" fmla="*/ 240102 h 1974681"/>
                  <a:gd name="connsiteX18" fmla="*/ 970512 w 3497347"/>
                  <a:gd name="connsiteY18" fmla="*/ 26107 h 1974681"/>
                  <a:gd name="connsiteX19" fmla="*/ 1072822 w 3497347"/>
                  <a:gd name="connsiteY19" fmla="*/ 21982 h 1974681"/>
                  <a:gd name="connsiteX20" fmla="*/ 1211515 w 3497347"/>
                  <a:gd name="connsiteY20" fmla="*/ 203781 h 1974681"/>
                  <a:gd name="connsiteX21" fmla="*/ 1400744 w 3497347"/>
                  <a:gd name="connsiteY21" fmla="*/ 355226 h 1974681"/>
                  <a:gd name="connsiteX22" fmla="*/ 2071807 w 3497347"/>
                  <a:gd name="connsiteY22" fmla="*/ 265949 h 1974681"/>
                  <a:gd name="connsiteX23" fmla="*/ 2340470 w 3497347"/>
                  <a:gd name="connsiteY23" fmla="*/ 446558 h 1974681"/>
                  <a:gd name="connsiteX24" fmla="*/ 2491319 w 3497347"/>
                  <a:gd name="connsiteY24" fmla="*/ 690338 h 1974681"/>
                  <a:gd name="connsiteX25" fmla="*/ 2864178 w 3497347"/>
                  <a:gd name="connsiteY25" fmla="*/ 576250 h 1974681"/>
                  <a:gd name="connsiteX26" fmla="*/ 3082191 w 3497347"/>
                  <a:gd name="connsiteY26" fmla="*/ 442212 h 1974681"/>
                  <a:gd name="connsiteX27" fmla="*/ 3495449 w 3497347"/>
                  <a:gd name="connsiteY27" fmla="*/ 55690 h 1974681"/>
                  <a:gd name="connsiteX28" fmla="*/ 3225139 w 3497347"/>
                  <a:gd name="connsiteY28" fmla="*/ 992230 h 1974681"/>
                  <a:gd name="connsiteX29" fmla="*/ 2970196 w 3497347"/>
                  <a:gd name="connsiteY29" fmla="*/ 1320487 h 1974681"/>
                  <a:gd name="connsiteX30" fmla="*/ 2713749 w 3497347"/>
                  <a:gd name="connsiteY30" fmla="*/ 1441862 h 1974681"/>
                  <a:gd name="connsiteX31" fmla="*/ 2266629 w 3497347"/>
                  <a:gd name="connsiteY31" fmla="*/ 1540104 h 1974681"/>
                  <a:gd name="connsiteX0" fmla="*/ 2220515 w 3497347"/>
                  <a:gd name="connsiteY0" fmla="*/ 1551562 h 1974681"/>
                  <a:gd name="connsiteX1" fmla="*/ 1690592 w 3497347"/>
                  <a:gd name="connsiteY1" fmla="*/ 1604483 h 1974681"/>
                  <a:gd name="connsiteX2" fmla="*/ 1265699 w 3497347"/>
                  <a:gd name="connsiteY2" fmla="*/ 1635537 h 1974681"/>
                  <a:gd name="connsiteX3" fmla="*/ 947426 w 3497347"/>
                  <a:gd name="connsiteY3" fmla="*/ 1827480 h 1974681"/>
                  <a:gd name="connsiteX4" fmla="*/ 995066 w 3497347"/>
                  <a:gd name="connsiteY4" fmla="*/ 1805759 h 1974681"/>
                  <a:gd name="connsiteX5" fmla="*/ 579131 w 3497347"/>
                  <a:gd name="connsiteY5" fmla="*/ 1974681 h 1974681"/>
                  <a:gd name="connsiteX6" fmla="*/ 73472 w 3497347"/>
                  <a:gd name="connsiteY6" fmla="*/ 1699158 h 1974681"/>
                  <a:gd name="connsiteX7" fmla="*/ 196873 w 3497347"/>
                  <a:gd name="connsiteY7" fmla="*/ 1443595 h 1974681"/>
                  <a:gd name="connsiteX8" fmla="*/ 650230 w 3497347"/>
                  <a:gd name="connsiteY8" fmla="*/ 1326730 h 1974681"/>
                  <a:gd name="connsiteX9" fmla="*/ 514000 w 3497347"/>
                  <a:gd name="connsiteY9" fmla="*/ 1014647 h 1974681"/>
                  <a:gd name="connsiteX10" fmla="*/ 89941 w 3497347"/>
                  <a:gd name="connsiteY10" fmla="*/ 832129 h 1974681"/>
                  <a:gd name="connsiteX11" fmla="*/ 3 w 3497347"/>
                  <a:gd name="connsiteY11" fmla="*/ 659405 h 1974681"/>
                  <a:gd name="connsiteX12" fmla="*/ 87616 w 3497347"/>
                  <a:gd name="connsiteY12" fmla="*/ 411904 h 1974681"/>
                  <a:gd name="connsiteX13" fmla="*/ 223548 w 3497347"/>
                  <a:gd name="connsiteY13" fmla="*/ 290998 h 1974681"/>
                  <a:gd name="connsiteX14" fmla="*/ 429641 w 3497347"/>
                  <a:gd name="connsiteY14" fmla="*/ 225961 h 1974681"/>
                  <a:gd name="connsiteX15" fmla="*/ 707613 w 3497347"/>
                  <a:gd name="connsiteY15" fmla="*/ 304873 h 1974681"/>
                  <a:gd name="connsiteX16" fmla="*/ 1062031 w 3497347"/>
                  <a:gd name="connsiteY16" fmla="*/ 441666 h 1974681"/>
                  <a:gd name="connsiteX17" fmla="*/ 1034886 w 3497347"/>
                  <a:gd name="connsiteY17" fmla="*/ 240102 h 1974681"/>
                  <a:gd name="connsiteX18" fmla="*/ 970512 w 3497347"/>
                  <a:gd name="connsiteY18" fmla="*/ 26107 h 1974681"/>
                  <a:gd name="connsiteX19" fmla="*/ 1072822 w 3497347"/>
                  <a:gd name="connsiteY19" fmla="*/ 21982 h 1974681"/>
                  <a:gd name="connsiteX20" fmla="*/ 1211515 w 3497347"/>
                  <a:gd name="connsiteY20" fmla="*/ 203781 h 1974681"/>
                  <a:gd name="connsiteX21" fmla="*/ 1400744 w 3497347"/>
                  <a:gd name="connsiteY21" fmla="*/ 355226 h 1974681"/>
                  <a:gd name="connsiteX22" fmla="*/ 2071807 w 3497347"/>
                  <a:gd name="connsiteY22" fmla="*/ 265949 h 1974681"/>
                  <a:gd name="connsiteX23" fmla="*/ 2340470 w 3497347"/>
                  <a:gd name="connsiteY23" fmla="*/ 446558 h 1974681"/>
                  <a:gd name="connsiteX24" fmla="*/ 2491319 w 3497347"/>
                  <a:gd name="connsiteY24" fmla="*/ 690338 h 1974681"/>
                  <a:gd name="connsiteX25" fmla="*/ 2864178 w 3497347"/>
                  <a:gd name="connsiteY25" fmla="*/ 576250 h 1974681"/>
                  <a:gd name="connsiteX26" fmla="*/ 3082191 w 3497347"/>
                  <a:gd name="connsiteY26" fmla="*/ 442212 h 1974681"/>
                  <a:gd name="connsiteX27" fmla="*/ 3495449 w 3497347"/>
                  <a:gd name="connsiteY27" fmla="*/ 55690 h 1974681"/>
                  <a:gd name="connsiteX28" fmla="*/ 3225139 w 3497347"/>
                  <a:gd name="connsiteY28" fmla="*/ 992230 h 1974681"/>
                  <a:gd name="connsiteX29" fmla="*/ 2970196 w 3497347"/>
                  <a:gd name="connsiteY29" fmla="*/ 1320487 h 1974681"/>
                  <a:gd name="connsiteX30" fmla="*/ 2713749 w 3497347"/>
                  <a:gd name="connsiteY30" fmla="*/ 1441862 h 1974681"/>
                  <a:gd name="connsiteX31" fmla="*/ 2266629 w 3497347"/>
                  <a:gd name="connsiteY31" fmla="*/ 1540104 h 1974681"/>
                  <a:gd name="connsiteX0" fmla="*/ 2220515 w 3497347"/>
                  <a:gd name="connsiteY0" fmla="*/ 1551562 h 1954102"/>
                  <a:gd name="connsiteX1" fmla="*/ 1690592 w 3497347"/>
                  <a:gd name="connsiteY1" fmla="*/ 1604483 h 1954102"/>
                  <a:gd name="connsiteX2" fmla="*/ 1265699 w 3497347"/>
                  <a:gd name="connsiteY2" fmla="*/ 1635537 h 1954102"/>
                  <a:gd name="connsiteX3" fmla="*/ 947426 w 3497347"/>
                  <a:gd name="connsiteY3" fmla="*/ 1827480 h 1954102"/>
                  <a:gd name="connsiteX4" fmla="*/ 995066 w 3497347"/>
                  <a:gd name="connsiteY4" fmla="*/ 1805759 h 1954102"/>
                  <a:gd name="connsiteX5" fmla="*/ 579131 w 3497347"/>
                  <a:gd name="connsiteY5" fmla="*/ 1954102 h 1954102"/>
                  <a:gd name="connsiteX6" fmla="*/ 73472 w 3497347"/>
                  <a:gd name="connsiteY6" fmla="*/ 1699158 h 1954102"/>
                  <a:gd name="connsiteX7" fmla="*/ 196873 w 3497347"/>
                  <a:gd name="connsiteY7" fmla="*/ 1443595 h 1954102"/>
                  <a:gd name="connsiteX8" fmla="*/ 650230 w 3497347"/>
                  <a:gd name="connsiteY8" fmla="*/ 1326730 h 1954102"/>
                  <a:gd name="connsiteX9" fmla="*/ 514000 w 3497347"/>
                  <a:gd name="connsiteY9" fmla="*/ 1014647 h 1954102"/>
                  <a:gd name="connsiteX10" fmla="*/ 89941 w 3497347"/>
                  <a:gd name="connsiteY10" fmla="*/ 832129 h 1954102"/>
                  <a:gd name="connsiteX11" fmla="*/ 3 w 3497347"/>
                  <a:gd name="connsiteY11" fmla="*/ 659405 h 1954102"/>
                  <a:gd name="connsiteX12" fmla="*/ 87616 w 3497347"/>
                  <a:gd name="connsiteY12" fmla="*/ 411904 h 1954102"/>
                  <a:gd name="connsiteX13" fmla="*/ 223548 w 3497347"/>
                  <a:gd name="connsiteY13" fmla="*/ 290998 h 1954102"/>
                  <a:gd name="connsiteX14" fmla="*/ 429641 w 3497347"/>
                  <a:gd name="connsiteY14" fmla="*/ 225961 h 1954102"/>
                  <a:gd name="connsiteX15" fmla="*/ 707613 w 3497347"/>
                  <a:gd name="connsiteY15" fmla="*/ 304873 h 1954102"/>
                  <a:gd name="connsiteX16" fmla="*/ 1062031 w 3497347"/>
                  <a:gd name="connsiteY16" fmla="*/ 441666 h 1954102"/>
                  <a:gd name="connsiteX17" fmla="*/ 1034886 w 3497347"/>
                  <a:gd name="connsiteY17" fmla="*/ 240102 h 1954102"/>
                  <a:gd name="connsiteX18" fmla="*/ 970512 w 3497347"/>
                  <a:gd name="connsiteY18" fmla="*/ 26107 h 1954102"/>
                  <a:gd name="connsiteX19" fmla="*/ 1072822 w 3497347"/>
                  <a:gd name="connsiteY19" fmla="*/ 21982 h 1954102"/>
                  <a:gd name="connsiteX20" fmla="*/ 1211515 w 3497347"/>
                  <a:gd name="connsiteY20" fmla="*/ 203781 h 1954102"/>
                  <a:gd name="connsiteX21" fmla="*/ 1400744 w 3497347"/>
                  <a:gd name="connsiteY21" fmla="*/ 355226 h 1954102"/>
                  <a:gd name="connsiteX22" fmla="*/ 2071807 w 3497347"/>
                  <a:gd name="connsiteY22" fmla="*/ 265949 h 1954102"/>
                  <a:gd name="connsiteX23" fmla="*/ 2340470 w 3497347"/>
                  <a:gd name="connsiteY23" fmla="*/ 446558 h 1954102"/>
                  <a:gd name="connsiteX24" fmla="*/ 2491319 w 3497347"/>
                  <a:gd name="connsiteY24" fmla="*/ 690338 h 1954102"/>
                  <a:gd name="connsiteX25" fmla="*/ 2864178 w 3497347"/>
                  <a:gd name="connsiteY25" fmla="*/ 576250 h 1954102"/>
                  <a:gd name="connsiteX26" fmla="*/ 3082191 w 3497347"/>
                  <a:gd name="connsiteY26" fmla="*/ 442212 h 1954102"/>
                  <a:gd name="connsiteX27" fmla="*/ 3495449 w 3497347"/>
                  <a:gd name="connsiteY27" fmla="*/ 55690 h 1954102"/>
                  <a:gd name="connsiteX28" fmla="*/ 3225139 w 3497347"/>
                  <a:gd name="connsiteY28" fmla="*/ 992230 h 1954102"/>
                  <a:gd name="connsiteX29" fmla="*/ 2970196 w 3497347"/>
                  <a:gd name="connsiteY29" fmla="*/ 1320487 h 1954102"/>
                  <a:gd name="connsiteX30" fmla="*/ 2713749 w 3497347"/>
                  <a:gd name="connsiteY30" fmla="*/ 1441862 h 1954102"/>
                  <a:gd name="connsiteX31" fmla="*/ 2266629 w 3497347"/>
                  <a:gd name="connsiteY31" fmla="*/ 1540104 h 1954102"/>
                  <a:gd name="connsiteX0" fmla="*/ 2220515 w 3497334"/>
                  <a:gd name="connsiteY0" fmla="*/ 1551562 h 1954102"/>
                  <a:gd name="connsiteX1" fmla="*/ 1690592 w 3497334"/>
                  <a:gd name="connsiteY1" fmla="*/ 1604483 h 1954102"/>
                  <a:gd name="connsiteX2" fmla="*/ 1265699 w 3497334"/>
                  <a:gd name="connsiteY2" fmla="*/ 1635537 h 1954102"/>
                  <a:gd name="connsiteX3" fmla="*/ 947426 w 3497334"/>
                  <a:gd name="connsiteY3" fmla="*/ 1827480 h 1954102"/>
                  <a:gd name="connsiteX4" fmla="*/ 995066 w 3497334"/>
                  <a:gd name="connsiteY4" fmla="*/ 1805759 h 1954102"/>
                  <a:gd name="connsiteX5" fmla="*/ 579131 w 3497334"/>
                  <a:gd name="connsiteY5" fmla="*/ 1954102 h 1954102"/>
                  <a:gd name="connsiteX6" fmla="*/ 73472 w 3497334"/>
                  <a:gd name="connsiteY6" fmla="*/ 1699158 h 1954102"/>
                  <a:gd name="connsiteX7" fmla="*/ 196873 w 3497334"/>
                  <a:gd name="connsiteY7" fmla="*/ 1443595 h 1954102"/>
                  <a:gd name="connsiteX8" fmla="*/ 650230 w 3497334"/>
                  <a:gd name="connsiteY8" fmla="*/ 1326730 h 1954102"/>
                  <a:gd name="connsiteX9" fmla="*/ 514000 w 3497334"/>
                  <a:gd name="connsiteY9" fmla="*/ 1014647 h 1954102"/>
                  <a:gd name="connsiteX10" fmla="*/ 89941 w 3497334"/>
                  <a:gd name="connsiteY10" fmla="*/ 832129 h 1954102"/>
                  <a:gd name="connsiteX11" fmla="*/ 3 w 3497334"/>
                  <a:gd name="connsiteY11" fmla="*/ 659405 h 1954102"/>
                  <a:gd name="connsiteX12" fmla="*/ 87616 w 3497334"/>
                  <a:gd name="connsiteY12" fmla="*/ 411904 h 1954102"/>
                  <a:gd name="connsiteX13" fmla="*/ 223548 w 3497334"/>
                  <a:gd name="connsiteY13" fmla="*/ 290998 h 1954102"/>
                  <a:gd name="connsiteX14" fmla="*/ 429641 w 3497334"/>
                  <a:gd name="connsiteY14" fmla="*/ 225961 h 1954102"/>
                  <a:gd name="connsiteX15" fmla="*/ 707613 w 3497334"/>
                  <a:gd name="connsiteY15" fmla="*/ 304873 h 1954102"/>
                  <a:gd name="connsiteX16" fmla="*/ 1062031 w 3497334"/>
                  <a:gd name="connsiteY16" fmla="*/ 441666 h 1954102"/>
                  <a:gd name="connsiteX17" fmla="*/ 1034886 w 3497334"/>
                  <a:gd name="connsiteY17" fmla="*/ 240102 h 1954102"/>
                  <a:gd name="connsiteX18" fmla="*/ 970512 w 3497334"/>
                  <a:gd name="connsiteY18" fmla="*/ 26107 h 1954102"/>
                  <a:gd name="connsiteX19" fmla="*/ 1072822 w 3497334"/>
                  <a:gd name="connsiteY19" fmla="*/ 21982 h 1954102"/>
                  <a:gd name="connsiteX20" fmla="*/ 1211515 w 3497334"/>
                  <a:gd name="connsiteY20" fmla="*/ 203781 h 1954102"/>
                  <a:gd name="connsiteX21" fmla="*/ 1400744 w 3497334"/>
                  <a:gd name="connsiteY21" fmla="*/ 355226 h 1954102"/>
                  <a:gd name="connsiteX22" fmla="*/ 2071807 w 3497334"/>
                  <a:gd name="connsiteY22" fmla="*/ 265949 h 1954102"/>
                  <a:gd name="connsiteX23" fmla="*/ 2340470 w 3497334"/>
                  <a:gd name="connsiteY23" fmla="*/ 446558 h 1954102"/>
                  <a:gd name="connsiteX24" fmla="*/ 2491319 w 3497334"/>
                  <a:gd name="connsiteY24" fmla="*/ 690338 h 1954102"/>
                  <a:gd name="connsiteX25" fmla="*/ 2864178 w 3497334"/>
                  <a:gd name="connsiteY25" fmla="*/ 576250 h 1954102"/>
                  <a:gd name="connsiteX26" fmla="*/ 3082191 w 3497334"/>
                  <a:gd name="connsiteY26" fmla="*/ 442212 h 1954102"/>
                  <a:gd name="connsiteX27" fmla="*/ 3495449 w 3497334"/>
                  <a:gd name="connsiteY27" fmla="*/ 55690 h 1954102"/>
                  <a:gd name="connsiteX28" fmla="*/ 3225139 w 3497334"/>
                  <a:gd name="connsiteY28" fmla="*/ 992230 h 1954102"/>
                  <a:gd name="connsiteX29" fmla="*/ 2979975 w 3497334"/>
                  <a:gd name="connsiteY29" fmla="*/ 1332834 h 1954102"/>
                  <a:gd name="connsiteX30" fmla="*/ 2713749 w 3497334"/>
                  <a:gd name="connsiteY30" fmla="*/ 1441862 h 1954102"/>
                  <a:gd name="connsiteX31" fmla="*/ 2266629 w 3497334"/>
                  <a:gd name="connsiteY31" fmla="*/ 1540104 h 1954102"/>
                  <a:gd name="connsiteX0" fmla="*/ 2220515 w 3497334"/>
                  <a:gd name="connsiteY0" fmla="*/ 1551562 h 1954102"/>
                  <a:gd name="connsiteX1" fmla="*/ 1690592 w 3497334"/>
                  <a:gd name="connsiteY1" fmla="*/ 1604483 h 1954102"/>
                  <a:gd name="connsiteX2" fmla="*/ 1265699 w 3497334"/>
                  <a:gd name="connsiteY2" fmla="*/ 1635537 h 1954102"/>
                  <a:gd name="connsiteX3" fmla="*/ 947426 w 3497334"/>
                  <a:gd name="connsiteY3" fmla="*/ 1827480 h 1954102"/>
                  <a:gd name="connsiteX4" fmla="*/ 995066 w 3497334"/>
                  <a:gd name="connsiteY4" fmla="*/ 1805759 h 1954102"/>
                  <a:gd name="connsiteX5" fmla="*/ 579131 w 3497334"/>
                  <a:gd name="connsiteY5" fmla="*/ 1954102 h 1954102"/>
                  <a:gd name="connsiteX6" fmla="*/ 73472 w 3497334"/>
                  <a:gd name="connsiteY6" fmla="*/ 1699158 h 1954102"/>
                  <a:gd name="connsiteX7" fmla="*/ 196873 w 3497334"/>
                  <a:gd name="connsiteY7" fmla="*/ 1443595 h 1954102"/>
                  <a:gd name="connsiteX8" fmla="*/ 650230 w 3497334"/>
                  <a:gd name="connsiteY8" fmla="*/ 1326730 h 1954102"/>
                  <a:gd name="connsiteX9" fmla="*/ 514000 w 3497334"/>
                  <a:gd name="connsiteY9" fmla="*/ 1014647 h 1954102"/>
                  <a:gd name="connsiteX10" fmla="*/ 89941 w 3497334"/>
                  <a:gd name="connsiteY10" fmla="*/ 832129 h 1954102"/>
                  <a:gd name="connsiteX11" fmla="*/ 3 w 3497334"/>
                  <a:gd name="connsiteY11" fmla="*/ 659405 h 1954102"/>
                  <a:gd name="connsiteX12" fmla="*/ 87616 w 3497334"/>
                  <a:gd name="connsiteY12" fmla="*/ 411904 h 1954102"/>
                  <a:gd name="connsiteX13" fmla="*/ 223548 w 3497334"/>
                  <a:gd name="connsiteY13" fmla="*/ 290998 h 1954102"/>
                  <a:gd name="connsiteX14" fmla="*/ 429641 w 3497334"/>
                  <a:gd name="connsiteY14" fmla="*/ 225961 h 1954102"/>
                  <a:gd name="connsiteX15" fmla="*/ 707613 w 3497334"/>
                  <a:gd name="connsiteY15" fmla="*/ 304873 h 1954102"/>
                  <a:gd name="connsiteX16" fmla="*/ 1062031 w 3497334"/>
                  <a:gd name="connsiteY16" fmla="*/ 441666 h 1954102"/>
                  <a:gd name="connsiteX17" fmla="*/ 1034886 w 3497334"/>
                  <a:gd name="connsiteY17" fmla="*/ 240102 h 1954102"/>
                  <a:gd name="connsiteX18" fmla="*/ 970512 w 3497334"/>
                  <a:gd name="connsiteY18" fmla="*/ 26107 h 1954102"/>
                  <a:gd name="connsiteX19" fmla="*/ 1072822 w 3497334"/>
                  <a:gd name="connsiteY19" fmla="*/ 21982 h 1954102"/>
                  <a:gd name="connsiteX20" fmla="*/ 1211515 w 3497334"/>
                  <a:gd name="connsiteY20" fmla="*/ 203781 h 1954102"/>
                  <a:gd name="connsiteX21" fmla="*/ 1400744 w 3497334"/>
                  <a:gd name="connsiteY21" fmla="*/ 355226 h 1954102"/>
                  <a:gd name="connsiteX22" fmla="*/ 2071807 w 3497334"/>
                  <a:gd name="connsiteY22" fmla="*/ 265949 h 1954102"/>
                  <a:gd name="connsiteX23" fmla="*/ 2340470 w 3497334"/>
                  <a:gd name="connsiteY23" fmla="*/ 446558 h 1954102"/>
                  <a:gd name="connsiteX24" fmla="*/ 2491319 w 3497334"/>
                  <a:gd name="connsiteY24" fmla="*/ 690338 h 1954102"/>
                  <a:gd name="connsiteX25" fmla="*/ 2864178 w 3497334"/>
                  <a:gd name="connsiteY25" fmla="*/ 576250 h 1954102"/>
                  <a:gd name="connsiteX26" fmla="*/ 3082191 w 3497334"/>
                  <a:gd name="connsiteY26" fmla="*/ 442212 h 1954102"/>
                  <a:gd name="connsiteX27" fmla="*/ 3495449 w 3497334"/>
                  <a:gd name="connsiteY27" fmla="*/ 55690 h 1954102"/>
                  <a:gd name="connsiteX28" fmla="*/ 3225139 w 3497334"/>
                  <a:gd name="connsiteY28" fmla="*/ 992230 h 1954102"/>
                  <a:gd name="connsiteX29" fmla="*/ 2979975 w 3497334"/>
                  <a:gd name="connsiteY29" fmla="*/ 1332834 h 1954102"/>
                  <a:gd name="connsiteX30" fmla="*/ 2713749 w 3497334"/>
                  <a:gd name="connsiteY30" fmla="*/ 1441862 h 1954102"/>
                  <a:gd name="connsiteX31" fmla="*/ 2266629 w 3497334"/>
                  <a:gd name="connsiteY31" fmla="*/ 1540104 h 1954102"/>
                  <a:gd name="connsiteX0" fmla="*/ 2220515 w 3497334"/>
                  <a:gd name="connsiteY0" fmla="*/ 1551562 h 1954102"/>
                  <a:gd name="connsiteX1" fmla="*/ 1690592 w 3497334"/>
                  <a:gd name="connsiteY1" fmla="*/ 1604483 h 1954102"/>
                  <a:gd name="connsiteX2" fmla="*/ 1265699 w 3497334"/>
                  <a:gd name="connsiteY2" fmla="*/ 1635537 h 1954102"/>
                  <a:gd name="connsiteX3" fmla="*/ 947426 w 3497334"/>
                  <a:gd name="connsiteY3" fmla="*/ 1827480 h 1954102"/>
                  <a:gd name="connsiteX4" fmla="*/ 995066 w 3497334"/>
                  <a:gd name="connsiteY4" fmla="*/ 1805759 h 1954102"/>
                  <a:gd name="connsiteX5" fmla="*/ 579131 w 3497334"/>
                  <a:gd name="connsiteY5" fmla="*/ 1954102 h 1954102"/>
                  <a:gd name="connsiteX6" fmla="*/ 73472 w 3497334"/>
                  <a:gd name="connsiteY6" fmla="*/ 1699158 h 1954102"/>
                  <a:gd name="connsiteX7" fmla="*/ 196873 w 3497334"/>
                  <a:gd name="connsiteY7" fmla="*/ 1443595 h 1954102"/>
                  <a:gd name="connsiteX8" fmla="*/ 650230 w 3497334"/>
                  <a:gd name="connsiteY8" fmla="*/ 1326730 h 1954102"/>
                  <a:gd name="connsiteX9" fmla="*/ 514000 w 3497334"/>
                  <a:gd name="connsiteY9" fmla="*/ 1014647 h 1954102"/>
                  <a:gd name="connsiteX10" fmla="*/ 89941 w 3497334"/>
                  <a:gd name="connsiteY10" fmla="*/ 832129 h 1954102"/>
                  <a:gd name="connsiteX11" fmla="*/ 3 w 3497334"/>
                  <a:gd name="connsiteY11" fmla="*/ 659405 h 1954102"/>
                  <a:gd name="connsiteX12" fmla="*/ 87616 w 3497334"/>
                  <a:gd name="connsiteY12" fmla="*/ 411904 h 1954102"/>
                  <a:gd name="connsiteX13" fmla="*/ 223548 w 3497334"/>
                  <a:gd name="connsiteY13" fmla="*/ 290998 h 1954102"/>
                  <a:gd name="connsiteX14" fmla="*/ 429641 w 3497334"/>
                  <a:gd name="connsiteY14" fmla="*/ 225961 h 1954102"/>
                  <a:gd name="connsiteX15" fmla="*/ 707613 w 3497334"/>
                  <a:gd name="connsiteY15" fmla="*/ 304873 h 1954102"/>
                  <a:gd name="connsiteX16" fmla="*/ 1062031 w 3497334"/>
                  <a:gd name="connsiteY16" fmla="*/ 441666 h 1954102"/>
                  <a:gd name="connsiteX17" fmla="*/ 1034886 w 3497334"/>
                  <a:gd name="connsiteY17" fmla="*/ 240102 h 1954102"/>
                  <a:gd name="connsiteX18" fmla="*/ 970512 w 3497334"/>
                  <a:gd name="connsiteY18" fmla="*/ 26107 h 1954102"/>
                  <a:gd name="connsiteX19" fmla="*/ 1072822 w 3497334"/>
                  <a:gd name="connsiteY19" fmla="*/ 21982 h 1954102"/>
                  <a:gd name="connsiteX20" fmla="*/ 1211515 w 3497334"/>
                  <a:gd name="connsiteY20" fmla="*/ 203781 h 1954102"/>
                  <a:gd name="connsiteX21" fmla="*/ 1400744 w 3497334"/>
                  <a:gd name="connsiteY21" fmla="*/ 355226 h 1954102"/>
                  <a:gd name="connsiteX22" fmla="*/ 2071807 w 3497334"/>
                  <a:gd name="connsiteY22" fmla="*/ 265949 h 1954102"/>
                  <a:gd name="connsiteX23" fmla="*/ 2340470 w 3497334"/>
                  <a:gd name="connsiteY23" fmla="*/ 446558 h 1954102"/>
                  <a:gd name="connsiteX24" fmla="*/ 2491319 w 3497334"/>
                  <a:gd name="connsiteY24" fmla="*/ 690338 h 1954102"/>
                  <a:gd name="connsiteX25" fmla="*/ 2864178 w 3497334"/>
                  <a:gd name="connsiteY25" fmla="*/ 576250 h 1954102"/>
                  <a:gd name="connsiteX26" fmla="*/ 3082191 w 3497334"/>
                  <a:gd name="connsiteY26" fmla="*/ 442212 h 1954102"/>
                  <a:gd name="connsiteX27" fmla="*/ 3495449 w 3497334"/>
                  <a:gd name="connsiteY27" fmla="*/ 55690 h 1954102"/>
                  <a:gd name="connsiteX28" fmla="*/ 3225139 w 3497334"/>
                  <a:gd name="connsiteY28" fmla="*/ 992230 h 1954102"/>
                  <a:gd name="connsiteX29" fmla="*/ 2979975 w 3497334"/>
                  <a:gd name="connsiteY29" fmla="*/ 1332834 h 1954102"/>
                  <a:gd name="connsiteX30" fmla="*/ 2713749 w 3497334"/>
                  <a:gd name="connsiteY30" fmla="*/ 1441862 h 1954102"/>
                  <a:gd name="connsiteX31" fmla="*/ 2266629 w 3497334"/>
                  <a:gd name="connsiteY31" fmla="*/ 1540104 h 1954102"/>
                  <a:gd name="connsiteX0" fmla="*/ 2220515 w 3497433"/>
                  <a:gd name="connsiteY0" fmla="*/ 1551562 h 1954102"/>
                  <a:gd name="connsiteX1" fmla="*/ 1690592 w 3497433"/>
                  <a:gd name="connsiteY1" fmla="*/ 1604483 h 1954102"/>
                  <a:gd name="connsiteX2" fmla="*/ 1265699 w 3497433"/>
                  <a:gd name="connsiteY2" fmla="*/ 1635537 h 1954102"/>
                  <a:gd name="connsiteX3" fmla="*/ 947426 w 3497433"/>
                  <a:gd name="connsiteY3" fmla="*/ 1827480 h 1954102"/>
                  <a:gd name="connsiteX4" fmla="*/ 995066 w 3497433"/>
                  <a:gd name="connsiteY4" fmla="*/ 1805759 h 1954102"/>
                  <a:gd name="connsiteX5" fmla="*/ 579131 w 3497433"/>
                  <a:gd name="connsiteY5" fmla="*/ 1954102 h 1954102"/>
                  <a:gd name="connsiteX6" fmla="*/ 73472 w 3497433"/>
                  <a:gd name="connsiteY6" fmla="*/ 1699158 h 1954102"/>
                  <a:gd name="connsiteX7" fmla="*/ 196873 w 3497433"/>
                  <a:gd name="connsiteY7" fmla="*/ 1443595 h 1954102"/>
                  <a:gd name="connsiteX8" fmla="*/ 650230 w 3497433"/>
                  <a:gd name="connsiteY8" fmla="*/ 1326730 h 1954102"/>
                  <a:gd name="connsiteX9" fmla="*/ 514000 w 3497433"/>
                  <a:gd name="connsiteY9" fmla="*/ 1014647 h 1954102"/>
                  <a:gd name="connsiteX10" fmla="*/ 89941 w 3497433"/>
                  <a:gd name="connsiteY10" fmla="*/ 832129 h 1954102"/>
                  <a:gd name="connsiteX11" fmla="*/ 3 w 3497433"/>
                  <a:gd name="connsiteY11" fmla="*/ 659405 h 1954102"/>
                  <a:gd name="connsiteX12" fmla="*/ 87616 w 3497433"/>
                  <a:gd name="connsiteY12" fmla="*/ 411904 h 1954102"/>
                  <a:gd name="connsiteX13" fmla="*/ 223548 w 3497433"/>
                  <a:gd name="connsiteY13" fmla="*/ 290998 h 1954102"/>
                  <a:gd name="connsiteX14" fmla="*/ 429641 w 3497433"/>
                  <a:gd name="connsiteY14" fmla="*/ 225961 h 1954102"/>
                  <a:gd name="connsiteX15" fmla="*/ 707613 w 3497433"/>
                  <a:gd name="connsiteY15" fmla="*/ 304873 h 1954102"/>
                  <a:gd name="connsiteX16" fmla="*/ 1062031 w 3497433"/>
                  <a:gd name="connsiteY16" fmla="*/ 441666 h 1954102"/>
                  <a:gd name="connsiteX17" fmla="*/ 1034886 w 3497433"/>
                  <a:gd name="connsiteY17" fmla="*/ 240102 h 1954102"/>
                  <a:gd name="connsiteX18" fmla="*/ 970512 w 3497433"/>
                  <a:gd name="connsiteY18" fmla="*/ 26107 h 1954102"/>
                  <a:gd name="connsiteX19" fmla="*/ 1072822 w 3497433"/>
                  <a:gd name="connsiteY19" fmla="*/ 21982 h 1954102"/>
                  <a:gd name="connsiteX20" fmla="*/ 1211515 w 3497433"/>
                  <a:gd name="connsiteY20" fmla="*/ 203781 h 1954102"/>
                  <a:gd name="connsiteX21" fmla="*/ 1400744 w 3497433"/>
                  <a:gd name="connsiteY21" fmla="*/ 355226 h 1954102"/>
                  <a:gd name="connsiteX22" fmla="*/ 2071807 w 3497433"/>
                  <a:gd name="connsiteY22" fmla="*/ 265949 h 1954102"/>
                  <a:gd name="connsiteX23" fmla="*/ 2340470 w 3497433"/>
                  <a:gd name="connsiteY23" fmla="*/ 446558 h 1954102"/>
                  <a:gd name="connsiteX24" fmla="*/ 2491319 w 3497433"/>
                  <a:gd name="connsiteY24" fmla="*/ 690338 h 1954102"/>
                  <a:gd name="connsiteX25" fmla="*/ 2864178 w 3497433"/>
                  <a:gd name="connsiteY25" fmla="*/ 576250 h 1954102"/>
                  <a:gd name="connsiteX26" fmla="*/ 3082191 w 3497433"/>
                  <a:gd name="connsiteY26" fmla="*/ 442212 h 1954102"/>
                  <a:gd name="connsiteX27" fmla="*/ 3495449 w 3497433"/>
                  <a:gd name="connsiteY27" fmla="*/ 55690 h 1954102"/>
                  <a:gd name="connsiteX28" fmla="*/ 3225139 w 3497433"/>
                  <a:gd name="connsiteY28" fmla="*/ 992230 h 1954102"/>
                  <a:gd name="connsiteX29" fmla="*/ 2910510 w 3497433"/>
                  <a:gd name="connsiteY29" fmla="*/ 1296286 h 1954102"/>
                  <a:gd name="connsiteX30" fmla="*/ 2713749 w 3497433"/>
                  <a:gd name="connsiteY30" fmla="*/ 1441862 h 1954102"/>
                  <a:gd name="connsiteX31" fmla="*/ 2266629 w 3497433"/>
                  <a:gd name="connsiteY31" fmla="*/ 1540104 h 1954102"/>
                  <a:gd name="connsiteX0" fmla="*/ 2220515 w 3495918"/>
                  <a:gd name="connsiteY0" fmla="*/ 1551562 h 1954102"/>
                  <a:gd name="connsiteX1" fmla="*/ 1690592 w 3495918"/>
                  <a:gd name="connsiteY1" fmla="*/ 1604483 h 1954102"/>
                  <a:gd name="connsiteX2" fmla="*/ 1265699 w 3495918"/>
                  <a:gd name="connsiteY2" fmla="*/ 1635537 h 1954102"/>
                  <a:gd name="connsiteX3" fmla="*/ 947426 w 3495918"/>
                  <a:gd name="connsiteY3" fmla="*/ 1827480 h 1954102"/>
                  <a:gd name="connsiteX4" fmla="*/ 995066 w 3495918"/>
                  <a:gd name="connsiteY4" fmla="*/ 1805759 h 1954102"/>
                  <a:gd name="connsiteX5" fmla="*/ 579131 w 3495918"/>
                  <a:gd name="connsiteY5" fmla="*/ 1954102 h 1954102"/>
                  <a:gd name="connsiteX6" fmla="*/ 73472 w 3495918"/>
                  <a:gd name="connsiteY6" fmla="*/ 1699158 h 1954102"/>
                  <a:gd name="connsiteX7" fmla="*/ 196873 w 3495918"/>
                  <a:gd name="connsiteY7" fmla="*/ 1443595 h 1954102"/>
                  <a:gd name="connsiteX8" fmla="*/ 650230 w 3495918"/>
                  <a:gd name="connsiteY8" fmla="*/ 1326730 h 1954102"/>
                  <a:gd name="connsiteX9" fmla="*/ 514000 w 3495918"/>
                  <a:gd name="connsiteY9" fmla="*/ 1014647 h 1954102"/>
                  <a:gd name="connsiteX10" fmla="*/ 89941 w 3495918"/>
                  <a:gd name="connsiteY10" fmla="*/ 832129 h 1954102"/>
                  <a:gd name="connsiteX11" fmla="*/ 3 w 3495918"/>
                  <a:gd name="connsiteY11" fmla="*/ 659405 h 1954102"/>
                  <a:gd name="connsiteX12" fmla="*/ 87616 w 3495918"/>
                  <a:gd name="connsiteY12" fmla="*/ 411904 h 1954102"/>
                  <a:gd name="connsiteX13" fmla="*/ 223548 w 3495918"/>
                  <a:gd name="connsiteY13" fmla="*/ 290998 h 1954102"/>
                  <a:gd name="connsiteX14" fmla="*/ 429641 w 3495918"/>
                  <a:gd name="connsiteY14" fmla="*/ 225961 h 1954102"/>
                  <a:gd name="connsiteX15" fmla="*/ 707613 w 3495918"/>
                  <a:gd name="connsiteY15" fmla="*/ 304873 h 1954102"/>
                  <a:gd name="connsiteX16" fmla="*/ 1062031 w 3495918"/>
                  <a:gd name="connsiteY16" fmla="*/ 441666 h 1954102"/>
                  <a:gd name="connsiteX17" fmla="*/ 1034886 w 3495918"/>
                  <a:gd name="connsiteY17" fmla="*/ 240102 h 1954102"/>
                  <a:gd name="connsiteX18" fmla="*/ 970512 w 3495918"/>
                  <a:gd name="connsiteY18" fmla="*/ 26107 h 1954102"/>
                  <a:gd name="connsiteX19" fmla="*/ 1072822 w 3495918"/>
                  <a:gd name="connsiteY19" fmla="*/ 21982 h 1954102"/>
                  <a:gd name="connsiteX20" fmla="*/ 1211515 w 3495918"/>
                  <a:gd name="connsiteY20" fmla="*/ 203781 h 1954102"/>
                  <a:gd name="connsiteX21" fmla="*/ 1400744 w 3495918"/>
                  <a:gd name="connsiteY21" fmla="*/ 355226 h 1954102"/>
                  <a:gd name="connsiteX22" fmla="*/ 2071807 w 3495918"/>
                  <a:gd name="connsiteY22" fmla="*/ 265949 h 1954102"/>
                  <a:gd name="connsiteX23" fmla="*/ 2340470 w 3495918"/>
                  <a:gd name="connsiteY23" fmla="*/ 446558 h 1954102"/>
                  <a:gd name="connsiteX24" fmla="*/ 2491319 w 3495918"/>
                  <a:gd name="connsiteY24" fmla="*/ 690338 h 1954102"/>
                  <a:gd name="connsiteX25" fmla="*/ 2864178 w 3495918"/>
                  <a:gd name="connsiteY25" fmla="*/ 576250 h 1954102"/>
                  <a:gd name="connsiteX26" fmla="*/ 3082191 w 3495918"/>
                  <a:gd name="connsiteY26" fmla="*/ 442212 h 1954102"/>
                  <a:gd name="connsiteX27" fmla="*/ 3495449 w 3495918"/>
                  <a:gd name="connsiteY27" fmla="*/ 55690 h 1954102"/>
                  <a:gd name="connsiteX28" fmla="*/ 3158933 w 3495918"/>
                  <a:gd name="connsiteY28" fmla="*/ 975510 h 1954102"/>
                  <a:gd name="connsiteX29" fmla="*/ 2910510 w 3495918"/>
                  <a:gd name="connsiteY29" fmla="*/ 1296286 h 1954102"/>
                  <a:gd name="connsiteX30" fmla="*/ 2713749 w 3495918"/>
                  <a:gd name="connsiteY30" fmla="*/ 1441862 h 1954102"/>
                  <a:gd name="connsiteX31" fmla="*/ 2266629 w 3495918"/>
                  <a:gd name="connsiteY31" fmla="*/ 1540104 h 1954102"/>
                  <a:gd name="connsiteX0" fmla="*/ 2220515 w 3495918"/>
                  <a:gd name="connsiteY0" fmla="*/ 1551562 h 1954102"/>
                  <a:gd name="connsiteX1" fmla="*/ 1690592 w 3495918"/>
                  <a:gd name="connsiteY1" fmla="*/ 1604483 h 1954102"/>
                  <a:gd name="connsiteX2" fmla="*/ 1265699 w 3495918"/>
                  <a:gd name="connsiteY2" fmla="*/ 1635537 h 1954102"/>
                  <a:gd name="connsiteX3" fmla="*/ 947426 w 3495918"/>
                  <a:gd name="connsiteY3" fmla="*/ 1827480 h 1954102"/>
                  <a:gd name="connsiteX4" fmla="*/ 995066 w 3495918"/>
                  <a:gd name="connsiteY4" fmla="*/ 1805759 h 1954102"/>
                  <a:gd name="connsiteX5" fmla="*/ 579131 w 3495918"/>
                  <a:gd name="connsiteY5" fmla="*/ 1954102 h 1954102"/>
                  <a:gd name="connsiteX6" fmla="*/ 73472 w 3495918"/>
                  <a:gd name="connsiteY6" fmla="*/ 1699158 h 1954102"/>
                  <a:gd name="connsiteX7" fmla="*/ 196873 w 3495918"/>
                  <a:gd name="connsiteY7" fmla="*/ 1443595 h 1954102"/>
                  <a:gd name="connsiteX8" fmla="*/ 650230 w 3495918"/>
                  <a:gd name="connsiteY8" fmla="*/ 1326730 h 1954102"/>
                  <a:gd name="connsiteX9" fmla="*/ 514000 w 3495918"/>
                  <a:gd name="connsiteY9" fmla="*/ 1014647 h 1954102"/>
                  <a:gd name="connsiteX10" fmla="*/ 89941 w 3495918"/>
                  <a:gd name="connsiteY10" fmla="*/ 832129 h 1954102"/>
                  <a:gd name="connsiteX11" fmla="*/ 3 w 3495918"/>
                  <a:gd name="connsiteY11" fmla="*/ 659405 h 1954102"/>
                  <a:gd name="connsiteX12" fmla="*/ 87616 w 3495918"/>
                  <a:gd name="connsiteY12" fmla="*/ 411904 h 1954102"/>
                  <a:gd name="connsiteX13" fmla="*/ 223548 w 3495918"/>
                  <a:gd name="connsiteY13" fmla="*/ 290998 h 1954102"/>
                  <a:gd name="connsiteX14" fmla="*/ 429641 w 3495918"/>
                  <a:gd name="connsiteY14" fmla="*/ 225961 h 1954102"/>
                  <a:gd name="connsiteX15" fmla="*/ 707613 w 3495918"/>
                  <a:gd name="connsiteY15" fmla="*/ 304873 h 1954102"/>
                  <a:gd name="connsiteX16" fmla="*/ 1062031 w 3495918"/>
                  <a:gd name="connsiteY16" fmla="*/ 441666 h 1954102"/>
                  <a:gd name="connsiteX17" fmla="*/ 1034886 w 3495918"/>
                  <a:gd name="connsiteY17" fmla="*/ 240102 h 1954102"/>
                  <a:gd name="connsiteX18" fmla="*/ 970512 w 3495918"/>
                  <a:gd name="connsiteY18" fmla="*/ 26107 h 1954102"/>
                  <a:gd name="connsiteX19" fmla="*/ 1072822 w 3495918"/>
                  <a:gd name="connsiteY19" fmla="*/ 21982 h 1954102"/>
                  <a:gd name="connsiteX20" fmla="*/ 1211515 w 3495918"/>
                  <a:gd name="connsiteY20" fmla="*/ 203781 h 1954102"/>
                  <a:gd name="connsiteX21" fmla="*/ 1400744 w 3495918"/>
                  <a:gd name="connsiteY21" fmla="*/ 355226 h 1954102"/>
                  <a:gd name="connsiteX22" fmla="*/ 2071807 w 3495918"/>
                  <a:gd name="connsiteY22" fmla="*/ 265949 h 1954102"/>
                  <a:gd name="connsiteX23" fmla="*/ 2340470 w 3495918"/>
                  <a:gd name="connsiteY23" fmla="*/ 446558 h 1954102"/>
                  <a:gd name="connsiteX24" fmla="*/ 2491319 w 3495918"/>
                  <a:gd name="connsiteY24" fmla="*/ 690338 h 1954102"/>
                  <a:gd name="connsiteX25" fmla="*/ 2864178 w 3495918"/>
                  <a:gd name="connsiteY25" fmla="*/ 576250 h 1954102"/>
                  <a:gd name="connsiteX26" fmla="*/ 3082191 w 3495918"/>
                  <a:gd name="connsiteY26" fmla="*/ 442212 h 1954102"/>
                  <a:gd name="connsiteX27" fmla="*/ 3495449 w 3495918"/>
                  <a:gd name="connsiteY27" fmla="*/ 55690 h 1954102"/>
                  <a:gd name="connsiteX28" fmla="*/ 3158933 w 3495918"/>
                  <a:gd name="connsiteY28" fmla="*/ 975510 h 1954102"/>
                  <a:gd name="connsiteX29" fmla="*/ 2910510 w 3495918"/>
                  <a:gd name="connsiteY29" fmla="*/ 1296286 h 1954102"/>
                  <a:gd name="connsiteX30" fmla="*/ 2643128 w 3495918"/>
                  <a:gd name="connsiteY30" fmla="*/ 1441862 h 1954102"/>
                  <a:gd name="connsiteX31" fmla="*/ 2266629 w 3495918"/>
                  <a:gd name="connsiteY31" fmla="*/ 1540104 h 1954102"/>
                  <a:gd name="connsiteX0" fmla="*/ 2220515 w 3495918"/>
                  <a:gd name="connsiteY0" fmla="*/ 1551562 h 1954102"/>
                  <a:gd name="connsiteX1" fmla="*/ 1690592 w 3495918"/>
                  <a:gd name="connsiteY1" fmla="*/ 1604483 h 1954102"/>
                  <a:gd name="connsiteX2" fmla="*/ 1265699 w 3495918"/>
                  <a:gd name="connsiteY2" fmla="*/ 1635537 h 1954102"/>
                  <a:gd name="connsiteX3" fmla="*/ 947426 w 3495918"/>
                  <a:gd name="connsiteY3" fmla="*/ 1827480 h 1954102"/>
                  <a:gd name="connsiteX4" fmla="*/ 995066 w 3495918"/>
                  <a:gd name="connsiteY4" fmla="*/ 1805759 h 1954102"/>
                  <a:gd name="connsiteX5" fmla="*/ 579131 w 3495918"/>
                  <a:gd name="connsiteY5" fmla="*/ 1954102 h 1954102"/>
                  <a:gd name="connsiteX6" fmla="*/ 73472 w 3495918"/>
                  <a:gd name="connsiteY6" fmla="*/ 1699158 h 1954102"/>
                  <a:gd name="connsiteX7" fmla="*/ 196873 w 3495918"/>
                  <a:gd name="connsiteY7" fmla="*/ 1443595 h 1954102"/>
                  <a:gd name="connsiteX8" fmla="*/ 650230 w 3495918"/>
                  <a:gd name="connsiteY8" fmla="*/ 1326730 h 1954102"/>
                  <a:gd name="connsiteX9" fmla="*/ 514000 w 3495918"/>
                  <a:gd name="connsiteY9" fmla="*/ 1014647 h 1954102"/>
                  <a:gd name="connsiteX10" fmla="*/ 89941 w 3495918"/>
                  <a:gd name="connsiteY10" fmla="*/ 832129 h 1954102"/>
                  <a:gd name="connsiteX11" fmla="*/ 3 w 3495918"/>
                  <a:gd name="connsiteY11" fmla="*/ 659405 h 1954102"/>
                  <a:gd name="connsiteX12" fmla="*/ 87616 w 3495918"/>
                  <a:gd name="connsiteY12" fmla="*/ 411904 h 1954102"/>
                  <a:gd name="connsiteX13" fmla="*/ 223548 w 3495918"/>
                  <a:gd name="connsiteY13" fmla="*/ 290998 h 1954102"/>
                  <a:gd name="connsiteX14" fmla="*/ 429641 w 3495918"/>
                  <a:gd name="connsiteY14" fmla="*/ 225961 h 1954102"/>
                  <a:gd name="connsiteX15" fmla="*/ 707613 w 3495918"/>
                  <a:gd name="connsiteY15" fmla="*/ 304873 h 1954102"/>
                  <a:gd name="connsiteX16" fmla="*/ 1062031 w 3495918"/>
                  <a:gd name="connsiteY16" fmla="*/ 441666 h 1954102"/>
                  <a:gd name="connsiteX17" fmla="*/ 1034886 w 3495918"/>
                  <a:gd name="connsiteY17" fmla="*/ 240102 h 1954102"/>
                  <a:gd name="connsiteX18" fmla="*/ 970512 w 3495918"/>
                  <a:gd name="connsiteY18" fmla="*/ 26107 h 1954102"/>
                  <a:gd name="connsiteX19" fmla="*/ 1072822 w 3495918"/>
                  <a:gd name="connsiteY19" fmla="*/ 21982 h 1954102"/>
                  <a:gd name="connsiteX20" fmla="*/ 1211515 w 3495918"/>
                  <a:gd name="connsiteY20" fmla="*/ 203781 h 1954102"/>
                  <a:gd name="connsiteX21" fmla="*/ 1400744 w 3495918"/>
                  <a:gd name="connsiteY21" fmla="*/ 355226 h 1954102"/>
                  <a:gd name="connsiteX22" fmla="*/ 2071807 w 3495918"/>
                  <a:gd name="connsiteY22" fmla="*/ 265949 h 1954102"/>
                  <a:gd name="connsiteX23" fmla="*/ 2340470 w 3495918"/>
                  <a:gd name="connsiteY23" fmla="*/ 446558 h 1954102"/>
                  <a:gd name="connsiteX24" fmla="*/ 2491319 w 3495918"/>
                  <a:gd name="connsiteY24" fmla="*/ 690338 h 1954102"/>
                  <a:gd name="connsiteX25" fmla="*/ 2740592 w 3495918"/>
                  <a:gd name="connsiteY25" fmla="*/ 665424 h 1954102"/>
                  <a:gd name="connsiteX26" fmla="*/ 3082191 w 3495918"/>
                  <a:gd name="connsiteY26" fmla="*/ 442212 h 1954102"/>
                  <a:gd name="connsiteX27" fmla="*/ 3495449 w 3495918"/>
                  <a:gd name="connsiteY27" fmla="*/ 55690 h 1954102"/>
                  <a:gd name="connsiteX28" fmla="*/ 3158933 w 3495918"/>
                  <a:gd name="connsiteY28" fmla="*/ 975510 h 1954102"/>
                  <a:gd name="connsiteX29" fmla="*/ 2910510 w 3495918"/>
                  <a:gd name="connsiteY29" fmla="*/ 1296286 h 1954102"/>
                  <a:gd name="connsiteX30" fmla="*/ 2643128 w 3495918"/>
                  <a:gd name="connsiteY30" fmla="*/ 1441862 h 1954102"/>
                  <a:gd name="connsiteX31" fmla="*/ 2266629 w 3495918"/>
                  <a:gd name="connsiteY31" fmla="*/ 1540104 h 1954102"/>
                  <a:gd name="connsiteX0" fmla="*/ 2220515 w 3495918"/>
                  <a:gd name="connsiteY0" fmla="*/ 1551562 h 1954102"/>
                  <a:gd name="connsiteX1" fmla="*/ 1690592 w 3495918"/>
                  <a:gd name="connsiteY1" fmla="*/ 1604483 h 1954102"/>
                  <a:gd name="connsiteX2" fmla="*/ 1265699 w 3495918"/>
                  <a:gd name="connsiteY2" fmla="*/ 1635537 h 1954102"/>
                  <a:gd name="connsiteX3" fmla="*/ 947426 w 3495918"/>
                  <a:gd name="connsiteY3" fmla="*/ 1827480 h 1954102"/>
                  <a:gd name="connsiteX4" fmla="*/ 995066 w 3495918"/>
                  <a:gd name="connsiteY4" fmla="*/ 1805759 h 1954102"/>
                  <a:gd name="connsiteX5" fmla="*/ 579131 w 3495918"/>
                  <a:gd name="connsiteY5" fmla="*/ 1954102 h 1954102"/>
                  <a:gd name="connsiteX6" fmla="*/ 73472 w 3495918"/>
                  <a:gd name="connsiteY6" fmla="*/ 1699158 h 1954102"/>
                  <a:gd name="connsiteX7" fmla="*/ 196873 w 3495918"/>
                  <a:gd name="connsiteY7" fmla="*/ 1443595 h 1954102"/>
                  <a:gd name="connsiteX8" fmla="*/ 650230 w 3495918"/>
                  <a:gd name="connsiteY8" fmla="*/ 1326730 h 1954102"/>
                  <a:gd name="connsiteX9" fmla="*/ 514000 w 3495918"/>
                  <a:gd name="connsiteY9" fmla="*/ 1014647 h 1954102"/>
                  <a:gd name="connsiteX10" fmla="*/ 89941 w 3495918"/>
                  <a:gd name="connsiteY10" fmla="*/ 832129 h 1954102"/>
                  <a:gd name="connsiteX11" fmla="*/ 3 w 3495918"/>
                  <a:gd name="connsiteY11" fmla="*/ 659405 h 1954102"/>
                  <a:gd name="connsiteX12" fmla="*/ 87616 w 3495918"/>
                  <a:gd name="connsiteY12" fmla="*/ 411904 h 1954102"/>
                  <a:gd name="connsiteX13" fmla="*/ 245617 w 3495918"/>
                  <a:gd name="connsiteY13" fmla="*/ 274278 h 1954102"/>
                  <a:gd name="connsiteX14" fmla="*/ 429641 w 3495918"/>
                  <a:gd name="connsiteY14" fmla="*/ 225961 h 1954102"/>
                  <a:gd name="connsiteX15" fmla="*/ 707613 w 3495918"/>
                  <a:gd name="connsiteY15" fmla="*/ 304873 h 1954102"/>
                  <a:gd name="connsiteX16" fmla="*/ 1062031 w 3495918"/>
                  <a:gd name="connsiteY16" fmla="*/ 441666 h 1954102"/>
                  <a:gd name="connsiteX17" fmla="*/ 1034886 w 3495918"/>
                  <a:gd name="connsiteY17" fmla="*/ 240102 h 1954102"/>
                  <a:gd name="connsiteX18" fmla="*/ 970512 w 3495918"/>
                  <a:gd name="connsiteY18" fmla="*/ 26107 h 1954102"/>
                  <a:gd name="connsiteX19" fmla="*/ 1072822 w 3495918"/>
                  <a:gd name="connsiteY19" fmla="*/ 21982 h 1954102"/>
                  <a:gd name="connsiteX20" fmla="*/ 1211515 w 3495918"/>
                  <a:gd name="connsiteY20" fmla="*/ 203781 h 1954102"/>
                  <a:gd name="connsiteX21" fmla="*/ 1400744 w 3495918"/>
                  <a:gd name="connsiteY21" fmla="*/ 355226 h 1954102"/>
                  <a:gd name="connsiteX22" fmla="*/ 2071807 w 3495918"/>
                  <a:gd name="connsiteY22" fmla="*/ 265949 h 1954102"/>
                  <a:gd name="connsiteX23" fmla="*/ 2340470 w 3495918"/>
                  <a:gd name="connsiteY23" fmla="*/ 446558 h 1954102"/>
                  <a:gd name="connsiteX24" fmla="*/ 2491319 w 3495918"/>
                  <a:gd name="connsiteY24" fmla="*/ 690338 h 1954102"/>
                  <a:gd name="connsiteX25" fmla="*/ 2740592 w 3495918"/>
                  <a:gd name="connsiteY25" fmla="*/ 665424 h 1954102"/>
                  <a:gd name="connsiteX26" fmla="*/ 3082191 w 3495918"/>
                  <a:gd name="connsiteY26" fmla="*/ 442212 h 1954102"/>
                  <a:gd name="connsiteX27" fmla="*/ 3495449 w 3495918"/>
                  <a:gd name="connsiteY27" fmla="*/ 55690 h 1954102"/>
                  <a:gd name="connsiteX28" fmla="*/ 3158933 w 3495918"/>
                  <a:gd name="connsiteY28" fmla="*/ 975510 h 1954102"/>
                  <a:gd name="connsiteX29" fmla="*/ 2910510 w 3495918"/>
                  <a:gd name="connsiteY29" fmla="*/ 1296286 h 1954102"/>
                  <a:gd name="connsiteX30" fmla="*/ 2643128 w 3495918"/>
                  <a:gd name="connsiteY30" fmla="*/ 1441862 h 1954102"/>
                  <a:gd name="connsiteX31" fmla="*/ 2266629 w 3495918"/>
                  <a:gd name="connsiteY31" fmla="*/ 1540104 h 1954102"/>
                  <a:gd name="connsiteX0" fmla="*/ 2220515 w 3495918"/>
                  <a:gd name="connsiteY0" fmla="*/ 1551562 h 1912301"/>
                  <a:gd name="connsiteX1" fmla="*/ 1690592 w 3495918"/>
                  <a:gd name="connsiteY1" fmla="*/ 1604483 h 1912301"/>
                  <a:gd name="connsiteX2" fmla="*/ 1265699 w 3495918"/>
                  <a:gd name="connsiteY2" fmla="*/ 1635537 h 1912301"/>
                  <a:gd name="connsiteX3" fmla="*/ 947426 w 3495918"/>
                  <a:gd name="connsiteY3" fmla="*/ 1827480 h 1912301"/>
                  <a:gd name="connsiteX4" fmla="*/ 995066 w 3495918"/>
                  <a:gd name="connsiteY4" fmla="*/ 1805759 h 1912301"/>
                  <a:gd name="connsiteX5" fmla="*/ 612235 w 3495918"/>
                  <a:gd name="connsiteY5" fmla="*/ 1912301 h 1912301"/>
                  <a:gd name="connsiteX6" fmla="*/ 73472 w 3495918"/>
                  <a:gd name="connsiteY6" fmla="*/ 1699158 h 1912301"/>
                  <a:gd name="connsiteX7" fmla="*/ 196873 w 3495918"/>
                  <a:gd name="connsiteY7" fmla="*/ 1443595 h 1912301"/>
                  <a:gd name="connsiteX8" fmla="*/ 650230 w 3495918"/>
                  <a:gd name="connsiteY8" fmla="*/ 1326730 h 1912301"/>
                  <a:gd name="connsiteX9" fmla="*/ 514000 w 3495918"/>
                  <a:gd name="connsiteY9" fmla="*/ 1014647 h 1912301"/>
                  <a:gd name="connsiteX10" fmla="*/ 89941 w 3495918"/>
                  <a:gd name="connsiteY10" fmla="*/ 832129 h 1912301"/>
                  <a:gd name="connsiteX11" fmla="*/ 3 w 3495918"/>
                  <a:gd name="connsiteY11" fmla="*/ 659405 h 1912301"/>
                  <a:gd name="connsiteX12" fmla="*/ 87616 w 3495918"/>
                  <a:gd name="connsiteY12" fmla="*/ 411904 h 1912301"/>
                  <a:gd name="connsiteX13" fmla="*/ 245617 w 3495918"/>
                  <a:gd name="connsiteY13" fmla="*/ 274278 h 1912301"/>
                  <a:gd name="connsiteX14" fmla="*/ 429641 w 3495918"/>
                  <a:gd name="connsiteY14" fmla="*/ 225961 h 1912301"/>
                  <a:gd name="connsiteX15" fmla="*/ 707613 w 3495918"/>
                  <a:gd name="connsiteY15" fmla="*/ 304873 h 1912301"/>
                  <a:gd name="connsiteX16" fmla="*/ 1062031 w 3495918"/>
                  <a:gd name="connsiteY16" fmla="*/ 441666 h 1912301"/>
                  <a:gd name="connsiteX17" fmla="*/ 1034886 w 3495918"/>
                  <a:gd name="connsiteY17" fmla="*/ 240102 h 1912301"/>
                  <a:gd name="connsiteX18" fmla="*/ 970512 w 3495918"/>
                  <a:gd name="connsiteY18" fmla="*/ 26107 h 1912301"/>
                  <a:gd name="connsiteX19" fmla="*/ 1072822 w 3495918"/>
                  <a:gd name="connsiteY19" fmla="*/ 21982 h 1912301"/>
                  <a:gd name="connsiteX20" fmla="*/ 1211515 w 3495918"/>
                  <a:gd name="connsiteY20" fmla="*/ 203781 h 1912301"/>
                  <a:gd name="connsiteX21" fmla="*/ 1400744 w 3495918"/>
                  <a:gd name="connsiteY21" fmla="*/ 355226 h 1912301"/>
                  <a:gd name="connsiteX22" fmla="*/ 2071807 w 3495918"/>
                  <a:gd name="connsiteY22" fmla="*/ 265949 h 1912301"/>
                  <a:gd name="connsiteX23" fmla="*/ 2340470 w 3495918"/>
                  <a:gd name="connsiteY23" fmla="*/ 446558 h 1912301"/>
                  <a:gd name="connsiteX24" fmla="*/ 2491319 w 3495918"/>
                  <a:gd name="connsiteY24" fmla="*/ 690338 h 1912301"/>
                  <a:gd name="connsiteX25" fmla="*/ 2740592 w 3495918"/>
                  <a:gd name="connsiteY25" fmla="*/ 665424 h 1912301"/>
                  <a:gd name="connsiteX26" fmla="*/ 3082191 w 3495918"/>
                  <a:gd name="connsiteY26" fmla="*/ 442212 h 1912301"/>
                  <a:gd name="connsiteX27" fmla="*/ 3495449 w 3495918"/>
                  <a:gd name="connsiteY27" fmla="*/ 55690 h 1912301"/>
                  <a:gd name="connsiteX28" fmla="*/ 3158933 w 3495918"/>
                  <a:gd name="connsiteY28" fmla="*/ 975510 h 1912301"/>
                  <a:gd name="connsiteX29" fmla="*/ 2910510 w 3495918"/>
                  <a:gd name="connsiteY29" fmla="*/ 1296286 h 1912301"/>
                  <a:gd name="connsiteX30" fmla="*/ 2643128 w 3495918"/>
                  <a:gd name="connsiteY30" fmla="*/ 1441862 h 1912301"/>
                  <a:gd name="connsiteX31" fmla="*/ 2266629 w 3495918"/>
                  <a:gd name="connsiteY31" fmla="*/ 1540104 h 1912301"/>
                  <a:gd name="connsiteX0" fmla="*/ 2220515 w 3495918"/>
                  <a:gd name="connsiteY0" fmla="*/ 1551562 h 1912301"/>
                  <a:gd name="connsiteX1" fmla="*/ 1690592 w 3495918"/>
                  <a:gd name="connsiteY1" fmla="*/ 1604483 h 1912301"/>
                  <a:gd name="connsiteX2" fmla="*/ 1265699 w 3495918"/>
                  <a:gd name="connsiteY2" fmla="*/ 1635537 h 1912301"/>
                  <a:gd name="connsiteX3" fmla="*/ 947426 w 3495918"/>
                  <a:gd name="connsiteY3" fmla="*/ 1827480 h 1912301"/>
                  <a:gd name="connsiteX4" fmla="*/ 995066 w 3495918"/>
                  <a:gd name="connsiteY4" fmla="*/ 1805759 h 1912301"/>
                  <a:gd name="connsiteX5" fmla="*/ 612235 w 3495918"/>
                  <a:gd name="connsiteY5" fmla="*/ 1912301 h 1912301"/>
                  <a:gd name="connsiteX6" fmla="*/ 73472 w 3495918"/>
                  <a:gd name="connsiteY6" fmla="*/ 1699158 h 1912301"/>
                  <a:gd name="connsiteX7" fmla="*/ 196873 w 3495918"/>
                  <a:gd name="connsiteY7" fmla="*/ 1443595 h 1912301"/>
                  <a:gd name="connsiteX8" fmla="*/ 650230 w 3495918"/>
                  <a:gd name="connsiteY8" fmla="*/ 1326730 h 1912301"/>
                  <a:gd name="connsiteX9" fmla="*/ 514000 w 3495918"/>
                  <a:gd name="connsiteY9" fmla="*/ 1014647 h 1912301"/>
                  <a:gd name="connsiteX10" fmla="*/ 89941 w 3495918"/>
                  <a:gd name="connsiteY10" fmla="*/ 832129 h 1912301"/>
                  <a:gd name="connsiteX11" fmla="*/ 3 w 3495918"/>
                  <a:gd name="connsiteY11" fmla="*/ 659405 h 1912301"/>
                  <a:gd name="connsiteX12" fmla="*/ 87616 w 3495918"/>
                  <a:gd name="connsiteY12" fmla="*/ 411904 h 1912301"/>
                  <a:gd name="connsiteX13" fmla="*/ 245617 w 3495918"/>
                  <a:gd name="connsiteY13" fmla="*/ 274278 h 1912301"/>
                  <a:gd name="connsiteX14" fmla="*/ 429641 w 3495918"/>
                  <a:gd name="connsiteY14" fmla="*/ 225961 h 1912301"/>
                  <a:gd name="connsiteX15" fmla="*/ 707613 w 3495918"/>
                  <a:gd name="connsiteY15" fmla="*/ 304873 h 1912301"/>
                  <a:gd name="connsiteX16" fmla="*/ 1062031 w 3495918"/>
                  <a:gd name="connsiteY16" fmla="*/ 441666 h 1912301"/>
                  <a:gd name="connsiteX17" fmla="*/ 1034886 w 3495918"/>
                  <a:gd name="connsiteY17" fmla="*/ 240102 h 1912301"/>
                  <a:gd name="connsiteX18" fmla="*/ 970512 w 3495918"/>
                  <a:gd name="connsiteY18" fmla="*/ 26107 h 1912301"/>
                  <a:gd name="connsiteX19" fmla="*/ 1072822 w 3495918"/>
                  <a:gd name="connsiteY19" fmla="*/ 21982 h 1912301"/>
                  <a:gd name="connsiteX20" fmla="*/ 1211515 w 3495918"/>
                  <a:gd name="connsiteY20" fmla="*/ 203781 h 1912301"/>
                  <a:gd name="connsiteX21" fmla="*/ 1400744 w 3495918"/>
                  <a:gd name="connsiteY21" fmla="*/ 355226 h 1912301"/>
                  <a:gd name="connsiteX22" fmla="*/ 2071807 w 3495918"/>
                  <a:gd name="connsiteY22" fmla="*/ 265949 h 1912301"/>
                  <a:gd name="connsiteX23" fmla="*/ 2340470 w 3495918"/>
                  <a:gd name="connsiteY23" fmla="*/ 446558 h 1912301"/>
                  <a:gd name="connsiteX24" fmla="*/ 2491319 w 3495918"/>
                  <a:gd name="connsiteY24" fmla="*/ 690338 h 1912301"/>
                  <a:gd name="connsiteX25" fmla="*/ 2740592 w 3495918"/>
                  <a:gd name="connsiteY25" fmla="*/ 665424 h 1912301"/>
                  <a:gd name="connsiteX26" fmla="*/ 3082191 w 3495918"/>
                  <a:gd name="connsiteY26" fmla="*/ 442212 h 1912301"/>
                  <a:gd name="connsiteX27" fmla="*/ 3495449 w 3495918"/>
                  <a:gd name="connsiteY27" fmla="*/ 55690 h 1912301"/>
                  <a:gd name="connsiteX28" fmla="*/ 3158933 w 3495918"/>
                  <a:gd name="connsiteY28" fmla="*/ 975510 h 1912301"/>
                  <a:gd name="connsiteX29" fmla="*/ 2910510 w 3495918"/>
                  <a:gd name="connsiteY29" fmla="*/ 1296286 h 1912301"/>
                  <a:gd name="connsiteX30" fmla="*/ 2643128 w 3495918"/>
                  <a:gd name="connsiteY30" fmla="*/ 1441862 h 1912301"/>
                  <a:gd name="connsiteX31" fmla="*/ 2266629 w 3495918"/>
                  <a:gd name="connsiteY31" fmla="*/ 1540104 h 1912301"/>
                  <a:gd name="connsiteX32" fmla="*/ 2220515 w 3495918"/>
                  <a:gd name="connsiteY32" fmla="*/ 1551562 h 1912301"/>
                  <a:gd name="connsiteX0" fmla="*/ 2220515 w 3495918"/>
                  <a:gd name="connsiteY0" fmla="*/ 1551562 h 1916756"/>
                  <a:gd name="connsiteX1" fmla="*/ 1690592 w 3495918"/>
                  <a:gd name="connsiteY1" fmla="*/ 1604483 h 1916756"/>
                  <a:gd name="connsiteX2" fmla="*/ 1265699 w 3495918"/>
                  <a:gd name="connsiteY2" fmla="*/ 1635537 h 1916756"/>
                  <a:gd name="connsiteX3" fmla="*/ 947426 w 3495918"/>
                  <a:gd name="connsiteY3" fmla="*/ 1827480 h 1916756"/>
                  <a:gd name="connsiteX4" fmla="*/ 612235 w 3495918"/>
                  <a:gd name="connsiteY4" fmla="*/ 1912301 h 1916756"/>
                  <a:gd name="connsiteX5" fmla="*/ 73472 w 3495918"/>
                  <a:gd name="connsiteY5" fmla="*/ 1699158 h 1916756"/>
                  <a:gd name="connsiteX6" fmla="*/ 196873 w 3495918"/>
                  <a:gd name="connsiteY6" fmla="*/ 1443595 h 1916756"/>
                  <a:gd name="connsiteX7" fmla="*/ 650230 w 3495918"/>
                  <a:gd name="connsiteY7" fmla="*/ 1326730 h 1916756"/>
                  <a:gd name="connsiteX8" fmla="*/ 514000 w 3495918"/>
                  <a:gd name="connsiteY8" fmla="*/ 1014647 h 1916756"/>
                  <a:gd name="connsiteX9" fmla="*/ 89941 w 3495918"/>
                  <a:gd name="connsiteY9" fmla="*/ 832129 h 1916756"/>
                  <a:gd name="connsiteX10" fmla="*/ 3 w 3495918"/>
                  <a:gd name="connsiteY10" fmla="*/ 659405 h 1916756"/>
                  <a:gd name="connsiteX11" fmla="*/ 87616 w 3495918"/>
                  <a:gd name="connsiteY11" fmla="*/ 411904 h 1916756"/>
                  <a:gd name="connsiteX12" fmla="*/ 245617 w 3495918"/>
                  <a:gd name="connsiteY12" fmla="*/ 274278 h 1916756"/>
                  <a:gd name="connsiteX13" fmla="*/ 429641 w 3495918"/>
                  <a:gd name="connsiteY13" fmla="*/ 225961 h 1916756"/>
                  <a:gd name="connsiteX14" fmla="*/ 707613 w 3495918"/>
                  <a:gd name="connsiteY14" fmla="*/ 304873 h 1916756"/>
                  <a:gd name="connsiteX15" fmla="*/ 1062031 w 3495918"/>
                  <a:gd name="connsiteY15" fmla="*/ 441666 h 1916756"/>
                  <a:gd name="connsiteX16" fmla="*/ 1034886 w 3495918"/>
                  <a:gd name="connsiteY16" fmla="*/ 240102 h 1916756"/>
                  <a:gd name="connsiteX17" fmla="*/ 970512 w 3495918"/>
                  <a:gd name="connsiteY17" fmla="*/ 26107 h 1916756"/>
                  <a:gd name="connsiteX18" fmla="*/ 1072822 w 3495918"/>
                  <a:gd name="connsiteY18" fmla="*/ 21982 h 1916756"/>
                  <a:gd name="connsiteX19" fmla="*/ 1211515 w 3495918"/>
                  <a:gd name="connsiteY19" fmla="*/ 203781 h 1916756"/>
                  <a:gd name="connsiteX20" fmla="*/ 1400744 w 3495918"/>
                  <a:gd name="connsiteY20" fmla="*/ 355226 h 1916756"/>
                  <a:gd name="connsiteX21" fmla="*/ 2071807 w 3495918"/>
                  <a:gd name="connsiteY21" fmla="*/ 265949 h 1916756"/>
                  <a:gd name="connsiteX22" fmla="*/ 2340470 w 3495918"/>
                  <a:gd name="connsiteY22" fmla="*/ 446558 h 1916756"/>
                  <a:gd name="connsiteX23" fmla="*/ 2491319 w 3495918"/>
                  <a:gd name="connsiteY23" fmla="*/ 690338 h 1916756"/>
                  <a:gd name="connsiteX24" fmla="*/ 2740592 w 3495918"/>
                  <a:gd name="connsiteY24" fmla="*/ 665424 h 1916756"/>
                  <a:gd name="connsiteX25" fmla="*/ 3082191 w 3495918"/>
                  <a:gd name="connsiteY25" fmla="*/ 442212 h 1916756"/>
                  <a:gd name="connsiteX26" fmla="*/ 3495449 w 3495918"/>
                  <a:gd name="connsiteY26" fmla="*/ 55690 h 1916756"/>
                  <a:gd name="connsiteX27" fmla="*/ 3158933 w 3495918"/>
                  <a:gd name="connsiteY27" fmla="*/ 975510 h 1916756"/>
                  <a:gd name="connsiteX28" fmla="*/ 2910510 w 3495918"/>
                  <a:gd name="connsiteY28" fmla="*/ 1296286 h 1916756"/>
                  <a:gd name="connsiteX29" fmla="*/ 2643128 w 3495918"/>
                  <a:gd name="connsiteY29" fmla="*/ 1441862 h 1916756"/>
                  <a:gd name="connsiteX30" fmla="*/ 2266629 w 3495918"/>
                  <a:gd name="connsiteY30" fmla="*/ 1540104 h 1916756"/>
                  <a:gd name="connsiteX31" fmla="*/ 2220515 w 3495918"/>
                  <a:gd name="connsiteY31" fmla="*/ 1551562 h 1916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495918" h="1916756">
                    <a:moveTo>
                      <a:pt x="2220515" y="1551562"/>
                    </a:moveTo>
                    <a:cubicBezTo>
                      <a:pt x="2069591" y="1569100"/>
                      <a:pt x="1849728" y="1590487"/>
                      <a:pt x="1690592" y="1604483"/>
                    </a:cubicBezTo>
                    <a:cubicBezTo>
                      <a:pt x="1531456" y="1618479"/>
                      <a:pt x="1335723" y="1615366"/>
                      <a:pt x="1265699" y="1635537"/>
                    </a:cubicBezTo>
                    <a:cubicBezTo>
                      <a:pt x="1195675" y="1655708"/>
                      <a:pt x="1056337" y="1781353"/>
                      <a:pt x="947426" y="1827480"/>
                    </a:cubicBezTo>
                    <a:cubicBezTo>
                      <a:pt x="838515" y="1873607"/>
                      <a:pt x="757894" y="1933688"/>
                      <a:pt x="612235" y="1912301"/>
                    </a:cubicBezTo>
                    <a:cubicBezTo>
                      <a:pt x="466576" y="1890914"/>
                      <a:pt x="142699" y="1777276"/>
                      <a:pt x="73472" y="1699158"/>
                    </a:cubicBezTo>
                    <a:cubicBezTo>
                      <a:pt x="4245" y="1621040"/>
                      <a:pt x="100747" y="1505666"/>
                      <a:pt x="196873" y="1443595"/>
                    </a:cubicBezTo>
                    <a:cubicBezTo>
                      <a:pt x="292999" y="1381524"/>
                      <a:pt x="583125" y="1448206"/>
                      <a:pt x="650230" y="1326730"/>
                    </a:cubicBezTo>
                    <a:cubicBezTo>
                      <a:pt x="667491" y="1224547"/>
                      <a:pt x="607381" y="1097080"/>
                      <a:pt x="514000" y="1014647"/>
                    </a:cubicBezTo>
                    <a:cubicBezTo>
                      <a:pt x="420619" y="932214"/>
                      <a:pt x="175607" y="891336"/>
                      <a:pt x="89941" y="832129"/>
                    </a:cubicBezTo>
                    <a:cubicBezTo>
                      <a:pt x="4275" y="772922"/>
                      <a:pt x="390" y="729442"/>
                      <a:pt x="3" y="659405"/>
                    </a:cubicBezTo>
                    <a:cubicBezTo>
                      <a:pt x="-384" y="589368"/>
                      <a:pt x="44025" y="471306"/>
                      <a:pt x="87616" y="411904"/>
                    </a:cubicBezTo>
                    <a:cubicBezTo>
                      <a:pt x="131207" y="352502"/>
                      <a:pt x="193363" y="297271"/>
                      <a:pt x="245617" y="274278"/>
                    </a:cubicBezTo>
                    <a:cubicBezTo>
                      <a:pt x="297871" y="251285"/>
                      <a:pt x="354506" y="224648"/>
                      <a:pt x="429641" y="225961"/>
                    </a:cubicBezTo>
                    <a:cubicBezTo>
                      <a:pt x="504777" y="227274"/>
                      <a:pt x="586075" y="242772"/>
                      <a:pt x="707613" y="304873"/>
                    </a:cubicBezTo>
                    <a:cubicBezTo>
                      <a:pt x="829151" y="366974"/>
                      <a:pt x="1007486" y="452461"/>
                      <a:pt x="1062031" y="441666"/>
                    </a:cubicBezTo>
                    <a:cubicBezTo>
                      <a:pt x="1116577" y="430871"/>
                      <a:pt x="1050139" y="309362"/>
                      <a:pt x="1034886" y="240102"/>
                    </a:cubicBezTo>
                    <a:cubicBezTo>
                      <a:pt x="1019633" y="170842"/>
                      <a:pt x="964189" y="62460"/>
                      <a:pt x="970512" y="26107"/>
                    </a:cubicBezTo>
                    <a:cubicBezTo>
                      <a:pt x="976835" y="-10246"/>
                      <a:pt x="1036804" y="-5781"/>
                      <a:pt x="1072822" y="21982"/>
                    </a:cubicBezTo>
                    <a:cubicBezTo>
                      <a:pt x="1108840" y="49745"/>
                      <a:pt x="1163478" y="128287"/>
                      <a:pt x="1211515" y="203781"/>
                    </a:cubicBezTo>
                    <a:cubicBezTo>
                      <a:pt x="1259552" y="279275"/>
                      <a:pt x="1257362" y="344865"/>
                      <a:pt x="1400744" y="355226"/>
                    </a:cubicBezTo>
                    <a:cubicBezTo>
                      <a:pt x="1544126" y="365587"/>
                      <a:pt x="1915186" y="250727"/>
                      <a:pt x="2071807" y="265949"/>
                    </a:cubicBezTo>
                    <a:cubicBezTo>
                      <a:pt x="2228428" y="281171"/>
                      <a:pt x="2264032" y="326438"/>
                      <a:pt x="2340470" y="446558"/>
                    </a:cubicBezTo>
                    <a:cubicBezTo>
                      <a:pt x="2416908" y="566678"/>
                      <a:pt x="2424632" y="653860"/>
                      <a:pt x="2491319" y="690338"/>
                    </a:cubicBezTo>
                    <a:cubicBezTo>
                      <a:pt x="2558006" y="726816"/>
                      <a:pt x="2642113" y="706778"/>
                      <a:pt x="2740592" y="665424"/>
                    </a:cubicBezTo>
                    <a:cubicBezTo>
                      <a:pt x="2839071" y="624070"/>
                      <a:pt x="2956382" y="543834"/>
                      <a:pt x="3082191" y="442212"/>
                    </a:cubicBezTo>
                    <a:cubicBezTo>
                      <a:pt x="3208000" y="340590"/>
                      <a:pt x="3482659" y="-33193"/>
                      <a:pt x="3495449" y="55690"/>
                    </a:cubicBezTo>
                    <a:cubicBezTo>
                      <a:pt x="3508239" y="144573"/>
                      <a:pt x="3256423" y="768744"/>
                      <a:pt x="3158933" y="975510"/>
                    </a:cubicBezTo>
                    <a:cubicBezTo>
                      <a:pt x="3061443" y="1182276"/>
                      <a:pt x="2996478" y="1218561"/>
                      <a:pt x="2910510" y="1296286"/>
                    </a:cubicBezTo>
                    <a:cubicBezTo>
                      <a:pt x="2824542" y="1374011"/>
                      <a:pt x="2750441" y="1401226"/>
                      <a:pt x="2643128" y="1441862"/>
                    </a:cubicBezTo>
                    <a:cubicBezTo>
                      <a:pt x="2535815" y="1482498"/>
                      <a:pt x="2381551" y="1519637"/>
                      <a:pt x="2266629" y="1540104"/>
                    </a:cubicBezTo>
                    <a:lnTo>
                      <a:pt x="2220515" y="1551562"/>
                    </a:lnTo>
                    <a:close/>
                  </a:path>
                </a:pathLst>
              </a:custGeom>
              <a:gradFill flip="none" rotWithShape="1">
                <a:gsLst>
                  <a:gs pos="0">
                    <a:schemeClr val="tx2">
                      <a:lumMod val="60000"/>
                      <a:lumOff val="40000"/>
                    </a:schemeClr>
                  </a:gs>
                  <a:gs pos="100000">
                    <a:schemeClr val="tx2">
                      <a:lumMod val="60000"/>
                      <a:lumOff val="40000"/>
                    </a:schemeClr>
                  </a:gs>
                  <a:gs pos="50000">
                    <a:schemeClr val="accent1">
                      <a:lumMod val="20000"/>
                      <a:lumOff val="80000"/>
                    </a:schemeClr>
                  </a:gs>
                </a:gsLst>
                <a:lin ang="5400000" scaled="0"/>
                <a:tileRect/>
              </a:gradFill>
              <a:ln w="127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nvGrpSpPr>
              <p:cNvPr id="144" name="図形グループ 226">
                <a:extLst>
                  <a:ext uri="{FF2B5EF4-FFF2-40B4-BE49-F238E27FC236}">
                    <a16:creationId xmlns:a16="http://schemas.microsoft.com/office/drawing/2014/main" id="{990E0BC0-FB7C-0346-BB05-3326C0B71FF8}"/>
                  </a:ext>
                </a:extLst>
              </p:cNvPr>
              <p:cNvGrpSpPr>
                <a:grpSpLocks noChangeAspect="1"/>
              </p:cNvGrpSpPr>
              <p:nvPr/>
            </p:nvGrpSpPr>
            <p:grpSpPr>
              <a:xfrm>
                <a:off x="6188334" y="12483455"/>
                <a:ext cx="611765" cy="567829"/>
                <a:chOff x="12389400" y="11137496"/>
                <a:chExt cx="702611" cy="652147"/>
              </a:xfrm>
            </p:grpSpPr>
            <p:sp>
              <p:nvSpPr>
                <p:cNvPr id="148" name="円/楕円 225">
                  <a:extLst>
                    <a:ext uri="{FF2B5EF4-FFF2-40B4-BE49-F238E27FC236}">
                      <a16:creationId xmlns:a16="http://schemas.microsoft.com/office/drawing/2014/main" id="{D9F1B812-C01C-B24E-ADB1-AC0C2C060304}"/>
                    </a:ext>
                  </a:extLst>
                </p:cNvPr>
                <p:cNvSpPr/>
                <p:nvPr/>
              </p:nvSpPr>
              <p:spPr>
                <a:xfrm>
                  <a:off x="12389400" y="11137496"/>
                  <a:ext cx="702611" cy="652147"/>
                </a:xfrm>
                <a:custGeom>
                  <a:avLst/>
                  <a:gdLst>
                    <a:gd name="connsiteX0" fmla="*/ 0 w 755386"/>
                    <a:gd name="connsiteY0" fmla="*/ 318117 h 636233"/>
                    <a:gd name="connsiteX1" fmla="*/ 377693 w 755386"/>
                    <a:gd name="connsiteY1" fmla="*/ 0 h 636233"/>
                    <a:gd name="connsiteX2" fmla="*/ 755386 w 755386"/>
                    <a:gd name="connsiteY2" fmla="*/ 318117 h 636233"/>
                    <a:gd name="connsiteX3" fmla="*/ 377693 w 755386"/>
                    <a:gd name="connsiteY3" fmla="*/ 636234 h 636233"/>
                    <a:gd name="connsiteX4" fmla="*/ 0 w 755386"/>
                    <a:gd name="connsiteY4" fmla="*/ 318117 h 636233"/>
                    <a:gd name="connsiteX0" fmla="*/ 0 w 773233"/>
                    <a:gd name="connsiteY0" fmla="*/ 318117 h 642352"/>
                    <a:gd name="connsiteX1" fmla="*/ 377693 w 773233"/>
                    <a:gd name="connsiteY1" fmla="*/ 0 h 642352"/>
                    <a:gd name="connsiteX2" fmla="*/ 755386 w 773233"/>
                    <a:gd name="connsiteY2" fmla="*/ 318117 h 642352"/>
                    <a:gd name="connsiteX3" fmla="*/ 677873 w 773233"/>
                    <a:gd name="connsiteY3" fmla="*/ 511935 h 642352"/>
                    <a:gd name="connsiteX4" fmla="*/ 377693 w 773233"/>
                    <a:gd name="connsiteY4" fmla="*/ 636234 h 642352"/>
                    <a:gd name="connsiteX5" fmla="*/ 0 w 773233"/>
                    <a:gd name="connsiteY5" fmla="*/ 318117 h 642352"/>
                    <a:gd name="connsiteX0" fmla="*/ 0 w 739176"/>
                    <a:gd name="connsiteY0" fmla="*/ 321631 h 645866"/>
                    <a:gd name="connsiteX1" fmla="*/ 377693 w 739176"/>
                    <a:gd name="connsiteY1" fmla="*/ 3514 h 645866"/>
                    <a:gd name="connsiteX2" fmla="*/ 711083 w 739176"/>
                    <a:gd name="connsiteY2" fmla="*/ 173958 h 645866"/>
                    <a:gd name="connsiteX3" fmla="*/ 677873 w 739176"/>
                    <a:gd name="connsiteY3" fmla="*/ 515449 h 645866"/>
                    <a:gd name="connsiteX4" fmla="*/ 377693 w 739176"/>
                    <a:gd name="connsiteY4" fmla="*/ 639748 h 645866"/>
                    <a:gd name="connsiteX5" fmla="*/ 0 w 739176"/>
                    <a:gd name="connsiteY5" fmla="*/ 321631 h 645866"/>
                    <a:gd name="connsiteX0" fmla="*/ 0 w 739176"/>
                    <a:gd name="connsiteY0" fmla="*/ 322385 h 646620"/>
                    <a:gd name="connsiteX1" fmla="*/ 377693 w 739176"/>
                    <a:gd name="connsiteY1" fmla="*/ 4268 h 646620"/>
                    <a:gd name="connsiteX2" fmla="*/ 711083 w 739176"/>
                    <a:gd name="connsiteY2" fmla="*/ 174712 h 646620"/>
                    <a:gd name="connsiteX3" fmla="*/ 677873 w 739176"/>
                    <a:gd name="connsiteY3" fmla="*/ 516203 h 646620"/>
                    <a:gd name="connsiteX4" fmla="*/ 377693 w 739176"/>
                    <a:gd name="connsiteY4" fmla="*/ 640502 h 646620"/>
                    <a:gd name="connsiteX5" fmla="*/ 0 w 739176"/>
                    <a:gd name="connsiteY5" fmla="*/ 322385 h 646620"/>
                    <a:gd name="connsiteX0" fmla="*/ 0 w 739176"/>
                    <a:gd name="connsiteY0" fmla="*/ 320854 h 645089"/>
                    <a:gd name="connsiteX1" fmla="*/ 377693 w 739176"/>
                    <a:gd name="connsiteY1" fmla="*/ 2737 h 645089"/>
                    <a:gd name="connsiteX2" fmla="*/ 711083 w 739176"/>
                    <a:gd name="connsiteY2" fmla="*/ 194890 h 645089"/>
                    <a:gd name="connsiteX3" fmla="*/ 677873 w 739176"/>
                    <a:gd name="connsiteY3" fmla="*/ 514672 h 645089"/>
                    <a:gd name="connsiteX4" fmla="*/ 377693 w 739176"/>
                    <a:gd name="connsiteY4" fmla="*/ 638971 h 645089"/>
                    <a:gd name="connsiteX5" fmla="*/ 0 w 739176"/>
                    <a:gd name="connsiteY5" fmla="*/ 320854 h 645089"/>
                    <a:gd name="connsiteX0" fmla="*/ 0 w 761685"/>
                    <a:gd name="connsiteY0" fmla="*/ 320854 h 674162"/>
                    <a:gd name="connsiteX1" fmla="*/ 377693 w 761685"/>
                    <a:gd name="connsiteY1" fmla="*/ 2737 h 674162"/>
                    <a:gd name="connsiteX2" fmla="*/ 711083 w 761685"/>
                    <a:gd name="connsiteY2" fmla="*/ 194890 h 674162"/>
                    <a:gd name="connsiteX3" fmla="*/ 724910 w 761685"/>
                    <a:gd name="connsiteY3" fmla="*/ 630454 h 674162"/>
                    <a:gd name="connsiteX4" fmla="*/ 377693 w 761685"/>
                    <a:gd name="connsiteY4" fmla="*/ 638971 h 674162"/>
                    <a:gd name="connsiteX5" fmla="*/ 0 w 761685"/>
                    <a:gd name="connsiteY5" fmla="*/ 320854 h 674162"/>
                    <a:gd name="connsiteX0" fmla="*/ 0 w 764796"/>
                    <a:gd name="connsiteY0" fmla="*/ 320375 h 664564"/>
                    <a:gd name="connsiteX1" fmla="*/ 377693 w 764796"/>
                    <a:gd name="connsiteY1" fmla="*/ 2258 h 664564"/>
                    <a:gd name="connsiteX2" fmla="*/ 711083 w 764796"/>
                    <a:gd name="connsiteY2" fmla="*/ 194411 h 664564"/>
                    <a:gd name="connsiteX3" fmla="*/ 755701 w 764796"/>
                    <a:gd name="connsiteY3" fmla="*/ 499941 h 664564"/>
                    <a:gd name="connsiteX4" fmla="*/ 724910 w 764796"/>
                    <a:gd name="connsiteY4" fmla="*/ 629975 h 664564"/>
                    <a:gd name="connsiteX5" fmla="*/ 377693 w 764796"/>
                    <a:gd name="connsiteY5" fmla="*/ 638492 h 664564"/>
                    <a:gd name="connsiteX6" fmla="*/ 0 w 764796"/>
                    <a:gd name="connsiteY6" fmla="*/ 320375 h 664564"/>
                    <a:gd name="connsiteX0" fmla="*/ 0 w 750401"/>
                    <a:gd name="connsiteY0" fmla="*/ 320375 h 664564"/>
                    <a:gd name="connsiteX1" fmla="*/ 377693 w 750401"/>
                    <a:gd name="connsiteY1" fmla="*/ 2258 h 664564"/>
                    <a:gd name="connsiteX2" fmla="*/ 711083 w 750401"/>
                    <a:gd name="connsiteY2" fmla="*/ 194411 h 664564"/>
                    <a:gd name="connsiteX3" fmla="*/ 712282 w 750401"/>
                    <a:gd name="connsiteY3" fmla="*/ 478232 h 664564"/>
                    <a:gd name="connsiteX4" fmla="*/ 724910 w 750401"/>
                    <a:gd name="connsiteY4" fmla="*/ 629975 h 664564"/>
                    <a:gd name="connsiteX5" fmla="*/ 377693 w 750401"/>
                    <a:gd name="connsiteY5" fmla="*/ 638492 h 664564"/>
                    <a:gd name="connsiteX6" fmla="*/ 0 w 750401"/>
                    <a:gd name="connsiteY6" fmla="*/ 320375 h 664564"/>
                    <a:gd name="connsiteX0" fmla="*/ 0 w 738882"/>
                    <a:gd name="connsiteY0" fmla="*/ 320375 h 663216"/>
                    <a:gd name="connsiteX1" fmla="*/ 377693 w 738882"/>
                    <a:gd name="connsiteY1" fmla="*/ 2258 h 663216"/>
                    <a:gd name="connsiteX2" fmla="*/ 711083 w 738882"/>
                    <a:gd name="connsiteY2" fmla="*/ 194411 h 663216"/>
                    <a:gd name="connsiteX3" fmla="*/ 712282 w 738882"/>
                    <a:gd name="connsiteY3" fmla="*/ 478232 h 663216"/>
                    <a:gd name="connsiteX4" fmla="*/ 688728 w 738882"/>
                    <a:gd name="connsiteY4" fmla="*/ 626357 h 663216"/>
                    <a:gd name="connsiteX5" fmla="*/ 377693 w 738882"/>
                    <a:gd name="connsiteY5" fmla="*/ 638492 h 663216"/>
                    <a:gd name="connsiteX6" fmla="*/ 0 w 738882"/>
                    <a:gd name="connsiteY6" fmla="*/ 320375 h 663216"/>
                    <a:gd name="connsiteX0" fmla="*/ 6263 w 745145"/>
                    <a:gd name="connsiteY0" fmla="*/ 321092 h 663933"/>
                    <a:gd name="connsiteX1" fmla="*/ 164957 w 745145"/>
                    <a:gd name="connsiteY1" fmla="*/ 95418 h 663933"/>
                    <a:gd name="connsiteX2" fmla="*/ 383956 w 745145"/>
                    <a:gd name="connsiteY2" fmla="*/ 2975 h 663933"/>
                    <a:gd name="connsiteX3" fmla="*/ 717346 w 745145"/>
                    <a:gd name="connsiteY3" fmla="*/ 195128 h 663933"/>
                    <a:gd name="connsiteX4" fmla="*/ 718545 w 745145"/>
                    <a:gd name="connsiteY4" fmla="*/ 478949 h 663933"/>
                    <a:gd name="connsiteX5" fmla="*/ 694991 w 745145"/>
                    <a:gd name="connsiteY5" fmla="*/ 627074 h 663933"/>
                    <a:gd name="connsiteX6" fmla="*/ 383956 w 745145"/>
                    <a:gd name="connsiteY6" fmla="*/ 639209 h 663933"/>
                    <a:gd name="connsiteX7" fmla="*/ 6263 w 745145"/>
                    <a:gd name="connsiteY7" fmla="*/ 321092 h 663933"/>
                    <a:gd name="connsiteX0" fmla="*/ 7962 w 746844"/>
                    <a:gd name="connsiteY0" fmla="*/ 325569 h 668410"/>
                    <a:gd name="connsiteX1" fmla="*/ 148565 w 746844"/>
                    <a:gd name="connsiteY1" fmla="*/ 67331 h 668410"/>
                    <a:gd name="connsiteX2" fmla="*/ 385655 w 746844"/>
                    <a:gd name="connsiteY2" fmla="*/ 7452 h 668410"/>
                    <a:gd name="connsiteX3" fmla="*/ 719045 w 746844"/>
                    <a:gd name="connsiteY3" fmla="*/ 199605 h 668410"/>
                    <a:gd name="connsiteX4" fmla="*/ 720244 w 746844"/>
                    <a:gd name="connsiteY4" fmla="*/ 483426 h 668410"/>
                    <a:gd name="connsiteX5" fmla="*/ 696690 w 746844"/>
                    <a:gd name="connsiteY5" fmla="*/ 631551 h 668410"/>
                    <a:gd name="connsiteX6" fmla="*/ 385655 w 746844"/>
                    <a:gd name="connsiteY6" fmla="*/ 643686 h 668410"/>
                    <a:gd name="connsiteX7" fmla="*/ 7962 w 746844"/>
                    <a:gd name="connsiteY7" fmla="*/ 325569 h 668410"/>
                    <a:gd name="connsiteX0" fmla="*/ 6575 w 745457"/>
                    <a:gd name="connsiteY0" fmla="*/ 324229 h 667070"/>
                    <a:gd name="connsiteX1" fmla="*/ 161651 w 745457"/>
                    <a:gd name="connsiteY1" fmla="*/ 73228 h 667070"/>
                    <a:gd name="connsiteX2" fmla="*/ 384268 w 745457"/>
                    <a:gd name="connsiteY2" fmla="*/ 6112 h 667070"/>
                    <a:gd name="connsiteX3" fmla="*/ 717658 w 745457"/>
                    <a:gd name="connsiteY3" fmla="*/ 198265 h 667070"/>
                    <a:gd name="connsiteX4" fmla="*/ 718857 w 745457"/>
                    <a:gd name="connsiteY4" fmla="*/ 482086 h 667070"/>
                    <a:gd name="connsiteX5" fmla="*/ 695303 w 745457"/>
                    <a:gd name="connsiteY5" fmla="*/ 630211 h 667070"/>
                    <a:gd name="connsiteX6" fmla="*/ 384268 w 745457"/>
                    <a:gd name="connsiteY6" fmla="*/ 642346 h 667070"/>
                    <a:gd name="connsiteX7" fmla="*/ 6575 w 745457"/>
                    <a:gd name="connsiteY7" fmla="*/ 324229 h 667070"/>
                    <a:gd name="connsiteX0" fmla="*/ 8984 w 704447"/>
                    <a:gd name="connsiteY0" fmla="*/ 327847 h 666802"/>
                    <a:gd name="connsiteX1" fmla="*/ 120641 w 704447"/>
                    <a:gd name="connsiteY1" fmla="*/ 73228 h 666802"/>
                    <a:gd name="connsiteX2" fmla="*/ 343258 w 704447"/>
                    <a:gd name="connsiteY2" fmla="*/ 6112 h 666802"/>
                    <a:gd name="connsiteX3" fmla="*/ 676648 w 704447"/>
                    <a:gd name="connsiteY3" fmla="*/ 198265 h 666802"/>
                    <a:gd name="connsiteX4" fmla="*/ 677847 w 704447"/>
                    <a:gd name="connsiteY4" fmla="*/ 482086 h 666802"/>
                    <a:gd name="connsiteX5" fmla="*/ 654293 w 704447"/>
                    <a:gd name="connsiteY5" fmla="*/ 630211 h 666802"/>
                    <a:gd name="connsiteX6" fmla="*/ 343258 w 704447"/>
                    <a:gd name="connsiteY6" fmla="*/ 642346 h 666802"/>
                    <a:gd name="connsiteX7" fmla="*/ 8984 w 704447"/>
                    <a:gd name="connsiteY7" fmla="*/ 327847 h 666802"/>
                    <a:gd name="connsiteX0" fmla="*/ 8984 w 704447"/>
                    <a:gd name="connsiteY0" fmla="*/ 327847 h 651486"/>
                    <a:gd name="connsiteX1" fmla="*/ 120641 w 704447"/>
                    <a:gd name="connsiteY1" fmla="*/ 73228 h 651486"/>
                    <a:gd name="connsiteX2" fmla="*/ 343258 w 704447"/>
                    <a:gd name="connsiteY2" fmla="*/ 6112 h 651486"/>
                    <a:gd name="connsiteX3" fmla="*/ 676648 w 704447"/>
                    <a:gd name="connsiteY3" fmla="*/ 198265 h 651486"/>
                    <a:gd name="connsiteX4" fmla="*/ 677847 w 704447"/>
                    <a:gd name="connsiteY4" fmla="*/ 482086 h 651486"/>
                    <a:gd name="connsiteX5" fmla="*/ 654293 w 704447"/>
                    <a:gd name="connsiteY5" fmla="*/ 630211 h 651486"/>
                    <a:gd name="connsiteX6" fmla="*/ 343258 w 704447"/>
                    <a:gd name="connsiteY6" fmla="*/ 642346 h 651486"/>
                    <a:gd name="connsiteX7" fmla="*/ 189388 w 704447"/>
                    <a:gd name="connsiteY7" fmla="*/ 536360 h 651486"/>
                    <a:gd name="connsiteX8" fmla="*/ 8984 w 704447"/>
                    <a:gd name="connsiteY8" fmla="*/ 327847 h 651486"/>
                    <a:gd name="connsiteX0" fmla="*/ 2289 w 697752"/>
                    <a:gd name="connsiteY0" fmla="*/ 327847 h 685858"/>
                    <a:gd name="connsiteX1" fmla="*/ 113946 w 697752"/>
                    <a:gd name="connsiteY1" fmla="*/ 73228 h 685858"/>
                    <a:gd name="connsiteX2" fmla="*/ 336563 w 697752"/>
                    <a:gd name="connsiteY2" fmla="*/ 6112 h 685858"/>
                    <a:gd name="connsiteX3" fmla="*/ 669953 w 697752"/>
                    <a:gd name="connsiteY3" fmla="*/ 198265 h 685858"/>
                    <a:gd name="connsiteX4" fmla="*/ 671152 w 697752"/>
                    <a:gd name="connsiteY4" fmla="*/ 482086 h 685858"/>
                    <a:gd name="connsiteX5" fmla="*/ 647598 w 697752"/>
                    <a:gd name="connsiteY5" fmla="*/ 630211 h 685858"/>
                    <a:gd name="connsiteX6" fmla="*/ 336563 w 697752"/>
                    <a:gd name="connsiteY6" fmla="*/ 642346 h 685858"/>
                    <a:gd name="connsiteX7" fmla="*/ 63292 w 697752"/>
                    <a:gd name="connsiteY7" fmla="*/ 666615 h 685858"/>
                    <a:gd name="connsiteX8" fmla="*/ 2289 w 697752"/>
                    <a:gd name="connsiteY8" fmla="*/ 327847 h 685858"/>
                    <a:gd name="connsiteX0" fmla="*/ 11253 w 706716"/>
                    <a:gd name="connsiteY0" fmla="*/ 327847 h 676505"/>
                    <a:gd name="connsiteX1" fmla="*/ 122910 w 706716"/>
                    <a:gd name="connsiteY1" fmla="*/ 73228 h 676505"/>
                    <a:gd name="connsiteX2" fmla="*/ 345527 w 706716"/>
                    <a:gd name="connsiteY2" fmla="*/ 6112 h 676505"/>
                    <a:gd name="connsiteX3" fmla="*/ 678917 w 706716"/>
                    <a:gd name="connsiteY3" fmla="*/ 198265 h 676505"/>
                    <a:gd name="connsiteX4" fmla="*/ 680116 w 706716"/>
                    <a:gd name="connsiteY4" fmla="*/ 482086 h 676505"/>
                    <a:gd name="connsiteX5" fmla="*/ 656562 w 706716"/>
                    <a:gd name="connsiteY5" fmla="*/ 630211 h 676505"/>
                    <a:gd name="connsiteX6" fmla="*/ 345527 w 706716"/>
                    <a:gd name="connsiteY6" fmla="*/ 642346 h 676505"/>
                    <a:gd name="connsiteX7" fmla="*/ 72256 w 706716"/>
                    <a:gd name="connsiteY7" fmla="*/ 666615 h 676505"/>
                    <a:gd name="connsiteX8" fmla="*/ 10745 w 706716"/>
                    <a:gd name="connsiteY8" fmla="*/ 460377 h 676505"/>
                    <a:gd name="connsiteX9" fmla="*/ 11253 w 706716"/>
                    <a:gd name="connsiteY9" fmla="*/ 327847 h 676505"/>
                    <a:gd name="connsiteX0" fmla="*/ 4581 w 700044"/>
                    <a:gd name="connsiteY0" fmla="*/ 327847 h 676505"/>
                    <a:gd name="connsiteX1" fmla="*/ 116238 w 700044"/>
                    <a:gd name="connsiteY1" fmla="*/ 73228 h 676505"/>
                    <a:gd name="connsiteX2" fmla="*/ 338855 w 700044"/>
                    <a:gd name="connsiteY2" fmla="*/ 6112 h 676505"/>
                    <a:gd name="connsiteX3" fmla="*/ 672245 w 700044"/>
                    <a:gd name="connsiteY3" fmla="*/ 198265 h 676505"/>
                    <a:gd name="connsiteX4" fmla="*/ 673444 w 700044"/>
                    <a:gd name="connsiteY4" fmla="*/ 482086 h 676505"/>
                    <a:gd name="connsiteX5" fmla="*/ 649890 w 700044"/>
                    <a:gd name="connsiteY5" fmla="*/ 630211 h 676505"/>
                    <a:gd name="connsiteX6" fmla="*/ 338855 w 700044"/>
                    <a:gd name="connsiteY6" fmla="*/ 642346 h 676505"/>
                    <a:gd name="connsiteX7" fmla="*/ 65584 w 700044"/>
                    <a:gd name="connsiteY7" fmla="*/ 666615 h 676505"/>
                    <a:gd name="connsiteX8" fmla="*/ 25783 w 700044"/>
                    <a:gd name="connsiteY8" fmla="*/ 478468 h 676505"/>
                    <a:gd name="connsiteX9" fmla="*/ 4581 w 700044"/>
                    <a:gd name="connsiteY9" fmla="*/ 327847 h 676505"/>
                    <a:gd name="connsiteX0" fmla="*/ 2388 w 697851"/>
                    <a:gd name="connsiteY0" fmla="*/ 327847 h 676505"/>
                    <a:gd name="connsiteX1" fmla="*/ 114045 w 697851"/>
                    <a:gd name="connsiteY1" fmla="*/ 73228 h 676505"/>
                    <a:gd name="connsiteX2" fmla="*/ 336662 w 697851"/>
                    <a:gd name="connsiteY2" fmla="*/ 6112 h 676505"/>
                    <a:gd name="connsiteX3" fmla="*/ 670052 w 697851"/>
                    <a:gd name="connsiteY3" fmla="*/ 198265 h 676505"/>
                    <a:gd name="connsiteX4" fmla="*/ 671251 w 697851"/>
                    <a:gd name="connsiteY4" fmla="*/ 482086 h 676505"/>
                    <a:gd name="connsiteX5" fmla="*/ 647697 w 697851"/>
                    <a:gd name="connsiteY5" fmla="*/ 630211 h 676505"/>
                    <a:gd name="connsiteX6" fmla="*/ 336662 w 697851"/>
                    <a:gd name="connsiteY6" fmla="*/ 642346 h 676505"/>
                    <a:gd name="connsiteX7" fmla="*/ 63391 w 697851"/>
                    <a:gd name="connsiteY7" fmla="*/ 666615 h 676505"/>
                    <a:gd name="connsiteX8" fmla="*/ 23590 w 697851"/>
                    <a:gd name="connsiteY8" fmla="*/ 478468 h 676505"/>
                    <a:gd name="connsiteX9" fmla="*/ 2388 w 697851"/>
                    <a:gd name="connsiteY9" fmla="*/ 327847 h 676505"/>
                    <a:gd name="connsiteX0" fmla="*/ 2388 w 697851"/>
                    <a:gd name="connsiteY0" fmla="*/ 327847 h 676505"/>
                    <a:gd name="connsiteX1" fmla="*/ 114045 w 697851"/>
                    <a:gd name="connsiteY1" fmla="*/ 73228 h 676505"/>
                    <a:gd name="connsiteX2" fmla="*/ 336662 w 697851"/>
                    <a:gd name="connsiteY2" fmla="*/ 6112 h 676505"/>
                    <a:gd name="connsiteX3" fmla="*/ 670052 w 697851"/>
                    <a:gd name="connsiteY3" fmla="*/ 198265 h 676505"/>
                    <a:gd name="connsiteX4" fmla="*/ 671251 w 697851"/>
                    <a:gd name="connsiteY4" fmla="*/ 482086 h 676505"/>
                    <a:gd name="connsiteX5" fmla="*/ 647697 w 697851"/>
                    <a:gd name="connsiteY5" fmla="*/ 630211 h 676505"/>
                    <a:gd name="connsiteX6" fmla="*/ 336662 w 697851"/>
                    <a:gd name="connsiteY6" fmla="*/ 642346 h 676505"/>
                    <a:gd name="connsiteX7" fmla="*/ 63391 w 697851"/>
                    <a:gd name="connsiteY7" fmla="*/ 666615 h 676505"/>
                    <a:gd name="connsiteX8" fmla="*/ 23590 w 697851"/>
                    <a:gd name="connsiteY8" fmla="*/ 478468 h 676505"/>
                    <a:gd name="connsiteX9" fmla="*/ 2388 w 697851"/>
                    <a:gd name="connsiteY9" fmla="*/ 327847 h 676505"/>
                    <a:gd name="connsiteX0" fmla="*/ 2388 w 697851"/>
                    <a:gd name="connsiteY0" fmla="*/ 327847 h 677036"/>
                    <a:gd name="connsiteX1" fmla="*/ 114045 w 697851"/>
                    <a:gd name="connsiteY1" fmla="*/ 73228 h 677036"/>
                    <a:gd name="connsiteX2" fmla="*/ 336662 w 697851"/>
                    <a:gd name="connsiteY2" fmla="*/ 6112 h 677036"/>
                    <a:gd name="connsiteX3" fmla="*/ 670052 w 697851"/>
                    <a:gd name="connsiteY3" fmla="*/ 198265 h 677036"/>
                    <a:gd name="connsiteX4" fmla="*/ 671251 w 697851"/>
                    <a:gd name="connsiteY4" fmla="*/ 482086 h 677036"/>
                    <a:gd name="connsiteX5" fmla="*/ 647697 w 697851"/>
                    <a:gd name="connsiteY5" fmla="*/ 630211 h 677036"/>
                    <a:gd name="connsiteX6" fmla="*/ 336662 w 697851"/>
                    <a:gd name="connsiteY6" fmla="*/ 642346 h 677036"/>
                    <a:gd name="connsiteX7" fmla="*/ 142991 w 697851"/>
                    <a:gd name="connsiteY7" fmla="*/ 644907 h 677036"/>
                    <a:gd name="connsiteX8" fmla="*/ 63391 w 697851"/>
                    <a:gd name="connsiteY8" fmla="*/ 666615 h 677036"/>
                    <a:gd name="connsiteX9" fmla="*/ 23590 w 697851"/>
                    <a:gd name="connsiteY9" fmla="*/ 478468 h 677036"/>
                    <a:gd name="connsiteX10" fmla="*/ 2388 w 697851"/>
                    <a:gd name="connsiteY10" fmla="*/ 327847 h 677036"/>
                    <a:gd name="connsiteX0" fmla="*/ 2388 w 697851"/>
                    <a:gd name="connsiteY0" fmla="*/ 327847 h 678133"/>
                    <a:gd name="connsiteX1" fmla="*/ 114045 w 697851"/>
                    <a:gd name="connsiteY1" fmla="*/ 73228 h 678133"/>
                    <a:gd name="connsiteX2" fmla="*/ 336662 w 697851"/>
                    <a:gd name="connsiteY2" fmla="*/ 6112 h 678133"/>
                    <a:gd name="connsiteX3" fmla="*/ 670052 w 697851"/>
                    <a:gd name="connsiteY3" fmla="*/ 198265 h 678133"/>
                    <a:gd name="connsiteX4" fmla="*/ 671251 w 697851"/>
                    <a:gd name="connsiteY4" fmla="*/ 482086 h 678133"/>
                    <a:gd name="connsiteX5" fmla="*/ 647697 w 697851"/>
                    <a:gd name="connsiteY5" fmla="*/ 630211 h 678133"/>
                    <a:gd name="connsiteX6" fmla="*/ 336662 w 697851"/>
                    <a:gd name="connsiteY6" fmla="*/ 642346 h 678133"/>
                    <a:gd name="connsiteX7" fmla="*/ 142991 w 697851"/>
                    <a:gd name="connsiteY7" fmla="*/ 644907 h 678133"/>
                    <a:gd name="connsiteX8" fmla="*/ 88717 w 697851"/>
                    <a:gd name="connsiteY8" fmla="*/ 652142 h 678133"/>
                    <a:gd name="connsiteX9" fmla="*/ 63391 w 697851"/>
                    <a:gd name="connsiteY9" fmla="*/ 666615 h 678133"/>
                    <a:gd name="connsiteX10" fmla="*/ 23590 w 697851"/>
                    <a:gd name="connsiteY10" fmla="*/ 478468 h 678133"/>
                    <a:gd name="connsiteX11" fmla="*/ 2388 w 697851"/>
                    <a:gd name="connsiteY11" fmla="*/ 327847 h 678133"/>
                    <a:gd name="connsiteX0" fmla="*/ 2388 w 697851"/>
                    <a:gd name="connsiteY0" fmla="*/ 327847 h 675541"/>
                    <a:gd name="connsiteX1" fmla="*/ 114045 w 697851"/>
                    <a:gd name="connsiteY1" fmla="*/ 73228 h 675541"/>
                    <a:gd name="connsiteX2" fmla="*/ 336662 w 697851"/>
                    <a:gd name="connsiteY2" fmla="*/ 6112 h 675541"/>
                    <a:gd name="connsiteX3" fmla="*/ 670052 w 697851"/>
                    <a:gd name="connsiteY3" fmla="*/ 198265 h 675541"/>
                    <a:gd name="connsiteX4" fmla="*/ 671251 w 697851"/>
                    <a:gd name="connsiteY4" fmla="*/ 482086 h 675541"/>
                    <a:gd name="connsiteX5" fmla="*/ 647697 w 697851"/>
                    <a:gd name="connsiteY5" fmla="*/ 630211 h 675541"/>
                    <a:gd name="connsiteX6" fmla="*/ 336662 w 697851"/>
                    <a:gd name="connsiteY6" fmla="*/ 642346 h 675541"/>
                    <a:gd name="connsiteX7" fmla="*/ 142991 w 697851"/>
                    <a:gd name="connsiteY7" fmla="*/ 644907 h 675541"/>
                    <a:gd name="connsiteX8" fmla="*/ 63391 w 697851"/>
                    <a:gd name="connsiteY8" fmla="*/ 666615 h 675541"/>
                    <a:gd name="connsiteX9" fmla="*/ 23590 w 697851"/>
                    <a:gd name="connsiteY9" fmla="*/ 478468 h 675541"/>
                    <a:gd name="connsiteX10" fmla="*/ 2388 w 697851"/>
                    <a:gd name="connsiteY10" fmla="*/ 327847 h 675541"/>
                    <a:gd name="connsiteX0" fmla="*/ 6498 w 701961"/>
                    <a:gd name="connsiteY0" fmla="*/ 327847 h 656929"/>
                    <a:gd name="connsiteX1" fmla="*/ 118155 w 701961"/>
                    <a:gd name="connsiteY1" fmla="*/ 73228 h 656929"/>
                    <a:gd name="connsiteX2" fmla="*/ 340772 w 701961"/>
                    <a:gd name="connsiteY2" fmla="*/ 6112 h 656929"/>
                    <a:gd name="connsiteX3" fmla="*/ 674162 w 701961"/>
                    <a:gd name="connsiteY3" fmla="*/ 198265 h 656929"/>
                    <a:gd name="connsiteX4" fmla="*/ 675361 w 701961"/>
                    <a:gd name="connsiteY4" fmla="*/ 482086 h 656929"/>
                    <a:gd name="connsiteX5" fmla="*/ 651807 w 701961"/>
                    <a:gd name="connsiteY5" fmla="*/ 630211 h 656929"/>
                    <a:gd name="connsiteX6" fmla="*/ 340772 w 701961"/>
                    <a:gd name="connsiteY6" fmla="*/ 642346 h 656929"/>
                    <a:gd name="connsiteX7" fmla="*/ 147101 w 701961"/>
                    <a:gd name="connsiteY7" fmla="*/ 644907 h 656929"/>
                    <a:gd name="connsiteX8" fmla="*/ 27700 w 701961"/>
                    <a:gd name="connsiteY8" fmla="*/ 478468 h 656929"/>
                    <a:gd name="connsiteX9" fmla="*/ 6498 w 701961"/>
                    <a:gd name="connsiteY9" fmla="*/ 327847 h 656929"/>
                    <a:gd name="connsiteX0" fmla="*/ 6498 w 701961"/>
                    <a:gd name="connsiteY0" fmla="*/ 327847 h 649636"/>
                    <a:gd name="connsiteX1" fmla="*/ 118155 w 701961"/>
                    <a:gd name="connsiteY1" fmla="*/ 73228 h 649636"/>
                    <a:gd name="connsiteX2" fmla="*/ 340772 w 701961"/>
                    <a:gd name="connsiteY2" fmla="*/ 6112 h 649636"/>
                    <a:gd name="connsiteX3" fmla="*/ 674162 w 701961"/>
                    <a:gd name="connsiteY3" fmla="*/ 198265 h 649636"/>
                    <a:gd name="connsiteX4" fmla="*/ 675361 w 701961"/>
                    <a:gd name="connsiteY4" fmla="*/ 482086 h 649636"/>
                    <a:gd name="connsiteX5" fmla="*/ 651807 w 701961"/>
                    <a:gd name="connsiteY5" fmla="*/ 630211 h 649636"/>
                    <a:gd name="connsiteX6" fmla="*/ 402282 w 701961"/>
                    <a:gd name="connsiteY6" fmla="*/ 569982 h 649636"/>
                    <a:gd name="connsiteX7" fmla="*/ 147101 w 701961"/>
                    <a:gd name="connsiteY7" fmla="*/ 644907 h 649636"/>
                    <a:gd name="connsiteX8" fmla="*/ 27700 w 701961"/>
                    <a:gd name="connsiteY8" fmla="*/ 478468 h 649636"/>
                    <a:gd name="connsiteX9" fmla="*/ 6498 w 701961"/>
                    <a:gd name="connsiteY9" fmla="*/ 327847 h 649636"/>
                    <a:gd name="connsiteX0" fmla="*/ 6498 w 701961"/>
                    <a:gd name="connsiteY0" fmla="*/ 315295 h 637084"/>
                    <a:gd name="connsiteX1" fmla="*/ 118155 w 701961"/>
                    <a:gd name="connsiteY1" fmla="*/ 60676 h 637084"/>
                    <a:gd name="connsiteX2" fmla="*/ 478265 w 701961"/>
                    <a:gd name="connsiteY2" fmla="*/ 8032 h 637084"/>
                    <a:gd name="connsiteX3" fmla="*/ 674162 w 701961"/>
                    <a:gd name="connsiteY3" fmla="*/ 185713 h 637084"/>
                    <a:gd name="connsiteX4" fmla="*/ 675361 w 701961"/>
                    <a:gd name="connsiteY4" fmla="*/ 469534 h 637084"/>
                    <a:gd name="connsiteX5" fmla="*/ 651807 w 701961"/>
                    <a:gd name="connsiteY5" fmla="*/ 617659 h 637084"/>
                    <a:gd name="connsiteX6" fmla="*/ 402282 w 701961"/>
                    <a:gd name="connsiteY6" fmla="*/ 557430 h 637084"/>
                    <a:gd name="connsiteX7" fmla="*/ 147101 w 701961"/>
                    <a:gd name="connsiteY7" fmla="*/ 632355 h 637084"/>
                    <a:gd name="connsiteX8" fmla="*/ 27700 w 701961"/>
                    <a:gd name="connsiteY8" fmla="*/ 465916 h 637084"/>
                    <a:gd name="connsiteX9" fmla="*/ 6498 w 701961"/>
                    <a:gd name="connsiteY9" fmla="*/ 315295 h 637084"/>
                    <a:gd name="connsiteX0" fmla="*/ 6498 w 701961"/>
                    <a:gd name="connsiteY0" fmla="*/ 315295 h 637084"/>
                    <a:gd name="connsiteX1" fmla="*/ 118155 w 701961"/>
                    <a:gd name="connsiteY1" fmla="*/ 60676 h 637084"/>
                    <a:gd name="connsiteX2" fmla="*/ 420373 w 701961"/>
                    <a:gd name="connsiteY2" fmla="*/ 8032 h 637084"/>
                    <a:gd name="connsiteX3" fmla="*/ 674162 w 701961"/>
                    <a:gd name="connsiteY3" fmla="*/ 185713 h 637084"/>
                    <a:gd name="connsiteX4" fmla="*/ 675361 w 701961"/>
                    <a:gd name="connsiteY4" fmla="*/ 469534 h 637084"/>
                    <a:gd name="connsiteX5" fmla="*/ 651807 w 701961"/>
                    <a:gd name="connsiteY5" fmla="*/ 617659 h 637084"/>
                    <a:gd name="connsiteX6" fmla="*/ 402282 w 701961"/>
                    <a:gd name="connsiteY6" fmla="*/ 557430 h 637084"/>
                    <a:gd name="connsiteX7" fmla="*/ 147101 w 701961"/>
                    <a:gd name="connsiteY7" fmla="*/ 632355 h 637084"/>
                    <a:gd name="connsiteX8" fmla="*/ 27700 w 701961"/>
                    <a:gd name="connsiteY8" fmla="*/ 465916 h 637084"/>
                    <a:gd name="connsiteX9" fmla="*/ 6498 w 701961"/>
                    <a:gd name="connsiteY9" fmla="*/ 315295 h 637084"/>
                    <a:gd name="connsiteX0" fmla="*/ 2803 w 698266"/>
                    <a:gd name="connsiteY0" fmla="*/ 315295 h 637084"/>
                    <a:gd name="connsiteX1" fmla="*/ 63805 w 698266"/>
                    <a:gd name="connsiteY1" fmla="*/ 60676 h 637084"/>
                    <a:gd name="connsiteX2" fmla="*/ 416678 w 698266"/>
                    <a:gd name="connsiteY2" fmla="*/ 8032 h 637084"/>
                    <a:gd name="connsiteX3" fmla="*/ 670467 w 698266"/>
                    <a:gd name="connsiteY3" fmla="*/ 185713 h 637084"/>
                    <a:gd name="connsiteX4" fmla="*/ 671666 w 698266"/>
                    <a:gd name="connsiteY4" fmla="*/ 469534 h 637084"/>
                    <a:gd name="connsiteX5" fmla="*/ 648112 w 698266"/>
                    <a:gd name="connsiteY5" fmla="*/ 617659 h 637084"/>
                    <a:gd name="connsiteX6" fmla="*/ 398587 w 698266"/>
                    <a:gd name="connsiteY6" fmla="*/ 557430 h 637084"/>
                    <a:gd name="connsiteX7" fmla="*/ 143406 w 698266"/>
                    <a:gd name="connsiteY7" fmla="*/ 632355 h 637084"/>
                    <a:gd name="connsiteX8" fmla="*/ 24005 w 698266"/>
                    <a:gd name="connsiteY8" fmla="*/ 465916 h 637084"/>
                    <a:gd name="connsiteX9" fmla="*/ 2803 w 698266"/>
                    <a:gd name="connsiteY9" fmla="*/ 315295 h 637084"/>
                    <a:gd name="connsiteX0" fmla="*/ 4379 w 699842"/>
                    <a:gd name="connsiteY0" fmla="*/ 313064 h 634853"/>
                    <a:gd name="connsiteX1" fmla="*/ 87091 w 699842"/>
                    <a:gd name="connsiteY1" fmla="*/ 69299 h 634853"/>
                    <a:gd name="connsiteX2" fmla="*/ 418254 w 699842"/>
                    <a:gd name="connsiteY2" fmla="*/ 5801 h 634853"/>
                    <a:gd name="connsiteX3" fmla="*/ 672043 w 699842"/>
                    <a:gd name="connsiteY3" fmla="*/ 183482 h 634853"/>
                    <a:gd name="connsiteX4" fmla="*/ 673242 w 699842"/>
                    <a:gd name="connsiteY4" fmla="*/ 467303 h 634853"/>
                    <a:gd name="connsiteX5" fmla="*/ 649688 w 699842"/>
                    <a:gd name="connsiteY5" fmla="*/ 615428 h 634853"/>
                    <a:gd name="connsiteX6" fmla="*/ 400163 w 699842"/>
                    <a:gd name="connsiteY6" fmla="*/ 555199 h 634853"/>
                    <a:gd name="connsiteX7" fmla="*/ 144982 w 699842"/>
                    <a:gd name="connsiteY7" fmla="*/ 630124 h 634853"/>
                    <a:gd name="connsiteX8" fmla="*/ 25581 w 699842"/>
                    <a:gd name="connsiteY8" fmla="*/ 463685 h 634853"/>
                    <a:gd name="connsiteX9" fmla="*/ 4379 w 699842"/>
                    <a:gd name="connsiteY9" fmla="*/ 313064 h 634853"/>
                    <a:gd name="connsiteX0" fmla="*/ 4907 w 700370"/>
                    <a:gd name="connsiteY0" fmla="*/ 312459 h 634248"/>
                    <a:gd name="connsiteX1" fmla="*/ 94855 w 700370"/>
                    <a:gd name="connsiteY1" fmla="*/ 72312 h 634248"/>
                    <a:gd name="connsiteX2" fmla="*/ 418782 w 700370"/>
                    <a:gd name="connsiteY2" fmla="*/ 5196 h 634248"/>
                    <a:gd name="connsiteX3" fmla="*/ 672571 w 700370"/>
                    <a:gd name="connsiteY3" fmla="*/ 182877 h 634248"/>
                    <a:gd name="connsiteX4" fmla="*/ 673770 w 700370"/>
                    <a:gd name="connsiteY4" fmla="*/ 466698 h 634248"/>
                    <a:gd name="connsiteX5" fmla="*/ 650216 w 700370"/>
                    <a:gd name="connsiteY5" fmla="*/ 614823 h 634248"/>
                    <a:gd name="connsiteX6" fmla="*/ 400691 w 700370"/>
                    <a:gd name="connsiteY6" fmla="*/ 554594 h 634248"/>
                    <a:gd name="connsiteX7" fmla="*/ 145510 w 700370"/>
                    <a:gd name="connsiteY7" fmla="*/ 629519 h 634248"/>
                    <a:gd name="connsiteX8" fmla="*/ 26109 w 700370"/>
                    <a:gd name="connsiteY8" fmla="*/ 463080 h 634248"/>
                    <a:gd name="connsiteX9" fmla="*/ 4907 w 700370"/>
                    <a:gd name="connsiteY9" fmla="*/ 312459 h 634248"/>
                    <a:gd name="connsiteX0" fmla="*/ 4907 w 700370"/>
                    <a:gd name="connsiteY0" fmla="*/ 312459 h 634463"/>
                    <a:gd name="connsiteX1" fmla="*/ 94855 w 700370"/>
                    <a:gd name="connsiteY1" fmla="*/ 72312 h 634463"/>
                    <a:gd name="connsiteX2" fmla="*/ 418782 w 700370"/>
                    <a:gd name="connsiteY2" fmla="*/ 5196 h 634463"/>
                    <a:gd name="connsiteX3" fmla="*/ 672571 w 700370"/>
                    <a:gd name="connsiteY3" fmla="*/ 182877 h 634463"/>
                    <a:gd name="connsiteX4" fmla="*/ 673770 w 700370"/>
                    <a:gd name="connsiteY4" fmla="*/ 466698 h 634463"/>
                    <a:gd name="connsiteX5" fmla="*/ 650216 w 700370"/>
                    <a:gd name="connsiteY5" fmla="*/ 614823 h 634463"/>
                    <a:gd name="connsiteX6" fmla="*/ 518187 w 700370"/>
                    <a:gd name="connsiteY6" fmla="*/ 582481 h 634463"/>
                    <a:gd name="connsiteX7" fmla="*/ 400691 w 700370"/>
                    <a:gd name="connsiteY7" fmla="*/ 554594 h 634463"/>
                    <a:gd name="connsiteX8" fmla="*/ 145510 w 700370"/>
                    <a:gd name="connsiteY8" fmla="*/ 629519 h 634463"/>
                    <a:gd name="connsiteX9" fmla="*/ 26109 w 700370"/>
                    <a:gd name="connsiteY9" fmla="*/ 463080 h 634463"/>
                    <a:gd name="connsiteX10" fmla="*/ 4907 w 700370"/>
                    <a:gd name="connsiteY10" fmla="*/ 312459 h 634463"/>
                    <a:gd name="connsiteX0" fmla="*/ 4907 w 700370"/>
                    <a:gd name="connsiteY0" fmla="*/ 312459 h 645115"/>
                    <a:gd name="connsiteX1" fmla="*/ 94855 w 700370"/>
                    <a:gd name="connsiteY1" fmla="*/ 72312 h 645115"/>
                    <a:gd name="connsiteX2" fmla="*/ 418782 w 700370"/>
                    <a:gd name="connsiteY2" fmla="*/ 5196 h 645115"/>
                    <a:gd name="connsiteX3" fmla="*/ 672571 w 700370"/>
                    <a:gd name="connsiteY3" fmla="*/ 182877 h 645115"/>
                    <a:gd name="connsiteX4" fmla="*/ 673770 w 700370"/>
                    <a:gd name="connsiteY4" fmla="*/ 466698 h 645115"/>
                    <a:gd name="connsiteX5" fmla="*/ 650216 w 700370"/>
                    <a:gd name="connsiteY5" fmla="*/ 614823 h 645115"/>
                    <a:gd name="connsiteX6" fmla="*/ 518187 w 700370"/>
                    <a:gd name="connsiteY6" fmla="*/ 643990 h 645115"/>
                    <a:gd name="connsiteX7" fmla="*/ 518187 w 700370"/>
                    <a:gd name="connsiteY7" fmla="*/ 582481 h 645115"/>
                    <a:gd name="connsiteX8" fmla="*/ 400691 w 700370"/>
                    <a:gd name="connsiteY8" fmla="*/ 554594 h 645115"/>
                    <a:gd name="connsiteX9" fmla="*/ 145510 w 700370"/>
                    <a:gd name="connsiteY9" fmla="*/ 629519 h 645115"/>
                    <a:gd name="connsiteX10" fmla="*/ 26109 w 700370"/>
                    <a:gd name="connsiteY10" fmla="*/ 463080 h 645115"/>
                    <a:gd name="connsiteX11" fmla="*/ 4907 w 700370"/>
                    <a:gd name="connsiteY11" fmla="*/ 312459 h 645115"/>
                    <a:gd name="connsiteX0" fmla="*/ 4907 w 700370"/>
                    <a:gd name="connsiteY0" fmla="*/ 312459 h 645115"/>
                    <a:gd name="connsiteX1" fmla="*/ 94855 w 700370"/>
                    <a:gd name="connsiteY1" fmla="*/ 72312 h 645115"/>
                    <a:gd name="connsiteX2" fmla="*/ 418782 w 700370"/>
                    <a:gd name="connsiteY2" fmla="*/ 5196 h 645115"/>
                    <a:gd name="connsiteX3" fmla="*/ 672571 w 700370"/>
                    <a:gd name="connsiteY3" fmla="*/ 182877 h 645115"/>
                    <a:gd name="connsiteX4" fmla="*/ 673770 w 700370"/>
                    <a:gd name="connsiteY4" fmla="*/ 466698 h 645115"/>
                    <a:gd name="connsiteX5" fmla="*/ 650216 w 700370"/>
                    <a:gd name="connsiteY5" fmla="*/ 614823 h 645115"/>
                    <a:gd name="connsiteX6" fmla="*/ 518187 w 700370"/>
                    <a:gd name="connsiteY6" fmla="*/ 643990 h 645115"/>
                    <a:gd name="connsiteX7" fmla="*/ 467532 w 700370"/>
                    <a:gd name="connsiteY7" fmla="*/ 600572 h 645115"/>
                    <a:gd name="connsiteX8" fmla="*/ 400691 w 700370"/>
                    <a:gd name="connsiteY8" fmla="*/ 554594 h 645115"/>
                    <a:gd name="connsiteX9" fmla="*/ 145510 w 700370"/>
                    <a:gd name="connsiteY9" fmla="*/ 629519 h 645115"/>
                    <a:gd name="connsiteX10" fmla="*/ 26109 w 700370"/>
                    <a:gd name="connsiteY10" fmla="*/ 463080 h 645115"/>
                    <a:gd name="connsiteX11" fmla="*/ 4907 w 700370"/>
                    <a:gd name="connsiteY11" fmla="*/ 312459 h 645115"/>
                    <a:gd name="connsiteX0" fmla="*/ 4907 w 700370"/>
                    <a:gd name="connsiteY0" fmla="*/ 312459 h 646731"/>
                    <a:gd name="connsiteX1" fmla="*/ 94855 w 700370"/>
                    <a:gd name="connsiteY1" fmla="*/ 72312 h 646731"/>
                    <a:gd name="connsiteX2" fmla="*/ 418782 w 700370"/>
                    <a:gd name="connsiteY2" fmla="*/ 5196 h 646731"/>
                    <a:gd name="connsiteX3" fmla="*/ 672571 w 700370"/>
                    <a:gd name="connsiteY3" fmla="*/ 182877 h 646731"/>
                    <a:gd name="connsiteX4" fmla="*/ 673770 w 700370"/>
                    <a:gd name="connsiteY4" fmla="*/ 466698 h 646731"/>
                    <a:gd name="connsiteX5" fmla="*/ 650216 w 700370"/>
                    <a:gd name="connsiteY5" fmla="*/ 614823 h 646731"/>
                    <a:gd name="connsiteX6" fmla="*/ 518187 w 700370"/>
                    <a:gd name="connsiteY6" fmla="*/ 643990 h 646731"/>
                    <a:gd name="connsiteX7" fmla="*/ 400691 w 700370"/>
                    <a:gd name="connsiteY7" fmla="*/ 554594 h 646731"/>
                    <a:gd name="connsiteX8" fmla="*/ 145510 w 700370"/>
                    <a:gd name="connsiteY8" fmla="*/ 629519 h 646731"/>
                    <a:gd name="connsiteX9" fmla="*/ 26109 w 700370"/>
                    <a:gd name="connsiteY9" fmla="*/ 463080 h 646731"/>
                    <a:gd name="connsiteX10" fmla="*/ 4907 w 700370"/>
                    <a:gd name="connsiteY10" fmla="*/ 312459 h 646731"/>
                    <a:gd name="connsiteX0" fmla="*/ 4907 w 700370"/>
                    <a:gd name="connsiteY0" fmla="*/ 312459 h 634179"/>
                    <a:gd name="connsiteX1" fmla="*/ 94855 w 700370"/>
                    <a:gd name="connsiteY1" fmla="*/ 72312 h 634179"/>
                    <a:gd name="connsiteX2" fmla="*/ 418782 w 700370"/>
                    <a:gd name="connsiteY2" fmla="*/ 5196 h 634179"/>
                    <a:gd name="connsiteX3" fmla="*/ 672571 w 700370"/>
                    <a:gd name="connsiteY3" fmla="*/ 182877 h 634179"/>
                    <a:gd name="connsiteX4" fmla="*/ 673770 w 700370"/>
                    <a:gd name="connsiteY4" fmla="*/ 466698 h 634179"/>
                    <a:gd name="connsiteX5" fmla="*/ 650216 w 700370"/>
                    <a:gd name="connsiteY5" fmla="*/ 614823 h 634179"/>
                    <a:gd name="connsiteX6" fmla="*/ 529041 w 700370"/>
                    <a:gd name="connsiteY6" fmla="*/ 625899 h 634179"/>
                    <a:gd name="connsiteX7" fmla="*/ 400691 w 700370"/>
                    <a:gd name="connsiteY7" fmla="*/ 554594 h 634179"/>
                    <a:gd name="connsiteX8" fmla="*/ 145510 w 700370"/>
                    <a:gd name="connsiteY8" fmla="*/ 629519 h 634179"/>
                    <a:gd name="connsiteX9" fmla="*/ 26109 w 700370"/>
                    <a:gd name="connsiteY9" fmla="*/ 463080 h 634179"/>
                    <a:gd name="connsiteX10" fmla="*/ 4907 w 700370"/>
                    <a:gd name="connsiteY10" fmla="*/ 312459 h 634179"/>
                    <a:gd name="connsiteX0" fmla="*/ 4907 w 700370"/>
                    <a:gd name="connsiteY0" fmla="*/ 312459 h 632069"/>
                    <a:gd name="connsiteX1" fmla="*/ 94855 w 700370"/>
                    <a:gd name="connsiteY1" fmla="*/ 72312 h 632069"/>
                    <a:gd name="connsiteX2" fmla="*/ 418782 w 700370"/>
                    <a:gd name="connsiteY2" fmla="*/ 5196 h 632069"/>
                    <a:gd name="connsiteX3" fmla="*/ 672571 w 700370"/>
                    <a:gd name="connsiteY3" fmla="*/ 182877 h 632069"/>
                    <a:gd name="connsiteX4" fmla="*/ 673770 w 700370"/>
                    <a:gd name="connsiteY4" fmla="*/ 466698 h 632069"/>
                    <a:gd name="connsiteX5" fmla="*/ 650216 w 700370"/>
                    <a:gd name="connsiteY5" fmla="*/ 614823 h 632069"/>
                    <a:gd name="connsiteX6" fmla="*/ 529041 w 700370"/>
                    <a:gd name="connsiteY6" fmla="*/ 625899 h 632069"/>
                    <a:gd name="connsiteX7" fmla="*/ 400691 w 700370"/>
                    <a:gd name="connsiteY7" fmla="*/ 554594 h 632069"/>
                    <a:gd name="connsiteX8" fmla="*/ 145510 w 700370"/>
                    <a:gd name="connsiteY8" fmla="*/ 629519 h 632069"/>
                    <a:gd name="connsiteX9" fmla="*/ 80381 w 700370"/>
                    <a:gd name="connsiteY9" fmla="*/ 557153 h 632069"/>
                    <a:gd name="connsiteX10" fmla="*/ 26109 w 700370"/>
                    <a:gd name="connsiteY10" fmla="*/ 463080 h 632069"/>
                    <a:gd name="connsiteX11" fmla="*/ 4907 w 700370"/>
                    <a:gd name="connsiteY11" fmla="*/ 312459 h 632069"/>
                    <a:gd name="connsiteX0" fmla="*/ 4907 w 700370"/>
                    <a:gd name="connsiteY0" fmla="*/ 312459 h 686138"/>
                    <a:gd name="connsiteX1" fmla="*/ 94855 w 700370"/>
                    <a:gd name="connsiteY1" fmla="*/ 72312 h 686138"/>
                    <a:gd name="connsiteX2" fmla="*/ 418782 w 700370"/>
                    <a:gd name="connsiteY2" fmla="*/ 5196 h 686138"/>
                    <a:gd name="connsiteX3" fmla="*/ 672571 w 700370"/>
                    <a:gd name="connsiteY3" fmla="*/ 182877 h 686138"/>
                    <a:gd name="connsiteX4" fmla="*/ 673770 w 700370"/>
                    <a:gd name="connsiteY4" fmla="*/ 466698 h 686138"/>
                    <a:gd name="connsiteX5" fmla="*/ 650216 w 700370"/>
                    <a:gd name="connsiteY5" fmla="*/ 614823 h 686138"/>
                    <a:gd name="connsiteX6" fmla="*/ 529041 w 700370"/>
                    <a:gd name="connsiteY6" fmla="*/ 625899 h 686138"/>
                    <a:gd name="connsiteX7" fmla="*/ 400691 w 700370"/>
                    <a:gd name="connsiteY7" fmla="*/ 554594 h 686138"/>
                    <a:gd name="connsiteX8" fmla="*/ 145510 w 700370"/>
                    <a:gd name="connsiteY8" fmla="*/ 629519 h 686138"/>
                    <a:gd name="connsiteX9" fmla="*/ 40581 w 700370"/>
                    <a:gd name="connsiteY9" fmla="*/ 680172 h 686138"/>
                    <a:gd name="connsiteX10" fmla="*/ 26109 w 700370"/>
                    <a:gd name="connsiteY10" fmla="*/ 463080 h 686138"/>
                    <a:gd name="connsiteX11" fmla="*/ 4907 w 700370"/>
                    <a:gd name="connsiteY11" fmla="*/ 312459 h 686138"/>
                    <a:gd name="connsiteX0" fmla="*/ 4907 w 700370"/>
                    <a:gd name="connsiteY0" fmla="*/ 312459 h 692596"/>
                    <a:gd name="connsiteX1" fmla="*/ 94855 w 700370"/>
                    <a:gd name="connsiteY1" fmla="*/ 72312 h 692596"/>
                    <a:gd name="connsiteX2" fmla="*/ 418782 w 700370"/>
                    <a:gd name="connsiteY2" fmla="*/ 5196 h 692596"/>
                    <a:gd name="connsiteX3" fmla="*/ 672571 w 700370"/>
                    <a:gd name="connsiteY3" fmla="*/ 182877 h 692596"/>
                    <a:gd name="connsiteX4" fmla="*/ 673770 w 700370"/>
                    <a:gd name="connsiteY4" fmla="*/ 466698 h 692596"/>
                    <a:gd name="connsiteX5" fmla="*/ 650216 w 700370"/>
                    <a:gd name="connsiteY5" fmla="*/ 614823 h 692596"/>
                    <a:gd name="connsiteX6" fmla="*/ 529041 w 700370"/>
                    <a:gd name="connsiteY6" fmla="*/ 625899 h 692596"/>
                    <a:gd name="connsiteX7" fmla="*/ 400691 w 700370"/>
                    <a:gd name="connsiteY7" fmla="*/ 554594 h 692596"/>
                    <a:gd name="connsiteX8" fmla="*/ 163601 w 700370"/>
                    <a:gd name="connsiteY8" fmla="*/ 680174 h 692596"/>
                    <a:gd name="connsiteX9" fmla="*/ 40581 w 700370"/>
                    <a:gd name="connsiteY9" fmla="*/ 680172 h 692596"/>
                    <a:gd name="connsiteX10" fmla="*/ 26109 w 700370"/>
                    <a:gd name="connsiteY10" fmla="*/ 463080 h 692596"/>
                    <a:gd name="connsiteX11" fmla="*/ 4907 w 700370"/>
                    <a:gd name="connsiteY11" fmla="*/ 312459 h 692596"/>
                    <a:gd name="connsiteX0" fmla="*/ 4907 w 700370"/>
                    <a:gd name="connsiteY0" fmla="*/ 312459 h 680188"/>
                    <a:gd name="connsiteX1" fmla="*/ 94855 w 700370"/>
                    <a:gd name="connsiteY1" fmla="*/ 72312 h 680188"/>
                    <a:gd name="connsiteX2" fmla="*/ 418782 w 700370"/>
                    <a:gd name="connsiteY2" fmla="*/ 5196 h 680188"/>
                    <a:gd name="connsiteX3" fmla="*/ 672571 w 700370"/>
                    <a:gd name="connsiteY3" fmla="*/ 182877 h 680188"/>
                    <a:gd name="connsiteX4" fmla="*/ 673770 w 700370"/>
                    <a:gd name="connsiteY4" fmla="*/ 466698 h 680188"/>
                    <a:gd name="connsiteX5" fmla="*/ 650216 w 700370"/>
                    <a:gd name="connsiteY5" fmla="*/ 614823 h 680188"/>
                    <a:gd name="connsiteX6" fmla="*/ 529041 w 700370"/>
                    <a:gd name="connsiteY6" fmla="*/ 625899 h 680188"/>
                    <a:gd name="connsiteX7" fmla="*/ 400691 w 700370"/>
                    <a:gd name="connsiteY7" fmla="*/ 554594 h 680188"/>
                    <a:gd name="connsiteX8" fmla="*/ 163601 w 700370"/>
                    <a:gd name="connsiteY8" fmla="*/ 680174 h 680188"/>
                    <a:gd name="connsiteX9" fmla="*/ 69526 w 700370"/>
                    <a:gd name="connsiteY9" fmla="*/ 643990 h 680188"/>
                    <a:gd name="connsiteX10" fmla="*/ 26109 w 700370"/>
                    <a:gd name="connsiteY10" fmla="*/ 463080 h 680188"/>
                    <a:gd name="connsiteX11" fmla="*/ 4907 w 700370"/>
                    <a:gd name="connsiteY11" fmla="*/ 312459 h 680188"/>
                    <a:gd name="connsiteX0" fmla="*/ 4907 w 700370"/>
                    <a:gd name="connsiteY0" fmla="*/ 312459 h 669519"/>
                    <a:gd name="connsiteX1" fmla="*/ 94855 w 700370"/>
                    <a:gd name="connsiteY1" fmla="*/ 72312 h 669519"/>
                    <a:gd name="connsiteX2" fmla="*/ 418782 w 700370"/>
                    <a:gd name="connsiteY2" fmla="*/ 5196 h 669519"/>
                    <a:gd name="connsiteX3" fmla="*/ 672571 w 700370"/>
                    <a:gd name="connsiteY3" fmla="*/ 182877 h 669519"/>
                    <a:gd name="connsiteX4" fmla="*/ 673770 w 700370"/>
                    <a:gd name="connsiteY4" fmla="*/ 466698 h 669519"/>
                    <a:gd name="connsiteX5" fmla="*/ 650216 w 700370"/>
                    <a:gd name="connsiteY5" fmla="*/ 614823 h 669519"/>
                    <a:gd name="connsiteX6" fmla="*/ 529041 w 700370"/>
                    <a:gd name="connsiteY6" fmla="*/ 625899 h 669519"/>
                    <a:gd name="connsiteX7" fmla="*/ 400691 w 700370"/>
                    <a:gd name="connsiteY7" fmla="*/ 554594 h 669519"/>
                    <a:gd name="connsiteX8" fmla="*/ 145510 w 700370"/>
                    <a:gd name="connsiteY8" fmla="*/ 669320 h 669519"/>
                    <a:gd name="connsiteX9" fmla="*/ 69526 w 700370"/>
                    <a:gd name="connsiteY9" fmla="*/ 643990 h 669519"/>
                    <a:gd name="connsiteX10" fmla="*/ 26109 w 700370"/>
                    <a:gd name="connsiteY10" fmla="*/ 463080 h 669519"/>
                    <a:gd name="connsiteX11" fmla="*/ 4907 w 700370"/>
                    <a:gd name="connsiteY11" fmla="*/ 312459 h 669519"/>
                    <a:gd name="connsiteX0" fmla="*/ 4009 w 699472"/>
                    <a:gd name="connsiteY0" fmla="*/ 312459 h 669519"/>
                    <a:gd name="connsiteX1" fmla="*/ 93957 w 699472"/>
                    <a:gd name="connsiteY1" fmla="*/ 72312 h 669519"/>
                    <a:gd name="connsiteX2" fmla="*/ 417884 w 699472"/>
                    <a:gd name="connsiteY2" fmla="*/ 5196 h 669519"/>
                    <a:gd name="connsiteX3" fmla="*/ 671673 w 699472"/>
                    <a:gd name="connsiteY3" fmla="*/ 182877 h 669519"/>
                    <a:gd name="connsiteX4" fmla="*/ 672872 w 699472"/>
                    <a:gd name="connsiteY4" fmla="*/ 466698 h 669519"/>
                    <a:gd name="connsiteX5" fmla="*/ 649318 w 699472"/>
                    <a:gd name="connsiteY5" fmla="*/ 614823 h 669519"/>
                    <a:gd name="connsiteX6" fmla="*/ 528143 w 699472"/>
                    <a:gd name="connsiteY6" fmla="*/ 625899 h 669519"/>
                    <a:gd name="connsiteX7" fmla="*/ 399793 w 699472"/>
                    <a:gd name="connsiteY7" fmla="*/ 554594 h 669519"/>
                    <a:gd name="connsiteX8" fmla="*/ 144612 w 699472"/>
                    <a:gd name="connsiteY8" fmla="*/ 669320 h 669519"/>
                    <a:gd name="connsiteX9" fmla="*/ 68628 w 699472"/>
                    <a:gd name="connsiteY9" fmla="*/ 643990 h 669519"/>
                    <a:gd name="connsiteX10" fmla="*/ 28778 w 699472"/>
                    <a:gd name="connsiteY10" fmla="*/ 455945 h 669519"/>
                    <a:gd name="connsiteX11" fmla="*/ 4009 w 699472"/>
                    <a:gd name="connsiteY11" fmla="*/ 312459 h 669519"/>
                    <a:gd name="connsiteX0" fmla="*/ 9400 w 687026"/>
                    <a:gd name="connsiteY0" fmla="*/ 319593 h 669519"/>
                    <a:gd name="connsiteX1" fmla="*/ 81511 w 687026"/>
                    <a:gd name="connsiteY1" fmla="*/ 72312 h 669519"/>
                    <a:gd name="connsiteX2" fmla="*/ 405438 w 687026"/>
                    <a:gd name="connsiteY2" fmla="*/ 5196 h 669519"/>
                    <a:gd name="connsiteX3" fmla="*/ 659227 w 687026"/>
                    <a:gd name="connsiteY3" fmla="*/ 182877 h 669519"/>
                    <a:gd name="connsiteX4" fmla="*/ 660426 w 687026"/>
                    <a:gd name="connsiteY4" fmla="*/ 466698 h 669519"/>
                    <a:gd name="connsiteX5" fmla="*/ 636872 w 687026"/>
                    <a:gd name="connsiteY5" fmla="*/ 614823 h 669519"/>
                    <a:gd name="connsiteX6" fmla="*/ 515697 w 687026"/>
                    <a:gd name="connsiteY6" fmla="*/ 625899 h 669519"/>
                    <a:gd name="connsiteX7" fmla="*/ 387347 w 687026"/>
                    <a:gd name="connsiteY7" fmla="*/ 554594 h 669519"/>
                    <a:gd name="connsiteX8" fmla="*/ 132166 w 687026"/>
                    <a:gd name="connsiteY8" fmla="*/ 669320 h 669519"/>
                    <a:gd name="connsiteX9" fmla="*/ 56182 w 687026"/>
                    <a:gd name="connsiteY9" fmla="*/ 643990 h 669519"/>
                    <a:gd name="connsiteX10" fmla="*/ 16332 w 687026"/>
                    <a:gd name="connsiteY10" fmla="*/ 455945 h 669519"/>
                    <a:gd name="connsiteX11" fmla="*/ 9400 w 687026"/>
                    <a:gd name="connsiteY11" fmla="*/ 319593 h 669519"/>
                    <a:gd name="connsiteX0" fmla="*/ 2103 w 718970"/>
                    <a:gd name="connsiteY0" fmla="*/ 258947 h 669519"/>
                    <a:gd name="connsiteX1" fmla="*/ 113455 w 718970"/>
                    <a:gd name="connsiteY1" fmla="*/ 72312 h 669519"/>
                    <a:gd name="connsiteX2" fmla="*/ 437382 w 718970"/>
                    <a:gd name="connsiteY2" fmla="*/ 5196 h 669519"/>
                    <a:gd name="connsiteX3" fmla="*/ 691171 w 718970"/>
                    <a:gd name="connsiteY3" fmla="*/ 182877 h 669519"/>
                    <a:gd name="connsiteX4" fmla="*/ 692370 w 718970"/>
                    <a:gd name="connsiteY4" fmla="*/ 466698 h 669519"/>
                    <a:gd name="connsiteX5" fmla="*/ 668816 w 718970"/>
                    <a:gd name="connsiteY5" fmla="*/ 614823 h 669519"/>
                    <a:gd name="connsiteX6" fmla="*/ 547641 w 718970"/>
                    <a:gd name="connsiteY6" fmla="*/ 625899 h 669519"/>
                    <a:gd name="connsiteX7" fmla="*/ 419291 w 718970"/>
                    <a:gd name="connsiteY7" fmla="*/ 554594 h 669519"/>
                    <a:gd name="connsiteX8" fmla="*/ 164110 w 718970"/>
                    <a:gd name="connsiteY8" fmla="*/ 669320 h 669519"/>
                    <a:gd name="connsiteX9" fmla="*/ 88126 w 718970"/>
                    <a:gd name="connsiteY9" fmla="*/ 643990 h 669519"/>
                    <a:gd name="connsiteX10" fmla="*/ 48276 w 718970"/>
                    <a:gd name="connsiteY10" fmla="*/ 455945 h 669519"/>
                    <a:gd name="connsiteX11" fmla="*/ 2103 w 718970"/>
                    <a:gd name="connsiteY11" fmla="*/ 258947 h 669519"/>
                    <a:gd name="connsiteX0" fmla="*/ 3105 w 705702"/>
                    <a:gd name="connsiteY0" fmla="*/ 291054 h 669519"/>
                    <a:gd name="connsiteX1" fmla="*/ 100187 w 705702"/>
                    <a:gd name="connsiteY1" fmla="*/ 72312 h 669519"/>
                    <a:gd name="connsiteX2" fmla="*/ 424114 w 705702"/>
                    <a:gd name="connsiteY2" fmla="*/ 5196 h 669519"/>
                    <a:gd name="connsiteX3" fmla="*/ 677903 w 705702"/>
                    <a:gd name="connsiteY3" fmla="*/ 182877 h 669519"/>
                    <a:gd name="connsiteX4" fmla="*/ 679102 w 705702"/>
                    <a:gd name="connsiteY4" fmla="*/ 466698 h 669519"/>
                    <a:gd name="connsiteX5" fmla="*/ 655548 w 705702"/>
                    <a:gd name="connsiteY5" fmla="*/ 614823 h 669519"/>
                    <a:gd name="connsiteX6" fmla="*/ 534373 w 705702"/>
                    <a:gd name="connsiteY6" fmla="*/ 625899 h 669519"/>
                    <a:gd name="connsiteX7" fmla="*/ 406023 w 705702"/>
                    <a:gd name="connsiteY7" fmla="*/ 554594 h 669519"/>
                    <a:gd name="connsiteX8" fmla="*/ 150842 w 705702"/>
                    <a:gd name="connsiteY8" fmla="*/ 669320 h 669519"/>
                    <a:gd name="connsiteX9" fmla="*/ 74858 w 705702"/>
                    <a:gd name="connsiteY9" fmla="*/ 643990 h 669519"/>
                    <a:gd name="connsiteX10" fmla="*/ 35008 w 705702"/>
                    <a:gd name="connsiteY10" fmla="*/ 455945 h 669519"/>
                    <a:gd name="connsiteX11" fmla="*/ 3105 w 705702"/>
                    <a:gd name="connsiteY11" fmla="*/ 291054 h 669519"/>
                    <a:gd name="connsiteX0" fmla="*/ 2568 w 705165"/>
                    <a:gd name="connsiteY0" fmla="*/ 291054 h 669519"/>
                    <a:gd name="connsiteX1" fmla="*/ 99650 w 705165"/>
                    <a:gd name="connsiteY1" fmla="*/ 72312 h 669519"/>
                    <a:gd name="connsiteX2" fmla="*/ 423577 w 705165"/>
                    <a:gd name="connsiteY2" fmla="*/ 5196 h 669519"/>
                    <a:gd name="connsiteX3" fmla="*/ 677366 w 705165"/>
                    <a:gd name="connsiteY3" fmla="*/ 182877 h 669519"/>
                    <a:gd name="connsiteX4" fmla="*/ 678565 w 705165"/>
                    <a:gd name="connsiteY4" fmla="*/ 466698 h 669519"/>
                    <a:gd name="connsiteX5" fmla="*/ 655011 w 705165"/>
                    <a:gd name="connsiteY5" fmla="*/ 614823 h 669519"/>
                    <a:gd name="connsiteX6" fmla="*/ 533836 w 705165"/>
                    <a:gd name="connsiteY6" fmla="*/ 625899 h 669519"/>
                    <a:gd name="connsiteX7" fmla="*/ 405486 w 705165"/>
                    <a:gd name="connsiteY7" fmla="*/ 554594 h 669519"/>
                    <a:gd name="connsiteX8" fmla="*/ 150305 w 705165"/>
                    <a:gd name="connsiteY8" fmla="*/ 669320 h 669519"/>
                    <a:gd name="connsiteX9" fmla="*/ 74321 w 705165"/>
                    <a:gd name="connsiteY9" fmla="*/ 643990 h 669519"/>
                    <a:gd name="connsiteX10" fmla="*/ 38039 w 705165"/>
                    <a:gd name="connsiteY10" fmla="*/ 466647 h 669519"/>
                    <a:gd name="connsiteX11" fmla="*/ 2568 w 705165"/>
                    <a:gd name="connsiteY11" fmla="*/ 291054 h 669519"/>
                    <a:gd name="connsiteX0" fmla="*/ 2568 w 705165"/>
                    <a:gd name="connsiteY0" fmla="*/ 291054 h 657536"/>
                    <a:gd name="connsiteX1" fmla="*/ 99650 w 705165"/>
                    <a:gd name="connsiteY1" fmla="*/ 72312 h 657536"/>
                    <a:gd name="connsiteX2" fmla="*/ 423577 w 705165"/>
                    <a:gd name="connsiteY2" fmla="*/ 5196 h 657536"/>
                    <a:gd name="connsiteX3" fmla="*/ 677366 w 705165"/>
                    <a:gd name="connsiteY3" fmla="*/ 182877 h 657536"/>
                    <a:gd name="connsiteX4" fmla="*/ 678565 w 705165"/>
                    <a:gd name="connsiteY4" fmla="*/ 466698 h 657536"/>
                    <a:gd name="connsiteX5" fmla="*/ 655011 w 705165"/>
                    <a:gd name="connsiteY5" fmla="*/ 614823 h 657536"/>
                    <a:gd name="connsiteX6" fmla="*/ 533836 w 705165"/>
                    <a:gd name="connsiteY6" fmla="*/ 625899 h 657536"/>
                    <a:gd name="connsiteX7" fmla="*/ 405486 w 705165"/>
                    <a:gd name="connsiteY7" fmla="*/ 554594 h 657536"/>
                    <a:gd name="connsiteX8" fmla="*/ 146737 w 705165"/>
                    <a:gd name="connsiteY8" fmla="*/ 647915 h 657536"/>
                    <a:gd name="connsiteX9" fmla="*/ 74321 w 705165"/>
                    <a:gd name="connsiteY9" fmla="*/ 643990 h 657536"/>
                    <a:gd name="connsiteX10" fmla="*/ 38039 w 705165"/>
                    <a:gd name="connsiteY10" fmla="*/ 466647 h 657536"/>
                    <a:gd name="connsiteX11" fmla="*/ 2568 w 705165"/>
                    <a:gd name="connsiteY11" fmla="*/ 291054 h 657536"/>
                    <a:gd name="connsiteX0" fmla="*/ 2568 w 705165"/>
                    <a:gd name="connsiteY0" fmla="*/ 291054 h 649684"/>
                    <a:gd name="connsiteX1" fmla="*/ 99650 w 705165"/>
                    <a:gd name="connsiteY1" fmla="*/ 72312 h 649684"/>
                    <a:gd name="connsiteX2" fmla="*/ 423577 w 705165"/>
                    <a:gd name="connsiteY2" fmla="*/ 5196 h 649684"/>
                    <a:gd name="connsiteX3" fmla="*/ 677366 w 705165"/>
                    <a:gd name="connsiteY3" fmla="*/ 182877 h 649684"/>
                    <a:gd name="connsiteX4" fmla="*/ 678565 w 705165"/>
                    <a:gd name="connsiteY4" fmla="*/ 466698 h 649684"/>
                    <a:gd name="connsiteX5" fmla="*/ 655011 w 705165"/>
                    <a:gd name="connsiteY5" fmla="*/ 614823 h 649684"/>
                    <a:gd name="connsiteX6" fmla="*/ 533836 w 705165"/>
                    <a:gd name="connsiteY6" fmla="*/ 625899 h 649684"/>
                    <a:gd name="connsiteX7" fmla="*/ 405486 w 705165"/>
                    <a:gd name="connsiteY7" fmla="*/ 554594 h 649684"/>
                    <a:gd name="connsiteX8" fmla="*/ 146737 w 705165"/>
                    <a:gd name="connsiteY8" fmla="*/ 647915 h 649684"/>
                    <a:gd name="connsiteX9" fmla="*/ 88590 w 705165"/>
                    <a:gd name="connsiteY9" fmla="*/ 629721 h 649684"/>
                    <a:gd name="connsiteX10" fmla="*/ 38039 w 705165"/>
                    <a:gd name="connsiteY10" fmla="*/ 466647 h 649684"/>
                    <a:gd name="connsiteX11" fmla="*/ 2568 w 705165"/>
                    <a:gd name="connsiteY11" fmla="*/ 291054 h 649684"/>
                    <a:gd name="connsiteX0" fmla="*/ 2568 w 705165"/>
                    <a:gd name="connsiteY0" fmla="*/ 291054 h 647925"/>
                    <a:gd name="connsiteX1" fmla="*/ 99650 w 705165"/>
                    <a:gd name="connsiteY1" fmla="*/ 72312 h 647925"/>
                    <a:gd name="connsiteX2" fmla="*/ 423577 w 705165"/>
                    <a:gd name="connsiteY2" fmla="*/ 5196 h 647925"/>
                    <a:gd name="connsiteX3" fmla="*/ 677366 w 705165"/>
                    <a:gd name="connsiteY3" fmla="*/ 182877 h 647925"/>
                    <a:gd name="connsiteX4" fmla="*/ 678565 w 705165"/>
                    <a:gd name="connsiteY4" fmla="*/ 466698 h 647925"/>
                    <a:gd name="connsiteX5" fmla="*/ 655011 w 705165"/>
                    <a:gd name="connsiteY5" fmla="*/ 614823 h 647925"/>
                    <a:gd name="connsiteX6" fmla="*/ 533836 w 705165"/>
                    <a:gd name="connsiteY6" fmla="*/ 625899 h 647925"/>
                    <a:gd name="connsiteX7" fmla="*/ 405486 w 705165"/>
                    <a:gd name="connsiteY7" fmla="*/ 554594 h 647925"/>
                    <a:gd name="connsiteX8" fmla="*/ 146737 w 705165"/>
                    <a:gd name="connsiteY8" fmla="*/ 647915 h 647925"/>
                    <a:gd name="connsiteX9" fmla="*/ 88590 w 705165"/>
                    <a:gd name="connsiteY9" fmla="*/ 629721 h 647925"/>
                    <a:gd name="connsiteX10" fmla="*/ 56130 w 705165"/>
                    <a:gd name="connsiteY10" fmla="*/ 610629 h 647925"/>
                    <a:gd name="connsiteX11" fmla="*/ 38039 w 705165"/>
                    <a:gd name="connsiteY11" fmla="*/ 466647 h 647925"/>
                    <a:gd name="connsiteX12" fmla="*/ 2568 w 705165"/>
                    <a:gd name="connsiteY12" fmla="*/ 291054 h 647925"/>
                    <a:gd name="connsiteX0" fmla="*/ 2568 w 705165"/>
                    <a:gd name="connsiteY0" fmla="*/ 291054 h 650531"/>
                    <a:gd name="connsiteX1" fmla="*/ 99650 w 705165"/>
                    <a:gd name="connsiteY1" fmla="*/ 72312 h 650531"/>
                    <a:gd name="connsiteX2" fmla="*/ 423577 w 705165"/>
                    <a:gd name="connsiteY2" fmla="*/ 5196 h 650531"/>
                    <a:gd name="connsiteX3" fmla="*/ 677366 w 705165"/>
                    <a:gd name="connsiteY3" fmla="*/ 182877 h 650531"/>
                    <a:gd name="connsiteX4" fmla="*/ 678565 w 705165"/>
                    <a:gd name="connsiteY4" fmla="*/ 466698 h 650531"/>
                    <a:gd name="connsiteX5" fmla="*/ 655011 w 705165"/>
                    <a:gd name="connsiteY5" fmla="*/ 614823 h 650531"/>
                    <a:gd name="connsiteX6" fmla="*/ 533836 w 705165"/>
                    <a:gd name="connsiteY6" fmla="*/ 625899 h 650531"/>
                    <a:gd name="connsiteX7" fmla="*/ 405486 w 705165"/>
                    <a:gd name="connsiteY7" fmla="*/ 554594 h 650531"/>
                    <a:gd name="connsiteX8" fmla="*/ 146737 w 705165"/>
                    <a:gd name="connsiteY8" fmla="*/ 647915 h 650531"/>
                    <a:gd name="connsiteX9" fmla="*/ 56130 w 705165"/>
                    <a:gd name="connsiteY9" fmla="*/ 610629 h 650531"/>
                    <a:gd name="connsiteX10" fmla="*/ 38039 w 705165"/>
                    <a:gd name="connsiteY10" fmla="*/ 466647 h 650531"/>
                    <a:gd name="connsiteX11" fmla="*/ 2568 w 705165"/>
                    <a:gd name="connsiteY11" fmla="*/ 291054 h 650531"/>
                    <a:gd name="connsiteX0" fmla="*/ 6172 w 708769"/>
                    <a:gd name="connsiteY0" fmla="*/ 291054 h 650531"/>
                    <a:gd name="connsiteX1" fmla="*/ 103254 w 708769"/>
                    <a:gd name="connsiteY1" fmla="*/ 72312 h 650531"/>
                    <a:gd name="connsiteX2" fmla="*/ 427181 w 708769"/>
                    <a:gd name="connsiteY2" fmla="*/ 5196 h 650531"/>
                    <a:gd name="connsiteX3" fmla="*/ 680970 w 708769"/>
                    <a:gd name="connsiteY3" fmla="*/ 182877 h 650531"/>
                    <a:gd name="connsiteX4" fmla="*/ 682169 w 708769"/>
                    <a:gd name="connsiteY4" fmla="*/ 466698 h 650531"/>
                    <a:gd name="connsiteX5" fmla="*/ 658615 w 708769"/>
                    <a:gd name="connsiteY5" fmla="*/ 614823 h 650531"/>
                    <a:gd name="connsiteX6" fmla="*/ 537440 w 708769"/>
                    <a:gd name="connsiteY6" fmla="*/ 625899 h 650531"/>
                    <a:gd name="connsiteX7" fmla="*/ 409090 w 708769"/>
                    <a:gd name="connsiteY7" fmla="*/ 554594 h 650531"/>
                    <a:gd name="connsiteX8" fmla="*/ 150341 w 708769"/>
                    <a:gd name="connsiteY8" fmla="*/ 647915 h 650531"/>
                    <a:gd name="connsiteX9" fmla="*/ 59734 w 708769"/>
                    <a:gd name="connsiteY9" fmla="*/ 610629 h 650531"/>
                    <a:gd name="connsiteX10" fmla="*/ 41643 w 708769"/>
                    <a:gd name="connsiteY10" fmla="*/ 466647 h 650531"/>
                    <a:gd name="connsiteX11" fmla="*/ 13358 w 708769"/>
                    <a:gd name="connsiteY11" fmla="*/ 396583 h 650531"/>
                    <a:gd name="connsiteX12" fmla="*/ 6172 w 708769"/>
                    <a:gd name="connsiteY12" fmla="*/ 291054 h 650531"/>
                    <a:gd name="connsiteX0" fmla="*/ 2733 w 705330"/>
                    <a:gd name="connsiteY0" fmla="*/ 291054 h 650531"/>
                    <a:gd name="connsiteX1" fmla="*/ 99815 w 705330"/>
                    <a:gd name="connsiteY1" fmla="*/ 72312 h 650531"/>
                    <a:gd name="connsiteX2" fmla="*/ 423742 w 705330"/>
                    <a:gd name="connsiteY2" fmla="*/ 5196 h 650531"/>
                    <a:gd name="connsiteX3" fmla="*/ 677531 w 705330"/>
                    <a:gd name="connsiteY3" fmla="*/ 182877 h 650531"/>
                    <a:gd name="connsiteX4" fmla="*/ 678730 w 705330"/>
                    <a:gd name="connsiteY4" fmla="*/ 466698 h 650531"/>
                    <a:gd name="connsiteX5" fmla="*/ 655176 w 705330"/>
                    <a:gd name="connsiteY5" fmla="*/ 614823 h 650531"/>
                    <a:gd name="connsiteX6" fmla="*/ 534001 w 705330"/>
                    <a:gd name="connsiteY6" fmla="*/ 625899 h 650531"/>
                    <a:gd name="connsiteX7" fmla="*/ 405651 w 705330"/>
                    <a:gd name="connsiteY7" fmla="*/ 554594 h 650531"/>
                    <a:gd name="connsiteX8" fmla="*/ 146902 w 705330"/>
                    <a:gd name="connsiteY8" fmla="*/ 647915 h 650531"/>
                    <a:gd name="connsiteX9" fmla="*/ 56295 w 705330"/>
                    <a:gd name="connsiteY9" fmla="*/ 610629 h 650531"/>
                    <a:gd name="connsiteX10" fmla="*/ 38204 w 705330"/>
                    <a:gd name="connsiteY10" fmla="*/ 466647 h 650531"/>
                    <a:gd name="connsiteX11" fmla="*/ 27756 w 705330"/>
                    <a:gd name="connsiteY11" fmla="*/ 396583 h 650531"/>
                    <a:gd name="connsiteX12" fmla="*/ 2733 w 705330"/>
                    <a:gd name="connsiteY12" fmla="*/ 291054 h 650531"/>
                    <a:gd name="connsiteX0" fmla="*/ 2733 w 705330"/>
                    <a:gd name="connsiteY0" fmla="*/ 291054 h 650531"/>
                    <a:gd name="connsiteX1" fmla="*/ 99815 w 705330"/>
                    <a:gd name="connsiteY1" fmla="*/ 72312 h 650531"/>
                    <a:gd name="connsiteX2" fmla="*/ 423742 w 705330"/>
                    <a:gd name="connsiteY2" fmla="*/ 5196 h 650531"/>
                    <a:gd name="connsiteX3" fmla="*/ 677531 w 705330"/>
                    <a:gd name="connsiteY3" fmla="*/ 182877 h 650531"/>
                    <a:gd name="connsiteX4" fmla="*/ 678730 w 705330"/>
                    <a:gd name="connsiteY4" fmla="*/ 466698 h 650531"/>
                    <a:gd name="connsiteX5" fmla="*/ 655176 w 705330"/>
                    <a:gd name="connsiteY5" fmla="*/ 614823 h 650531"/>
                    <a:gd name="connsiteX6" fmla="*/ 534001 w 705330"/>
                    <a:gd name="connsiteY6" fmla="*/ 625899 h 650531"/>
                    <a:gd name="connsiteX7" fmla="*/ 394949 w 705330"/>
                    <a:gd name="connsiteY7" fmla="*/ 533189 h 650531"/>
                    <a:gd name="connsiteX8" fmla="*/ 146902 w 705330"/>
                    <a:gd name="connsiteY8" fmla="*/ 647915 h 650531"/>
                    <a:gd name="connsiteX9" fmla="*/ 56295 w 705330"/>
                    <a:gd name="connsiteY9" fmla="*/ 610629 h 650531"/>
                    <a:gd name="connsiteX10" fmla="*/ 38204 w 705330"/>
                    <a:gd name="connsiteY10" fmla="*/ 466647 h 650531"/>
                    <a:gd name="connsiteX11" fmla="*/ 27756 w 705330"/>
                    <a:gd name="connsiteY11" fmla="*/ 396583 h 650531"/>
                    <a:gd name="connsiteX12" fmla="*/ 2733 w 705330"/>
                    <a:gd name="connsiteY12" fmla="*/ 291054 h 650531"/>
                    <a:gd name="connsiteX0" fmla="*/ 2733 w 705330"/>
                    <a:gd name="connsiteY0" fmla="*/ 291054 h 649122"/>
                    <a:gd name="connsiteX1" fmla="*/ 99815 w 705330"/>
                    <a:gd name="connsiteY1" fmla="*/ 72312 h 649122"/>
                    <a:gd name="connsiteX2" fmla="*/ 423742 w 705330"/>
                    <a:gd name="connsiteY2" fmla="*/ 5196 h 649122"/>
                    <a:gd name="connsiteX3" fmla="*/ 677531 w 705330"/>
                    <a:gd name="connsiteY3" fmla="*/ 182877 h 649122"/>
                    <a:gd name="connsiteX4" fmla="*/ 678730 w 705330"/>
                    <a:gd name="connsiteY4" fmla="*/ 466698 h 649122"/>
                    <a:gd name="connsiteX5" fmla="*/ 655176 w 705330"/>
                    <a:gd name="connsiteY5" fmla="*/ 614823 h 649122"/>
                    <a:gd name="connsiteX6" fmla="*/ 534001 w 705330"/>
                    <a:gd name="connsiteY6" fmla="*/ 625899 h 649122"/>
                    <a:gd name="connsiteX7" fmla="*/ 394949 w 705330"/>
                    <a:gd name="connsiteY7" fmla="*/ 533189 h 649122"/>
                    <a:gd name="connsiteX8" fmla="*/ 266768 w 705330"/>
                    <a:gd name="connsiteY8" fmla="*/ 578523 h 649122"/>
                    <a:gd name="connsiteX9" fmla="*/ 146902 w 705330"/>
                    <a:gd name="connsiteY9" fmla="*/ 647915 h 649122"/>
                    <a:gd name="connsiteX10" fmla="*/ 56295 w 705330"/>
                    <a:gd name="connsiteY10" fmla="*/ 610629 h 649122"/>
                    <a:gd name="connsiteX11" fmla="*/ 38204 w 705330"/>
                    <a:gd name="connsiteY11" fmla="*/ 466647 h 649122"/>
                    <a:gd name="connsiteX12" fmla="*/ 27756 w 705330"/>
                    <a:gd name="connsiteY12" fmla="*/ 396583 h 649122"/>
                    <a:gd name="connsiteX13" fmla="*/ 2733 w 705330"/>
                    <a:gd name="connsiteY13" fmla="*/ 291054 h 649122"/>
                    <a:gd name="connsiteX0" fmla="*/ 2733 w 705330"/>
                    <a:gd name="connsiteY0" fmla="*/ 291054 h 649122"/>
                    <a:gd name="connsiteX1" fmla="*/ 99815 w 705330"/>
                    <a:gd name="connsiteY1" fmla="*/ 72312 h 649122"/>
                    <a:gd name="connsiteX2" fmla="*/ 423742 w 705330"/>
                    <a:gd name="connsiteY2" fmla="*/ 5196 h 649122"/>
                    <a:gd name="connsiteX3" fmla="*/ 677531 w 705330"/>
                    <a:gd name="connsiteY3" fmla="*/ 182877 h 649122"/>
                    <a:gd name="connsiteX4" fmla="*/ 678730 w 705330"/>
                    <a:gd name="connsiteY4" fmla="*/ 466698 h 649122"/>
                    <a:gd name="connsiteX5" fmla="*/ 655176 w 705330"/>
                    <a:gd name="connsiteY5" fmla="*/ 614823 h 649122"/>
                    <a:gd name="connsiteX6" fmla="*/ 534001 w 705330"/>
                    <a:gd name="connsiteY6" fmla="*/ 625899 h 649122"/>
                    <a:gd name="connsiteX7" fmla="*/ 394949 w 705330"/>
                    <a:gd name="connsiteY7" fmla="*/ 533189 h 649122"/>
                    <a:gd name="connsiteX8" fmla="*/ 273903 w 705330"/>
                    <a:gd name="connsiteY8" fmla="*/ 639169 h 649122"/>
                    <a:gd name="connsiteX9" fmla="*/ 146902 w 705330"/>
                    <a:gd name="connsiteY9" fmla="*/ 647915 h 649122"/>
                    <a:gd name="connsiteX10" fmla="*/ 56295 w 705330"/>
                    <a:gd name="connsiteY10" fmla="*/ 610629 h 649122"/>
                    <a:gd name="connsiteX11" fmla="*/ 38204 w 705330"/>
                    <a:gd name="connsiteY11" fmla="*/ 466647 h 649122"/>
                    <a:gd name="connsiteX12" fmla="*/ 27756 w 705330"/>
                    <a:gd name="connsiteY12" fmla="*/ 396583 h 649122"/>
                    <a:gd name="connsiteX13" fmla="*/ 2733 w 705330"/>
                    <a:gd name="connsiteY13" fmla="*/ 291054 h 649122"/>
                    <a:gd name="connsiteX0" fmla="*/ 2733 w 705330"/>
                    <a:gd name="connsiteY0" fmla="*/ 291054 h 649122"/>
                    <a:gd name="connsiteX1" fmla="*/ 99815 w 705330"/>
                    <a:gd name="connsiteY1" fmla="*/ 72312 h 649122"/>
                    <a:gd name="connsiteX2" fmla="*/ 423742 w 705330"/>
                    <a:gd name="connsiteY2" fmla="*/ 5196 h 649122"/>
                    <a:gd name="connsiteX3" fmla="*/ 677531 w 705330"/>
                    <a:gd name="connsiteY3" fmla="*/ 182877 h 649122"/>
                    <a:gd name="connsiteX4" fmla="*/ 678730 w 705330"/>
                    <a:gd name="connsiteY4" fmla="*/ 466698 h 649122"/>
                    <a:gd name="connsiteX5" fmla="*/ 655176 w 705330"/>
                    <a:gd name="connsiteY5" fmla="*/ 614823 h 649122"/>
                    <a:gd name="connsiteX6" fmla="*/ 534001 w 705330"/>
                    <a:gd name="connsiteY6" fmla="*/ 625899 h 649122"/>
                    <a:gd name="connsiteX7" fmla="*/ 394949 w 705330"/>
                    <a:gd name="connsiteY7" fmla="*/ 533189 h 649122"/>
                    <a:gd name="connsiteX8" fmla="*/ 259634 w 705330"/>
                    <a:gd name="connsiteY8" fmla="*/ 628467 h 649122"/>
                    <a:gd name="connsiteX9" fmla="*/ 146902 w 705330"/>
                    <a:gd name="connsiteY9" fmla="*/ 647915 h 649122"/>
                    <a:gd name="connsiteX10" fmla="*/ 56295 w 705330"/>
                    <a:gd name="connsiteY10" fmla="*/ 610629 h 649122"/>
                    <a:gd name="connsiteX11" fmla="*/ 38204 w 705330"/>
                    <a:gd name="connsiteY11" fmla="*/ 466647 h 649122"/>
                    <a:gd name="connsiteX12" fmla="*/ 27756 w 705330"/>
                    <a:gd name="connsiteY12" fmla="*/ 396583 h 649122"/>
                    <a:gd name="connsiteX13" fmla="*/ 2733 w 705330"/>
                    <a:gd name="connsiteY13" fmla="*/ 291054 h 649122"/>
                    <a:gd name="connsiteX0" fmla="*/ 2733 w 705330"/>
                    <a:gd name="connsiteY0" fmla="*/ 289337 h 647405"/>
                    <a:gd name="connsiteX1" fmla="*/ 31322 w 705330"/>
                    <a:gd name="connsiteY1" fmla="*/ 159415 h 647405"/>
                    <a:gd name="connsiteX2" fmla="*/ 99815 w 705330"/>
                    <a:gd name="connsiteY2" fmla="*/ 70595 h 647405"/>
                    <a:gd name="connsiteX3" fmla="*/ 423742 w 705330"/>
                    <a:gd name="connsiteY3" fmla="*/ 3479 h 647405"/>
                    <a:gd name="connsiteX4" fmla="*/ 677531 w 705330"/>
                    <a:gd name="connsiteY4" fmla="*/ 181160 h 647405"/>
                    <a:gd name="connsiteX5" fmla="*/ 678730 w 705330"/>
                    <a:gd name="connsiteY5" fmla="*/ 464981 h 647405"/>
                    <a:gd name="connsiteX6" fmla="*/ 655176 w 705330"/>
                    <a:gd name="connsiteY6" fmla="*/ 613106 h 647405"/>
                    <a:gd name="connsiteX7" fmla="*/ 534001 w 705330"/>
                    <a:gd name="connsiteY7" fmla="*/ 624182 h 647405"/>
                    <a:gd name="connsiteX8" fmla="*/ 394949 w 705330"/>
                    <a:gd name="connsiteY8" fmla="*/ 531472 h 647405"/>
                    <a:gd name="connsiteX9" fmla="*/ 259634 w 705330"/>
                    <a:gd name="connsiteY9" fmla="*/ 626750 h 647405"/>
                    <a:gd name="connsiteX10" fmla="*/ 146902 w 705330"/>
                    <a:gd name="connsiteY10" fmla="*/ 646198 h 647405"/>
                    <a:gd name="connsiteX11" fmla="*/ 56295 w 705330"/>
                    <a:gd name="connsiteY11" fmla="*/ 608912 h 647405"/>
                    <a:gd name="connsiteX12" fmla="*/ 38204 w 705330"/>
                    <a:gd name="connsiteY12" fmla="*/ 464930 h 647405"/>
                    <a:gd name="connsiteX13" fmla="*/ 27756 w 705330"/>
                    <a:gd name="connsiteY13" fmla="*/ 394866 h 647405"/>
                    <a:gd name="connsiteX14" fmla="*/ 2733 w 705330"/>
                    <a:gd name="connsiteY14" fmla="*/ 289337 h 647405"/>
                    <a:gd name="connsiteX0" fmla="*/ 2733 w 705330"/>
                    <a:gd name="connsiteY0" fmla="*/ 294079 h 652147"/>
                    <a:gd name="connsiteX1" fmla="*/ 31322 w 705330"/>
                    <a:gd name="connsiteY1" fmla="*/ 164157 h 652147"/>
                    <a:gd name="connsiteX2" fmla="*/ 131922 w 705330"/>
                    <a:gd name="connsiteY2" fmla="*/ 43230 h 652147"/>
                    <a:gd name="connsiteX3" fmla="*/ 423742 w 705330"/>
                    <a:gd name="connsiteY3" fmla="*/ 8221 h 652147"/>
                    <a:gd name="connsiteX4" fmla="*/ 677531 w 705330"/>
                    <a:gd name="connsiteY4" fmla="*/ 185902 h 652147"/>
                    <a:gd name="connsiteX5" fmla="*/ 678730 w 705330"/>
                    <a:gd name="connsiteY5" fmla="*/ 469723 h 652147"/>
                    <a:gd name="connsiteX6" fmla="*/ 655176 w 705330"/>
                    <a:gd name="connsiteY6" fmla="*/ 617848 h 652147"/>
                    <a:gd name="connsiteX7" fmla="*/ 534001 w 705330"/>
                    <a:gd name="connsiteY7" fmla="*/ 628924 h 652147"/>
                    <a:gd name="connsiteX8" fmla="*/ 394949 w 705330"/>
                    <a:gd name="connsiteY8" fmla="*/ 536214 h 652147"/>
                    <a:gd name="connsiteX9" fmla="*/ 259634 w 705330"/>
                    <a:gd name="connsiteY9" fmla="*/ 631492 h 652147"/>
                    <a:gd name="connsiteX10" fmla="*/ 146902 w 705330"/>
                    <a:gd name="connsiteY10" fmla="*/ 650940 h 652147"/>
                    <a:gd name="connsiteX11" fmla="*/ 56295 w 705330"/>
                    <a:gd name="connsiteY11" fmla="*/ 613654 h 652147"/>
                    <a:gd name="connsiteX12" fmla="*/ 38204 w 705330"/>
                    <a:gd name="connsiteY12" fmla="*/ 469672 h 652147"/>
                    <a:gd name="connsiteX13" fmla="*/ 27756 w 705330"/>
                    <a:gd name="connsiteY13" fmla="*/ 399608 h 652147"/>
                    <a:gd name="connsiteX14" fmla="*/ 2733 w 705330"/>
                    <a:gd name="connsiteY14" fmla="*/ 294079 h 652147"/>
                    <a:gd name="connsiteX0" fmla="*/ 14 w 702611"/>
                    <a:gd name="connsiteY0" fmla="*/ 294079 h 652147"/>
                    <a:gd name="connsiteX1" fmla="*/ 28603 w 702611"/>
                    <a:gd name="connsiteY1" fmla="*/ 164157 h 652147"/>
                    <a:gd name="connsiteX2" fmla="*/ 129203 w 702611"/>
                    <a:gd name="connsiteY2" fmla="*/ 43230 h 652147"/>
                    <a:gd name="connsiteX3" fmla="*/ 421023 w 702611"/>
                    <a:gd name="connsiteY3" fmla="*/ 8221 h 652147"/>
                    <a:gd name="connsiteX4" fmla="*/ 674812 w 702611"/>
                    <a:gd name="connsiteY4" fmla="*/ 185902 h 652147"/>
                    <a:gd name="connsiteX5" fmla="*/ 676011 w 702611"/>
                    <a:gd name="connsiteY5" fmla="*/ 469723 h 652147"/>
                    <a:gd name="connsiteX6" fmla="*/ 652457 w 702611"/>
                    <a:gd name="connsiteY6" fmla="*/ 617848 h 652147"/>
                    <a:gd name="connsiteX7" fmla="*/ 531282 w 702611"/>
                    <a:gd name="connsiteY7" fmla="*/ 628924 h 652147"/>
                    <a:gd name="connsiteX8" fmla="*/ 392230 w 702611"/>
                    <a:gd name="connsiteY8" fmla="*/ 536214 h 652147"/>
                    <a:gd name="connsiteX9" fmla="*/ 256915 w 702611"/>
                    <a:gd name="connsiteY9" fmla="*/ 631492 h 652147"/>
                    <a:gd name="connsiteX10" fmla="*/ 144183 w 702611"/>
                    <a:gd name="connsiteY10" fmla="*/ 650940 h 652147"/>
                    <a:gd name="connsiteX11" fmla="*/ 53576 w 702611"/>
                    <a:gd name="connsiteY11" fmla="*/ 613654 h 652147"/>
                    <a:gd name="connsiteX12" fmla="*/ 35485 w 702611"/>
                    <a:gd name="connsiteY12" fmla="*/ 469672 h 652147"/>
                    <a:gd name="connsiteX13" fmla="*/ 25037 w 702611"/>
                    <a:gd name="connsiteY13" fmla="*/ 399608 h 652147"/>
                    <a:gd name="connsiteX14" fmla="*/ 14 w 702611"/>
                    <a:gd name="connsiteY14" fmla="*/ 294079 h 652147"/>
                    <a:gd name="connsiteX0" fmla="*/ 14 w 702611"/>
                    <a:gd name="connsiteY0" fmla="*/ 294079 h 652147"/>
                    <a:gd name="connsiteX1" fmla="*/ 28603 w 702611"/>
                    <a:gd name="connsiteY1" fmla="*/ 164157 h 652147"/>
                    <a:gd name="connsiteX2" fmla="*/ 129203 w 702611"/>
                    <a:gd name="connsiteY2" fmla="*/ 43230 h 652147"/>
                    <a:gd name="connsiteX3" fmla="*/ 421023 w 702611"/>
                    <a:gd name="connsiteY3" fmla="*/ 8221 h 652147"/>
                    <a:gd name="connsiteX4" fmla="*/ 674812 w 702611"/>
                    <a:gd name="connsiteY4" fmla="*/ 185902 h 652147"/>
                    <a:gd name="connsiteX5" fmla="*/ 676011 w 702611"/>
                    <a:gd name="connsiteY5" fmla="*/ 469723 h 652147"/>
                    <a:gd name="connsiteX6" fmla="*/ 652457 w 702611"/>
                    <a:gd name="connsiteY6" fmla="*/ 617848 h 652147"/>
                    <a:gd name="connsiteX7" fmla="*/ 531282 w 702611"/>
                    <a:gd name="connsiteY7" fmla="*/ 628924 h 652147"/>
                    <a:gd name="connsiteX8" fmla="*/ 392230 w 702611"/>
                    <a:gd name="connsiteY8" fmla="*/ 536214 h 652147"/>
                    <a:gd name="connsiteX9" fmla="*/ 256915 w 702611"/>
                    <a:gd name="connsiteY9" fmla="*/ 631492 h 652147"/>
                    <a:gd name="connsiteX10" fmla="*/ 144183 w 702611"/>
                    <a:gd name="connsiteY10" fmla="*/ 650940 h 652147"/>
                    <a:gd name="connsiteX11" fmla="*/ 53576 w 702611"/>
                    <a:gd name="connsiteY11" fmla="*/ 613654 h 652147"/>
                    <a:gd name="connsiteX12" fmla="*/ 35485 w 702611"/>
                    <a:gd name="connsiteY12" fmla="*/ 469672 h 652147"/>
                    <a:gd name="connsiteX13" fmla="*/ 25037 w 702611"/>
                    <a:gd name="connsiteY13" fmla="*/ 399608 h 652147"/>
                    <a:gd name="connsiteX14" fmla="*/ 14 w 702611"/>
                    <a:gd name="connsiteY14" fmla="*/ 294079 h 652147"/>
                    <a:gd name="connsiteX0" fmla="*/ 14 w 702611"/>
                    <a:gd name="connsiteY0" fmla="*/ 294079 h 652147"/>
                    <a:gd name="connsiteX1" fmla="*/ 28603 w 702611"/>
                    <a:gd name="connsiteY1" fmla="*/ 164157 h 652147"/>
                    <a:gd name="connsiteX2" fmla="*/ 129203 w 702611"/>
                    <a:gd name="connsiteY2" fmla="*/ 43230 h 652147"/>
                    <a:gd name="connsiteX3" fmla="*/ 421023 w 702611"/>
                    <a:gd name="connsiteY3" fmla="*/ 8221 h 652147"/>
                    <a:gd name="connsiteX4" fmla="*/ 674812 w 702611"/>
                    <a:gd name="connsiteY4" fmla="*/ 185902 h 652147"/>
                    <a:gd name="connsiteX5" fmla="*/ 676011 w 702611"/>
                    <a:gd name="connsiteY5" fmla="*/ 469723 h 652147"/>
                    <a:gd name="connsiteX6" fmla="*/ 652457 w 702611"/>
                    <a:gd name="connsiteY6" fmla="*/ 617848 h 652147"/>
                    <a:gd name="connsiteX7" fmla="*/ 531282 w 702611"/>
                    <a:gd name="connsiteY7" fmla="*/ 628924 h 652147"/>
                    <a:gd name="connsiteX8" fmla="*/ 392230 w 702611"/>
                    <a:gd name="connsiteY8" fmla="*/ 536214 h 652147"/>
                    <a:gd name="connsiteX9" fmla="*/ 256915 w 702611"/>
                    <a:gd name="connsiteY9" fmla="*/ 631492 h 652147"/>
                    <a:gd name="connsiteX10" fmla="*/ 144183 w 702611"/>
                    <a:gd name="connsiteY10" fmla="*/ 650940 h 652147"/>
                    <a:gd name="connsiteX11" fmla="*/ 53576 w 702611"/>
                    <a:gd name="connsiteY11" fmla="*/ 613654 h 652147"/>
                    <a:gd name="connsiteX12" fmla="*/ 35485 w 702611"/>
                    <a:gd name="connsiteY12" fmla="*/ 469672 h 652147"/>
                    <a:gd name="connsiteX13" fmla="*/ 25037 w 702611"/>
                    <a:gd name="connsiteY13" fmla="*/ 399608 h 652147"/>
                    <a:gd name="connsiteX14" fmla="*/ 14 w 702611"/>
                    <a:gd name="connsiteY14" fmla="*/ 294079 h 652147"/>
                    <a:gd name="connsiteX0" fmla="*/ 14 w 702611"/>
                    <a:gd name="connsiteY0" fmla="*/ 294079 h 652147"/>
                    <a:gd name="connsiteX1" fmla="*/ 28603 w 702611"/>
                    <a:gd name="connsiteY1" fmla="*/ 164157 h 652147"/>
                    <a:gd name="connsiteX2" fmla="*/ 129203 w 702611"/>
                    <a:gd name="connsiteY2" fmla="*/ 43230 h 652147"/>
                    <a:gd name="connsiteX3" fmla="*/ 421023 w 702611"/>
                    <a:gd name="connsiteY3" fmla="*/ 8221 h 652147"/>
                    <a:gd name="connsiteX4" fmla="*/ 674812 w 702611"/>
                    <a:gd name="connsiteY4" fmla="*/ 185902 h 652147"/>
                    <a:gd name="connsiteX5" fmla="*/ 676011 w 702611"/>
                    <a:gd name="connsiteY5" fmla="*/ 469723 h 652147"/>
                    <a:gd name="connsiteX6" fmla="*/ 652457 w 702611"/>
                    <a:gd name="connsiteY6" fmla="*/ 617848 h 652147"/>
                    <a:gd name="connsiteX7" fmla="*/ 531282 w 702611"/>
                    <a:gd name="connsiteY7" fmla="*/ 628924 h 652147"/>
                    <a:gd name="connsiteX8" fmla="*/ 392230 w 702611"/>
                    <a:gd name="connsiteY8" fmla="*/ 536214 h 652147"/>
                    <a:gd name="connsiteX9" fmla="*/ 256915 w 702611"/>
                    <a:gd name="connsiteY9" fmla="*/ 631492 h 652147"/>
                    <a:gd name="connsiteX10" fmla="*/ 144183 w 702611"/>
                    <a:gd name="connsiteY10" fmla="*/ 650940 h 652147"/>
                    <a:gd name="connsiteX11" fmla="*/ 53576 w 702611"/>
                    <a:gd name="connsiteY11" fmla="*/ 613654 h 652147"/>
                    <a:gd name="connsiteX12" fmla="*/ 35485 w 702611"/>
                    <a:gd name="connsiteY12" fmla="*/ 469672 h 652147"/>
                    <a:gd name="connsiteX13" fmla="*/ 25037 w 702611"/>
                    <a:gd name="connsiteY13" fmla="*/ 399608 h 652147"/>
                    <a:gd name="connsiteX14" fmla="*/ 14 w 702611"/>
                    <a:gd name="connsiteY14" fmla="*/ 294079 h 6521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02611" h="652147">
                      <a:moveTo>
                        <a:pt x="14" y="294079"/>
                      </a:moveTo>
                      <a:cubicBezTo>
                        <a:pt x="608" y="254837"/>
                        <a:pt x="12423" y="200614"/>
                        <a:pt x="28603" y="164157"/>
                      </a:cubicBezTo>
                      <a:cubicBezTo>
                        <a:pt x="44783" y="127700"/>
                        <a:pt x="63800" y="69219"/>
                        <a:pt x="129203" y="43230"/>
                      </a:cubicBezTo>
                      <a:cubicBezTo>
                        <a:pt x="194606" y="17241"/>
                        <a:pt x="330088" y="-15558"/>
                        <a:pt x="421023" y="8221"/>
                      </a:cubicBezTo>
                      <a:cubicBezTo>
                        <a:pt x="511958" y="32000"/>
                        <a:pt x="611811" y="102955"/>
                        <a:pt x="674812" y="185902"/>
                      </a:cubicBezTo>
                      <a:cubicBezTo>
                        <a:pt x="737813" y="268849"/>
                        <a:pt x="673707" y="397129"/>
                        <a:pt x="676011" y="469723"/>
                      </a:cubicBezTo>
                      <a:cubicBezTo>
                        <a:pt x="678315" y="542317"/>
                        <a:pt x="676578" y="597948"/>
                        <a:pt x="652457" y="617848"/>
                      </a:cubicBezTo>
                      <a:cubicBezTo>
                        <a:pt x="628336" y="637748"/>
                        <a:pt x="572869" y="638962"/>
                        <a:pt x="531282" y="628924"/>
                      </a:cubicBezTo>
                      <a:cubicBezTo>
                        <a:pt x="489695" y="618886"/>
                        <a:pt x="437958" y="535786"/>
                        <a:pt x="392230" y="536214"/>
                      </a:cubicBezTo>
                      <a:cubicBezTo>
                        <a:pt x="346502" y="536642"/>
                        <a:pt x="298256" y="612371"/>
                        <a:pt x="256915" y="631492"/>
                      </a:cubicBezTo>
                      <a:cubicBezTo>
                        <a:pt x="215574" y="650613"/>
                        <a:pt x="179262" y="645589"/>
                        <a:pt x="144183" y="650940"/>
                      </a:cubicBezTo>
                      <a:cubicBezTo>
                        <a:pt x="109104" y="656291"/>
                        <a:pt x="71692" y="643865"/>
                        <a:pt x="53576" y="613654"/>
                      </a:cubicBezTo>
                      <a:cubicBezTo>
                        <a:pt x="45151" y="586475"/>
                        <a:pt x="43214" y="505346"/>
                        <a:pt x="35485" y="469672"/>
                      </a:cubicBezTo>
                      <a:cubicBezTo>
                        <a:pt x="27756" y="433998"/>
                        <a:pt x="30949" y="428874"/>
                        <a:pt x="25037" y="399608"/>
                      </a:cubicBezTo>
                      <a:cubicBezTo>
                        <a:pt x="19125" y="370342"/>
                        <a:pt x="-580" y="333321"/>
                        <a:pt x="14" y="294079"/>
                      </a:cubicBezTo>
                      <a:close/>
                    </a:path>
                  </a:pathLst>
                </a:custGeom>
                <a:noFill/>
                <a:ln w="381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chemeClr val="tx1"/>
                    </a:solidFill>
                  </a:endParaRPr>
                </a:p>
              </p:txBody>
            </p:sp>
            <p:sp>
              <p:nvSpPr>
                <p:cNvPr id="149" name="Freeform 558">
                  <a:extLst>
                    <a:ext uri="{FF2B5EF4-FFF2-40B4-BE49-F238E27FC236}">
                      <a16:creationId xmlns:a16="http://schemas.microsoft.com/office/drawing/2014/main" id="{2251B7F1-3816-3140-B7B1-2AE258EA91E1}"/>
                    </a:ext>
                  </a:extLst>
                </p:cNvPr>
                <p:cNvSpPr>
                  <a:spLocks noChangeAspect="1"/>
                </p:cNvSpPr>
                <p:nvPr/>
              </p:nvSpPr>
              <p:spPr>
                <a:xfrm>
                  <a:off x="12404370" y="11164982"/>
                  <a:ext cx="686207" cy="604800"/>
                </a:xfrm>
                <a:custGeom>
                  <a:avLst/>
                  <a:gdLst>
                    <a:gd name="connsiteX0" fmla="*/ 764117 w 996950"/>
                    <a:gd name="connsiteY0" fmla="*/ 3400425 h 3634317"/>
                    <a:gd name="connsiteX1" fmla="*/ 662517 w 996950"/>
                    <a:gd name="connsiteY1" fmla="*/ 3571875 h 3634317"/>
                    <a:gd name="connsiteX2" fmla="*/ 414867 w 996950"/>
                    <a:gd name="connsiteY2" fmla="*/ 3629025 h 3634317"/>
                    <a:gd name="connsiteX3" fmla="*/ 205317 w 996950"/>
                    <a:gd name="connsiteY3" fmla="*/ 3603625 h 3634317"/>
                    <a:gd name="connsiteX4" fmla="*/ 91017 w 996950"/>
                    <a:gd name="connsiteY4" fmla="*/ 3502025 h 3634317"/>
                    <a:gd name="connsiteX5" fmla="*/ 21167 w 996950"/>
                    <a:gd name="connsiteY5" fmla="*/ 3375025 h 3634317"/>
                    <a:gd name="connsiteX6" fmla="*/ 198967 w 996950"/>
                    <a:gd name="connsiteY6" fmla="*/ 2936875 h 3634317"/>
                    <a:gd name="connsiteX7" fmla="*/ 230717 w 996950"/>
                    <a:gd name="connsiteY7" fmla="*/ 2009775 h 3634317"/>
                    <a:gd name="connsiteX8" fmla="*/ 167217 w 996950"/>
                    <a:gd name="connsiteY8" fmla="*/ 1241425 h 3634317"/>
                    <a:gd name="connsiteX9" fmla="*/ 65617 w 996950"/>
                    <a:gd name="connsiteY9" fmla="*/ 771525 h 3634317"/>
                    <a:gd name="connsiteX10" fmla="*/ 27517 w 996950"/>
                    <a:gd name="connsiteY10" fmla="*/ 542925 h 3634317"/>
                    <a:gd name="connsiteX11" fmla="*/ 230717 w 996950"/>
                    <a:gd name="connsiteY11" fmla="*/ 225425 h 3634317"/>
                    <a:gd name="connsiteX12" fmla="*/ 554567 w 996950"/>
                    <a:gd name="connsiteY12" fmla="*/ 34925 h 3634317"/>
                    <a:gd name="connsiteX13" fmla="*/ 783167 w 996950"/>
                    <a:gd name="connsiteY13" fmla="*/ 28575 h 3634317"/>
                    <a:gd name="connsiteX14" fmla="*/ 948267 w 996950"/>
                    <a:gd name="connsiteY14" fmla="*/ 206375 h 3634317"/>
                    <a:gd name="connsiteX15" fmla="*/ 986367 w 996950"/>
                    <a:gd name="connsiteY15" fmla="*/ 492125 h 3634317"/>
                    <a:gd name="connsiteX16" fmla="*/ 884767 w 996950"/>
                    <a:gd name="connsiteY16" fmla="*/ 644525 h 3634317"/>
                    <a:gd name="connsiteX17" fmla="*/ 764117 w 996950"/>
                    <a:gd name="connsiteY17" fmla="*/ 1089025 h 3634317"/>
                    <a:gd name="connsiteX18" fmla="*/ 719667 w 996950"/>
                    <a:gd name="connsiteY18" fmla="*/ 1749425 h 3634317"/>
                    <a:gd name="connsiteX19" fmla="*/ 738717 w 996950"/>
                    <a:gd name="connsiteY19" fmla="*/ 2593975 h 3634317"/>
                    <a:gd name="connsiteX20" fmla="*/ 789517 w 996950"/>
                    <a:gd name="connsiteY20" fmla="*/ 2854325 h 3634317"/>
                    <a:gd name="connsiteX21" fmla="*/ 846667 w 996950"/>
                    <a:gd name="connsiteY21" fmla="*/ 3070225 h 3634317"/>
                    <a:gd name="connsiteX22" fmla="*/ 814917 w 996950"/>
                    <a:gd name="connsiteY22" fmla="*/ 3267075 h 3634317"/>
                    <a:gd name="connsiteX23" fmla="*/ 726017 w 996950"/>
                    <a:gd name="connsiteY23" fmla="*/ 3476625 h 3634317"/>
                    <a:gd name="connsiteX0" fmla="*/ 746380 w 1556393"/>
                    <a:gd name="connsiteY0" fmla="*/ 3391804 h 3621840"/>
                    <a:gd name="connsiteX1" fmla="*/ 644780 w 1556393"/>
                    <a:gd name="connsiteY1" fmla="*/ 3563254 h 3621840"/>
                    <a:gd name="connsiteX2" fmla="*/ 397130 w 1556393"/>
                    <a:gd name="connsiteY2" fmla="*/ 3620404 h 3621840"/>
                    <a:gd name="connsiteX3" fmla="*/ 187580 w 1556393"/>
                    <a:gd name="connsiteY3" fmla="*/ 3595004 h 3621840"/>
                    <a:gd name="connsiteX4" fmla="*/ 73280 w 1556393"/>
                    <a:gd name="connsiteY4" fmla="*/ 3493404 h 3621840"/>
                    <a:gd name="connsiteX5" fmla="*/ 3430 w 1556393"/>
                    <a:gd name="connsiteY5" fmla="*/ 3366404 h 3621840"/>
                    <a:gd name="connsiteX6" fmla="*/ 181230 w 1556393"/>
                    <a:gd name="connsiteY6" fmla="*/ 2928254 h 3621840"/>
                    <a:gd name="connsiteX7" fmla="*/ 212980 w 1556393"/>
                    <a:gd name="connsiteY7" fmla="*/ 2001154 h 3621840"/>
                    <a:gd name="connsiteX8" fmla="*/ 149480 w 1556393"/>
                    <a:gd name="connsiteY8" fmla="*/ 1232804 h 3621840"/>
                    <a:gd name="connsiteX9" fmla="*/ 47880 w 1556393"/>
                    <a:gd name="connsiteY9" fmla="*/ 762904 h 3621840"/>
                    <a:gd name="connsiteX10" fmla="*/ 9780 w 1556393"/>
                    <a:gd name="connsiteY10" fmla="*/ 534304 h 3621840"/>
                    <a:gd name="connsiteX11" fmla="*/ 212980 w 1556393"/>
                    <a:gd name="connsiteY11" fmla="*/ 216804 h 3621840"/>
                    <a:gd name="connsiteX12" fmla="*/ 536830 w 1556393"/>
                    <a:gd name="connsiteY12" fmla="*/ 26304 h 3621840"/>
                    <a:gd name="connsiteX13" fmla="*/ 765430 w 1556393"/>
                    <a:gd name="connsiteY13" fmla="*/ 19954 h 3621840"/>
                    <a:gd name="connsiteX14" fmla="*/ 930530 w 1556393"/>
                    <a:gd name="connsiteY14" fmla="*/ 197754 h 3621840"/>
                    <a:gd name="connsiteX15" fmla="*/ 1556228 w 1556393"/>
                    <a:gd name="connsiteY15" fmla="*/ 96229 h 3621840"/>
                    <a:gd name="connsiteX16" fmla="*/ 867030 w 1556393"/>
                    <a:gd name="connsiteY16" fmla="*/ 635904 h 3621840"/>
                    <a:gd name="connsiteX17" fmla="*/ 746380 w 1556393"/>
                    <a:gd name="connsiteY17" fmla="*/ 1080404 h 3621840"/>
                    <a:gd name="connsiteX18" fmla="*/ 701930 w 1556393"/>
                    <a:gd name="connsiteY18" fmla="*/ 1740804 h 3621840"/>
                    <a:gd name="connsiteX19" fmla="*/ 720980 w 1556393"/>
                    <a:gd name="connsiteY19" fmla="*/ 2585354 h 3621840"/>
                    <a:gd name="connsiteX20" fmla="*/ 771780 w 1556393"/>
                    <a:gd name="connsiteY20" fmla="*/ 2845704 h 3621840"/>
                    <a:gd name="connsiteX21" fmla="*/ 828930 w 1556393"/>
                    <a:gd name="connsiteY21" fmla="*/ 3061604 h 3621840"/>
                    <a:gd name="connsiteX22" fmla="*/ 797180 w 1556393"/>
                    <a:gd name="connsiteY22" fmla="*/ 3258454 h 3621840"/>
                    <a:gd name="connsiteX23" fmla="*/ 708280 w 1556393"/>
                    <a:gd name="connsiteY23" fmla="*/ 3468004 h 3621840"/>
                    <a:gd name="connsiteX0" fmla="*/ 785225 w 1595238"/>
                    <a:gd name="connsiteY0" fmla="*/ 3566999 h 3797035"/>
                    <a:gd name="connsiteX1" fmla="*/ 683625 w 1595238"/>
                    <a:gd name="connsiteY1" fmla="*/ 3738449 h 3797035"/>
                    <a:gd name="connsiteX2" fmla="*/ 435975 w 1595238"/>
                    <a:gd name="connsiteY2" fmla="*/ 3795599 h 3797035"/>
                    <a:gd name="connsiteX3" fmla="*/ 226425 w 1595238"/>
                    <a:gd name="connsiteY3" fmla="*/ 3770199 h 3797035"/>
                    <a:gd name="connsiteX4" fmla="*/ 112125 w 1595238"/>
                    <a:gd name="connsiteY4" fmla="*/ 3668599 h 3797035"/>
                    <a:gd name="connsiteX5" fmla="*/ 42275 w 1595238"/>
                    <a:gd name="connsiteY5" fmla="*/ 3541599 h 3797035"/>
                    <a:gd name="connsiteX6" fmla="*/ 220075 w 1595238"/>
                    <a:gd name="connsiteY6" fmla="*/ 3103449 h 3797035"/>
                    <a:gd name="connsiteX7" fmla="*/ 251825 w 1595238"/>
                    <a:gd name="connsiteY7" fmla="*/ 2176349 h 3797035"/>
                    <a:gd name="connsiteX8" fmla="*/ 188325 w 1595238"/>
                    <a:gd name="connsiteY8" fmla="*/ 1407999 h 3797035"/>
                    <a:gd name="connsiteX9" fmla="*/ 86725 w 1595238"/>
                    <a:gd name="connsiteY9" fmla="*/ 938099 h 3797035"/>
                    <a:gd name="connsiteX10" fmla="*/ 48625 w 1595238"/>
                    <a:gd name="connsiteY10" fmla="*/ 709499 h 3797035"/>
                    <a:gd name="connsiteX11" fmla="*/ 38155 w 1595238"/>
                    <a:gd name="connsiteY11" fmla="*/ 18079 h 3797035"/>
                    <a:gd name="connsiteX12" fmla="*/ 575675 w 1595238"/>
                    <a:gd name="connsiteY12" fmla="*/ 201499 h 3797035"/>
                    <a:gd name="connsiteX13" fmla="*/ 804275 w 1595238"/>
                    <a:gd name="connsiteY13" fmla="*/ 195149 h 3797035"/>
                    <a:gd name="connsiteX14" fmla="*/ 969375 w 1595238"/>
                    <a:gd name="connsiteY14" fmla="*/ 372949 h 3797035"/>
                    <a:gd name="connsiteX15" fmla="*/ 1595073 w 1595238"/>
                    <a:gd name="connsiteY15" fmla="*/ 271424 h 3797035"/>
                    <a:gd name="connsiteX16" fmla="*/ 905875 w 1595238"/>
                    <a:gd name="connsiteY16" fmla="*/ 811099 h 3797035"/>
                    <a:gd name="connsiteX17" fmla="*/ 785225 w 1595238"/>
                    <a:gd name="connsiteY17" fmla="*/ 1255599 h 3797035"/>
                    <a:gd name="connsiteX18" fmla="*/ 740775 w 1595238"/>
                    <a:gd name="connsiteY18" fmla="*/ 1915999 h 3797035"/>
                    <a:gd name="connsiteX19" fmla="*/ 759825 w 1595238"/>
                    <a:gd name="connsiteY19" fmla="*/ 2760549 h 3797035"/>
                    <a:gd name="connsiteX20" fmla="*/ 810625 w 1595238"/>
                    <a:gd name="connsiteY20" fmla="*/ 3020899 h 3797035"/>
                    <a:gd name="connsiteX21" fmla="*/ 867775 w 1595238"/>
                    <a:gd name="connsiteY21" fmla="*/ 3236799 h 3797035"/>
                    <a:gd name="connsiteX22" fmla="*/ 836025 w 1595238"/>
                    <a:gd name="connsiteY22" fmla="*/ 3433649 h 3797035"/>
                    <a:gd name="connsiteX23" fmla="*/ 747125 w 1595238"/>
                    <a:gd name="connsiteY23" fmla="*/ 3643199 h 3797035"/>
                    <a:gd name="connsiteX0" fmla="*/ 782261 w 1592274"/>
                    <a:gd name="connsiteY0" fmla="*/ 3608760 h 3838796"/>
                    <a:gd name="connsiteX1" fmla="*/ 680661 w 1592274"/>
                    <a:gd name="connsiteY1" fmla="*/ 3780210 h 3838796"/>
                    <a:gd name="connsiteX2" fmla="*/ 433011 w 1592274"/>
                    <a:gd name="connsiteY2" fmla="*/ 3837360 h 3838796"/>
                    <a:gd name="connsiteX3" fmla="*/ 223461 w 1592274"/>
                    <a:gd name="connsiteY3" fmla="*/ 3811960 h 3838796"/>
                    <a:gd name="connsiteX4" fmla="*/ 109161 w 1592274"/>
                    <a:gd name="connsiteY4" fmla="*/ 3710360 h 3838796"/>
                    <a:gd name="connsiteX5" fmla="*/ 39311 w 1592274"/>
                    <a:gd name="connsiteY5" fmla="*/ 3583360 h 3838796"/>
                    <a:gd name="connsiteX6" fmla="*/ 217111 w 1592274"/>
                    <a:gd name="connsiteY6" fmla="*/ 3145210 h 3838796"/>
                    <a:gd name="connsiteX7" fmla="*/ 248861 w 1592274"/>
                    <a:gd name="connsiteY7" fmla="*/ 2218110 h 3838796"/>
                    <a:gd name="connsiteX8" fmla="*/ 185361 w 1592274"/>
                    <a:gd name="connsiteY8" fmla="*/ 1449760 h 3838796"/>
                    <a:gd name="connsiteX9" fmla="*/ 83761 w 1592274"/>
                    <a:gd name="connsiteY9" fmla="*/ 979860 h 3838796"/>
                    <a:gd name="connsiteX10" fmla="*/ 45661 w 1592274"/>
                    <a:gd name="connsiteY10" fmla="*/ 751260 h 3838796"/>
                    <a:gd name="connsiteX11" fmla="*/ 35191 w 1592274"/>
                    <a:gd name="connsiteY11" fmla="*/ 59840 h 3838796"/>
                    <a:gd name="connsiteX12" fmla="*/ 532648 w 1592274"/>
                    <a:gd name="connsiteY12" fmla="*/ 56301 h 3838796"/>
                    <a:gd name="connsiteX13" fmla="*/ 801311 w 1592274"/>
                    <a:gd name="connsiteY13" fmla="*/ 236910 h 3838796"/>
                    <a:gd name="connsiteX14" fmla="*/ 966411 w 1592274"/>
                    <a:gd name="connsiteY14" fmla="*/ 414710 h 3838796"/>
                    <a:gd name="connsiteX15" fmla="*/ 1592109 w 1592274"/>
                    <a:gd name="connsiteY15" fmla="*/ 313185 h 3838796"/>
                    <a:gd name="connsiteX16" fmla="*/ 902911 w 1592274"/>
                    <a:gd name="connsiteY16" fmla="*/ 852860 h 3838796"/>
                    <a:gd name="connsiteX17" fmla="*/ 782261 w 1592274"/>
                    <a:gd name="connsiteY17" fmla="*/ 1297360 h 3838796"/>
                    <a:gd name="connsiteX18" fmla="*/ 737811 w 1592274"/>
                    <a:gd name="connsiteY18" fmla="*/ 1957760 h 3838796"/>
                    <a:gd name="connsiteX19" fmla="*/ 756861 w 1592274"/>
                    <a:gd name="connsiteY19" fmla="*/ 2802310 h 3838796"/>
                    <a:gd name="connsiteX20" fmla="*/ 807661 w 1592274"/>
                    <a:gd name="connsiteY20" fmla="*/ 3062660 h 3838796"/>
                    <a:gd name="connsiteX21" fmla="*/ 864811 w 1592274"/>
                    <a:gd name="connsiteY21" fmla="*/ 3278560 h 3838796"/>
                    <a:gd name="connsiteX22" fmla="*/ 833061 w 1592274"/>
                    <a:gd name="connsiteY22" fmla="*/ 3475410 h 3838796"/>
                    <a:gd name="connsiteX23" fmla="*/ 744161 w 1592274"/>
                    <a:gd name="connsiteY23" fmla="*/ 3684960 h 3838796"/>
                    <a:gd name="connsiteX0" fmla="*/ 1014846 w 1824859"/>
                    <a:gd name="connsiteY0" fmla="*/ 3582678 h 3812714"/>
                    <a:gd name="connsiteX1" fmla="*/ 913246 w 1824859"/>
                    <a:gd name="connsiteY1" fmla="*/ 3754128 h 3812714"/>
                    <a:gd name="connsiteX2" fmla="*/ 665596 w 1824859"/>
                    <a:gd name="connsiteY2" fmla="*/ 3811278 h 3812714"/>
                    <a:gd name="connsiteX3" fmla="*/ 456046 w 1824859"/>
                    <a:gd name="connsiteY3" fmla="*/ 3785878 h 3812714"/>
                    <a:gd name="connsiteX4" fmla="*/ 341746 w 1824859"/>
                    <a:gd name="connsiteY4" fmla="*/ 3684278 h 3812714"/>
                    <a:gd name="connsiteX5" fmla="*/ 271896 w 1824859"/>
                    <a:gd name="connsiteY5" fmla="*/ 3557278 h 3812714"/>
                    <a:gd name="connsiteX6" fmla="*/ 449696 w 1824859"/>
                    <a:gd name="connsiteY6" fmla="*/ 3119128 h 3812714"/>
                    <a:gd name="connsiteX7" fmla="*/ 481446 w 1824859"/>
                    <a:gd name="connsiteY7" fmla="*/ 2192028 h 3812714"/>
                    <a:gd name="connsiteX8" fmla="*/ 417946 w 1824859"/>
                    <a:gd name="connsiteY8" fmla="*/ 1423678 h 3812714"/>
                    <a:gd name="connsiteX9" fmla="*/ 316346 w 1824859"/>
                    <a:gd name="connsiteY9" fmla="*/ 953778 h 3812714"/>
                    <a:gd name="connsiteX10" fmla="*/ 278246 w 1824859"/>
                    <a:gd name="connsiteY10" fmla="*/ 725178 h 3812714"/>
                    <a:gd name="connsiteX11" fmla="*/ 14042 w 1824859"/>
                    <a:gd name="connsiteY11" fmla="*/ 73821 h 3812714"/>
                    <a:gd name="connsiteX12" fmla="*/ 765233 w 1824859"/>
                    <a:gd name="connsiteY12" fmla="*/ 30219 h 3812714"/>
                    <a:gd name="connsiteX13" fmla="*/ 1033896 w 1824859"/>
                    <a:gd name="connsiteY13" fmla="*/ 210828 h 3812714"/>
                    <a:gd name="connsiteX14" fmla="*/ 1198996 w 1824859"/>
                    <a:gd name="connsiteY14" fmla="*/ 388628 h 3812714"/>
                    <a:gd name="connsiteX15" fmla="*/ 1824694 w 1824859"/>
                    <a:gd name="connsiteY15" fmla="*/ 287103 h 3812714"/>
                    <a:gd name="connsiteX16" fmla="*/ 1135496 w 1824859"/>
                    <a:gd name="connsiteY16" fmla="*/ 826778 h 3812714"/>
                    <a:gd name="connsiteX17" fmla="*/ 1014846 w 1824859"/>
                    <a:gd name="connsiteY17" fmla="*/ 1271278 h 3812714"/>
                    <a:gd name="connsiteX18" fmla="*/ 970396 w 1824859"/>
                    <a:gd name="connsiteY18" fmla="*/ 1931678 h 3812714"/>
                    <a:gd name="connsiteX19" fmla="*/ 989446 w 1824859"/>
                    <a:gd name="connsiteY19" fmla="*/ 2776228 h 3812714"/>
                    <a:gd name="connsiteX20" fmla="*/ 1040246 w 1824859"/>
                    <a:gd name="connsiteY20" fmla="*/ 3036578 h 3812714"/>
                    <a:gd name="connsiteX21" fmla="*/ 1097396 w 1824859"/>
                    <a:gd name="connsiteY21" fmla="*/ 3252478 h 3812714"/>
                    <a:gd name="connsiteX22" fmla="*/ 1065646 w 1824859"/>
                    <a:gd name="connsiteY22" fmla="*/ 3449328 h 3812714"/>
                    <a:gd name="connsiteX23" fmla="*/ 976746 w 1824859"/>
                    <a:gd name="connsiteY23" fmla="*/ 3658878 h 3812714"/>
                    <a:gd name="connsiteX0" fmla="*/ 1358305 w 2168318"/>
                    <a:gd name="connsiteY0" fmla="*/ 3825114 h 4055150"/>
                    <a:gd name="connsiteX1" fmla="*/ 1256705 w 2168318"/>
                    <a:gd name="connsiteY1" fmla="*/ 3996564 h 4055150"/>
                    <a:gd name="connsiteX2" fmla="*/ 1009055 w 2168318"/>
                    <a:gd name="connsiteY2" fmla="*/ 4053714 h 4055150"/>
                    <a:gd name="connsiteX3" fmla="*/ 799505 w 2168318"/>
                    <a:gd name="connsiteY3" fmla="*/ 4028314 h 4055150"/>
                    <a:gd name="connsiteX4" fmla="*/ 685205 w 2168318"/>
                    <a:gd name="connsiteY4" fmla="*/ 3926714 h 4055150"/>
                    <a:gd name="connsiteX5" fmla="*/ 615355 w 2168318"/>
                    <a:gd name="connsiteY5" fmla="*/ 3799714 h 4055150"/>
                    <a:gd name="connsiteX6" fmla="*/ 793155 w 2168318"/>
                    <a:gd name="connsiteY6" fmla="*/ 3361564 h 4055150"/>
                    <a:gd name="connsiteX7" fmla="*/ 824905 w 2168318"/>
                    <a:gd name="connsiteY7" fmla="*/ 2434464 h 4055150"/>
                    <a:gd name="connsiteX8" fmla="*/ 761405 w 2168318"/>
                    <a:gd name="connsiteY8" fmla="*/ 1666114 h 4055150"/>
                    <a:gd name="connsiteX9" fmla="*/ 659805 w 2168318"/>
                    <a:gd name="connsiteY9" fmla="*/ 1196214 h 4055150"/>
                    <a:gd name="connsiteX10" fmla="*/ 7397 w 2168318"/>
                    <a:gd name="connsiteY10" fmla="*/ 32813 h 4055150"/>
                    <a:gd name="connsiteX11" fmla="*/ 357501 w 2168318"/>
                    <a:gd name="connsiteY11" fmla="*/ 316257 h 4055150"/>
                    <a:gd name="connsiteX12" fmla="*/ 1108692 w 2168318"/>
                    <a:gd name="connsiteY12" fmla="*/ 272655 h 4055150"/>
                    <a:gd name="connsiteX13" fmla="*/ 1377355 w 2168318"/>
                    <a:gd name="connsiteY13" fmla="*/ 453264 h 4055150"/>
                    <a:gd name="connsiteX14" fmla="*/ 1542455 w 2168318"/>
                    <a:gd name="connsiteY14" fmla="*/ 631064 h 4055150"/>
                    <a:gd name="connsiteX15" fmla="*/ 2168153 w 2168318"/>
                    <a:gd name="connsiteY15" fmla="*/ 529539 h 4055150"/>
                    <a:gd name="connsiteX16" fmla="*/ 1478955 w 2168318"/>
                    <a:gd name="connsiteY16" fmla="*/ 1069214 h 4055150"/>
                    <a:gd name="connsiteX17" fmla="*/ 1358305 w 2168318"/>
                    <a:gd name="connsiteY17" fmla="*/ 1513714 h 4055150"/>
                    <a:gd name="connsiteX18" fmla="*/ 1313855 w 2168318"/>
                    <a:gd name="connsiteY18" fmla="*/ 2174114 h 4055150"/>
                    <a:gd name="connsiteX19" fmla="*/ 1332905 w 2168318"/>
                    <a:gd name="connsiteY19" fmla="*/ 3018664 h 4055150"/>
                    <a:gd name="connsiteX20" fmla="*/ 1383705 w 2168318"/>
                    <a:gd name="connsiteY20" fmla="*/ 3279014 h 4055150"/>
                    <a:gd name="connsiteX21" fmla="*/ 1440855 w 2168318"/>
                    <a:gd name="connsiteY21" fmla="*/ 3494914 h 4055150"/>
                    <a:gd name="connsiteX22" fmla="*/ 1409105 w 2168318"/>
                    <a:gd name="connsiteY22" fmla="*/ 3691764 h 4055150"/>
                    <a:gd name="connsiteX23" fmla="*/ 1320205 w 2168318"/>
                    <a:gd name="connsiteY23" fmla="*/ 3901314 h 4055150"/>
                    <a:gd name="connsiteX0" fmla="*/ 1370032 w 2180045"/>
                    <a:gd name="connsiteY0" fmla="*/ 3794123 h 4024159"/>
                    <a:gd name="connsiteX1" fmla="*/ 1268432 w 2180045"/>
                    <a:gd name="connsiteY1" fmla="*/ 3965573 h 4024159"/>
                    <a:gd name="connsiteX2" fmla="*/ 1020782 w 2180045"/>
                    <a:gd name="connsiteY2" fmla="*/ 4022723 h 4024159"/>
                    <a:gd name="connsiteX3" fmla="*/ 811232 w 2180045"/>
                    <a:gd name="connsiteY3" fmla="*/ 3997323 h 4024159"/>
                    <a:gd name="connsiteX4" fmla="*/ 696932 w 2180045"/>
                    <a:gd name="connsiteY4" fmla="*/ 3895723 h 4024159"/>
                    <a:gd name="connsiteX5" fmla="*/ 627082 w 2180045"/>
                    <a:gd name="connsiteY5" fmla="*/ 3768723 h 4024159"/>
                    <a:gd name="connsiteX6" fmla="*/ 804882 w 2180045"/>
                    <a:gd name="connsiteY6" fmla="*/ 3330573 h 4024159"/>
                    <a:gd name="connsiteX7" fmla="*/ 836632 w 2180045"/>
                    <a:gd name="connsiteY7" fmla="*/ 2403473 h 4024159"/>
                    <a:gd name="connsiteX8" fmla="*/ 773132 w 2180045"/>
                    <a:gd name="connsiteY8" fmla="*/ 1635123 h 4024159"/>
                    <a:gd name="connsiteX9" fmla="*/ 123998 w 2180045"/>
                    <a:gd name="connsiteY9" fmla="*/ 444089 h 4024159"/>
                    <a:gd name="connsiteX10" fmla="*/ 19124 w 2180045"/>
                    <a:gd name="connsiteY10" fmla="*/ 1822 h 4024159"/>
                    <a:gd name="connsiteX11" fmla="*/ 369228 w 2180045"/>
                    <a:gd name="connsiteY11" fmla="*/ 285266 h 4024159"/>
                    <a:gd name="connsiteX12" fmla="*/ 1120419 w 2180045"/>
                    <a:gd name="connsiteY12" fmla="*/ 241664 h 4024159"/>
                    <a:gd name="connsiteX13" fmla="*/ 1389082 w 2180045"/>
                    <a:gd name="connsiteY13" fmla="*/ 422273 h 4024159"/>
                    <a:gd name="connsiteX14" fmla="*/ 1554182 w 2180045"/>
                    <a:gd name="connsiteY14" fmla="*/ 600073 h 4024159"/>
                    <a:gd name="connsiteX15" fmla="*/ 2179880 w 2180045"/>
                    <a:gd name="connsiteY15" fmla="*/ 498548 h 4024159"/>
                    <a:gd name="connsiteX16" fmla="*/ 1490682 w 2180045"/>
                    <a:gd name="connsiteY16" fmla="*/ 1038223 h 4024159"/>
                    <a:gd name="connsiteX17" fmla="*/ 1370032 w 2180045"/>
                    <a:gd name="connsiteY17" fmla="*/ 1482723 h 4024159"/>
                    <a:gd name="connsiteX18" fmla="*/ 1325582 w 2180045"/>
                    <a:gd name="connsiteY18" fmla="*/ 2143123 h 4024159"/>
                    <a:gd name="connsiteX19" fmla="*/ 1344632 w 2180045"/>
                    <a:gd name="connsiteY19" fmla="*/ 2987673 h 4024159"/>
                    <a:gd name="connsiteX20" fmla="*/ 1395432 w 2180045"/>
                    <a:gd name="connsiteY20" fmla="*/ 3248023 h 4024159"/>
                    <a:gd name="connsiteX21" fmla="*/ 1452582 w 2180045"/>
                    <a:gd name="connsiteY21" fmla="*/ 3463923 h 4024159"/>
                    <a:gd name="connsiteX22" fmla="*/ 1420832 w 2180045"/>
                    <a:gd name="connsiteY22" fmla="*/ 3660773 h 4024159"/>
                    <a:gd name="connsiteX23" fmla="*/ 1331932 w 2180045"/>
                    <a:gd name="connsiteY23" fmla="*/ 3870323 h 4024159"/>
                    <a:gd name="connsiteX0" fmla="*/ 1374276 w 2184289"/>
                    <a:gd name="connsiteY0" fmla="*/ 3793597 h 4023633"/>
                    <a:gd name="connsiteX1" fmla="*/ 1272676 w 2184289"/>
                    <a:gd name="connsiteY1" fmla="*/ 3965047 h 4023633"/>
                    <a:gd name="connsiteX2" fmla="*/ 1025026 w 2184289"/>
                    <a:gd name="connsiteY2" fmla="*/ 4022197 h 4023633"/>
                    <a:gd name="connsiteX3" fmla="*/ 815476 w 2184289"/>
                    <a:gd name="connsiteY3" fmla="*/ 3996797 h 4023633"/>
                    <a:gd name="connsiteX4" fmla="*/ 701176 w 2184289"/>
                    <a:gd name="connsiteY4" fmla="*/ 3895197 h 4023633"/>
                    <a:gd name="connsiteX5" fmla="*/ 631326 w 2184289"/>
                    <a:gd name="connsiteY5" fmla="*/ 3768197 h 4023633"/>
                    <a:gd name="connsiteX6" fmla="*/ 809126 w 2184289"/>
                    <a:gd name="connsiteY6" fmla="*/ 3330047 h 4023633"/>
                    <a:gd name="connsiteX7" fmla="*/ 840876 w 2184289"/>
                    <a:gd name="connsiteY7" fmla="*/ 2402947 h 4023633"/>
                    <a:gd name="connsiteX8" fmla="*/ 777376 w 2184289"/>
                    <a:gd name="connsiteY8" fmla="*/ 1634597 h 4023633"/>
                    <a:gd name="connsiteX9" fmla="*/ 114887 w 2184289"/>
                    <a:gd name="connsiteY9" fmla="*/ 416855 h 4023633"/>
                    <a:gd name="connsiteX10" fmla="*/ 23368 w 2184289"/>
                    <a:gd name="connsiteY10" fmla="*/ 1296 h 4023633"/>
                    <a:gd name="connsiteX11" fmla="*/ 373472 w 2184289"/>
                    <a:gd name="connsiteY11" fmla="*/ 284740 h 4023633"/>
                    <a:gd name="connsiteX12" fmla="*/ 1124663 w 2184289"/>
                    <a:gd name="connsiteY12" fmla="*/ 241138 h 4023633"/>
                    <a:gd name="connsiteX13" fmla="*/ 1393326 w 2184289"/>
                    <a:gd name="connsiteY13" fmla="*/ 421747 h 4023633"/>
                    <a:gd name="connsiteX14" fmla="*/ 1558426 w 2184289"/>
                    <a:gd name="connsiteY14" fmla="*/ 599547 h 4023633"/>
                    <a:gd name="connsiteX15" fmla="*/ 2184124 w 2184289"/>
                    <a:gd name="connsiteY15" fmla="*/ 498022 h 4023633"/>
                    <a:gd name="connsiteX16" fmla="*/ 1494926 w 2184289"/>
                    <a:gd name="connsiteY16" fmla="*/ 1037697 h 4023633"/>
                    <a:gd name="connsiteX17" fmla="*/ 1374276 w 2184289"/>
                    <a:gd name="connsiteY17" fmla="*/ 1482197 h 4023633"/>
                    <a:gd name="connsiteX18" fmla="*/ 1329826 w 2184289"/>
                    <a:gd name="connsiteY18" fmla="*/ 2142597 h 4023633"/>
                    <a:gd name="connsiteX19" fmla="*/ 1348876 w 2184289"/>
                    <a:gd name="connsiteY19" fmla="*/ 2987147 h 4023633"/>
                    <a:gd name="connsiteX20" fmla="*/ 1399676 w 2184289"/>
                    <a:gd name="connsiteY20" fmla="*/ 3247497 h 4023633"/>
                    <a:gd name="connsiteX21" fmla="*/ 1456826 w 2184289"/>
                    <a:gd name="connsiteY21" fmla="*/ 3463397 h 4023633"/>
                    <a:gd name="connsiteX22" fmla="*/ 1425076 w 2184289"/>
                    <a:gd name="connsiteY22" fmla="*/ 3660247 h 4023633"/>
                    <a:gd name="connsiteX23" fmla="*/ 1336176 w 2184289"/>
                    <a:gd name="connsiteY23" fmla="*/ 3869797 h 4023633"/>
                    <a:gd name="connsiteX0" fmla="*/ 1775352 w 2585365"/>
                    <a:gd name="connsiteY0" fmla="*/ 3895446 h 4125482"/>
                    <a:gd name="connsiteX1" fmla="*/ 1673752 w 2585365"/>
                    <a:gd name="connsiteY1" fmla="*/ 4066896 h 4125482"/>
                    <a:gd name="connsiteX2" fmla="*/ 1426102 w 2585365"/>
                    <a:gd name="connsiteY2" fmla="*/ 4124046 h 4125482"/>
                    <a:gd name="connsiteX3" fmla="*/ 1216552 w 2585365"/>
                    <a:gd name="connsiteY3" fmla="*/ 4098646 h 4125482"/>
                    <a:gd name="connsiteX4" fmla="*/ 1102252 w 2585365"/>
                    <a:gd name="connsiteY4" fmla="*/ 3997046 h 4125482"/>
                    <a:gd name="connsiteX5" fmla="*/ 1032402 w 2585365"/>
                    <a:gd name="connsiteY5" fmla="*/ 3870046 h 4125482"/>
                    <a:gd name="connsiteX6" fmla="*/ 1210202 w 2585365"/>
                    <a:gd name="connsiteY6" fmla="*/ 3431896 h 4125482"/>
                    <a:gd name="connsiteX7" fmla="*/ 1241952 w 2585365"/>
                    <a:gd name="connsiteY7" fmla="*/ 2504796 h 4125482"/>
                    <a:gd name="connsiteX8" fmla="*/ 1178452 w 2585365"/>
                    <a:gd name="connsiteY8" fmla="*/ 1736446 h 4125482"/>
                    <a:gd name="connsiteX9" fmla="*/ 14753 w 2585365"/>
                    <a:gd name="connsiteY9" fmla="*/ 38136 h 4125482"/>
                    <a:gd name="connsiteX10" fmla="*/ 515963 w 2585365"/>
                    <a:gd name="connsiteY10" fmla="*/ 518704 h 4125482"/>
                    <a:gd name="connsiteX11" fmla="*/ 424444 w 2585365"/>
                    <a:gd name="connsiteY11" fmla="*/ 103145 h 4125482"/>
                    <a:gd name="connsiteX12" fmla="*/ 774548 w 2585365"/>
                    <a:gd name="connsiteY12" fmla="*/ 386589 h 4125482"/>
                    <a:gd name="connsiteX13" fmla="*/ 1525739 w 2585365"/>
                    <a:gd name="connsiteY13" fmla="*/ 342987 h 4125482"/>
                    <a:gd name="connsiteX14" fmla="*/ 1794402 w 2585365"/>
                    <a:gd name="connsiteY14" fmla="*/ 523596 h 4125482"/>
                    <a:gd name="connsiteX15" fmla="*/ 1959502 w 2585365"/>
                    <a:gd name="connsiteY15" fmla="*/ 701396 h 4125482"/>
                    <a:gd name="connsiteX16" fmla="*/ 2585200 w 2585365"/>
                    <a:gd name="connsiteY16" fmla="*/ 599871 h 4125482"/>
                    <a:gd name="connsiteX17" fmla="*/ 1896002 w 2585365"/>
                    <a:gd name="connsiteY17" fmla="*/ 1139546 h 4125482"/>
                    <a:gd name="connsiteX18" fmla="*/ 1775352 w 2585365"/>
                    <a:gd name="connsiteY18" fmla="*/ 1584046 h 4125482"/>
                    <a:gd name="connsiteX19" fmla="*/ 1730902 w 2585365"/>
                    <a:gd name="connsiteY19" fmla="*/ 2244446 h 4125482"/>
                    <a:gd name="connsiteX20" fmla="*/ 1749952 w 2585365"/>
                    <a:gd name="connsiteY20" fmla="*/ 3088996 h 4125482"/>
                    <a:gd name="connsiteX21" fmla="*/ 1800752 w 2585365"/>
                    <a:gd name="connsiteY21" fmla="*/ 3349346 h 4125482"/>
                    <a:gd name="connsiteX22" fmla="*/ 1857902 w 2585365"/>
                    <a:gd name="connsiteY22" fmla="*/ 3565246 h 4125482"/>
                    <a:gd name="connsiteX23" fmla="*/ 1826152 w 2585365"/>
                    <a:gd name="connsiteY23" fmla="*/ 3762096 h 4125482"/>
                    <a:gd name="connsiteX24" fmla="*/ 1737252 w 2585365"/>
                    <a:gd name="connsiteY24" fmla="*/ 3971646 h 4125482"/>
                    <a:gd name="connsiteX0" fmla="*/ 1775352 w 2585365"/>
                    <a:gd name="connsiteY0" fmla="*/ 3895446 h 4125482"/>
                    <a:gd name="connsiteX1" fmla="*/ 1673752 w 2585365"/>
                    <a:gd name="connsiteY1" fmla="*/ 4066896 h 4125482"/>
                    <a:gd name="connsiteX2" fmla="*/ 1426102 w 2585365"/>
                    <a:gd name="connsiteY2" fmla="*/ 4124046 h 4125482"/>
                    <a:gd name="connsiteX3" fmla="*/ 1216552 w 2585365"/>
                    <a:gd name="connsiteY3" fmla="*/ 4098646 h 4125482"/>
                    <a:gd name="connsiteX4" fmla="*/ 1102252 w 2585365"/>
                    <a:gd name="connsiteY4" fmla="*/ 3997046 h 4125482"/>
                    <a:gd name="connsiteX5" fmla="*/ 1032402 w 2585365"/>
                    <a:gd name="connsiteY5" fmla="*/ 3870046 h 4125482"/>
                    <a:gd name="connsiteX6" fmla="*/ 1210202 w 2585365"/>
                    <a:gd name="connsiteY6" fmla="*/ 3431896 h 4125482"/>
                    <a:gd name="connsiteX7" fmla="*/ 1241952 w 2585365"/>
                    <a:gd name="connsiteY7" fmla="*/ 2504796 h 4125482"/>
                    <a:gd name="connsiteX8" fmla="*/ 390538 w 2585365"/>
                    <a:gd name="connsiteY8" fmla="*/ 788290 h 4125482"/>
                    <a:gd name="connsiteX9" fmla="*/ 14753 w 2585365"/>
                    <a:gd name="connsiteY9" fmla="*/ 38136 h 4125482"/>
                    <a:gd name="connsiteX10" fmla="*/ 515963 w 2585365"/>
                    <a:gd name="connsiteY10" fmla="*/ 518704 h 4125482"/>
                    <a:gd name="connsiteX11" fmla="*/ 424444 w 2585365"/>
                    <a:gd name="connsiteY11" fmla="*/ 103145 h 4125482"/>
                    <a:gd name="connsiteX12" fmla="*/ 774548 w 2585365"/>
                    <a:gd name="connsiteY12" fmla="*/ 386589 h 4125482"/>
                    <a:gd name="connsiteX13" fmla="*/ 1525739 w 2585365"/>
                    <a:gd name="connsiteY13" fmla="*/ 342987 h 4125482"/>
                    <a:gd name="connsiteX14" fmla="*/ 1794402 w 2585365"/>
                    <a:gd name="connsiteY14" fmla="*/ 523596 h 4125482"/>
                    <a:gd name="connsiteX15" fmla="*/ 1959502 w 2585365"/>
                    <a:gd name="connsiteY15" fmla="*/ 701396 h 4125482"/>
                    <a:gd name="connsiteX16" fmla="*/ 2585200 w 2585365"/>
                    <a:gd name="connsiteY16" fmla="*/ 599871 h 4125482"/>
                    <a:gd name="connsiteX17" fmla="*/ 1896002 w 2585365"/>
                    <a:gd name="connsiteY17" fmla="*/ 1139546 h 4125482"/>
                    <a:gd name="connsiteX18" fmla="*/ 1775352 w 2585365"/>
                    <a:gd name="connsiteY18" fmla="*/ 1584046 h 4125482"/>
                    <a:gd name="connsiteX19" fmla="*/ 1730902 w 2585365"/>
                    <a:gd name="connsiteY19" fmla="*/ 2244446 h 4125482"/>
                    <a:gd name="connsiteX20" fmla="*/ 1749952 w 2585365"/>
                    <a:gd name="connsiteY20" fmla="*/ 3088996 h 4125482"/>
                    <a:gd name="connsiteX21" fmla="*/ 1800752 w 2585365"/>
                    <a:gd name="connsiteY21" fmla="*/ 3349346 h 4125482"/>
                    <a:gd name="connsiteX22" fmla="*/ 1857902 w 2585365"/>
                    <a:gd name="connsiteY22" fmla="*/ 3565246 h 4125482"/>
                    <a:gd name="connsiteX23" fmla="*/ 1826152 w 2585365"/>
                    <a:gd name="connsiteY23" fmla="*/ 3762096 h 4125482"/>
                    <a:gd name="connsiteX24" fmla="*/ 1737252 w 2585365"/>
                    <a:gd name="connsiteY24" fmla="*/ 3971646 h 4125482"/>
                    <a:gd name="connsiteX0" fmla="*/ 1775352 w 2318401"/>
                    <a:gd name="connsiteY0" fmla="*/ 3895446 h 4125482"/>
                    <a:gd name="connsiteX1" fmla="*/ 1673752 w 2318401"/>
                    <a:gd name="connsiteY1" fmla="*/ 4066896 h 4125482"/>
                    <a:gd name="connsiteX2" fmla="*/ 1426102 w 2318401"/>
                    <a:gd name="connsiteY2" fmla="*/ 4124046 h 4125482"/>
                    <a:gd name="connsiteX3" fmla="*/ 1216552 w 2318401"/>
                    <a:gd name="connsiteY3" fmla="*/ 4098646 h 4125482"/>
                    <a:gd name="connsiteX4" fmla="*/ 1102252 w 2318401"/>
                    <a:gd name="connsiteY4" fmla="*/ 3997046 h 4125482"/>
                    <a:gd name="connsiteX5" fmla="*/ 1032402 w 2318401"/>
                    <a:gd name="connsiteY5" fmla="*/ 3870046 h 4125482"/>
                    <a:gd name="connsiteX6" fmla="*/ 1210202 w 2318401"/>
                    <a:gd name="connsiteY6" fmla="*/ 3431896 h 4125482"/>
                    <a:gd name="connsiteX7" fmla="*/ 1241952 w 2318401"/>
                    <a:gd name="connsiteY7" fmla="*/ 2504796 h 4125482"/>
                    <a:gd name="connsiteX8" fmla="*/ 390538 w 2318401"/>
                    <a:gd name="connsiteY8" fmla="*/ 788290 h 4125482"/>
                    <a:gd name="connsiteX9" fmla="*/ 14753 w 2318401"/>
                    <a:gd name="connsiteY9" fmla="*/ 38136 h 4125482"/>
                    <a:gd name="connsiteX10" fmla="*/ 515963 w 2318401"/>
                    <a:gd name="connsiteY10" fmla="*/ 518704 h 4125482"/>
                    <a:gd name="connsiteX11" fmla="*/ 424444 w 2318401"/>
                    <a:gd name="connsiteY11" fmla="*/ 103145 h 4125482"/>
                    <a:gd name="connsiteX12" fmla="*/ 774548 w 2318401"/>
                    <a:gd name="connsiteY12" fmla="*/ 386589 h 4125482"/>
                    <a:gd name="connsiteX13" fmla="*/ 1525739 w 2318401"/>
                    <a:gd name="connsiteY13" fmla="*/ 342987 h 4125482"/>
                    <a:gd name="connsiteX14" fmla="*/ 1794402 w 2318401"/>
                    <a:gd name="connsiteY14" fmla="*/ 523596 h 4125482"/>
                    <a:gd name="connsiteX15" fmla="*/ 1959502 w 2318401"/>
                    <a:gd name="connsiteY15" fmla="*/ 701396 h 4125482"/>
                    <a:gd name="connsiteX16" fmla="*/ 2318110 w 2318401"/>
                    <a:gd name="connsiteY16" fmla="*/ 653288 h 4125482"/>
                    <a:gd name="connsiteX17" fmla="*/ 1896002 w 2318401"/>
                    <a:gd name="connsiteY17" fmla="*/ 1139546 h 4125482"/>
                    <a:gd name="connsiteX18" fmla="*/ 1775352 w 2318401"/>
                    <a:gd name="connsiteY18" fmla="*/ 1584046 h 4125482"/>
                    <a:gd name="connsiteX19" fmla="*/ 1730902 w 2318401"/>
                    <a:gd name="connsiteY19" fmla="*/ 2244446 h 4125482"/>
                    <a:gd name="connsiteX20" fmla="*/ 1749952 w 2318401"/>
                    <a:gd name="connsiteY20" fmla="*/ 3088996 h 4125482"/>
                    <a:gd name="connsiteX21" fmla="*/ 1800752 w 2318401"/>
                    <a:gd name="connsiteY21" fmla="*/ 3349346 h 4125482"/>
                    <a:gd name="connsiteX22" fmla="*/ 1857902 w 2318401"/>
                    <a:gd name="connsiteY22" fmla="*/ 3565246 h 4125482"/>
                    <a:gd name="connsiteX23" fmla="*/ 1826152 w 2318401"/>
                    <a:gd name="connsiteY23" fmla="*/ 3762096 h 4125482"/>
                    <a:gd name="connsiteX24" fmla="*/ 1737252 w 2318401"/>
                    <a:gd name="connsiteY24" fmla="*/ 3971646 h 4125482"/>
                    <a:gd name="connsiteX0" fmla="*/ 1775352 w 2571433"/>
                    <a:gd name="connsiteY0" fmla="*/ 3895446 h 4125482"/>
                    <a:gd name="connsiteX1" fmla="*/ 1673752 w 2571433"/>
                    <a:gd name="connsiteY1" fmla="*/ 4066896 h 4125482"/>
                    <a:gd name="connsiteX2" fmla="*/ 1426102 w 2571433"/>
                    <a:gd name="connsiteY2" fmla="*/ 4124046 h 4125482"/>
                    <a:gd name="connsiteX3" fmla="*/ 1216552 w 2571433"/>
                    <a:gd name="connsiteY3" fmla="*/ 4098646 h 4125482"/>
                    <a:gd name="connsiteX4" fmla="*/ 1102252 w 2571433"/>
                    <a:gd name="connsiteY4" fmla="*/ 3997046 h 4125482"/>
                    <a:gd name="connsiteX5" fmla="*/ 1032402 w 2571433"/>
                    <a:gd name="connsiteY5" fmla="*/ 3870046 h 4125482"/>
                    <a:gd name="connsiteX6" fmla="*/ 1210202 w 2571433"/>
                    <a:gd name="connsiteY6" fmla="*/ 3431896 h 4125482"/>
                    <a:gd name="connsiteX7" fmla="*/ 1241952 w 2571433"/>
                    <a:gd name="connsiteY7" fmla="*/ 2504796 h 4125482"/>
                    <a:gd name="connsiteX8" fmla="*/ 390538 w 2571433"/>
                    <a:gd name="connsiteY8" fmla="*/ 788290 h 4125482"/>
                    <a:gd name="connsiteX9" fmla="*/ 14753 w 2571433"/>
                    <a:gd name="connsiteY9" fmla="*/ 38136 h 4125482"/>
                    <a:gd name="connsiteX10" fmla="*/ 515963 w 2571433"/>
                    <a:gd name="connsiteY10" fmla="*/ 518704 h 4125482"/>
                    <a:gd name="connsiteX11" fmla="*/ 424444 w 2571433"/>
                    <a:gd name="connsiteY11" fmla="*/ 103145 h 4125482"/>
                    <a:gd name="connsiteX12" fmla="*/ 774548 w 2571433"/>
                    <a:gd name="connsiteY12" fmla="*/ 386589 h 4125482"/>
                    <a:gd name="connsiteX13" fmla="*/ 1525739 w 2571433"/>
                    <a:gd name="connsiteY13" fmla="*/ 342987 h 4125482"/>
                    <a:gd name="connsiteX14" fmla="*/ 1794402 w 2571433"/>
                    <a:gd name="connsiteY14" fmla="*/ 523596 h 4125482"/>
                    <a:gd name="connsiteX15" fmla="*/ 1959502 w 2571433"/>
                    <a:gd name="connsiteY15" fmla="*/ 701396 h 4125482"/>
                    <a:gd name="connsiteX16" fmla="*/ 2318110 w 2571433"/>
                    <a:gd name="connsiteY16" fmla="*/ 653288 h 4125482"/>
                    <a:gd name="connsiteX17" fmla="*/ 2550374 w 2571433"/>
                    <a:gd name="connsiteY17" fmla="*/ 525248 h 4125482"/>
                    <a:gd name="connsiteX18" fmla="*/ 1775352 w 2571433"/>
                    <a:gd name="connsiteY18" fmla="*/ 1584046 h 4125482"/>
                    <a:gd name="connsiteX19" fmla="*/ 1730902 w 2571433"/>
                    <a:gd name="connsiteY19" fmla="*/ 2244446 h 4125482"/>
                    <a:gd name="connsiteX20" fmla="*/ 1749952 w 2571433"/>
                    <a:gd name="connsiteY20" fmla="*/ 3088996 h 4125482"/>
                    <a:gd name="connsiteX21" fmla="*/ 1800752 w 2571433"/>
                    <a:gd name="connsiteY21" fmla="*/ 3349346 h 4125482"/>
                    <a:gd name="connsiteX22" fmla="*/ 1857902 w 2571433"/>
                    <a:gd name="connsiteY22" fmla="*/ 3565246 h 4125482"/>
                    <a:gd name="connsiteX23" fmla="*/ 1826152 w 2571433"/>
                    <a:gd name="connsiteY23" fmla="*/ 3762096 h 4125482"/>
                    <a:gd name="connsiteX24" fmla="*/ 1737252 w 2571433"/>
                    <a:gd name="connsiteY24" fmla="*/ 3971646 h 4125482"/>
                    <a:gd name="connsiteX0" fmla="*/ 1775352 w 2801019"/>
                    <a:gd name="connsiteY0" fmla="*/ 3895446 h 4125482"/>
                    <a:gd name="connsiteX1" fmla="*/ 1673752 w 2801019"/>
                    <a:gd name="connsiteY1" fmla="*/ 4066896 h 4125482"/>
                    <a:gd name="connsiteX2" fmla="*/ 1426102 w 2801019"/>
                    <a:gd name="connsiteY2" fmla="*/ 4124046 h 4125482"/>
                    <a:gd name="connsiteX3" fmla="*/ 1216552 w 2801019"/>
                    <a:gd name="connsiteY3" fmla="*/ 4098646 h 4125482"/>
                    <a:gd name="connsiteX4" fmla="*/ 1102252 w 2801019"/>
                    <a:gd name="connsiteY4" fmla="*/ 3997046 h 4125482"/>
                    <a:gd name="connsiteX5" fmla="*/ 1032402 w 2801019"/>
                    <a:gd name="connsiteY5" fmla="*/ 3870046 h 4125482"/>
                    <a:gd name="connsiteX6" fmla="*/ 1210202 w 2801019"/>
                    <a:gd name="connsiteY6" fmla="*/ 3431896 h 4125482"/>
                    <a:gd name="connsiteX7" fmla="*/ 1241952 w 2801019"/>
                    <a:gd name="connsiteY7" fmla="*/ 2504796 h 4125482"/>
                    <a:gd name="connsiteX8" fmla="*/ 390538 w 2801019"/>
                    <a:gd name="connsiteY8" fmla="*/ 788290 h 4125482"/>
                    <a:gd name="connsiteX9" fmla="*/ 14753 w 2801019"/>
                    <a:gd name="connsiteY9" fmla="*/ 38136 h 4125482"/>
                    <a:gd name="connsiteX10" fmla="*/ 515963 w 2801019"/>
                    <a:gd name="connsiteY10" fmla="*/ 518704 h 4125482"/>
                    <a:gd name="connsiteX11" fmla="*/ 424444 w 2801019"/>
                    <a:gd name="connsiteY11" fmla="*/ 103145 h 4125482"/>
                    <a:gd name="connsiteX12" fmla="*/ 774548 w 2801019"/>
                    <a:gd name="connsiteY12" fmla="*/ 386589 h 4125482"/>
                    <a:gd name="connsiteX13" fmla="*/ 1525739 w 2801019"/>
                    <a:gd name="connsiteY13" fmla="*/ 342987 h 4125482"/>
                    <a:gd name="connsiteX14" fmla="*/ 1794402 w 2801019"/>
                    <a:gd name="connsiteY14" fmla="*/ 523596 h 4125482"/>
                    <a:gd name="connsiteX15" fmla="*/ 1959502 w 2801019"/>
                    <a:gd name="connsiteY15" fmla="*/ 701396 h 4125482"/>
                    <a:gd name="connsiteX16" fmla="*/ 2318110 w 2801019"/>
                    <a:gd name="connsiteY16" fmla="*/ 653288 h 4125482"/>
                    <a:gd name="connsiteX17" fmla="*/ 2550374 w 2801019"/>
                    <a:gd name="connsiteY17" fmla="*/ 525248 h 4125482"/>
                    <a:gd name="connsiteX18" fmla="*/ 2763584 w 2801019"/>
                    <a:gd name="connsiteY18" fmla="*/ 502347 h 4125482"/>
                    <a:gd name="connsiteX19" fmla="*/ 1730902 w 2801019"/>
                    <a:gd name="connsiteY19" fmla="*/ 2244446 h 4125482"/>
                    <a:gd name="connsiteX20" fmla="*/ 1749952 w 2801019"/>
                    <a:gd name="connsiteY20" fmla="*/ 3088996 h 4125482"/>
                    <a:gd name="connsiteX21" fmla="*/ 1800752 w 2801019"/>
                    <a:gd name="connsiteY21" fmla="*/ 3349346 h 4125482"/>
                    <a:gd name="connsiteX22" fmla="*/ 1857902 w 2801019"/>
                    <a:gd name="connsiteY22" fmla="*/ 3565246 h 4125482"/>
                    <a:gd name="connsiteX23" fmla="*/ 1826152 w 2801019"/>
                    <a:gd name="connsiteY23" fmla="*/ 3762096 h 4125482"/>
                    <a:gd name="connsiteX24" fmla="*/ 1737252 w 2801019"/>
                    <a:gd name="connsiteY24" fmla="*/ 3971646 h 4125482"/>
                    <a:gd name="connsiteX0" fmla="*/ 1775352 w 2926013"/>
                    <a:gd name="connsiteY0" fmla="*/ 3895446 h 4125482"/>
                    <a:gd name="connsiteX1" fmla="*/ 1673752 w 2926013"/>
                    <a:gd name="connsiteY1" fmla="*/ 4066896 h 4125482"/>
                    <a:gd name="connsiteX2" fmla="*/ 1426102 w 2926013"/>
                    <a:gd name="connsiteY2" fmla="*/ 4124046 h 4125482"/>
                    <a:gd name="connsiteX3" fmla="*/ 1216552 w 2926013"/>
                    <a:gd name="connsiteY3" fmla="*/ 4098646 h 4125482"/>
                    <a:gd name="connsiteX4" fmla="*/ 1102252 w 2926013"/>
                    <a:gd name="connsiteY4" fmla="*/ 3997046 h 4125482"/>
                    <a:gd name="connsiteX5" fmla="*/ 1032402 w 2926013"/>
                    <a:gd name="connsiteY5" fmla="*/ 3870046 h 4125482"/>
                    <a:gd name="connsiteX6" fmla="*/ 1210202 w 2926013"/>
                    <a:gd name="connsiteY6" fmla="*/ 3431896 h 4125482"/>
                    <a:gd name="connsiteX7" fmla="*/ 1241952 w 2926013"/>
                    <a:gd name="connsiteY7" fmla="*/ 2504796 h 4125482"/>
                    <a:gd name="connsiteX8" fmla="*/ 390538 w 2926013"/>
                    <a:gd name="connsiteY8" fmla="*/ 788290 h 4125482"/>
                    <a:gd name="connsiteX9" fmla="*/ 14753 w 2926013"/>
                    <a:gd name="connsiteY9" fmla="*/ 38136 h 4125482"/>
                    <a:gd name="connsiteX10" fmla="*/ 515963 w 2926013"/>
                    <a:gd name="connsiteY10" fmla="*/ 518704 h 4125482"/>
                    <a:gd name="connsiteX11" fmla="*/ 424444 w 2926013"/>
                    <a:gd name="connsiteY11" fmla="*/ 103145 h 4125482"/>
                    <a:gd name="connsiteX12" fmla="*/ 774548 w 2926013"/>
                    <a:gd name="connsiteY12" fmla="*/ 386589 h 4125482"/>
                    <a:gd name="connsiteX13" fmla="*/ 1525739 w 2926013"/>
                    <a:gd name="connsiteY13" fmla="*/ 342987 h 4125482"/>
                    <a:gd name="connsiteX14" fmla="*/ 1794402 w 2926013"/>
                    <a:gd name="connsiteY14" fmla="*/ 523596 h 4125482"/>
                    <a:gd name="connsiteX15" fmla="*/ 1959502 w 2926013"/>
                    <a:gd name="connsiteY15" fmla="*/ 701396 h 4125482"/>
                    <a:gd name="connsiteX16" fmla="*/ 2318110 w 2926013"/>
                    <a:gd name="connsiteY16" fmla="*/ 653288 h 4125482"/>
                    <a:gd name="connsiteX17" fmla="*/ 2550374 w 2926013"/>
                    <a:gd name="connsiteY17" fmla="*/ 525248 h 4125482"/>
                    <a:gd name="connsiteX18" fmla="*/ 2897128 w 2926013"/>
                    <a:gd name="connsiteY18" fmla="*/ 288680 h 4125482"/>
                    <a:gd name="connsiteX19" fmla="*/ 1730902 w 2926013"/>
                    <a:gd name="connsiteY19" fmla="*/ 2244446 h 4125482"/>
                    <a:gd name="connsiteX20" fmla="*/ 1749952 w 2926013"/>
                    <a:gd name="connsiteY20" fmla="*/ 3088996 h 4125482"/>
                    <a:gd name="connsiteX21" fmla="*/ 1800752 w 2926013"/>
                    <a:gd name="connsiteY21" fmla="*/ 3349346 h 4125482"/>
                    <a:gd name="connsiteX22" fmla="*/ 1857902 w 2926013"/>
                    <a:gd name="connsiteY22" fmla="*/ 3565246 h 4125482"/>
                    <a:gd name="connsiteX23" fmla="*/ 1826152 w 2926013"/>
                    <a:gd name="connsiteY23" fmla="*/ 3762096 h 4125482"/>
                    <a:gd name="connsiteX24" fmla="*/ 1737252 w 2926013"/>
                    <a:gd name="connsiteY24" fmla="*/ 3971646 h 4125482"/>
                    <a:gd name="connsiteX0" fmla="*/ 1775352 w 2901836"/>
                    <a:gd name="connsiteY0" fmla="*/ 3895446 h 4125482"/>
                    <a:gd name="connsiteX1" fmla="*/ 1673752 w 2901836"/>
                    <a:gd name="connsiteY1" fmla="*/ 4066896 h 4125482"/>
                    <a:gd name="connsiteX2" fmla="*/ 1426102 w 2901836"/>
                    <a:gd name="connsiteY2" fmla="*/ 4124046 h 4125482"/>
                    <a:gd name="connsiteX3" fmla="*/ 1216552 w 2901836"/>
                    <a:gd name="connsiteY3" fmla="*/ 4098646 h 4125482"/>
                    <a:gd name="connsiteX4" fmla="*/ 1102252 w 2901836"/>
                    <a:gd name="connsiteY4" fmla="*/ 3997046 h 4125482"/>
                    <a:gd name="connsiteX5" fmla="*/ 1032402 w 2901836"/>
                    <a:gd name="connsiteY5" fmla="*/ 3870046 h 4125482"/>
                    <a:gd name="connsiteX6" fmla="*/ 1210202 w 2901836"/>
                    <a:gd name="connsiteY6" fmla="*/ 3431896 h 4125482"/>
                    <a:gd name="connsiteX7" fmla="*/ 1241952 w 2901836"/>
                    <a:gd name="connsiteY7" fmla="*/ 2504796 h 4125482"/>
                    <a:gd name="connsiteX8" fmla="*/ 390538 w 2901836"/>
                    <a:gd name="connsiteY8" fmla="*/ 788290 h 4125482"/>
                    <a:gd name="connsiteX9" fmla="*/ 14753 w 2901836"/>
                    <a:gd name="connsiteY9" fmla="*/ 38136 h 4125482"/>
                    <a:gd name="connsiteX10" fmla="*/ 515963 w 2901836"/>
                    <a:gd name="connsiteY10" fmla="*/ 518704 h 4125482"/>
                    <a:gd name="connsiteX11" fmla="*/ 424444 w 2901836"/>
                    <a:gd name="connsiteY11" fmla="*/ 103145 h 4125482"/>
                    <a:gd name="connsiteX12" fmla="*/ 774548 w 2901836"/>
                    <a:gd name="connsiteY12" fmla="*/ 386589 h 4125482"/>
                    <a:gd name="connsiteX13" fmla="*/ 1525739 w 2901836"/>
                    <a:gd name="connsiteY13" fmla="*/ 342987 h 4125482"/>
                    <a:gd name="connsiteX14" fmla="*/ 1794402 w 2901836"/>
                    <a:gd name="connsiteY14" fmla="*/ 523596 h 4125482"/>
                    <a:gd name="connsiteX15" fmla="*/ 1959502 w 2901836"/>
                    <a:gd name="connsiteY15" fmla="*/ 701396 h 4125482"/>
                    <a:gd name="connsiteX16" fmla="*/ 2318110 w 2901836"/>
                    <a:gd name="connsiteY16" fmla="*/ 653288 h 4125482"/>
                    <a:gd name="connsiteX17" fmla="*/ 2550374 w 2901836"/>
                    <a:gd name="connsiteY17" fmla="*/ 525248 h 4125482"/>
                    <a:gd name="connsiteX18" fmla="*/ 2897128 w 2901836"/>
                    <a:gd name="connsiteY18" fmla="*/ 288680 h 4125482"/>
                    <a:gd name="connsiteX19" fmla="*/ 2679071 w 2901836"/>
                    <a:gd name="connsiteY19" fmla="*/ 1069268 h 4125482"/>
                    <a:gd name="connsiteX20" fmla="*/ 1749952 w 2901836"/>
                    <a:gd name="connsiteY20" fmla="*/ 3088996 h 4125482"/>
                    <a:gd name="connsiteX21" fmla="*/ 1800752 w 2901836"/>
                    <a:gd name="connsiteY21" fmla="*/ 3349346 h 4125482"/>
                    <a:gd name="connsiteX22" fmla="*/ 1857902 w 2901836"/>
                    <a:gd name="connsiteY22" fmla="*/ 3565246 h 4125482"/>
                    <a:gd name="connsiteX23" fmla="*/ 1826152 w 2901836"/>
                    <a:gd name="connsiteY23" fmla="*/ 3762096 h 4125482"/>
                    <a:gd name="connsiteX24" fmla="*/ 1737252 w 2901836"/>
                    <a:gd name="connsiteY24" fmla="*/ 3971646 h 4125482"/>
                    <a:gd name="connsiteX0" fmla="*/ 1775352 w 2901836"/>
                    <a:gd name="connsiteY0" fmla="*/ 3895446 h 4125482"/>
                    <a:gd name="connsiteX1" fmla="*/ 1673752 w 2901836"/>
                    <a:gd name="connsiteY1" fmla="*/ 4066896 h 4125482"/>
                    <a:gd name="connsiteX2" fmla="*/ 1426102 w 2901836"/>
                    <a:gd name="connsiteY2" fmla="*/ 4124046 h 4125482"/>
                    <a:gd name="connsiteX3" fmla="*/ 1216552 w 2901836"/>
                    <a:gd name="connsiteY3" fmla="*/ 4098646 h 4125482"/>
                    <a:gd name="connsiteX4" fmla="*/ 1102252 w 2901836"/>
                    <a:gd name="connsiteY4" fmla="*/ 3997046 h 4125482"/>
                    <a:gd name="connsiteX5" fmla="*/ 1032402 w 2901836"/>
                    <a:gd name="connsiteY5" fmla="*/ 3870046 h 4125482"/>
                    <a:gd name="connsiteX6" fmla="*/ 1210202 w 2901836"/>
                    <a:gd name="connsiteY6" fmla="*/ 3431896 h 4125482"/>
                    <a:gd name="connsiteX7" fmla="*/ 1241952 w 2901836"/>
                    <a:gd name="connsiteY7" fmla="*/ 2504796 h 4125482"/>
                    <a:gd name="connsiteX8" fmla="*/ 390538 w 2901836"/>
                    <a:gd name="connsiteY8" fmla="*/ 788290 h 4125482"/>
                    <a:gd name="connsiteX9" fmla="*/ 14753 w 2901836"/>
                    <a:gd name="connsiteY9" fmla="*/ 38136 h 4125482"/>
                    <a:gd name="connsiteX10" fmla="*/ 515963 w 2901836"/>
                    <a:gd name="connsiteY10" fmla="*/ 518704 h 4125482"/>
                    <a:gd name="connsiteX11" fmla="*/ 424444 w 2901836"/>
                    <a:gd name="connsiteY11" fmla="*/ 103145 h 4125482"/>
                    <a:gd name="connsiteX12" fmla="*/ 774548 w 2901836"/>
                    <a:gd name="connsiteY12" fmla="*/ 386589 h 4125482"/>
                    <a:gd name="connsiteX13" fmla="*/ 1525739 w 2901836"/>
                    <a:gd name="connsiteY13" fmla="*/ 342987 h 4125482"/>
                    <a:gd name="connsiteX14" fmla="*/ 1794402 w 2901836"/>
                    <a:gd name="connsiteY14" fmla="*/ 523596 h 4125482"/>
                    <a:gd name="connsiteX15" fmla="*/ 1959502 w 2901836"/>
                    <a:gd name="connsiteY15" fmla="*/ 701396 h 4125482"/>
                    <a:gd name="connsiteX16" fmla="*/ 2318110 w 2901836"/>
                    <a:gd name="connsiteY16" fmla="*/ 653288 h 4125482"/>
                    <a:gd name="connsiteX17" fmla="*/ 2550374 w 2901836"/>
                    <a:gd name="connsiteY17" fmla="*/ 525248 h 4125482"/>
                    <a:gd name="connsiteX18" fmla="*/ 2897128 w 2901836"/>
                    <a:gd name="connsiteY18" fmla="*/ 288680 h 4125482"/>
                    <a:gd name="connsiteX19" fmla="*/ 2679071 w 2901836"/>
                    <a:gd name="connsiteY19" fmla="*/ 1069268 h 4125482"/>
                    <a:gd name="connsiteX20" fmla="*/ 1749952 w 2901836"/>
                    <a:gd name="connsiteY20" fmla="*/ 3088996 h 4125482"/>
                    <a:gd name="connsiteX21" fmla="*/ 2455122 w 2901836"/>
                    <a:gd name="connsiteY21" fmla="*/ 2895300 h 4125482"/>
                    <a:gd name="connsiteX22" fmla="*/ 1857902 w 2901836"/>
                    <a:gd name="connsiteY22" fmla="*/ 3565246 h 4125482"/>
                    <a:gd name="connsiteX23" fmla="*/ 1826152 w 2901836"/>
                    <a:gd name="connsiteY23" fmla="*/ 3762096 h 4125482"/>
                    <a:gd name="connsiteX24" fmla="*/ 1737252 w 2901836"/>
                    <a:gd name="connsiteY24" fmla="*/ 3971646 h 4125482"/>
                    <a:gd name="connsiteX0" fmla="*/ 1775352 w 2898751"/>
                    <a:gd name="connsiteY0" fmla="*/ 3895446 h 4125482"/>
                    <a:gd name="connsiteX1" fmla="*/ 1673752 w 2898751"/>
                    <a:gd name="connsiteY1" fmla="*/ 4066896 h 4125482"/>
                    <a:gd name="connsiteX2" fmla="*/ 1426102 w 2898751"/>
                    <a:gd name="connsiteY2" fmla="*/ 4124046 h 4125482"/>
                    <a:gd name="connsiteX3" fmla="*/ 1216552 w 2898751"/>
                    <a:gd name="connsiteY3" fmla="*/ 4098646 h 4125482"/>
                    <a:gd name="connsiteX4" fmla="*/ 1102252 w 2898751"/>
                    <a:gd name="connsiteY4" fmla="*/ 3997046 h 4125482"/>
                    <a:gd name="connsiteX5" fmla="*/ 1032402 w 2898751"/>
                    <a:gd name="connsiteY5" fmla="*/ 3870046 h 4125482"/>
                    <a:gd name="connsiteX6" fmla="*/ 1210202 w 2898751"/>
                    <a:gd name="connsiteY6" fmla="*/ 3431896 h 4125482"/>
                    <a:gd name="connsiteX7" fmla="*/ 1241952 w 2898751"/>
                    <a:gd name="connsiteY7" fmla="*/ 2504796 h 4125482"/>
                    <a:gd name="connsiteX8" fmla="*/ 390538 w 2898751"/>
                    <a:gd name="connsiteY8" fmla="*/ 788290 h 4125482"/>
                    <a:gd name="connsiteX9" fmla="*/ 14753 w 2898751"/>
                    <a:gd name="connsiteY9" fmla="*/ 38136 h 4125482"/>
                    <a:gd name="connsiteX10" fmla="*/ 515963 w 2898751"/>
                    <a:gd name="connsiteY10" fmla="*/ 518704 h 4125482"/>
                    <a:gd name="connsiteX11" fmla="*/ 424444 w 2898751"/>
                    <a:gd name="connsiteY11" fmla="*/ 103145 h 4125482"/>
                    <a:gd name="connsiteX12" fmla="*/ 774548 w 2898751"/>
                    <a:gd name="connsiteY12" fmla="*/ 386589 h 4125482"/>
                    <a:gd name="connsiteX13" fmla="*/ 1525739 w 2898751"/>
                    <a:gd name="connsiteY13" fmla="*/ 342987 h 4125482"/>
                    <a:gd name="connsiteX14" fmla="*/ 1794402 w 2898751"/>
                    <a:gd name="connsiteY14" fmla="*/ 523596 h 4125482"/>
                    <a:gd name="connsiteX15" fmla="*/ 1959502 w 2898751"/>
                    <a:gd name="connsiteY15" fmla="*/ 701396 h 4125482"/>
                    <a:gd name="connsiteX16" fmla="*/ 2318110 w 2898751"/>
                    <a:gd name="connsiteY16" fmla="*/ 653288 h 4125482"/>
                    <a:gd name="connsiteX17" fmla="*/ 2550374 w 2898751"/>
                    <a:gd name="connsiteY17" fmla="*/ 525248 h 4125482"/>
                    <a:gd name="connsiteX18" fmla="*/ 2897128 w 2898751"/>
                    <a:gd name="connsiteY18" fmla="*/ 288680 h 4125482"/>
                    <a:gd name="connsiteX19" fmla="*/ 2679071 w 2898751"/>
                    <a:gd name="connsiteY19" fmla="*/ 1069268 h 4125482"/>
                    <a:gd name="connsiteX20" fmla="*/ 2644703 w 2898751"/>
                    <a:gd name="connsiteY20" fmla="*/ 1726858 h 4125482"/>
                    <a:gd name="connsiteX21" fmla="*/ 2455122 w 2898751"/>
                    <a:gd name="connsiteY21" fmla="*/ 2895300 h 4125482"/>
                    <a:gd name="connsiteX22" fmla="*/ 1857902 w 2898751"/>
                    <a:gd name="connsiteY22" fmla="*/ 3565246 h 4125482"/>
                    <a:gd name="connsiteX23" fmla="*/ 1826152 w 2898751"/>
                    <a:gd name="connsiteY23" fmla="*/ 3762096 h 4125482"/>
                    <a:gd name="connsiteX24" fmla="*/ 1737252 w 2898751"/>
                    <a:gd name="connsiteY24" fmla="*/ 3971646 h 4125482"/>
                    <a:gd name="connsiteX0" fmla="*/ 1775352 w 2898751"/>
                    <a:gd name="connsiteY0" fmla="*/ 3895446 h 4125482"/>
                    <a:gd name="connsiteX1" fmla="*/ 1673752 w 2898751"/>
                    <a:gd name="connsiteY1" fmla="*/ 4066896 h 4125482"/>
                    <a:gd name="connsiteX2" fmla="*/ 1426102 w 2898751"/>
                    <a:gd name="connsiteY2" fmla="*/ 4124046 h 4125482"/>
                    <a:gd name="connsiteX3" fmla="*/ 1216552 w 2898751"/>
                    <a:gd name="connsiteY3" fmla="*/ 4098646 h 4125482"/>
                    <a:gd name="connsiteX4" fmla="*/ 1102252 w 2898751"/>
                    <a:gd name="connsiteY4" fmla="*/ 3997046 h 4125482"/>
                    <a:gd name="connsiteX5" fmla="*/ 1032402 w 2898751"/>
                    <a:gd name="connsiteY5" fmla="*/ 3870046 h 4125482"/>
                    <a:gd name="connsiteX6" fmla="*/ 1210202 w 2898751"/>
                    <a:gd name="connsiteY6" fmla="*/ 3431896 h 4125482"/>
                    <a:gd name="connsiteX7" fmla="*/ 1241952 w 2898751"/>
                    <a:gd name="connsiteY7" fmla="*/ 2504796 h 4125482"/>
                    <a:gd name="connsiteX8" fmla="*/ 390538 w 2898751"/>
                    <a:gd name="connsiteY8" fmla="*/ 788290 h 4125482"/>
                    <a:gd name="connsiteX9" fmla="*/ 14753 w 2898751"/>
                    <a:gd name="connsiteY9" fmla="*/ 38136 h 4125482"/>
                    <a:gd name="connsiteX10" fmla="*/ 515963 w 2898751"/>
                    <a:gd name="connsiteY10" fmla="*/ 518704 h 4125482"/>
                    <a:gd name="connsiteX11" fmla="*/ 424444 w 2898751"/>
                    <a:gd name="connsiteY11" fmla="*/ 103145 h 4125482"/>
                    <a:gd name="connsiteX12" fmla="*/ 774548 w 2898751"/>
                    <a:gd name="connsiteY12" fmla="*/ 386589 h 4125482"/>
                    <a:gd name="connsiteX13" fmla="*/ 1525739 w 2898751"/>
                    <a:gd name="connsiteY13" fmla="*/ 342987 h 4125482"/>
                    <a:gd name="connsiteX14" fmla="*/ 1794402 w 2898751"/>
                    <a:gd name="connsiteY14" fmla="*/ 523596 h 4125482"/>
                    <a:gd name="connsiteX15" fmla="*/ 1959502 w 2898751"/>
                    <a:gd name="connsiteY15" fmla="*/ 701396 h 4125482"/>
                    <a:gd name="connsiteX16" fmla="*/ 2318110 w 2898751"/>
                    <a:gd name="connsiteY16" fmla="*/ 653288 h 4125482"/>
                    <a:gd name="connsiteX17" fmla="*/ 2550374 w 2898751"/>
                    <a:gd name="connsiteY17" fmla="*/ 525248 h 4125482"/>
                    <a:gd name="connsiteX18" fmla="*/ 2897128 w 2898751"/>
                    <a:gd name="connsiteY18" fmla="*/ 288680 h 4125482"/>
                    <a:gd name="connsiteX19" fmla="*/ 2679071 w 2898751"/>
                    <a:gd name="connsiteY19" fmla="*/ 1069268 h 4125482"/>
                    <a:gd name="connsiteX20" fmla="*/ 2644703 w 2898751"/>
                    <a:gd name="connsiteY20" fmla="*/ 1726858 h 4125482"/>
                    <a:gd name="connsiteX21" fmla="*/ 2455122 w 2898751"/>
                    <a:gd name="connsiteY21" fmla="*/ 2895300 h 4125482"/>
                    <a:gd name="connsiteX22" fmla="*/ 2165055 w 2898751"/>
                    <a:gd name="connsiteY22" fmla="*/ 3591955 h 4125482"/>
                    <a:gd name="connsiteX23" fmla="*/ 1826152 w 2898751"/>
                    <a:gd name="connsiteY23" fmla="*/ 3762096 h 4125482"/>
                    <a:gd name="connsiteX24" fmla="*/ 1737252 w 2898751"/>
                    <a:gd name="connsiteY24" fmla="*/ 3971646 h 4125482"/>
                    <a:gd name="connsiteX0" fmla="*/ 1775352 w 2898751"/>
                    <a:gd name="connsiteY0" fmla="*/ 3895446 h 4125482"/>
                    <a:gd name="connsiteX1" fmla="*/ 1673752 w 2898751"/>
                    <a:gd name="connsiteY1" fmla="*/ 4066896 h 4125482"/>
                    <a:gd name="connsiteX2" fmla="*/ 1426102 w 2898751"/>
                    <a:gd name="connsiteY2" fmla="*/ 4124046 h 4125482"/>
                    <a:gd name="connsiteX3" fmla="*/ 1216552 w 2898751"/>
                    <a:gd name="connsiteY3" fmla="*/ 4098646 h 4125482"/>
                    <a:gd name="connsiteX4" fmla="*/ 1102252 w 2898751"/>
                    <a:gd name="connsiteY4" fmla="*/ 3997046 h 4125482"/>
                    <a:gd name="connsiteX5" fmla="*/ 1032402 w 2898751"/>
                    <a:gd name="connsiteY5" fmla="*/ 3870046 h 4125482"/>
                    <a:gd name="connsiteX6" fmla="*/ 1210202 w 2898751"/>
                    <a:gd name="connsiteY6" fmla="*/ 3431896 h 4125482"/>
                    <a:gd name="connsiteX7" fmla="*/ 534165 w 2898751"/>
                    <a:gd name="connsiteY7" fmla="*/ 1302906 h 4125482"/>
                    <a:gd name="connsiteX8" fmla="*/ 390538 w 2898751"/>
                    <a:gd name="connsiteY8" fmla="*/ 788290 h 4125482"/>
                    <a:gd name="connsiteX9" fmla="*/ 14753 w 2898751"/>
                    <a:gd name="connsiteY9" fmla="*/ 38136 h 4125482"/>
                    <a:gd name="connsiteX10" fmla="*/ 515963 w 2898751"/>
                    <a:gd name="connsiteY10" fmla="*/ 518704 h 4125482"/>
                    <a:gd name="connsiteX11" fmla="*/ 424444 w 2898751"/>
                    <a:gd name="connsiteY11" fmla="*/ 103145 h 4125482"/>
                    <a:gd name="connsiteX12" fmla="*/ 774548 w 2898751"/>
                    <a:gd name="connsiteY12" fmla="*/ 386589 h 4125482"/>
                    <a:gd name="connsiteX13" fmla="*/ 1525739 w 2898751"/>
                    <a:gd name="connsiteY13" fmla="*/ 342987 h 4125482"/>
                    <a:gd name="connsiteX14" fmla="*/ 1794402 w 2898751"/>
                    <a:gd name="connsiteY14" fmla="*/ 523596 h 4125482"/>
                    <a:gd name="connsiteX15" fmla="*/ 1959502 w 2898751"/>
                    <a:gd name="connsiteY15" fmla="*/ 701396 h 4125482"/>
                    <a:gd name="connsiteX16" fmla="*/ 2318110 w 2898751"/>
                    <a:gd name="connsiteY16" fmla="*/ 653288 h 4125482"/>
                    <a:gd name="connsiteX17" fmla="*/ 2550374 w 2898751"/>
                    <a:gd name="connsiteY17" fmla="*/ 525248 h 4125482"/>
                    <a:gd name="connsiteX18" fmla="*/ 2897128 w 2898751"/>
                    <a:gd name="connsiteY18" fmla="*/ 288680 h 4125482"/>
                    <a:gd name="connsiteX19" fmla="*/ 2679071 w 2898751"/>
                    <a:gd name="connsiteY19" fmla="*/ 1069268 h 4125482"/>
                    <a:gd name="connsiteX20" fmla="*/ 2644703 w 2898751"/>
                    <a:gd name="connsiteY20" fmla="*/ 1726858 h 4125482"/>
                    <a:gd name="connsiteX21" fmla="*/ 2455122 w 2898751"/>
                    <a:gd name="connsiteY21" fmla="*/ 2895300 h 4125482"/>
                    <a:gd name="connsiteX22" fmla="*/ 2165055 w 2898751"/>
                    <a:gd name="connsiteY22" fmla="*/ 3591955 h 4125482"/>
                    <a:gd name="connsiteX23" fmla="*/ 1826152 w 2898751"/>
                    <a:gd name="connsiteY23" fmla="*/ 3762096 h 4125482"/>
                    <a:gd name="connsiteX24" fmla="*/ 1737252 w 2898751"/>
                    <a:gd name="connsiteY24" fmla="*/ 3971646 h 4125482"/>
                    <a:gd name="connsiteX0" fmla="*/ 1775352 w 2898751"/>
                    <a:gd name="connsiteY0" fmla="*/ 3895446 h 4125482"/>
                    <a:gd name="connsiteX1" fmla="*/ 1673752 w 2898751"/>
                    <a:gd name="connsiteY1" fmla="*/ 4066896 h 4125482"/>
                    <a:gd name="connsiteX2" fmla="*/ 1426102 w 2898751"/>
                    <a:gd name="connsiteY2" fmla="*/ 4124046 h 4125482"/>
                    <a:gd name="connsiteX3" fmla="*/ 1216552 w 2898751"/>
                    <a:gd name="connsiteY3" fmla="*/ 4098646 h 4125482"/>
                    <a:gd name="connsiteX4" fmla="*/ 1102252 w 2898751"/>
                    <a:gd name="connsiteY4" fmla="*/ 3997046 h 4125482"/>
                    <a:gd name="connsiteX5" fmla="*/ 1032402 w 2898751"/>
                    <a:gd name="connsiteY5" fmla="*/ 3870046 h 4125482"/>
                    <a:gd name="connsiteX6" fmla="*/ 448998 w 2898751"/>
                    <a:gd name="connsiteY6" fmla="*/ 1882797 h 4125482"/>
                    <a:gd name="connsiteX7" fmla="*/ 534165 w 2898751"/>
                    <a:gd name="connsiteY7" fmla="*/ 1302906 h 4125482"/>
                    <a:gd name="connsiteX8" fmla="*/ 390538 w 2898751"/>
                    <a:gd name="connsiteY8" fmla="*/ 788290 h 4125482"/>
                    <a:gd name="connsiteX9" fmla="*/ 14753 w 2898751"/>
                    <a:gd name="connsiteY9" fmla="*/ 38136 h 4125482"/>
                    <a:gd name="connsiteX10" fmla="*/ 515963 w 2898751"/>
                    <a:gd name="connsiteY10" fmla="*/ 518704 h 4125482"/>
                    <a:gd name="connsiteX11" fmla="*/ 424444 w 2898751"/>
                    <a:gd name="connsiteY11" fmla="*/ 103145 h 4125482"/>
                    <a:gd name="connsiteX12" fmla="*/ 774548 w 2898751"/>
                    <a:gd name="connsiteY12" fmla="*/ 386589 h 4125482"/>
                    <a:gd name="connsiteX13" fmla="*/ 1525739 w 2898751"/>
                    <a:gd name="connsiteY13" fmla="*/ 342987 h 4125482"/>
                    <a:gd name="connsiteX14" fmla="*/ 1794402 w 2898751"/>
                    <a:gd name="connsiteY14" fmla="*/ 523596 h 4125482"/>
                    <a:gd name="connsiteX15" fmla="*/ 1959502 w 2898751"/>
                    <a:gd name="connsiteY15" fmla="*/ 701396 h 4125482"/>
                    <a:gd name="connsiteX16" fmla="*/ 2318110 w 2898751"/>
                    <a:gd name="connsiteY16" fmla="*/ 653288 h 4125482"/>
                    <a:gd name="connsiteX17" fmla="*/ 2550374 w 2898751"/>
                    <a:gd name="connsiteY17" fmla="*/ 525248 h 4125482"/>
                    <a:gd name="connsiteX18" fmla="*/ 2897128 w 2898751"/>
                    <a:gd name="connsiteY18" fmla="*/ 288680 h 4125482"/>
                    <a:gd name="connsiteX19" fmla="*/ 2679071 w 2898751"/>
                    <a:gd name="connsiteY19" fmla="*/ 1069268 h 4125482"/>
                    <a:gd name="connsiteX20" fmla="*/ 2644703 w 2898751"/>
                    <a:gd name="connsiteY20" fmla="*/ 1726858 h 4125482"/>
                    <a:gd name="connsiteX21" fmla="*/ 2455122 w 2898751"/>
                    <a:gd name="connsiteY21" fmla="*/ 2895300 h 4125482"/>
                    <a:gd name="connsiteX22" fmla="*/ 2165055 w 2898751"/>
                    <a:gd name="connsiteY22" fmla="*/ 3591955 h 4125482"/>
                    <a:gd name="connsiteX23" fmla="*/ 1826152 w 2898751"/>
                    <a:gd name="connsiteY23" fmla="*/ 3762096 h 4125482"/>
                    <a:gd name="connsiteX24" fmla="*/ 1737252 w 2898751"/>
                    <a:gd name="connsiteY24" fmla="*/ 3971646 h 4125482"/>
                    <a:gd name="connsiteX0" fmla="*/ 1775352 w 2898751"/>
                    <a:gd name="connsiteY0" fmla="*/ 3895446 h 4191281"/>
                    <a:gd name="connsiteX1" fmla="*/ 1673752 w 2898751"/>
                    <a:gd name="connsiteY1" fmla="*/ 4066896 h 4191281"/>
                    <a:gd name="connsiteX2" fmla="*/ 1426102 w 2898751"/>
                    <a:gd name="connsiteY2" fmla="*/ 4124046 h 4191281"/>
                    <a:gd name="connsiteX3" fmla="*/ 1216552 w 2898751"/>
                    <a:gd name="connsiteY3" fmla="*/ 4098646 h 4191281"/>
                    <a:gd name="connsiteX4" fmla="*/ 1102252 w 2898751"/>
                    <a:gd name="connsiteY4" fmla="*/ 3997046 h 4191281"/>
                    <a:gd name="connsiteX5" fmla="*/ 1272783 w 2898751"/>
                    <a:gd name="connsiteY5" fmla="*/ 1813482 h 4191281"/>
                    <a:gd name="connsiteX6" fmla="*/ 448998 w 2898751"/>
                    <a:gd name="connsiteY6" fmla="*/ 1882797 h 4191281"/>
                    <a:gd name="connsiteX7" fmla="*/ 534165 w 2898751"/>
                    <a:gd name="connsiteY7" fmla="*/ 1302906 h 4191281"/>
                    <a:gd name="connsiteX8" fmla="*/ 390538 w 2898751"/>
                    <a:gd name="connsiteY8" fmla="*/ 788290 h 4191281"/>
                    <a:gd name="connsiteX9" fmla="*/ 14753 w 2898751"/>
                    <a:gd name="connsiteY9" fmla="*/ 38136 h 4191281"/>
                    <a:gd name="connsiteX10" fmla="*/ 515963 w 2898751"/>
                    <a:gd name="connsiteY10" fmla="*/ 518704 h 4191281"/>
                    <a:gd name="connsiteX11" fmla="*/ 424444 w 2898751"/>
                    <a:gd name="connsiteY11" fmla="*/ 103145 h 4191281"/>
                    <a:gd name="connsiteX12" fmla="*/ 774548 w 2898751"/>
                    <a:gd name="connsiteY12" fmla="*/ 386589 h 4191281"/>
                    <a:gd name="connsiteX13" fmla="*/ 1525739 w 2898751"/>
                    <a:gd name="connsiteY13" fmla="*/ 342987 h 4191281"/>
                    <a:gd name="connsiteX14" fmla="*/ 1794402 w 2898751"/>
                    <a:gd name="connsiteY14" fmla="*/ 523596 h 4191281"/>
                    <a:gd name="connsiteX15" fmla="*/ 1959502 w 2898751"/>
                    <a:gd name="connsiteY15" fmla="*/ 701396 h 4191281"/>
                    <a:gd name="connsiteX16" fmla="*/ 2318110 w 2898751"/>
                    <a:gd name="connsiteY16" fmla="*/ 653288 h 4191281"/>
                    <a:gd name="connsiteX17" fmla="*/ 2550374 w 2898751"/>
                    <a:gd name="connsiteY17" fmla="*/ 525248 h 4191281"/>
                    <a:gd name="connsiteX18" fmla="*/ 2897128 w 2898751"/>
                    <a:gd name="connsiteY18" fmla="*/ 288680 h 4191281"/>
                    <a:gd name="connsiteX19" fmla="*/ 2679071 w 2898751"/>
                    <a:gd name="connsiteY19" fmla="*/ 1069268 h 4191281"/>
                    <a:gd name="connsiteX20" fmla="*/ 2644703 w 2898751"/>
                    <a:gd name="connsiteY20" fmla="*/ 1726858 h 4191281"/>
                    <a:gd name="connsiteX21" fmla="*/ 2455122 w 2898751"/>
                    <a:gd name="connsiteY21" fmla="*/ 2895300 h 4191281"/>
                    <a:gd name="connsiteX22" fmla="*/ 2165055 w 2898751"/>
                    <a:gd name="connsiteY22" fmla="*/ 3591955 h 4191281"/>
                    <a:gd name="connsiteX23" fmla="*/ 1826152 w 2898751"/>
                    <a:gd name="connsiteY23" fmla="*/ 3762096 h 4191281"/>
                    <a:gd name="connsiteX24" fmla="*/ 1737252 w 2898751"/>
                    <a:gd name="connsiteY24" fmla="*/ 3971646 h 4191281"/>
                    <a:gd name="connsiteX0" fmla="*/ 1775352 w 2898751"/>
                    <a:gd name="connsiteY0" fmla="*/ 3895446 h 4295665"/>
                    <a:gd name="connsiteX1" fmla="*/ 1673752 w 2898751"/>
                    <a:gd name="connsiteY1" fmla="*/ 4066896 h 4295665"/>
                    <a:gd name="connsiteX2" fmla="*/ 1426102 w 2898751"/>
                    <a:gd name="connsiteY2" fmla="*/ 4124046 h 4295665"/>
                    <a:gd name="connsiteX3" fmla="*/ 1777441 w 2898751"/>
                    <a:gd name="connsiteY3" fmla="*/ 1668163 h 4295665"/>
                    <a:gd name="connsiteX4" fmla="*/ 1102252 w 2898751"/>
                    <a:gd name="connsiteY4" fmla="*/ 3997046 h 4295665"/>
                    <a:gd name="connsiteX5" fmla="*/ 1272783 w 2898751"/>
                    <a:gd name="connsiteY5" fmla="*/ 1813482 h 4295665"/>
                    <a:gd name="connsiteX6" fmla="*/ 448998 w 2898751"/>
                    <a:gd name="connsiteY6" fmla="*/ 1882797 h 4295665"/>
                    <a:gd name="connsiteX7" fmla="*/ 534165 w 2898751"/>
                    <a:gd name="connsiteY7" fmla="*/ 1302906 h 4295665"/>
                    <a:gd name="connsiteX8" fmla="*/ 390538 w 2898751"/>
                    <a:gd name="connsiteY8" fmla="*/ 788290 h 4295665"/>
                    <a:gd name="connsiteX9" fmla="*/ 14753 w 2898751"/>
                    <a:gd name="connsiteY9" fmla="*/ 38136 h 4295665"/>
                    <a:gd name="connsiteX10" fmla="*/ 515963 w 2898751"/>
                    <a:gd name="connsiteY10" fmla="*/ 518704 h 4295665"/>
                    <a:gd name="connsiteX11" fmla="*/ 424444 w 2898751"/>
                    <a:gd name="connsiteY11" fmla="*/ 103145 h 4295665"/>
                    <a:gd name="connsiteX12" fmla="*/ 774548 w 2898751"/>
                    <a:gd name="connsiteY12" fmla="*/ 386589 h 4295665"/>
                    <a:gd name="connsiteX13" fmla="*/ 1525739 w 2898751"/>
                    <a:gd name="connsiteY13" fmla="*/ 342987 h 4295665"/>
                    <a:gd name="connsiteX14" fmla="*/ 1794402 w 2898751"/>
                    <a:gd name="connsiteY14" fmla="*/ 523596 h 4295665"/>
                    <a:gd name="connsiteX15" fmla="*/ 1959502 w 2898751"/>
                    <a:gd name="connsiteY15" fmla="*/ 701396 h 4295665"/>
                    <a:gd name="connsiteX16" fmla="*/ 2318110 w 2898751"/>
                    <a:gd name="connsiteY16" fmla="*/ 653288 h 4295665"/>
                    <a:gd name="connsiteX17" fmla="*/ 2550374 w 2898751"/>
                    <a:gd name="connsiteY17" fmla="*/ 525248 h 4295665"/>
                    <a:gd name="connsiteX18" fmla="*/ 2897128 w 2898751"/>
                    <a:gd name="connsiteY18" fmla="*/ 288680 h 4295665"/>
                    <a:gd name="connsiteX19" fmla="*/ 2679071 w 2898751"/>
                    <a:gd name="connsiteY19" fmla="*/ 1069268 h 4295665"/>
                    <a:gd name="connsiteX20" fmla="*/ 2644703 w 2898751"/>
                    <a:gd name="connsiteY20" fmla="*/ 1726858 h 4295665"/>
                    <a:gd name="connsiteX21" fmla="*/ 2455122 w 2898751"/>
                    <a:gd name="connsiteY21" fmla="*/ 2895300 h 4295665"/>
                    <a:gd name="connsiteX22" fmla="*/ 2165055 w 2898751"/>
                    <a:gd name="connsiteY22" fmla="*/ 3591955 h 4295665"/>
                    <a:gd name="connsiteX23" fmla="*/ 1826152 w 2898751"/>
                    <a:gd name="connsiteY23" fmla="*/ 3762096 h 4295665"/>
                    <a:gd name="connsiteX24" fmla="*/ 1737252 w 2898751"/>
                    <a:gd name="connsiteY24" fmla="*/ 3971646 h 4295665"/>
                    <a:gd name="connsiteX0" fmla="*/ 1775352 w 2898751"/>
                    <a:gd name="connsiteY0" fmla="*/ 3895446 h 4295665"/>
                    <a:gd name="connsiteX1" fmla="*/ 1673752 w 2898751"/>
                    <a:gd name="connsiteY1" fmla="*/ 4066896 h 4295665"/>
                    <a:gd name="connsiteX2" fmla="*/ 1426102 w 2898751"/>
                    <a:gd name="connsiteY2" fmla="*/ 4124046 h 4295665"/>
                    <a:gd name="connsiteX3" fmla="*/ 1777441 w 2898751"/>
                    <a:gd name="connsiteY3" fmla="*/ 1668163 h 4295665"/>
                    <a:gd name="connsiteX4" fmla="*/ 1449468 w 2898751"/>
                    <a:gd name="connsiteY4" fmla="*/ 1740168 h 4295665"/>
                    <a:gd name="connsiteX5" fmla="*/ 1272783 w 2898751"/>
                    <a:gd name="connsiteY5" fmla="*/ 1813482 h 4295665"/>
                    <a:gd name="connsiteX6" fmla="*/ 448998 w 2898751"/>
                    <a:gd name="connsiteY6" fmla="*/ 1882797 h 4295665"/>
                    <a:gd name="connsiteX7" fmla="*/ 534165 w 2898751"/>
                    <a:gd name="connsiteY7" fmla="*/ 1302906 h 4295665"/>
                    <a:gd name="connsiteX8" fmla="*/ 390538 w 2898751"/>
                    <a:gd name="connsiteY8" fmla="*/ 788290 h 4295665"/>
                    <a:gd name="connsiteX9" fmla="*/ 14753 w 2898751"/>
                    <a:gd name="connsiteY9" fmla="*/ 38136 h 4295665"/>
                    <a:gd name="connsiteX10" fmla="*/ 515963 w 2898751"/>
                    <a:gd name="connsiteY10" fmla="*/ 518704 h 4295665"/>
                    <a:gd name="connsiteX11" fmla="*/ 424444 w 2898751"/>
                    <a:gd name="connsiteY11" fmla="*/ 103145 h 4295665"/>
                    <a:gd name="connsiteX12" fmla="*/ 774548 w 2898751"/>
                    <a:gd name="connsiteY12" fmla="*/ 386589 h 4295665"/>
                    <a:gd name="connsiteX13" fmla="*/ 1525739 w 2898751"/>
                    <a:gd name="connsiteY13" fmla="*/ 342987 h 4295665"/>
                    <a:gd name="connsiteX14" fmla="*/ 1794402 w 2898751"/>
                    <a:gd name="connsiteY14" fmla="*/ 523596 h 4295665"/>
                    <a:gd name="connsiteX15" fmla="*/ 1959502 w 2898751"/>
                    <a:gd name="connsiteY15" fmla="*/ 701396 h 4295665"/>
                    <a:gd name="connsiteX16" fmla="*/ 2318110 w 2898751"/>
                    <a:gd name="connsiteY16" fmla="*/ 653288 h 4295665"/>
                    <a:gd name="connsiteX17" fmla="*/ 2550374 w 2898751"/>
                    <a:gd name="connsiteY17" fmla="*/ 525248 h 4295665"/>
                    <a:gd name="connsiteX18" fmla="*/ 2897128 w 2898751"/>
                    <a:gd name="connsiteY18" fmla="*/ 288680 h 4295665"/>
                    <a:gd name="connsiteX19" fmla="*/ 2679071 w 2898751"/>
                    <a:gd name="connsiteY19" fmla="*/ 1069268 h 4295665"/>
                    <a:gd name="connsiteX20" fmla="*/ 2644703 w 2898751"/>
                    <a:gd name="connsiteY20" fmla="*/ 1726858 h 4295665"/>
                    <a:gd name="connsiteX21" fmla="*/ 2455122 w 2898751"/>
                    <a:gd name="connsiteY21" fmla="*/ 2895300 h 4295665"/>
                    <a:gd name="connsiteX22" fmla="*/ 2165055 w 2898751"/>
                    <a:gd name="connsiteY22" fmla="*/ 3591955 h 4295665"/>
                    <a:gd name="connsiteX23" fmla="*/ 1826152 w 2898751"/>
                    <a:gd name="connsiteY23" fmla="*/ 3762096 h 4295665"/>
                    <a:gd name="connsiteX24" fmla="*/ 1737252 w 2898751"/>
                    <a:gd name="connsiteY24" fmla="*/ 3971646 h 4295665"/>
                    <a:gd name="connsiteX0" fmla="*/ 1775352 w 2898751"/>
                    <a:gd name="connsiteY0" fmla="*/ 3895446 h 4282825"/>
                    <a:gd name="connsiteX1" fmla="*/ 1673752 w 2898751"/>
                    <a:gd name="connsiteY1" fmla="*/ 4066896 h 4282825"/>
                    <a:gd name="connsiteX2" fmla="*/ 1426102 w 2898751"/>
                    <a:gd name="connsiteY2" fmla="*/ 4124046 h 4282825"/>
                    <a:gd name="connsiteX3" fmla="*/ 1924341 w 2898751"/>
                    <a:gd name="connsiteY3" fmla="*/ 1841769 h 4282825"/>
                    <a:gd name="connsiteX4" fmla="*/ 1449468 w 2898751"/>
                    <a:gd name="connsiteY4" fmla="*/ 1740168 h 4282825"/>
                    <a:gd name="connsiteX5" fmla="*/ 1272783 w 2898751"/>
                    <a:gd name="connsiteY5" fmla="*/ 1813482 h 4282825"/>
                    <a:gd name="connsiteX6" fmla="*/ 448998 w 2898751"/>
                    <a:gd name="connsiteY6" fmla="*/ 1882797 h 4282825"/>
                    <a:gd name="connsiteX7" fmla="*/ 534165 w 2898751"/>
                    <a:gd name="connsiteY7" fmla="*/ 1302906 h 4282825"/>
                    <a:gd name="connsiteX8" fmla="*/ 390538 w 2898751"/>
                    <a:gd name="connsiteY8" fmla="*/ 788290 h 4282825"/>
                    <a:gd name="connsiteX9" fmla="*/ 14753 w 2898751"/>
                    <a:gd name="connsiteY9" fmla="*/ 38136 h 4282825"/>
                    <a:gd name="connsiteX10" fmla="*/ 515963 w 2898751"/>
                    <a:gd name="connsiteY10" fmla="*/ 518704 h 4282825"/>
                    <a:gd name="connsiteX11" fmla="*/ 424444 w 2898751"/>
                    <a:gd name="connsiteY11" fmla="*/ 103145 h 4282825"/>
                    <a:gd name="connsiteX12" fmla="*/ 774548 w 2898751"/>
                    <a:gd name="connsiteY12" fmla="*/ 386589 h 4282825"/>
                    <a:gd name="connsiteX13" fmla="*/ 1525739 w 2898751"/>
                    <a:gd name="connsiteY13" fmla="*/ 342987 h 4282825"/>
                    <a:gd name="connsiteX14" fmla="*/ 1794402 w 2898751"/>
                    <a:gd name="connsiteY14" fmla="*/ 523596 h 4282825"/>
                    <a:gd name="connsiteX15" fmla="*/ 1959502 w 2898751"/>
                    <a:gd name="connsiteY15" fmla="*/ 701396 h 4282825"/>
                    <a:gd name="connsiteX16" fmla="*/ 2318110 w 2898751"/>
                    <a:gd name="connsiteY16" fmla="*/ 653288 h 4282825"/>
                    <a:gd name="connsiteX17" fmla="*/ 2550374 w 2898751"/>
                    <a:gd name="connsiteY17" fmla="*/ 525248 h 4282825"/>
                    <a:gd name="connsiteX18" fmla="*/ 2897128 w 2898751"/>
                    <a:gd name="connsiteY18" fmla="*/ 288680 h 4282825"/>
                    <a:gd name="connsiteX19" fmla="*/ 2679071 w 2898751"/>
                    <a:gd name="connsiteY19" fmla="*/ 1069268 h 4282825"/>
                    <a:gd name="connsiteX20" fmla="*/ 2644703 w 2898751"/>
                    <a:gd name="connsiteY20" fmla="*/ 1726858 h 4282825"/>
                    <a:gd name="connsiteX21" fmla="*/ 2455122 w 2898751"/>
                    <a:gd name="connsiteY21" fmla="*/ 2895300 h 4282825"/>
                    <a:gd name="connsiteX22" fmla="*/ 2165055 w 2898751"/>
                    <a:gd name="connsiteY22" fmla="*/ 3591955 h 4282825"/>
                    <a:gd name="connsiteX23" fmla="*/ 1826152 w 2898751"/>
                    <a:gd name="connsiteY23" fmla="*/ 3762096 h 4282825"/>
                    <a:gd name="connsiteX24" fmla="*/ 1737252 w 2898751"/>
                    <a:gd name="connsiteY24" fmla="*/ 3971646 h 4282825"/>
                    <a:gd name="connsiteX0" fmla="*/ 1775352 w 2898751"/>
                    <a:gd name="connsiteY0" fmla="*/ 3895446 h 4282825"/>
                    <a:gd name="connsiteX1" fmla="*/ 1673752 w 2898751"/>
                    <a:gd name="connsiteY1" fmla="*/ 4066896 h 4282825"/>
                    <a:gd name="connsiteX2" fmla="*/ 1426102 w 2898751"/>
                    <a:gd name="connsiteY2" fmla="*/ 4124046 h 4282825"/>
                    <a:gd name="connsiteX3" fmla="*/ 1924341 w 2898751"/>
                    <a:gd name="connsiteY3" fmla="*/ 1841769 h 4282825"/>
                    <a:gd name="connsiteX4" fmla="*/ 1449468 w 2898751"/>
                    <a:gd name="connsiteY4" fmla="*/ 1740168 h 4282825"/>
                    <a:gd name="connsiteX5" fmla="*/ 1272783 w 2898751"/>
                    <a:gd name="connsiteY5" fmla="*/ 1813482 h 4282825"/>
                    <a:gd name="connsiteX6" fmla="*/ 448998 w 2898751"/>
                    <a:gd name="connsiteY6" fmla="*/ 1882797 h 4282825"/>
                    <a:gd name="connsiteX7" fmla="*/ 534165 w 2898751"/>
                    <a:gd name="connsiteY7" fmla="*/ 1302906 h 4282825"/>
                    <a:gd name="connsiteX8" fmla="*/ 390538 w 2898751"/>
                    <a:gd name="connsiteY8" fmla="*/ 788290 h 4282825"/>
                    <a:gd name="connsiteX9" fmla="*/ 14753 w 2898751"/>
                    <a:gd name="connsiteY9" fmla="*/ 38136 h 4282825"/>
                    <a:gd name="connsiteX10" fmla="*/ 515963 w 2898751"/>
                    <a:gd name="connsiteY10" fmla="*/ 518704 h 4282825"/>
                    <a:gd name="connsiteX11" fmla="*/ 424444 w 2898751"/>
                    <a:gd name="connsiteY11" fmla="*/ 103145 h 4282825"/>
                    <a:gd name="connsiteX12" fmla="*/ 774548 w 2898751"/>
                    <a:gd name="connsiteY12" fmla="*/ 386589 h 4282825"/>
                    <a:gd name="connsiteX13" fmla="*/ 1525739 w 2898751"/>
                    <a:gd name="connsiteY13" fmla="*/ 342987 h 4282825"/>
                    <a:gd name="connsiteX14" fmla="*/ 1794402 w 2898751"/>
                    <a:gd name="connsiteY14" fmla="*/ 523596 h 4282825"/>
                    <a:gd name="connsiteX15" fmla="*/ 1959502 w 2898751"/>
                    <a:gd name="connsiteY15" fmla="*/ 701396 h 4282825"/>
                    <a:gd name="connsiteX16" fmla="*/ 2318110 w 2898751"/>
                    <a:gd name="connsiteY16" fmla="*/ 653288 h 4282825"/>
                    <a:gd name="connsiteX17" fmla="*/ 2550374 w 2898751"/>
                    <a:gd name="connsiteY17" fmla="*/ 525248 h 4282825"/>
                    <a:gd name="connsiteX18" fmla="*/ 2897128 w 2898751"/>
                    <a:gd name="connsiteY18" fmla="*/ 288680 h 4282825"/>
                    <a:gd name="connsiteX19" fmla="*/ 2679071 w 2898751"/>
                    <a:gd name="connsiteY19" fmla="*/ 1069268 h 4282825"/>
                    <a:gd name="connsiteX20" fmla="*/ 2644703 w 2898751"/>
                    <a:gd name="connsiteY20" fmla="*/ 1726858 h 4282825"/>
                    <a:gd name="connsiteX21" fmla="*/ 2455122 w 2898751"/>
                    <a:gd name="connsiteY21" fmla="*/ 2895300 h 4282825"/>
                    <a:gd name="connsiteX22" fmla="*/ 2165055 w 2898751"/>
                    <a:gd name="connsiteY22" fmla="*/ 3591955 h 4282825"/>
                    <a:gd name="connsiteX23" fmla="*/ 2266850 w 2898751"/>
                    <a:gd name="connsiteY23" fmla="*/ 1839075 h 4282825"/>
                    <a:gd name="connsiteX24" fmla="*/ 1737252 w 2898751"/>
                    <a:gd name="connsiteY24" fmla="*/ 3971646 h 4282825"/>
                    <a:gd name="connsiteX0" fmla="*/ 1775352 w 2898751"/>
                    <a:gd name="connsiteY0" fmla="*/ 3895446 h 4282825"/>
                    <a:gd name="connsiteX1" fmla="*/ 1673752 w 2898751"/>
                    <a:gd name="connsiteY1" fmla="*/ 4066896 h 4282825"/>
                    <a:gd name="connsiteX2" fmla="*/ 1426102 w 2898751"/>
                    <a:gd name="connsiteY2" fmla="*/ 4124046 h 4282825"/>
                    <a:gd name="connsiteX3" fmla="*/ 1924341 w 2898751"/>
                    <a:gd name="connsiteY3" fmla="*/ 1841769 h 4282825"/>
                    <a:gd name="connsiteX4" fmla="*/ 1449468 w 2898751"/>
                    <a:gd name="connsiteY4" fmla="*/ 1740168 h 4282825"/>
                    <a:gd name="connsiteX5" fmla="*/ 1272783 w 2898751"/>
                    <a:gd name="connsiteY5" fmla="*/ 1813482 h 4282825"/>
                    <a:gd name="connsiteX6" fmla="*/ 448998 w 2898751"/>
                    <a:gd name="connsiteY6" fmla="*/ 1882797 h 4282825"/>
                    <a:gd name="connsiteX7" fmla="*/ 534165 w 2898751"/>
                    <a:gd name="connsiteY7" fmla="*/ 1302906 h 4282825"/>
                    <a:gd name="connsiteX8" fmla="*/ 390538 w 2898751"/>
                    <a:gd name="connsiteY8" fmla="*/ 788290 h 4282825"/>
                    <a:gd name="connsiteX9" fmla="*/ 14753 w 2898751"/>
                    <a:gd name="connsiteY9" fmla="*/ 38136 h 4282825"/>
                    <a:gd name="connsiteX10" fmla="*/ 515963 w 2898751"/>
                    <a:gd name="connsiteY10" fmla="*/ 518704 h 4282825"/>
                    <a:gd name="connsiteX11" fmla="*/ 424444 w 2898751"/>
                    <a:gd name="connsiteY11" fmla="*/ 103145 h 4282825"/>
                    <a:gd name="connsiteX12" fmla="*/ 774548 w 2898751"/>
                    <a:gd name="connsiteY12" fmla="*/ 386589 h 4282825"/>
                    <a:gd name="connsiteX13" fmla="*/ 1525739 w 2898751"/>
                    <a:gd name="connsiteY13" fmla="*/ 342987 h 4282825"/>
                    <a:gd name="connsiteX14" fmla="*/ 1794402 w 2898751"/>
                    <a:gd name="connsiteY14" fmla="*/ 523596 h 4282825"/>
                    <a:gd name="connsiteX15" fmla="*/ 1959502 w 2898751"/>
                    <a:gd name="connsiteY15" fmla="*/ 701396 h 4282825"/>
                    <a:gd name="connsiteX16" fmla="*/ 2318110 w 2898751"/>
                    <a:gd name="connsiteY16" fmla="*/ 653288 h 4282825"/>
                    <a:gd name="connsiteX17" fmla="*/ 2550374 w 2898751"/>
                    <a:gd name="connsiteY17" fmla="*/ 525248 h 4282825"/>
                    <a:gd name="connsiteX18" fmla="*/ 2897128 w 2898751"/>
                    <a:gd name="connsiteY18" fmla="*/ 288680 h 4282825"/>
                    <a:gd name="connsiteX19" fmla="*/ 2679071 w 2898751"/>
                    <a:gd name="connsiteY19" fmla="*/ 1069268 h 4282825"/>
                    <a:gd name="connsiteX20" fmla="*/ 2644703 w 2898751"/>
                    <a:gd name="connsiteY20" fmla="*/ 1726858 h 4282825"/>
                    <a:gd name="connsiteX21" fmla="*/ 2455122 w 2898751"/>
                    <a:gd name="connsiteY21" fmla="*/ 2895300 h 4282825"/>
                    <a:gd name="connsiteX22" fmla="*/ 2498918 w 2898751"/>
                    <a:gd name="connsiteY22" fmla="*/ 1802479 h 4282825"/>
                    <a:gd name="connsiteX23" fmla="*/ 2266850 w 2898751"/>
                    <a:gd name="connsiteY23" fmla="*/ 1839075 h 4282825"/>
                    <a:gd name="connsiteX24" fmla="*/ 1737252 w 2898751"/>
                    <a:gd name="connsiteY24" fmla="*/ 3971646 h 4282825"/>
                    <a:gd name="connsiteX0" fmla="*/ 1775352 w 2898751"/>
                    <a:gd name="connsiteY0" fmla="*/ 3895446 h 4282825"/>
                    <a:gd name="connsiteX1" fmla="*/ 1673752 w 2898751"/>
                    <a:gd name="connsiteY1" fmla="*/ 4066896 h 4282825"/>
                    <a:gd name="connsiteX2" fmla="*/ 1426102 w 2898751"/>
                    <a:gd name="connsiteY2" fmla="*/ 4124046 h 4282825"/>
                    <a:gd name="connsiteX3" fmla="*/ 1924341 w 2898751"/>
                    <a:gd name="connsiteY3" fmla="*/ 1841769 h 4282825"/>
                    <a:gd name="connsiteX4" fmla="*/ 1449468 w 2898751"/>
                    <a:gd name="connsiteY4" fmla="*/ 1740168 h 4282825"/>
                    <a:gd name="connsiteX5" fmla="*/ 1272783 w 2898751"/>
                    <a:gd name="connsiteY5" fmla="*/ 1813482 h 4282825"/>
                    <a:gd name="connsiteX6" fmla="*/ 448998 w 2898751"/>
                    <a:gd name="connsiteY6" fmla="*/ 1882797 h 4282825"/>
                    <a:gd name="connsiteX7" fmla="*/ 534165 w 2898751"/>
                    <a:gd name="connsiteY7" fmla="*/ 1302906 h 4282825"/>
                    <a:gd name="connsiteX8" fmla="*/ 390538 w 2898751"/>
                    <a:gd name="connsiteY8" fmla="*/ 788290 h 4282825"/>
                    <a:gd name="connsiteX9" fmla="*/ 14753 w 2898751"/>
                    <a:gd name="connsiteY9" fmla="*/ 38136 h 4282825"/>
                    <a:gd name="connsiteX10" fmla="*/ 515963 w 2898751"/>
                    <a:gd name="connsiteY10" fmla="*/ 518704 h 4282825"/>
                    <a:gd name="connsiteX11" fmla="*/ 424444 w 2898751"/>
                    <a:gd name="connsiteY11" fmla="*/ 103145 h 4282825"/>
                    <a:gd name="connsiteX12" fmla="*/ 774548 w 2898751"/>
                    <a:gd name="connsiteY12" fmla="*/ 386589 h 4282825"/>
                    <a:gd name="connsiteX13" fmla="*/ 1525739 w 2898751"/>
                    <a:gd name="connsiteY13" fmla="*/ 342987 h 4282825"/>
                    <a:gd name="connsiteX14" fmla="*/ 1794402 w 2898751"/>
                    <a:gd name="connsiteY14" fmla="*/ 523596 h 4282825"/>
                    <a:gd name="connsiteX15" fmla="*/ 1959502 w 2898751"/>
                    <a:gd name="connsiteY15" fmla="*/ 701396 h 4282825"/>
                    <a:gd name="connsiteX16" fmla="*/ 2318110 w 2898751"/>
                    <a:gd name="connsiteY16" fmla="*/ 653288 h 4282825"/>
                    <a:gd name="connsiteX17" fmla="*/ 2550374 w 2898751"/>
                    <a:gd name="connsiteY17" fmla="*/ 525248 h 4282825"/>
                    <a:gd name="connsiteX18" fmla="*/ 2897128 w 2898751"/>
                    <a:gd name="connsiteY18" fmla="*/ 288680 h 4282825"/>
                    <a:gd name="connsiteX19" fmla="*/ 2679071 w 2898751"/>
                    <a:gd name="connsiteY19" fmla="*/ 1069268 h 4282825"/>
                    <a:gd name="connsiteX20" fmla="*/ 2644703 w 2898751"/>
                    <a:gd name="connsiteY20" fmla="*/ 1726858 h 4282825"/>
                    <a:gd name="connsiteX21" fmla="*/ 2561959 w 2898751"/>
                    <a:gd name="connsiteY21" fmla="*/ 1746831 h 4282825"/>
                    <a:gd name="connsiteX22" fmla="*/ 2498918 w 2898751"/>
                    <a:gd name="connsiteY22" fmla="*/ 1802479 h 4282825"/>
                    <a:gd name="connsiteX23" fmla="*/ 2266850 w 2898751"/>
                    <a:gd name="connsiteY23" fmla="*/ 1839075 h 4282825"/>
                    <a:gd name="connsiteX24" fmla="*/ 1737252 w 2898751"/>
                    <a:gd name="connsiteY24" fmla="*/ 3971646 h 4282825"/>
                    <a:gd name="connsiteX0" fmla="*/ 1775352 w 2898751"/>
                    <a:gd name="connsiteY0" fmla="*/ 3895446 h 4282825"/>
                    <a:gd name="connsiteX1" fmla="*/ 1673752 w 2898751"/>
                    <a:gd name="connsiteY1" fmla="*/ 4066896 h 4282825"/>
                    <a:gd name="connsiteX2" fmla="*/ 1426102 w 2898751"/>
                    <a:gd name="connsiteY2" fmla="*/ 4124046 h 4282825"/>
                    <a:gd name="connsiteX3" fmla="*/ 1924341 w 2898751"/>
                    <a:gd name="connsiteY3" fmla="*/ 1841769 h 4282825"/>
                    <a:gd name="connsiteX4" fmla="*/ 1489532 w 2898751"/>
                    <a:gd name="connsiteY4" fmla="*/ 1780231 h 4282825"/>
                    <a:gd name="connsiteX5" fmla="*/ 1272783 w 2898751"/>
                    <a:gd name="connsiteY5" fmla="*/ 1813482 h 4282825"/>
                    <a:gd name="connsiteX6" fmla="*/ 448998 w 2898751"/>
                    <a:gd name="connsiteY6" fmla="*/ 1882797 h 4282825"/>
                    <a:gd name="connsiteX7" fmla="*/ 534165 w 2898751"/>
                    <a:gd name="connsiteY7" fmla="*/ 1302906 h 4282825"/>
                    <a:gd name="connsiteX8" fmla="*/ 390538 w 2898751"/>
                    <a:gd name="connsiteY8" fmla="*/ 788290 h 4282825"/>
                    <a:gd name="connsiteX9" fmla="*/ 14753 w 2898751"/>
                    <a:gd name="connsiteY9" fmla="*/ 38136 h 4282825"/>
                    <a:gd name="connsiteX10" fmla="*/ 515963 w 2898751"/>
                    <a:gd name="connsiteY10" fmla="*/ 518704 h 4282825"/>
                    <a:gd name="connsiteX11" fmla="*/ 424444 w 2898751"/>
                    <a:gd name="connsiteY11" fmla="*/ 103145 h 4282825"/>
                    <a:gd name="connsiteX12" fmla="*/ 774548 w 2898751"/>
                    <a:gd name="connsiteY12" fmla="*/ 386589 h 4282825"/>
                    <a:gd name="connsiteX13" fmla="*/ 1525739 w 2898751"/>
                    <a:gd name="connsiteY13" fmla="*/ 342987 h 4282825"/>
                    <a:gd name="connsiteX14" fmla="*/ 1794402 w 2898751"/>
                    <a:gd name="connsiteY14" fmla="*/ 523596 h 4282825"/>
                    <a:gd name="connsiteX15" fmla="*/ 1959502 w 2898751"/>
                    <a:gd name="connsiteY15" fmla="*/ 701396 h 4282825"/>
                    <a:gd name="connsiteX16" fmla="*/ 2318110 w 2898751"/>
                    <a:gd name="connsiteY16" fmla="*/ 653288 h 4282825"/>
                    <a:gd name="connsiteX17" fmla="*/ 2550374 w 2898751"/>
                    <a:gd name="connsiteY17" fmla="*/ 525248 h 4282825"/>
                    <a:gd name="connsiteX18" fmla="*/ 2897128 w 2898751"/>
                    <a:gd name="connsiteY18" fmla="*/ 288680 h 4282825"/>
                    <a:gd name="connsiteX19" fmla="*/ 2679071 w 2898751"/>
                    <a:gd name="connsiteY19" fmla="*/ 1069268 h 4282825"/>
                    <a:gd name="connsiteX20" fmla="*/ 2644703 w 2898751"/>
                    <a:gd name="connsiteY20" fmla="*/ 1726858 h 4282825"/>
                    <a:gd name="connsiteX21" fmla="*/ 2561959 w 2898751"/>
                    <a:gd name="connsiteY21" fmla="*/ 1746831 h 4282825"/>
                    <a:gd name="connsiteX22" fmla="*/ 2498918 w 2898751"/>
                    <a:gd name="connsiteY22" fmla="*/ 1802479 h 4282825"/>
                    <a:gd name="connsiteX23" fmla="*/ 2266850 w 2898751"/>
                    <a:gd name="connsiteY23" fmla="*/ 1839075 h 4282825"/>
                    <a:gd name="connsiteX24" fmla="*/ 1737252 w 2898751"/>
                    <a:gd name="connsiteY24" fmla="*/ 3971646 h 4282825"/>
                    <a:gd name="connsiteX0" fmla="*/ 1775352 w 2898803"/>
                    <a:gd name="connsiteY0" fmla="*/ 3895446 h 4282825"/>
                    <a:gd name="connsiteX1" fmla="*/ 1673752 w 2898803"/>
                    <a:gd name="connsiteY1" fmla="*/ 4066896 h 4282825"/>
                    <a:gd name="connsiteX2" fmla="*/ 1426102 w 2898803"/>
                    <a:gd name="connsiteY2" fmla="*/ 4124046 h 4282825"/>
                    <a:gd name="connsiteX3" fmla="*/ 1924341 w 2898803"/>
                    <a:gd name="connsiteY3" fmla="*/ 1841769 h 4282825"/>
                    <a:gd name="connsiteX4" fmla="*/ 1489532 w 2898803"/>
                    <a:gd name="connsiteY4" fmla="*/ 1780231 h 4282825"/>
                    <a:gd name="connsiteX5" fmla="*/ 1272783 w 2898803"/>
                    <a:gd name="connsiteY5" fmla="*/ 1813482 h 4282825"/>
                    <a:gd name="connsiteX6" fmla="*/ 448998 w 2898803"/>
                    <a:gd name="connsiteY6" fmla="*/ 1882797 h 4282825"/>
                    <a:gd name="connsiteX7" fmla="*/ 534165 w 2898803"/>
                    <a:gd name="connsiteY7" fmla="*/ 1302906 h 4282825"/>
                    <a:gd name="connsiteX8" fmla="*/ 390538 w 2898803"/>
                    <a:gd name="connsiteY8" fmla="*/ 788290 h 4282825"/>
                    <a:gd name="connsiteX9" fmla="*/ 14753 w 2898803"/>
                    <a:gd name="connsiteY9" fmla="*/ 38136 h 4282825"/>
                    <a:gd name="connsiteX10" fmla="*/ 515963 w 2898803"/>
                    <a:gd name="connsiteY10" fmla="*/ 518704 h 4282825"/>
                    <a:gd name="connsiteX11" fmla="*/ 424444 w 2898803"/>
                    <a:gd name="connsiteY11" fmla="*/ 103145 h 4282825"/>
                    <a:gd name="connsiteX12" fmla="*/ 774548 w 2898803"/>
                    <a:gd name="connsiteY12" fmla="*/ 386589 h 4282825"/>
                    <a:gd name="connsiteX13" fmla="*/ 1525739 w 2898803"/>
                    <a:gd name="connsiteY13" fmla="*/ 342987 h 4282825"/>
                    <a:gd name="connsiteX14" fmla="*/ 1794402 w 2898803"/>
                    <a:gd name="connsiteY14" fmla="*/ 523596 h 4282825"/>
                    <a:gd name="connsiteX15" fmla="*/ 1959502 w 2898803"/>
                    <a:gd name="connsiteY15" fmla="*/ 701396 h 4282825"/>
                    <a:gd name="connsiteX16" fmla="*/ 2318110 w 2898803"/>
                    <a:gd name="connsiteY16" fmla="*/ 653288 h 4282825"/>
                    <a:gd name="connsiteX17" fmla="*/ 2550374 w 2898803"/>
                    <a:gd name="connsiteY17" fmla="*/ 525248 h 4282825"/>
                    <a:gd name="connsiteX18" fmla="*/ 2897128 w 2898803"/>
                    <a:gd name="connsiteY18" fmla="*/ 288680 h 4282825"/>
                    <a:gd name="connsiteX19" fmla="*/ 2679071 w 2898803"/>
                    <a:gd name="connsiteY19" fmla="*/ 1069268 h 4282825"/>
                    <a:gd name="connsiteX20" fmla="*/ 2604640 w 2898803"/>
                    <a:gd name="connsiteY20" fmla="*/ 1673441 h 4282825"/>
                    <a:gd name="connsiteX21" fmla="*/ 2561959 w 2898803"/>
                    <a:gd name="connsiteY21" fmla="*/ 1746831 h 4282825"/>
                    <a:gd name="connsiteX22" fmla="*/ 2498918 w 2898803"/>
                    <a:gd name="connsiteY22" fmla="*/ 1802479 h 4282825"/>
                    <a:gd name="connsiteX23" fmla="*/ 2266850 w 2898803"/>
                    <a:gd name="connsiteY23" fmla="*/ 1839075 h 4282825"/>
                    <a:gd name="connsiteX24" fmla="*/ 1737252 w 2898803"/>
                    <a:gd name="connsiteY24" fmla="*/ 3971646 h 4282825"/>
                    <a:gd name="connsiteX0" fmla="*/ 1775352 w 2898803"/>
                    <a:gd name="connsiteY0" fmla="*/ 3895446 h 4282825"/>
                    <a:gd name="connsiteX1" fmla="*/ 1673752 w 2898803"/>
                    <a:gd name="connsiteY1" fmla="*/ 4066896 h 4282825"/>
                    <a:gd name="connsiteX2" fmla="*/ 1426102 w 2898803"/>
                    <a:gd name="connsiteY2" fmla="*/ 4124046 h 4282825"/>
                    <a:gd name="connsiteX3" fmla="*/ 1924341 w 2898803"/>
                    <a:gd name="connsiteY3" fmla="*/ 1841769 h 4282825"/>
                    <a:gd name="connsiteX4" fmla="*/ 1489532 w 2898803"/>
                    <a:gd name="connsiteY4" fmla="*/ 1780231 h 4282825"/>
                    <a:gd name="connsiteX5" fmla="*/ 1272783 w 2898803"/>
                    <a:gd name="connsiteY5" fmla="*/ 1813482 h 4282825"/>
                    <a:gd name="connsiteX6" fmla="*/ 448998 w 2898803"/>
                    <a:gd name="connsiteY6" fmla="*/ 1882797 h 4282825"/>
                    <a:gd name="connsiteX7" fmla="*/ 534165 w 2898803"/>
                    <a:gd name="connsiteY7" fmla="*/ 1302906 h 4282825"/>
                    <a:gd name="connsiteX8" fmla="*/ 390538 w 2898803"/>
                    <a:gd name="connsiteY8" fmla="*/ 788290 h 4282825"/>
                    <a:gd name="connsiteX9" fmla="*/ 14753 w 2898803"/>
                    <a:gd name="connsiteY9" fmla="*/ 38136 h 4282825"/>
                    <a:gd name="connsiteX10" fmla="*/ 515963 w 2898803"/>
                    <a:gd name="connsiteY10" fmla="*/ 518704 h 4282825"/>
                    <a:gd name="connsiteX11" fmla="*/ 424444 w 2898803"/>
                    <a:gd name="connsiteY11" fmla="*/ 103145 h 4282825"/>
                    <a:gd name="connsiteX12" fmla="*/ 774548 w 2898803"/>
                    <a:gd name="connsiteY12" fmla="*/ 386589 h 4282825"/>
                    <a:gd name="connsiteX13" fmla="*/ 1525739 w 2898803"/>
                    <a:gd name="connsiteY13" fmla="*/ 342987 h 4282825"/>
                    <a:gd name="connsiteX14" fmla="*/ 1794402 w 2898803"/>
                    <a:gd name="connsiteY14" fmla="*/ 523596 h 4282825"/>
                    <a:gd name="connsiteX15" fmla="*/ 1959502 w 2898803"/>
                    <a:gd name="connsiteY15" fmla="*/ 701396 h 4282825"/>
                    <a:gd name="connsiteX16" fmla="*/ 2318110 w 2898803"/>
                    <a:gd name="connsiteY16" fmla="*/ 653288 h 4282825"/>
                    <a:gd name="connsiteX17" fmla="*/ 2550374 w 2898803"/>
                    <a:gd name="connsiteY17" fmla="*/ 525248 h 4282825"/>
                    <a:gd name="connsiteX18" fmla="*/ 2897128 w 2898803"/>
                    <a:gd name="connsiteY18" fmla="*/ 288680 h 4282825"/>
                    <a:gd name="connsiteX19" fmla="*/ 2679071 w 2898803"/>
                    <a:gd name="connsiteY19" fmla="*/ 1069268 h 4282825"/>
                    <a:gd name="connsiteX20" fmla="*/ 2604640 w 2898803"/>
                    <a:gd name="connsiteY20" fmla="*/ 1673441 h 4282825"/>
                    <a:gd name="connsiteX21" fmla="*/ 2561959 w 2898803"/>
                    <a:gd name="connsiteY21" fmla="*/ 1746831 h 4282825"/>
                    <a:gd name="connsiteX22" fmla="*/ 2498918 w 2898803"/>
                    <a:gd name="connsiteY22" fmla="*/ 1802479 h 4282825"/>
                    <a:gd name="connsiteX23" fmla="*/ 2266850 w 2898803"/>
                    <a:gd name="connsiteY23" fmla="*/ 1839075 h 4282825"/>
                    <a:gd name="connsiteX0" fmla="*/ 1673752 w 2898803"/>
                    <a:gd name="connsiteY0" fmla="*/ 4066896 h 4282825"/>
                    <a:gd name="connsiteX1" fmla="*/ 1426102 w 2898803"/>
                    <a:gd name="connsiteY1" fmla="*/ 4124046 h 4282825"/>
                    <a:gd name="connsiteX2" fmla="*/ 1924341 w 2898803"/>
                    <a:gd name="connsiteY2" fmla="*/ 1841769 h 4282825"/>
                    <a:gd name="connsiteX3" fmla="*/ 1489532 w 2898803"/>
                    <a:gd name="connsiteY3" fmla="*/ 1780231 h 4282825"/>
                    <a:gd name="connsiteX4" fmla="*/ 1272783 w 2898803"/>
                    <a:gd name="connsiteY4" fmla="*/ 1813482 h 4282825"/>
                    <a:gd name="connsiteX5" fmla="*/ 448998 w 2898803"/>
                    <a:gd name="connsiteY5" fmla="*/ 1882797 h 4282825"/>
                    <a:gd name="connsiteX6" fmla="*/ 534165 w 2898803"/>
                    <a:gd name="connsiteY6" fmla="*/ 1302906 h 4282825"/>
                    <a:gd name="connsiteX7" fmla="*/ 390538 w 2898803"/>
                    <a:gd name="connsiteY7" fmla="*/ 788290 h 4282825"/>
                    <a:gd name="connsiteX8" fmla="*/ 14753 w 2898803"/>
                    <a:gd name="connsiteY8" fmla="*/ 38136 h 4282825"/>
                    <a:gd name="connsiteX9" fmla="*/ 515963 w 2898803"/>
                    <a:gd name="connsiteY9" fmla="*/ 518704 h 4282825"/>
                    <a:gd name="connsiteX10" fmla="*/ 424444 w 2898803"/>
                    <a:gd name="connsiteY10" fmla="*/ 103145 h 4282825"/>
                    <a:gd name="connsiteX11" fmla="*/ 774548 w 2898803"/>
                    <a:gd name="connsiteY11" fmla="*/ 386589 h 4282825"/>
                    <a:gd name="connsiteX12" fmla="*/ 1525739 w 2898803"/>
                    <a:gd name="connsiteY12" fmla="*/ 342987 h 4282825"/>
                    <a:gd name="connsiteX13" fmla="*/ 1794402 w 2898803"/>
                    <a:gd name="connsiteY13" fmla="*/ 523596 h 4282825"/>
                    <a:gd name="connsiteX14" fmla="*/ 1959502 w 2898803"/>
                    <a:gd name="connsiteY14" fmla="*/ 701396 h 4282825"/>
                    <a:gd name="connsiteX15" fmla="*/ 2318110 w 2898803"/>
                    <a:gd name="connsiteY15" fmla="*/ 653288 h 4282825"/>
                    <a:gd name="connsiteX16" fmla="*/ 2550374 w 2898803"/>
                    <a:gd name="connsiteY16" fmla="*/ 525248 h 4282825"/>
                    <a:gd name="connsiteX17" fmla="*/ 2897128 w 2898803"/>
                    <a:gd name="connsiteY17" fmla="*/ 288680 h 4282825"/>
                    <a:gd name="connsiteX18" fmla="*/ 2679071 w 2898803"/>
                    <a:gd name="connsiteY18" fmla="*/ 1069268 h 4282825"/>
                    <a:gd name="connsiteX19" fmla="*/ 2604640 w 2898803"/>
                    <a:gd name="connsiteY19" fmla="*/ 1673441 h 4282825"/>
                    <a:gd name="connsiteX20" fmla="*/ 2561959 w 2898803"/>
                    <a:gd name="connsiteY20" fmla="*/ 1746831 h 4282825"/>
                    <a:gd name="connsiteX21" fmla="*/ 2498918 w 2898803"/>
                    <a:gd name="connsiteY21" fmla="*/ 1802479 h 4282825"/>
                    <a:gd name="connsiteX22" fmla="*/ 2266850 w 2898803"/>
                    <a:gd name="connsiteY22" fmla="*/ 1839075 h 4282825"/>
                    <a:gd name="connsiteX0" fmla="*/ 1426102 w 2898803"/>
                    <a:gd name="connsiteY0" fmla="*/ 4124046 h 4124046"/>
                    <a:gd name="connsiteX1" fmla="*/ 1924341 w 2898803"/>
                    <a:gd name="connsiteY1" fmla="*/ 1841769 h 4124046"/>
                    <a:gd name="connsiteX2" fmla="*/ 1489532 w 2898803"/>
                    <a:gd name="connsiteY2" fmla="*/ 1780231 h 4124046"/>
                    <a:gd name="connsiteX3" fmla="*/ 1272783 w 2898803"/>
                    <a:gd name="connsiteY3" fmla="*/ 1813482 h 4124046"/>
                    <a:gd name="connsiteX4" fmla="*/ 448998 w 2898803"/>
                    <a:gd name="connsiteY4" fmla="*/ 1882797 h 4124046"/>
                    <a:gd name="connsiteX5" fmla="*/ 534165 w 2898803"/>
                    <a:gd name="connsiteY5" fmla="*/ 1302906 h 4124046"/>
                    <a:gd name="connsiteX6" fmla="*/ 390538 w 2898803"/>
                    <a:gd name="connsiteY6" fmla="*/ 788290 h 4124046"/>
                    <a:gd name="connsiteX7" fmla="*/ 14753 w 2898803"/>
                    <a:gd name="connsiteY7" fmla="*/ 38136 h 4124046"/>
                    <a:gd name="connsiteX8" fmla="*/ 515963 w 2898803"/>
                    <a:gd name="connsiteY8" fmla="*/ 518704 h 4124046"/>
                    <a:gd name="connsiteX9" fmla="*/ 424444 w 2898803"/>
                    <a:gd name="connsiteY9" fmla="*/ 103145 h 4124046"/>
                    <a:gd name="connsiteX10" fmla="*/ 774548 w 2898803"/>
                    <a:gd name="connsiteY10" fmla="*/ 386589 h 4124046"/>
                    <a:gd name="connsiteX11" fmla="*/ 1525739 w 2898803"/>
                    <a:gd name="connsiteY11" fmla="*/ 342987 h 4124046"/>
                    <a:gd name="connsiteX12" fmla="*/ 1794402 w 2898803"/>
                    <a:gd name="connsiteY12" fmla="*/ 523596 h 4124046"/>
                    <a:gd name="connsiteX13" fmla="*/ 1959502 w 2898803"/>
                    <a:gd name="connsiteY13" fmla="*/ 701396 h 4124046"/>
                    <a:gd name="connsiteX14" fmla="*/ 2318110 w 2898803"/>
                    <a:gd name="connsiteY14" fmla="*/ 653288 h 4124046"/>
                    <a:gd name="connsiteX15" fmla="*/ 2550374 w 2898803"/>
                    <a:gd name="connsiteY15" fmla="*/ 525248 h 4124046"/>
                    <a:gd name="connsiteX16" fmla="*/ 2897128 w 2898803"/>
                    <a:gd name="connsiteY16" fmla="*/ 288680 h 4124046"/>
                    <a:gd name="connsiteX17" fmla="*/ 2679071 w 2898803"/>
                    <a:gd name="connsiteY17" fmla="*/ 1069268 h 4124046"/>
                    <a:gd name="connsiteX18" fmla="*/ 2604640 w 2898803"/>
                    <a:gd name="connsiteY18" fmla="*/ 1673441 h 4124046"/>
                    <a:gd name="connsiteX19" fmla="*/ 2561959 w 2898803"/>
                    <a:gd name="connsiteY19" fmla="*/ 1746831 h 4124046"/>
                    <a:gd name="connsiteX20" fmla="*/ 2498918 w 2898803"/>
                    <a:gd name="connsiteY20" fmla="*/ 1802479 h 4124046"/>
                    <a:gd name="connsiteX21" fmla="*/ 2266850 w 2898803"/>
                    <a:gd name="connsiteY21" fmla="*/ 1839075 h 4124046"/>
                    <a:gd name="connsiteX0" fmla="*/ 1924341 w 2898803"/>
                    <a:gd name="connsiteY0" fmla="*/ 1841769 h 1910389"/>
                    <a:gd name="connsiteX1" fmla="*/ 1489532 w 2898803"/>
                    <a:gd name="connsiteY1" fmla="*/ 1780231 h 1910389"/>
                    <a:gd name="connsiteX2" fmla="*/ 1272783 w 2898803"/>
                    <a:gd name="connsiteY2" fmla="*/ 1813482 h 1910389"/>
                    <a:gd name="connsiteX3" fmla="*/ 448998 w 2898803"/>
                    <a:gd name="connsiteY3" fmla="*/ 1882797 h 1910389"/>
                    <a:gd name="connsiteX4" fmla="*/ 534165 w 2898803"/>
                    <a:gd name="connsiteY4" fmla="*/ 1302906 h 1910389"/>
                    <a:gd name="connsiteX5" fmla="*/ 390538 w 2898803"/>
                    <a:gd name="connsiteY5" fmla="*/ 788290 h 1910389"/>
                    <a:gd name="connsiteX6" fmla="*/ 14753 w 2898803"/>
                    <a:gd name="connsiteY6" fmla="*/ 38136 h 1910389"/>
                    <a:gd name="connsiteX7" fmla="*/ 515963 w 2898803"/>
                    <a:gd name="connsiteY7" fmla="*/ 518704 h 1910389"/>
                    <a:gd name="connsiteX8" fmla="*/ 424444 w 2898803"/>
                    <a:gd name="connsiteY8" fmla="*/ 103145 h 1910389"/>
                    <a:gd name="connsiteX9" fmla="*/ 774548 w 2898803"/>
                    <a:gd name="connsiteY9" fmla="*/ 386589 h 1910389"/>
                    <a:gd name="connsiteX10" fmla="*/ 1525739 w 2898803"/>
                    <a:gd name="connsiteY10" fmla="*/ 342987 h 1910389"/>
                    <a:gd name="connsiteX11" fmla="*/ 1794402 w 2898803"/>
                    <a:gd name="connsiteY11" fmla="*/ 523596 h 1910389"/>
                    <a:gd name="connsiteX12" fmla="*/ 1959502 w 2898803"/>
                    <a:gd name="connsiteY12" fmla="*/ 701396 h 1910389"/>
                    <a:gd name="connsiteX13" fmla="*/ 2318110 w 2898803"/>
                    <a:gd name="connsiteY13" fmla="*/ 653288 h 1910389"/>
                    <a:gd name="connsiteX14" fmla="*/ 2550374 w 2898803"/>
                    <a:gd name="connsiteY14" fmla="*/ 525248 h 1910389"/>
                    <a:gd name="connsiteX15" fmla="*/ 2897128 w 2898803"/>
                    <a:gd name="connsiteY15" fmla="*/ 288680 h 1910389"/>
                    <a:gd name="connsiteX16" fmla="*/ 2679071 w 2898803"/>
                    <a:gd name="connsiteY16" fmla="*/ 1069268 h 1910389"/>
                    <a:gd name="connsiteX17" fmla="*/ 2604640 w 2898803"/>
                    <a:gd name="connsiteY17" fmla="*/ 1673441 h 1910389"/>
                    <a:gd name="connsiteX18" fmla="*/ 2561959 w 2898803"/>
                    <a:gd name="connsiteY18" fmla="*/ 1746831 h 1910389"/>
                    <a:gd name="connsiteX19" fmla="*/ 2498918 w 2898803"/>
                    <a:gd name="connsiteY19" fmla="*/ 1802479 h 1910389"/>
                    <a:gd name="connsiteX20" fmla="*/ 2266850 w 2898803"/>
                    <a:gd name="connsiteY20" fmla="*/ 1839075 h 1910389"/>
                    <a:gd name="connsiteX0" fmla="*/ 1924341 w 2898803"/>
                    <a:gd name="connsiteY0" fmla="*/ 1841769 h 1910389"/>
                    <a:gd name="connsiteX1" fmla="*/ 1489532 w 2898803"/>
                    <a:gd name="connsiteY1" fmla="*/ 1780231 h 1910389"/>
                    <a:gd name="connsiteX2" fmla="*/ 1272783 w 2898803"/>
                    <a:gd name="connsiteY2" fmla="*/ 1813482 h 1910389"/>
                    <a:gd name="connsiteX3" fmla="*/ 448998 w 2898803"/>
                    <a:gd name="connsiteY3" fmla="*/ 1882797 h 1910389"/>
                    <a:gd name="connsiteX4" fmla="*/ 534165 w 2898803"/>
                    <a:gd name="connsiteY4" fmla="*/ 1302906 h 1910389"/>
                    <a:gd name="connsiteX5" fmla="*/ 390538 w 2898803"/>
                    <a:gd name="connsiteY5" fmla="*/ 788290 h 1910389"/>
                    <a:gd name="connsiteX6" fmla="*/ 14753 w 2898803"/>
                    <a:gd name="connsiteY6" fmla="*/ 38136 h 1910389"/>
                    <a:gd name="connsiteX7" fmla="*/ 515963 w 2898803"/>
                    <a:gd name="connsiteY7" fmla="*/ 518704 h 1910389"/>
                    <a:gd name="connsiteX8" fmla="*/ 424444 w 2898803"/>
                    <a:gd name="connsiteY8" fmla="*/ 103145 h 1910389"/>
                    <a:gd name="connsiteX9" fmla="*/ 854676 w 2898803"/>
                    <a:gd name="connsiteY9" fmla="*/ 413297 h 1910389"/>
                    <a:gd name="connsiteX10" fmla="*/ 1525739 w 2898803"/>
                    <a:gd name="connsiteY10" fmla="*/ 342987 h 1910389"/>
                    <a:gd name="connsiteX11" fmla="*/ 1794402 w 2898803"/>
                    <a:gd name="connsiteY11" fmla="*/ 523596 h 1910389"/>
                    <a:gd name="connsiteX12" fmla="*/ 1959502 w 2898803"/>
                    <a:gd name="connsiteY12" fmla="*/ 701396 h 1910389"/>
                    <a:gd name="connsiteX13" fmla="*/ 2318110 w 2898803"/>
                    <a:gd name="connsiteY13" fmla="*/ 653288 h 1910389"/>
                    <a:gd name="connsiteX14" fmla="*/ 2550374 w 2898803"/>
                    <a:gd name="connsiteY14" fmla="*/ 525248 h 1910389"/>
                    <a:gd name="connsiteX15" fmla="*/ 2897128 w 2898803"/>
                    <a:gd name="connsiteY15" fmla="*/ 288680 h 1910389"/>
                    <a:gd name="connsiteX16" fmla="*/ 2679071 w 2898803"/>
                    <a:gd name="connsiteY16" fmla="*/ 1069268 h 1910389"/>
                    <a:gd name="connsiteX17" fmla="*/ 2604640 w 2898803"/>
                    <a:gd name="connsiteY17" fmla="*/ 1673441 h 1910389"/>
                    <a:gd name="connsiteX18" fmla="*/ 2561959 w 2898803"/>
                    <a:gd name="connsiteY18" fmla="*/ 1746831 h 1910389"/>
                    <a:gd name="connsiteX19" fmla="*/ 2498918 w 2898803"/>
                    <a:gd name="connsiteY19" fmla="*/ 1802479 h 1910389"/>
                    <a:gd name="connsiteX20" fmla="*/ 2266850 w 2898803"/>
                    <a:gd name="connsiteY20" fmla="*/ 1839075 h 1910389"/>
                    <a:gd name="connsiteX0" fmla="*/ 2124660 w 2898803"/>
                    <a:gd name="connsiteY0" fmla="*/ 1961959 h 1961959"/>
                    <a:gd name="connsiteX1" fmla="*/ 1489532 w 2898803"/>
                    <a:gd name="connsiteY1" fmla="*/ 1780231 h 1961959"/>
                    <a:gd name="connsiteX2" fmla="*/ 1272783 w 2898803"/>
                    <a:gd name="connsiteY2" fmla="*/ 1813482 h 1961959"/>
                    <a:gd name="connsiteX3" fmla="*/ 448998 w 2898803"/>
                    <a:gd name="connsiteY3" fmla="*/ 1882797 h 1961959"/>
                    <a:gd name="connsiteX4" fmla="*/ 534165 w 2898803"/>
                    <a:gd name="connsiteY4" fmla="*/ 1302906 h 1961959"/>
                    <a:gd name="connsiteX5" fmla="*/ 390538 w 2898803"/>
                    <a:gd name="connsiteY5" fmla="*/ 788290 h 1961959"/>
                    <a:gd name="connsiteX6" fmla="*/ 14753 w 2898803"/>
                    <a:gd name="connsiteY6" fmla="*/ 38136 h 1961959"/>
                    <a:gd name="connsiteX7" fmla="*/ 515963 w 2898803"/>
                    <a:gd name="connsiteY7" fmla="*/ 518704 h 1961959"/>
                    <a:gd name="connsiteX8" fmla="*/ 424444 w 2898803"/>
                    <a:gd name="connsiteY8" fmla="*/ 103145 h 1961959"/>
                    <a:gd name="connsiteX9" fmla="*/ 854676 w 2898803"/>
                    <a:gd name="connsiteY9" fmla="*/ 413297 h 1961959"/>
                    <a:gd name="connsiteX10" fmla="*/ 1525739 w 2898803"/>
                    <a:gd name="connsiteY10" fmla="*/ 342987 h 1961959"/>
                    <a:gd name="connsiteX11" fmla="*/ 1794402 w 2898803"/>
                    <a:gd name="connsiteY11" fmla="*/ 523596 h 1961959"/>
                    <a:gd name="connsiteX12" fmla="*/ 1959502 w 2898803"/>
                    <a:gd name="connsiteY12" fmla="*/ 701396 h 1961959"/>
                    <a:gd name="connsiteX13" fmla="*/ 2318110 w 2898803"/>
                    <a:gd name="connsiteY13" fmla="*/ 653288 h 1961959"/>
                    <a:gd name="connsiteX14" fmla="*/ 2550374 w 2898803"/>
                    <a:gd name="connsiteY14" fmla="*/ 525248 h 1961959"/>
                    <a:gd name="connsiteX15" fmla="*/ 2897128 w 2898803"/>
                    <a:gd name="connsiteY15" fmla="*/ 288680 h 1961959"/>
                    <a:gd name="connsiteX16" fmla="*/ 2679071 w 2898803"/>
                    <a:gd name="connsiteY16" fmla="*/ 1069268 h 1961959"/>
                    <a:gd name="connsiteX17" fmla="*/ 2604640 w 2898803"/>
                    <a:gd name="connsiteY17" fmla="*/ 1673441 h 1961959"/>
                    <a:gd name="connsiteX18" fmla="*/ 2561959 w 2898803"/>
                    <a:gd name="connsiteY18" fmla="*/ 1746831 h 1961959"/>
                    <a:gd name="connsiteX19" fmla="*/ 2498918 w 2898803"/>
                    <a:gd name="connsiteY19" fmla="*/ 1802479 h 1961959"/>
                    <a:gd name="connsiteX20" fmla="*/ 2266850 w 2898803"/>
                    <a:gd name="connsiteY20" fmla="*/ 1839075 h 1961959"/>
                    <a:gd name="connsiteX0" fmla="*/ 2124660 w 2898803"/>
                    <a:gd name="connsiteY0" fmla="*/ 1961959 h 1961959"/>
                    <a:gd name="connsiteX1" fmla="*/ 1489532 w 2898803"/>
                    <a:gd name="connsiteY1" fmla="*/ 1780231 h 1961959"/>
                    <a:gd name="connsiteX2" fmla="*/ 1272783 w 2898803"/>
                    <a:gd name="connsiteY2" fmla="*/ 1813482 h 1961959"/>
                    <a:gd name="connsiteX3" fmla="*/ 448998 w 2898803"/>
                    <a:gd name="connsiteY3" fmla="*/ 1882797 h 1961959"/>
                    <a:gd name="connsiteX4" fmla="*/ 534165 w 2898803"/>
                    <a:gd name="connsiteY4" fmla="*/ 1302906 h 1961959"/>
                    <a:gd name="connsiteX5" fmla="*/ 390538 w 2898803"/>
                    <a:gd name="connsiteY5" fmla="*/ 788290 h 1961959"/>
                    <a:gd name="connsiteX6" fmla="*/ 14753 w 2898803"/>
                    <a:gd name="connsiteY6" fmla="*/ 38136 h 1961959"/>
                    <a:gd name="connsiteX7" fmla="*/ 515963 w 2898803"/>
                    <a:gd name="connsiteY7" fmla="*/ 518704 h 1961959"/>
                    <a:gd name="connsiteX8" fmla="*/ 424444 w 2898803"/>
                    <a:gd name="connsiteY8" fmla="*/ 103145 h 1961959"/>
                    <a:gd name="connsiteX9" fmla="*/ 854676 w 2898803"/>
                    <a:gd name="connsiteY9" fmla="*/ 432264 h 1961959"/>
                    <a:gd name="connsiteX10" fmla="*/ 1525739 w 2898803"/>
                    <a:gd name="connsiteY10" fmla="*/ 342987 h 1961959"/>
                    <a:gd name="connsiteX11" fmla="*/ 1794402 w 2898803"/>
                    <a:gd name="connsiteY11" fmla="*/ 523596 h 1961959"/>
                    <a:gd name="connsiteX12" fmla="*/ 1959502 w 2898803"/>
                    <a:gd name="connsiteY12" fmla="*/ 701396 h 1961959"/>
                    <a:gd name="connsiteX13" fmla="*/ 2318110 w 2898803"/>
                    <a:gd name="connsiteY13" fmla="*/ 653288 h 1961959"/>
                    <a:gd name="connsiteX14" fmla="*/ 2550374 w 2898803"/>
                    <a:gd name="connsiteY14" fmla="*/ 525248 h 1961959"/>
                    <a:gd name="connsiteX15" fmla="*/ 2897128 w 2898803"/>
                    <a:gd name="connsiteY15" fmla="*/ 288680 h 1961959"/>
                    <a:gd name="connsiteX16" fmla="*/ 2679071 w 2898803"/>
                    <a:gd name="connsiteY16" fmla="*/ 1069268 h 1961959"/>
                    <a:gd name="connsiteX17" fmla="*/ 2604640 w 2898803"/>
                    <a:gd name="connsiteY17" fmla="*/ 1673441 h 1961959"/>
                    <a:gd name="connsiteX18" fmla="*/ 2561959 w 2898803"/>
                    <a:gd name="connsiteY18" fmla="*/ 1746831 h 1961959"/>
                    <a:gd name="connsiteX19" fmla="*/ 2498918 w 2898803"/>
                    <a:gd name="connsiteY19" fmla="*/ 1802479 h 1961959"/>
                    <a:gd name="connsiteX20" fmla="*/ 2266850 w 2898803"/>
                    <a:gd name="connsiteY20" fmla="*/ 1839075 h 1961959"/>
                    <a:gd name="connsiteX0" fmla="*/ 2124660 w 2898803"/>
                    <a:gd name="connsiteY0" fmla="*/ 1961959 h 1961959"/>
                    <a:gd name="connsiteX1" fmla="*/ 1489532 w 2898803"/>
                    <a:gd name="connsiteY1" fmla="*/ 1780231 h 1961959"/>
                    <a:gd name="connsiteX2" fmla="*/ 1272783 w 2898803"/>
                    <a:gd name="connsiteY2" fmla="*/ 1813482 h 1961959"/>
                    <a:gd name="connsiteX3" fmla="*/ 448998 w 2898803"/>
                    <a:gd name="connsiteY3" fmla="*/ 1882797 h 1961959"/>
                    <a:gd name="connsiteX4" fmla="*/ 534165 w 2898803"/>
                    <a:gd name="connsiteY4" fmla="*/ 1302906 h 1961959"/>
                    <a:gd name="connsiteX5" fmla="*/ 390538 w 2898803"/>
                    <a:gd name="connsiteY5" fmla="*/ 788290 h 1961959"/>
                    <a:gd name="connsiteX6" fmla="*/ 14753 w 2898803"/>
                    <a:gd name="connsiteY6" fmla="*/ 38136 h 1961959"/>
                    <a:gd name="connsiteX7" fmla="*/ 515963 w 2898803"/>
                    <a:gd name="connsiteY7" fmla="*/ 518704 h 1961959"/>
                    <a:gd name="connsiteX8" fmla="*/ 424444 w 2898803"/>
                    <a:gd name="connsiteY8" fmla="*/ 103145 h 1961959"/>
                    <a:gd name="connsiteX9" fmla="*/ 631070 w 2898803"/>
                    <a:gd name="connsiteY9" fmla="*/ 269721 h 1961959"/>
                    <a:gd name="connsiteX10" fmla="*/ 854676 w 2898803"/>
                    <a:gd name="connsiteY10" fmla="*/ 432264 h 1961959"/>
                    <a:gd name="connsiteX11" fmla="*/ 1525739 w 2898803"/>
                    <a:gd name="connsiteY11" fmla="*/ 342987 h 1961959"/>
                    <a:gd name="connsiteX12" fmla="*/ 1794402 w 2898803"/>
                    <a:gd name="connsiteY12" fmla="*/ 523596 h 1961959"/>
                    <a:gd name="connsiteX13" fmla="*/ 1959502 w 2898803"/>
                    <a:gd name="connsiteY13" fmla="*/ 701396 h 1961959"/>
                    <a:gd name="connsiteX14" fmla="*/ 2318110 w 2898803"/>
                    <a:gd name="connsiteY14" fmla="*/ 653288 h 1961959"/>
                    <a:gd name="connsiteX15" fmla="*/ 2550374 w 2898803"/>
                    <a:gd name="connsiteY15" fmla="*/ 525248 h 1961959"/>
                    <a:gd name="connsiteX16" fmla="*/ 2897128 w 2898803"/>
                    <a:gd name="connsiteY16" fmla="*/ 288680 h 1961959"/>
                    <a:gd name="connsiteX17" fmla="*/ 2679071 w 2898803"/>
                    <a:gd name="connsiteY17" fmla="*/ 1069268 h 1961959"/>
                    <a:gd name="connsiteX18" fmla="*/ 2604640 w 2898803"/>
                    <a:gd name="connsiteY18" fmla="*/ 1673441 h 1961959"/>
                    <a:gd name="connsiteX19" fmla="*/ 2561959 w 2898803"/>
                    <a:gd name="connsiteY19" fmla="*/ 1746831 h 1961959"/>
                    <a:gd name="connsiteX20" fmla="*/ 2498918 w 2898803"/>
                    <a:gd name="connsiteY20" fmla="*/ 1802479 h 1961959"/>
                    <a:gd name="connsiteX21" fmla="*/ 2266850 w 2898803"/>
                    <a:gd name="connsiteY21" fmla="*/ 1839075 h 1961959"/>
                    <a:gd name="connsiteX0" fmla="*/ 2124909 w 2899052"/>
                    <a:gd name="connsiteY0" fmla="*/ 1963618 h 1963618"/>
                    <a:gd name="connsiteX1" fmla="*/ 1489781 w 2899052"/>
                    <a:gd name="connsiteY1" fmla="*/ 1781890 h 1963618"/>
                    <a:gd name="connsiteX2" fmla="*/ 1273032 w 2899052"/>
                    <a:gd name="connsiteY2" fmla="*/ 1815141 h 1963618"/>
                    <a:gd name="connsiteX3" fmla="*/ 449247 w 2899052"/>
                    <a:gd name="connsiteY3" fmla="*/ 1884456 h 1963618"/>
                    <a:gd name="connsiteX4" fmla="*/ 534414 w 2899052"/>
                    <a:gd name="connsiteY4" fmla="*/ 1304565 h 1963618"/>
                    <a:gd name="connsiteX5" fmla="*/ 390787 w 2899052"/>
                    <a:gd name="connsiteY5" fmla="*/ 789949 h 1963618"/>
                    <a:gd name="connsiteX6" fmla="*/ 15002 w 2899052"/>
                    <a:gd name="connsiteY6" fmla="*/ 39795 h 1963618"/>
                    <a:gd name="connsiteX7" fmla="*/ 516212 w 2899052"/>
                    <a:gd name="connsiteY7" fmla="*/ 520363 h 1963618"/>
                    <a:gd name="connsiteX8" fmla="*/ 489067 w 2899052"/>
                    <a:gd name="connsiteY8" fmla="*/ 318799 h 1963618"/>
                    <a:gd name="connsiteX9" fmla="*/ 424693 w 2899052"/>
                    <a:gd name="connsiteY9" fmla="*/ 104804 h 1963618"/>
                    <a:gd name="connsiteX10" fmla="*/ 631319 w 2899052"/>
                    <a:gd name="connsiteY10" fmla="*/ 271380 h 1963618"/>
                    <a:gd name="connsiteX11" fmla="*/ 854925 w 2899052"/>
                    <a:gd name="connsiteY11" fmla="*/ 433923 h 1963618"/>
                    <a:gd name="connsiteX12" fmla="*/ 1525988 w 2899052"/>
                    <a:gd name="connsiteY12" fmla="*/ 344646 h 1963618"/>
                    <a:gd name="connsiteX13" fmla="*/ 1794651 w 2899052"/>
                    <a:gd name="connsiteY13" fmla="*/ 525255 h 1963618"/>
                    <a:gd name="connsiteX14" fmla="*/ 1959751 w 2899052"/>
                    <a:gd name="connsiteY14" fmla="*/ 703055 h 1963618"/>
                    <a:gd name="connsiteX15" fmla="*/ 2318359 w 2899052"/>
                    <a:gd name="connsiteY15" fmla="*/ 654947 h 1963618"/>
                    <a:gd name="connsiteX16" fmla="*/ 2550623 w 2899052"/>
                    <a:gd name="connsiteY16" fmla="*/ 526907 h 1963618"/>
                    <a:gd name="connsiteX17" fmla="*/ 2897377 w 2899052"/>
                    <a:gd name="connsiteY17" fmla="*/ 290339 h 1963618"/>
                    <a:gd name="connsiteX18" fmla="*/ 2679320 w 2899052"/>
                    <a:gd name="connsiteY18" fmla="*/ 1070927 h 1963618"/>
                    <a:gd name="connsiteX19" fmla="*/ 2604889 w 2899052"/>
                    <a:gd name="connsiteY19" fmla="*/ 1675100 h 1963618"/>
                    <a:gd name="connsiteX20" fmla="*/ 2562208 w 2899052"/>
                    <a:gd name="connsiteY20" fmla="*/ 1748490 h 1963618"/>
                    <a:gd name="connsiteX21" fmla="*/ 2499167 w 2899052"/>
                    <a:gd name="connsiteY21" fmla="*/ 1804138 h 1963618"/>
                    <a:gd name="connsiteX22" fmla="*/ 2267099 w 2899052"/>
                    <a:gd name="connsiteY22" fmla="*/ 1840734 h 1963618"/>
                    <a:gd name="connsiteX0" fmla="*/ 2124909 w 2899052"/>
                    <a:gd name="connsiteY0" fmla="*/ 1963618 h 1963618"/>
                    <a:gd name="connsiteX1" fmla="*/ 1489781 w 2899052"/>
                    <a:gd name="connsiteY1" fmla="*/ 1781890 h 1963618"/>
                    <a:gd name="connsiteX2" fmla="*/ 1273032 w 2899052"/>
                    <a:gd name="connsiteY2" fmla="*/ 1815141 h 1963618"/>
                    <a:gd name="connsiteX3" fmla="*/ 449247 w 2899052"/>
                    <a:gd name="connsiteY3" fmla="*/ 1884456 h 1963618"/>
                    <a:gd name="connsiteX4" fmla="*/ 534414 w 2899052"/>
                    <a:gd name="connsiteY4" fmla="*/ 1304565 h 1963618"/>
                    <a:gd name="connsiteX5" fmla="*/ 390787 w 2899052"/>
                    <a:gd name="connsiteY5" fmla="*/ 789949 h 1963618"/>
                    <a:gd name="connsiteX6" fmla="*/ 15002 w 2899052"/>
                    <a:gd name="connsiteY6" fmla="*/ 39795 h 1963618"/>
                    <a:gd name="connsiteX7" fmla="*/ 516212 w 2899052"/>
                    <a:gd name="connsiteY7" fmla="*/ 520363 h 1963618"/>
                    <a:gd name="connsiteX8" fmla="*/ 489067 w 2899052"/>
                    <a:gd name="connsiteY8" fmla="*/ 318799 h 1963618"/>
                    <a:gd name="connsiteX9" fmla="*/ 424693 w 2899052"/>
                    <a:gd name="connsiteY9" fmla="*/ 104804 h 1963618"/>
                    <a:gd name="connsiteX10" fmla="*/ 508036 w 2899052"/>
                    <a:gd name="connsiteY10" fmla="*/ 129128 h 1963618"/>
                    <a:gd name="connsiteX11" fmla="*/ 854925 w 2899052"/>
                    <a:gd name="connsiteY11" fmla="*/ 433923 h 1963618"/>
                    <a:gd name="connsiteX12" fmla="*/ 1525988 w 2899052"/>
                    <a:gd name="connsiteY12" fmla="*/ 344646 h 1963618"/>
                    <a:gd name="connsiteX13" fmla="*/ 1794651 w 2899052"/>
                    <a:gd name="connsiteY13" fmla="*/ 525255 h 1963618"/>
                    <a:gd name="connsiteX14" fmla="*/ 1959751 w 2899052"/>
                    <a:gd name="connsiteY14" fmla="*/ 703055 h 1963618"/>
                    <a:gd name="connsiteX15" fmla="*/ 2318359 w 2899052"/>
                    <a:gd name="connsiteY15" fmla="*/ 654947 h 1963618"/>
                    <a:gd name="connsiteX16" fmla="*/ 2550623 w 2899052"/>
                    <a:gd name="connsiteY16" fmla="*/ 526907 h 1963618"/>
                    <a:gd name="connsiteX17" fmla="*/ 2897377 w 2899052"/>
                    <a:gd name="connsiteY17" fmla="*/ 290339 h 1963618"/>
                    <a:gd name="connsiteX18" fmla="*/ 2679320 w 2899052"/>
                    <a:gd name="connsiteY18" fmla="*/ 1070927 h 1963618"/>
                    <a:gd name="connsiteX19" fmla="*/ 2604889 w 2899052"/>
                    <a:gd name="connsiteY19" fmla="*/ 1675100 h 1963618"/>
                    <a:gd name="connsiteX20" fmla="*/ 2562208 w 2899052"/>
                    <a:gd name="connsiteY20" fmla="*/ 1748490 h 1963618"/>
                    <a:gd name="connsiteX21" fmla="*/ 2499167 w 2899052"/>
                    <a:gd name="connsiteY21" fmla="*/ 1804138 h 1963618"/>
                    <a:gd name="connsiteX22" fmla="*/ 2267099 w 2899052"/>
                    <a:gd name="connsiteY22" fmla="*/ 1840734 h 1963618"/>
                    <a:gd name="connsiteX0" fmla="*/ 2120134 w 2894277"/>
                    <a:gd name="connsiteY0" fmla="*/ 1925288 h 1925288"/>
                    <a:gd name="connsiteX1" fmla="*/ 1485006 w 2894277"/>
                    <a:gd name="connsiteY1" fmla="*/ 1743560 h 1925288"/>
                    <a:gd name="connsiteX2" fmla="*/ 1268257 w 2894277"/>
                    <a:gd name="connsiteY2" fmla="*/ 1776811 h 1925288"/>
                    <a:gd name="connsiteX3" fmla="*/ 444472 w 2894277"/>
                    <a:gd name="connsiteY3" fmla="*/ 1846126 h 1925288"/>
                    <a:gd name="connsiteX4" fmla="*/ 529639 w 2894277"/>
                    <a:gd name="connsiteY4" fmla="*/ 1266235 h 1925288"/>
                    <a:gd name="connsiteX5" fmla="*/ 386012 w 2894277"/>
                    <a:gd name="connsiteY5" fmla="*/ 751619 h 1925288"/>
                    <a:gd name="connsiteX6" fmla="*/ 190306 w 2894277"/>
                    <a:gd name="connsiteY6" fmla="*/ 346851 h 1925288"/>
                    <a:gd name="connsiteX7" fmla="*/ 10227 w 2894277"/>
                    <a:gd name="connsiteY7" fmla="*/ 1465 h 1925288"/>
                    <a:gd name="connsiteX8" fmla="*/ 511437 w 2894277"/>
                    <a:gd name="connsiteY8" fmla="*/ 482033 h 1925288"/>
                    <a:gd name="connsiteX9" fmla="*/ 484292 w 2894277"/>
                    <a:gd name="connsiteY9" fmla="*/ 280469 h 1925288"/>
                    <a:gd name="connsiteX10" fmla="*/ 419918 w 2894277"/>
                    <a:gd name="connsiteY10" fmla="*/ 66474 h 1925288"/>
                    <a:gd name="connsiteX11" fmla="*/ 503261 w 2894277"/>
                    <a:gd name="connsiteY11" fmla="*/ 90798 h 1925288"/>
                    <a:gd name="connsiteX12" fmla="*/ 850150 w 2894277"/>
                    <a:gd name="connsiteY12" fmla="*/ 395593 h 1925288"/>
                    <a:gd name="connsiteX13" fmla="*/ 1521213 w 2894277"/>
                    <a:gd name="connsiteY13" fmla="*/ 306316 h 1925288"/>
                    <a:gd name="connsiteX14" fmla="*/ 1789876 w 2894277"/>
                    <a:gd name="connsiteY14" fmla="*/ 486925 h 1925288"/>
                    <a:gd name="connsiteX15" fmla="*/ 1954976 w 2894277"/>
                    <a:gd name="connsiteY15" fmla="*/ 664725 h 1925288"/>
                    <a:gd name="connsiteX16" fmla="*/ 2313584 w 2894277"/>
                    <a:gd name="connsiteY16" fmla="*/ 616617 h 1925288"/>
                    <a:gd name="connsiteX17" fmla="*/ 2545848 w 2894277"/>
                    <a:gd name="connsiteY17" fmla="*/ 488577 h 1925288"/>
                    <a:gd name="connsiteX18" fmla="*/ 2892602 w 2894277"/>
                    <a:gd name="connsiteY18" fmla="*/ 252009 h 1925288"/>
                    <a:gd name="connsiteX19" fmla="*/ 2674545 w 2894277"/>
                    <a:gd name="connsiteY19" fmla="*/ 1032597 h 1925288"/>
                    <a:gd name="connsiteX20" fmla="*/ 2600114 w 2894277"/>
                    <a:gd name="connsiteY20" fmla="*/ 1636770 h 1925288"/>
                    <a:gd name="connsiteX21" fmla="*/ 2557433 w 2894277"/>
                    <a:gd name="connsiteY21" fmla="*/ 1710160 h 1925288"/>
                    <a:gd name="connsiteX22" fmla="*/ 2494392 w 2894277"/>
                    <a:gd name="connsiteY22" fmla="*/ 1765808 h 1925288"/>
                    <a:gd name="connsiteX23" fmla="*/ 2262324 w 2894277"/>
                    <a:gd name="connsiteY23" fmla="*/ 1802404 h 1925288"/>
                    <a:gd name="connsiteX0" fmla="*/ 2110410 w 2884553"/>
                    <a:gd name="connsiteY0" fmla="*/ 1925966 h 1925966"/>
                    <a:gd name="connsiteX1" fmla="*/ 1475282 w 2884553"/>
                    <a:gd name="connsiteY1" fmla="*/ 1744238 h 1925966"/>
                    <a:gd name="connsiteX2" fmla="*/ 1258533 w 2884553"/>
                    <a:gd name="connsiteY2" fmla="*/ 1777489 h 1925966"/>
                    <a:gd name="connsiteX3" fmla="*/ 434748 w 2884553"/>
                    <a:gd name="connsiteY3" fmla="*/ 1846804 h 1925966"/>
                    <a:gd name="connsiteX4" fmla="*/ 519915 w 2884553"/>
                    <a:gd name="connsiteY4" fmla="*/ 1266913 h 1925966"/>
                    <a:gd name="connsiteX5" fmla="*/ 376288 w 2884553"/>
                    <a:gd name="connsiteY5" fmla="*/ 752297 h 1925966"/>
                    <a:gd name="connsiteX6" fmla="*/ 180582 w 2884553"/>
                    <a:gd name="connsiteY6" fmla="*/ 347529 h 1925966"/>
                    <a:gd name="connsiteX7" fmla="*/ 503 w 2884553"/>
                    <a:gd name="connsiteY7" fmla="*/ 2143 h 1925966"/>
                    <a:gd name="connsiteX8" fmla="*/ 237482 w 2884553"/>
                    <a:gd name="connsiteY8" fmla="*/ 214763 h 1925966"/>
                    <a:gd name="connsiteX9" fmla="*/ 501713 w 2884553"/>
                    <a:gd name="connsiteY9" fmla="*/ 482711 h 1925966"/>
                    <a:gd name="connsiteX10" fmla="*/ 474568 w 2884553"/>
                    <a:gd name="connsiteY10" fmla="*/ 281147 h 1925966"/>
                    <a:gd name="connsiteX11" fmla="*/ 410194 w 2884553"/>
                    <a:gd name="connsiteY11" fmla="*/ 67152 h 1925966"/>
                    <a:gd name="connsiteX12" fmla="*/ 493537 w 2884553"/>
                    <a:gd name="connsiteY12" fmla="*/ 91476 h 1925966"/>
                    <a:gd name="connsiteX13" fmla="*/ 840426 w 2884553"/>
                    <a:gd name="connsiteY13" fmla="*/ 396271 h 1925966"/>
                    <a:gd name="connsiteX14" fmla="*/ 1511489 w 2884553"/>
                    <a:gd name="connsiteY14" fmla="*/ 306994 h 1925966"/>
                    <a:gd name="connsiteX15" fmla="*/ 1780152 w 2884553"/>
                    <a:gd name="connsiteY15" fmla="*/ 487603 h 1925966"/>
                    <a:gd name="connsiteX16" fmla="*/ 1945252 w 2884553"/>
                    <a:gd name="connsiteY16" fmla="*/ 665403 h 1925966"/>
                    <a:gd name="connsiteX17" fmla="*/ 2303860 w 2884553"/>
                    <a:gd name="connsiteY17" fmla="*/ 617295 h 1925966"/>
                    <a:gd name="connsiteX18" fmla="*/ 2536124 w 2884553"/>
                    <a:gd name="connsiteY18" fmla="*/ 489255 h 1925966"/>
                    <a:gd name="connsiteX19" fmla="*/ 2882878 w 2884553"/>
                    <a:gd name="connsiteY19" fmla="*/ 252687 h 1925966"/>
                    <a:gd name="connsiteX20" fmla="*/ 2664821 w 2884553"/>
                    <a:gd name="connsiteY20" fmla="*/ 1033275 h 1925966"/>
                    <a:gd name="connsiteX21" fmla="*/ 2590390 w 2884553"/>
                    <a:gd name="connsiteY21" fmla="*/ 1637448 h 1925966"/>
                    <a:gd name="connsiteX22" fmla="*/ 2547709 w 2884553"/>
                    <a:gd name="connsiteY22" fmla="*/ 1710838 h 1925966"/>
                    <a:gd name="connsiteX23" fmla="*/ 2484668 w 2884553"/>
                    <a:gd name="connsiteY23" fmla="*/ 1766486 h 1925966"/>
                    <a:gd name="connsiteX24" fmla="*/ 2252600 w 2884553"/>
                    <a:gd name="connsiteY24" fmla="*/ 1803082 h 1925966"/>
                    <a:gd name="connsiteX0" fmla="*/ 2110410 w 2884553"/>
                    <a:gd name="connsiteY0" fmla="*/ 1931953 h 1931953"/>
                    <a:gd name="connsiteX1" fmla="*/ 1475282 w 2884553"/>
                    <a:gd name="connsiteY1" fmla="*/ 1750225 h 1931953"/>
                    <a:gd name="connsiteX2" fmla="*/ 1258533 w 2884553"/>
                    <a:gd name="connsiteY2" fmla="*/ 1783476 h 1931953"/>
                    <a:gd name="connsiteX3" fmla="*/ 434748 w 2884553"/>
                    <a:gd name="connsiteY3" fmla="*/ 1852791 h 1931953"/>
                    <a:gd name="connsiteX4" fmla="*/ 519915 w 2884553"/>
                    <a:gd name="connsiteY4" fmla="*/ 1272900 h 1931953"/>
                    <a:gd name="connsiteX5" fmla="*/ 376288 w 2884553"/>
                    <a:gd name="connsiteY5" fmla="*/ 758284 h 1931953"/>
                    <a:gd name="connsiteX6" fmla="*/ 180582 w 2884553"/>
                    <a:gd name="connsiteY6" fmla="*/ 353516 h 1931953"/>
                    <a:gd name="connsiteX7" fmla="*/ 503 w 2884553"/>
                    <a:gd name="connsiteY7" fmla="*/ 8130 h 1931953"/>
                    <a:gd name="connsiteX8" fmla="*/ 199548 w 2884553"/>
                    <a:gd name="connsiteY8" fmla="*/ 87983 h 1931953"/>
                    <a:gd name="connsiteX9" fmla="*/ 501713 w 2884553"/>
                    <a:gd name="connsiteY9" fmla="*/ 488698 h 1931953"/>
                    <a:gd name="connsiteX10" fmla="*/ 474568 w 2884553"/>
                    <a:gd name="connsiteY10" fmla="*/ 287134 h 1931953"/>
                    <a:gd name="connsiteX11" fmla="*/ 410194 w 2884553"/>
                    <a:gd name="connsiteY11" fmla="*/ 73139 h 1931953"/>
                    <a:gd name="connsiteX12" fmla="*/ 493537 w 2884553"/>
                    <a:gd name="connsiteY12" fmla="*/ 97463 h 1931953"/>
                    <a:gd name="connsiteX13" fmla="*/ 840426 w 2884553"/>
                    <a:gd name="connsiteY13" fmla="*/ 402258 h 1931953"/>
                    <a:gd name="connsiteX14" fmla="*/ 1511489 w 2884553"/>
                    <a:gd name="connsiteY14" fmla="*/ 312981 h 1931953"/>
                    <a:gd name="connsiteX15" fmla="*/ 1780152 w 2884553"/>
                    <a:gd name="connsiteY15" fmla="*/ 493590 h 1931953"/>
                    <a:gd name="connsiteX16" fmla="*/ 1945252 w 2884553"/>
                    <a:gd name="connsiteY16" fmla="*/ 671390 h 1931953"/>
                    <a:gd name="connsiteX17" fmla="*/ 2303860 w 2884553"/>
                    <a:gd name="connsiteY17" fmla="*/ 623282 h 1931953"/>
                    <a:gd name="connsiteX18" fmla="*/ 2536124 w 2884553"/>
                    <a:gd name="connsiteY18" fmla="*/ 495242 h 1931953"/>
                    <a:gd name="connsiteX19" fmla="*/ 2882878 w 2884553"/>
                    <a:gd name="connsiteY19" fmla="*/ 258674 h 1931953"/>
                    <a:gd name="connsiteX20" fmla="*/ 2664821 w 2884553"/>
                    <a:gd name="connsiteY20" fmla="*/ 1039262 h 1931953"/>
                    <a:gd name="connsiteX21" fmla="*/ 2590390 w 2884553"/>
                    <a:gd name="connsiteY21" fmla="*/ 1643435 h 1931953"/>
                    <a:gd name="connsiteX22" fmla="*/ 2547709 w 2884553"/>
                    <a:gd name="connsiteY22" fmla="*/ 1716825 h 1931953"/>
                    <a:gd name="connsiteX23" fmla="*/ 2484668 w 2884553"/>
                    <a:gd name="connsiteY23" fmla="*/ 1772473 h 1931953"/>
                    <a:gd name="connsiteX24" fmla="*/ 2252600 w 2884553"/>
                    <a:gd name="connsiteY24" fmla="*/ 1809069 h 1931953"/>
                    <a:gd name="connsiteX0" fmla="*/ 2111253 w 2885396"/>
                    <a:gd name="connsiteY0" fmla="*/ 1931953 h 1931953"/>
                    <a:gd name="connsiteX1" fmla="*/ 1476125 w 2885396"/>
                    <a:gd name="connsiteY1" fmla="*/ 1750225 h 1931953"/>
                    <a:gd name="connsiteX2" fmla="*/ 1259376 w 2885396"/>
                    <a:gd name="connsiteY2" fmla="*/ 1783476 h 1931953"/>
                    <a:gd name="connsiteX3" fmla="*/ 435591 w 2885396"/>
                    <a:gd name="connsiteY3" fmla="*/ 1852791 h 1931953"/>
                    <a:gd name="connsiteX4" fmla="*/ 520758 w 2885396"/>
                    <a:gd name="connsiteY4" fmla="*/ 1272900 h 1931953"/>
                    <a:gd name="connsiteX5" fmla="*/ 377131 w 2885396"/>
                    <a:gd name="connsiteY5" fmla="*/ 758284 h 1931953"/>
                    <a:gd name="connsiteX6" fmla="*/ 96074 w 2885396"/>
                    <a:gd name="connsiteY6" fmla="*/ 334549 h 1931953"/>
                    <a:gd name="connsiteX7" fmla="*/ 1346 w 2885396"/>
                    <a:gd name="connsiteY7" fmla="*/ 8130 h 1931953"/>
                    <a:gd name="connsiteX8" fmla="*/ 200391 w 2885396"/>
                    <a:gd name="connsiteY8" fmla="*/ 87983 h 1931953"/>
                    <a:gd name="connsiteX9" fmla="*/ 502556 w 2885396"/>
                    <a:gd name="connsiteY9" fmla="*/ 488698 h 1931953"/>
                    <a:gd name="connsiteX10" fmla="*/ 475411 w 2885396"/>
                    <a:gd name="connsiteY10" fmla="*/ 287134 h 1931953"/>
                    <a:gd name="connsiteX11" fmla="*/ 411037 w 2885396"/>
                    <a:gd name="connsiteY11" fmla="*/ 73139 h 1931953"/>
                    <a:gd name="connsiteX12" fmla="*/ 494380 w 2885396"/>
                    <a:gd name="connsiteY12" fmla="*/ 97463 h 1931953"/>
                    <a:gd name="connsiteX13" fmla="*/ 841269 w 2885396"/>
                    <a:gd name="connsiteY13" fmla="*/ 402258 h 1931953"/>
                    <a:gd name="connsiteX14" fmla="*/ 1512332 w 2885396"/>
                    <a:gd name="connsiteY14" fmla="*/ 312981 h 1931953"/>
                    <a:gd name="connsiteX15" fmla="*/ 1780995 w 2885396"/>
                    <a:gd name="connsiteY15" fmla="*/ 493590 h 1931953"/>
                    <a:gd name="connsiteX16" fmla="*/ 1946095 w 2885396"/>
                    <a:gd name="connsiteY16" fmla="*/ 671390 h 1931953"/>
                    <a:gd name="connsiteX17" fmla="*/ 2304703 w 2885396"/>
                    <a:gd name="connsiteY17" fmla="*/ 623282 h 1931953"/>
                    <a:gd name="connsiteX18" fmla="*/ 2536967 w 2885396"/>
                    <a:gd name="connsiteY18" fmla="*/ 495242 h 1931953"/>
                    <a:gd name="connsiteX19" fmla="*/ 2883721 w 2885396"/>
                    <a:gd name="connsiteY19" fmla="*/ 258674 h 1931953"/>
                    <a:gd name="connsiteX20" fmla="*/ 2665664 w 2885396"/>
                    <a:gd name="connsiteY20" fmla="*/ 1039262 h 1931953"/>
                    <a:gd name="connsiteX21" fmla="*/ 2591233 w 2885396"/>
                    <a:gd name="connsiteY21" fmla="*/ 1643435 h 1931953"/>
                    <a:gd name="connsiteX22" fmla="*/ 2548552 w 2885396"/>
                    <a:gd name="connsiteY22" fmla="*/ 1716825 h 1931953"/>
                    <a:gd name="connsiteX23" fmla="*/ 2485511 w 2885396"/>
                    <a:gd name="connsiteY23" fmla="*/ 1772473 h 1931953"/>
                    <a:gd name="connsiteX24" fmla="*/ 2253443 w 2885396"/>
                    <a:gd name="connsiteY24" fmla="*/ 1809069 h 1931953"/>
                    <a:gd name="connsiteX0" fmla="*/ 2111253 w 2885396"/>
                    <a:gd name="connsiteY0" fmla="*/ 1931953 h 1931953"/>
                    <a:gd name="connsiteX1" fmla="*/ 1476125 w 2885396"/>
                    <a:gd name="connsiteY1" fmla="*/ 1750225 h 1931953"/>
                    <a:gd name="connsiteX2" fmla="*/ 1259376 w 2885396"/>
                    <a:gd name="connsiteY2" fmla="*/ 1783476 h 1931953"/>
                    <a:gd name="connsiteX3" fmla="*/ 435591 w 2885396"/>
                    <a:gd name="connsiteY3" fmla="*/ 1852791 h 1931953"/>
                    <a:gd name="connsiteX4" fmla="*/ 520758 w 2885396"/>
                    <a:gd name="connsiteY4" fmla="*/ 1272900 h 1931953"/>
                    <a:gd name="connsiteX5" fmla="*/ 377131 w 2885396"/>
                    <a:gd name="connsiteY5" fmla="*/ 758284 h 1931953"/>
                    <a:gd name="connsiteX6" fmla="*/ 96074 w 2885396"/>
                    <a:gd name="connsiteY6" fmla="*/ 334549 h 1931953"/>
                    <a:gd name="connsiteX7" fmla="*/ 1346 w 2885396"/>
                    <a:gd name="connsiteY7" fmla="*/ 8130 h 1931953"/>
                    <a:gd name="connsiteX8" fmla="*/ 200391 w 2885396"/>
                    <a:gd name="connsiteY8" fmla="*/ 87983 h 1931953"/>
                    <a:gd name="connsiteX9" fmla="*/ 502556 w 2885396"/>
                    <a:gd name="connsiteY9" fmla="*/ 488698 h 1931953"/>
                    <a:gd name="connsiteX10" fmla="*/ 475411 w 2885396"/>
                    <a:gd name="connsiteY10" fmla="*/ 287134 h 1931953"/>
                    <a:gd name="connsiteX11" fmla="*/ 411037 w 2885396"/>
                    <a:gd name="connsiteY11" fmla="*/ 73139 h 1931953"/>
                    <a:gd name="connsiteX12" fmla="*/ 494380 w 2885396"/>
                    <a:gd name="connsiteY12" fmla="*/ 97463 h 1931953"/>
                    <a:gd name="connsiteX13" fmla="*/ 627146 w 2885396"/>
                    <a:gd name="connsiteY13" fmla="*/ 239718 h 1931953"/>
                    <a:gd name="connsiteX14" fmla="*/ 841269 w 2885396"/>
                    <a:gd name="connsiteY14" fmla="*/ 402258 h 1931953"/>
                    <a:gd name="connsiteX15" fmla="*/ 1512332 w 2885396"/>
                    <a:gd name="connsiteY15" fmla="*/ 312981 h 1931953"/>
                    <a:gd name="connsiteX16" fmla="*/ 1780995 w 2885396"/>
                    <a:gd name="connsiteY16" fmla="*/ 493590 h 1931953"/>
                    <a:gd name="connsiteX17" fmla="*/ 1946095 w 2885396"/>
                    <a:gd name="connsiteY17" fmla="*/ 671390 h 1931953"/>
                    <a:gd name="connsiteX18" fmla="*/ 2304703 w 2885396"/>
                    <a:gd name="connsiteY18" fmla="*/ 623282 h 1931953"/>
                    <a:gd name="connsiteX19" fmla="*/ 2536967 w 2885396"/>
                    <a:gd name="connsiteY19" fmla="*/ 495242 h 1931953"/>
                    <a:gd name="connsiteX20" fmla="*/ 2883721 w 2885396"/>
                    <a:gd name="connsiteY20" fmla="*/ 258674 h 1931953"/>
                    <a:gd name="connsiteX21" fmla="*/ 2665664 w 2885396"/>
                    <a:gd name="connsiteY21" fmla="*/ 1039262 h 1931953"/>
                    <a:gd name="connsiteX22" fmla="*/ 2591233 w 2885396"/>
                    <a:gd name="connsiteY22" fmla="*/ 1643435 h 1931953"/>
                    <a:gd name="connsiteX23" fmla="*/ 2548552 w 2885396"/>
                    <a:gd name="connsiteY23" fmla="*/ 1716825 h 1931953"/>
                    <a:gd name="connsiteX24" fmla="*/ 2485511 w 2885396"/>
                    <a:gd name="connsiteY24" fmla="*/ 1772473 h 1931953"/>
                    <a:gd name="connsiteX25" fmla="*/ 2253443 w 2885396"/>
                    <a:gd name="connsiteY25" fmla="*/ 1809069 h 1931953"/>
                    <a:gd name="connsiteX0" fmla="*/ 2111253 w 2885396"/>
                    <a:gd name="connsiteY0" fmla="*/ 1931953 h 1931953"/>
                    <a:gd name="connsiteX1" fmla="*/ 1476125 w 2885396"/>
                    <a:gd name="connsiteY1" fmla="*/ 1750225 h 1931953"/>
                    <a:gd name="connsiteX2" fmla="*/ 1259376 w 2885396"/>
                    <a:gd name="connsiteY2" fmla="*/ 1783476 h 1931953"/>
                    <a:gd name="connsiteX3" fmla="*/ 435591 w 2885396"/>
                    <a:gd name="connsiteY3" fmla="*/ 1852791 h 1931953"/>
                    <a:gd name="connsiteX4" fmla="*/ 520758 w 2885396"/>
                    <a:gd name="connsiteY4" fmla="*/ 1272900 h 1931953"/>
                    <a:gd name="connsiteX5" fmla="*/ 377131 w 2885396"/>
                    <a:gd name="connsiteY5" fmla="*/ 758284 h 1931953"/>
                    <a:gd name="connsiteX6" fmla="*/ 96074 w 2885396"/>
                    <a:gd name="connsiteY6" fmla="*/ 334549 h 1931953"/>
                    <a:gd name="connsiteX7" fmla="*/ 1346 w 2885396"/>
                    <a:gd name="connsiteY7" fmla="*/ 8130 h 1931953"/>
                    <a:gd name="connsiteX8" fmla="*/ 200391 w 2885396"/>
                    <a:gd name="connsiteY8" fmla="*/ 87983 h 1931953"/>
                    <a:gd name="connsiteX9" fmla="*/ 502556 w 2885396"/>
                    <a:gd name="connsiteY9" fmla="*/ 488698 h 1931953"/>
                    <a:gd name="connsiteX10" fmla="*/ 475411 w 2885396"/>
                    <a:gd name="connsiteY10" fmla="*/ 287134 h 1931953"/>
                    <a:gd name="connsiteX11" fmla="*/ 411037 w 2885396"/>
                    <a:gd name="connsiteY11" fmla="*/ 73139 h 1931953"/>
                    <a:gd name="connsiteX12" fmla="*/ 513347 w 2885396"/>
                    <a:gd name="connsiteY12" fmla="*/ 69014 h 1931953"/>
                    <a:gd name="connsiteX13" fmla="*/ 627146 w 2885396"/>
                    <a:gd name="connsiteY13" fmla="*/ 239718 h 1931953"/>
                    <a:gd name="connsiteX14" fmla="*/ 841269 w 2885396"/>
                    <a:gd name="connsiteY14" fmla="*/ 402258 h 1931953"/>
                    <a:gd name="connsiteX15" fmla="*/ 1512332 w 2885396"/>
                    <a:gd name="connsiteY15" fmla="*/ 312981 h 1931953"/>
                    <a:gd name="connsiteX16" fmla="*/ 1780995 w 2885396"/>
                    <a:gd name="connsiteY16" fmla="*/ 493590 h 1931953"/>
                    <a:gd name="connsiteX17" fmla="*/ 1946095 w 2885396"/>
                    <a:gd name="connsiteY17" fmla="*/ 671390 h 1931953"/>
                    <a:gd name="connsiteX18" fmla="*/ 2304703 w 2885396"/>
                    <a:gd name="connsiteY18" fmla="*/ 623282 h 1931953"/>
                    <a:gd name="connsiteX19" fmla="*/ 2536967 w 2885396"/>
                    <a:gd name="connsiteY19" fmla="*/ 495242 h 1931953"/>
                    <a:gd name="connsiteX20" fmla="*/ 2883721 w 2885396"/>
                    <a:gd name="connsiteY20" fmla="*/ 258674 h 1931953"/>
                    <a:gd name="connsiteX21" fmla="*/ 2665664 w 2885396"/>
                    <a:gd name="connsiteY21" fmla="*/ 1039262 h 1931953"/>
                    <a:gd name="connsiteX22" fmla="*/ 2591233 w 2885396"/>
                    <a:gd name="connsiteY22" fmla="*/ 1643435 h 1931953"/>
                    <a:gd name="connsiteX23" fmla="*/ 2548552 w 2885396"/>
                    <a:gd name="connsiteY23" fmla="*/ 1716825 h 1931953"/>
                    <a:gd name="connsiteX24" fmla="*/ 2485511 w 2885396"/>
                    <a:gd name="connsiteY24" fmla="*/ 1772473 h 1931953"/>
                    <a:gd name="connsiteX25" fmla="*/ 2253443 w 2885396"/>
                    <a:gd name="connsiteY25" fmla="*/ 1809069 h 1931953"/>
                    <a:gd name="connsiteX0" fmla="*/ 2111253 w 2885396"/>
                    <a:gd name="connsiteY0" fmla="*/ 1931953 h 1931953"/>
                    <a:gd name="connsiteX1" fmla="*/ 1476125 w 2885396"/>
                    <a:gd name="connsiteY1" fmla="*/ 1750225 h 1931953"/>
                    <a:gd name="connsiteX2" fmla="*/ 1259376 w 2885396"/>
                    <a:gd name="connsiteY2" fmla="*/ 1783476 h 1931953"/>
                    <a:gd name="connsiteX3" fmla="*/ 435591 w 2885396"/>
                    <a:gd name="connsiteY3" fmla="*/ 1852791 h 1931953"/>
                    <a:gd name="connsiteX4" fmla="*/ 520758 w 2885396"/>
                    <a:gd name="connsiteY4" fmla="*/ 1272900 h 1931953"/>
                    <a:gd name="connsiteX5" fmla="*/ 377131 w 2885396"/>
                    <a:gd name="connsiteY5" fmla="*/ 758284 h 1931953"/>
                    <a:gd name="connsiteX6" fmla="*/ 96074 w 2885396"/>
                    <a:gd name="connsiteY6" fmla="*/ 334549 h 1931953"/>
                    <a:gd name="connsiteX7" fmla="*/ 1346 w 2885396"/>
                    <a:gd name="connsiteY7" fmla="*/ 8130 h 1931953"/>
                    <a:gd name="connsiteX8" fmla="*/ 200391 w 2885396"/>
                    <a:gd name="connsiteY8" fmla="*/ 87983 h 1931953"/>
                    <a:gd name="connsiteX9" fmla="*/ 502556 w 2885396"/>
                    <a:gd name="connsiteY9" fmla="*/ 488698 h 1931953"/>
                    <a:gd name="connsiteX10" fmla="*/ 475411 w 2885396"/>
                    <a:gd name="connsiteY10" fmla="*/ 287134 h 1931953"/>
                    <a:gd name="connsiteX11" fmla="*/ 411037 w 2885396"/>
                    <a:gd name="connsiteY11" fmla="*/ 73139 h 1931953"/>
                    <a:gd name="connsiteX12" fmla="*/ 513347 w 2885396"/>
                    <a:gd name="connsiteY12" fmla="*/ 69014 h 1931953"/>
                    <a:gd name="connsiteX13" fmla="*/ 665078 w 2885396"/>
                    <a:gd name="connsiteY13" fmla="*/ 230235 h 1931953"/>
                    <a:gd name="connsiteX14" fmla="*/ 841269 w 2885396"/>
                    <a:gd name="connsiteY14" fmla="*/ 402258 h 1931953"/>
                    <a:gd name="connsiteX15" fmla="*/ 1512332 w 2885396"/>
                    <a:gd name="connsiteY15" fmla="*/ 312981 h 1931953"/>
                    <a:gd name="connsiteX16" fmla="*/ 1780995 w 2885396"/>
                    <a:gd name="connsiteY16" fmla="*/ 493590 h 1931953"/>
                    <a:gd name="connsiteX17" fmla="*/ 1946095 w 2885396"/>
                    <a:gd name="connsiteY17" fmla="*/ 671390 h 1931953"/>
                    <a:gd name="connsiteX18" fmla="*/ 2304703 w 2885396"/>
                    <a:gd name="connsiteY18" fmla="*/ 623282 h 1931953"/>
                    <a:gd name="connsiteX19" fmla="*/ 2536967 w 2885396"/>
                    <a:gd name="connsiteY19" fmla="*/ 495242 h 1931953"/>
                    <a:gd name="connsiteX20" fmla="*/ 2883721 w 2885396"/>
                    <a:gd name="connsiteY20" fmla="*/ 258674 h 1931953"/>
                    <a:gd name="connsiteX21" fmla="*/ 2665664 w 2885396"/>
                    <a:gd name="connsiteY21" fmla="*/ 1039262 h 1931953"/>
                    <a:gd name="connsiteX22" fmla="*/ 2591233 w 2885396"/>
                    <a:gd name="connsiteY22" fmla="*/ 1643435 h 1931953"/>
                    <a:gd name="connsiteX23" fmla="*/ 2548552 w 2885396"/>
                    <a:gd name="connsiteY23" fmla="*/ 1716825 h 1931953"/>
                    <a:gd name="connsiteX24" fmla="*/ 2485511 w 2885396"/>
                    <a:gd name="connsiteY24" fmla="*/ 1772473 h 1931953"/>
                    <a:gd name="connsiteX25" fmla="*/ 2253443 w 2885396"/>
                    <a:gd name="connsiteY25" fmla="*/ 1809069 h 1931953"/>
                    <a:gd name="connsiteX0" fmla="*/ 2111253 w 2885396"/>
                    <a:gd name="connsiteY0" fmla="*/ 1931953 h 1931953"/>
                    <a:gd name="connsiteX1" fmla="*/ 1476125 w 2885396"/>
                    <a:gd name="connsiteY1" fmla="*/ 1750225 h 1931953"/>
                    <a:gd name="connsiteX2" fmla="*/ 1259376 w 2885396"/>
                    <a:gd name="connsiteY2" fmla="*/ 1783476 h 1931953"/>
                    <a:gd name="connsiteX3" fmla="*/ 435591 w 2885396"/>
                    <a:gd name="connsiteY3" fmla="*/ 1852791 h 1931953"/>
                    <a:gd name="connsiteX4" fmla="*/ 520758 w 2885396"/>
                    <a:gd name="connsiteY4" fmla="*/ 1272900 h 1931953"/>
                    <a:gd name="connsiteX5" fmla="*/ 282298 w 2885396"/>
                    <a:gd name="connsiteY5" fmla="*/ 767767 h 1931953"/>
                    <a:gd name="connsiteX6" fmla="*/ 96074 w 2885396"/>
                    <a:gd name="connsiteY6" fmla="*/ 334549 h 1931953"/>
                    <a:gd name="connsiteX7" fmla="*/ 1346 w 2885396"/>
                    <a:gd name="connsiteY7" fmla="*/ 8130 h 1931953"/>
                    <a:gd name="connsiteX8" fmla="*/ 200391 w 2885396"/>
                    <a:gd name="connsiteY8" fmla="*/ 87983 h 1931953"/>
                    <a:gd name="connsiteX9" fmla="*/ 502556 w 2885396"/>
                    <a:gd name="connsiteY9" fmla="*/ 488698 h 1931953"/>
                    <a:gd name="connsiteX10" fmla="*/ 475411 w 2885396"/>
                    <a:gd name="connsiteY10" fmla="*/ 287134 h 1931953"/>
                    <a:gd name="connsiteX11" fmla="*/ 411037 w 2885396"/>
                    <a:gd name="connsiteY11" fmla="*/ 73139 h 1931953"/>
                    <a:gd name="connsiteX12" fmla="*/ 513347 w 2885396"/>
                    <a:gd name="connsiteY12" fmla="*/ 69014 h 1931953"/>
                    <a:gd name="connsiteX13" fmla="*/ 665078 w 2885396"/>
                    <a:gd name="connsiteY13" fmla="*/ 230235 h 1931953"/>
                    <a:gd name="connsiteX14" fmla="*/ 841269 w 2885396"/>
                    <a:gd name="connsiteY14" fmla="*/ 402258 h 1931953"/>
                    <a:gd name="connsiteX15" fmla="*/ 1512332 w 2885396"/>
                    <a:gd name="connsiteY15" fmla="*/ 312981 h 1931953"/>
                    <a:gd name="connsiteX16" fmla="*/ 1780995 w 2885396"/>
                    <a:gd name="connsiteY16" fmla="*/ 493590 h 1931953"/>
                    <a:gd name="connsiteX17" fmla="*/ 1946095 w 2885396"/>
                    <a:gd name="connsiteY17" fmla="*/ 671390 h 1931953"/>
                    <a:gd name="connsiteX18" fmla="*/ 2304703 w 2885396"/>
                    <a:gd name="connsiteY18" fmla="*/ 623282 h 1931953"/>
                    <a:gd name="connsiteX19" fmla="*/ 2536967 w 2885396"/>
                    <a:gd name="connsiteY19" fmla="*/ 495242 h 1931953"/>
                    <a:gd name="connsiteX20" fmla="*/ 2883721 w 2885396"/>
                    <a:gd name="connsiteY20" fmla="*/ 258674 h 1931953"/>
                    <a:gd name="connsiteX21" fmla="*/ 2665664 w 2885396"/>
                    <a:gd name="connsiteY21" fmla="*/ 1039262 h 1931953"/>
                    <a:gd name="connsiteX22" fmla="*/ 2591233 w 2885396"/>
                    <a:gd name="connsiteY22" fmla="*/ 1643435 h 1931953"/>
                    <a:gd name="connsiteX23" fmla="*/ 2548552 w 2885396"/>
                    <a:gd name="connsiteY23" fmla="*/ 1716825 h 1931953"/>
                    <a:gd name="connsiteX24" fmla="*/ 2485511 w 2885396"/>
                    <a:gd name="connsiteY24" fmla="*/ 1772473 h 1931953"/>
                    <a:gd name="connsiteX25" fmla="*/ 2253443 w 2885396"/>
                    <a:gd name="connsiteY25" fmla="*/ 1809069 h 1931953"/>
                    <a:gd name="connsiteX0" fmla="*/ 2111253 w 2885396"/>
                    <a:gd name="connsiteY0" fmla="*/ 1931953 h 1931953"/>
                    <a:gd name="connsiteX1" fmla="*/ 1476125 w 2885396"/>
                    <a:gd name="connsiteY1" fmla="*/ 1750225 h 1931953"/>
                    <a:gd name="connsiteX2" fmla="*/ 1259376 w 2885396"/>
                    <a:gd name="connsiteY2" fmla="*/ 1783476 h 1931953"/>
                    <a:gd name="connsiteX3" fmla="*/ 435591 w 2885396"/>
                    <a:gd name="connsiteY3" fmla="*/ 1852791 h 1931953"/>
                    <a:gd name="connsiteX4" fmla="*/ 520758 w 2885396"/>
                    <a:gd name="connsiteY4" fmla="*/ 1272900 h 1931953"/>
                    <a:gd name="connsiteX5" fmla="*/ 409027 w 2885396"/>
                    <a:gd name="connsiteY5" fmla="*/ 1007872 h 1931953"/>
                    <a:gd name="connsiteX6" fmla="*/ 282298 w 2885396"/>
                    <a:gd name="connsiteY6" fmla="*/ 767767 h 1931953"/>
                    <a:gd name="connsiteX7" fmla="*/ 96074 w 2885396"/>
                    <a:gd name="connsiteY7" fmla="*/ 334549 h 1931953"/>
                    <a:gd name="connsiteX8" fmla="*/ 1346 w 2885396"/>
                    <a:gd name="connsiteY8" fmla="*/ 8130 h 1931953"/>
                    <a:gd name="connsiteX9" fmla="*/ 200391 w 2885396"/>
                    <a:gd name="connsiteY9" fmla="*/ 87983 h 1931953"/>
                    <a:gd name="connsiteX10" fmla="*/ 502556 w 2885396"/>
                    <a:gd name="connsiteY10" fmla="*/ 488698 h 1931953"/>
                    <a:gd name="connsiteX11" fmla="*/ 475411 w 2885396"/>
                    <a:gd name="connsiteY11" fmla="*/ 287134 h 1931953"/>
                    <a:gd name="connsiteX12" fmla="*/ 411037 w 2885396"/>
                    <a:gd name="connsiteY12" fmla="*/ 73139 h 1931953"/>
                    <a:gd name="connsiteX13" fmla="*/ 513347 w 2885396"/>
                    <a:gd name="connsiteY13" fmla="*/ 69014 h 1931953"/>
                    <a:gd name="connsiteX14" fmla="*/ 665078 w 2885396"/>
                    <a:gd name="connsiteY14" fmla="*/ 230235 h 1931953"/>
                    <a:gd name="connsiteX15" fmla="*/ 841269 w 2885396"/>
                    <a:gd name="connsiteY15" fmla="*/ 402258 h 1931953"/>
                    <a:gd name="connsiteX16" fmla="*/ 1512332 w 2885396"/>
                    <a:gd name="connsiteY16" fmla="*/ 312981 h 1931953"/>
                    <a:gd name="connsiteX17" fmla="*/ 1780995 w 2885396"/>
                    <a:gd name="connsiteY17" fmla="*/ 493590 h 1931953"/>
                    <a:gd name="connsiteX18" fmla="*/ 1946095 w 2885396"/>
                    <a:gd name="connsiteY18" fmla="*/ 671390 h 1931953"/>
                    <a:gd name="connsiteX19" fmla="*/ 2304703 w 2885396"/>
                    <a:gd name="connsiteY19" fmla="*/ 623282 h 1931953"/>
                    <a:gd name="connsiteX20" fmla="*/ 2536967 w 2885396"/>
                    <a:gd name="connsiteY20" fmla="*/ 495242 h 1931953"/>
                    <a:gd name="connsiteX21" fmla="*/ 2883721 w 2885396"/>
                    <a:gd name="connsiteY21" fmla="*/ 258674 h 1931953"/>
                    <a:gd name="connsiteX22" fmla="*/ 2665664 w 2885396"/>
                    <a:gd name="connsiteY22" fmla="*/ 1039262 h 1931953"/>
                    <a:gd name="connsiteX23" fmla="*/ 2591233 w 2885396"/>
                    <a:gd name="connsiteY23" fmla="*/ 1643435 h 1931953"/>
                    <a:gd name="connsiteX24" fmla="*/ 2548552 w 2885396"/>
                    <a:gd name="connsiteY24" fmla="*/ 1716825 h 1931953"/>
                    <a:gd name="connsiteX25" fmla="*/ 2485511 w 2885396"/>
                    <a:gd name="connsiteY25" fmla="*/ 1772473 h 1931953"/>
                    <a:gd name="connsiteX26" fmla="*/ 2253443 w 2885396"/>
                    <a:gd name="connsiteY26" fmla="*/ 1809069 h 1931953"/>
                    <a:gd name="connsiteX0" fmla="*/ 2111253 w 2885396"/>
                    <a:gd name="connsiteY0" fmla="*/ 1931953 h 1931953"/>
                    <a:gd name="connsiteX1" fmla="*/ 1476125 w 2885396"/>
                    <a:gd name="connsiteY1" fmla="*/ 1750225 h 1931953"/>
                    <a:gd name="connsiteX2" fmla="*/ 1259376 w 2885396"/>
                    <a:gd name="connsiteY2" fmla="*/ 1783476 h 1931953"/>
                    <a:gd name="connsiteX3" fmla="*/ 435591 w 2885396"/>
                    <a:gd name="connsiteY3" fmla="*/ 1852791 h 1931953"/>
                    <a:gd name="connsiteX4" fmla="*/ 350056 w 2885396"/>
                    <a:gd name="connsiteY4" fmla="*/ 1320317 h 1931953"/>
                    <a:gd name="connsiteX5" fmla="*/ 409027 w 2885396"/>
                    <a:gd name="connsiteY5" fmla="*/ 1007872 h 1931953"/>
                    <a:gd name="connsiteX6" fmla="*/ 282298 w 2885396"/>
                    <a:gd name="connsiteY6" fmla="*/ 767767 h 1931953"/>
                    <a:gd name="connsiteX7" fmla="*/ 96074 w 2885396"/>
                    <a:gd name="connsiteY7" fmla="*/ 334549 h 1931953"/>
                    <a:gd name="connsiteX8" fmla="*/ 1346 w 2885396"/>
                    <a:gd name="connsiteY8" fmla="*/ 8130 h 1931953"/>
                    <a:gd name="connsiteX9" fmla="*/ 200391 w 2885396"/>
                    <a:gd name="connsiteY9" fmla="*/ 87983 h 1931953"/>
                    <a:gd name="connsiteX10" fmla="*/ 502556 w 2885396"/>
                    <a:gd name="connsiteY10" fmla="*/ 488698 h 1931953"/>
                    <a:gd name="connsiteX11" fmla="*/ 475411 w 2885396"/>
                    <a:gd name="connsiteY11" fmla="*/ 287134 h 1931953"/>
                    <a:gd name="connsiteX12" fmla="*/ 411037 w 2885396"/>
                    <a:gd name="connsiteY12" fmla="*/ 73139 h 1931953"/>
                    <a:gd name="connsiteX13" fmla="*/ 513347 w 2885396"/>
                    <a:gd name="connsiteY13" fmla="*/ 69014 h 1931953"/>
                    <a:gd name="connsiteX14" fmla="*/ 665078 w 2885396"/>
                    <a:gd name="connsiteY14" fmla="*/ 230235 h 1931953"/>
                    <a:gd name="connsiteX15" fmla="*/ 841269 w 2885396"/>
                    <a:gd name="connsiteY15" fmla="*/ 402258 h 1931953"/>
                    <a:gd name="connsiteX16" fmla="*/ 1512332 w 2885396"/>
                    <a:gd name="connsiteY16" fmla="*/ 312981 h 1931953"/>
                    <a:gd name="connsiteX17" fmla="*/ 1780995 w 2885396"/>
                    <a:gd name="connsiteY17" fmla="*/ 493590 h 1931953"/>
                    <a:gd name="connsiteX18" fmla="*/ 1946095 w 2885396"/>
                    <a:gd name="connsiteY18" fmla="*/ 671390 h 1931953"/>
                    <a:gd name="connsiteX19" fmla="*/ 2304703 w 2885396"/>
                    <a:gd name="connsiteY19" fmla="*/ 623282 h 1931953"/>
                    <a:gd name="connsiteX20" fmla="*/ 2536967 w 2885396"/>
                    <a:gd name="connsiteY20" fmla="*/ 495242 h 1931953"/>
                    <a:gd name="connsiteX21" fmla="*/ 2883721 w 2885396"/>
                    <a:gd name="connsiteY21" fmla="*/ 258674 h 1931953"/>
                    <a:gd name="connsiteX22" fmla="*/ 2665664 w 2885396"/>
                    <a:gd name="connsiteY22" fmla="*/ 1039262 h 1931953"/>
                    <a:gd name="connsiteX23" fmla="*/ 2591233 w 2885396"/>
                    <a:gd name="connsiteY23" fmla="*/ 1643435 h 1931953"/>
                    <a:gd name="connsiteX24" fmla="*/ 2548552 w 2885396"/>
                    <a:gd name="connsiteY24" fmla="*/ 1716825 h 1931953"/>
                    <a:gd name="connsiteX25" fmla="*/ 2485511 w 2885396"/>
                    <a:gd name="connsiteY25" fmla="*/ 1772473 h 1931953"/>
                    <a:gd name="connsiteX26" fmla="*/ 2253443 w 2885396"/>
                    <a:gd name="connsiteY26" fmla="*/ 1809069 h 1931953"/>
                    <a:gd name="connsiteX0" fmla="*/ 2111253 w 2885396"/>
                    <a:gd name="connsiteY0" fmla="*/ 1931953 h 1931953"/>
                    <a:gd name="connsiteX1" fmla="*/ 1476125 w 2885396"/>
                    <a:gd name="connsiteY1" fmla="*/ 1750225 h 1931953"/>
                    <a:gd name="connsiteX2" fmla="*/ 1259376 w 2885396"/>
                    <a:gd name="connsiteY2" fmla="*/ 1783476 h 1931953"/>
                    <a:gd name="connsiteX3" fmla="*/ 435591 w 2885396"/>
                    <a:gd name="connsiteY3" fmla="*/ 1852791 h 1931953"/>
                    <a:gd name="connsiteX4" fmla="*/ 323676 w 2885396"/>
                    <a:gd name="connsiteY4" fmla="*/ 1595840 h 1931953"/>
                    <a:gd name="connsiteX5" fmla="*/ 350056 w 2885396"/>
                    <a:gd name="connsiteY5" fmla="*/ 1320317 h 1931953"/>
                    <a:gd name="connsiteX6" fmla="*/ 409027 w 2885396"/>
                    <a:gd name="connsiteY6" fmla="*/ 1007872 h 1931953"/>
                    <a:gd name="connsiteX7" fmla="*/ 282298 w 2885396"/>
                    <a:gd name="connsiteY7" fmla="*/ 767767 h 1931953"/>
                    <a:gd name="connsiteX8" fmla="*/ 96074 w 2885396"/>
                    <a:gd name="connsiteY8" fmla="*/ 334549 h 1931953"/>
                    <a:gd name="connsiteX9" fmla="*/ 1346 w 2885396"/>
                    <a:gd name="connsiteY9" fmla="*/ 8130 h 1931953"/>
                    <a:gd name="connsiteX10" fmla="*/ 200391 w 2885396"/>
                    <a:gd name="connsiteY10" fmla="*/ 87983 h 1931953"/>
                    <a:gd name="connsiteX11" fmla="*/ 502556 w 2885396"/>
                    <a:gd name="connsiteY11" fmla="*/ 488698 h 1931953"/>
                    <a:gd name="connsiteX12" fmla="*/ 475411 w 2885396"/>
                    <a:gd name="connsiteY12" fmla="*/ 287134 h 1931953"/>
                    <a:gd name="connsiteX13" fmla="*/ 411037 w 2885396"/>
                    <a:gd name="connsiteY13" fmla="*/ 73139 h 1931953"/>
                    <a:gd name="connsiteX14" fmla="*/ 513347 w 2885396"/>
                    <a:gd name="connsiteY14" fmla="*/ 69014 h 1931953"/>
                    <a:gd name="connsiteX15" fmla="*/ 665078 w 2885396"/>
                    <a:gd name="connsiteY15" fmla="*/ 230235 h 1931953"/>
                    <a:gd name="connsiteX16" fmla="*/ 841269 w 2885396"/>
                    <a:gd name="connsiteY16" fmla="*/ 402258 h 1931953"/>
                    <a:gd name="connsiteX17" fmla="*/ 1512332 w 2885396"/>
                    <a:gd name="connsiteY17" fmla="*/ 312981 h 1931953"/>
                    <a:gd name="connsiteX18" fmla="*/ 1780995 w 2885396"/>
                    <a:gd name="connsiteY18" fmla="*/ 493590 h 1931953"/>
                    <a:gd name="connsiteX19" fmla="*/ 1946095 w 2885396"/>
                    <a:gd name="connsiteY19" fmla="*/ 671390 h 1931953"/>
                    <a:gd name="connsiteX20" fmla="*/ 2304703 w 2885396"/>
                    <a:gd name="connsiteY20" fmla="*/ 623282 h 1931953"/>
                    <a:gd name="connsiteX21" fmla="*/ 2536967 w 2885396"/>
                    <a:gd name="connsiteY21" fmla="*/ 495242 h 1931953"/>
                    <a:gd name="connsiteX22" fmla="*/ 2883721 w 2885396"/>
                    <a:gd name="connsiteY22" fmla="*/ 258674 h 1931953"/>
                    <a:gd name="connsiteX23" fmla="*/ 2665664 w 2885396"/>
                    <a:gd name="connsiteY23" fmla="*/ 1039262 h 1931953"/>
                    <a:gd name="connsiteX24" fmla="*/ 2591233 w 2885396"/>
                    <a:gd name="connsiteY24" fmla="*/ 1643435 h 1931953"/>
                    <a:gd name="connsiteX25" fmla="*/ 2548552 w 2885396"/>
                    <a:gd name="connsiteY25" fmla="*/ 1716825 h 1931953"/>
                    <a:gd name="connsiteX26" fmla="*/ 2485511 w 2885396"/>
                    <a:gd name="connsiteY26" fmla="*/ 1772473 h 1931953"/>
                    <a:gd name="connsiteX27" fmla="*/ 2253443 w 2885396"/>
                    <a:gd name="connsiteY27" fmla="*/ 1809069 h 1931953"/>
                    <a:gd name="connsiteX0" fmla="*/ 2111253 w 2885396"/>
                    <a:gd name="connsiteY0" fmla="*/ 1931953 h 1931953"/>
                    <a:gd name="connsiteX1" fmla="*/ 1476125 w 2885396"/>
                    <a:gd name="connsiteY1" fmla="*/ 1750225 h 1931953"/>
                    <a:gd name="connsiteX2" fmla="*/ 1259376 w 2885396"/>
                    <a:gd name="connsiteY2" fmla="*/ 1783476 h 1931953"/>
                    <a:gd name="connsiteX3" fmla="*/ 435591 w 2885396"/>
                    <a:gd name="connsiteY3" fmla="*/ 1852791 h 1931953"/>
                    <a:gd name="connsiteX4" fmla="*/ 323676 w 2885396"/>
                    <a:gd name="connsiteY4" fmla="*/ 1595840 h 1931953"/>
                    <a:gd name="connsiteX5" fmla="*/ 350056 w 2885396"/>
                    <a:gd name="connsiteY5" fmla="*/ 1320317 h 1931953"/>
                    <a:gd name="connsiteX6" fmla="*/ 409027 w 2885396"/>
                    <a:gd name="connsiteY6" fmla="*/ 1007872 h 1931953"/>
                    <a:gd name="connsiteX7" fmla="*/ 282298 w 2885396"/>
                    <a:gd name="connsiteY7" fmla="*/ 767767 h 1931953"/>
                    <a:gd name="connsiteX8" fmla="*/ 96074 w 2885396"/>
                    <a:gd name="connsiteY8" fmla="*/ 334549 h 1931953"/>
                    <a:gd name="connsiteX9" fmla="*/ 1346 w 2885396"/>
                    <a:gd name="connsiteY9" fmla="*/ 8130 h 1931953"/>
                    <a:gd name="connsiteX10" fmla="*/ 200391 w 2885396"/>
                    <a:gd name="connsiteY10" fmla="*/ 87983 h 1931953"/>
                    <a:gd name="connsiteX11" fmla="*/ 502556 w 2885396"/>
                    <a:gd name="connsiteY11" fmla="*/ 488698 h 1931953"/>
                    <a:gd name="connsiteX12" fmla="*/ 475411 w 2885396"/>
                    <a:gd name="connsiteY12" fmla="*/ 287134 h 1931953"/>
                    <a:gd name="connsiteX13" fmla="*/ 411037 w 2885396"/>
                    <a:gd name="connsiteY13" fmla="*/ 73139 h 1931953"/>
                    <a:gd name="connsiteX14" fmla="*/ 513347 w 2885396"/>
                    <a:gd name="connsiteY14" fmla="*/ 69014 h 1931953"/>
                    <a:gd name="connsiteX15" fmla="*/ 665078 w 2885396"/>
                    <a:gd name="connsiteY15" fmla="*/ 230235 h 1931953"/>
                    <a:gd name="connsiteX16" fmla="*/ 841269 w 2885396"/>
                    <a:gd name="connsiteY16" fmla="*/ 402258 h 1931953"/>
                    <a:gd name="connsiteX17" fmla="*/ 1512332 w 2885396"/>
                    <a:gd name="connsiteY17" fmla="*/ 312981 h 1931953"/>
                    <a:gd name="connsiteX18" fmla="*/ 1780995 w 2885396"/>
                    <a:gd name="connsiteY18" fmla="*/ 493590 h 1931953"/>
                    <a:gd name="connsiteX19" fmla="*/ 1931844 w 2885396"/>
                    <a:gd name="connsiteY19" fmla="*/ 737370 h 1931953"/>
                    <a:gd name="connsiteX20" fmla="*/ 2304703 w 2885396"/>
                    <a:gd name="connsiteY20" fmla="*/ 623282 h 1931953"/>
                    <a:gd name="connsiteX21" fmla="*/ 2536967 w 2885396"/>
                    <a:gd name="connsiteY21" fmla="*/ 495242 h 1931953"/>
                    <a:gd name="connsiteX22" fmla="*/ 2883721 w 2885396"/>
                    <a:gd name="connsiteY22" fmla="*/ 258674 h 1931953"/>
                    <a:gd name="connsiteX23" fmla="*/ 2665664 w 2885396"/>
                    <a:gd name="connsiteY23" fmla="*/ 1039262 h 1931953"/>
                    <a:gd name="connsiteX24" fmla="*/ 2591233 w 2885396"/>
                    <a:gd name="connsiteY24" fmla="*/ 1643435 h 1931953"/>
                    <a:gd name="connsiteX25" fmla="*/ 2548552 w 2885396"/>
                    <a:gd name="connsiteY25" fmla="*/ 1716825 h 1931953"/>
                    <a:gd name="connsiteX26" fmla="*/ 2485511 w 2885396"/>
                    <a:gd name="connsiteY26" fmla="*/ 1772473 h 1931953"/>
                    <a:gd name="connsiteX27" fmla="*/ 2253443 w 2885396"/>
                    <a:gd name="connsiteY27" fmla="*/ 1809069 h 1931953"/>
                    <a:gd name="connsiteX0" fmla="*/ 2111253 w 2885747"/>
                    <a:gd name="connsiteY0" fmla="*/ 1931953 h 1931953"/>
                    <a:gd name="connsiteX1" fmla="*/ 1476125 w 2885747"/>
                    <a:gd name="connsiteY1" fmla="*/ 1750225 h 1931953"/>
                    <a:gd name="connsiteX2" fmla="*/ 1259376 w 2885747"/>
                    <a:gd name="connsiteY2" fmla="*/ 1783476 h 1931953"/>
                    <a:gd name="connsiteX3" fmla="*/ 435591 w 2885747"/>
                    <a:gd name="connsiteY3" fmla="*/ 1852791 h 1931953"/>
                    <a:gd name="connsiteX4" fmla="*/ 323676 w 2885747"/>
                    <a:gd name="connsiteY4" fmla="*/ 1595840 h 1931953"/>
                    <a:gd name="connsiteX5" fmla="*/ 350056 w 2885747"/>
                    <a:gd name="connsiteY5" fmla="*/ 1320317 h 1931953"/>
                    <a:gd name="connsiteX6" fmla="*/ 409027 w 2885747"/>
                    <a:gd name="connsiteY6" fmla="*/ 1007872 h 1931953"/>
                    <a:gd name="connsiteX7" fmla="*/ 282298 w 2885747"/>
                    <a:gd name="connsiteY7" fmla="*/ 767767 h 1931953"/>
                    <a:gd name="connsiteX8" fmla="*/ 96074 w 2885747"/>
                    <a:gd name="connsiteY8" fmla="*/ 334549 h 1931953"/>
                    <a:gd name="connsiteX9" fmla="*/ 1346 w 2885747"/>
                    <a:gd name="connsiteY9" fmla="*/ 8130 h 1931953"/>
                    <a:gd name="connsiteX10" fmla="*/ 200391 w 2885747"/>
                    <a:gd name="connsiteY10" fmla="*/ 87983 h 1931953"/>
                    <a:gd name="connsiteX11" fmla="*/ 502556 w 2885747"/>
                    <a:gd name="connsiteY11" fmla="*/ 488698 h 1931953"/>
                    <a:gd name="connsiteX12" fmla="*/ 475411 w 2885747"/>
                    <a:gd name="connsiteY12" fmla="*/ 287134 h 1931953"/>
                    <a:gd name="connsiteX13" fmla="*/ 411037 w 2885747"/>
                    <a:gd name="connsiteY13" fmla="*/ 73139 h 1931953"/>
                    <a:gd name="connsiteX14" fmla="*/ 513347 w 2885747"/>
                    <a:gd name="connsiteY14" fmla="*/ 69014 h 1931953"/>
                    <a:gd name="connsiteX15" fmla="*/ 665078 w 2885747"/>
                    <a:gd name="connsiteY15" fmla="*/ 230235 h 1931953"/>
                    <a:gd name="connsiteX16" fmla="*/ 841269 w 2885747"/>
                    <a:gd name="connsiteY16" fmla="*/ 402258 h 1931953"/>
                    <a:gd name="connsiteX17" fmla="*/ 1512332 w 2885747"/>
                    <a:gd name="connsiteY17" fmla="*/ 312981 h 1931953"/>
                    <a:gd name="connsiteX18" fmla="*/ 1780995 w 2885747"/>
                    <a:gd name="connsiteY18" fmla="*/ 493590 h 1931953"/>
                    <a:gd name="connsiteX19" fmla="*/ 1931844 w 2885747"/>
                    <a:gd name="connsiteY19" fmla="*/ 737370 h 1931953"/>
                    <a:gd name="connsiteX20" fmla="*/ 2304703 w 2885747"/>
                    <a:gd name="connsiteY20" fmla="*/ 623282 h 1931953"/>
                    <a:gd name="connsiteX21" fmla="*/ 2522716 w 2885747"/>
                    <a:gd name="connsiteY21" fmla="*/ 489244 h 1931953"/>
                    <a:gd name="connsiteX22" fmla="*/ 2883721 w 2885747"/>
                    <a:gd name="connsiteY22" fmla="*/ 258674 h 1931953"/>
                    <a:gd name="connsiteX23" fmla="*/ 2665664 w 2885747"/>
                    <a:gd name="connsiteY23" fmla="*/ 1039262 h 1931953"/>
                    <a:gd name="connsiteX24" fmla="*/ 2591233 w 2885747"/>
                    <a:gd name="connsiteY24" fmla="*/ 1643435 h 1931953"/>
                    <a:gd name="connsiteX25" fmla="*/ 2548552 w 2885747"/>
                    <a:gd name="connsiteY25" fmla="*/ 1716825 h 1931953"/>
                    <a:gd name="connsiteX26" fmla="*/ 2485511 w 2885747"/>
                    <a:gd name="connsiteY26" fmla="*/ 1772473 h 1931953"/>
                    <a:gd name="connsiteX27" fmla="*/ 2253443 w 2885747"/>
                    <a:gd name="connsiteY27" fmla="*/ 1809069 h 1931953"/>
                    <a:gd name="connsiteX0" fmla="*/ 2111253 w 2937652"/>
                    <a:gd name="connsiteY0" fmla="*/ 1931953 h 1931953"/>
                    <a:gd name="connsiteX1" fmla="*/ 1476125 w 2937652"/>
                    <a:gd name="connsiteY1" fmla="*/ 1750225 h 1931953"/>
                    <a:gd name="connsiteX2" fmla="*/ 1259376 w 2937652"/>
                    <a:gd name="connsiteY2" fmla="*/ 1783476 h 1931953"/>
                    <a:gd name="connsiteX3" fmla="*/ 435591 w 2937652"/>
                    <a:gd name="connsiteY3" fmla="*/ 1852791 h 1931953"/>
                    <a:gd name="connsiteX4" fmla="*/ 323676 w 2937652"/>
                    <a:gd name="connsiteY4" fmla="*/ 1595840 h 1931953"/>
                    <a:gd name="connsiteX5" fmla="*/ 350056 w 2937652"/>
                    <a:gd name="connsiteY5" fmla="*/ 1320317 h 1931953"/>
                    <a:gd name="connsiteX6" fmla="*/ 409027 w 2937652"/>
                    <a:gd name="connsiteY6" fmla="*/ 1007872 h 1931953"/>
                    <a:gd name="connsiteX7" fmla="*/ 282298 w 2937652"/>
                    <a:gd name="connsiteY7" fmla="*/ 767767 h 1931953"/>
                    <a:gd name="connsiteX8" fmla="*/ 96074 w 2937652"/>
                    <a:gd name="connsiteY8" fmla="*/ 334549 h 1931953"/>
                    <a:gd name="connsiteX9" fmla="*/ 1346 w 2937652"/>
                    <a:gd name="connsiteY9" fmla="*/ 8130 h 1931953"/>
                    <a:gd name="connsiteX10" fmla="*/ 200391 w 2937652"/>
                    <a:gd name="connsiteY10" fmla="*/ 87983 h 1931953"/>
                    <a:gd name="connsiteX11" fmla="*/ 502556 w 2937652"/>
                    <a:gd name="connsiteY11" fmla="*/ 488698 h 1931953"/>
                    <a:gd name="connsiteX12" fmla="*/ 475411 w 2937652"/>
                    <a:gd name="connsiteY12" fmla="*/ 287134 h 1931953"/>
                    <a:gd name="connsiteX13" fmla="*/ 411037 w 2937652"/>
                    <a:gd name="connsiteY13" fmla="*/ 73139 h 1931953"/>
                    <a:gd name="connsiteX14" fmla="*/ 513347 w 2937652"/>
                    <a:gd name="connsiteY14" fmla="*/ 69014 h 1931953"/>
                    <a:gd name="connsiteX15" fmla="*/ 665078 w 2937652"/>
                    <a:gd name="connsiteY15" fmla="*/ 230235 h 1931953"/>
                    <a:gd name="connsiteX16" fmla="*/ 841269 w 2937652"/>
                    <a:gd name="connsiteY16" fmla="*/ 402258 h 1931953"/>
                    <a:gd name="connsiteX17" fmla="*/ 1512332 w 2937652"/>
                    <a:gd name="connsiteY17" fmla="*/ 312981 h 1931953"/>
                    <a:gd name="connsiteX18" fmla="*/ 1780995 w 2937652"/>
                    <a:gd name="connsiteY18" fmla="*/ 493590 h 1931953"/>
                    <a:gd name="connsiteX19" fmla="*/ 1931844 w 2937652"/>
                    <a:gd name="connsiteY19" fmla="*/ 737370 h 1931953"/>
                    <a:gd name="connsiteX20" fmla="*/ 2304703 w 2937652"/>
                    <a:gd name="connsiteY20" fmla="*/ 623282 h 1931953"/>
                    <a:gd name="connsiteX21" fmla="*/ 2522716 w 2937652"/>
                    <a:gd name="connsiteY21" fmla="*/ 489244 h 1931953"/>
                    <a:gd name="connsiteX22" fmla="*/ 2935974 w 2937652"/>
                    <a:gd name="connsiteY22" fmla="*/ 102722 h 1931953"/>
                    <a:gd name="connsiteX23" fmla="*/ 2665664 w 2937652"/>
                    <a:gd name="connsiteY23" fmla="*/ 1039262 h 1931953"/>
                    <a:gd name="connsiteX24" fmla="*/ 2591233 w 2937652"/>
                    <a:gd name="connsiteY24" fmla="*/ 1643435 h 1931953"/>
                    <a:gd name="connsiteX25" fmla="*/ 2548552 w 2937652"/>
                    <a:gd name="connsiteY25" fmla="*/ 1716825 h 1931953"/>
                    <a:gd name="connsiteX26" fmla="*/ 2485511 w 2937652"/>
                    <a:gd name="connsiteY26" fmla="*/ 1772473 h 1931953"/>
                    <a:gd name="connsiteX27" fmla="*/ 2253443 w 2937652"/>
                    <a:gd name="connsiteY27" fmla="*/ 1809069 h 1931953"/>
                    <a:gd name="connsiteX0" fmla="*/ 2111253 w 2937652"/>
                    <a:gd name="connsiteY0" fmla="*/ 1931953 h 1931953"/>
                    <a:gd name="connsiteX1" fmla="*/ 1476125 w 2937652"/>
                    <a:gd name="connsiteY1" fmla="*/ 1750225 h 1931953"/>
                    <a:gd name="connsiteX2" fmla="*/ 1259376 w 2937652"/>
                    <a:gd name="connsiteY2" fmla="*/ 1783476 h 1931953"/>
                    <a:gd name="connsiteX3" fmla="*/ 435591 w 2937652"/>
                    <a:gd name="connsiteY3" fmla="*/ 1852791 h 1931953"/>
                    <a:gd name="connsiteX4" fmla="*/ 323676 w 2937652"/>
                    <a:gd name="connsiteY4" fmla="*/ 1595840 h 1931953"/>
                    <a:gd name="connsiteX5" fmla="*/ 350056 w 2937652"/>
                    <a:gd name="connsiteY5" fmla="*/ 1320317 h 1931953"/>
                    <a:gd name="connsiteX6" fmla="*/ 409027 w 2937652"/>
                    <a:gd name="connsiteY6" fmla="*/ 1007872 h 1931953"/>
                    <a:gd name="connsiteX7" fmla="*/ 282298 w 2937652"/>
                    <a:gd name="connsiteY7" fmla="*/ 767767 h 1931953"/>
                    <a:gd name="connsiteX8" fmla="*/ 96074 w 2937652"/>
                    <a:gd name="connsiteY8" fmla="*/ 334549 h 1931953"/>
                    <a:gd name="connsiteX9" fmla="*/ 1346 w 2937652"/>
                    <a:gd name="connsiteY9" fmla="*/ 8130 h 1931953"/>
                    <a:gd name="connsiteX10" fmla="*/ 200391 w 2937652"/>
                    <a:gd name="connsiteY10" fmla="*/ 87983 h 1931953"/>
                    <a:gd name="connsiteX11" fmla="*/ 502556 w 2937652"/>
                    <a:gd name="connsiteY11" fmla="*/ 488698 h 1931953"/>
                    <a:gd name="connsiteX12" fmla="*/ 475411 w 2937652"/>
                    <a:gd name="connsiteY12" fmla="*/ 287134 h 1931953"/>
                    <a:gd name="connsiteX13" fmla="*/ 411037 w 2937652"/>
                    <a:gd name="connsiteY13" fmla="*/ 73139 h 1931953"/>
                    <a:gd name="connsiteX14" fmla="*/ 513347 w 2937652"/>
                    <a:gd name="connsiteY14" fmla="*/ 69014 h 1931953"/>
                    <a:gd name="connsiteX15" fmla="*/ 665078 w 2937652"/>
                    <a:gd name="connsiteY15" fmla="*/ 230235 h 1931953"/>
                    <a:gd name="connsiteX16" fmla="*/ 841269 w 2937652"/>
                    <a:gd name="connsiteY16" fmla="*/ 402258 h 1931953"/>
                    <a:gd name="connsiteX17" fmla="*/ 1512332 w 2937652"/>
                    <a:gd name="connsiteY17" fmla="*/ 312981 h 1931953"/>
                    <a:gd name="connsiteX18" fmla="*/ 1780995 w 2937652"/>
                    <a:gd name="connsiteY18" fmla="*/ 493590 h 1931953"/>
                    <a:gd name="connsiteX19" fmla="*/ 1931844 w 2937652"/>
                    <a:gd name="connsiteY19" fmla="*/ 737370 h 1931953"/>
                    <a:gd name="connsiteX20" fmla="*/ 2304703 w 2937652"/>
                    <a:gd name="connsiteY20" fmla="*/ 623282 h 1931953"/>
                    <a:gd name="connsiteX21" fmla="*/ 2522716 w 2937652"/>
                    <a:gd name="connsiteY21" fmla="*/ 489244 h 1931953"/>
                    <a:gd name="connsiteX22" fmla="*/ 2935974 w 2937652"/>
                    <a:gd name="connsiteY22" fmla="*/ 102722 h 1931953"/>
                    <a:gd name="connsiteX23" fmla="*/ 2665664 w 2937652"/>
                    <a:gd name="connsiteY23" fmla="*/ 1039262 h 1931953"/>
                    <a:gd name="connsiteX24" fmla="*/ 2591233 w 2937652"/>
                    <a:gd name="connsiteY24" fmla="*/ 1643435 h 1931953"/>
                    <a:gd name="connsiteX25" fmla="*/ 2463046 w 2937652"/>
                    <a:gd name="connsiteY25" fmla="*/ 1518885 h 1931953"/>
                    <a:gd name="connsiteX26" fmla="*/ 2485511 w 2937652"/>
                    <a:gd name="connsiteY26" fmla="*/ 1772473 h 1931953"/>
                    <a:gd name="connsiteX27" fmla="*/ 2253443 w 2937652"/>
                    <a:gd name="connsiteY27" fmla="*/ 1809069 h 1931953"/>
                    <a:gd name="connsiteX0" fmla="*/ 2111253 w 2937739"/>
                    <a:gd name="connsiteY0" fmla="*/ 1931953 h 1931953"/>
                    <a:gd name="connsiteX1" fmla="*/ 1476125 w 2937739"/>
                    <a:gd name="connsiteY1" fmla="*/ 1750225 h 1931953"/>
                    <a:gd name="connsiteX2" fmla="*/ 1259376 w 2937739"/>
                    <a:gd name="connsiteY2" fmla="*/ 1783476 h 1931953"/>
                    <a:gd name="connsiteX3" fmla="*/ 435591 w 2937739"/>
                    <a:gd name="connsiteY3" fmla="*/ 1852791 h 1931953"/>
                    <a:gd name="connsiteX4" fmla="*/ 323676 w 2937739"/>
                    <a:gd name="connsiteY4" fmla="*/ 1595840 h 1931953"/>
                    <a:gd name="connsiteX5" fmla="*/ 350056 w 2937739"/>
                    <a:gd name="connsiteY5" fmla="*/ 1320317 h 1931953"/>
                    <a:gd name="connsiteX6" fmla="*/ 409027 w 2937739"/>
                    <a:gd name="connsiteY6" fmla="*/ 1007872 h 1931953"/>
                    <a:gd name="connsiteX7" fmla="*/ 282298 w 2937739"/>
                    <a:gd name="connsiteY7" fmla="*/ 767767 h 1931953"/>
                    <a:gd name="connsiteX8" fmla="*/ 96074 w 2937739"/>
                    <a:gd name="connsiteY8" fmla="*/ 334549 h 1931953"/>
                    <a:gd name="connsiteX9" fmla="*/ 1346 w 2937739"/>
                    <a:gd name="connsiteY9" fmla="*/ 8130 h 1931953"/>
                    <a:gd name="connsiteX10" fmla="*/ 200391 w 2937739"/>
                    <a:gd name="connsiteY10" fmla="*/ 87983 h 1931953"/>
                    <a:gd name="connsiteX11" fmla="*/ 502556 w 2937739"/>
                    <a:gd name="connsiteY11" fmla="*/ 488698 h 1931953"/>
                    <a:gd name="connsiteX12" fmla="*/ 475411 w 2937739"/>
                    <a:gd name="connsiteY12" fmla="*/ 287134 h 1931953"/>
                    <a:gd name="connsiteX13" fmla="*/ 411037 w 2937739"/>
                    <a:gd name="connsiteY13" fmla="*/ 73139 h 1931953"/>
                    <a:gd name="connsiteX14" fmla="*/ 513347 w 2937739"/>
                    <a:gd name="connsiteY14" fmla="*/ 69014 h 1931953"/>
                    <a:gd name="connsiteX15" fmla="*/ 665078 w 2937739"/>
                    <a:gd name="connsiteY15" fmla="*/ 230235 h 1931953"/>
                    <a:gd name="connsiteX16" fmla="*/ 841269 w 2937739"/>
                    <a:gd name="connsiteY16" fmla="*/ 402258 h 1931953"/>
                    <a:gd name="connsiteX17" fmla="*/ 1512332 w 2937739"/>
                    <a:gd name="connsiteY17" fmla="*/ 312981 h 1931953"/>
                    <a:gd name="connsiteX18" fmla="*/ 1780995 w 2937739"/>
                    <a:gd name="connsiteY18" fmla="*/ 493590 h 1931953"/>
                    <a:gd name="connsiteX19" fmla="*/ 1931844 w 2937739"/>
                    <a:gd name="connsiteY19" fmla="*/ 737370 h 1931953"/>
                    <a:gd name="connsiteX20" fmla="*/ 2304703 w 2937739"/>
                    <a:gd name="connsiteY20" fmla="*/ 623282 h 1931953"/>
                    <a:gd name="connsiteX21" fmla="*/ 2522716 w 2937739"/>
                    <a:gd name="connsiteY21" fmla="*/ 489244 h 1931953"/>
                    <a:gd name="connsiteX22" fmla="*/ 2935974 w 2937739"/>
                    <a:gd name="connsiteY22" fmla="*/ 102722 h 1931953"/>
                    <a:gd name="connsiteX23" fmla="*/ 2665664 w 2937739"/>
                    <a:gd name="connsiteY23" fmla="*/ 1039262 h 1931953"/>
                    <a:gd name="connsiteX24" fmla="*/ 2515228 w 2937739"/>
                    <a:gd name="connsiteY24" fmla="*/ 1391511 h 1931953"/>
                    <a:gd name="connsiteX25" fmla="*/ 2463046 w 2937739"/>
                    <a:gd name="connsiteY25" fmla="*/ 1518885 h 1931953"/>
                    <a:gd name="connsiteX26" fmla="*/ 2485511 w 2937739"/>
                    <a:gd name="connsiteY26" fmla="*/ 1772473 h 1931953"/>
                    <a:gd name="connsiteX27" fmla="*/ 2253443 w 2937739"/>
                    <a:gd name="connsiteY27" fmla="*/ 1809069 h 1931953"/>
                    <a:gd name="connsiteX0" fmla="*/ 2111253 w 2937739"/>
                    <a:gd name="connsiteY0" fmla="*/ 1931953 h 1931953"/>
                    <a:gd name="connsiteX1" fmla="*/ 1476125 w 2937739"/>
                    <a:gd name="connsiteY1" fmla="*/ 1750225 h 1931953"/>
                    <a:gd name="connsiteX2" fmla="*/ 1259376 w 2937739"/>
                    <a:gd name="connsiteY2" fmla="*/ 1783476 h 1931953"/>
                    <a:gd name="connsiteX3" fmla="*/ 435591 w 2937739"/>
                    <a:gd name="connsiteY3" fmla="*/ 1852791 h 1931953"/>
                    <a:gd name="connsiteX4" fmla="*/ 323676 w 2937739"/>
                    <a:gd name="connsiteY4" fmla="*/ 1595840 h 1931953"/>
                    <a:gd name="connsiteX5" fmla="*/ 350056 w 2937739"/>
                    <a:gd name="connsiteY5" fmla="*/ 1320317 h 1931953"/>
                    <a:gd name="connsiteX6" fmla="*/ 409027 w 2937739"/>
                    <a:gd name="connsiteY6" fmla="*/ 1007872 h 1931953"/>
                    <a:gd name="connsiteX7" fmla="*/ 282298 w 2937739"/>
                    <a:gd name="connsiteY7" fmla="*/ 767767 h 1931953"/>
                    <a:gd name="connsiteX8" fmla="*/ 96074 w 2937739"/>
                    <a:gd name="connsiteY8" fmla="*/ 334549 h 1931953"/>
                    <a:gd name="connsiteX9" fmla="*/ 1346 w 2937739"/>
                    <a:gd name="connsiteY9" fmla="*/ 8130 h 1931953"/>
                    <a:gd name="connsiteX10" fmla="*/ 200391 w 2937739"/>
                    <a:gd name="connsiteY10" fmla="*/ 87983 h 1931953"/>
                    <a:gd name="connsiteX11" fmla="*/ 502556 w 2937739"/>
                    <a:gd name="connsiteY11" fmla="*/ 488698 h 1931953"/>
                    <a:gd name="connsiteX12" fmla="*/ 475411 w 2937739"/>
                    <a:gd name="connsiteY12" fmla="*/ 287134 h 1931953"/>
                    <a:gd name="connsiteX13" fmla="*/ 411037 w 2937739"/>
                    <a:gd name="connsiteY13" fmla="*/ 73139 h 1931953"/>
                    <a:gd name="connsiteX14" fmla="*/ 513347 w 2937739"/>
                    <a:gd name="connsiteY14" fmla="*/ 69014 h 1931953"/>
                    <a:gd name="connsiteX15" fmla="*/ 665078 w 2937739"/>
                    <a:gd name="connsiteY15" fmla="*/ 230235 h 1931953"/>
                    <a:gd name="connsiteX16" fmla="*/ 841269 w 2937739"/>
                    <a:gd name="connsiteY16" fmla="*/ 402258 h 1931953"/>
                    <a:gd name="connsiteX17" fmla="*/ 1512332 w 2937739"/>
                    <a:gd name="connsiteY17" fmla="*/ 312981 h 1931953"/>
                    <a:gd name="connsiteX18" fmla="*/ 1780995 w 2937739"/>
                    <a:gd name="connsiteY18" fmla="*/ 493590 h 1931953"/>
                    <a:gd name="connsiteX19" fmla="*/ 1931844 w 2937739"/>
                    <a:gd name="connsiteY19" fmla="*/ 737370 h 1931953"/>
                    <a:gd name="connsiteX20" fmla="*/ 2304703 w 2937739"/>
                    <a:gd name="connsiteY20" fmla="*/ 623282 h 1931953"/>
                    <a:gd name="connsiteX21" fmla="*/ 2522716 w 2937739"/>
                    <a:gd name="connsiteY21" fmla="*/ 489244 h 1931953"/>
                    <a:gd name="connsiteX22" fmla="*/ 2935974 w 2937739"/>
                    <a:gd name="connsiteY22" fmla="*/ 102722 h 1931953"/>
                    <a:gd name="connsiteX23" fmla="*/ 2665664 w 2937739"/>
                    <a:gd name="connsiteY23" fmla="*/ 1039262 h 1931953"/>
                    <a:gd name="connsiteX24" fmla="*/ 2515228 w 2937739"/>
                    <a:gd name="connsiteY24" fmla="*/ 1391511 h 1931953"/>
                    <a:gd name="connsiteX25" fmla="*/ 2463046 w 2937739"/>
                    <a:gd name="connsiteY25" fmla="*/ 1518885 h 1931953"/>
                    <a:gd name="connsiteX26" fmla="*/ 2328750 w 2937739"/>
                    <a:gd name="connsiteY26" fmla="*/ 1622518 h 1931953"/>
                    <a:gd name="connsiteX27" fmla="*/ 2253443 w 2937739"/>
                    <a:gd name="connsiteY27" fmla="*/ 1809069 h 1931953"/>
                    <a:gd name="connsiteX0" fmla="*/ 2111253 w 2937739"/>
                    <a:gd name="connsiteY0" fmla="*/ 1931953 h 1931953"/>
                    <a:gd name="connsiteX1" fmla="*/ 1476125 w 2937739"/>
                    <a:gd name="connsiteY1" fmla="*/ 1750225 h 1931953"/>
                    <a:gd name="connsiteX2" fmla="*/ 1259376 w 2937739"/>
                    <a:gd name="connsiteY2" fmla="*/ 1783476 h 1931953"/>
                    <a:gd name="connsiteX3" fmla="*/ 435591 w 2937739"/>
                    <a:gd name="connsiteY3" fmla="*/ 1852791 h 1931953"/>
                    <a:gd name="connsiteX4" fmla="*/ 323676 w 2937739"/>
                    <a:gd name="connsiteY4" fmla="*/ 1595840 h 1931953"/>
                    <a:gd name="connsiteX5" fmla="*/ 350056 w 2937739"/>
                    <a:gd name="connsiteY5" fmla="*/ 1320317 h 1931953"/>
                    <a:gd name="connsiteX6" fmla="*/ 409027 w 2937739"/>
                    <a:gd name="connsiteY6" fmla="*/ 1007872 h 1931953"/>
                    <a:gd name="connsiteX7" fmla="*/ 282298 w 2937739"/>
                    <a:gd name="connsiteY7" fmla="*/ 767767 h 1931953"/>
                    <a:gd name="connsiteX8" fmla="*/ 96074 w 2937739"/>
                    <a:gd name="connsiteY8" fmla="*/ 334549 h 1931953"/>
                    <a:gd name="connsiteX9" fmla="*/ 1346 w 2937739"/>
                    <a:gd name="connsiteY9" fmla="*/ 8130 h 1931953"/>
                    <a:gd name="connsiteX10" fmla="*/ 200391 w 2937739"/>
                    <a:gd name="connsiteY10" fmla="*/ 87983 h 1931953"/>
                    <a:gd name="connsiteX11" fmla="*/ 502556 w 2937739"/>
                    <a:gd name="connsiteY11" fmla="*/ 488698 h 1931953"/>
                    <a:gd name="connsiteX12" fmla="*/ 475411 w 2937739"/>
                    <a:gd name="connsiteY12" fmla="*/ 287134 h 1931953"/>
                    <a:gd name="connsiteX13" fmla="*/ 411037 w 2937739"/>
                    <a:gd name="connsiteY13" fmla="*/ 73139 h 1931953"/>
                    <a:gd name="connsiteX14" fmla="*/ 513347 w 2937739"/>
                    <a:gd name="connsiteY14" fmla="*/ 69014 h 1931953"/>
                    <a:gd name="connsiteX15" fmla="*/ 665078 w 2937739"/>
                    <a:gd name="connsiteY15" fmla="*/ 230235 h 1931953"/>
                    <a:gd name="connsiteX16" fmla="*/ 841269 w 2937739"/>
                    <a:gd name="connsiteY16" fmla="*/ 402258 h 1931953"/>
                    <a:gd name="connsiteX17" fmla="*/ 1512332 w 2937739"/>
                    <a:gd name="connsiteY17" fmla="*/ 312981 h 1931953"/>
                    <a:gd name="connsiteX18" fmla="*/ 1780995 w 2937739"/>
                    <a:gd name="connsiteY18" fmla="*/ 493590 h 1931953"/>
                    <a:gd name="connsiteX19" fmla="*/ 1931844 w 2937739"/>
                    <a:gd name="connsiteY19" fmla="*/ 737370 h 1931953"/>
                    <a:gd name="connsiteX20" fmla="*/ 2304703 w 2937739"/>
                    <a:gd name="connsiteY20" fmla="*/ 623282 h 1931953"/>
                    <a:gd name="connsiteX21" fmla="*/ 2522716 w 2937739"/>
                    <a:gd name="connsiteY21" fmla="*/ 489244 h 1931953"/>
                    <a:gd name="connsiteX22" fmla="*/ 2935974 w 2937739"/>
                    <a:gd name="connsiteY22" fmla="*/ 102722 h 1931953"/>
                    <a:gd name="connsiteX23" fmla="*/ 2665664 w 2937739"/>
                    <a:gd name="connsiteY23" fmla="*/ 1039262 h 1931953"/>
                    <a:gd name="connsiteX24" fmla="*/ 2515228 w 2937739"/>
                    <a:gd name="connsiteY24" fmla="*/ 1391511 h 1931953"/>
                    <a:gd name="connsiteX25" fmla="*/ 2444045 w 2937739"/>
                    <a:gd name="connsiteY25" fmla="*/ 1494892 h 1931953"/>
                    <a:gd name="connsiteX26" fmla="*/ 2328750 w 2937739"/>
                    <a:gd name="connsiteY26" fmla="*/ 1622518 h 1931953"/>
                    <a:gd name="connsiteX27" fmla="*/ 2253443 w 2937739"/>
                    <a:gd name="connsiteY27" fmla="*/ 1809069 h 1931953"/>
                    <a:gd name="connsiteX0" fmla="*/ 2206259 w 2937739"/>
                    <a:gd name="connsiteY0" fmla="*/ 1895964 h 1895964"/>
                    <a:gd name="connsiteX1" fmla="*/ 1476125 w 2937739"/>
                    <a:gd name="connsiteY1" fmla="*/ 1750225 h 1895964"/>
                    <a:gd name="connsiteX2" fmla="*/ 1259376 w 2937739"/>
                    <a:gd name="connsiteY2" fmla="*/ 1783476 h 1895964"/>
                    <a:gd name="connsiteX3" fmla="*/ 435591 w 2937739"/>
                    <a:gd name="connsiteY3" fmla="*/ 1852791 h 1895964"/>
                    <a:gd name="connsiteX4" fmla="*/ 323676 w 2937739"/>
                    <a:gd name="connsiteY4" fmla="*/ 1595840 h 1895964"/>
                    <a:gd name="connsiteX5" fmla="*/ 350056 w 2937739"/>
                    <a:gd name="connsiteY5" fmla="*/ 1320317 h 1895964"/>
                    <a:gd name="connsiteX6" fmla="*/ 409027 w 2937739"/>
                    <a:gd name="connsiteY6" fmla="*/ 1007872 h 1895964"/>
                    <a:gd name="connsiteX7" fmla="*/ 282298 w 2937739"/>
                    <a:gd name="connsiteY7" fmla="*/ 767767 h 1895964"/>
                    <a:gd name="connsiteX8" fmla="*/ 96074 w 2937739"/>
                    <a:gd name="connsiteY8" fmla="*/ 334549 h 1895964"/>
                    <a:gd name="connsiteX9" fmla="*/ 1346 w 2937739"/>
                    <a:gd name="connsiteY9" fmla="*/ 8130 h 1895964"/>
                    <a:gd name="connsiteX10" fmla="*/ 200391 w 2937739"/>
                    <a:gd name="connsiteY10" fmla="*/ 87983 h 1895964"/>
                    <a:gd name="connsiteX11" fmla="*/ 502556 w 2937739"/>
                    <a:gd name="connsiteY11" fmla="*/ 488698 h 1895964"/>
                    <a:gd name="connsiteX12" fmla="*/ 475411 w 2937739"/>
                    <a:gd name="connsiteY12" fmla="*/ 287134 h 1895964"/>
                    <a:gd name="connsiteX13" fmla="*/ 411037 w 2937739"/>
                    <a:gd name="connsiteY13" fmla="*/ 73139 h 1895964"/>
                    <a:gd name="connsiteX14" fmla="*/ 513347 w 2937739"/>
                    <a:gd name="connsiteY14" fmla="*/ 69014 h 1895964"/>
                    <a:gd name="connsiteX15" fmla="*/ 665078 w 2937739"/>
                    <a:gd name="connsiteY15" fmla="*/ 230235 h 1895964"/>
                    <a:gd name="connsiteX16" fmla="*/ 841269 w 2937739"/>
                    <a:gd name="connsiteY16" fmla="*/ 402258 h 1895964"/>
                    <a:gd name="connsiteX17" fmla="*/ 1512332 w 2937739"/>
                    <a:gd name="connsiteY17" fmla="*/ 312981 h 1895964"/>
                    <a:gd name="connsiteX18" fmla="*/ 1780995 w 2937739"/>
                    <a:gd name="connsiteY18" fmla="*/ 493590 h 1895964"/>
                    <a:gd name="connsiteX19" fmla="*/ 1931844 w 2937739"/>
                    <a:gd name="connsiteY19" fmla="*/ 737370 h 1895964"/>
                    <a:gd name="connsiteX20" fmla="*/ 2304703 w 2937739"/>
                    <a:gd name="connsiteY20" fmla="*/ 623282 h 1895964"/>
                    <a:gd name="connsiteX21" fmla="*/ 2522716 w 2937739"/>
                    <a:gd name="connsiteY21" fmla="*/ 489244 h 1895964"/>
                    <a:gd name="connsiteX22" fmla="*/ 2935974 w 2937739"/>
                    <a:gd name="connsiteY22" fmla="*/ 102722 h 1895964"/>
                    <a:gd name="connsiteX23" fmla="*/ 2665664 w 2937739"/>
                    <a:gd name="connsiteY23" fmla="*/ 1039262 h 1895964"/>
                    <a:gd name="connsiteX24" fmla="*/ 2515228 w 2937739"/>
                    <a:gd name="connsiteY24" fmla="*/ 1391511 h 1895964"/>
                    <a:gd name="connsiteX25" fmla="*/ 2444045 w 2937739"/>
                    <a:gd name="connsiteY25" fmla="*/ 1494892 h 1895964"/>
                    <a:gd name="connsiteX26" fmla="*/ 2328750 w 2937739"/>
                    <a:gd name="connsiteY26" fmla="*/ 1622518 h 1895964"/>
                    <a:gd name="connsiteX27" fmla="*/ 2253443 w 2937739"/>
                    <a:gd name="connsiteY27" fmla="*/ 1809069 h 1895964"/>
                    <a:gd name="connsiteX0" fmla="*/ 2206259 w 2937739"/>
                    <a:gd name="connsiteY0" fmla="*/ 1895964 h 1895964"/>
                    <a:gd name="connsiteX1" fmla="*/ 1476125 w 2937739"/>
                    <a:gd name="connsiteY1" fmla="*/ 1750225 h 1895964"/>
                    <a:gd name="connsiteX2" fmla="*/ 1259376 w 2937739"/>
                    <a:gd name="connsiteY2" fmla="*/ 1783476 h 1895964"/>
                    <a:gd name="connsiteX3" fmla="*/ 435591 w 2937739"/>
                    <a:gd name="connsiteY3" fmla="*/ 1852791 h 1895964"/>
                    <a:gd name="connsiteX4" fmla="*/ 323676 w 2937739"/>
                    <a:gd name="connsiteY4" fmla="*/ 1595840 h 1895964"/>
                    <a:gd name="connsiteX5" fmla="*/ 350056 w 2937739"/>
                    <a:gd name="connsiteY5" fmla="*/ 1320317 h 1895964"/>
                    <a:gd name="connsiteX6" fmla="*/ 409027 w 2937739"/>
                    <a:gd name="connsiteY6" fmla="*/ 1007872 h 1895964"/>
                    <a:gd name="connsiteX7" fmla="*/ 282298 w 2937739"/>
                    <a:gd name="connsiteY7" fmla="*/ 767767 h 1895964"/>
                    <a:gd name="connsiteX8" fmla="*/ 96074 w 2937739"/>
                    <a:gd name="connsiteY8" fmla="*/ 334549 h 1895964"/>
                    <a:gd name="connsiteX9" fmla="*/ 1346 w 2937739"/>
                    <a:gd name="connsiteY9" fmla="*/ 8130 h 1895964"/>
                    <a:gd name="connsiteX10" fmla="*/ 200391 w 2937739"/>
                    <a:gd name="connsiteY10" fmla="*/ 87983 h 1895964"/>
                    <a:gd name="connsiteX11" fmla="*/ 502556 w 2937739"/>
                    <a:gd name="connsiteY11" fmla="*/ 488698 h 1895964"/>
                    <a:gd name="connsiteX12" fmla="*/ 475411 w 2937739"/>
                    <a:gd name="connsiteY12" fmla="*/ 287134 h 1895964"/>
                    <a:gd name="connsiteX13" fmla="*/ 411037 w 2937739"/>
                    <a:gd name="connsiteY13" fmla="*/ 73139 h 1895964"/>
                    <a:gd name="connsiteX14" fmla="*/ 513347 w 2937739"/>
                    <a:gd name="connsiteY14" fmla="*/ 69014 h 1895964"/>
                    <a:gd name="connsiteX15" fmla="*/ 665078 w 2937739"/>
                    <a:gd name="connsiteY15" fmla="*/ 230235 h 1895964"/>
                    <a:gd name="connsiteX16" fmla="*/ 841269 w 2937739"/>
                    <a:gd name="connsiteY16" fmla="*/ 402258 h 1895964"/>
                    <a:gd name="connsiteX17" fmla="*/ 1512332 w 2937739"/>
                    <a:gd name="connsiteY17" fmla="*/ 312981 h 1895964"/>
                    <a:gd name="connsiteX18" fmla="*/ 1780995 w 2937739"/>
                    <a:gd name="connsiteY18" fmla="*/ 493590 h 1895964"/>
                    <a:gd name="connsiteX19" fmla="*/ 1931844 w 2937739"/>
                    <a:gd name="connsiteY19" fmla="*/ 737370 h 1895964"/>
                    <a:gd name="connsiteX20" fmla="*/ 2304703 w 2937739"/>
                    <a:gd name="connsiteY20" fmla="*/ 623282 h 1895964"/>
                    <a:gd name="connsiteX21" fmla="*/ 2522716 w 2937739"/>
                    <a:gd name="connsiteY21" fmla="*/ 489244 h 1895964"/>
                    <a:gd name="connsiteX22" fmla="*/ 2935974 w 2937739"/>
                    <a:gd name="connsiteY22" fmla="*/ 102722 h 1895964"/>
                    <a:gd name="connsiteX23" fmla="*/ 2665664 w 2937739"/>
                    <a:gd name="connsiteY23" fmla="*/ 1039262 h 1895964"/>
                    <a:gd name="connsiteX24" fmla="*/ 2515228 w 2937739"/>
                    <a:gd name="connsiteY24" fmla="*/ 1391511 h 1895964"/>
                    <a:gd name="connsiteX25" fmla="*/ 2444045 w 2937739"/>
                    <a:gd name="connsiteY25" fmla="*/ 1494892 h 1895964"/>
                    <a:gd name="connsiteX26" fmla="*/ 2328750 w 2937739"/>
                    <a:gd name="connsiteY26" fmla="*/ 1622518 h 1895964"/>
                    <a:gd name="connsiteX27" fmla="*/ 2158436 w 2937739"/>
                    <a:gd name="connsiteY27" fmla="*/ 1695103 h 1895964"/>
                    <a:gd name="connsiteX0" fmla="*/ 1476125 w 2937739"/>
                    <a:gd name="connsiteY0" fmla="*/ 1750225 h 1859735"/>
                    <a:gd name="connsiteX1" fmla="*/ 1259376 w 2937739"/>
                    <a:gd name="connsiteY1" fmla="*/ 1783476 h 1859735"/>
                    <a:gd name="connsiteX2" fmla="*/ 435591 w 2937739"/>
                    <a:gd name="connsiteY2" fmla="*/ 1852791 h 1859735"/>
                    <a:gd name="connsiteX3" fmla="*/ 323676 w 2937739"/>
                    <a:gd name="connsiteY3" fmla="*/ 1595840 h 1859735"/>
                    <a:gd name="connsiteX4" fmla="*/ 350056 w 2937739"/>
                    <a:gd name="connsiteY4" fmla="*/ 1320317 h 1859735"/>
                    <a:gd name="connsiteX5" fmla="*/ 409027 w 2937739"/>
                    <a:gd name="connsiteY5" fmla="*/ 1007872 h 1859735"/>
                    <a:gd name="connsiteX6" fmla="*/ 282298 w 2937739"/>
                    <a:gd name="connsiteY6" fmla="*/ 767767 h 1859735"/>
                    <a:gd name="connsiteX7" fmla="*/ 96074 w 2937739"/>
                    <a:gd name="connsiteY7" fmla="*/ 334549 h 1859735"/>
                    <a:gd name="connsiteX8" fmla="*/ 1346 w 2937739"/>
                    <a:gd name="connsiteY8" fmla="*/ 8130 h 1859735"/>
                    <a:gd name="connsiteX9" fmla="*/ 200391 w 2937739"/>
                    <a:gd name="connsiteY9" fmla="*/ 87983 h 1859735"/>
                    <a:gd name="connsiteX10" fmla="*/ 502556 w 2937739"/>
                    <a:gd name="connsiteY10" fmla="*/ 488698 h 1859735"/>
                    <a:gd name="connsiteX11" fmla="*/ 475411 w 2937739"/>
                    <a:gd name="connsiteY11" fmla="*/ 287134 h 1859735"/>
                    <a:gd name="connsiteX12" fmla="*/ 411037 w 2937739"/>
                    <a:gd name="connsiteY12" fmla="*/ 73139 h 1859735"/>
                    <a:gd name="connsiteX13" fmla="*/ 513347 w 2937739"/>
                    <a:gd name="connsiteY13" fmla="*/ 69014 h 1859735"/>
                    <a:gd name="connsiteX14" fmla="*/ 665078 w 2937739"/>
                    <a:gd name="connsiteY14" fmla="*/ 230235 h 1859735"/>
                    <a:gd name="connsiteX15" fmla="*/ 841269 w 2937739"/>
                    <a:gd name="connsiteY15" fmla="*/ 402258 h 1859735"/>
                    <a:gd name="connsiteX16" fmla="*/ 1512332 w 2937739"/>
                    <a:gd name="connsiteY16" fmla="*/ 312981 h 1859735"/>
                    <a:gd name="connsiteX17" fmla="*/ 1780995 w 2937739"/>
                    <a:gd name="connsiteY17" fmla="*/ 493590 h 1859735"/>
                    <a:gd name="connsiteX18" fmla="*/ 1931844 w 2937739"/>
                    <a:gd name="connsiteY18" fmla="*/ 737370 h 1859735"/>
                    <a:gd name="connsiteX19" fmla="*/ 2304703 w 2937739"/>
                    <a:gd name="connsiteY19" fmla="*/ 623282 h 1859735"/>
                    <a:gd name="connsiteX20" fmla="*/ 2522716 w 2937739"/>
                    <a:gd name="connsiteY20" fmla="*/ 489244 h 1859735"/>
                    <a:gd name="connsiteX21" fmla="*/ 2935974 w 2937739"/>
                    <a:gd name="connsiteY21" fmla="*/ 102722 h 1859735"/>
                    <a:gd name="connsiteX22" fmla="*/ 2665664 w 2937739"/>
                    <a:gd name="connsiteY22" fmla="*/ 1039262 h 1859735"/>
                    <a:gd name="connsiteX23" fmla="*/ 2515228 w 2937739"/>
                    <a:gd name="connsiteY23" fmla="*/ 1391511 h 1859735"/>
                    <a:gd name="connsiteX24" fmla="*/ 2444045 w 2937739"/>
                    <a:gd name="connsiteY24" fmla="*/ 1494892 h 1859735"/>
                    <a:gd name="connsiteX25" fmla="*/ 2328750 w 2937739"/>
                    <a:gd name="connsiteY25" fmla="*/ 1622518 h 1859735"/>
                    <a:gd name="connsiteX26" fmla="*/ 2158436 w 2937739"/>
                    <a:gd name="connsiteY26" fmla="*/ 1695103 h 1859735"/>
                    <a:gd name="connsiteX0" fmla="*/ 2141171 w 2937739"/>
                    <a:gd name="connsiteY0" fmla="*/ 1702239 h 1860257"/>
                    <a:gd name="connsiteX1" fmla="*/ 1259376 w 2937739"/>
                    <a:gd name="connsiteY1" fmla="*/ 1783476 h 1860257"/>
                    <a:gd name="connsiteX2" fmla="*/ 435591 w 2937739"/>
                    <a:gd name="connsiteY2" fmla="*/ 1852791 h 1860257"/>
                    <a:gd name="connsiteX3" fmla="*/ 323676 w 2937739"/>
                    <a:gd name="connsiteY3" fmla="*/ 1595840 h 1860257"/>
                    <a:gd name="connsiteX4" fmla="*/ 350056 w 2937739"/>
                    <a:gd name="connsiteY4" fmla="*/ 1320317 h 1860257"/>
                    <a:gd name="connsiteX5" fmla="*/ 409027 w 2937739"/>
                    <a:gd name="connsiteY5" fmla="*/ 1007872 h 1860257"/>
                    <a:gd name="connsiteX6" fmla="*/ 282298 w 2937739"/>
                    <a:gd name="connsiteY6" fmla="*/ 767767 h 1860257"/>
                    <a:gd name="connsiteX7" fmla="*/ 96074 w 2937739"/>
                    <a:gd name="connsiteY7" fmla="*/ 334549 h 1860257"/>
                    <a:gd name="connsiteX8" fmla="*/ 1346 w 2937739"/>
                    <a:gd name="connsiteY8" fmla="*/ 8130 h 1860257"/>
                    <a:gd name="connsiteX9" fmla="*/ 200391 w 2937739"/>
                    <a:gd name="connsiteY9" fmla="*/ 87983 h 1860257"/>
                    <a:gd name="connsiteX10" fmla="*/ 502556 w 2937739"/>
                    <a:gd name="connsiteY10" fmla="*/ 488698 h 1860257"/>
                    <a:gd name="connsiteX11" fmla="*/ 475411 w 2937739"/>
                    <a:gd name="connsiteY11" fmla="*/ 287134 h 1860257"/>
                    <a:gd name="connsiteX12" fmla="*/ 411037 w 2937739"/>
                    <a:gd name="connsiteY12" fmla="*/ 73139 h 1860257"/>
                    <a:gd name="connsiteX13" fmla="*/ 513347 w 2937739"/>
                    <a:gd name="connsiteY13" fmla="*/ 69014 h 1860257"/>
                    <a:gd name="connsiteX14" fmla="*/ 665078 w 2937739"/>
                    <a:gd name="connsiteY14" fmla="*/ 230235 h 1860257"/>
                    <a:gd name="connsiteX15" fmla="*/ 841269 w 2937739"/>
                    <a:gd name="connsiteY15" fmla="*/ 402258 h 1860257"/>
                    <a:gd name="connsiteX16" fmla="*/ 1512332 w 2937739"/>
                    <a:gd name="connsiteY16" fmla="*/ 312981 h 1860257"/>
                    <a:gd name="connsiteX17" fmla="*/ 1780995 w 2937739"/>
                    <a:gd name="connsiteY17" fmla="*/ 493590 h 1860257"/>
                    <a:gd name="connsiteX18" fmla="*/ 1931844 w 2937739"/>
                    <a:gd name="connsiteY18" fmla="*/ 737370 h 1860257"/>
                    <a:gd name="connsiteX19" fmla="*/ 2304703 w 2937739"/>
                    <a:gd name="connsiteY19" fmla="*/ 623282 h 1860257"/>
                    <a:gd name="connsiteX20" fmla="*/ 2522716 w 2937739"/>
                    <a:gd name="connsiteY20" fmla="*/ 489244 h 1860257"/>
                    <a:gd name="connsiteX21" fmla="*/ 2935974 w 2937739"/>
                    <a:gd name="connsiteY21" fmla="*/ 102722 h 1860257"/>
                    <a:gd name="connsiteX22" fmla="*/ 2665664 w 2937739"/>
                    <a:gd name="connsiteY22" fmla="*/ 1039262 h 1860257"/>
                    <a:gd name="connsiteX23" fmla="*/ 2515228 w 2937739"/>
                    <a:gd name="connsiteY23" fmla="*/ 1391511 h 1860257"/>
                    <a:gd name="connsiteX24" fmla="*/ 2444045 w 2937739"/>
                    <a:gd name="connsiteY24" fmla="*/ 1494892 h 1860257"/>
                    <a:gd name="connsiteX25" fmla="*/ 2328750 w 2937739"/>
                    <a:gd name="connsiteY25" fmla="*/ 1622518 h 1860257"/>
                    <a:gd name="connsiteX26" fmla="*/ 2158436 w 2937739"/>
                    <a:gd name="connsiteY26" fmla="*/ 1695103 h 1860257"/>
                    <a:gd name="connsiteX0" fmla="*/ 2176304 w 2972872"/>
                    <a:gd name="connsiteY0" fmla="*/ 1702239 h 1860257"/>
                    <a:gd name="connsiteX1" fmla="*/ 1294509 w 2972872"/>
                    <a:gd name="connsiteY1" fmla="*/ 1783476 h 1860257"/>
                    <a:gd name="connsiteX2" fmla="*/ 470724 w 2972872"/>
                    <a:gd name="connsiteY2" fmla="*/ 1852791 h 1860257"/>
                    <a:gd name="connsiteX3" fmla="*/ 358809 w 2972872"/>
                    <a:gd name="connsiteY3" fmla="*/ 1595840 h 1860257"/>
                    <a:gd name="connsiteX4" fmla="*/ 412 w 2972872"/>
                    <a:gd name="connsiteY4" fmla="*/ 1494266 h 1860257"/>
                    <a:gd name="connsiteX5" fmla="*/ 444160 w 2972872"/>
                    <a:gd name="connsiteY5" fmla="*/ 1007872 h 1860257"/>
                    <a:gd name="connsiteX6" fmla="*/ 317431 w 2972872"/>
                    <a:gd name="connsiteY6" fmla="*/ 767767 h 1860257"/>
                    <a:gd name="connsiteX7" fmla="*/ 131207 w 2972872"/>
                    <a:gd name="connsiteY7" fmla="*/ 334549 h 1860257"/>
                    <a:gd name="connsiteX8" fmla="*/ 36479 w 2972872"/>
                    <a:gd name="connsiteY8" fmla="*/ 8130 h 1860257"/>
                    <a:gd name="connsiteX9" fmla="*/ 235524 w 2972872"/>
                    <a:gd name="connsiteY9" fmla="*/ 87983 h 1860257"/>
                    <a:gd name="connsiteX10" fmla="*/ 537689 w 2972872"/>
                    <a:gd name="connsiteY10" fmla="*/ 488698 h 1860257"/>
                    <a:gd name="connsiteX11" fmla="*/ 510544 w 2972872"/>
                    <a:gd name="connsiteY11" fmla="*/ 287134 h 1860257"/>
                    <a:gd name="connsiteX12" fmla="*/ 446170 w 2972872"/>
                    <a:gd name="connsiteY12" fmla="*/ 73139 h 1860257"/>
                    <a:gd name="connsiteX13" fmla="*/ 548480 w 2972872"/>
                    <a:gd name="connsiteY13" fmla="*/ 69014 h 1860257"/>
                    <a:gd name="connsiteX14" fmla="*/ 700211 w 2972872"/>
                    <a:gd name="connsiteY14" fmla="*/ 230235 h 1860257"/>
                    <a:gd name="connsiteX15" fmla="*/ 876402 w 2972872"/>
                    <a:gd name="connsiteY15" fmla="*/ 402258 h 1860257"/>
                    <a:gd name="connsiteX16" fmla="*/ 1547465 w 2972872"/>
                    <a:gd name="connsiteY16" fmla="*/ 312981 h 1860257"/>
                    <a:gd name="connsiteX17" fmla="*/ 1816128 w 2972872"/>
                    <a:gd name="connsiteY17" fmla="*/ 493590 h 1860257"/>
                    <a:gd name="connsiteX18" fmla="*/ 1966977 w 2972872"/>
                    <a:gd name="connsiteY18" fmla="*/ 737370 h 1860257"/>
                    <a:gd name="connsiteX19" fmla="*/ 2339836 w 2972872"/>
                    <a:gd name="connsiteY19" fmla="*/ 623282 h 1860257"/>
                    <a:gd name="connsiteX20" fmla="*/ 2557849 w 2972872"/>
                    <a:gd name="connsiteY20" fmla="*/ 489244 h 1860257"/>
                    <a:gd name="connsiteX21" fmla="*/ 2971107 w 2972872"/>
                    <a:gd name="connsiteY21" fmla="*/ 102722 h 1860257"/>
                    <a:gd name="connsiteX22" fmla="*/ 2700797 w 2972872"/>
                    <a:gd name="connsiteY22" fmla="*/ 1039262 h 1860257"/>
                    <a:gd name="connsiteX23" fmla="*/ 2550361 w 2972872"/>
                    <a:gd name="connsiteY23" fmla="*/ 1391511 h 1860257"/>
                    <a:gd name="connsiteX24" fmla="*/ 2479178 w 2972872"/>
                    <a:gd name="connsiteY24" fmla="*/ 1494892 h 1860257"/>
                    <a:gd name="connsiteX25" fmla="*/ 2363883 w 2972872"/>
                    <a:gd name="connsiteY25" fmla="*/ 1622518 h 1860257"/>
                    <a:gd name="connsiteX26" fmla="*/ 2193569 w 2972872"/>
                    <a:gd name="connsiteY26" fmla="*/ 1695103 h 1860257"/>
                    <a:gd name="connsiteX0" fmla="*/ 2177331 w 2973899"/>
                    <a:gd name="connsiteY0" fmla="*/ 1702239 h 1860257"/>
                    <a:gd name="connsiteX1" fmla="*/ 1295536 w 2973899"/>
                    <a:gd name="connsiteY1" fmla="*/ 1783476 h 1860257"/>
                    <a:gd name="connsiteX2" fmla="*/ 471751 w 2973899"/>
                    <a:gd name="connsiteY2" fmla="*/ 1852791 h 1860257"/>
                    <a:gd name="connsiteX3" fmla="*/ 359836 w 2973899"/>
                    <a:gd name="connsiteY3" fmla="*/ 1595840 h 1860257"/>
                    <a:gd name="connsiteX4" fmla="*/ 1439 w 2973899"/>
                    <a:gd name="connsiteY4" fmla="*/ 1494266 h 1860257"/>
                    <a:gd name="connsiteX5" fmla="*/ 217171 w 2973899"/>
                    <a:gd name="connsiteY5" fmla="*/ 1325776 h 1860257"/>
                    <a:gd name="connsiteX6" fmla="*/ 318458 w 2973899"/>
                    <a:gd name="connsiteY6" fmla="*/ 767767 h 1860257"/>
                    <a:gd name="connsiteX7" fmla="*/ 132234 w 2973899"/>
                    <a:gd name="connsiteY7" fmla="*/ 334549 h 1860257"/>
                    <a:gd name="connsiteX8" fmla="*/ 37506 w 2973899"/>
                    <a:gd name="connsiteY8" fmla="*/ 8130 h 1860257"/>
                    <a:gd name="connsiteX9" fmla="*/ 236551 w 2973899"/>
                    <a:gd name="connsiteY9" fmla="*/ 87983 h 1860257"/>
                    <a:gd name="connsiteX10" fmla="*/ 538716 w 2973899"/>
                    <a:gd name="connsiteY10" fmla="*/ 488698 h 1860257"/>
                    <a:gd name="connsiteX11" fmla="*/ 511571 w 2973899"/>
                    <a:gd name="connsiteY11" fmla="*/ 287134 h 1860257"/>
                    <a:gd name="connsiteX12" fmla="*/ 447197 w 2973899"/>
                    <a:gd name="connsiteY12" fmla="*/ 73139 h 1860257"/>
                    <a:gd name="connsiteX13" fmla="*/ 549507 w 2973899"/>
                    <a:gd name="connsiteY13" fmla="*/ 69014 h 1860257"/>
                    <a:gd name="connsiteX14" fmla="*/ 701238 w 2973899"/>
                    <a:gd name="connsiteY14" fmla="*/ 230235 h 1860257"/>
                    <a:gd name="connsiteX15" fmla="*/ 877429 w 2973899"/>
                    <a:gd name="connsiteY15" fmla="*/ 402258 h 1860257"/>
                    <a:gd name="connsiteX16" fmla="*/ 1548492 w 2973899"/>
                    <a:gd name="connsiteY16" fmla="*/ 312981 h 1860257"/>
                    <a:gd name="connsiteX17" fmla="*/ 1817155 w 2973899"/>
                    <a:gd name="connsiteY17" fmla="*/ 493590 h 1860257"/>
                    <a:gd name="connsiteX18" fmla="*/ 1968004 w 2973899"/>
                    <a:gd name="connsiteY18" fmla="*/ 737370 h 1860257"/>
                    <a:gd name="connsiteX19" fmla="*/ 2340863 w 2973899"/>
                    <a:gd name="connsiteY19" fmla="*/ 623282 h 1860257"/>
                    <a:gd name="connsiteX20" fmla="*/ 2558876 w 2973899"/>
                    <a:gd name="connsiteY20" fmla="*/ 489244 h 1860257"/>
                    <a:gd name="connsiteX21" fmla="*/ 2972134 w 2973899"/>
                    <a:gd name="connsiteY21" fmla="*/ 102722 h 1860257"/>
                    <a:gd name="connsiteX22" fmla="*/ 2701824 w 2973899"/>
                    <a:gd name="connsiteY22" fmla="*/ 1039262 h 1860257"/>
                    <a:gd name="connsiteX23" fmla="*/ 2551388 w 2973899"/>
                    <a:gd name="connsiteY23" fmla="*/ 1391511 h 1860257"/>
                    <a:gd name="connsiteX24" fmla="*/ 2480205 w 2973899"/>
                    <a:gd name="connsiteY24" fmla="*/ 1494892 h 1860257"/>
                    <a:gd name="connsiteX25" fmla="*/ 2364910 w 2973899"/>
                    <a:gd name="connsiteY25" fmla="*/ 1622518 h 1860257"/>
                    <a:gd name="connsiteX26" fmla="*/ 2194596 w 2973899"/>
                    <a:gd name="connsiteY26" fmla="*/ 1695103 h 1860257"/>
                    <a:gd name="connsiteX0" fmla="*/ 2178789 w 2975357"/>
                    <a:gd name="connsiteY0" fmla="*/ 1702239 h 1860257"/>
                    <a:gd name="connsiteX1" fmla="*/ 1296994 w 2975357"/>
                    <a:gd name="connsiteY1" fmla="*/ 1783476 h 1860257"/>
                    <a:gd name="connsiteX2" fmla="*/ 473209 w 2975357"/>
                    <a:gd name="connsiteY2" fmla="*/ 1852791 h 1860257"/>
                    <a:gd name="connsiteX3" fmla="*/ 361294 w 2975357"/>
                    <a:gd name="connsiteY3" fmla="*/ 1595840 h 1860257"/>
                    <a:gd name="connsiteX4" fmla="*/ 2897 w 2975357"/>
                    <a:gd name="connsiteY4" fmla="*/ 1494266 h 1860257"/>
                    <a:gd name="connsiteX5" fmla="*/ 171126 w 2975357"/>
                    <a:gd name="connsiteY5" fmla="*/ 1373762 h 1860257"/>
                    <a:gd name="connsiteX6" fmla="*/ 319916 w 2975357"/>
                    <a:gd name="connsiteY6" fmla="*/ 767767 h 1860257"/>
                    <a:gd name="connsiteX7" fmla="*/ 133692 w 2975357"/>
                    <a:gd name="connsiteY7" fmla="*/ 334549 h 1860257"/>
                    <a:gd name="connsiteX8" fmla="*/ 38964 w 2975357"/>
                    <a:gd name="connsiteY8" fmla="*/ 8130 h 1860257"/>
                    <a:gd name="connsiteX9" fmla="*/ 238009 w 2975357"/>
                    <a:gd name="connsiteY9" fmla="*/ 87983 h 1860257"/>
                    <a:gd name="connsiteX10" fmla="*/ 540174 w 2975357"/>
                    <a:gd name="connsiteY10" fmla="*/ 488698 h 1860257"/>
                    <a:gd name="connsiteX11" fmla="*/ 513029 w 2975357"/>
                    <a:gd name="connsiteY11" fmla="*/ 287134 h 1860257"/>
                    <a:gd name="connsiteX12" fmla="*/ 448655 w 2975357"/>
                    <a:gd name="connsiteY12" fmla="*/ 73139 h 1860257"/>
                    <a:gd name="connsiteX13" fmla="*/ 550965 w 2975357"/>
                    <a:gd name="connsiteY13" fmla="*/ 69014 h 1860257"/>
                    <a:gd name="connsiteX14" fmla="*/ 702696 w 2975357"/>
                    <a:gd name="connsiteY14" fmla="*/ 230235 h 1860257"/>
                    <a:gd name="connsiteX15" fmla="*/ 878887 w 2975357"/>
                    <a:gd name="connsiteY15" fmla="*/ 402258 h 1860257"/>
                    <a:gd name="connsiteX16" fmla="*/ 1549950 w 2975357"/>
                    <a:gd name="connsiteY16" fmla="*/ 312981 h 1860257"/>
                    <a:gd name="connsiteX17" fmla="*/ 1818613 w 2975357"/>
                    <a:gd name="connsiteY17" fmla="*/ 493590 h 1860257"/>
                    <a:gd name="connsiteX18" fmla="*/ 1969462 w 2975357"/>
                    <a:gd name="connsiteY18" fmla="*/ 737370 h 1860257"/>
                    <a:gd name="connsiteX19" fmla="*/ 2342321 w 2975357"/>
                    <a:gd name="connsiteY19" fmla="*/ 623282 h 1860257"/>
                    <a:gd name="connsiteX20" fmla="*/ 2560334 w 2975357"/>
                    <a:gd name="connsiteY20" fmla="*/ 489244 h 1860257"/>
                    <a:gd name="connsiteX21" fmla="*/ 2973592 w 2975357"/>
                    <a:gd name="connsiteY21" fmla="*/ 102722 h 1860257"/>
                    <a:gd name="connsiteX22" fmla="*/ 2703282 w 2975357"/>
                    <a:gd name="connsiteY22" fmla="*/ 1039262 h 1860257"/>
                    <a:gd name="connsiteX23" fmla="*/ 2552846 w 2975357"/>
                    <a:gd name="connsiteY23" fmla="*/ 1391511 h 1860257"/>
                    <a:gd name="connsiteX24" fmla="*/ 2481663 w 2975357"/>
                    <a:gd name="connsiteY24" fmla="*/ 1494892 h 1860257"/>
                    <a:gd name="connsiteX25" fmla="*/ 2366368 w 2975357"/>
                    <a:gd name="connsiteY25" fmla="*/ 1622518 h 1860257"/>
                    <a:gd name="connsiteX26" fmla="*/ 2196054 w 2975357"/>
                    <a:gd name="connsiteY26" fmla="*/ 1695103 h 1860257"/>
                    <a:gd name="connsiteX0" fmla="*/ 2181991 w 2978559"/>
                    <a:gd name="connsiteY0" fmla="*/ 1702239 h 1860257"/>
                    <a:gd name="connsiteX1" fmla="*/ 1300196 w 2978559"/>
                    <a:gd name="connsiteY1" fmla="*/ 1783476 h 1860257"/>
                    <a:gd name="connsiteX2" fmla="*/ 476411 w 2978559"/>
                    <a:gd name="connsiteY2" fmla="*/ 1852791 h 1860257"/>
                    <a:gd name="connsiteX3" fmla="*/ 364496 w 2978559"/>
                    <a:gd name="connsiteY3" fmla="*/ 1595840 h 1860257"/>
                    <a:gd name="connsiteX4" fmla="*/ 6099 w 2978559"/>
                    <a:gd name="connsiteY4" fmla="*/ 1494266 h 1860257"/>
                    <a:gd name="connsiteX5" fmla="*/ 174328 w 2978559"/>
                    <a:gd name="connsiteY5" fmla="*/ 1373762 h 1860257"/>
                    <a:gd name="connsiteX6" fmla="*/ 323118 w 2978559"/>
                    <a:gd name="connsiteY6" fmla="*/ 767767 h 1860257"/>
                    <a:gd name="connsiteX7" fmla="*/ 136894 w 2978559"/>
                    <a:gd name="connsiteY7" fmla="*/ 334549 h 1860257"/>
                    <a:gd name="connsiteX8" fmla="*/ 42166 w 2978559"/>
                    <a:gd name="connsiteY8" fmla="*/ 8130 h 1860257"/>
                    <a:gd name="connsiteX9" fmla="*/ 241211 w 2978559"/>
                    <a:gd name="connsiteY9" fmla="*/ 87983 h 1860257"/>
                    <a:gd name="connsiteX10" fmla="*/ 543376 w 2978559"/>
                    <a:gd name="connsiteY10" fmla="*/ 488698 h 1860257"/>
                    <a:gd name="connsiteX11" fmla="*/ 516231 w 2978559"/>
                    <a:gd name="connsiteY11" fmla="*/ 287134 h 1860257"/>
                    <a:gd name="connsiteX12" fmla="*/ 451857 w 2978559"/>
                    <a:gd name="connsiteY12" fmla="*/ 73139 h 1860257"/>
                    <a:gd name="connsiteX13" fmla="*/ 554167 w 2978559"/>
                    <a:gd name="connsiteY13" fmla="*/ 69014 h 1860257"/>
                    <a:gd name="connsiteX14" fmla="*/ 705898 w 2978559"/>
                    <a:gd name="connsiteY14" fmla="*/ 230235 h 1860257"/>
                    <a:gd name="connsiteX15" fmla="*/ 882089 w 2978559"/>
                    <a:gd name="connsiteY15" fmla="*/ 402258 h 1860257"/>
                    <a:gd name="connsiteX16" fmla="*/ 1553152 w 2978559"/>
                    <a:gd name="connsiteY16" fmla="*/ 312981 h 1860257"/>
                    <a:gd name="connsiteX17" fmla="*/ 1821815 w 2978559"/>
                    <a:gd name="connsiteY17" fmla="*/ 493590 h 1860257"/>
                    <a:gd name="connsiteX18" fmla="*/ 1972664 w 2978559"/>
                    <a:gd name="connsiteY18" fmla="*/ 737370 h 1860257"/>
                    <a:gd name="connsiteX19" fmla="*/ 2345523 w 2978559"/>
                    <a:gd name="connsiteY19" fmla="*/ 623282 h 1860257"/>
                    <a:gd name="connsiteX20" fmla="*/ 2563536 w 2978559"/>
                    <a:gd name="connsiteY20" fmla="*/ 489244 h 1860257"/>
                    <a:gd name="connsiteX21" fmla="*/ 2976794 w 2978559"/>
                    <a:gd name="connsiteY21" fmla="*/ 102722 h 1860257"/>
                    <a:gd name="connsiteX22" fmla="*/ 2706484 w 2978559"/>
                    <a:gd name="connsiteY22" fmla="*/ 1039262 h 1860257"/>
                    <a:gd name="connsiteX23" fmla="*/ 2556048 w 2978559"/>
                    <a:gd name="connsiteY23" fmla="*/ 1391511 h 1860257"/>
                    <a:gd name="connsiteX24" fmla="*/ 2484865 w 2978559"/>
                    <a:gd name="connsiteY24" fmla="*/ 1494892 h 1860257"/>
                    <a:gd name="connsiteX25" fmla="*/ 2369570 w 2978559"/>
                    <a:gd name="connsiteY25" fmla="*/ 1622518 h 1860257"/>
                    <a:gd name="connsiteX26" fmla="*/ 2199256 w 2978559"/>
                    <a:gd name="connsiteY26" fmla="*/ 1695103 h 1860257"/>
                    <a:gd name="connsiteX0" fmla="*/ 2187624 w 2984192"/>
                    <a:gd name="connsiteY0" fmla="*/ 1702239 h 1860257"/>
                    <a:gd name="connsiteX1" fmla="*/ 1305829 w 2984192"/>
                    <a:gd name="connsiteY1" fmla="*/ 1783476 h 1860257"/>
                    <a:gd name="connsiteX2" fmla="*/ 482044 w 2984192"/>
                    <a:gd name="connsiteY2" fmla="*/ 1852791 h 1860257"/>
                    <a:gd name="connsiteX3" fmla="*/ 370129 w 2984192"/>
                    <a:gd name="connsiteY3" fmla="*/ 1595840 h 1860257"/>
                    <a:gd name="connsiteX4" fmla="*/ 11732 w 2984192"/>
                    <a:gd name="connsiteY4" fmla="*/ 1494266 h 1860257"/>
                    <a:gd name="connsiteX5" fmla="*/ 137208 w 2984192"/>
                    <a:gd name="connsiteY5" fmla="*/ 1373762 h 1860257"/>
                    <a:gd name="connsiteX6" fmla="*/ 328751 w 2984192"/>
                    <a:gd name="connsiteY6" fmla="*/ 767767 h 1860257"/>
                    <a:gd name="connsiteX7" fmla="*/ 142527 w 2984192"/>
                    <a:gd name="connsiteY7" fmla="*/ 334549 h 1860257"/>
                    <a:gd name="connsiteX8" fmla="*/ 47799 w 2984192"/>
                    <a:gd name="connsiteY8" fmla="*/ 8130 h 1860257"/>
                    <a:gd name="connsiteX9" fmla="*/ 246844 w 2984192"/>
                    <a:gd name="connsiteY9" fmla="*/ 87983 h 1860257"/>
                    <a:gd name="connsiteX10" fmla="*/ 549009 w 2984192"/>
                    <a:gd name="connsiteY10" fmla="*/ 488698 h 1860257"/>
                    <a:gd name="connsiteX11" fmla="*/ 521864 w 2984192"/>
                    <a:gd name="connsiteY11" fmla="*/ 287134 h 1860257"/>
                    <a:gd name="connsiteX12" fmla="*/ 457490 w 2984192"/>
                    <a:gd name="connsiteY12" fmla="*/ 73139 h 1860257"/>
                    <a:gd name="connsiteX13" fmla="*/ 559800 w 2984192"/>
                    <a:gd name="connsiteY13" fmla="*/ 69014 h 1860257"/>
                    <a:gd name="connsiteX14" fmla="*/ 711531 w 2984192"/>
                    <a:gd name="connsiteY14" fmla="*/ 230235 h 1860257"/>
                    <a:gd name="connsiteX15" fmla="*/ 887722 w 2984192"/>
                    <a:gd name="connsiteY15" fmla="*/ 402258 h 1860257"/>
                    <a:gd name="connsiteX16" fmla="*/ 1558785 w 2984192"/>
                    <a:gd name="connsiteY16" fmla="*/ 312981 h 1860257"/>
                    <a:gd name="connsiteX17" fmla="*/ 1827448 w 2984192"/>
                    <a:gd name="connsiteY17" fmla="*/ 493590 h 1860257"/>
                    <a:gd name="connsiteX18" fmla="*/ 1978297 w 2984192"/>
                    <a:gd name="connsiteY18" fmla="*/ 737370 h 1860257"/>
                    <a:gd name="connsiteX19" fmla="*/ 2351156 w 2984192"/>
                    <a:gd name="connsiteY19" fmla="*/ 623282 h 1860257"/>
                    <a:gd name="connsiteX20" fmla="*/ 2569169 w 2984192"/>
                    <a:gd name="connsiteY20" fmla="*/ 489244 h 1860257"/>
                    <a:gd name="connsiteX21" fmla="*/ 2982427 w 2984192"/>
                    <a:gd name="connsiteY21" fmla="*/ 102722 h 1860257"/>
                    <a:gd name="connsiteX22" fmla="*/ 2712117 w 2984192"/>
                    <a:gd name="connsiteY22" fmla="*/ 1039262 h 1860257"/>
                    <a:gd name="connsiteX23" fmla="*/ 2561681 w 2984192"/>
                    <a:gd name="connsiteY23" fmla="*/ 1391511 h 1860257"/>
                    <a:gd name="connsiteX24" fmla="*/ 2490498 w 2984192"/>
                    <a:gd name="connsiteY24" fmla="*/ 1494892 h 1860257"/>
                    <a:gd name="connsiteX25" fmla="*/ 2375203 w 2984192"/>
                    <a:gd name="connsiteY25" fmla="*/ 1622518 h 1860257"/>
                    <a:gd name="connsiteX26" fmla="*/ 2204889 w 2984192"/>
                    <a:gd name="connsiteY26" fmla="*/ 1695103 h 1860257"/>
                    <a:gd name="connsiteX0" fmla="*/ 2187624 w 2984192"/>
                    <a:gd name="connsiteY0" fmla="*/ 1702239 h 1860257"/>
                    <a:gd name="connsiteX1" fmla="*/ 1305829 w 2984192"/>
                    <a:gd name="connsiteY1" fmla="*/ 1783476 h 1860257"/>
                    <a:gd name="connsiteX2" fmla="*/ 482044 w 2984192"/>
                    <a:gd name="connsiteY2" fmla="*/ 1852791 h 1860257"/>
                    <a:gd name="connsiteX3" fmla="*/ 370129 w 2984192"/>
                    <a:gd name="connsiteY3" fmla="*/ 1595840 h 1860257"/>
                    <a:gd name="connsiteX4" fmla="*/ 11732 w 2984192"/>
                    <a:gd name="connsiteY4" fmla="*/ 1494266 h 1860257"/>
                    <a:gd name="connsiteX5" fmla="*/ 137208 w 2984192"/>
                    <a:gd name="connsiteY5" fmla="*/ 1373762 h 1860257"/>
                    <a:gd name="connsiteX6" fmla="*/ 328751 w 2984192"/>
                    <a:gd name="connsiteY6" fmla="*/ 767767 h 1860257"/>
                    <a:gd name="connsiteX7" fmla="*/ 142527 w 2984192"/>
                    <a:gd name="connsiteY7" fmla="*/ 334549 h 1860257"/>
                    <a:gd name="connsiteX8" fmla="*/ 47799 w 2984192"/>
                    <a:gd name="connsiteY8" fmla="*/ 8130 h 1860257"/>
                    <a:gd name="connsiteX9" fmla="*/ 246844 w 2984192"/>
                    <a:gd name="connsiteY9" fmla="*/ 87983 h 1860257"/>
                    <a:gd name="connsiteX10" fmla="*/ 549009 w 2984192"/>
                    <a:gd name="connsiteY10" fmla="*/ 488698 h 1860257"/>
                    <a:gd name="connsiteX11" fmla="*/ 521864 w 2984192"/>
                    <a:gd name="connsiteY11" fmla="*/ 287134 h 1860257"/>
                    <a:gd name="connsiteX12" fmla="*/ 457490 w 2984192"/>
                    <a:gd name="connsiteY12" fmla="*/ 73139 h 1860257"/>
                    <a:gd name="connsiteX13" fmla="*/ 559800 w 2984192"/>
                    <a:gd name="connsiteY13" fmla="*/ 69014 h 1860257"/>
                    <a:gd name="connsiteX14" fmla="*/ 711531 w 2984192"/>
                    <a:gd name="connsiteY14" fmla="*/ 230235 h 1860257"/>
                    <a:gd name="connsiteX15" fmla="*/ 887722 w 2984192"/>
                    <a:gd name="connsiteY15" fmla="*/ 402258 h 1860257"/>
                    <a:gd name="connsiteX16" fmla="*/ 1558785 w 2984192"/>
                    <a:gd name="connsiteY16" fmla="*/ 312981 h 1860257"/>
                    <a:gd name="connsiteX17" fmla="*/ 1827448 w 2984192"/>
                    <a:gd name="connsiteY17" fmla="*/ 493590 h 1860257"/>
                    <a:gd name="connsiteX18" fmla="*/ 1978297 w 2984192"/>
                    <a:gd name="connsiteY18" fmla="*/ 737370 h 1860257"/>
                    <a:gd name="connsiteX19" fmla="*/ 2351156 w 2984192"/>
                    <a:gd name="connsiteY19" fmla="*/ 623282 h 1860257"/>
                    <a:gd name="connsiteX20" fmla="*/ 2569169 w 2984192"/>
                    <a:gd name="connsiteY20" fmla="*/ 489244 h 1860257"/>
                    <a:gd name="connsiteX21" fmla="*/ 2982427 w 2984192"/>
                    <a:gd name="connsiteY21" fmla="*/ 102722 h 1860257"/>
                    <a:gd name="connsiteX22" fmla="*/ 2712117 w 2984192"/>
                    <a:gd name="connsiteY22" fmla="*/ 1039262 h 1860257"/>
                    <a:gd name="connsiteX23" fmla="*/ 2561681 w 2984192"/>
                    <a:gd name="connsiteY23" fmla="*/ 1391511 h 1860257"/>
                    <a:gd name="connsiteX24" fmla="*/ 2490498 w 2984192"/>
                    <a:gd name="connsiteY24" fmla="*/ 1494892 h 1860257"/>
                    <a:gd name="connsiteX25" fmla="*/ 2375203 w 2984192"/>
                    <a:gd name="connsiteY25" fmla="*/ 1622518 h 1860257"/>
                    <a:gd name="connsiteX26" fmla="*/ 2204889 w 2984192"/>
                    <a:gd name="connsiteY26" fmla="*/ 1695103 h 1860257"/>
                    <a:gd name="connsiteX0" fmla="*/ 2629266 w 3425834"/>
                    <a:gd name="connsiteY0" fmla="*/ 1702239 h 1860257"/>
                    <a:gd name="connsiteX1" fmla="*/ 1747471 w 3425834"/>
                    <a:gd name="connsiteY1" fmla="*/ 1783476 h 1860257"/>
                    <a:gd name="connsiteX2" fmla="*/ 923686 w 3425834"/>
                    <a:gd name="connsiteY2" fmla="*/ 1852791 h 1860257"/>
                    <a:gd name="connsiteX3" fmla="*/ 811771 w 3425834"/>
                    <a:gd name="connsiteY3" fmla="*/ 1595840 h 1860257"/>
                    <a:gd name="connsiteX4" fmla="*/ 2092 w 3425834"/>
                    <a:gd name="connsiteY4" fmla="*/ 1746190 h 1860257"/>
                    <a:gd name="connsiteX5" fmla="*/ 578850 w 3425834"/>
                    <a:gd name="connsiteY5" fmla="*/ 1373762 h 1860257"/>
                    <a:gd name="connsiteX6" fmla="*/ 770393 w 3425834"/>
                    <a:gd name="connsiteY6" fmla="*/ 767767 h 1860257"/>
                    <a:gd name="connsiteX7" fmla="*/ 584169 w 3425834"/>
                    <a:gd name="connsiteY7" fmla="*/ 334549 h 1860257"/>
                    <a:gd name="connsiteX8" fmla="*/ 489441 w 3425834"/>
                    <a:gd name="connsiteY8" fmla="*/ 8130 h 1860257"/>
                    <a:gd name="connsiteX9" fmla="*/ 688486 w 3425834"/>
                    <a:gd name="connsiteY9" fmla="*/ 87983 h 1860257"/>
                    <a:gd name="connsiteX10" fmla="*/ 990651 w 3425834"/>
                    <a:gd name="connsiteY10" fmla="*/ 488698 h 1860257"/>
                    <a:gd name="connsiteX11" fmla="*/ 963506 w 3425834"/>
                    <a:gd name="connsiteY11" fmla="*/ 287134 h 1860257"/>
                    <a:gd name="connsiteX12" fmla="*/ 899132 w 3425834"/>
                    <a:gd name="connsiteY12" fmla="*/ 73139 h 1860257"/>
                    <a:gd name="connsiteX13" fmla="*/ 1001442 w 3425834"/>
                    <a:gd name="connsiteY13" fmla="*/ 69014 h 1860257"/>
                    <a:gd name="connsiteX14" fmla="*/ 1153173 w 3425834"/>
                    <a:gd name="connsiteY14" fmla="*/ 230235 h 1860257"/>
                    <a:gd name="connsiteX15" fmla="*/ 1329364 w 3425834"/>
                    <a:gd name="connsiteY15" fmla="*/ 402258 h 1860257"/>
                    <a:gd name="connsiteX16" fmla="*/ 2000427 w 3425834"/>
                    <a:gd name="connsiteY16" fmla="*/ 312981 h 1860257"/>
                    <a:gd name="connsiteX17" fmla="*/ 2269090 w 3425834"/>
                    <a:gd name="connsiteY17" fmla="*/ 493590 h 1860257"/>
                    <a:gd name="connsiteX18" fmla="*/ 2419939 w 3425834"/>
                    <a:gd name="connsiteY18" fmla="*/ 737370 h 1860257"/>
                    <a:gd name="connsiteX19" fmla="*/ 2792798 w 3425834"/>
                    <a:gd name="connsiteY19" fmla="*/ 623282 h 1860257"/>
                    <a:gd name="connsiteX20" fmla="*/ 3010811 w 3425834"/>
                    <a:gd name="connsiteY20" fmla="*/ 489244 h 1860257"/>
                    <a:gd name="connsiteX21" fmla="*/ 3424069 w 3425834"/>
                    <a:gd name="connsiteY21" fmla="*/ 102722 h 1860257"/>
                    <a:gd name="connsiteX22" fmla="*/ 3153759 w 3425834"/>
                    <a:gd name="connsiteY22" fmla="*/ 1039262 h 1860257"/>
                    <a:gd name="connsiteX23" fmla="*/ 3003323 w 3425834"/>
                    <a:gd name="connsiteY23" fmla="*/ 1391511 h 1860257"/>
                    <a:gd name="connsiteX24" fmla="*/ 2932140 w 3425834"/>
                    <a:gd name="connsiteY24" fmla="*/ 1494892 h 1860257"/>
                    <a:gd name="connsiteX25" fmla="*/ 2816845 w 3425834"/>
                    <a:gd name="connsiteY25" fmla="*/ 1622518 h 1860257"/>
                    <a:gd name="connsiteX26" fmla="*/ 2646531 w 3425834"/>
                    <a:gd name="connsiteY26" fmla="*/ 1695103 h 1860257"/>
                    <a:gd name="connsiteX0" fmla="*/ 2627337 w 3423905"/>
                    <a:gd name="connsiteY0" fmla="*/ 1702239 h 1919372"/>
                    <a:gd name="connsiteX1" fmla="*/ 1745542 w 3423905"/>
                    <a:gd name="connsiteY1" fmla="*/ 1783476 h 1919372"/>
                    <a:gd name="connsiteX2" fmla="*/ 921757 w 3423905"/>
                    <a:gd name="connsiteY2" fmla="*/ 1852791 h 1919372"/>
                    <a:gd name="connsiteX3" fmla="*/ 638830 w 3423905"/>
                    <a:gd name="connsiteY3" fmla="*/ 1883754 h 1919372"/>
                    <a:gd name="connsiteX4" fmla="*/ 163 w 3423905"/>
                    <a:gd name="connsiteY4" fmla="*/ 1746190 h 1919372"/>
                    <a:gd name="connsiteX5" fmla="*/ 576921 w 3423905"/>
                    <a:gd name="connsiteY5" fmla="*/ 1373762 h 1919372"/>
                    <a:gd name="connsiteX6" fmla="*/ 768464 w 3423905"/>
                    <a:gd name="connsiteY6" fmla="*/ 767767 h 1919372"/>
                    <a:gd name="connsiteX7" fmla="*/ 582240 w 3423905"/>
                    <a:gd name="connsiteY7" fmla="*/ 334549 h 1919372"/>
                    <a:gd name="connsiteX8" fmla="*/ 487512 w 3423905"/>
                    <a:gd name="connsiteY8" fmla="*/ 8130 h 1919372"/>
                    <a:gd name="connsiteX9" fmla="*/ 686557 w 3423905"/>
                    <a:gd name="connsiteY9" fmla="*/ 87983 h 1919372"/>
                    <a:gd name="connsiteX10" fmla="*/ 988722 w 3423905"/>
                    <a:gd name="connsiteY10" fmla="*/ 488698 h 1919372"/>
                    <a:gd name="connsiteX11" fmla="*/ 961577 w 3423905"/>
                    <a:gd name="connsiteY11" fmla="*/ 287134 h 1919372"/>
                    <a:gd name="connsiteX12" fmla="*/ 897203 w 3423905"/>
                    <a:gd name="connsiteY12" fmla="*/ 73139 h 1919372"/>
                    <a:gd name="connsiteX13" fmla="*/ 999513 w 3423905"/>
                    <a:gd name="connsiteY13" fmla="*/ 69014 h 1919372"/>
                    <a:gd name="connsiteX14" fmla="*/ 1151244 w 3423905"/>
                    <a:gd name="connsiteY14" fmla="*/ 230235 h 1919372"/>
                    <a:gd name="connsiteX15" fmla="*/ 1327435 w 3423905"/>
                    <a:gd name="connsiteY15" fmla="*/ 402258 h 1919372"/>
                    <a:gd name="connsiteX16" fmla="*/ 1998498 w 3423905"/>
                    <a:gd name="connsiteY16" fmla="*/ 312981 h 1919372"/>
                    <a:gd name="connsiteX17" fmla="*/ 2267161 w 3423905"/>
                    <a:gd name="connsiteY17" fmla="*/ 493590 h 1919372"/>
                    <a:gd name="connsiteX18" fmla="*/ 2418010 w 3423905"/>
                    <a:gd name="connsiteY18" fmla="*/ 737370 h 1919372"/>
                    <a:gd name="connsiteX19" fmla="*/ 2790869 w 3423905"/>
                    <a:gd name="connsiteY19" fmla="*/ 623282 h 1919372"/>
                    <a:gd name="connsiteX20" fmla="*/ 3008882 w 3423905"/>
                    <a:gd name="connsiteY20" fmla="*/ 489244 h 1919372"/>
                    <a:gd name="connsiteX21" fmla="*/ 3422140 w 3423905"/>
                    <a:gd name="connsiteY21" fmla="*/ 102722 h 1919372"/>
                    <a:gd name="connsiteX22" fmla="*/ 3151830 w 3423905"/>
                    <a:gd name="connsiteY22" fmla="*/ 1039262 h 1919372"/>
                    <a:gd name="connsiteX23" fmla="*/ 3001394 w 3423905"/>
                    <a:gd name="connsiteY23" fmla="*/ 1391511 h 1919372"/>
                    <a:gd name="connsiteX24" fmla="*/ 2930211 w 3423905"/>
                    <a:gd name="connsiteY24" fmla="*/ 1494892 h 1919372"/>
                    <a:gd name="connsiteX25" fmla="*/ 2814916 w 3423905"/>
                    <a:gd name="connsiteY25" fmla="*/ 1622518 h 1919372"/>
                    <a:gd name="connsiteX26" fmla="*/ 2644602 w 3423905"/>
                    <a:gd name="connsiteY26" fmla="*/ 1695103 h 1919372"/>
                    <a:gd name="connsiteX0" fmla="*/ 2627337 w 3423905"/>
                    <a:gd name="connsiteY0" fmla="*/ 1702239 h 1919372"/>
                    <a:gd name="connsiteX1" fmla="*/ 1745542 w 3423905"/>
                    <a:gd name="connsiteY1" fmla="*/ 1783476 h 1919372"/>
                    <a:gd name="connsiteX2" fmla="*/ 921757 w 3423905"/>
                    <a:gd name="connsiteY2" fmla="*/ 1852791 h 1919372"/>
                    <a:gd name="connsiteX3" fmla="*/ 638830 w 3423905"/>
                    <a:gd name="connsiteY3" fmla="*/ 1883754 h 1919372"/>
                    <a:gd name="connsiteX4" fmla="*/ 163 w 3423905"/>
                    <a:gd name="connsiteY4" fmla="*/ 1746190 h 1919372"/>
                    <a:gd name="connsiteX5" fmla="*/ 576921 w 3423905"/>
                    <a:gd name="connsiteY5" fmla="*/ 1373762 h 1919372"/>
                    <a:gd name="connsiteX6" fmla="*/ 768464 w 3423905"/>
                    <a:gd name="connsiteY6" fmla="*/ 767767 h 1919372"/>
                    <a:gd name="connsiteX7" fmla="*/ 582240 w 3423905"/>
                    <a:gd name="connsiteY7" fmla="*/ 334549 h 1919372"/>
                    <a:gd name="connsiteX8" fmla="*/ 487512 w 3423905"/>
                    <a:gd name="connsiteY8" fmla="*/ 8130 h 1919372"/>
                    <a:gd name="connsiteX9" fmla="*/ 686557 w 3423905"/>
                    <a:gd name="connsiteY9" fmla="*/ 87983 h 1919372"/>
                    <a:gd name="connsiteX10" fmla="*/ 988722 w 3423905"/>
                    <a:gd name="connsiteY10" fmla="*/ 488698 h 1919372"/>
                    <a:gd name="connsiteX11" fmla="*/ 961577 w 3423905"/>
                    <a:gd name="connsiteY11" fmla="*/ 287134 h 1919372"/>
                    <a:gd name="connsiteX12" fmla="*/ 897203 w 3423905"/>
                    <a:gd name="connsiteY12" fmla="*/ 73139 h 1919372"/>
                    <a:gd name="connsiteX13" fmla="*/ 999513 w 3423905"/>
                    <a:gd name="connsiteY13" fmla="*/ 69014 h 1919372"/>
                    <a:gd name="connsiteX14" fmla="*/ 1151244 w 3423905"/>
                    <a:gd name="connsiteY14" fmla="*/ 230235 h 1919372"/>
                    <a:gd name="connsiteX15" fmla="*/ 1327435 w 3423905"/>
                    <a:gd name="connsiteY15" fmla="*/ 402258 h 1919372"/>
                    <a:gd name="connsiteX16" fmla="*/ 1998498 w 3423905"/>
                    <a:gd name="connsiteY16" fmla="*/ 312981 h 1919372"/>
                    <a:gd name="connsiteX17" fmla="*/ 2267161 w 3423905"/>
                    <a:gd name="connsiteY17" fmla="*/ 493590 h 1919372"/>
                    <a:gd name="connsiteX18" fmla="*/ 2418010 w 3423905"/>
                    <a:gd name="connsiteY18" fmla="*/ 737370 h 1919372"/>
                    <a:gd name="connsiteX19" fmla="*/ 2790869 w 3423905"/>
                    <a:gd name="connsiteY19" fmla="*/ 623282 h 1919372"/>
                    <a:gd name="connsiteX20" fmla="*/ 3008882 w 3423905"/>
                    <a:gd name="connsiteY20" fmla="*/ 489244 h 1919372"/>
                    <a:gd name="connsiteX21" fmla="*/ 3422140 w 3423905"/>
                    <a:gd name="connsiteY21" fmla="*/ 102722 h 1919372"/>
                    <a:gd name="connsiteX22" fmla="*/ 3151830 w 3423905"/>
                    <a:gd name="connsiteY22" fmla="*/ 1039262 h 1919372"/>
                    <a:gd name="connsiteX23" fmla="*/ 3001394 w 3423905"/>
                    <a:gd name="connsiteY23" fmla="*/ 1391511 h 1919372"/>
                    <a:gd name="connsiteX24" fmla="*/ 2930211 w 3423905"/>
                    <a:gd name="connsiteY24" fmla="*/ 1494892 h 1919372"/>
                    <a:gd name="connsiteX25" fmla="*/ 2814916 w 3423905"/>
                    <a:gd name="connsiteY25" fmla="*/ 1622518 h 1919372"/>
                    <a:gd name="connsiteX26" fmla="*/ 2644602 w 3423905"/>
                    <a:gd name="connsiteY26" fmla="*/ 1695103 h 1919372"/>
                    <a:gd name="connsiteX0" fmla="*/ 2627337 w 3423905"/>
                    <a:gd name="connsiteY0" fmla="*/ 1702239 h 1883755"/>
                    <a:gd name="connsiteX1" fmla="*/ 1745542 w 3423905"/>
                    <a:gd name="connsiteY1" fmla="*/ 1783476 h 1883755"/>
                    <a:gd name="connsiteX2" fmla="*/ 921757 w 3423905"/>
                    <a:gd name="connsiteY2" fmla="*/ 1852791 h 1883755"/>
                    <a:gd name="connsiteX3" fmla="*/ 638830 w 3423905"/>
                    <a:gd name="connsiteY3" fmla="*/ 1883754 h 1883755"/>
                    <a:gd name="connsiteX4" fmla="*/ 163 w 3423905"/>
                    <a:gd name="connsiteY4" fmla="*/ 1746190 h 1883755"/>
                    <a:gd name="connsiteX5" fmla="*/ 576921 w 3423905"/>
                    <a:gd name="connsiteY5" fmla="*/ 1373762 h 1883755"/>
                    <a:gd name="connsiteX6" fmla="*/ 768464 w 3423905"/>
                    <a:gd name="connsiteY6" fmla="*/ 767767 h 1883755"/>
                    <a:gd name="connsiteX7" fmla="*/ 582240 w 3423905"/>
                    <a:gd name="connsiteY7" fmla="*/ 334549 h 1883755"/>
                    <a:gd name="connsiteX8" fmla="*/ 487512 w 3423905"/>
                    <a:gd name="connsiteY8" fmla="*/ 8130 h 1883755"/>
                    <a:gd name="connsiteX9" fmla="*/ 686557 w 3423905"/>
                    <a:gd name="connsiteY9" fmla="*/ 87983 h 1883755"/>
                    <a:gd name="connsiteX10" fmla="*/ 988722 w 3423905"/>
                    <a:gd name="connsiteY10" fmla="*/ 488698 h 1883755"/>
                    <a:gd name="connsiteX11" fmla="*/ 961577 w 3423905"/>
                    <a:gd name="connsiteY11" fmla="*/ 287134 h 1883755"/>
                    <a:gd name="connsiteX12" fmla="*/ 897203 w 3423905"/>
                    <a:gd name="connsiteY12" fmla="*/ 73139 h 1883755"/>
                    <a:gd name="connsiteX13" fmla="*/ 999513 w 3423905"/>
                    <a:gd name="connsiteY13" fmla="*/ 69014 h 1883755"/>
                    <a:gd name="connsiteX14" fmla="*/ 1151244 w 3423905"/>
                    <a:gd name="connsiteY14" fmla="*/ 230235 h 1883755"/>
                    <a:gd name="connsiteX15" fmla="*/ 1327435 w 3423905"/>
                    <a:gd name="connsiteY15" fmla="*/ 402258 h 1883755"/>
                    <a:gd name="connsiteX16" fmla="*/ 1998498 w 3423905"/>
                    <a:gd name="connsiteY16" fmla="*/ 312981 h 1883755"/>
                    <a:gd name="connsiteX17" fmla="*/ 2267161 w 3423905"/>
                    <a:gd name="connsiteY17" fmla="*/ 493590 h 1883755"/>
                    <a:gd name="connsiteX18" fmla="*/ 2418010 w 3423905"/>
                    <a:gd name="connsiteY18" fmla="*/ 737370 h 1883755"/>
                    <a:gd name="connsiteX19" fmla="*/ 2790869 w 3423905"/>
                    <a:gd name="connsiteY19" fmla="*/ 623282 h 1883755"/>
                    <a:gd name="connsiteX20" fmla="*/ 3008882 w 3423905"/>
                    <a:gd name="connsiteY20" fmla="*/ 489244 h 1883755"/>
                    <a:gd name="connsiteX21" fmla="*/ 3422140 w 3423905"/>
                    <a:gd name="connsiteY21" fmla="*/ 102722 h 1883755"/>
                    <a:gd name="connsiteX22" fmla="*/ 3151830 w 3423905"/>
                    <a:gd name="connsiteY22" fmla="*/ 1039262 h 1883755"/>
                    <a:gd name="connsiteX23" fmla="*/ 3001394 w 3423905"/>
                    <a:gd name="connsiteY23" fmla="*/ 1391511 h 1883755"/>
                    <a:gd name="connsiteX24" fmla="*/ 2930211 w 3423905"/>
                    <a:gd name="connsiteY24" fmla="*/ 1494892 h 1883755"/>
                    <a:gd name="connsiteX25" fmla="*/ 2814916 w 3423905"/>
                    <a:gd name="connsiteY25" fmla="*/ 1622518 h 1883755"/>
                    <a:gd name="connsiteX26" fmla="*/ 2644602 w 3423905"/>
                    <a:gd name="connsiteY26" fmla="*/ 1695103 h 1883755"/>
                    <a:gd name="connsiteX0" fmla="*/ 2627337 w 3423905"/>
                    <a:gd name="connsiteY0" fmla="*/ 1702239 h 1883754"/>
                    <a:gd name="connsiteX1" fmla="*/ 1745542 w 3423905"/>
                    <a:gd name="connsiteY1" fmla="*/ 1783476 h 1883754"/>
                    <a:gd name="connsiteX2" fmla="*/ 921757 w 3423905"/>
                    <a:gd name="connsiteY2" fmla="*/ 1852791 h 1883754"/>
                    <a:gd name="connsiteX3" fmla="*/ 638830 w 3423905"/>
                    <a:gd name="connsiteY3" fmla="*/ 1883754 h 1883754"/>
                    <a:gd name="connsiteX4" fmla="*/ 163 w 3423905"/>
                    <a:gd name="connsiteY4" fmla="*/ 1746190 h 1883754"/>
                    <a:gd name="connsiteX5" fmla="*/ 576921 w 3423905"/>
                    <a:gd name="connsiteY5" fmla="*/ 1373762 h 1883754"/>
                    <a:gd name="connsiteX6" fmla="*/ 768464 w 3423905"/>
                    <a:gd name="connsiteY6" fmla="*/ 767767 h 1883754"/>
                    <a:gd name="connsiteX7" fmla="*/ 582240 w 3423905"/>
                    <a:gd name="connsiteY7" fmla="*/ 334549 h 1883754"/>
                    <a:gd name="connsiteX8" fmla="*/ 487512 w 3423905"/>
                    <a:gd name="connsiteY8" fmla="*/ 8130 h 1883754"/>
                    <a:gd name="connsiteX9" fmla="*/ 686557 w 3423905"/>
                    <a:gd name="connsiteY9" fmla="*/ 87983 h 1883754"/>
                    <a:gd name="connsiteX10" fmla="*/ 988722 w 3423905"/>
                    <a:gd name="connsiteY10" fmla="*/ 488698 h 1883754"/>
                    <a:gd name="connsiteX11" fmla="*/ 961577 w 3423905"/>
                    <a:gd name="connsiteY11" fmla="*/ 287134 h 1883754"/>
                    <a:gd name="connsiteX12" fmla="*/ 897203 w 3423905"/>
                    <a:gd name="connsiteY12" fmla="*/ 73139 h 1883754"/>
                    <a:gd name="connsiteX13" fmla="*/ 999513 w 3423905"/>
                    <a:gd name="connsiteY13" fmla="*/ 69014 h 1883754"/>
                    <a:gd name="connsiteX14" fmla="*/ 1151244 w 3423905"/>
                    <a:gd name="connsiteY14" fmla="*/ 230235 h 1883754"/>
                    <a:gd name="connsiteX15" fmla="*/ 1327435 w 3423905"/>
                    <a:gd name="connsiteY15" fmla="*/ 402258 h 1883754"/>
                    <a:gd name="connsiteX16" fmla="*/ 1998498 w 3423905"/>
                    <a:gd name="connsiteY16" fmla="*/ 312981 h 1883754"/>
                    <a:gd name="connsiteX17" fmla="*/ 2267161 w 3423905"/>
                    <a:gd name="connsiteY17" fmla="*/ 493590 h 1883754"/>
                    <a:gd name="connsiteX18" fmla="*/ 2418010 w 3423905"/>
                    <a:gd name="connsiteY18" fmla="*/ 737370 h 1883754"/>
                    <a:gd name="connsiteX19" fmla="*/ 2790869 w 3423905"/>
                    <a:gd name="connsiteY19" fmla="*/ 623282 h 1883754"/>
                    <a:gd name="connsiteX20" fmla="*/ 3008882 w 3423905"/>
                    <a:gd name="connsiteY20" fmla="*/ 489244 h 1883754"/>
                    <a:gd name="connsiteX21" fmla="*/ 3422140 w 3423905"/>
                    <a:gd name="connsiteY21" fmla="*/ 102722 h 1883754"/>
                    <a:gd name="connsiteX22" fmla="*/ 3151830 w 3423905"/>
                    <a:gd name="connsiteY22" fmla="*/ 1039262 h 1883754"/>
                    <a:gd name="connsiteX23" fmla="*/ 3001394 w 3423905"/>
                    <a:gd name="connsiteY23" fmla="*/ 1391511 h 1883754"/>
                    <a:gd name="connsiteX24" fmla="*/ 2930211 w 3423905"/>
                    <a:gd name="connsiteY24" fmla="*/ 1494892 h 1883754"/>
                    <a:gd name="connsiteX25" fmla="*/ 2814916 w 3423905"/>
                    <a:gd name="connsiteY25" fmla="*/ 1622518 h 1883754"/>
                    <a:gd name="connsiteX26" fmla="*/ 2749109 w 3423905"/>
                    <a:gd name="connsiteY26" fmla="*/ 1677109 h 1883754"/>
                    <a:gd name="connsiteX0" fmla="*/ 2627337 w 3423905"/>
                    <a:gd name="connsiteY0" fmla="*/ 1702239 h 1883754"/>
                    <a:gd name="connsiteX1" fmla="*/ 1745542 w 3423905"/>
                    <a:gd name="connsiteY1" fmla="*/ 1783476 h 1883754"/>
                    <a:gd name="connsiteX2" fmla="*/ 921757 w 3423905"/>
                    <a:gd name="connsiteY2" fmla="*/ 1852791 h 1883754"/>
                    <a:gd name="connsiteX3" fmla="*/ 638830 w 3423905"/>
                    <a:gd name="connsiteY3" fmla="*/ 1883754 h 1883754"/>
                    <a:gd name="connsiteX4" fmla="*/ 163 w 3423905"/>
                    <a:gd name="connsiteY4" fmla="*/ 1746190 h 1883754"/>
                    <a:gd name="connsiteX5" fmla="*/ 576921 w 3423905"/>
                    <a:gd name="connsiteY5" fmla="*/ 1373762 h 1883754"/>
                    <a:gd name="connsiteX6" fmla="*/ 768464 w 3423905"/>
                    <a:gd name="connsiteY6" fmla="*/ 767767 h 1883754"/>
                    <a:gd name="connsiteX7" fmla="*/ 582240 w 3423905"/>
                    <a:gd name="connsiteY7" fmla="*/ 334549 h 1883754"/>
                    <a:gd name="connsiteX8" fmla="*/ 487512 w 3423905"/>
                    <a:gd name="connsiteY8" fmla="*/ 8130 h 1883754"/>
                    <a:gd name="connsiteX9" fmla="*/ 686557 w 3423905"/>
                    <a:gd name="connsiteY9" fmla="*/ 87983 h 1883754"/>
                    <a:gd name="connsiteX10" fmla="*/ 988722 w 3423905"/>
                    <a:gd name="connsiteY10" fmla="*/ 488698 h 1883754"/>
                    <a:gd name="connsiteX11" fmla="*/ 961577 w 3423905"/>
                    <a:gd name="connsiteY11" fmla="*/ 287134 h 1883754"/>
                    <a:gd name="connsiteX12" fmla="*/ 897203 w 3423905"/>
                    <a:gd name="connsiteY12" fmla="*/ 73139 h 1883754"/>
                    <a:gd name="connsiteX13" fmla="*/ 999513 w 3423905"/>
                    <a:gd name="connsiteY13" fmla="*/ 69014 h 1883754"/>
                    <a:gd name="connsiteX14" fmla="*/ 1151244 w 3423905"/>
                    <a:gd name="connsiteY14" fmla="*/ 230235 h 1883754"/>
                    <a:gd name="connsiteX15" fmla="*/ 1327435 w 3423905"/>
                    <a:gd name="connsiteY15" fmla="*/ 402258 h 1883754"/>
                    <a:gd name="connsiteX16" fmla="*/ 1998498 w 3423905"/>
                    <a:gd name="connsiteY16" fmla="*/ 312981 h 1883754"/>
                    <a:gd name="connsiteX17" fmla="*/ 2267161 w 3423905"/>
                    <a:gd name="connsiteY17" fmla="*/ 493590 h 1883754"/>
                    <a:gd name="connsiteX18" fmla="*/ 2418010 w 3423905"/>
                    <a:gd name="connsiteY18" fmla="*/ 737370 h 1883754"/>
                    <a:gd name="connsiteX19" fmla="*/ 2790869 w 3423905"/>
                    <a:gd name="connsiteY19" fmla="*/ 623282 h 1883754"/>
                    <a:gd name="connsiteX20" fmla="*/ 3008882 w 3423905"/>
                    <a:gd name="connsiteY20" fmla="*/ 489244 h 1883754"/>
                    <a:gd name="connsiteX21" fmla="*/ 3422140 w 3423905"/>
                    <a:gd name="connsiteY21" fmla="*/ 102722 h 1883754"/>
                    <a:gd name="connsiteX22" fmla="*/ 3151830 w 3423905"/>
                    <a:gd name="connsiteY22" fmla="*/ 1039262 h 1883754"/>
                    <a:gd name="connsiteX23" fmla="*/ 3001394 w 3423905"/>
                    <a:gd name="connsiteY23" fmla="*/ 1391511 h 1883754"/>
                    <a:gd name="connsiteX24" fmla="*/ 2930211 w 3423905"/>
                    <a:gd name="connsiteY24" fmla="*/ 1494892 h 1883754"/>
                    <a:gd name="connsiteX25" fmla="*/ 2814916 w 3423905"/>
                    <a:gd name="connsiteY25" fmla="*/ 1622518 h 1883754"/>
                    <a:gd name="connsiteX26" fmla="*/ 2749109 w 3423905"/>
                    <a:gd name="connsiteY26" fmla="*/ 1677109 h 1883754"/>
                    <a:gd name="connsiteX0" fmla="*/ 2627337 w 3423905"/>
                    <a:gd name="connsiteY0" fmla="*/ 1702239 h 1883754"/>
                    <a:gd name="connsiteX1" fmla="*/ 1721790 w 3423905"/>
                    <a:gd name="connsiteY1" fmla="*/ 1807469 h 1883754"/>
                    <a:gd name="connsiteX2" fmla="*/ 921757 w 3423905"/>
                    <a:gd name="connsiteY2" fmla="*/ 1852791 h 1883754"/>
                    <a:gd name="connsiteX3" fmla="*/ 638830 w 3423905"/>
                    <a:gd name="connsiteY3" fmla="*/ 1883754 h 1883754"/>
                    <a:gd name="connsiteX4" fmla="*/ 163 w 3423905"/>
                    <a:gd name="connsiteY4" fmla="*/ 1746190 h 1883754"/>
                    <a:gd name="connsiteX5" fmla="*/ 576921 w 3423905"/>
                    <a:gd name="connsiteY5" fmla="*/ 1373762 h 1883754"/>
                    <a:gd name="connsiteX6" fmla="*/ 768464 w 3423905"/>
                    <a:gd name="connsiteY6" fmla="*/ 767767 h 1883754"/>
                    <a:gd name="connsiteX7" fmla="*/ 582240 w 3423905"/>
                    <a:gd name="connsiteY7" fmla="*/ 334549 h 1883754"/>
                    <a:gd name="connsiteX8" fmla="*/ 487512 w 3423905"/>
                    <a:gd name="connsiteY8" fmla="*/ 8130 h 1883754"/>
                    <a:gd name="connsiteX9" fmla="*/ 686557 w 3423905"/>
                    <a:gd name="connsiteY9" fmla="*/ 87983 h 1883754"/>
                    <a:gd name="connsiteX10" fmla="*/ 988722 w 3423905"/>
                    <a:gd name="connsiteY10" fmla="*/ 488698 h 1883754"/>
                    <a:gd name="connsiteX11" fmla="*/ 961577 w 3423905"/>
                    <a:gd name="connsiteY11" fmla="*/ 287134 h 1883754"/>
                    <a:gd name="connsiteX12" fmla="*/ 897203 w 3423905"/>
                    <a:gd name="connsiteY12" fmla="*/ 73139 h 1883754"/>
                    <a:gd name="connsiteX13" fmla="*/ 999513 w 3423905"/>
                    <a:gd name="connsiteY13" fmla="*/ 69014 h 1883754"/>
                    <a:gd name="connsiteX14" fmla="*/ 1151244 w 3423905"/>
                    <a:gd name="connsiteY14" fmla="*/ 230235 h 1883754"/>
                    <a:gd name="connsiteX15" fmla="*/ 1327435 w 3423905"/>
                    <a:gd name="connsiteY15" fmla="*/ 402258 h 1883754"/>
                    <a:gd name="connsiteX16" fmla="*/ 1998498 w 3423905"/>
                    <a:gd name="connsiteY16" fmla="*/ 312981 h 1883754"/>
                    <a:gd name="connsiteX17" fmla="*/ 2267161 w 3423905"/>
                    <a:gd name="connsiteY17" fmla="*/ 493590 h 1883754"/>
                    <a:gd name="connsiteX18" fmla="*/ 2418010 w 3423905"/>
                    <a:gd name="connsiteY18" fmla="*/ 737370 h 1883754"/>
                    <a:gd name="connsiteX19" fmla="*/ 2790869 w 3423905"/>
                    <a:gd name="connsiteY19" fmla="*/ 623282 h 1883754"/>
                    <a:gd name="connsiteX20" fmla="*/ 3008882 w 3423905"/>
                    <a:gd name="connsiteY20" fmla="*/ 489244 h 1883754"/>
                    <a:gd name="connsiteX21" fmla="*/ 3422140 w 3423905"/>
                    <a:gd name="connsiteY21" fmla="*/ 102722 h 1883754"/>
                    <a:gd name="connsiteX22" fmla="*/ 3151830 w 3423905"/>
                    <a:gd name="connsiteY22" fmla="*/ 1039262 h 1883754"/>
                    <a:gd name="connsiteX23" fmla="*/ 3001394 w 3423905"/>
                    <a:gd name="connsiteY23" fmla="*/ 1391511 h 1883754"/>
                    <a:gd name="connsiteX24" fmla="*/ 2930211 w 3423905"/>
                    <a:gd name="connsiteY24" fmla="*/ 1494892 h 1883754"/>
                    <a:gd name="connsiteX25" fmla="*/ 2814916 w 3423905"/>
                    <a:gd name="connsiteY25" fmla="*/ 1622518 h 1883754"/>
                    <a:gd name="connsiteX26" fmla="*/ 2749109 w 3423905"/>
                    <a:gd name="connsiteY26" fmla="*/ 1677109 h 1883754"/>
                    <a:gd name="connsiteX0" fmla="*/ 2627337 w 3423905"/>
                    <a:gd name="connsiteY0" fmla="*/ 1702239 h 1883754"/>
                    <a:gd name="connsiteX1" fmla="*/ 2208961 w 3423905"/>
                    <a:gd name="connsiteY1" fmla="*/ 1730555 h 1883754"/>
                    <a:gd name="connsiteX2" fmla="*/ 1721790 w 3423905"/>
                    <a:gd name="connsiteY2" fmla="*/ 1807469 h 1883754"/>
                    <a:gd name="connsiteX3" fmla="*/ 921757 w 3423905"/>
                    <a:gd name="connsiteY3" fmla="*/ 1852791 h 1883754"/>
                    <a:gd name="connsiteX4" fmla="*/ 638830 w 3423905"/>
                    <a:gd name="connsiteY4" fmla="*/ 1883754 h 1883754"/>
                    <a:gd name="connsiteX5" fmla="*/ 163 w 3423905"/>
                    <a:gd name="connsiteY5" fmla="*/ 1746190 h 1883754"/>
                    <a:gd name="connsiteX6" fmla="*/ 576921 w 3423905"/>
                    <a:gd name="connsiteY6" fmla="*/ 1373762 h 1883754"/>
                    <a:gd name="connsiteX7" fmla="*/ 768464 w 3423905"/>
                    <a:gd name="connsiteY7" fmla="*/ 767767 h 1883754"/>
                    <a:gd name="connsiteX8" fmla="*/ 582240 w 3423905"/>
                    <a:gd name="connsiteY8" fmla="*/ 334549 h 1883754"/>
                    <a:gd name="connsiteX9" fmla="*/ 487512 w 3423905"/>
                    <a:gd name="connsiteY9" fmla="*/ 8130 h 1883754"/>
                    <a:gd name="connsiteX10" fmla="*/ 686557 w 3423905"/>
                    <a:gd name="connsiteY10" fmla="*/ 87983 h 1883754"/>
                    <a:gd name="connsiteX11" fmla="*/ 988722 w 3423905"/>
                    <a:gd name="connsiteY11" fmla="*/ 488698 h 1883754"/>
                    <a:gd name="connsiteX12" fmla="*/ 961577 w 3423905"/>
                    <a:gd name="connsiteY12" fmla="*/ 287134 h 1883754"/>
                    <a:gd name="connsiteX13" fmla="*/ 897203 w 3423905"/>
                    <a:gd name="connsiteY13" fmla="*/ 73139 h 1883754"/>
                    <a:gd name="connsiteX14" fmla="*/ 999513 w 3423905"/>
                    <a:gd name="connsiteY14" fmla="*/ 69014 h 1883754"/>
                    <a:gd name="connsiteX15" fmla="*/ 1151244 w 3423905"/>
                    <a:gd name="connsiteY15" fmla="*/ 230235 h 1883754"/>
                    <a:gd name="connsiteX16" fmla="*/ 1327435 w 3423905"/>
                    <a:gd name="connsiteY16" fmla="*/ 402258 h 1883754"/>
                    <a:gd name="connsiteX17" fmla="*/ 1998498 w 3423905"/>
                    <a:gd name="connsiteY17" fmla="*/ 312981 h 1883754"/>
                    <a:gd name="connsiteX18" fmla="*/ 2267161 w 3423905"/>
                    <a:gd name="connsiteY18" fmla="*/ 493590 h 1883754"/>
                    <a:gd name="connsiteX19" fmla="*/ 2418010 w 3423905"/>
                    <a:gd name="connsiteY19" fmla="*/ 737370 h 1883754"/>
                    <a:gd name="connsiteX20" fmla="*/ 2790869 w 3423905"/>
                    <a:gd name="connsiteY20" fmla="*/ 623282 h 1883754"/>
                    <a:gd name="connsiteX21" fmla="*/ 3008882 w 3423905"/>
                    <a:gd name="connsiteY21" fmla="*/ 489244 h 1883754"/>
                    <a:gd name="connsiteX22" fmla="*/ 3422140 w 3423905"/>
                    <a:gd name="connsiteY22" fmla="*/ 102722 h 1883754"/>
                    <a:gd name="connsiteX23" fmla="*/ 3151830 w 3423905"/>
                    <a:gd name="connsiteY23" fmla="*/ 1039262 h 1883754"/>
                    <a:gd name="connsiteX24" fmla="*/ 3001394 w 3423905"/>
                    <a:gd name="connsiteY24" fmla="*/ 1391511 h 1883754"/>
                    <a:gd name="connsiteX25" fmla="*/ 2930211 w 3423905"/>
                    <a:gd name="connsiteY25" fmla="*/ 1494892 h 1883754"/>
                    <a:gd name="connsiteX26" fmla="*/ 2814916 w 3423905"/>
                    <a:gd name="connsiteY26" fmla="*/ 1622518 h 1883754"/>
                    <a:gd name="connsiteX27" fmla="*/ 2749109 w 3423905"/>
                    <a:gd name="connsiteY27" fmla="*/ 1677109 h 1883754"/>
                    <a:gd name="connsiteX0" fmla="*/ 2627337 w 3423905"/>
                    <a:gd name="connsiteY0" fmla="*/ 1702239 h 1883754"/>
                    <a:gd name="connsiteX1" fmla="*/ 2194709 w 3423905"/>
                    <a:gd name="connsiteY1" fmla="*/ 1658576 h 1883754"/>
                    <a:gd name="connsiteX2" fmla="*/ 1721790 w 3423905"/>
                    <a:gd name="connsiteY2" fmla="*/ 1807469 h 1883754"/>
                    <a:gd name="connsiteX3" fmla="*/ 921757 w 3423905"/>
                    <a:gd name="connsiteY3" fmla="*/ 1852791 h 1883754"/>
                    <a:gd name="connsiteX4" fmla="*/ 638830 w 3423905"/>
                    <a:gd name="connsiteY4" fmla="*/ 1883754 h 1883754"/>
                    <a:gd name="connsiteX5" fmla="*/ 163 w 3423905"/>
                    <a:gd name="connsiteY5" fmla="*/ 1746190 h 1883754"/>
                    <a:gd name="connsiteX6" fmla="*/ 576921 w 3423905"/>
                    <a:gd name="connsiteY6" fmla="*/ 1373762 h 1883754"/>
                    <a:gd name="connsiteX7" fmla="*/ 768464 w 3423905"/>
                    <a:gd name="connsiteY7" fmla="*/ 767767 h 1883754"/>
                    <a:gd name="connsiteX8" fmla="*/ 582240 w 3423905"/>
                    <a:gd name="connsiteY8" fmla="*/ 334549 h 1883754"/>
                    <a:gd name="connsiteX9" fmla="*/ 487512 w 3423905"/>
                    <a:gd name="connsiteY9" fmla="*/ 8130 h 1883754"/>
                    <a:gd name="connsiteX10" fmla="*/ 686557 w 3423905"/>
                    <a:gd name="connsiteY10" fmla="*/ 87983 h 1883754"/>
                    <a:gd name="connsiteX11" fmla="*/ 988722 w 3423905"/>
                    <a:gd name="connsiteY11" fmla="*/ 488698 h 1883754"/>
                    <a:gd name="connsiteX12" fmla="*/ 961577 w 3423905"/>
                    <a:gd name="connsiteY12" fmla="*/ 287134 h 1883754"/>
                    <a:gd name="connsiteX13" fmla="*/ 897203 w 3423905"/>
                    <a:gd name="connsiteY13" fmla="*/ 73139 h 1883754"/>
                    <a:gd name="connsiteX14" fmla="*/ 999513 w 3423905"/>
                    <a:gd name="connsiteY14" fmla="*/ 69014 h 1883754"/>
                    <a:gd name="connsiteX15" fmla="*/ 1151244 w 3423905"/>
                    <a:gd name="connsiteY15" fmla="*/ 230235 h 1883754"/>
                    <a:gd name="connsiteX16" fmla="*/ 1327435 w 3423905"/>
                    <a:gd name="connsiteY16" fmla="*/ 402258 h 1883754"/>
                    <a:gd name="connsiteX17" fmla="*/ 1998498 w 3423905"/>
                    <a:gd name="connsiteY17" fmla="*/ 312981 h 1883754"/>
                    <a:gd name="connsiteX18" fmla="*/ 2267161 w 3423905"/>
                    <a:gd name="connsiteY18" fmla="*/ 493590 h 1883754"/>
                    <a:gd name="connsiteX19" fmla="*/ 2418010 w 3423905"/>
                    <a:gd name="connsiteY19" fmla="*/ 737370 h 1883754"/>
                    <a:gd name="connsiteX20" fmla="*/ 2790869 w 3423905"/>
                    <a:gd name="connsiteY20" fmla="*/ 623282 h 1883754"/>
                    <a:gd name="connsiteX21" fmla="*/ 3008882 w 3423905"/>
                    <a:gd name="connsiteY21" fmla="*/ 489244 h 1883754"/>
                    <a:gd name="connsiteX22" fmla="*/ 3422140 w 3423905"/>
                    <a:gd name="connsiteY22" fmla="*/ 102722 h 1883754"/>
                    <a:gd name="connsiteX23" fmla="*/ 3151830 w 3423905"/>
                    <a:gd name="connsiteY23" fmla="*/ 1039262 h 1883754"/>
                    <a:gd name="connsiteX24" fmla="*/ 3001394 w 3423905"/>
                    <a:gd name="connsiteY24" fmla="*/ 1391511 h 1883754"/>
                    <a:gd name="connsiteX25" fmla="*/ 2930211 w 3423905"/>
                    <a:gd name="connsiteY25" fmla="*/ 1494892 h 1883754"/>
                    <a:gd name="connsiteX26" fmla="*/ 2814916 w 3423905"/>
                    <a:gd name="connsiteY26" fmla="*/ 1622518 h 1883754"/>
                    <a:gd name="connsiteX27" fmla="*/ 2749109 w 3423905"/>
                    <a:gd name="connsiteY27" fmla="*/ 1677109 h 1883754"/>
                    <a:gd name="connsiteX0" fmla="*/ 2627337 w 3423905"/>
                    <a:gd name="connsiteY0" fmla="*/ 1702239 h 1883754"/>
                    <a:gd name="connsiteX1" fmla="*/ 2147206 w 3423905"/>
                    <a:gd name="connsiteY1" fmla="*/ 1598594 h 1883754"/>
                    <a:gd name="connsiteX2" fmla="*/ 1721790 w 3423905"/>
                    <a:gd name="connsiteY2" fmla="*/ 1807469 h 1883754"/>
                    <a:gd name="connsiteX3" fmla="*/ 921757 w 3423905"/>
                    <a:gd name="connsiteY3" fmla="*/ 1852791 h 1883754"/>
                    <a:gd name="connsiteX4" fmla="*/ 638830 w 3423905"/>
                    <a:gd name="connsiteY4" fmla="*/ 1883754 h 1883754"/>
                    <a:gd name="connsiteX5" fmla="*/ 163 w 3423905"/>
                    <a:gd name="connsiteY5" fmla="*/ 1746190 h 1883754"/>
                    <a:gd name="connsiteX6" fmla="*/ 576921 w 3423905"/>
                    <a:gd name="connsiteY6" fmla="*/ 1373762 h 1883754"/>
                    <a:gd name="connsiteX7" fmla="*/ 768464 w 3423905"/>
                    <a:gd name="connsiteY7" fmla="*/ 767767 h 1883754"/>
                    <a:gd name="connsiteX8" fmla="*/ 582240 w 3423905"/>
                    <a:gd name="connsiteY8" fmla="*/ 334549 h 1883754"/>
                    <a:gd name="connsiteX9" fmla="*/ 487512 w 3423905"/>
                    <a:gd name="connsiteY9" fmla="*/ 8130 h 1883754"/>
                    <a:gd name="connsiteX10" fmla="*/ 686557 w 3423905"/>
                    <a:gd name="connsiteY10" fmla="*/ 87983 h 1883754"/>
                    <a:gd name="connsiteX11" fmla="*/ 988722 w 3423905"/>
                    <a:gd name="connsiteY11" fmla="*/ 488698 h 1883754"/>
                    <a:gd name="connsiteX12" fmla="*/ 961577 w 3423905"/>
                    <a:gd name="connsiteY12" fmla="*/ 287134 h 1883754"/>
                    <a:gd name="connsiteX13" fmla="*/ 897203 w 3423905"/>
                    <a:gd name="connsiteY13" fmla="*/ 73139 h 1883754"/>
                    <a:gd name="connsiteX14" fmla="*/ 999513 w 3423905"/>
                    <a:gd name="connsiteY14" fmla="*/ 69014 h 1883754"/>
                    <a:gd name="connsiteX15" fmla="*/ 1151244 w 3423905"/>
                    <a:gd name="connsiteY15" fmla="*/ 230235 h 1883754"/>
                    <a:gd name="connsiteX16" fmla="*/ 1327435 w 3423905"/>
                    <a:gd name="connsiteY16" fmla="*/ 402258 h 1883754"/>
                    <a:gd name="connsiteX17" fmla="*/ 1998498 w 3423905"/>
                    <a:gd name="connsiteY17" fmla="*/ 312981 h 1883754"/>
                    <a:gd name="connsiteX18" fmla="*/ 2267161 w 3423905"/>
                    <a:gd name="connsiteY18" fmla="*/ 493590 h 1883754"/>
                    <a:gd name="connsiteX19" fmla="*/ 2418010 w 3423905"/>
                    <a:gd name="connsiteY19" fmla="*/ 737370 h 1883754"/>
                    <a:gd name="connsiteX20" fmla="*/ 2790869 w 3423905"/>
                    <a:gd name="connsiteY20" fmla="*/ 623282 h 1883754"/>
                    <a:gd name="connsiteX21" fmla="*/ 3008882 w 3423905"/>
                    <a:gd name="connsiteY21" fmla="*/ 489244 h 1883754"/>
                    <a:gd name="connsiteX22" fmla="*/ 3422140 w 3423905"/>
                    <a:gd name="connsiteY22" fmla="*/ 102722 h 1883754"/>
                    <a:gd name="connsiteX23" fmla="*/ 3151830 w 3423905"/>
                    <a:gd name="connsiteY23" fmla="*/ 1039262 h 1883754"/>
                    <a:gd name="connsiteX24" fmla="*/ 3001394 w 3423905"/>
                    <a:gd name="connsiteY24" fmla="*/ 1391511 h 1883754"/>
                    <a:gd name="connsiteX25" fmla="*/ 2930211 w 3423905"/>
                    <a:gd name="connsiteY25" fmla="*/ 1494892 h 1883754"/>
                    <a:gd name="connsiteX26" fmla="*/ 2814916 w 3423905"/>
                    <a:gd name="connsiteY26" fmla="*/ 1622518 h 1883754"/>
                    <a:gd name="connsiteX27" fmla="*/ 2749109 w 3423905"/>
                    <a:gd name="connsiteY27" fmla="*/ 1677109 h 1883754"/>
                    <a:gd name="connsiteX0" fmla="*/ 2627337 w 3423905"/>
                    <a:gd name="connsiteY0" fmla="*/ 1702239 h 1883754"/>
                    <a:gd name="connsiteX1" fmla="*/ 2147206 w 3423905"/>
                    <a:gd name="connsiteY1" fmla="*/ 1598594 h 1883754"/>
                    <a:gd name="connsiteX2" fmla="*/ 1721790 w 3423905"/>
                    <a:gd name="connsiteY2" fmla="*/ 1807469 h 1883754"/>
                    <a:gd name="connsiteX3" fmla="*/ 921757 w 3423905"/>
                    <a:gd name="connsiteY3" fmla="*/ 1852791 h 1883754"/>
                    <a:gd name="connsiteX4" fmla="*/ 638830 w 3423905"/>
                    <a:gd name="connsiteY4" fmla="*/ 1883754 h 1883754"/>
                    <a:gd name="connsiteX5" fmla="*/ 163 w 3423905"/>
                    <a:gd name="connsiteY5" fmla="*/ 1746190 h 1883754"/>
                    <a:gd name="connsiteX6" fmla="*/ 576921 w 3423905"/>
                    <a:gd name="connsiteY6" fmla="*/ 1373762 h 1883754"/>
                    <a:gd name="connsiteX7" fmla="*/ 768464 w 3423905"/>
                    <a:gd name="connsiteY7" fmla="*/ 767767 h 1883754"/>
                    <a:gd name="connsiteX8" fmla="*/ 582240 w 3423905"/>
                    <a:gd name="connsiteY8" fmla="*/ 334549 h 1883754"/>
                    <a:gd name="connsiteX9" fmla="*/ 487512 w 3423905"/>
                    <a:gd name="connsiteY9" fmla="*/ 8130 h 1883754"/>
                    <a:gd name="connsiteX10" fmla="*/ 686557 w 3423905"/>
                    <a:gd name="connsiteY10" fmla="*/ 87983 h 1883754"/>
                    <a:gd name="connsiteX11" fmla="*/ 988722 w 3423905"/>
                    <a:gd name="connsiteY11" fmla="*/ 488698 h 1883754"/>
                    <a:gd name="connsiteX12" fmla="*/ 961577 w 3423905"/>
                    <a:gd name="connsiteY12" fmla="*/ 287134 h 1883754"/>
                    <a:gd name="connsiteX13" fmla="*/ 897203 w 3423905"/>
                    <a:gd name="connsiteY13" fmla="*/ 73139 h 1883754"/>
                    <a:gd name="connsiteX14" fmla="*/ 999513 w 3423905"/>
                    <a:gd name="connsiteY14" fmla="*/ 69014 h 1883754"/>
                    <a:gd name="connsiteX15" fmla="*/ 1151244 w 3423905"/>
                    <a:gd name="connsiteY15" fmla="*/ 230235 h 1883754"/>
                    <a:gd name="connsiteX16" fmla="*/ 1327435 w 3423905"/>
                    <a:gd name="connsiteY16" fmla="*/ 402258 h 1883754"/>
                    <a:gd name="connsiteX17" fmla="*/ 1998498 w 3423905"/>
                    <a:gd name="connsiteY17" fmla="*/ 312981 h 1883754"/>
                    <a:gd name="connsiteX18" fmla="*/ 2267161 w 3423905"/>
                    <a:gd name="connsiteY18" fmla="*/ 493590 h 1883754"/>
                    <a:gd name="connsiteX19" fmla="*/ 2418010 w 3423905"/>
                    <a:gd name="connsiteY19" fmla="*/ 737370 h 1883754"/>
                    <a:gd name="connsiteX20" fmla="*/ 2790869 w 3423905"/>
                    <a:gd name="connsiteY20" fmla="*/ 623282 h 1883754"/>
                    <a:gd name="connsiteX21" fmla="*/ 3008882 w 3423905"/>
                    <a:gd name="connsiteY21" fmla="*/ 489244 h 1883754"/>
                    <a:gd name="connsiteX22" fmla="*/ 3422140 w 3423905"/>
                    <a:gd name="connsiteY22" fmla="*/ 102722 h 1883754"/>
                    <a:gd name="connsiteX23" fmla="*/ 3151830 w 3423905"/>
                    <a:gd name="connsiteY23" fmla="*/ 1039262 h 1883754"/>
                    <a:gd name="connsiteX24" fmla="*/ 3001394 w 3423905"/>
                    <a:gd name="connsiteY24" fmla="*/ 1391511 h 1883754"/>
                    <a:gd name="connsiteX25" fmla="*/ 2930211 w 3423905"/>
                    <a:gd name="connsiteY25" fmla="*/ 1494892 h 1883754"/>
                    <a:gd name="connsiteX26" fmla="*/ 2814916 w 3423905"/>
                    <a:gd name="connsiteY26" fmla="*/ 1622518 h 1883754"/>
                    <a:gd name="connsiteX27" fmla="*/ 2193320 w 3423905"/>
                    <a:gd name="connsiteY27" fmla="*/ 1587136 h 1883754"/>
                    <a:gd name="connsiteX0" fmla="*/ 2147206 w 3423905"/>
                    <a:gd name="connsiteY0" fmla="*/ 1598594 h 1883754"/>
                    <a:gd name="connsiteX1" fmla="*/ 1721790 w 3423905"/>
                    <a:gd name="connsiteY1" fmla="*/ 1807469 h 1883754"/>
                    <a:gd name="connsiteX2" fmla="*/ 921757 w 3423905"/>
                    <a:gd name="connsiteY2" fmla="*/ 1852791 h 1883754"/>
                    <a:gd name="connsiteX3" fmla="*/ 638830 w 3423905"/>
                    <a:gd name="connsiteY3" fmla="*/ 1883754 h 1883754"/>
                    <a:gd name="connsiteX4" fmla="*/ 163 w 3423905"/>
                    <a:gd name="connsiteY4" fmla="*/ 1746190 h 1883754"/>
                    <a:gd name="connsiteX5" fmla="*/ 576921 w 3423905"/>
                    <a:gd name="connsiteY5" fmla="*/ 1373762 h 1883754"/>
                    <a:gd name="connsiteX6" fmla="*/ 768464 w 3423905"/>
                    <a:gd name="connsiteY6" fmla="*/ 767767 h 1883754"/>
                    <a:gd name="connsiteX7" fmla="*/ 582240 w 3423905"/>
                    <a:gd name="connsiteY7" fmla="*/ 334549 h 1883754"/>
                    <a:gd name="connsiteX8" fmla="*/ 487512 w 3423905"/>
                    <a:gd name="connsiteY8" fmla="*/ 8130 h 1883754"/>
                    <a:gd name="connsiteX9" fmla="*/ 686557 w 3423905"/>
                    <a:gd name="connsiteY9" fmla="*/ 87983 h 1883754"/>
                    <a:gd name="connsiteX10" fmla="*/ 988722 w 3423905"/>
                    <a:gd name="connsiteY10" fmla="*/ 488698 h 1883754"/>
                    <a:gd name="connsiteX11" fmla="*/ 961577 w 3423905"/>
                    <a:gd name="connsiteY11" fmla="*/ 287134 h 1883754"/>
                    <a:gd name="connsiteX12" fmla="*/ 897203 w 3423905"/>
                    <a:gd name="connsiteY12" fmla="*/ 73139 h 1883754"/>
                    <a:gd name="connsiteX13" fmla="*/ 999513 w 3423905"/>
                    <a:gd name="connsiteY13" fmla="*/ 69014 h 1883754"/>
                    <a:gd name="connsiteX14" fmla="*/ 1151244 w 3423905"/>
                    <a:gd name="connsiteY14" fmla="*/ 230235 h 1883754"/>
                    <a:gd name="connsiteX15" fmla="*/ 1327435 w 3423905"/>
                    <a:gd name="connsiteY15" fmla="*/ 402258 h 1883754"/>
                    <a:gd name="connsiteX16" fmla="*/ 1998498 w 3423905"/>
                    <a:gd name="connsiteY16" fmla="*/ 312981 h 1883754"/>
                    <a:gd name="connsiteX17" fmla="*/ 2267161 w 3423905"/>
                    <a:gd name="connsiteY17" fmla="*/ 493590 h 1883754"/>
                    <a:gd name="connsiteX18" fmla="*/ 2418010 w 3423905"/>
                    <a:gd name="connsiteY18" fmla="*/ 737370 h 1883754"/>
                    <a:gd name="connsiteX19" fmla="*/ 2790869 w 3423905"/>
                    <a:gd name="connsiteY19" fmla="*/ 623282 h 1883754"/>
                    <a:gd name="connsiteX20" fmla="*/ 3008882 w 3423905"/>
                    <a:gd name="connsiteY20" fmla="*/ 489244 h 1883754"/>
                    <a:gd name="connsiteX21" fmla="*/ 3422140 w 3423905"/>
                    <a:gd name="connsiteY21" fmla="*/ 102722 h 1883754"/>
                    <a:gd name="connsiteX22" fmla="*/ 3151830 w 3423905"/>
                    <a:gd name="connsiteY22" fmla="*/ 1039262 h 1883754"/>
                    <a:gd name="connsiteX23" fmla="*/ 3001394 w 3423905"/>
                    <a:gd name="connsiteY23" fmla="*/ 1391511 h 1883754"/>
                    <a:gd name="connsiteX24" fmla="*/ 2930211 w 3423905"/>
                    <a:gd name="connsiteY24" fmla="*/ 1494892 h 1883754"/>
                    <a:gd name="connsiteX25" fmla="*/ 2814916 w 3423905"/>
                    <a:gd name="connsiteY25" fmla="*/ 1622518 h 1883754"/>
                    <a:gd name="connsiteX26" fmla="*/ 2193320 w 3423905"/>
                    <a:gd name="connsiteY26" fmla="*/ 1587136 h 1883754"/>
                    <a:gd name="connsiteX0" fmla="*/ 2147206 w 3423905"/>
                    <a:gd name="connsiteY0" fmla="*/ 1598594 h 1883754"/>
                    <a:gd name="connsiteX1" fmla="*/ 1721790 w 3423905"/>
                    <a:gd name="connsiteY1" fmla="*/ 1807469 h 1883754"/>
                    <a:gd name="connsiteX2" fmla="*/ 921757 w 3423905"/>
                    <a:gd name="connsiteY2" fmla="*/ 1852791 h 1883754"/>
                    <a:gd name="connsiteX3" fmla="*/ 638830 w 3423905"/>
                    <a:gd name="connsiteY3" fmla="*/ 1883754 h 1883754"/>
                    <a:gd name="connsiteX4" fmla="*/ 163 w 3423905"/>
                    <a:gd name="connsiteY4" fmla="*/ 1746190 h 1883754"/>
                    <a:gd name="connsiteX5" fmla="*/ 576921 w 3423905"/>
                    <a:gd name="connsiteY5" fmla="*/ 1373762 h 1883754"/>
                    <a:gd name="connsiteX6" fmla="*/ 768464 w 3423905"/>
                    <a:gd name="connsiteY6" fmla="*/ 767767 h 1883754"/>
                    <a:gd name="connsiteX7" fmla="*/ 582240 w 3423905"/>
                    <a:gd name="connsiteY7" fmla="*/ 334549 h 1883754"/>
                    <a:gd name="connsiteX8" fmla="*/ 487512 w 3423905"/>
                    <a:gd name="connsiteY8" fmla="*/ 8130 h 1883754"/>
                    <a:gd name="connsiteX9" fmla="*/ 686557 w 3423905"/>
                    <a:gd name="connsiteY9" fmla="*/ 87983 h 1883754"/>
                    <a:gd name="connsiteX10" fmla="*/ 988722 w 3423905"/>
                    <a:gd name="connsiteY10" fmla="*/ 488698 h 1883754"/>
                    <a:gd name="connsiteX11" fmla="*/ 961577 w 3423905"/>
                    <a:gd name="connsiteY11" fmla="*/ 287134 h 1883754"/>
                    <a:gd name="connsiteX12" fmla="*/ 897203 w 3423905"/>
                    <a:gd name="connsiteY12" fmla="*/ 73139 h 1883754"/>
                    <a:gd name="connsiteX13" fmla="*/ 999513 w 3423905"/>
                    <a:gd name="connsiteY13" fmla="*/ 69014 h 1883754"/>
                    <a:gd name="connsiteX14" fmla="*/ 1151244 w 3423905"/>
                    <a:gd name="connsiteY14" fmla="*/ 230235 h 1883754"/>
                    <a:gd name="connsiteX15" fmla="*/ 1327435 w 3423905"/>
                    <a:gd name="connsiteY15" fmla="*/ 402258 h 1883754"/>
                    <a:gd name="connsiteX16" fmla="*/ 1998498 w 3423905"/>
                    <a:gd name="connsiteY16" fmla="*/ 312981 h 1883754"/>
                    <a:gd name="connsiteX17" fmla="*/ 2267161 w 3423905"/>
                    <a:gd name="connsiteY17" fmla="*/ 493590 h 1883754"/>
                    <a:gd name="connsiteX18" fmla="*/ 2418010 w 3423905"/>
                    <a:gd name="connsiteY18" fmla="*/ 737370 h 1883754"/>
                    <a:gd name="connsiteX19" fmla="*/ 2790869 w 3423905"/>
                    <a:gd name="connsiteY19" fmla="*/ 623282 h 1883754"/>
                    <a:gd name="connsiteX20" fmla="*/ 3008882 w 3423905"/>
                    <a:gd name="connsiteY20" fmla="*/ 489244 h 1883754"/>
                    <a:gd name="connsiteX21" fmla="*/ 3422140 w 3423905"/>
                    <a:gd name="connsiteY21" fmla="*/ 102722 h 1883754"/>
                    <a:gd name="connsiteX22" fmla="*/ 3151830 w 3423905"/>
                    <a:gd name="connsiteY22" fmla="*/ 1039262 h 1883754"/>
                    <a:gd name="connsiteX23" fmla="*/ 3001394 w 3423905"/>
                    <a:gd name="connsiteY23" fmla="*/ 1391511 h 1883754"/>
                    <a:gd name="connsiteX24" fmla="*/ 2930211 w 3423905"/>
                    <a:gd name="connsiteY24" fmla="*/ 1494892 h 1883754"/>
                    <a:gd name="connsiteX25" fmla="*/ 2762662 w 3423905"/>
                    <a:gd name="connsiteY25" fmla="*/ 1532546 h 1883754"/>
                    <a:gd name="connsiteX26" fmla="*/ 2193320 w 3423905"/>
                    <a:gd name="connsiteY26" fmla="*/ 1587136 h 1883754"/>
                    <a:gd name="connsiteX0" fmla="*/ 2147206 w 3424078"/>
                    <a:gd name="connsiteY0" fmla="*/ 1598594 h 1883754"/>
                    <a:gd name="connsiteX1" fmla="*/ 1721790 w 3424078"/>
                    <a:gd name="connsiteY1" fmla="*/ 1807469 h 1883754"/>
                    <a:gd name="connsiteX2" fmla="*/ 921757 w 3424078"/>
                    <a:gd name="connsiteY2" fmla="*/ 1852791 h 1883754"/>
                    <a:gd name="connsiteX3" fmla="*/ 638830 w 3424078"/>
                    <a:gd name="connsiteY3" fmla="*/ 1883754 h 1883754"/>
                    <a:gd name="connsiteX4" fmla="*/ 163 w 3424078"/>
                    <a:gd name="connsiteY4" fmla="*/ 1746190 h 1883754"/>
                    <a:gd name="connsiteX5" fmla="*/ 576921 w 3424078"/>
                    <a:gd name="connsiteY5" fmla="*/ 1373762 h 1883754"/>
                    <a:gd name="connsiteX6" fmla="*/ 768464 w 3424078"/>
                    <a:gd name="connsiteY6" fmla="*/ 767767 h 1883754"/>
                    <a:gd name="connsiteX7" fmla="*/ 582240 w 3424078"/>
                    <a:gd name="connsiteY7" fmla="*/ 334549 h 1883754"/>
                    <a:gd name="connsiteX8" fmla="*/ 487512 w 3424078"/>
                    <a:gd name="connsiteY8" fmla="*/ 8130 h 1883754"/>
                    <a:gd name="connsiteX9" fmla="*/ 686557 w 3424078"/>
                    <a:gd name="connsiteY9" fmla="*/ 87983 h 1883754"/>
                    <a:gd name="connsiteX10" fmla="*/ 988722 w 3424078"/>
                    <a:gd name="connsiteY10" fmla="*/ 488698 h 1883754"/>
                    <a:gd name="connsiteX11" fmla="*/ 961577 w 3424078"/>
                    <a:gd name="connsiteY11" fmla="*/ 287134 h 1883754"/>
                    <a:gd name="connsiteX12" fmla="*/ 897203 w 3424078"/>
                    <a:gd name="connsiteY12" fmla="*/ 73139 h 1883754"/>
                    <a:gd name="connsiteX13" fmla="*/ 999513 w 3424078"/>
                    <a:gd name="connsiteY13" fmla="*/ 69014 h 1883754"/>
                    <a:gd name="connsiteX14" fmla="*/ 1151244 w 3424078"/>
                    <a:gd name="connsiteY14" fmla="*/ 230235 h 1883754"/>
                    <a:gd name="connsiteX15" fmla="*/ 1327435 w 3424078"/>
                    <a:gd name="connsiteY15" fmla="*/ 402258 h 1883754"/>
                    <a:gd name="connsiteX16" fmla="*/ 1998498 w 3424078"/>
                    <a:gd name="connsiteY16" fmla="*/ 312981 h 1883754"/>
                    <a:gd name="connsiteX17" fmla="*/ 2267161 w 3424078"/>
                    <a:gd name="connsiteY17" fmla="*/ 493590 h 1883754"/>
                    <a:gd name="connsiteX18" fmla="*/ 2418010 w 3424078"/>
                    <a:gd name="connsiteY18" fmla="*/ 737370 h 1883754"/>
                    <a:gd name="connsiteX19" fmla="*/ 2790869 w 3424078"/>
                    <a:gd name="connsiteY19" fmla="*/ 623282 h 1883754"/>
                    <a:gd name="connsiteX20" fmla="*/ 3008882 w 3424078"/>
                    <a:gd name="connsiteY20" fmla="*/ 489244 h 1883754"/>
                    <a:gd name="connsiteX21" fmla="*/ 3422140 w 3424078"/>
                    <a:gd name="connsiteY21" fmla="*/ 102722 h 1883754"/>
                    <a:gd name="connsiteX22" fmla="*/ 3151830 w 3424078"/>
                    <a:gd name="connsiteY22" fmla="*/ 1039262 h 1883754"/>
                    <a:gd name="connsiteX23" fmla="*/ 2868385 w 3424078"/>
                    <a:gd name="connsiteY23" fmla="*/ 1367519 h 1883754"/>
                    <a:gd name="connsiteX24" fmla="*/ 2930211 w 3424078"/>
                    <a:gd name="connsiteY24" fmla="*/ 1494892 h 1883754"/>
                    <a:gd name="connsiteX25" fmla="*/ 2762662 w 3424078"/>
                    <a:gd name="connsiteY25" fmla="*/ 1532546 h 1883754"/>
                    <a:gd name="connsiteX26" fmla="*/ 2193320 w 3424078"/>
                    <a:gd name="connsiteY26" fmla="*/ 1587136 h 1883754"/>
                    <a:gd name="connsiteX0" fmla="*/ 2147206 w 3424078"/>
                    <a:gd name="connsiteY0" fmla="*/ 1598594 h 1883754"/>
                    <a:gd name="connsiteX1" fmla="*/ 1721790 w 3424078"/>
                    <a:gd name="connsiteY1" fmla="*/ 1807469 h 1883754"/>
                    <a:gd name="connsiteX2" fmla="*/ 921757 w 3424078"/>
                    <a:gd name="connsiteY2" fmla="*/ 1852791 h 1883754"/>
                    <a:gd name="connsiteX3" fmla="*/ 638830 w 3424078"/>
                    <a:gd name="connsiteY3" fmla="*/ 1883754 h 1883754"/>
                    <a:gd name="connsiteX4" fmla="*/ 163 w 3424078"/>
                    <a:gd name="connsiteY4" fmla="*/ 1746190 h 1883754"/>
                    <a:gd name="connsiteX5" fmla="*/ 576921 w 3424078"/>
                    <a:gd name="connsiteY5" fmla="*/ 1373762 h 1883754"/>
                    <a:gd name="connsiteX6" fmla="*/ 768464 w 3424078"/>
                    <a:gd name="connsiteY6" fmla="*/ 767767 h 1883754"/>
                    <a:gd name="connsiteX7" fmla="*/ 582240 w 3424078"/>
                    <a:gd name="connsiteY7" fmla="*/ 334549 h 1883754"/>
                    <a:gd name="connsiteX8" fmla="*/ 487512 w 3424078"/>
                    <a:gd name="connsiteY8" fmla="*/ 8130 h 1883754"/>
                    <a:gd name="connsiteX9" fmla="*/ 686557 w 3424078"/>
                    <a:gd name="connsiteY9" fmla="*/ 87983 h 1883754"/>
                    <a:gd name="connsiteX10" fmla="*/ 988722 w 3424078"/>
                    <a:gd name="connsiteY10" fmla="*/ 488698 h 1883754"/>
                    <a:gd name="connsiteX11" fmla="*/ 961577 w 3424078"/>
                    <a:gd name="connsiteY11" fmla="*/ 287134 h 1883754"/>
                    <a:gd name="connsiteX12" fmla="*/ 897203 w 3424078"/>
                    <a:gd name="connsiteY12" fmla="*/ 73139 h 1883754"/>
                    <a:gd name="connsiteX13" fmla="*/ 999513 w 3424078"/>
                    <a:gd name="connsiteY13" fmla="*/ 69014 h 1883754"/>
                    <a:gd name="connsiteX14" fmla="*/ 1151244 w 3424078"/>
                    <a:gd name="connsiteY14" fmla="*/ 230235 h 1883754"/>
                    <a:gd name="connsiteX15" fmla="*/ 1327435 w 3424078"/>
                    <a:gd name="connsiteY15" fmla="*/ 402258 h 1883754"/>
                    <a:gd name="connsiteX16" fmla="*/ 1998498 w 3424078"/>
                    <a:gd name="connsiteY16" fmla="*/ 312981 h 1883754"/>
                    <a:gd name="connsiteX17" fmla="*/ 2267161 w 3424078"/>
                    <a:gd name="connsiteY17" fmla="*/ 493590 h 1883754"/>
                    <a:gd name="connsiteX18" fmla="*/ 2418010 w 3424078"/>
                    <a:gd name="connsiteY18" fmla="*/ 737370 h 1883754"/>
                    <a:gd name="connsiteX19" fmla="*/ 2790869 w 3424078"/>
                    <a:gd name="connsiteY19" fmla="*/ 623282 h 1883754"/>
                    <a:gd name="connsiteX20" fmla="*/ 3008882 w 3424078"/>
                    <a:gd name="connsiteY20" fmla="*/ 489244 h 1883754"/>
                    <a:gd name="connsiteX21" fmla="*/ 3422140 w 3424078"/>
                    <a:gd name="connsiteY21" fmla="*/ 102722 h 1883754"/>
                    <a:gd name="connsiteX22" fmla="*/ 3151830 w 3424078"/>
                    <a:gd name="connsiteY22" fmla="*/ 1039262 h 1883754"/>
                    <a:gd name="connsiteX23" fmla="*/ 2868385 w 3424078"/>
                    <a:gd name="connsiteY23" fmla="*/ 1367519 h 1883754"/>
                    <a:gd name="connsiteX24" fmla="*/ 2744948 w 3424078"/>
                    <a:gd name="connsiteY24" fmla="*/ 1488894 h 1883754"/>
                    <a:gd name="connsiteX25" fmla="*/ 2762662 w 3424078"/>
                    <a:gd name="connsiteY25" fmla="*/ 1532546 h 1883754"/>
                    <a:gd name="connsiteX26" fmla="*/ 2193320 w 3424078"/>
                    <a:gd name="connsiteY26" fmla="*/ 1587136 h 1883754"/>
                    <a:gd name="connsiteX0" fmla="*/ 2147206 w 3424078"/>
                    <a:gd name="connsiteY0" fmla="*/ 1598594 h 1883754"/>
                    <a:gd name="connsiteX1" fmla="*/ 1721790 w 3424078"/>
                    <a:gd name="connsiteY1" fmla="*/ 1807469 h 1883754"/>
                    <a:gd name="connsiteX2" fmla="*/ 921757 w 3424078"/>
                    <a:gd name="connsiteY2" fmla="*/ 1852791 h 1883754"/>
                    <a:gd name="connsiteX3" fmla="*/ 638830 w 3424078"/>
                    <a:gd name="connsiteY3" fmla="*/ 1883754 h 1883754"/>
                    <a:gd name="connsiteX4" fmla="*/ 163 w 3424078"/>
                    <a:gd name="connsiteY4" fmla="*/ 1746190 h 1883754"/>
                    <a:gd name="connsiteX5" fmla="*/ 576921 w 3424078"/>
                    <a:gd name="connsiteY5" fmla="*/ 1373762 h 1883754"/>
                    <a:gd name="connsiteX6" fmla="*/ 768464 w 3424078"/>
                    <a:gd name="connsiteY6" fmla="*/ 767767 h 1883754"/>
                    <a:gd name="connsiteX7" fmla="*/ 582240 w 3424078"/>
                    <a:gd name="connsiteY7" fmla="*/ 334549 h 1883754"/>
                    <a:gd name="connsiteX8" fmla="*/ 487512 w 3424078"/>
                    <a:gd name="connsiteY8" fmla="*/ 8130 h 1883754"/>
                    <a:gd name="connsiteX9" fmla="*/ 686557 w 3424078"/>
                    <a:gd name="connsiteY9" fmla="*/ 87983 h 1883754"/>
                    <a:gd name="connsiteX10" fmla="*/ 988722 w 3424078"/>
                    <a:gd name="connsiteY10" fmla="*/ 488698 h 1883754"/>
                    <a:gd name="connsiteX11" fmla="*/ 961577 w 3424078"/>
                    <a:gd name="connsiteY11" fmla="*/ 287134 h 1883754"/>
                    <a:gd name="connsiteX12" fmla="*/ 897203 w 3424078"/>
                    <a:gd name="connsiteY12" fmla="*/ 73139 h 1883754"/>
                    <a:gd name="connsiteX13" fmla="*/ 999513 w 3424078"/>
                    <a:gd name="connsiteY13" fmla="*/ 69014 h 1883754"/>
                    <a:gd name="connsiteX14" fmla="*/ 1151244 w 3424078"/>
                    <a:gd name="connsiteY14" fmla="*/ 230235 h 1883754"/>
                    <a:gd name="connsiteX15" fmla="*/ 1327435 w 3424078"/>
                    <a:gd name="connsiteY15" fmla="*/ 402258 h 1883754"/>
                    <a:gd name="connsiteX16" fmla="*/ 1998498 w 3424078"/>
                    <a:gd name="connsiteY16" fmla="*/ 312981 h 1883754"/>
                    <a:gd name="connsiteX17" fmla="*/ 2267161 w 3424078"/>
                    <a:gd name="connsiteY17" fmla="*/ 493590 h 1883754"/>
                    <a:gd name="connsiteX18" fmla="*/ 2418010 w 3424078"/>
                    <a:gd name="connsiteY18" fmla="*/ 737370 h 1883754"/>
                    <a:gd name="connsiteX19" fmla="*/ 2790869 w 3424078"/>
                    <a:gd name="connsiteY19" fmla="*/ 623282 h 1883754"/>
                    <a:gd name="connsiteX20" fmla="*/ 3008882 w 3424078"/>
                    <a:gd name="connsiteY20" fmla="*/ 489244 h 1883754"/>
                    <a:gd name="connsiteX21" fmla="*/ 3422140 w 3424078"/>
                    <a:gd name="connsiteY21" fmla="*/ 102722 h 1883754"/>
                    <a:gd name="connsiteX22" fmla="*/ 3151830 w 3424078"/>
                    <a:gd name="connsiteY22" fmla="*/ 1039262 h 1883754"/>
                    <a:gd name="connsiteX23" fmla="*/ 2868385 w 3424078"/>
                    <a:gd name="connsiteY23" fmla="*/ 1367519 h 1883754"/>
                    <a:gd name="connsiteX24" fmla="*/ 2744948 w 3424078"/>
                    <a:gd name="connsiteY24" fmla="*/ 1488894 h 1883754"/>
                    <a:gd name="connsiteX25" fmla="*/ 2193320 w 3424078"/>
                    <a:gd name="connsiteY25" fmla="*/ 1587136 h 1883754"/>
                    <a:gd name="connsiteX0" fmla="*/ 2147206 w 3424078"/>
                    <a:gd name="connsiteY0" fmla="*/ 1598594 h 1883754"/>
                    <a:gd name="connsiteX1" fmla="*/ 1721790 w 3424078"/>
                    <a:gd name="connsiteY1" fmla="*/ 1807469 h 1883754"/>
                    <a:gd name="connsiteX2" fmla="*/ 921757 w 3424078"/>
                    <a:gd name="connsiteY2" fmla="*/ 1852791 h 1883754"/>
                    <a:gd name="connsiteX3" fmla="*/ 638830 w 3424078"/>
                    <a:gd name="connsiteY3" fmla="*/ 1883754 h 1883754"/>
                    <a:gd name="connsiteX4" fmla="*/ 163 w 3424078"/>
                    <a:gd name="connsiteY4" fmla="*/ 1746190 h 1883754"/>
                    <a:gd name="connsiteX5" fmla="*/ 576921 w 3424078"/>
                    <a:gd name="connsiteY5" fmla="*/ 1373762 h 1883754"/>
                    <a:gd name="connsiteX6" fmla="*/ 768464 w 3424078"/>
                    <a:gd name="connsiteY6" fmla="*/ 767767 h 1883754"/>
                    <a:gd name="connsiteX7" fmla="*/ 582240 w 3424078"/>
                    <a:gd name="connsiteY7" fmla="*/ 334549 h 1883754"/>
                    <a:gd name="connsiteX8" fmla="*/ 487512 w 3424078"/>
                    <a:gd name="connsiteY8" fmla="*/ 8130 h 1883754"/>
                    <a:gd name="connsiteX9" fmla="*/ 686557 w 3424078"/>
                    <a:gd name="connsiteY9" fmla="*/ 87983 h 1883754"/>
                    <a:gd name="connsiteX10" fmla="*/ 988722 w 3424078"/>
                    <a:gd name="connsiteY10" fmla="*/ 488698 h 1883754"/>
                    <a:gd name="connsiteX11" fmla="*/ 961577 w 3424078"/>
                    <a:gd name="connsiteY11" fmla="*/ 287134 h 1883754"/>
                    <a:gd name="connsiteX12" fmla="*/ 897203 w 3424078"/>
                    <a:gd name="connsiteY12" fmla="*/ 73139 h 1883754"/>
                    <a:gd name="connsiteX13" fmla="*/ 999513 w 3424078"/>
                    <a:gd name="connsiteY13" fmla="*/ 69014 h 1883754"/>
                    <a:gd name="connsiteX14" fmla="*/ 1151244 w 3424078"/>
                    <a:gd name="connsiteY14" fmla="*/ 230235 h 1883754"/>
                    <a:gd name="connsiteX15" fmla="*/ 1327435 w 3424078"/>
                    <a:gd name="connsiteY15" fmla="*/ 402258 h 1883754"/>
                    <a:gd name="connsiteX16" fmla="*/ 1998498 w 3424078"/>
                    <a:gd name="connsiteY16" fmla="*/ 312981 h 1883754"/>
                    <a:gd name="connsiteX17" fmla="*/ 2267161 w 3424078"/>
                    <a:gd name="connsiteY17" fmla="*/ 493590 h 1883754"/>
                    <a:gd name="connsiteX18" fmla="*/ 2418010 w 3424078"/>
                    <a:gd name="connsiteY18" fmla="*/ 737370 h 1883754"/>
                    <a:gd name="connsiteX19" fmla="*/ 2790869 w 3424078"/>
                    <a:gd name="connsiteY19" fmla="*/ 623282 h 1883754"/>
                    <a:gd name="connsiteX20" fmla="*/ 3008882 w 3424078"/>
                    <a:gd name="connsiteY20" fmla="*/ 489244 h 1883754"/>
                    <a:gd name="connsiteX21" fmla="*/ 3422140 w 3424078"/>
                    <a:gd name="connsiteY21" fmla="*/ 102722 h 1883754"/>
                    <a:gd name="connsiteX22" fmla="*/ 3151830 w 3424078"/>
                    <a:gd name="connsiteY22" fmla="*/ 1039262 h 1883754"/>
                    <a:gd name="connsiteX23" fmla="*/ 2868385 w 3424078"/>
                    <a:gd name="connsiteY23" fmla="*/ 1367519 h 1883754"/>
                    <a:gd name="connsiteX24" fmla="*/ 2640440 w 3424078"/>
                    <a:gd name="connsiteY24" fmla="*/ 1488894 h 1883754"/>
                    <a:gd name="connsiteX25" fmla="*/ 2193320 w 3424078"/>
                    <a:gd name="connsiteY25" fmla="*/ 1587136 h 1883754"/>
                    <a:gd name="connsiteX0" fmla="*/ 2147206 w 3424078"/>
                    <a:gd name="connsiteY0" fmla="*/ 1598594 h 1883754"/>
                    <a:gd name="connsiteX1" fmla="*/ 1631533 w 3424078"/>
                    <a:gd name="connsiteY1" fmla="*/ 1687504 h 1883754"/>
                    <a:gd name="connsiteX2" fmla="*/ 921757 w 3424078"/>
                    <a:gd name="connsiteY2" fmla="*/ 1852791 h 1883754"/>
                    <a:gd name="connsiteX3" fmla="*/ 638830 w 3424078"/>
                    <a:gd name="connsiteY3" fmla="*/ 1883754 h 1883754"/>
                    <a:gd name="connsiteX4" fmla="*/ 163 w 3424078"/>
                    <a:gd name="connsiteY4" fmla="*/ 1746190 h 1883754"/>
                    <a:gd name="connsiteX5" fmla="*/ 576921 w 3424078"/>
                    <a:gd name="connsiteY5" fmla="*/ 1373762 h 1883754"/>
                    <a:gd name="connsiteX6" fmla="*/ 768464 w 3424078"/>
                    <a:gd name="connsiteY6" fmla="*/ 767767 h 1883754"/>
                    <a:gd name="connsiteX7" fmla="*/ 582240 w 3424078"/>
                    <a:gd name="connsiteY7" fmla="*/ 334549 h 1883754"/>
                    <a:gd name="connsiteX8" fmla="*/ 487512 w 3424078"/>
                    <a:gd name="connsiteY8" fmla="*/ 8130 h 1883754"/>
                    <a:gd name="connsiteX9" fmla="*/ 686557 w 3424078"/>
                    <a:gd name="connsiteY9" fmla="*/ 87983 h 1883754"/>
                    <a:gd name="connsiteX10" fmla="*/ 988722 w 3424078"/>
                    <a:gd name="connsiteY10" fmla="*/ 488698 h 1883754"/>
                    <a:gd name="connsiteX11" fmla="*/ 961577 w 3424078"/>
                    <a:gd name="connsiteY11" fmla="*/ 287134 h 1883754"/>
                    <a:gd name="connsiteX12" fmla="*/ 897203 w 3424078"/>
                    <a:gd name="connsiteY12" fmla="*/ 73139 h 1883754"/>
                    <a:gd name="connsiteX13" fmla="*/ 999513 w 3424078"/>
                    <a:gd name="connsiteY13" fmla="*/ 69014 h 1883754"/>
                    <a:gd name="connsiteX14" fmla="*/ 1151244 w 3424078"/>
                    <a:gd name="connsiteY14" fmla="*/ 230235 h 1883754"/>
                    <a:gd name="connsiteX15" fmla="*/ 1327435 w 3424078"/>
                    <a:gd name="connsiteY15" fmla="*/ 402258 h 1883754"/>
                    <a:gd name="connsiteX16" fmla="*/ 1998498 w 3424078"/>
                    <a:gd name="connsiteY16" fmla="*/ 312981 h 1883754"/>
                    <a:gd name="connsiteX17" fmla="*/ 2267161 w 3424078"/>
                    <a:gd name="connsiteY17" fmla="*/ 493590 h 1883754"/>
                    <a:gd name="connsiteX18" fmla="*/ 2418010 w 3424078"/>
                    <a:gd name="connsiteY18" fmla="*/ 737370 h 1883754"/>
                    <a:gd name="connsiteX19" fmla="*/ 2790869 w 3424078"/>
                    <a:gd name="connsiteY19" fmla="*/ 623282 h 1883754"/>
                    <a:gd name="connsiteX20" fmla="*/ 3008882 w 3424078"/>
                    <a:gd name="connsiteY20" fmla="*/ 489244 h 1883754"/>
                    <a:gd name="connsiteX21" fmla="*/ 3422140 w 3424078"/>
                    <a:gd name="connsiteY21" fmla="*/ 102722 h 1883754"/>
                    <a:gd name="connsiteX22" fmla="*/ 3151830 w 3424078"/>
                    <a:gd name="connsiteY22" fmla="*/ 1039262 h 1883754"/>
                    <a:gd name="connsiteX23" fmla="*/ 2868385 w 3424078"/>
                    <a:gd name="connsiteY23" fmla="*/ 1367519 h 1883754"/>
                    <a:gd name="connsiteX24" fmla="*/ 2640440 w 3424078"/>
                    <a:gd name="connsiteY24" fmla="*/ 1488894 h 1883754"/>
                    <a:gd name="connsiteX25" fmla="*/ 2193320 w 3424078"/>
                    <a:gd name="connsiteY25" fmla="*/ 1587136 h 1883754"/>
                    <a:gd name="connsiteX0" fmla="*/ 2147206 w 3424078"/>
                    <a:gd name="connsiteY0" fmla="*/ 1598594 h 1883851"/>
                    <a:gd name="connsiteX1" fmla="*/ 1617283 w 3424078"/>
                    <a:gd name="connsiteY1" fmla="*/ 1651515 h 1883851"/>
                    <a:gd name="connsiteX2" fmla="*/ 921757 w 3424078"/>
                    <a:gd name="connsiteY2" fmla="*/ 1852791 h 1883851"/>
                    <a:gd name="connsiteX3" fmla="*/ 638830 w 3424078"/>
                    <a:gd name="connsiteY3" fmla="*/ 1883754 h 1883851"/>
                    <a:gd name="connsiteX4" fmla="*/ 163 w 3424078"/>
                    <a:gd name="connsiteY4" fmla="*/ 1746190 h 1883851"/>
                    <a:gd name="connsiteX5" fmla="*/ 576921 w 3424078"/>
                    <a:gd name="connsiteY5" fmla="*/ 1373762 h 1883851"/>
                    <a:gd name="connsiteX6" fmla="*/ 768464 w 3424078"/>
                    <a:gd name="connsiteY6" fmla="*/ 767767 h 1883851"/>
                    <a:gd name="connsiteX7" fmla="*/ 582240 w 3424078"/>
                    <a:gd name="connsiteY7" fmla="*/ 334549 h 1883851"/>
                    <a:gd name="connsiteX8" fmla="*/ 487512 w 3424078"/>
                    <a:gd name="connsiteY8" fmla="*/ 8130 h 1883851"/>
                    <a:gd name="connsiteX9" fmla="*/ 686557 w 3424078"/>
                    <a:gd name="connsiteY9" fmla="*/ 87983 h 1883851"/>
                    <a:gd name="connsiteX10" fmla="*/ 988722 w 3424078"/>
                    <a:gd name="connsiteY10" fmla="*/ 488698 h 1883851"/>
                    <a:gd name="connsiteX11" fmla="*/ 961577 w 3424078"/>
                    <a:gd name="connsiteY11" fmla="*/ 287134 h 1883851"/>
                    <a:gd name="connsiteX12" fmla="*/ 897203 w 3424078"/>
                    <a:gd name="connsiteY12" fmla="*/ 73139 h 1883851"/>
                    <a:gd name="connsiteX13" fmla="*/ 999513 w 3424078"/>
                    <a:gd name="connsiteY13" fmla="*/ 69014 h 1883851"/>
                    <a:gd name="connsiteX14" fmla="*/ 1151244 w 3424078"/>
                    <a:gd name="connsiteY14" fmla="*/ 230235 h 1883851"/>
                    <a:gd name="connsiteX15" fmla="*/ 1327435 w 3424078"/>
                    <a:gd name="connsiteY15" fmla="*/ 402258 h 1883851"/>
                    <a:gd name="connsiteX16" fmla="*/ 1998498 w 3424078"/>
                    <a:gd name="connsiteY16" fmla="*/ 312981 h 1883851"/>
                    <a:gd name="connsiteX17" fmla="*/ 2267161 w 3424078"/>
                    <a:gd name="connsiteY17" fmla="*/ 493590 h 1883851"/>
                    <a:gd name="connsiteX18" fmla="*/ 2418010 w 3424078"/>
                    <a:gd name="connsiteY18" fmla="*/ 737370 h 1883851"/>
                    <a:gd name="connsiteX19" fmla="*/ 2790869 w 3424078"/>
                    <a:gd name="connsiteY19" fmla="*/ 623282 h 1883851"/>
                    <a:gd name="connsiteX20" fmla="*/ 3008882 w 3424078"/>
                    <a:gd name="connsiteY20" fmla="*/ 489244 h 1883851"/>
                    <a:gd name="connsiteX21" fmla="*/ 3422140 w 3424078"/>
                    <a:gd name="connsiteY21" fmla="*/ 102722 h 1883851"/>
                    <a:gd name="connsiteX22" fmla="*/ 3151830 w 3424078"/>
                    <a:gd name="connsiteY22" fmla="*/ 1039262 h 1883851"/>
                    <a:gd name="connsiteX23" fmla="*/ 2868385 w 3424078"/>
                    <a:gd name="connsiteY23" fmla="*/ 1367519 h 1883851"/>
                    <a:gd name="connsiteX24" fmla="*/ 2640440 w 3424078"/>
                    <a:gd name="connsiteY24" fmla="*/ 1488894 h 1883851"/>
                    <a:gd name="connsiteX25" fmla="*/ 2193320 w 3424078"/>
                    <a:gd name="connsiteY25" fmla="*/ 1587136 h 1883851"/>
                    <a:gd name="connsiteX0" fmla="*/ 2147206 w 3424078"/>
                    <a:gd name="connsiteY0" fmla="*/ 1598594 h 1883754"/>
                    <a:gd name="connsiteX1" fmla="*/ 1617283 w 3424078"/>
                    <a:gd name="connsiteY1" fmla="*/ 1651515 h 1883754"/>
                    <a:gd name="connsiteX2" fmla="*/ 1197139 w 3424078"/>
                    <a:gd name="connsiteY2" fmla="*/ 1772542 h 1883754"/>
                    <a:gd name="connsiteX3" fmla="*/ 921757 w 3424078"/>
                    <a:gd name="connsiteY3" fmla="*/ 1852791 h 1883754"/>
                    <a:gd name="connsiteX4" fmla="*/ 638830 w 3424078"/>
                    <a:gd name="connsiteY4" fmla="*/ 1883754 h 1883754"/>
                    <a:gd name="connsiteX5" fmla="*/ 163 w 3424078"/>
                    <a:gd name="connsiteY5" fmla="*/ 1746190 h 1883754"/>
                    <a:gd name="connsiteX6" fmla="*/ 576921 w 3424078"/>
                    <a:gd name="connsiteY6" fmla="*/ 1373762 h 1883754"/>
                    <a:gd name="connsiteX7" fmla="*/ 768464 w 3424078"/>
                    <a:gd name="connsiteY7" fmla="*/ 767767 h 1883754"/>
                    <a:gd name="connsiteX8" fmla="*/ 582240 w 3424078"/>
                    <a:gd name="connsiteY8" fmla="*/ 334549 h 1883754"/>
                    <a:gd name="connsiteX9" fmla="*/ 487512 w 3424078"/>
                    <a:gd name="connsiteY9" fmla="*/ 8130 h 1883754"/>
                    <a:gd name="connsiteX10" fmla="*/ 686557 w 3424078"/>
                    <a:gd name="connsiteY10" fmla="*/ 87983 h 1883754"/>
                    <a:gd name="connsiteX11" fmla="*/ 988722 w 3424078"/>
                    <a:gd name="connsiteY11" fmla="*/ 488698 h 1883754"/>
                    <a:gd name="connsiteX12" fmla="*/ 961577 w 3424078"/>
                    <a:gd name="connsiteY12" fmla="*/ 287134 h 1883754"/>
                    <a:gd name="connsiteX13" fmla="*/ 897203 w 3424078"/>
                    <a:gd name="connsiteY13" fmla="*/ 73139 h 1883754"/>
                    <a:gd name="connsiteX14" fmla="*/ 999513 w 3424078"/>
                    <a:gd name="connsiteY14" fmla="*/ 69014 h 1883754"/>
                    <a:gd name="connsiteX15" fmla="*/ 1151244 w 3424078"/>
                    <a:gd name="connsiteY15" fmla="*/ 230235 h 1883754"/>
                    <a:gd name="connsiteX16" fmla="*/ 1327435 w 3424078"/>
                    <a:gd name="connsiteY16" fmla="*/ 402258 h 1883754"/>
                    <a:gd name="connsiteX17" fmla="*/ 1998498 w 3424078"/>
                    <a:gd name="connsiteY17" fmla="*/ 312981 h 1883754"/>
                    <a:gd name="connsiteX18" fmla="*/ 2267161 w 3424078"/>
                    <a:gd name="connsiteY18" fmla="*/ 493590 h 1883754"/>
                    <a:gd name="connsiteX19" fmla="*/ 2418010 w 3424078"/>
                    <a:gd name="connsiteY19" fmla="*/ 737370 h 1883754"/>
                    <a:gd name="connsiteX20" fmla="*/ 2790869 w 3424078"/>
                    <a:gd name="connsiteY20" fmla="*/ 623282 h 1883754"/>
                    <a:gd name="connsiteX21" fmla="*/ 3008882 w 3424078"/>
                    <a:gd name="connsiteY21" fmla="*/ 489244 h 1883754"/>
                    <a:gd name="connsiteX22" fmla="*/ 3422140 w 3424078"/>
                    <a:gd name="connsiteY22" fmla="*/ 102722 h 1883754"/>
                    <a:gd name="connsiteX23" fmla="*/ 3151830 w 3424078"/>
                    <a:gd name="connsiteY23" fmla="*/ 1039262 h 1883754"/>
                    <a:gd name="connsiteX24" fmla="*/ 2868385 w 3424078"/>
                    <a:gd name="connsiteY24" fmla="*/ 1367519 h 1883754"/>
                    <a:gd name="connsiteX25" fmla="*/ 2640440 w 3424078"/>
                    <a:gd name="connsiteY25" fmla="*/ 1488894 h 1883754"/>
                    <a:gd name="connsiteX26" fmla="*/ 2193320 w 3424078"/>
                    <a:gd name="connsiteY26" fmla="*/ 1587136 h 1883754"/>
                    <a:gd name="connsiteX0" fmla="*/ 2147206 w 3424078"/>
                    <a:gd name="connsiteY0" fmla="*/ 1598594 h 1883754"/>
                    <a:gd name="connsiteX1" fmla="*/ 1617283 w 3424078"/>
                    <a:gd name="connsiteY1" fmla="*/ 1651515 h 1883754"/>
                    <a:gd name="connsiteX2" fmla="*/ 1168638 w 3424078"/>
                    <a:gd name="connsiteY2" fmla="*/ 1664574 h 1883754"/>
                    <a:gd name="connsiteX3" fmla="*/ 1197139 w 3424078"/>
                    <a:gd name="connsiteY3" fmla="*/ 1772542 h 1883754"/>
                    <a:gd name="connsiteX4" fmla="*/ 921757 w 3424078"/>
                    <a:gd name="connsiteY4" fmla="*/ 1852791 h 1883754"/>
                    <a:gd name="connsiteX5" fmla="*/ 638830 w 3424078"/>
                    <a:gd name="connsiteY5" fmla="*/ 1883754 h 1883754"/>
                    <a:gd name="connsiteX6" fmla="*/ 163 w 3424078"/>
                    <a:gd name="connsiteY6" fmla="*/ 1746190 h 1883754"/>
                    <a:gd name="connsiteX7" fmla="*/ 576921 w 3424078"/>
                    <a:gd name="connsiteY7" fmla="*/ 1373762 h 1883754"/>
                    <a:gd name="connsiteX8" fmla="*/ 768464 w 3424078"/>
                    <a:gd name="connsiteY8" fmla="*/ 767767 h 1883754"/>
                    <a:gd name="connsiteX9" fmla="*/ 582240 w 3424078"/>
                    <a:gd name="connsiteY9" fmla="*/ 334549 h 1883754"/>
                    <a:gd name="connsiteX10" fmla="*/ 487512 w 3424078"/>
                    <a:gd name="connsiteY10" fmla="*/ 8130 h 1883754"/>
                    <a:gd name="connsiteX11" fmla="*/ 686557 w 3424078"/>
                    <a:gd name="connsiteY11" fmla="*/ 87983 h 1883754"/>
                    <a:gd name="connsiteX12" fmla="*/ 988722 w 3424078"/>
                    <a:gd name="connsiteY12" fmla="*/ 488698 h 1883754"/>
                    <a:gd name="connsiteX13" fmla="*/ 961577 w 3424078"/>
                    <a:gd name="connsiteY13" fmla="*/ 287134 h 1883754"/>
                    <a:gd name="connsiteX14" fmla="*/ 897203 w 3424078"/>
                    <a:gd name="connsiteY14" fmla="*/ 73139 h 1883754"/>
                    <a:gd name="connsiteX15" fmla="*/ 999513 w 3424078"/>
                    <a:gd name="connsiteY15" fmla="*/ 69014 h 1883754"/>
                    <a:gd name="connsiteX16" fmla="*/ 1151244 w 3424078"/>
                    <a:gd name="connsiteY16" fmla="*/ 230235 h 1883754"/>
                    <a:gd name="connsiteX17" fmla="*/ 1327435 w 3424078"/>
                    <a:gd name="connsiteY17" fmla="*/ 402258 h 1883754"/>
                    <a:gd name="connsiteX18" fmla="*/ 1998498 w 3424078"/>
                    <a:gd name="connsiteY18" fmla="*/ 312981 h 1883754"/>
                    <a:gd name="connsiteX19" fmla="*/ 2267161 w 3424078"/>
                    <a:gd name="connsiteY19" fmla="*/ 493590 h 1883754"/>
                    <a:gd name="connsiteX20" fmla="*/ 2418010 w 3424078"/>
                    <a:gd name="connsiteY20" fmla="*/ 737370 h 1883754"/>
                    <a:gd name="connsiteX21" fmla="*/ 2790869 w 3424078"/>
                    <a:gd name="connsiteY21" fmla="*/ 623282 h 1883754"/>
                    <a:gd name="connsiteX22" fmla="*/ 3008882 w 3424078"/>
                    <a:gd name="connsiteY22" fmla="*/ 489244 h 1883754"/>
                    <a:gd name="connsiteX23" fmla="*/ 3422140 w 3424078"/>
                    <a:gd name="connsiteY23" fmla="*/ 102722 h 1883754"/>
                    <a:gd name="connsiteX24" fmla="*/ 3151830 w 3424078"/>
                    <a:gd name="connsiteY24" fmla="*/ 1039262 h 1883754"/>
                    <a:gd name="connsiteX25" fmla="*/ 2868385 w 3424078"/>
                    <a:gd name="connsiteY25" fmla="*/ 1367519 h 1883754"/>
                    <a:gd name="connsiteX26" fmla="*/ 2640440 w 3424078"/>
                    <a:gd name="connsiteY26" fmla="*/ 1488894 h 1883754"/>
                    <a:gd name="connsiteX27" fmla="*/ 2193320 w 3424078"/>
                    <a:gd name="connsiteY27" fmla="*/ 1587136 h 1883754"/>
                    <a:gd name="connsiteX0" fmla="*/ 2147206 w 3424078"/>
                    <a:gd name="connsiteY0" fmla="*/ 1598594 h 1883754"/>
                    <a:gd name="connsiteX1" fmla="*/ 1617283 w 3424078"/>
                    <a:gd name="connsiteY1" fmla="*/ 1651515 h 1883754"/>
                    <a:gd name="connsiteX2" fmla="*/ 1168638 w 3424078"/>
                    <a:gd name="connsiteY2" fmla="*/ 1664574 h 1883754"/>
                    <a:gd name="connsiteX3" fmla="*/ 1026127 w 3424078"/>
                    <a:gd name="connsiteY3" fmla="*/ 1784539 h 1883754"/>
                    <a:gd name="connsiteX4" fmla="*/ 921757 w 3424078"/>
                    <a:gd name="connsiteY4" fmla="*/ 1852791 h 1883754"/>
                    <a:gd name="connsiteX5" fmla="*/ 638830 w 3424078"/>
                    <a:gd name="connsiteY5" fmla="*/ 1883754 h 1883754"/>
                    <a:gd name="connsiteX6" fmla="*/ 163 w 3424078"/>
                    <a:gd name="connsiteY6" fmla="*/ 1746190 h 1883754"/>
                    <a:gd name="connsiteX7" fmla="*/ 576921 w 3424078"/>
                    <a:gd name="connsiteY7" fmla="*/ 1373762 h 1883754"/>
                    <a:gd name="connsiteX8" fmla="*/ 768464 w 3424078"/>
                    <a:gd name="connsiteY8" fmla="*/ 767767 h 1883754"/>
                    <a:gd name="connsiteX9" fmla="*/ 582240 w 3424078"/>
                    <a:gd name="connsiteY9" fmla="*/ 334549 h 1883754"/>
                    <a:gd name="connsiteX10" fmla="*/ 487512 w 3424078"/>
                    <a:gd name="connsiteY10" fmla="*/ 8130 h 1883754"/>
                    <a:gd name="connsiteX11" fmla="*/ 686557 w 3424078"/>
                    <a:gd name="connsiteY11" fmla="*/ 87983 h 1883754"/>
                    <a:gd name="connsiteX12" fmla="*/ 988722 w 3424078"/>
                    <a:gd name="connsiteY12" fmla="*/ 488698 h 1883754"/>
                    <a:gd name="connsiteX13" fmla="*/ 961577 w 3424078"/>
                    <a:gd name="connsiteY13" fmla="*/ 287134 h 1883754"/>
                    <a:gd name="connsiteX14" fmla="*/ 897203 w 3424078"/>
                    <a:gd name="connsiteY14" fmla="*/ 73139 h 1883754"/>
                    <a:gd name="connsiteX15" fmla="*/ 999513 w 3424078"/>
                    <a:gd name="connsiteY15" fmla="*/ 69014 h 1883754"/>
                    <a:gd name="connsiteX16" fmla="*/ 1151244 w 3424078"/>
                    <a:gd name="connsiteY16" fmla="*/ 230235 h 1883754"/>
                    <a:gd name="connsiteX17" fmla="*/ 1327435 w 3424078"/>
                    <a:gd name="connsiteY17" fmla="*/ 402258 h 1883754"/>
                    <a:gd name="connsiteX18" fmla="*/ 1998498 w 3424078"/>
                    <a:gd name="connsiteY18" fmla="*/ 312981 h 1883754"/>
                    <a:gd name="connsiteX19" fmla="*/ 2267161 w 3424078"/>
                    <a:gd name="connsiteY19" fmla="*/ 493590 h 1883754"/>
                    <a:gd name="connsiteX20" fmla="*/ 2418010 w 3424078"/>
                    <a:gd name="connsiteY20" fmla="*/ 737370 h 1883754"/>
                    <a:gd name="connsiteX21" fmla="*/ 2790869 w 3424078"/>
                    <a:gd name="connsiteY21" fmla="*/ 623282 h 1883754"/>
                    <a:gd name="connsiteX22" fmla="*/ 3008882 w 3424078"/>
                    <a:gd name="connsiteY22" fmla="*/ 489244 h 1883754"/>
                    <a:gd name="connsiteX23" fmla="*/ 3422140 w 3424078"/>
                    <a:gd name="connsiteY23" fmla="*/ 102722 h 1883754"/>
                    <a:gd name="connsiteX24" fmla="*/ 3151830 w 3424078"/>
                    <a:gd name="connsiteY24" fmla="*/ 1039262 h 1883754"/>
                    <a:gd name="connsiteX25" fmla="*/ 2868385 w 3424078"/>
                    <a:gd name="connsiteY25" fmla="*/ 1367519 h 1883754"/>
                    <a:gd name="connsiteX26" fmla="*/ 2640440 w 3424078"/>
                    <a:gd name="connsiteY26" fmla="*/ 1488894 h 1883754"/>
                    <a:gd name="connsiteX27" fmla="*/ 2193320 w 3424078"/>
                    <a:gd name="connsiteY27" fmla="*/ 1587136 h 1883754"/>
                    <a:gd name="connsiteX0" fmla="*/ 2147261 w 3424133"/>
                    <a:gd name="connsiteY0" fmla="*/ 1598594 h 2051704"/>
                    <a:gd name="connsiteX1" fmla="*/ 1617338 w 3424133"/>
                    <a:gd name="connsiteY1" fmla="*/ 1651515 h 2051704"/>
                    <a:gd name="connsiteX2" fmla="*/ 1168693 w 3424133"/>
                    <a:gd name="connsiteY2" fmla="*/ 1664574 h 2051704"/>
                    <a:gd name="connsiteX3" fmla="*/ 1026182 w 3424133"/>
                    <a:gd name="connsiteY3" fmla="*/ 1784539 h 2051704"/>
                    <a:gd name="connsiteX4" fmla="*/ 921812 w 3424133"/>
                    <a:gd name="connsiteY4" fmla="*/ 1852791 h 2051704"/>
                    <a:gd name="connsiteX5" fmla="*/ 510627 w 3424133"/>
                    <a:gd name="connsiteY5" fmla="*/ 2051704 h 2051704"/>
                    <a:gd name="connsiteX6" fmla="*/ 218 w 3424133"/>
                    <a:gd name="connsiteY6" fmla="*/ 1746190 h 2051704"/>
                    <a:gd name="connsiteX7" fmla="*/ 576976 w 3424133"/>
                    <a:gd name="connsiteY7" fmla="*/ 1373762 h 2051704"/>
                    <a:gd name="connsiteX8" fmla="*/ 768519 w 3424133"/>
                    <a:gd name="connsiteY8" fmla="*/ 767767 h 2051704"/>
                    <a:gd name="connsiteX9" fmla="*/ 582295 w 3424133"/>
                    <a:gd name="connsiteY9" fmla="*/ 334549 h 2051704"/>
                    <a:gd name="connsiteX10" fmla="*/ 487567 w 3424133"/>
                    <a:gd name="connsiteY10" fmla="*/ 8130 h 2051704"/>
                    <a:gd name="connsiteX11" fmla="*/ 686612 w 3424133"/>
                    <a:gd name="connsiteY11" fmla="*/ 87983 h 2051704"/>
                    <a:gd name="connsiteX12" fmla="*/ 988777 w 3424133"/>
                    <a:gd name="connsiteY12" fmla="*/ 488698 h 2051704"/>
                    <a:gd name="connsiteX13" fmla="*/ 961632 w 3424133"/>
                    <a:gd name="connsiteY13" fmla="*/ 287134 h 2051704"/>
                    <a:gd name="connsiteX14" fmla="*/ 897258 w 3424133"/>
                    <a:gd name="connsiteY14" fmla="*/ 73139 h 2051704"/>
                    <a:gd name="connsiteX15" fmla="*/ 999568 w 3424133"/>
                    <a:gd name="connsiteY15" fmla="*/ 69014 h 2051704"/>
                    <a:gd name="connsiteX16" fmla="*/ 1151299 w 3424133"/>
                    <a:gd name="connsiteY16" fmla="*/ 230235 h 2051704"/>
                    <a:gd name="connsiteX17" fmla="*/ 1327490 w 3424133"/>
                    <a:gd name="connsiteY17" fmla="*/ 402258 h 2051704"/>
                    <a:gd name="connsiteX18" fmla="*/ 1998553 w 3424133"/>
                    <a:gd name="connsiteY18" fmla="*/ 312981 h 2051704"/>
                    <a:gd name="connsiteX19" fmla="*/ 2267216 w 3424133"/>
                    <a:gd name="connsiteY19" fmla="*/ 493590 h 2051704"/>
                    <a:gd name="connsiteX20" fmla="*/ 2418065 w 3424133"/>
                    <a:gd name="connsiteY20" fmla="*/ 737370 h 2051704"/>
                    <a:gd name="connsiteX21" fmla="*/ 2790924 w 3424133"/>
                    <a:gd name="connsiteY21" fmla="*/ 623282 h 2051704"/>
                    <a:gd name="connsiteX22" fmla="*/ 3008937 w 3424133"/>
                    <a:gd name="connsiteY22" fmla="*/ 489244 h 2051704"/>
                    <a:gd name="connsiteX23" fmla="*/ 3422195 w 3424133"/>
                    <a:gd name="connsiteY23" fmla="*/ 102722 h 2051704"/>
                    <a:gd name="connsiteX24" fmla="*/ 3151885 w 3424133"/>
                    <a:gd name="connsiteY24" fmla="*/ 1039262 h 2051704"/>
                    <a:gd name="connsiteX25" fmla="*/ 2868440 w 3424133"/>
                    <a:gd name="connsiteY25" fmla="*/ 1367519 h 2051704"/>
                    <a:gd name="connsiteX26" fmla="*/ 2640495 w 3424133"/>
                    <a:gd name="connsiteY26" fmla="*/ 1488894 h 2051704"/>
                    <a:gd name="connsiteX27" fmla="*/ 2193375 w 3424133"/>
                    <a:gd name="connsiteY27" fmla="*/ 1587136 h 2051704"/>
                    <a:gd name="connsiteX0" fmla="*/ 2148445 w 3425317"/>
                    <a:gd name="connsiteY0" fmla="*/ 1598594 h 2051704"/>
                    <a:gd name="connsiteX1" fmla="*/ 1618522 w 3425317"/>
                    <a:gd name="connsiteY1" fmla="*/ 1651515 h 2051704"/>
                    <a:gd name="connsiteX2" fmla="*/ 1169877 w 3425317"/>
                    <a:gd name="connsiteY2" fmla="*/ 1664574 h 2051704"/>
                    <a:gd name="connsiteX3" fmla="*/ 1027366 w 3425317"/>
                    <a:gd name="connsiteY3" fmla="*/ 1784539 h 2051704"/>
                    <a:gd name="connsiteX4" fmla="*/ 922996 w 3425317"/>
                    <a:gd name="connsiteY4" fmla="*/ 1852791 h 2051704"/>
                    <a:gd name="connsiteX5" fmla="*/ 511811 w 3425317"/>
                    <a:gd name="connsiteY5" fmla="*/ 2051704 h 2051704"/>
                    <a:gd name="connsiteX6" fmla="*/ 1402 w 3425317"/>
                    <a:gd name="connsiteY6" fmla="*/ 1746190 h 2051704"/>
                    <a:gd name="connsiteX7" fmla="*/ 367070 w 3425317"/>
                    <a:gd name="connsiteY7" fmla="*/ 1496625 h 2051704"/>
                    <a:gd name="connsiteX8" fmla="*/ 578160 w 3425317"/>
                    <a:gd name="connsiteY8" fmla="*/ 1373762 h 2051704"/>
                    <a:gd name="connsiteX9" fmla="*/ 769703 w 3425317"/>
                    <a:gd name="connsiteY9" fmla="*/ 767767 h 2051704"/>
                    <a:gd name="connsiteX10" fmla="*/ 583479 w 3425317"/>
                    <a:gd name="connsiteY10" fmla="*/ 334549 h 2051704"/>
                    <a:gd name="connsiteX11" fmla="*/ 488751 w 3425317"/>
                    <a:gd name="connsiteY11" fmla="*/ 8130 h 2051704"/>
                    <a:gd name="connsiteX12" fmla="*/ 687796 w 3425317"/>
                    <a:gd name="connsiteY12" fmla="*/ 87983 h 2051704"/>
                    <a:gd name="connsiteX13" fmla="*/ 989961 w 3425317"/>
                    <a:gd name="connsiteY13" fmla="*/ 488698 h 2051704"/>
                    <a:gd name="connsiteX14" fmla="*/ 962816 w 3425317"/>
                    <a:gd name="connsiteY14" fmla="*/ 287134 h 2051704"/>
                    <a:gd name="connsiteX15" fmla="*/ 898442 w 3425317"/>
                    <a:gd name="connsiteY15" fmla="*/ 73139 h 2051704"/>
                    <a:gd name="connsiteX16" fmla="*/ 1000752 w 3425317"/>
                    <a:gd name="connsiteY16" fmla="*/ 69014 h 2051704"/>
                    <a:gd name="connsiteX17" fmla="*/ 1152483 w 3425317"/>
                    <a:gd name="connsiteY17" fmla="*/ 230235 h 2051704"/>
                    <a:gd name="connsiteX18" fmla="*/ 1328674 w 3425317"/>
                    <a:gd name="connsiteY18" fmla="*/ 402258 h 2051704"/>
                    <a:gd name="connsiteX19" fmla="*/ 1999737 w 3425317"/>
                    <a:gd name="connsiteY19" fmla="*/ 312981 h 2051704"/>
                    <a:gd name="connsiteX20" fmla="*/ 2268400 w 3425317"/>
                    <a:gd name="connsiteY20" fmla="*/ 493590 h 2051704"/>
                    <a:gd name="connsiteX21" fmla="*/ 2419249 w 3425317"/>
                    <a:gd name="connsiteY21" fmla="*/ 737370 h 2051704"/>
                    <a:gd name="connsiteX22" fmla="*/ 2792108 w 3425317"/>
                    <a:gd name="connsiteY22" fmla="*/ 623282 h 2051704"/>
                    <a:gd name="connsiteX23" fmla="*/ 3010121 w 3425317"/>
                    <a:gd name="connsiteY23" fmla="*/ 489244 h 2051704"/>
                    <a:gd name="connsiteX24" fmla="*/ 3423379 w 3425317"/>
                    <a:gd name="connsiteY24" fmla="*/ 102722 h 2051704"/>
                    <a:gd name="connsiteX25" fmla="*/ 3153069 w 3425317"/>
                    <a:gd name="connsiteY25" fmla="*/ 1039262 h 2051704"/>
                    <a:gd name="connsiteX26" fmla="*/ 2869624 w 3425317"/>
                    <a:gd name="connsiteY26" fmla="*/ 1367519 h 2051704"/>
                    <a:gd name="connsiteX27" fmla="*/ 2641679 w 3425317"/>
                    <a:gd name="connsiteY27" fmla="*/ 1488894 h 2051704"/>
                    <a:gd name="connsiteX28" fmla="*/ 2194559 w 3425317"/>
                    <a:gd name="connsiteY28" fmla="*/ 1587136 h 2051704"/>
                    <a:gd name="connsiteX0" fmla="*/ 2168598 w 3445470"/>
                    <a:gd name="connsiteY0" fmla="*/ 1598594 h 2051704"/>
                    <a:gd name="connsiteX1" fmla="*/ 1638675 w 3445470"/>
                    <a:gd name="connsiteY1" fmla="*/ 1651515 h 2051704"/>
                    <a:gd name="connsiteX2" fmla="*/ 1190030 w 3445470"/>
                    <a:gd name="connsiteY2" fmla="*/ 1664574 h 2051704"/>
                    <a:gd name="connsiteX3" fmla="*/ 1047519 w 3445470"/>
                    <a:gd name="connsiteY3" fmla="*/ 1784539 h 2051704"/>
                    <a:gd name="connsiteX4" fmla="*/ 943149 w 3445470"/>
                    <a:gd name="connsiteY4" fmla="*/ 1852791 h 2051704"/>
                    <a:gd name="connsiteX5" fmla="*/ 531964 w 3445470"/>
                    <a:gd name="connsiteY5" fmla="*/ 2051704 h 2051704"/>
                    <a:gd name="connsiteX6" fmla="*/ 21555 w 3445470"/>
                    <a:gd name="connsiteY6" fmla="*/ 1746190 h 2051704"/>
                    <a:gd name="connsiteX7" fmla="*/ 144956 w 3445470"/>
                    <a:gd name="connsiteY7" fmla="*/ 1490627 h 2051704"/>
                    <a:gd name="connsiteX8" fmla="*/ 598313 w 3445470"/>
                    <a:gd name="connsiteY8" fmla="*/ 1373762 h 2051704"/>
                    <a:gd name="connsiteX9" fmla="*/ 789856 w 3445470"/>
                    <a:gd name="connsiteY9" fmla="*/ 767767 h 2051704"/>
                    <a:gd name="connsiteX10" fmla="*/ 603632 w 3445470"/>
                    <a:gd name="connsiteY10" fmla="*/ 334549 h 2051704"/>
                    <a:gd name="connsiteX11" fmla="*/ 508904 w 3445470"/>
                    <a:gd name="connsiteY11" fmla="*/ 8130 h 2051704"/>
                    <a:gd name="connsiteX12" fmla="*/ 707949 w 3445470"/>
                    <a:gd name="connsiteY12" fmla="*/ 87983 h 2051704"/>
                    <a:gd name="connsiteX13" fmla="*/ 1010114 w 3445470"/>
                    <a:gd name="connsiteY13" fmla="*/ 488698 h 2051704"/>
                    <a:gd name="connsiteX14" fmla="*/ 982969 w 3445470"/>
                    <a:gd name="connsiteY14" fmla="*/ 287134 h 2051704"/>
                    <a:gd name="connsiteX15" fmla="*/ 918595 w 3445470"/>
                    <a:gd name="connsiteY15" fmla="*/ 73139 h 2051704"/>
                    <a:gd name="connsiteX16" fmla="*/ 1020905 w 3445470"/>
                    <a:gd name="connsiteY16" fmla="*/ 69014 h 2051704"/>
                    <a:gd name="connsiteX17" fmla="*/ 1172636 w 3445470"/>
                    <a:gd name="connsiteY17" fmla="*/ 230235 h 2051704"/>
                    <a:gd name="connsiteX18" fmla="*/ 1348827 w 3445470"/>
                    <a:gd name="connsiteY18" fmla="*/ 402258 h 2051704"/>
                    <a:gd name="connsiteX19" fmla="*/ 2019890 w 3445470"/>
                    <a:gd name="connsiteY19" fmla="*/ 312981 h 2051704"/>
                    <a:gd name="connsiteX20" fmla="*/ 2288553 w 3445470"/>
                    <a:gd name="connsiteY20" fmla="*/ 493590 h 2051704"/>
                    <a:gd name="connsiteX21" fmla="*/ 2439402 w 3445470"/>
                    <a:gd name="connsiteY21" fmla="*/ 737370 h 2051704"/>
                    <a:gd name="connsiteX22" fmla="*/ 2812261 w 3445470"/>
                    <a:gd name="connsiteY22" fmla="*/ 623282 h 2051704"/>
                    <a:gd name="connsiteX23" fmla="*/ 3030274 w 3445470"/>
                    <a:gd name="connsiteY23" fmla="*/ 489244 h 2051704"/>
                    <a:gd name="connsiteX24" fmla="*/ 3443532 w 3445470"/>
                    <a:gd name="connsiteY24" fmla="*/ 102722 h 2051704"/>
                    <a:gd name="connsiteX25" fmla="*/ 3173222 w 3445470"/>
                    <a:gd name="connsiteY25" fmla="*/ 1039262 h 2051704"/>
                    <a:gd name="connsiteX26" fmla="*/ 2889777 w 3445470"/>
                    <a:gd name="connsiteY26" fmla="*/ 1367519 h 2051704"/>
                    <a:gd name="connsiteX27" fmla="*/ 2661832 w 3445470"/>
                    <a:gd name="connsiteY27" fmla="*/ 1488894 h 2051704"/>
                    <a:gd name="connsiteX28" fmla="*/ 2214712 w 3445470"/>
                    <a:gd name="connsiteY28" fmla="*/ 1587136 h 2051704"/>
                    <a:gd name="connsiteX0" fmla="*/ 2262753 w 3539625"/>
                    <a:gd name="connsiteY0" fmla="*/ 1598594 h 2051704"/>
                    <a:gd name="connsiteX1" fmla="*/ 1732830 w 3539625"/>
                    <a:gd name="connsiteY1" fmla="*/ 1651515 h 2051704"/>
                    <a:gd name="connsiteX2" fmla="*/ 1284185 w 3539625"/>
                    <a:gd name="connsiteY2" fmla="*/ 1664574 h 2051704"/>
                    <a:gd name="connsiteX3" fmla="*/ 1141674 w 3539625"/>
                    <a:gd name="connsiteY3" fmla="*/ 1784539 h 2051704"/>
                    <a:gd name="connsiteX4" fmla="*/ 1037304 w 3539625"/>
                    <a:gd name="connsiteY4" fmla="*/ 1852791 h 2051704"/>
                    <a:gd name="connsiteX5" fmla="*/ 626119 w 3539625"/>
                    <a:gd name="connsiteY5" fmla="*/ 2051704 h 2051704"/>
                    <a:gd name="connsiteX6" fmla="*/ 115710 w 3539625"/>
                    <a:gd name="connsiteY6" fmla="*/ 1746190 h 2051704"/>
                    <a:gd name="connsiteX7" fmla="*/ 239111 w 3539625"/>
                    <a:gd name="connsiteY7" fmla="*/ 1490627 h 2051704"/>
                    <a:gd name="connsiteX8" fmla="*/ 692468 w 3539625"/>
                    <a:gd name="connsiteY8" fmla="*/ 1373762 h 2051704"/>
                    <a:gd name="connsiteX9" fmla="*/ 884011 w 3539625"/>
                    <a:gd name="connsiteY9" fmla="*/ 767767 h 2051704"/>
                    <a:gd name="connsiteX10" fmla="*/ 4238 w 3539625"/>
                    <a:gd name="connsiteY10" fmla="*/ 694441 h 2051704"/>
                    <a:gd name="connsiteX11" fmla="*/ 603059 w 3539625"/>
                    <a:gd name="connsiteY11" fmla="*/ 8130 h 2051704"/>
                    <a:gd name="connsiteX12" fmla="*/ 802104 w 3539625"/>
                    <a:gd name="connsiteY12" fmla="*/ 87983 h 2051704"/>
                    <a:gd name="connsiteX13" fmla="*/ 1104269 w 3539625"/>
                    <a:gd name="connsiteY13" fmla="*/ 488698 h 2051704"/>
                    <a:gd name="connsiteX14" fmla="*/ 1077124 w 3539625"/>
                    <a:gd name="connsiteY14" fmla="*/ 287134 h 2051704"/>
                    <a:gd name="connsiteX15" fmla="*/ 1012750 w 3539625"/>
                    <a:gd name="connsiteY15" fmla="*/ 73139 h 2051704"/>
                    <a:gd name="connsiteX16" fmla="*/ 1115060 w 3539625"/>
                    <a:gd name="connsiteY16" fmla="*/ 69014 h 2051704"/>
                    <a:gd name="connsiteX17" fmla="*/ 1266791 w 3539625"/>
                    <a:gd name="connsiteY17" fmla="*/ 230235 h 2051704"/>
                    <a:gd name="connsiteX18" fmla="*/ 1442982 w 3539625"/>
                    <a:gd name="connsiteY18" fmla="*/ 402258 h 2051704"/>
                    <a:gd name="connsiteX19" fmla="*/ 2114045 w 3539625"/>
                    <a:gd name="connsiteY19" fmla="*/ 312981 h 2051704"/>
                    <a:gd name="connsiteX20" fmla="*/ 2382708 w 3539625"/>
                    <a:gd name="connsiteY20" fmla="*/ 493590 h 2051704"/>
                    <a:gd name="connsiteX21" fmla="*/ 2533557 w 3539625"/>
                    <a:gd name="connsiteY21" fmla="*/ 737370 h 2051704"/>
                    <a:gd name="connsiteX22" fmla="*/ 2906416 w 3539625"/>
                    <a:gd name="connsiteY22" fmla="*/ 623282 h 2051704"/>
                    <a:gd name="connsiteX23" fmla="*/ 3124429 w 3539625"/>
                    <a:gd name="connsiteY23" fmla="*/ 489244 h 2051704"/>
                    <a:gd name="connsiteX24" fmla="*/ 3537687 w 3539625"/>
                    <a:gd name="connsiteY24" fmla="*/ 102722 h 2051704"/>
                    <a:gd name="connsiteX25" fmla="*/ 3267377 w 3539625"/>
                    <a:gd name="connsiteY25" fmla="*/ 1039262 h 2051704"/>
                    <a:gd name="connsiteX26" fmla="*/ 2983932 w 3539625"/>
                    <a:gd name="connsiteY26" fmla="*/ 1367519 h 2051704"/>
                    <a:gd name="connsiteX27" fmla="*/ 2755987 w 3539625"/>
                    <a:gd name="connsiteY27" fmla="*/ 1488894 h 2051704"/>
                    <a:gd name="connsiteX28" fmla="*/ 2308867 w 3539625"/>
                    <a:gd name="connsiteY28" fmla="*/ 1587136 h 2051704"/>
                    <a:gd name="connsiteX0" fmla="*/ 2262753 w 3539625"/>
                    <a:gd name="connsiteY0" fmla="*/ 1598594 h 2051704"/>
                    <a:gd name="connsiteX1" fmla="*/ 1732830 w 3539625"/>
                    <a:gd name="connsiteY1" fmla="*/ 1651515 h 2051704"/>
                    <a:gd name="connsiteX2" fmla="*/ 1284185 w 3539625"/>
                    <a:gd name="connsiteY2" fmla="*/ 1664574 h 2051704"/>
                    <a:gd name="connsiteX3" fmla="*/ 1141674 w 3539625"/>
                    <a:gd name="connsiteY3" fmla="*/ 1784539 h 2051704"/>
                    <a:gd name="connsiteX4" fmla="*/ 1037304 w 3539625"/>
                    <a:gd name="connsiteY4" fmla="*/ 1852791 h 2051704"/>
                    <a:gd name="connsiteX5" fmla="*/ 626119 w 3539625"/>
                    <a:gd name="connsiteY5" fmla="*/ 2051704 h 2051704"/>
                    <a:gd name="connsiteX6" fmla="*/ 115710 w 3539625"/>
                    <a:gd name="connsiteY6" fmla="*/ 1746190 h 2051704"/>
                    <a:gd name="connsiteX7" fmla="*/ 239111 w 3539625"/>
                    <a:gd name="connsiteY7" fmla="*/ 1490627 h 2051704"/>
                    <a:gd name="connsiteX8" fmla="*/ 692468 w 3539625"/>
                    <a:gd name="connsiteY8" fmla="*/ 1373762 h 2051704"/>
                    <a:gd name="connsiteX9" fmla="*/ 556238 w 3539625"/>
                    <a:gd name="connsiteY9" fmla="*/ 1061679 h 2051704"/>
                    <a:gd name="connsiteX10" fmla="*/ 4238 w 3539625"/>
                    <a:gd name="connsiteY10" fmla="*/ 694441 h 2051704"/>
                    <a:gd name="connsiteX11" fmla="*/ 603059 w 3539625"/>
                    <a:gd name="connsiteY11" fmla="*/ 8130 h 2051704"/>
                    <a:gd name="connsiteX12" fmla="*/ 802104 w 3539625"/>
                    <a:gd name="connsiteY12" fmla="*/ 87983 h 2051704"/>
                    <a:gd name="connsiteX13" fmla="*/ 1104269 w 3539625"/>
                    <a:gd name="connsiteY13" fmla="*/ 488698 h 2051704"/>
                    <a:gd name="connsiteX14" fmla="*/ 1077124 w 3539625"/>
                    <a:gd name="connsiteY14" fmla="*/ 287134 h 2051704"/>
                    <a:gd name="connsiteX15" fmla="*/ 1012750 w 3539625"/>
                    <a:gd name="connsiteY15" fmla="*/ 73139 h 2051704"/>
                    <a:gd name="connsiteX16" fmla="*/ 1115060 w 3539625"/>
                    <a:gd name="connsiteY16" fmla="*/ 69014 h 2051704"/>
                    <a:gd name="connsiteX17" fmla="*/ 1266791 w 3539625"/>
                    <a:gd name="connsiteY17" fmla="*/ 230235 h 2051704"/>
                    <a:gd name="connsiteX18" fmla="*/ 1442982 w 3539625"/>
                    <a:gd name="connsiteY18" fmla="*/ 402258 h 2051704"/>
                    <a:gd name="connsiteX19" fmla="*/ 2114045 w 3539625"/>
                    <a:gd name="connsiteY19" fmla="*/ 312981 h 2051704"/>
                    <a:gd name="connsiteX20" fmla="*/ 2382708 w 3539625"/>
                    <a:gd name="connsiteY20" fmla="*/ 493590 h 2051704"/>
                    <a:gd name="connsiteX21" fmla="*/ 2533557 w 3539625"/>
                    <a:gd name="connsiteY21" fmla="*/ 737370 h 2051704"/>
                    <a:gd name="connsiteX22" fmla="*/ 2906416 w 3539625"/>
                    <a:gd name="connsiteY22" fmla="*/ 623282 h 2051704"/>
                    <a:gd name="connsiteX23" fmla="*/ 3124429 w 3539625"/>
                    <a:gd name="connsiteY23" fmla="*/ 489244 h 2051704"/>
                    <a:gd name="connsiteX24" fmla="*/ 3537687 w 3539625"/>
                    <a:gd name="connsiteY24" fmla="*/ 102722 h 2051704"/>
                    <a:gd name="connsiteX25" fmla="*/ 3267377 w 3539625"/>
                    <a:gd name="connsiteY25" fmla="*/ 1039262 h 2051704"/>
                    <a:gd name="connsiteX26" fmla="*/ 2983932 w 3539625"/>
                    <a:gd name="connsiteY26" fmla="*/ 1367519 h 2051704"/>
                    <a:gd name="connsiteX27" fmla="*/ 2755987 w 3539625"/>
                    <a:gd name="connsiteY27" fmla="*/ 1488894 h 2051704"/>
                    <a:gd name="connsiteX28" fmla="*/ 2308867 w 3539625"/>
                    <a:gd name="connsiteY28" fmla="*/ 1587136 h 2051704"/>
                    <a:gd name="connsiteX0" fmla="*/ 2266540 w 3543412"/>
                    <a:gd name="connsiteY0" fmla="*/ 1551563 h 2004673"/>
                    <a:gd name="connsiteX1" fmla="*/ 1736617 w 3543412"/>
                    <a:gd name="connsiteY1" fmla="*/ 1604484 h 2004673"/>
                    <a:gd name="connsiteX2" fmla="*/ 1287972 w 3543412"/>
                    <a:gd name="connsiteY2" fmla="*/ 1617543 h 2004673"/>
                    <a:gd name="connsiteX3" fmla="*/ 1145461 w 3543412"/>
                    <a:gd name="connsiteY3" fmla="*/ 1737508 h 2004673"/>
                    <a:gd name="connsiteX4" fmla="*/ 1041091 w 3543412"/>
                    <a:gd name="connsiteY4" fmla="*/ 1805760 h 2004673"/>
                    <a:gd name="connsiteX5" fmla="*/ 629906 w 3543412"/>
                    <a:gd name="connsiteY5" fmla="*/ 2004673 h 2004673"/>
                    <a:gd name="connsiteX6" fmla="*/ 119497 w 3543412"/>
                    <a:gd name="connsiteY6" fmla="*/ 1699159 h 2004673"/>
                    <a:gd name="connsiteX7" fmla="*/ 242898 w 3543412"/>
                    <a:gd name="connsiteY7" fmla="*/ 1443596 h 2004673"/>
                    <a:gd name="connsiteX8" fmla="*/ 696255 w 3543412"/>
                    <a:gd name="connsiteY8" fmla="*/ 1326731 h 2004673"/>
                    <a:gd name="connsiteX9" fmla="*/ 560025 w 3543412"/>
                    <a:gd name="connsiteY9" fmla="*/ 1014648 h 2004673"/>
                    <a:gd name="connsiteX10" fmla="*/ 8025 w 3543412"/>
                    <a:gd name="connsiteY10" fmla="*/ 647410 h 2004673"/>
                    <a:gd name="connsiteX11" fmla="*/ 279074 w 3543412"/>
                    <a:gd name="connsiteY11" fmla="*/ 225019 h 2004673"/>
                    <a:gd name="connsiteX12" fmla="*/ 805891 w 3543412"/>
                    <a:gd name="connsiteY12" fmla="*/ 40952 h 2004673"/>
                    <a:gd name="connsiteX13" fmla="*/ 1108056 w 3543412"/>
                    <a:gd name="connsiteY13" fmla="*/ 441667 h 2004673"/>
                    <a:gd name="connsiteX14" fmla="*/ 1080911 w 3543412"/>
                    <a:gd name="connsiteY14" fmla="*/ 240103 h 2004673"/>
                    <a:gd name="connsiteX15" fmla="*/ 1016537 w 3543412"/>
                    <a:gd name="connsiteY15" fmla="*/ 26108 h 2004673"/>
                    <a:gd name="connsiteX16" fmla="*/ 1118847 w 3543412"/>
                    <a:gd name="connsiteY16" fmla="*/ 21983 h 2004673"/>
                    <a:gd name="connsiteX17" fmla="*/ 1270578 w 3543412"/>
                    <a:gd name="connsiteY17" fmla="*/ 183204 h 2004673"/>
                    <a:gd name="connsiteX18" fmla="*/ 1446769 w 3543412"/>
                    <a:gd name="connsiteY18" fmla="*/ 355227 h 2004673"/>
                    <a:gd name="connsiteX19" fmla="*/ 2117832 w 3543412"/>
                    <a:gd name="connsiteY19" fmla="*/ 265950 h 2004673"/>
                    <a:gd name="connsiteX20" fmla="*/ 2386495 w 3543412"/>
                    <a:gd name="connsiteY20" fmla="*/ 446559 h 2004673"/>
                    <a:gd name="connsiteX21" fmla="*/ 2537344 w 3543412"/>
                    <a:gd name="connsiteY21" fmla="*/ 690339 h 2004673"/>
                    <a:gd name="connsiteX22" fmla="*/ 2910203 w 3543412"/>
                    <a:gd name="connsiteY22" fmla="*/ 576251 h 2004673"/>
                    <a:gd name="connsiteX23" fmla="*/ 3128216 w 3543412"/>
                    <a:gd name="connsiteY23" fmla="*/ 442213 h 2004673"/>
                    <a:gd name="connsiteX24" fmla="*/ 3541474 w 3543412"/>
                    <a:gd name="connsiteY24" fmla="*/ 55691 h 2004673"/>
                    <a:gd name="connsiteX25" fmla="*/ 3271164 w 3543412"/>
                    <a:gd name="connsiteY25" fmla="*/ 992231 h 2004673"/>
                    <a:gd name="connsiteX26" fmla="*/ 2987719 w 3543412"/>
                    <a:gd name="connsiteY26" fmla="*/ 1320488 h 2004673"/>
                    <a:gd name="connsiteX27" fmla="*/ 2759774 w 3543412"/>
                    <a:gd name="connsiteY27" fmla="*/ 1441863 h 2004673"/>
                    <a:gd name="connsiteX28" fmla="*/ 2312654 w 3543412"/>
                    <a:gd name="connsiteY28" fmla="*/ 1540105 h 2004673"/>
                    <a:gd name="connsiteX0" fmla="*/ 2266540 w 3543412"/>
                    <a:gd name="connsiteY0" fmla="*/ 1551562 h 2004672"/>
                    <a:gd name="connsiteX1" fmla="*/ 1736617 w 3543412"/>
                    <a:gd name="connsiteY1" fmla="*/ 1604483 h 2004672"/>
                    <a:gd name="connsiteX2" fmla="*/ 1287972 w 3543412"/>
                    <a:gd name="connsiteY2" fmla="*/ 1617542 h 2004672"/>
                    <a:gd name="connsiteX3" fmla="*/ 1145461 w 3543412"/>
                    <a:gd name="connsiteY3" fmla="*/ 1737507 h 2004672"/>
                    <a:gd name="connsiteX4" fmla="*/ 1041091 w 3543412"/>
                    <a:gd name="connsiteY4" fmla="*/ 1805759 h 2004672"/>
                    <a:gd name="connsiteX5" fmla="*/ 629906 w 3543412"/>
                    <a:gd name="connsiteY5" fmla="*/ 2004672 h 2004672"/>
                    <a:gd name="connsiteX6" fmla="*/ 119497 w 3543412"/>
                    <a:gd name="connsiteY6" fmla="*/ 1699158 h 2004672"/>
                    <a:gd name="connsiteX7" fmla="*/ 242898 w 3543412"/>
                    <a:gd name="connsiteY7" fmla="*/ 1443595 h 2004672"/>
                    <a:gd name="connsiteX8" fmla="*/ 696255 w 3543412"/>
                    <a:gd name="connsiteY8" fmla="*/ 1326730 h 2004672"/>
                    <a:gd name="connsiteX9" fmla="*/ 560025 w 3543412"/>
                    <a:gd name="connsiteY9" fmla="*/ 1014647 h 2004672"/>
                    <a:gd name="connsiteX10" fmla="*/ 8025 w 3543412"/>
                    <a:gd name="connsiteY10" fmla="*/ 647409 h 2004672"/>
                    <a:gd name="connsiteX11" fmla="*/ 279074 w 3543412"/>
                    <a:gd name="connsiteY11" fmla="*/ 225018 h 2004672"/>
                    <a:gd name="connsiteX12" fmla="*/ 606377 w 3543412"/>
                    <a:gd name="connsiteY12" fmla="*/ 160915 h 2004672"/>
                    <a:gd name="connsiteX13" fmla="*/ 1108056 w 3543412"/>
                    <a:gd name="connsiteY13" fmla="*/ 441666 h 2004672"/>
                    <a:gd name="connsiteX14" fmla="*/ 1080911 w 3543412"/>
                    <a:gd name="connsiteY14" fmla="*/ 240102 h 2004672"/>
                    <a:gd name="connsiteX15" fmla="*/ 1016537 w 3543412"/>
                    <a:gd name="connsiteY15" fmla="*/ 26107 h 2004672"/>
                    <a:gd name="connsiteX16" fmla="*/ 1118847 w 3543412"/>
                    <a:gd name="connsiteY16" fmla="*/ 21982 h 2004672"/>
                    <a:gd name="connsiteX17" fmla="*/ 1270578 w 3543412"/>
                    <a:gd name="connsiteY17" fmla="*/ 183203 h 2004672"/>
                    <a:gd name="connsiteX18" fmla="*/ 1446769 w 3543412"/>
                    <a:gd name="connsiteY18" fmla="*/ 355226 h 2004672"/>
                    <a:gd name="connsiteX19" fmla="*/ 2117832 w 3543412"/>
                    <a:gd name="connsiteY19" fmla="*/ 265949 h 2004672"/>
                    <a:gd name="connsiteX20" fmla="*/ 2386495 w 3543412"/>
                    <a:gd name="connsiteY20" fmla="*/ 446558 h 2004672"/>
                    <a:gd name="connsiteX21" fmla="*/ 2537344 w 3543412"/>
                    <a:gd name="connsiteY21" fmla="*/ 690338 h 2004672"/>
                    <a:gd name="connsiteX22" fmla="*/ 2910203 w 3543412"/>
                    <a:gd name="connsiteY22" fmla="*/ 576250 h 2004672"/>
                    <a:gd name="connsiteX23" fmla="*/ 3128216 w 3543412"/>
                    <a:gd name="connsiteY23" fmla="*/ 442212 h 2004672"/>
                    <a:gd name="connsiteX24" fmla="*/ 3541474 w 3543412"/>
                    <a:gd name="connsiteY24" fmla="*/ 55690 h 2004672"/>
                    <a:gd name="connsiteX25" fmla="*/ 3271164 w 3543412"/>
                    <a:gd name="connsiteY25" fmla="*/ 992230 h 2004672"/>
                    <a:gd name="connsiteX26" fmla="*/ 2987719 w 3543412"/>
                    <a:gd name="connsiteY26" fmla="*/ 1320487 h 2004672"/>
                    <a:gd name="connsiteX27" fmla="*/ 2759774 w 3543412"/>
                    <a:gd name="connsiteY27" fmla="*/ 1441862 h 2004672"/>
                    <a:gd name="connsiteX28" fmla="*/ 2312654 w 3543412"/>
                    <a:gd name="connsiteY28" fmla="*/ 1540104 h 2004672"/>
                    <a:gd name="connsiteX0" fmla="*/ 2266540 w 3543412"/>
                    <a:gd name="connsiteY0" fmla="*/ 1551562 h 2004672"/>
                    <a:gd name="connsiteX1" fmla="*/ 1736617 w 3543412"/>
                    <a:gd name="connsiteY1" fmla="*/ 1604483 h 2004672"/>
                    <a:gd name="connsiteX2" fmla="*/ 1287972 w 3543412"/>
                    <a:gd name="connsiteY2" fmla="*/ 1617542 h 2004672"/>
                    <a:gd name="connsiteX3" fmla="*/ 1145461 w 3543412"/>
                    <a:gd name="connsiteY3" fmla="*/ 1737507 h 2004672"/>
                    <a:gd name="connsiteX4" fmla="*/ 1041091 w 3543412"/>
                    <a:gd name="connsiteY4" fmla="*/ 1805759 h 2004672"/>
                    <a:gd name="connsiteX5" fmla="*/ 629906 w 3543412"/>
                    <a:gd name="connsiteY5" fmla="*/ 2004672 h 2004672"/>
                    <a:gd name="connsiteX6" fmla="*/ 119497 w 3543412"/>
                    <a:gd name="connsiteY6" fmla="*/ 1699158 h 2004672"/>
                    <a:gd name="connsiteX7" fmla="*/ 242898 w 3543412"/>
                    <a:gd name="connsiteY7" fmla="*/ 1443595 h 2004672"/>
                    <a:gd name="connsiteX8" fmla="*/ 696255 w 3543412"/>
                    <a:gd name="connsiteY8" fmla="*/ 1326730 h 2004672"/>
                    <a:gd name="connsiteX9" fmla="*/ 560025 w 3543412"/>
                    <a:gd name="connsiteY9" fmla="*/ 1014647 h 2004672"/>
                    <a:gd name="connsiteX10" fmla="*/ 8025 w 3543412"/>
                    <a:gd name="connsiteY10" fmla="*/ 647409 h 2004672"/>
                    <a:gd name="connsiteX11" fmla="*/ 279074 w 3543412"/>
                    <a:gd name="connsiteY11" fmla="*/ 225018 h 2004672"/>
                    <a:gd name="connsiteX12" fmla="*/ 663381 w 3543412"/>
                    <a:gd name="connsiteY12" fmla="*/ 268883 h 2004672"/>
                    <a:gd name="connsiteX13" fmla="*/ 1108056 w 3543412"/>
                    <a:gd name="connsiteY13" fmla="*/ 441666 h 2004672"/>
                    <a:gd name="connsiteX14" fmla="*/ 1080911 w 3543412"/>
                    <a:gd name="connsiteY14" fmla="*/ 240102 h 2004672"/>
                    <a:gd name="connsiteX15" fmla="*/ 1016537 w 3543412"/>
                    <a:gd name="connsiteY15" fmla="*/ 26107 h 2004672"/>
                    <a:gd name="connsiteX16" fmla="*/ 1118847 w 3543412"/>
                    <a:gd name="connsiteY16" fmla="*/ 21982 h 2004672"/>
                    <a:gd name="connsiteX17" fmla="*/ 1270578 w 3543412"/>
                    <a:gd name="connsiteY17" fmla="*/ 183203 h 2004672"/>
                    <a:gd name="connsiteX18" fmla="*/ 1446769 w 3543412"/>
                    <a:gd name="connsiteY18" fmla="*/ 355226 h 2004672"/>
                    <a:gd name="connsiteX19" fmla="*/ 2117832 w 3543412"/>
                    <a:gd name="connsiteY19" fmla="*/ 265949 h 2004672"/>
                    <a:gd name="connsiteX20" fmla="*/ 2386495 w 3543412"/>
                    <a:gd name="connsiteY20" fmla="*/ 446558 h 2004672"/>
                    <a:gd name="connsiteX21" fmla="*/ 2537344 w 3543412"/>
                    <a:gd name="connsiteY21" fmla="*/ 690338 h 2004672"/>
                    <a:gd name="connsiteX22" fmla="*/ 2910203 w 3543412"/>
                    <a:gd name="connsiteY22" fmla="*/ 576250 h 2004672"/>
                    <a:gd name="connsiteX23" fmla="*/ 3128216 w 3543412"/>
                    <a:gd name="connsiteY23" fmla="*/ 442212 h 2004672"/>
                    <a:gd name="connsiteX24" fmla="*/ 3541474 w 3543412"/>
                    <a:gd name="connsiteY24" fmla="*/ 55690 h 2004672"/>
                    <a:gd name="connsiteX25" fmla="*/ 3271164 w 3543412"/>
                    <a:gd name="connsiteY25" fmla="*/ 992230 h 2004672"/>
                    <a:gd name="connsiteX26" fmla="*/ 2987719 w 3543412"/>
                    <a:gd name="connsiteY26" fmla="*/ 1320487 h 2004672"/>
                    <a:gd name="connsiteX27" fmla="*/ 2759774 w 3543412"/>
                    <a:gd name="connsiteY27" fmla="*/ 1441862 h 2004672"/>
                    <a:gd name="connsiteX28" fmla="*/ 2312654 w 3543412"/>
                    <a:gd name="connsiteY28" fmla="*/ 1540104 h 2004672"/>
                    <a:gd name="connsiteX0" fmla="*/ 2266540 w 3543412"/>
                    <a:gd name="connsiteY0" fmla="*/ 1551562 h 2004672"/>
                    <a:gd name="connsiteX1" fmla="*/ 1736617 w 3543412"/>
                    <a:gd name="connsiteY1" fmla="*/ 1604483 h 2004672"/>
                    <a:gd name="connsiteX2" fmla="*/ 1287972 w 3543412"/>
                    <a:gd name="connsiteY2" fmla="*/ 1617542 h 2004672"/>
                    <a:gd name="connsiteX3" fmla="*/ 1145461 w 3543412"/>
                    <a:gd name="connsiteY3" fmla="*/ 1737507 h 2004672"/>
                    <a:gd name="connsiteX4" fmla="*/ 1041091 w 3543412"/>
                    <a:gd name="connsiteY4" fmla="*/ 1805759 h 2004672"/>
                    <a:gd name="connsiteX5" fmla="*/ 629906 w 3543412"/>
                    <a:gd name="connsiteY5" fmla="*/ 2004672 h 2004672"/>
                    <a:gd name="connsiteX6" fmla="*/ 119497 w 3543412"/>
                    <a:gd name="connsiteY6" fmla="*/ 1699158 h 2004672"/>
                    <a:gd name="connsiteX7" fmla="*/ 242898 w 3543412"/>
                    <a:gd name="connsiteY7" fmla="*/ 1443595 h 2004672"/>
                    <a:gd name="connsiteX8" fmla="*/ 696255 w 3543412"/>
                    <a:gd name="connsiteY8" fmla="*/ 1326730 h 2004672"/>
                    <a:gd name="connsiteX9" fmla="*/ 560025 w 3543412"/>
                    <a:gd name="connsiteY9" fmla="*/ 1014647 h 2004672"/>
                    <a:gd name="connsiteX10" fmla="*/ 8025 w 3543412"/>
                    <a:gd name="connsiteY10" fmla="*/ 647409 h 2004672"/>
                    <a:gd name="connsiteX11" fmla="*/ 279074 w 3543412"/>
                    <a:gd name="connsiteY11" fmla="*/ 225018 h 2004672"/>
                    <a:gd name="connsiteX12" fmla="*/ 634880 w 3543412"/>
                    <a:gd name="connsiteY12" fmla="*/ 304873 h 2004672"/>
                    <a:gd name="connsiteX13" fmla="*/ 1108056 w 3543412"/>
                    <a:gd name="connsiteY13" fmla="*/ 441666 h 2004672"/>
                    <a:gd name="connsiteX14" fmla="*/ 1080911 w 3543412"/>
                    <a:gd name="connsiteY14" fmla="*/ 240102 h 2004672"/>
                    <a:gd name="connsiteX15" fmla="*/ 1016537 w 3543412"/>
                    <a:gd name="connsiteY15" fmla="*/ 26107 h 2004672"/>
                    <a:gd name="connsiteX16" fmla="*/ 1118847 w 3543412"/>
                    <a:gd name="connsiteY16" fmla="*/ 21982 h 2004672"/>
                    <a:gd name="connsiteX17" fmla="*/ 1270578 w 3543412"/>
                    <a:gd name="connsiteY17" fmla="*/ 183203 h 2004672"/>
                    <a:gd name="connsiteX18" fmla="*/ 1446769 w 3543412"/>
                    <a:gd name="connsiteY18" fmla="*/ 355226 h 2004672"/>
                    <a:gd name="connsiteX19" fmla="*/ 2117832 w 3543412"/>
                    <a:gd name="connsiteY19" fmla="*/ 265949 h 2004672"/>
                    <a:gd name="connsiteX20" fmla="*/ 2386495 w 3543412"/>
                    <a:gd name="connsiteY20" fmla="*/ 446558 h 2004672"/>
                    <a:gd name="connsiteX21" fmla="*/ 2537344 w 3543412"/>
                    <a:gd name="connsiteY21" fmla="*/ 690338 h 2004672"/>
                    <a:gd name="connsiteX22" fmla="*/ 2910203 w 3543412"/>
                    <a:gd name="connsiteY22" fmla="*/ 576250 h 2004672"/>
                    <a:gd name="connsiteX23" fmla="*/ 3128216 w 3543412"/>
                    <a:gd name="connsiteY23" fmla="*/ 442212 h 2004672"/>
                    <a:gd name="connsiteX24" fmla="*/ 3541474 w 3543412"/>
                    <a:gd name="connsiteY24" fmla="*/ 55690 h 2004672"/>
                    <a:gd name="connsiteX25" fmla="*/ 3271164 w 3543412"/>
                    <a:gd name="connsiteY25" fmla="*/ 992230 h 2004672"/>
                    <a:gd name="connsiteX26" fmla="*/ 2987719 w 3543412"/>
                    <a:gd name="connsiteY26" fmla="*/ 1320487 h 2004672"/>
                    <a:gd name="connsiteX27" fmla="*/ 2759774 w 3543412"/>
                    <a:gd name="connsiteY27" fmla="*/ 1441862 h 2004672"/>
                    <a:gd name="connsiteX28" fmla="*/ 2312654 w 3543412"/>
                    <a:gd name="connsiteY28" fmla="*/ 1540104 h 2004672"/>
                    <a:gd name="connsiteX0" fmla="*/ 2266754 w 3543626"/>
                    <a:gd name="connsiteY0" fmla="*/ 1551562 h 2004672"/>
                    <a:gd name="connsiteX1" fmla="*/ 1736831 w 3543626"/>
                    <a:gd name="connsiteY1" fmla="*/ 1604483 h 2004672"/>
                    <a:gd name="connsiteX2" fmla="*/ 1288186 w 3543626"/>
                    <a:gd name="connsiteY2" fmla="*/ 1617542 h 2004672"/>
                    <a:gd name="connsiteX3" fmla="*/ 1145675 w 3543626"/>
                    <a:gd name="connsiteY3" fmla="*/ 1737507 h 2004672"/>
                    <a:gd name="connsiteX4" fmla="*/ 1041305 w 3543626"/>
                    <a:gd name="connsiteY4" fmla="*/ 1805759 h 2004672"/>
                    <a:gd name="connsiteX5" fmla="*/ 630120 w 3543626"/>
                    <a:gd name="connsiteY5" fmla="*/ 2004672 h 2004672"/>
                    <a:gd name="connsiteX6" fmla="*/ 119711 w 3543626"/>
                    <a:gd name="connsiteY6" fmla="*/ 1699158 h 2004672"/>
                    <a:gd name="connsiteX7" fmla="*/ 243112 w 3543626"/>
                    <a:gd name="connsiteY7" fmla="*/ 1443595 h 2004672"/>
                    <a:gd name="connsiteX8" fmla="*/ 696469 w 3543626"/>
                    <a:gd name="connsiteY8" fmla="*/ 1326730 h 2004672"/>
                    <a:gd name="connsiteX9" fmla="*/ 560239 w 3543626"/>
                    <a:gd name="connsiteY9" fmla="*/ 1014647 h 2004672"/>
                    <a:gd name="connsiteX10" fmla="*/ 8239 w 3543626"/>
                    <a:gd name="connsiteY10" fmla="*/ 647409 h 2004672"/>
                    <a:gd name="connsiteX11" fmla="*/ 269787 w 3543626"/>
                    <a:gd name="connsiteY11" fmla="*/ 290998 h 2004672"/>
                    <a:gd name="connsiteX12" fmla="*/ 635094 w 3543626"/>
                    <a:gd name="connsiteY12" fmla="*/ 304873 h 2004672"/>
                    <a:gd name="connsiteX13" fmla="*/ 1108270 w 3543626"/>
                    <a:gd name="connsiteY13" fmla="*/ 441666 h 2004672"/>
                    <a:gd name="connsiteX14" fmla="*/ 1081125 w 3543626"/>
                    <a:gd name="connsiteY14" fmla="*/ 240102 h 2004672"/>
                    <a:gd name="connsiteX15" fmla="*/ 1016751 w 3543626"/>
                    <a:gd name="connsiteY15" fmla="*/ 26107 h 2004672"/>
                    <a:gd name="connsiteX16" fmla="*/ 1119061 w 3543626"/>
                    <a:gd name="connsiteY16" fmla="*/ 21982 h 2004672"/>
                    <a:gd name="connsiteX17" fmla="*/ 1270792 w 3543626"/>
                    <a:gd name="connsiteY17" fmla="*/ 183203 h 2004672"/>
                    <a:gd name="connsiteX18" fmla="*/ 1446983 w 3543626"/>
                    <a:gd name="connsiteY18" fmla="*/ 355226 h 2004672"/>
                    <a:gd name="connsiteX19" fmla="*/ 2118046 w 3543626"/>
                    <a:gd name="connsiteY19" fmla="*/ 265949 h 2004672"/>
                    <a:gd name="connsiteX20" fmla="*/ 2386709 w 3543626"/>
                    <a:gd name="connsiteY20" fmla="*/ 446558 h 2004672"/>
                    <a:gd name="connsiteX21" fmla="*/ 2537558 w 3543626"/>
                    <a:gd name="connsiteY21" fmla="*/ 690338 h 2004672"/>
                    <a:gd name="connsiteX22" fmla="*/ 2910417 w 3543626"/>
                    <a:gd name="connsiteY22" fmla="*/ 576250 h 2004672"/>
                    <a:gd name="connsiteX23" fmla="*/ 3128430 w 3543626"/>
                    <a:gd name="connsiteY23" fmla="*/ 442212 h 2004672"/>
                    <a:gd name="connsiteX24" fmla="*/ 3541688 w 3543626"/>
                    <a:gd name="connsiteY24" fmla="*/ 55690 h 2004672"/>
                    <a:gd name="connsiteX25" fmla="*/ 3271378 w 3543626"/>
                    <a:gd name="connsiteY25" fmla="*/ 992230 h 2004672"/>
                    <a:gd name="connsiteX26" fmla="*/ 2987933 w 3543626"/>
                    <a:gd name="connsiteY26" fmla="*/ 1320487 h 2004672"/>
                    <a:gd name="connsiteX27" fmla="*/ 2759988 w 3543626"/>
                    <a:gd name="connsiteY27" fmla="*/ 1441862 h 2004672"/>
                    <a:gd name="connsiteX28" fmla="*/ 2312868 w 3543626"/>
                    <a:gd name="connsiteY28" fmla="*/ 1540104 h 2004672"/>
                    <a:gd name="connsiteX0" fmla="*/ 2259424 w 3536296"/>
                    <a:gd name="connsiteY0" fmla="*/ 1551562 h 2004672"/>
                    <a:gd name="connsiteX1" fmla="*/ 1729501 w 3536296"/>
                    <a:gd name="connsiteY1" fmla="*/ 1604483 h 2004672"/>
                    <a:gd name="connsiteX2" fmla="*/ 1280856 w 3536296"/>
                    <a:gd name="connsiteY2" fmla="*/ 1617542 h 2004672"/>
                    <a:gd name="connsiteX3" fmla="*/ 1138345 w 3536296"/>
                    <a:gd name="connsiteY3" fmla="*/ 1737507 h 2004672"/>
                    <a:gd name="connsiteX4" fmla="*/ 1033975 w 3536296"/>
                    <a:gd name="connsiteY4" fmla="*/ 1805759 h 2004672"/>
                    <a:gd name="connsiteX5" fmla="*/ 622790 w 3536296"/>
                    <a:gd name="connsiteY5" fmla="*/ 2004672 h 2004672"/>
                    <a:gd name="connsiteX6" fmla="*/ 112381 w 3536296"/>
                    <a:gd name="connsiteY6" fmla="*/ 1699158 h 2004672"/>
                    <a:gd name="connsiteX7" fmla="*/ 235782 w 3536296"/>
                    <a:gd name="connsiteY7" fmla="*/ 1443595 h 2004672"/>
                    <a:gd name="connsiteX8" fmla="*/ 689139 w 3536296"/>
                    <a:gd name="connsiteY8" fmla="*/ 1326730 h 2004672"/>
                    <a:gd name="connsiteX9" fmla="*/ 552909 w 3536296"/>
                    <a:gd name="connsiteY9" fmla="*/ 1014647 h 2004672"/>
                    <a:gd name="connsiteX10" fmla="*/ 373543 w 3536296"/>
                    <a:gd name="connsiteY10" fmla="*/ 885763 h 2004672"/>
                    <a:gd name="connsiteX11" fmla="*/ 909 w 3536296"/>
                    <a:gd name="connsiteY11" fmla="*/ 647409 h 2004672"/>
                    <a:gd name="connsiteX12" fmla="*/ 262457 w 3536296"/>
                    <a:gd name="connsiteY12" fmla="*/ 290998 h 2004672"/>
                    <a:gd name="connsiteX13" fmla="*/ 627764 w 3536296"/>
                    <a:gd name="connsiteY13" fmla="*/ 304873 h 2004672"/>
                    <a:gd name="connsiteX14" fmla="*/ 1100940 w 3536296"/>
                    <a:gd name="connsiteY14" fmla="*/ 441666 h 2004672"/>
                    <a:gd name="connsiteX15" fmla="*/ 1073795 w 3536296"/>
                    <a:gd name="connsiteY15" fmla="*/ 240102 h 2004672"/>
                    <a:gd name="connsiteX16" fmla="*/ 1009421 w 3536296"/>
                    <a:gd name="connsiteY16" fmla="*/ 26107 h 2004672"/>
                    <a:gd name="connsiteX17" fmla="*/ 1111731 w 3536296"/>
                    <a:gd name="connsiteY17" fmla="*/ 21982 h 2004672"/>
                    <a:gd name="connsiteX18" fmla="*/ 1263462 w 3536296"/>
                    <a:gd name="connsiteY18" fmla="*/ 183203 h 2004672"/>
                    <a:gd name="connsiteX19" fmla="*/ 1439653 w 3536296"/>
                    <a:gd name="connsiteY19" fmla="*/ 355226 h 2004672"/>
                    <a:gd name="connsiteX20" fmla="*/ 2110716 w 3536296"/>
                    <a:gd name="connsiteY20" fmla="*/ 265949 h 2004672"/>
                    <a:gd name="connsiteX21" fmla="*/ 2379379 w 3536296"/>
                    <a:gd name="connsiteY21" fmla="*/ 446558 h 2004672"/>
                    <a:gd name="connsiteX22" fmla="*/ 2530228 w 3536296"/>
                    <a:gd name="connsiteY22" fmla="*/ 690338 h 2004672"/>
                    <a:gd name="connsiteX23" fmla="*/ 2903087 w 3536296"/>
                    <a:gd name="connsiteY23" fmla="*/ 576250 h 2004672"/>
                    <a:gd name="connsiteX24" fmla="*/ 3121100 w 3536296"/>
                    <a:gd name="connsiteY24" fmla="*/ 442212 h 2004672"/>
                    <a:gd name="connsiteX25" fmla="*/ 3534358 w 3536296"/>
                    <a:gd name="connsiteY25" fmla="*/ 55690 h 2004672"/>
                    <a:gd name="connsiteX26" fmla="*/ 3264048 w 3536296"/>
                    <a:gd name="connsiteY26" fmla="*/ 992230 h 2004672"/>
                    <a:gd name="connsiteX27" fmla="*/ 2980603 w 3536296"/>
                    <a:gd name="connsiteY27" fmla="*/ 1320487 h 2004672"/>
                    <a:gd name="connsiteX28" fmla="*/ 2752658 w 3536296"/>
                    <a:gd name="connsiteY28" fmla="*/ 1441862 h 2004672"/>
                    <a:gd name="connsiteX29" fmla="*/ 2305538 w 3536296"/>
                    <a:gd name="connsiteY29" fmla="*/ 1540104 h 2004672"/>
                    <a:gd name="connsiteX0" fmla="*/ 2259424 w 3536296"/>
                    <a:gd name="connsiteY0" fmla="*/ 1551562 h 2004672"/>
                    <a:gd name="connsiteX1" fmla="*/ 1729501 w 3536296"/>
                    <a:gd name="connsiteY1" fmla="*/ 1604483 h 2004672"/>
                    <a:gd name="connsiteX2" fmla="*/ 1280856 w 3536296"/>
                    <a:gd name="connsiteY2" fmla="*/ 1617542 h 2004672"/>
                    <a:gd name="connsiteX3" fmla="*/ 1138345 w 3536296"/>
                    <a:gd name="connsiteY3" fmla="*/ 1737507 h 2004672"/>
                    <a:gd name="connsiteX4" fmla="*/ 1033975 w 3536296"/>
                    <a:gd name="connsiteY4" fmla="*/ 1805759 h 2004672"/>
                    <a:gd name="connsiteX5" fmla="*/ 622790 w 3536296"/>
                    <a:gd name="connsiteY5" fmla="*/ 2004672 h 2004672"/>
                    <a:gd name="connsiteX6" fmla="*/ 112381 w 3536296"/>
                    <a:gd name="connsiteY6" fmla="*/ 1699158 h 2004672"/>
                    <a:gd name="connsiteX7" fmla="*/ 235782 w 3536296"/>
                    <a:gd name="connsiteY7" fmla="*/ 1443595 h 2004672"/>
                    <a:gd name="connsiteX8" fmla="*/ 689139 w 3536296"/>
                    <a:gd name="connsiteY8" fmla="*/ 1326730 h 2004672"/>
                    <a:gd name="connsiteX9" fmla="*/ 552909 w 3536296"/>
                    <a:gd name="connsiteY9" fmla="*/ 1014647 h 2004672"/>
                    <a:gd name="connsiteX10" fmla="*/ 169278 w 3536296"/>
                    <a:gd name="connsiteY10" fmla="*/ 825780 h 2004672"/>
                    <a:gd name="connsiteX11" fmla="*/ 909 w 3536296"/>
                    <a:gd name="connsiteY11" fmla="*/ 647409 h 2004672"/>
                    <a:gd name="connsiteX12" fmla="*/ 262457 w 3536296"/>
                    <a:gd name="connsiteY12" fmla="*/ 290998 h 2004672"/>
                    <a:gd name="connsiteX13" fmla="*/ 627764 w 3536296"/>
                    <a:gd name="connsiteY13" fmla="*/ 304873 h 2004672"/>
                    <a:gd name="connsiteX14" fmla="*/ 1100940 w 3536296"/>
                    <a:gd name="connsiteY14" fmla="*/ 441666 h 2004672"/>
                    <a:gd name="connsiteX15" fmla="*/ 1073795 w 3536296"/>
                    <a:gd name="connsiteY15" fmla="*/ 240102 h 2004672"/>
                    <a:gd name="connsiteX16" fmla="*/ 1009421 w 3536296"/>
                    <a:gd name="connsiteY16" fmla="*/ 26107 h 2004672"/>
                    <a:gd name="connsiteX17" fmla="*/ 1111731 w 3536296"/>
                    <a:gd name="connsiteY17" fmla="*/ 21982 h 2004672"/>
                    <a:gd name="connsiteX18" fmla="*/ 1263462 w 3536296"/>
                    <a:gd name="connsiteY18" fmla="*/ 183203 h 2004672"/>
                    <a:gd name="connsiteX19" fmla="*/ 1439653 w 3536296"/>
                    <a:gd name="connsiteY19" fmla="*/ 355226 h 2004672"/>
                    <a:gd name="connsiteX20" fmla="*/ 2110716 w 3536296"/>
                    <a:gd name="connsiteY20" fmla="*/ 265949 h 2004672"/>
                    <a:gd name="connsiteX21" fmla="*/ 2379379 w 3536296"/>
                    <a:gd name="connsiteY21" fmla="*/ 446558 h 2004672"/>
                    <a:gd name="connsiteX22" fmla="*/ 2530228 w 3536296"/>
                    <a:gd name="connsiteY22" fmla="*/ 690338 h 2004672"/>
                    <a:gd name="connsiteX23" fmla="*/ 2903087 w 3536296"/>
                    <a:gd name="connsiteY23" fmla="*/ 576250 h 2004672"/>
                    <a:gd name="connsiteX24" fmla="*/ 3121100 w 3536296"/>
                    <a:gd name="connsiteY24" fmla="*/ 442212 h 2004672"/>
                    <a:gd name="connsiteX25" fmla="*/ 3534358 w 3536296"/>
                    <a:gd name="connsiteY25" fmla="*/ 55690 h 2004672"/>
                    <a:gd name="connsiteX26" fmla="*/ 3264048 w 3536296"/>
                    <a:gd name="connsiteY26" fmla="*/ 992230 h 2004672"/>
                    <a:gd name="connsiteX27" fmla="*/ 2980603 w 3536296"/>
                    <a:gd name="connsiteY27" fmla="*/ 1320487 h 2004672"/>
                    <a:gd name="connsiteX28" fmla="*/ 2752658 w 3536296"/>
                    <a:gd name="connsiteY28" fmla="*/ 1441862 h 2004672"/>
                    <a:gd name="connsiteX29" fmla="*/ 2305538 w 3536296"/>
                    <a:gd name="connsiteY29" fmla="*/ 1540104 h 2004672"/>
                    <a:gd name="connsiteX0" fmla="*/ 2258552 w 3535424"/>
                    <a:gd name="connsiteY0" fmla="*/ 1551562 h 2004672"/>
                    <a:gd name="connsiteX1" fmla="*/ 1728629 w 3535424"/>
                    <a:gd name="connsiteY1" fmla="*/ 1604483 h 2004672"/>
                    <a:gd name="connsiteX2" fmla="*/ 1279984 w 3535424"/>
                    <a:gd name="connsiteY2" fmla="*/ 1617542 h 2004672"/>
                    <a:gd name="connsiteX3" fmla="*/ 1137473 w 3535424"/>
                    <a:gd name="connsiteY3" fmla="*/ 1737507 h 2004672"/>
                    <a:gd name="connsiteX4" fmla="*/ 1033103 w 3535424"/>
                    <a:gd name="connsiteY4" fmla="*/ 1805759 h 2004672"/>
                    <a:gd name="connsiteX5" fmla="*/ 621918 w 3535424"/>
                    <a:gd name="connsiteY5" fmla="*/ 2004672 h 2004672"/>
                    <a:gd name="connsiteX6" fmla="*/ 111509 w 3535424"/>
                    <a:gd name="connsiteY6" fmla="*/ 1699158 h 2004672"/>
                    <a:gd name="connsiteX7" fmla="*/ 234910 w 3535424"/>
                    <a:gd name="connsiteY7" fmla="*/ 1443595 h 2004672"/>
                    <a:gd name="connsiteX8" fmla="*/ 688267 w 3535424"/>
                    <a:gd name="connsiteY8" fmla="*/ 1326730 h 2004672"/>
                    <a:gd name="connsiteX9" fmla="*/ 552037 w 3535424"/>
                    <a:gd name="connsiteY9" fmla="*/ 1014647 h 2004672"/>
                    <a:gd name="connsiteX10" fmla="*/ 168406 w 3535424"/>
                    <a:gd name="connsiteY10" fmla="*/ 825780 h 2004672"/>
                    <a:gd name="connsiteX11" fmla="*/ 37 w 3535424"/>
                    <a:gd name="connsiteY11" fmla="*/ 647409 h 2004672"/>
                    <a:gd name="connsiteX12" fmla="*/ 154155 w 3535424"/>
                    <a:gd name="connsiteY12" fmla="*/ 399908 h 2004672"/>
                    <a:gd name="connsiteX13" fmla="*/ 261585 w 3535424"/>
                    <a:gd name="connsiteY13" fmla="*/ 290998 h 2004672"/>
                    <a:gd name="connsiteX14" fmla="*/ 626892 w 3535424"/>
                    <a:gd name="connsiteY14" fmla="*/ 304873 h 2004672"/>
                    <a:gd name="connsiteX15" fmla="*/ 1100068 w 3535424"/>
                    <a:gd name="connsiteY15" fmla="*/ 441666 h 2004672"/>
                    <a:gd name="connsiteX16" fmla="*/ 1072923 w 3535424"/>
                    <a:gd name="connsiteY16" fmla="*/ 240102 h 2004672"/>
                    <a:gd name="connsiteX17" fmla="*/ 1008549 w 3535424"/>
                    <a:gd name="connsiteY17" fmla="*/ 26107 h 2004672"/>
                    <a:gd name="connsiteX18" fmla="*/ 1110859 w 3535424"/>
                    <a:gd name="connsiteY18" fmla="*/ 21982 h 2004672"/>
                    <a:gd name="connsiteX19" fmla="*/ 1262590 w 3535424"/>
                    <a:gd name="connsiteY19" fmla="*/ 183203 h 2004672"/>
                    <a:gd name="connsiteX20" fmla="*/ 1438781 w 3535424"/>
                    <a:gd name="connsiteY20" fmla="*/ 355226 h 2004672"/>
                    <a:gd name="connsiteX21" fmla="*/ 2109844 w 3535424"/>
                    <a:gd name="connsiteY21" fmla="*/ 265949 h 2004672"/>
                    <a:gd name="connsiteX22" fmla="*/ 2378507 w 3535424"/>
                    <a:gd name="connsiteY22" fmla="*/ 446558 h 2004672"/>
                    <a:gd name="connsiteX23" fmla="*/ 2529356 w 3535424"/>
                    <a:gd name="connsiteY23" fmla="*/ 690338 h 2004672"/>
                    <a:gd name="connsiteX24" fmla="*/ 2902215 w 3535424"/>
                    <a:gd name="connsiteY24" fmla="*/ 576250 h 2004672"/>
                    <a:gd name="connsiteX25" fmla="*/ 3120228 w 3535424"/>
                    <a:gd name="connsiteY25" fmla="*/ 442212 h 2004672"/>
                    <a:gd name="connsiteX26" fmla="*/ 3533486 w 3535424"/>
                    <a:gd name="connsiteY26" fmla="*/ 55690 h 2004672"/>
                    <a:gd name="connsiteX27" fmla="*/ 3263176 w 3535424"/>
                    <a:gd name="connsiteY27" fmla="*/ 992230 h 2004672"/>
                    <a:gd name="connsiteX28" fmla="*/ 2979731 w 3535424"/>
                    <a:gd name="connsiteY28" fmla="*/ 1320487 h 2004672"/>
                    <a:gd name="connsiteX29" fmla="*/ 2751786 w 3535424"/>
                    <a:gd name="connsiteY29" fmla="*/ 1441862 h 2004672"/>
                    <a:gd name="connsiteX30" fmla="*/ 2304666 w 3535424"/>
                    <a:gd name="connsiteY30" fmla="*/ 1540104 h 2004672"/>
                    <a:gd name="connsiteX0" fmla="*/ 2258573 w 3535445"/>
                    <a:gd name="connsiteY0" fmla="*/ 1551562 h 2004672"/>
                    <a:gd name="connsiteX1" fmla="*/ 1728650 w 3535445"/>
                    <a:gd name="connsiteY1" fmla="*/ 1604483 h 2004672"/>
                    <a:gd name="connsiteX2" fmla="*/ 1280005 w 3535445"/>
                    <a:gd name="connsiteY2" fmla="*/ 1617542 h 2004672"/>
                    <a:gd name="connsiteX3" fmla="*/ 1137494 w 3535445"/>
                    <a:gd name="connsiteY3" fmla="*/ 1737507 h 2004672"/>
                    <a:gd name="connsiteX4" fmla="*/ 1033124 w 3535445"/>
                    <a:gd name="connsiteY4" fmla="*/ 1805759 h 2004672"/>
                    <a:gd name="connsiteX5" fmla="*/ 621939 w 3535445"/>
                    <a:gd name="connsiteY5" fmla="*/ 2004672 h 2004672"/>
                    <a:gd name="connsiteX6" fmla="*/ 111530 w 3535445"/>
                    <a:gd name="connsiteY6" fmla="*/ 1699158 h 2004672"/>
                    <a:gd name="connsiteX7" fmla="*/ 234931 w 3535445"/>
                    <a:gd name="connsiteY7" fmla="*/ 1443595 h 2004672"/>
                    <a:gd name="connsiteX8" fmla="*/ 688288 w 3535445"/>
                    <a:gd name="connsiteY8" fmla="*/ 1326730 h 2004672"/>
                    <a:gd name="connsiteX9" fmla="*/ 552058 w 3535445"/>
                    <a:gd name="connsiteY9" fmla="*/ 1014647 h 2004672"/>
                    <a:gd name="connsiteX10" fmla="*/ 168427 w 3535445"/>
                    <a:gd name="connsiteY10" fmla="*/ 825780 h 2004672"/>
                    <a:gd name="connsiteX11" fmla="*/ 58 w 3535445"/>
                    <a:gd name="connsiteY11" fmla="*/ 647409 h 2004672"/>
                    <a:gd name="connsiteX12" fmla="*/ 111423 w 3535445"/>
                    <a:gd name="connsiteY12" fmla="*/ 399908 h 2004672"/>
                    <a:gd name="connsiteX13" fmla="*/ 261606 w 3535445"/>
                    <a:gd name="connsiteY13" fmla="*/ 290998 h 2004672"/>
                    <a:gd name="connsiteX14" fmla="*/ 626913 w 3535445"/>
                    <a:gd name="connsiteY14" fmla="*/ 304873 h 2004672"/>
                    <a:gd name="connsiteX15" fmla="*/ 1100089 w 3535445"/>
                    <a:gd name="connsiteY15" fmla="*/ 441666 h 2004672"/>
                    <a:gd name="connsiteX16" fmla="*/ 1072944 w 3535445"/>
                    <a:gd name="connsiteY16" fmla="*/ 240102 h 2004672"/>
                    <a:gd name="connsiteX17" fmla="*/ 1008570 w 3535445"/>
                    <a:gd name="connsiteY17" fmla="*/ 26107 h 2004672"/>
                    <a:gd name="connsiteX18" fmla="*/ 1110880 w 3535445"/>
                    <a:gd name="connsiteY18" fmla="*/ 21982 h 2004672"/>
                    <a:gd name="connsiteX19" fmla="*/ 1262611 w 3535445"/>
                    <a:gd name="connsiteY19" fmla="*/ 183203 h 2004672"/>
                    <a:gd name="connsiteX20" fmla="*/ 1438802 w 3535445"/>
                    <a:gd name="connsiteY20" fmla="*/ 355226 h 2004672"/>
                    <a:gd name="connsiteX21" fmla="*/ 2109865 w 3535445"/>
                    <a:gd name="connsiteY21" fmla="*/ 265949 h 2004672"/>
                    <a:gd name="connsiteX22" fmla="*/ 2378528 w 3535445"/>
                    <a:gd name="connsiteY22" fmla="*/ 446558 h 2004672"/>
                    <a:gd name="connsiteX23" fmla="*/ 2529377 w 3535445"/>
                    <a:gd name="connsiteY23" fmla="*/ 690338 h 2004672"/>
                    <a:gd name="connsiteX24" fmla="*/ 2902236 w 3535445"/>
                    <a:gd name="connsiteY24" fmla="*/ 576250 h 2004672"/>
                    <a:gd name="connsiteX25" fmla="*/ 3120249 w 3535445"/>
                    <a:gd name="connsiteY25" fmla="*/ 442212 h 2004672"/>
                    <a:gd name="connsiteX26" fmla="*/ 3533507 w 3535445"/>
                    <a:gd name="connsiteY26" fmla="*/ 55690 h 2004672"/>
                    <a:gd name="connsiteX27" fmla="*/ 3263197 w 3535445"/>
                    <a:gd name="connsiteY27" fmla="*/ 992230 h 2004672"/>
                    <a:gd name="connsiteX28" fmla="*/ 2979752 w 3535445"/>
                    <a:gd name="connsiteY28" fmla="*/ 1320487 h 2004672"/>
                    <a:gd name="connsiteX29" fmla="*/ 2751807 w 3535445"/>
                    <a:gd name="connsiteY29" fmla="*/ 1441862 h 2004672"/>
                    <a:gd name="connsiteX30" fmla="*/ 2304687 w 3535445"/>
                    <a:gd name="connsiteY30" fmla="*/ 1540104 h 2004672"/>
                    <a:gd name="connsiteX0" fmla="*/ 2258573 w 3535445"/>
                    <a:gd name="connsiteY0" fmla="*/ 1551562 h 2004672"/>
                    <a:gd name="connsiteX1" fmla="*/ 1728650 w 3535445"/>
                    <a:gd name="connsiteY1" fmla="*/ 1604483 h 2004672"/>
                    <a:gd name="connsiteX2" fmla="*/ 1280005 w 3535445"/>
                    <a:gd name="connsiteY2" fmla="*/ 1617542 h 2004672"/>
                    <a:gd name="connsiteX3" fmla="*/ 1137494 w 3535445"/>
                    <a:gd name="connsiteY3" fmla="*/ 1737507 h 2004672"/>
                    <a:gd name="connsiteX4" fmla="*/ 1033124 w 3535445"/>
                    <a:gd name="connsiteY4" fmla="*/ 1805759 h 2004672"/>
                    <a:gd name="connsiteX5" fmla="*/ 621939 w 3535445"/>
                    <a:gd name="connsiteY5" fmla="*/ 2004672 h 2004672"/>
                    <a:gd name="connsiteX6" fmla="*/ 111530 w 3535445"/>
                    <a:gd name="connsiteY6" fmla="*/ 1699158 h 2004672"/>
                    <a:gd name="connsiteX7" fmla="*/ 234931 w 3535445"/>
                    <a:gd name="connsiteY7" fmla="*/ 1443595 h 2004672"/>
                    <a:gd name="connsiteX8" fmla="*/ 688288 w 3535445"/>
                    <a:gd name="connsiteY8" fmla="*/ 1326730 h 2004672"/>
                    <a:gd name="connsiteX9" fmla="*/ 552058 w 3535445"/>
                    <a:gd name="connsiteY9" fmla="*/ 1014647 h 2004672"/>
                    <a:gd name="connsiteX10" fmla="*/ 168427 w 3535445"/>
                    <a:gd name="connsiteY10" fmla="*/ 825780 h 2004672"/>
                    <a:gd name="connsiteX11" fmla="*/ 58 w 3535445"/>
                    <a:gd name="connsiteY11" fmla="*/ 647409 h 2004672"/>
                    <a:gd name="connsiteX12" fmla="*/ 111423 w 3535445"/>
                    <a:gd name="connsiteY12" fmla="*/ 399908 h 2004672"/>
                    <a:gd name="connsiteX13" fmla="*/ 261606 w 3535445"/>
                    <a:gd name="connsiteY13" fmla="*/ 290998 h 2004672"/>
                    <a:gd name="connsiteX14" fmla="*/ 655415 w 3535445"/>
                    <a:gd name="connsiteY14" fmla="*/ 298875 h 2004672"/>
                    <a:gd name="connsiteX15" fmla="*/ 1100089 w 3535445"/>
                    <a:gd name="connsiteY15" fmla="*/ 441666 h 2004672"/>
                    <a:gd name="connsiteX16" fmla="*/ 1072944 w 3535445"/>
                    <a:gd name="connsiteY16" fmla="*/ 240102 h 2004672"/>
                    <a:gd name="connsiteX17" fmla="*/ 1008570 w 3535445"/>
                    <a:gd name="connsiteY17" fmla="*/ 26107 h 2004672"/>
                    <a:gd name="connsiteX18" fmla="*/ 1110880 w 3535445"/>
                    <a:gd name="connsiteY18" fmla="*/ 21982 h 2004672"/>
                    <a:gd name="connsiteX19" fmla="*/ 1262611 w 3535445"/>
                    <a:gd name="connsiteY19" fmla="*/ 183203 h 2004672"/>
                    <a:gd name="connsiteX20" fmla="*/ 1438802 w 3535445"/>
                    <a:gd name="connsiteY20" fmla="*/ 355226 h 2004672"/>
                    <a:gd name="connsiteX21" fmla="*/ 2109865 w 3535445"/>
                    <a:gd name="connsiteY21" fmla="*/ 265949 h 2004672"/>
                    <a:gd name="connsiteX22" fmla="*/ 2378528 w 3535445"/>
                    <a:gd name="connsiteY22" fmla="*/ 446558 h 2004672"/>
                    <a:gd name="connsiteX23" fmla="*/ 2529377 w 3535445"/>
                    <a:gd name="connsiteY23" fmla="*/ 690338 h 2004672"/>
                    <a:gd name="connsiteX24" fmla="*/ 2902236 w 3535445"/>
                    <a:gd name="connsiteY24" fmla="*/ 576250 h 2004672"/>
                    <a:gd name="connsiteX25" fmla="*/ 3120249 w 3535445"/>
                    <a:gd name="connsiteY25" fmla="*/ 442212 h 2004672"/>
                    <a:gd name="connsiteX26" fmla="*/ 3533507 w 3535445"/>
                    <a:gd name="connsiteY26" fmla="*/ 55690 h 2004672"/>
                    <a:gd name="connsiteX27" fmla="*/ 3263197 w 3535445"/>
                    <a:gd name="connsiteY27" fmla="*/ 992230 h 2004672"/>
                    <a:gd name="connsiteX28" fmla="*/ 2979752 w 3535445"/>
                    <a:gd name="connsiteY28" fmla="*/ 1320487 h 2004672"/>
                    <a:gd name="connsiteX29" fmla="*/ 2751807 w 3535445"/>
                    <a:gd name="connsiteY29" fmla="*/ 1441862 h 2004672"/>
                    <a:gd name="connsiteX30" fmla="*/ 2304687 w 3535445"/>
                    <a:gd name="connsiteY30" fmla="*/ 1540104 h 2004672"/>
                    <a:gd name="connsiteX0" fmla="*/ 2258573 w 3535445"/>
                    <a:gd name="connsiteY0" fmla="*/ 1551562 h 2004672"/>
                    <a:gd name="connsiteX1" fmla="*/ 1728650 w 3535445"/>
                    <a:gd name="connsiteY1" fmla="*/ 1604483 h 2004672"/>
                    <a:gd name="connsiteX2" fmla="*/ 1280005 w 3535445"/>
                    <a:gd name="connsiteY2" fmla="*/ 1617542 h 2004672"/>
                    <a:gd name="connsiteX3" fmla="*/ 1137494 w 3535445"/>
                    <a:gd name="connsiteY3" fmla="*/ 1737507 h 2004672"/>
                    <a:gd name="connsiteX4" fmla="*/ 1033124 w 3535445"/>
                    <a:gd name="connsiteY4" fmla="*/ 1805759 h 2004672"/>
                    <a:gd name="connsiteX5" fmla="*/ 621939 w 3535445"/>
                    <a:gd name="connsiteY5" fmla="*/ 2004672 h 2004672"/>
                    <a:gd name="connsiteX6" fmla="*/ 111530 w 3535445"/>
                    <a:gd name="connsiteY6" fmla="*/ 1699158 h 2004672"/>
                    <a:gd name="connsiteX7" fmla="*/ 234931 w 3535445"/>
                    <a:gd name="connsiteY7" fmla="*/ 1443595 h 2004672"/>
                    <a:gd name="connsiteX8" fmla="*/ 688288 w 3535445"/>
                    <a:gd name="connsiteY8" fmla="*/ 1326730 h 2004672"/>
                    <a:gd name="connsiteX9" fmla="*/ 552058 w 3535445"/>
                    <a:gd name="connsiteY9" fmla="*/ 1014647 h 2004672"/>
                    <a:gd name="connsiteX10" fmla="*/ 168427 w 3535445"/>
                    <a:gd name="connsiteY10" fmla="*/ 825780 h 2004672"/>
                    <a:gd name="connsiteX11" fmla="*/ 58 w 3535445"/>
                    <a:gd name="connsiteY11" fmla="*/ 647409 h 2004672"/>
                    <a:gd name="connsiteX12" fmla="*/ 111423 w 3535445"/>
                    <a:gd name="connsiteY12" fmla="*/ 399908 h 2004672"/>
                    <a:gd name="connsiteX13" fmla="*/ 261606 w 3535445"/>
                    <a:gd name="connsiteY13" fmla="*/ 290998 h 2004672"/>
                    <a:gd name="connsiteX14" fmla="*/ 655415 w 3535445"/>
                    <a:gd name="connsiteY14" fmla="*/ 298875 h 2004672"/>
                    <a:gd name="connsiteX15" fmla="*/ 1100089 w 3535445"/>
                    <a:gd name="connsiteY15" fmla="*/ 441666 h 2004672"/>
                    <a:gd name="connsiteX16" fmla="*/ 1072944 w 3535445"/>
                    <a:gd name="connsiteY16" fmla="*/ 240102 h 2004672"/>
                    <a:gd name="connsiteX17" fmla="*/ 1008570 w 3535445"/>
                    <a:gd name="connsiteY17" fmla="*/ 26107 h 2004672"/>
                    <a:gd name="connsiteX18" fmla="*/ 1110880 w 3535445"/>
                    <a:gd name="connsiteY18" fmla="*/ 21982 h 2004672"/>
                    <a:gd name="connsiteX19" fmla="*/ 1262611 w 3535445"/>
                    <a:gd name="connsiteY19" fmla="*/ 183203 h 2004672"/>
                    <a:gd name="connsiteX20" fmla="*/ 1438802 w 3535445"/>
                    <a:gd name="connsiteY20" fmla="*/ 355226 h 2004672"/>
                    <a:gd name="connsiteX21" fmla="*/ 2109865 w 3535445"/>
                    <a:gd name="connsiteY21" fmla="*/ 265949 h 2004672"/>
                    <a:gd name="connsiteX22" fmla="*/ 2378528 w 3535445"/>
                    <a:gd name="connsiteY22" fmla="*/ 446558 h 2004672"/>
                    <a:gd name="connsiteX23" fmla="*/ 2529377 w 3535445"/>
                    <a:gd name="connsiteY23" fmla="*/ 690338 h 2004672"/>
                    <a:gd name="connsiteX24" fmla="*/ 2902236 w 3535445"/>
                    <a:gd name="connsiteY24" fmla="*/ 576250 h 2004672"/>
                    <a:gd name="connsiteX25" fmla="*/ 3120249 w 3535445"/>
                    <a:gd name="connsiteY25" fmla="*/ 442212 h 2004672"/>
                    <a:gd name="connsiteX26" fmla="*/ 3533507 w 3535445"/>
                    <a:gd name="connsiteY26" fmla="*/ 55690 h 2004672"/>
                    <a:gd name="connsiteX27" fmla="*/ 3263197 w 3535445"/>
                    <a:gd name="connsiteY27" fmla="*/ 992230 h 2004672"/>
                    <a:gd name="connsiteX28" fmla="*/ 2979752 w 3535445"/>
                    <a:gd name="connsiteY28" fmla="*/ 1320487 h 2004672"/>
                    <a:gd name="connsiteX29" fmla="*/ 2751807 w 3535445"/>
                    <a:gd name="connsiteY29" fmla="*/ 1441862 h 2004672"/>
                    <a:gd name="connsiteX30" fmla="*/ 2304687 w 3535445"/>
                    <a:gd name="connsiteY30" fmla="*/ 1540104 h 2004672"/>
                    <a:gd name="connsiteX0" fmla="*/ 2258573 w 3535445"/>
                    <a:gd name="connsiteY0" fmla="*/ 1551562 h 2004672"/>
                    <a:gd name="connsiteX1" fmla="*/ 1728650 w 3535445"/>
                    <a:gd name="connsiteY1" fmla="*/ 1604483 h 2004672"/>
                    <a:gd name="connsiteX2" fmla="*/ 1280005 w 3535445"/>
                    <a:gd name="connsiteY2" fmla="*/ 1617542 h 2004672"/>
                    <a:gd name="connsiteX3" fmla="*/ 1137494 w 3535445"/>
                    <a:gd name="connsiteY3" fmla="*/ 1737507 h 2004672"/>
                    <a:gd name="connsiteX4" fmla="*/ 1033124 w 3535445"/>
                    <a:gd name="connsiteY4" fmla="*/ 1805759 h 2004672"/>
                    <a:gd name="connsiteX5" fmla="*/ 621939 w 3535445"/>
                    <a:gd name="connsiteY5" fmla="*/ 2004672 h 2004672"/>
                    <a:gd name="connsiteX6" fmla="*/ 111530 w 3535445"/>
                    <a:gd name="connsiteY6" fmla="*/ 1699158 h 2004672"/>
                    <a:gd name="connsiteX7" fmla="*/ 234931 w 3535445"/>
                    <a:gd name="connsiteY7" fmla="*/ 1443595 h 2004672"/>
                    <a:gd name="connsiteX8" fmla="*/ 688288 w 3535445"/>
                    <a:gd name="connsiteY8" fmla="*/ 1326730 h 2004672"/>
                    <a:gd name="connsiteX9" fmla="*/ 552058 w 3535445"/>
                    <a:gd name="connsiteY9" fmla="*/ 1014647 h 2004672"/>
                    <a:gd name="connsiteX10" fmla="*/ 168427 w 3535445"/>
                    <a:gd name="connsiteY10" fmla="*/ 825780 h 2004672"/>
                    <a:gd name="connsiteX11" fmla="*/ 58 w 3535445"/>
                    <a:gd name="connsiteY11" fmla="*/ 647409 h 2004672"/>
                    <a:gd name="connsiteX12" fmla="*/ 111423 w 3535445"/>
                    <a:gd name="connsiteY12" fmla="*/ 399908 h 2004672"/>
                    <a:gd name="connsiteX13" fmla="*/ 261606 w 3535445"/>
                    <a:gd name="connsiteY13" fmla="*/ 290998 h 2004672"/>
                    <a:gd name="connsiteX14" fmla="*/ 655415 w 3535445"/>
                    <a:gd name="connsiteY14" fmla="*/ 298875 h 2004672"/>
                    <a:gd name="connsiteX15" fmla="*/ 1100089 w 3535445"/>
                    <a:gd name="connsiteY15" fmla="*/ 441666 h 2004672"/>
                    <a:gd name="connsiteX16" fmla="*/ 1072944 w 3535445"/>
                    <a:gd name="connsiteY16" fmla="*/ 240102 h 2004672"/>
                    <a:gd name="connsiteX17" fmla="*/ 1008570 w 3535445"/>
                    <a:gd name="connsiteY17" fmla="*/ 26107 h 2004672"/>
                    <a:gd name="connsiteX18" fmla="*/ 1110880 w 3535445"/>
                    <a:gd name="connsiteY18" fmla="*/ 21982 h 2004672"/>
                    <a:gd name="connsiteX19" fmla="*/ 1262611 w 3535445"/>
                    <a:gd name="connsiteY19" fmla="*/ 183203 h 2004672"/>
                    <a:gd name="connsiteX20" fmla="*/ 1438802 w 3535445"/>
                    <a:gd name="connsiteY20" fmla="*/ 355226 h 2004672"/>
                    <a:gd name="connsiteX21" fmla="*/ 2109865 w 3535445"/>
                    <a:gd name="connsiteY21" fmla="*/ 265949 h 2004672"/>
                    <a:gd name="connsiteX22" fmla="*/ 2378528 w 3535445"/>
                    <a:gd name="connsiteY22" fmla="*/ 446558 h 2004672"/>
                    <a:gd name="connsiteX23" fmla="*/ 2529377 w 3535445"/>
                    <a:gd name="connsiteY23" fmla="*/ 690338 h 2004672"/>
                    <a:gd name="connsiteX24" fmla="*/ 2902236 w 3535445"/>
                    <a:gd name="connsiteY24" fmla="*/ 576250 h 2004672"/>
                    <a:gd name="connsiteX25" fmla="*/ 3120249 w 3535445"/>
                    <a:gd name="connsiteY25" fmla="*/ 442212 h 2004672"/>
                    <a:gd name="connsiteX26" fmla="*/ 3533507 w 3535445"/>
                    <a:gd name="connsiteY26" fmla="*/ 55690 h 2004672"/>
                    <a:gd name="connsiteX27" fmla="*/ 3263197 w 3535445"/>
                    <a:gd name="connsiteY27" fmla="*/ 992230 h 2004672"/>
                    <a:gd name="connsiteX28" fmla="*/ 2979752 w 3535445"/>
                    <a:gd name="connsiteY28" fmla="*/ 1320487 h 2004672"/>
                    <a:gd name="connsiteX29" fmla="*/ 2751807 w 3535445"/>
                    <a:gd name="connsiteY29" fmla="*/ 1441862 h 2004672"/>
                    <a:gd name="connsiteX30" fmla="*/ 2304687 w 3535445"/>
                    <a:gd name="connsiteY30" fmla="*/ 1540104 h 2004672"/>
                    <a:gd name="connsiteX0" fmla="*/ 2258646 w 3535518"/>
                    <a:gd name="connsiteY0" fmla="*/ 1551562 h 2004672"/>
                    <a:gd name="connsiteX1" fmla="*/ 1728723 w 3535518"/>
                    <a:gd name="connsiteY1" fmla="*/ 1604483 h 2004672"/>
                    <a:gd name="connsiteX2" fmla="*/ 1280078 w 3535518"/>
                    <a:gd name="connsiteY2" fmla="*/ 1617542 h 2004672"/>
                    <a:gd name="connsiteX3" fmla="*/ 1137567 w 3535518"/>
                    <a:gd name="connsiteY3" fmla="*/ 1737507 h 2004672"/>
                    <a:gd name="connsiteX4" fmla="*/ 1033197 w 3535518"/>
                    <a:gd name="connsiteY4" fmla="*/ 1805759 h 2004672"/>
                    <a:gd name="connsiteX5" fmla="*/ 622012 w 3535518"/>
                    <a:gd name="connsiteY5" fmla="*/ 2004672 h 2004672"/>
                    <a:gd name="connsiteX6" fmla="*/ 111603 w 3535518"/>
                    <a:gd name="connsiteY6" fmla="*/ 1699158 h 2004672"/>
                    <a:gd name="connsiteX7" fmla="*/ 235004 w 3535518"/>
                    <a:gd name="connsiteY7" fmla="*/ 1443595 h 2004672"/>
                    <a:gd name="connsiteX8" fmla="*/ 688361 w 3535518"/>
                    <a:gd name="connsiteY8" fmla="*/ 1326730 h 2004672"/>
                    <a:gd name="connsiteX9" fmla="*/ 552131 w 3535518"/>
                    <a:gd name="connsiteY9" fmla="*/ 1014647 h 2004672"/>
                    <a:gd name="connsiteX10" fmla="*/ 101996 w 3535518"/>
                    <a:gd name="connsiteY10" fmla="*/ 819782 h 2004672"/>
                    <a:gd name="connsiteX11" fmla="*/ 131 w 3535518"/>
                    <a:gd name="connsiteY11" fmla="*/ 647409 h 2004672"/>
                    <a:gd name="connsiteX12" fmla="*/ 111496 w 3535518"/>
                    <a:gd name="connsiteY12" fmla="*/ 399908 h 2004672"/>
                    <a:gd name="connsiteX13" fmla="*/ 261679 w 3535518"/>
                    <a:gd name="connsiteY13" fmla="*/ 290998 h 2004672"/>
                    <a:gd name="connsiteX14" fmla="*/ 655488 w 3535518"/>
                    <a:gd name="connsiteY14" fmla="*/ 298875 h 2004672"/>
                    <a:gd name="connsiteX15" fmla="*/ 1100162 w 3535518"/>
                    <a:gd name="connsiteY15" fmla="*/ 441666 h 2004672"/>
                    <a:gd name="connsiteX16" fmla="*/ 1073017 w 3535518"/>
                    <a:gd name="connsiteY16" fmla="*/ 240102 h 2004672"/>
                    <a:gd name="connsiteX17" fmla="*/ 1008643 w 3535518"/>
                    <a:gd name="connsiteY17" fmla="*/ 26107 h 2004672"/>
                    <a:gd name="connsiteX18" fmla="*/ 1110953 w 3535518"/>
                    <a:gd name="connsiteY18" fmla="*/ 21982 h 2004672"/>
                    <a:gd name="connsiteX19" fmla="*/ 1262684 w 3535518"/>
                    <a:gd name="connsiteY19" fmla="*/ 183203 h 2004672"/>
                    <a:gd name="connsiteX20" fmla="*/ 1438875 w 3535518"/>
                    <a:gd name="connsiteY20" fmla="*/ 355226 h 2004672"/>
                    <a:gd name="connsiteX21" fmla="*/ 2109938 w 3535518"/>
                    <a:gd name="connsiteY21" fmla="*/ 265949 h 2004672"/>
                    <a:gd name="connsiteX22" fmla="*/ 2378601 w 3535518"/>
                    <a:gd name="connsiteY22" fmla="*/ 446558 h 2004672"/>
                    <a:gd name="connsiteX23" fmla="*/ 2529450 w 3535518"/>
                    <a:gd name="connsiteY23" fmla="*/ 690338 h 2004672"/>
                    <a:gd name="connsiteX24" fmla="*/ 2902309 w 3535518"/>
                    <a:gd name="connsiteY24" fmla="*/ 576250 h 2004672"/>
                    <a:gd name="connsiteX25" fmla="*/ 3120322 w 3535518"/>
                    <a:gd name="connsiteY25" fmla="*/ 442212 h 2004672"/>
                    <a:gd name="connsiteX26" fmla="*/ 3533580 w 3535518"/>
                    <a:gd name="connsiteY26" fmla="*/ 55690 h 2004672"/>
                    <a:gd name="connsiteX27" fmla="*/ 3263270 w 3535518"/>
                    <a:gd name="connsiteY27" fmla="*/ 992230 h 2004672"/>
                    <a:gd name="connsiteX28" fmla="*/ 2979825 w 3535518"/>
                    <a:gd name="connsiteY28" fmla="*/ 1320487 h 2004672"/>
                    <a:gd name="connsiteX29" fmla="*/ 2751880 w 3535518"/>
                    <a:gd name="connsiteY29" fmla="*/ 1441862 h 2004672"/>
                    <a:gd name="connsiteX30" fmla="*/ 2304760 w 3535518"/>
                    <a:gd name="connsiteY30" fmla="*/ 1540104 h 2004672"/>
                    <a:gd name="connsiteX0" fmla="*/ 2258646 w 3535518"/>
                    <a:gd name="connsiteY0" fmla="*/ 1551562 h 1974681"/>
                    <a:gd name="connsiteX1" fmla="*/ 1728723 w 3535518"/>
                    <a:gd name="connsiteY1" fmla="*/ 1604483 h 1974681"/>
                    <a:gd name="connsiteX2" fmla="*/ 1280078 w 3535518"/>
                    <a:gd name="connsiteY2" fmla="*/ 1617542 h 1974681"/>
                    <a:gd name="connsiteX3" fmla="*/ 1137567 w 3535518"/>
                    <a:gd name="connsiteY3" fmla="*/ 1737507 h 1974681"/>
                    <a:gd name="connsiteX4" fmla="*/ 1033197 w 3535518"/>
                    <a:gd name="connsiteY4" fmla="*/ 1805759 h 1974681"/>
                    <a:gd name="connsiteX5" fmla="*/ 617262 w 3535518"/>
                    <a:gd name="connsiteY5" fmla="*/ 1974681 h 1974681"/>
                    <a:gd name="connsiteX6" fmla="*/ 111603 w 3535518"/>
                    <a:gd name="connsiteY6" fmla="*/ 1699158 h 1974681"/>
                    <a:gd name="connsiteX7" fmla="*/ 235004 w 3535518"/>
                    <a:gd name="connsiteY7" fmla="*/ 1443595 h 1974681"/>
                    <a:gd name="connsiteX8" fmla="*/ 688361 w 3535518"/>
                    <a:gd name="connsiteY8" fmla="*/ 1326730 h 1974681"/>
                    <a:gd name="connsiteX9" fmla="*/ 552131 w 3535518"/>
                    <a:gd name="connsiteY9" fmla="*/ 1014647 h 1974681"/>
                    <a:gd name="connsiteX10" fmla="*/ 101996 w 3535518"/>
                    <a:gd name="connsiteY10" fmla="*/ 819782 h 1974681"/>
                    <a:gd name="connsiteX11" fmla="*/ 131 w 3535518"/>
                    <a:gd name="connsiteY11" fmla="*/ 647409 h 1974681"/>
                    <a:gd name="connsiteX12" fmla="*/ 111496 w 3535518"/>
                    <a:gd name="connsiteY12" fmla="*/ 399908 h 1974681"/>
                    <a:gd name="connsiteX13" fmla="*/ 261679 w 3535518"/>
                    <a:gd name="connsiteY13" fmla="*/ 290998 h 1974681"/>
                    <a:gd name="connsiteX14" fmla="*/ 655488 w 3535518"/>
                    <a:gd name="connsiteY14" fmla="*/ 298875 h 1974681"/>
                    <a:gd name="connsiteX15" fmla="*/ 1100162 w 3535518"/>
                    <a:gd name="connsiteY15" fmla="*/ 441666 h 1974681"/>
                    <a:gd name="connsiteX16" fmla="*/ 1073017 w 3535518"/>
                    <a:gd name="connsiteY16" fmla="*/ 240102 h 1974681"/>
                    <a:gd name="connsiteX17" fmla="*/ 1008643 w 3535518"/>
                    <a:gd name="connsiteY17" fmla="*/ 26107 h 1974681"/>
                    <a:gd name="connsiteX18" fmla="*/ 1110953 w 3535518"/>
                    <a:gd name="connsiteY18" fmla="*/ 21982 h 1974681"/>
                    <a:gd name="connsiteX19" fmla="*/ 1262684 w 3535518"/>
                    <a:gd name="connsiteY19" fmla="*/ 183203 h 1974681"/>
                    <a:gd name="connsiteX20" fmla="*/ 1438875 w 3535518"/>
                    <a:gd name="connsiteY20" fmla="*/ 355226 h 1974681"/>
                    <a:gd name="connsiteX21" fmla="*/ 2109938 w 3535518"/>
                    <a:gd name="connsiteY21" fmla="*/ 265949 h 1974681"/>
                    <a:gd name="connsiteX22" fmla="*/ 2378601 w 3535518"/>
                    <a:gd name="connsiteY22" fmla="*/ 446558 h 1974681"/>
                    <a:gd name="connsiteX23" fmla="*/ 2529450 w 3535518"/>
                    <a:gd name="connsiteY23" fmla="*/ 690338 h 1974681"/>
                    <a:gd name="connsiteX24" fmla="*/ 2902309 w 3535518"/>
                    <a:gd name="connsiteY24" fmla="*/ 576250 h 1974681"/>
                    <a:gd name="connsiteX25" fmla="*/ 3120322 w 3535518"/>
                    <a:gd name="connsiteY25" fmla="*/ 442212 h 1974681"/>
                    <a:gd name="connsiteX26" fmla="*/ 3533580 w 3535518"/>
                    <a:gd name="connsiteY26" fmla="*/ 55690 h 1974681"/>
                    <a:gd name="connsiteX27" fmla="*/ 3263270 w 3535518"/>
                    <a:gd name="connsiteY27" fmla="*/ 992230 h 1974681"/>
                    <a:gd name="connsiteX28" fmla="*/ 2979825 w 3535518"/>
                    <a:gd name="connsiteY28" fmla="*/ 1320487 h 1974681"/>
                    <a:gd name="connsiteX29" fmla="*/ 2751880 w 3535518"/>
                    <a:gd name="connsiteY29" fmla="*/ 1441862 h 1974681"/>
                    <a:gd name="connsiteX30" fmla="*/ 2304760 w 3535518"/>
                    <a:gd name="connsiteY30" fmla="*/ 1540104 h 1974681"/>
                    <a:gd name="connsiteX0" fmla="*/ 2258646 w 3535518"/>
                    <a:gd name="connsiteY0" fmla="*/ 1551562 h 1974681"/>
                    <a:gd name="connsiteX1" fmla="*/ 1728723 w 3535518"/>
                    <a:gd name="connsiteY1" fmla="*/ 1604483 h 1974681"/>
                    <a:gd name="connsiteX2" fmla="*/ 1303830 w 3535518"/>
                    <a:gd name="connsiteY2" fmla="*/ 1635537 h 1974681"/>
                    <a:gd name="connsiteX3" fmla="*/ 1137567 w 3535518"/>
                    <a:gd name="connsiteY3" fmla="*/ 1737507 h 1974681"/>
                    <a:gd name="connsiteX4" fmla="*/ 1033197 w 3535518"/>
                    <a:gd name="connsiteY4" fmla="*/ 1805759 h 1974681"/>
                    <a:gd name="connsiteX5" fmla="*/ 617262 w 3535518"/>
                    <a:gd name="connsiteY5" fmla="*/ 1974681 h 1974681"/>
                    <a:gd name="connsiteX6" fmla="*/ 111603 w 3535518"/>
                    <a:gd name="connsiteY6" fmla="*/ 1699158 h 1974681"/>
                    <a:gd name="connsiteX7" fmla="*/ 235004 w 3535518"/>
                    <a:gd name="connsiteY7" fmla="*/ 1443595 h 1974681"/>
                    <a:gd name="connsiteX8" fmla="*/ 688361 w 3535518"/>
                    <a:gd name="connsiteY8" fmla="*/ 1326730 h 1974681"/>
                    <a:gd name="connsiteX9" fmla="*/ 552131 w 3535518"/>
                    <a:gd name="connsiteY9" fmla="*/ 1014647 h 1974681"/>
                    <a:gd name="connsiteX10" fmla="*/ 101996 w 3535518"/>
                    <a:gd name="connsiteY10" fmla="*/ 819782 h 1974681"/>
                    <a:gd name="connsiteX11" fmla="*/ 131 w 3535518"/>
                    <a:gd name="connsiteY11" fmla="*/ 647409 h 1974681"/>
                    <a:gd name="connsiteX12" fmla="*/ 111496 w 3535518"/>
                    <a:gd name="connsiteY12" fmla="*/ 399908 h 1974681"/>
                    <a:gd name="connsiteX13" fmla="*/ 261679 w 3535518"/>
                    <a:gd name="connsiteY13" fmla="*/ 290998 h 1974681"/>
                    <a:gd name="connsiteX14" fmla="*/ 655488 w 3535518"/>
                    <a:gd name="connsiteY14" fmla="*/ 298875 h 1974681"/>
                    <a:gd name="connsiteX15" fmla="*/ 1100162 w 3535518"/>
                    <a:gd name="connsiteY15" fmla="*/ 441666 h 1974681"/>
                    <a:gd name="connsiteX16" fmla="*/ 1073017 w 3535518"/>
                    <a:gd name="connsiteY16" fmla="*/ 240102 h 1974681"/>
                    <a:gd name="connsiteX17" fmla="*/ 1008643 w 3535518"/>
                    <a:gd name="connsiteY17" fmla="*/ 26107 h 1974681"/>
                    <a:gd name="connsiteX18" fmla="*/ 1110953 w 3535518"/>
                    <a:gd name="connsiteY18" fmla="*/ 21982 h 1974681"/>
                    <a:gd name="connsiteX19" fmla="*/ 1262684 w 3535518"/>
                    <a:gd name="connsiteY19" fmla="*/ 183203 h 1974681"/>
                    <a:gd name="connsiteX20" fmla="*/ 1438875 w 3535518"/>
                    <a:gd name="connsiteY20" fmla="*/ 355226 h 1974681"/>
                    <a:gd name="connsiteX21" fmla="*/ 2109938 w 3535518"/>
                    <a:gd name="connsiteY21" fmla="*/ 265949 h 1974681"/>
                    <a:gd name="connsiteX22" fmla="*/ 2378601 w 3535518"/>
                    <a:gd name="connsiteY22" fmla="*/ 446558 h 1974681"/>
                    <a:gd name="connsiteX23" fmla="*/ 2529450 w 3535518"/>
                    <a:gd name="connsiteY23" fmla="*/ 690338 h 1974681"/>
                    <a:gd name="connsiteX24" fmla="*/ 2902309 w 3535518"/>
                    <a:gd name="connsiteY24" fmla="*/ 576250 h 1974681"/>
                    <a:gd name="connsiteX25" fmla="*/ 3120322 w 3535518"/>
                    <a:gd name="connsiteY25" fmla="*/ 442212 h 1974681"/>
                    <a:gd name="connsiteX26" fmla="*/ 3533580 w 3535518"/>
                    <a:gd name="connsiteY26" fmla="*/ 55690 h 1974681"/>
                    <a:gd name="connsiteX27" fmla="*/ 3263270 w 3535518"/>
                    <a:gd name="connsiteY27" fmla="*/ 992230 h 1974681"/>
                    <a:gd name="connsiteX28" fmla="*/ 2979825 w 3535518"/>
                    <a:gd name="connsiteY28" fmla="*/ 1320487 h 1974681"/>
                    <a:gd name="connsiteX29" fmla="*/ 2751880 w 3535518"/>
                    <a:gd name="connsiteY29" fmla="*/ 1441862 h 1974681"/>
                    <a:gd name="connsiteX30" fmla="*/ 2304760 w 3535518"/>
                    <a:gd name="connsiteY30" fmla="*/ 1540104 h 1974681"/>
                    <a:gd name="connsiteX0" fmla="*/ 2258646 w 3535518"/>
                    <a:gd name="connsiteY0" fmla="*/ 1551562 h 1974681"/>
                    <a:gd name="connsiteX1" fmla="*/ 1728723 w 3535518"/>
                    <a:gd name="connsiteY1" fmla="*/ 1604483 h 1974681"/>
                    <a:gd name="connsiteX2" fmla="*/ 1303830 w 3535518"/>
                    <a:gd name="connsiteY2" fmla="*/ 1635537 h 1974681"/>
                    <a:gd name="connsiteX3" fmla="*/ 985557 w 3535518"/>
                    <a:gd name="connsiteY3" fmla="*/ 1827480 h 1974681"/>
                    <a:gd name="connsiteX4" fmla="*/ 1033197 w 3535518"/>
                    <a:gd name="connsiteY4" fmla="*/ 1805759 h 1974681"/>
                    <a:gd name="connsiteX5" fmla="*/ 617262 w 3535518"/>
                    <a:gd name="connsiteY5" fmla="*/ 1974681 h 1974681"/>
                    <a:gd name="connsiteX6" fmla="*/ 111603 w 3535518"/>
                    <a:gd name="connsiteY6" fmla="*/ 1699158 h 1974681"/>
                    <a:gd name="connsiteX7" fmla="*/ 235004 w 3535518"/>
                    <a:gd name="connsiteY7" fmla="*/ 1443595 h 1974681"/>
                    <a:gd name="connsiteX8" fmla="*/ 688361 w 3535518"/>
                    <a:gd name="connsiteY8" fmla="*/ 1326730 h 1974681"/>
                    <a:gd name="connsiteX9" fmla="*/ 552131 w 3535518"/>
                    <a:gd name="connsiteY9" fmla="*/ 1014647 h 1974681"/>
                    <a:gd name="connsiteX10" fmla="*/ 101996 w 3535518"/>
                    <a:gd name="connsiteY10" fmla="*/ 819782 h 1974681"/>
                    <a:gd name="connsiteX11" fmla="*/ 131 w 3535518"/>
                    <a:gd name="connsiteY11" fmla="*/ 647409 h 1974681"/>
                    <a:gd name="connsiteX12" fmla="*/ 111496 w 3535518"/>
                    <a:gd name="connsiteY12" fmla="*/ 399908 h 1974681"/>
                    <a:gd name="connsiteX13" fmla="*/ 261679 w 3535518"/>
                    <a:gd name="connsiteY13" fmla="*/ 290998 h 1974681"/>
                    <a:gd name="connsiteX14" fmla="*/ 655488 w 3535518"/>
                    <a:gd name="connsiteY14" fmla="*/ 298875 h 1974681"/>
                    <a:gd name="connsiteX15" fmla="*/ 1100162 w 3535518"/>
                    <a:gd name="connsiteY15" fmla="*/ 441666 h 1974681"/>
                    <a:gd name="connsiteX16" fmla="*/ 1073017 w 3535518"/>
                    <a:gd name="connsiteY16" fmla="*/ 240102 h 1974681"/>
                    <a:gd name="connsiteX17" fmla="*/ 1008643 w 3535518"/>
                    <a:gd name="connsiteY17" fmla="*/ 26107 h 1974681"/>
                    <a:gd name="connsiteX18" fmla="*/ 1110953 w 3535518"/>
                    <a:gd name="connsiteY18" fmla="*/ 21982 h 1974681"/>
                    <a:gd name="connsiteX19" fmla="*/ 1262684 w 3535518"/>
                    <a:gd name="connsiteY19" fmla="*/ 183203 h 1974681"/>
                    <a:gd name="connsiteX20" fmla="*/ 1438875 w 3535518"/>
                    <a:gd name="connsiteY20" fmla="*/ 355226 h 1974681"/>
                    <a:gd name="connsiteX21" fmla="*/ 2109938 w 3535518"/>
                    <a:gd name="connsiteY21" fmla="*/ 265949 h 1974681"/>
                    <a:gd name="connsiteX22" fmla="*/ 2378601 w 3535518"/>
                    <a:gd name="connsiteY22" fmla="*/ 446558 h 1974681"/>
                    <a:gd name="connsiteX23" fmla="*/ 2529450 w 3535518"/>
                    <a:gd name="connsiteY23" fmla="*/ 690338 h 1974681"/>
                    <a:gd name="connsiteX24" fmla="*/ 2902309 w 3535518"/>
                    <a:gd name="connsiteY24" fmla="*/ 576250 h 1974681"/>
                    <a:gd name="connsiteX25" fmla="*/ 3120322 w 3535518"/>
                    <a:gd name="connsiteY25" fmla="*/ 442212 h 1974681"/>
                    <a:gd name="connsiteX26" fmla="*/ 3533580 w 3535518"/>
                    <a:gd name="connsiteY26" fmla="*/ 55690 h 1974681"/>
                    <a:gd name="connsiteX27" fmla="*/ 3263270 w 3535518"/>
                    <a:gd name="connsiteY27" fmla="*/ 992230 h 1974681"/>
                    <a:gd name="connsiteX28" fmla="*/ 2979825 w 3535518"/>
                    <a:gd name="connsiteY28" fmla="*/ 1320487 h 1974681"/>
                    <a:gd name="connsiteX29" fmla="*/ 2751880 w 3535518"/>
                    <a:gd name="connsiteY29" fmla="*/ 1441862 h 1974681"/>
                    <a:gd name="connsiteX30" fmla="*/ 2304760 w 3535518"/>
                    <a:gd name="connsiteY30" fmla="*/ 1540104 h 1974681"/>
                    <a:gd name="connsiteX0" fmla="*/ 2258646 w 3535478"/>
                    <a:gd name="connsiteY0" fmla="*/ 1551562 h 1974681"/>
                    <a:gd name="connsiteX1" fmla="*/ 1728723 w 3535478"/>
                    <a:gd name="connsiteY1" fmla="*/ 1604483 h 1974681"/>
                    <a:gd name="connsiteX2" fmla="*/ 1303830 w 3535478"/>
                    <a:gd name="connsiteY2" fmla="*/ 1635537 h 1974681"/>
                    <a:gd name="connsiteX3" fmla="*/ 985557 w 3535478"/>
                    <a:gd name="connsiteY3" fmla="*/ 1827480 h 1974681"/>
                    <a:gd name="connsiteX4" fmla="*/ 1033197 w 3535478"/>
                    <a:gd name="connsiteY4" fmla="*/ 1805759 h 1974681"/>
                    <a:gd name="connsiteX5" fmla="*/ 617262 w 3535478"/>
                    <a:gd name="connsiteY5" fmla="*/ 1974681 h 1974681"/>
                    <a:gd name="connsiteX6" fmla="*/ 111603 w 3535478"/>
                    <a:gd name="connsiteY6" fmla="*/ 1699158 h 1974681"/>
                    <a:gd name="connsiteX7" fmla="*/ 235004 w 3535478"/>
                    <a:gd name="connsiteY7" fmla="*/ 1443595 h 1974681"/>
                    <a:gd name="connsiteX8" fmla="*/ 688361 w 3535478"/>
                    <a:gd name="connsiteY8" fmla="*/ 1326730 h 1974681"/>
                    <a:gd name="connsiteX9" fmla="*/ 552131 w 3535478"/>
                    <a:gd name="connsiteY9" fmla="*/ 1014647 h 1974681"/>
                    <a:gd name="connsiteX10" fmla="*/ 101996 w 3535478"/>
                    <a:gd name="connsiteY10" fmla="*/ 819782 h 1974681"/>
                    <a:gd name="connsiteX11" fmla="*/ 131 w 3535478"/>
                    <a:gd name="connsiteY11" fmla="*/ 647409 h 1974681"/>
                    <a:gd name="connsiteX12" fmla="*/ 111496 w 3535478"/>
                    <a:gd name="connsiteY12" fmla="*/ 399908 h 1974681"/>
                    <a:gd name="connsiteX13" fmla="*/ 261679 w 3535478"/>
                    <a:gd name="connsiteY13" fmla="*/ 290998 h 1974681"/>
                    <a:gd name="connsiteX14" fmla="*/ 655488 w 3535478"/>
                    <a:gd name="connsiteY14" fmla="*/ 298875 h 1974681"/>
                    <a:gd name="connsiteX15" fmla="*/ 1100162 w 3535478"/>
                    <a:gd name="connsiteY15" fmla="*/ 441666 h 1974681"/>
                    <a:gd name="connsiteX16" fmla="*/ 1073017 w 3535478"/>
                    <a:gd name="connsiteY16" fmla="*/ 240102 h 1974681"/>
                    <a:gd name="connsiteX17" fmla="*/ 1008643 w 3535478"/>
                    <a:gd name="connsiteY17" fmla="*/ 26107 h 1974681"/>
                    <a:gd name="connsiteX18" fmla="*/ 1110953 w 3535478"/>
                    <a:gd name="connsiteY18" fmla="*/ 21982 h 1974681"/>
                    <a:gd name="connsiteX19" fmla="*/ 1262684 w 3535478"/>
                    <a:gd name="connsiteY19" fmla="*/ 183203 h 1974681"/>
                    <a:gd name="connsiteX20" fmla="*/ 1438875 w 3535478"/>
                    <a:gd name="connsiteY20" fmla="*/ 355226 h 1974681"/>
                    <a:gd name="connsiteX21" fmla="*/ 2109938 w 3535478"/>
                    <a:gd name="connsiteY21" fmla="*/ 265949 h 1974681"/>
                    <a:gd name="connsiteX22" fmla="*/ 2378601 w 3535478"/>
                    <a:gd name="connsiteY22" fmla="*/ 446558 h 1974681"/>
                    <a:gd name="connsiteX23" fmla="*/ 2529450 w 3535478"/>
                    <a:gd name="connsiteY23" fmla="*/ 690338 h 1974681"/>
                    <a:gd name="connsiteX24" fmla="*/ 2902309 w 3535478"/>
                    <a:gd name="connsiteY24" fmla="*/ 576250 h 1974681"/>
                    <a:gd name="connsiteX25" fmla="*/ 3120322 w 3535478"/>
                    <a:gd name="connsiteY25" fmla="*/ 442212 h 1974681"/>
                    <a:gd name="connsiteX26" fmla="*/ 3533580 w 3535478"/>
                    <a:gd name="connsiteY26" fmla="*/ 55690 h 1974681"/>
                    <a:gd name="connsiteX27" fmla="*/ 3263270 w 3535478"/>
                    <a:gd name="connsiteY27" fmla="*/ 992230 h 1974681"/>
                    <a:gd name="connsiteX28" fmla="*/ 3008327 w 3535478"/>
                    <a:gd name="connsiteY28" fmla="*/ 1320487 h 1974681"/>
                    <a:gd name="connsiteX29" fmla="*/ 2751880 w 3535478"/>
                    <a:gd name="connsiteY29" fmla="*/ 1441862 h 1974681"/>
                    <a:gd name="connsiteX30" fmla="*/ 2304760 w 3535478"/>
                    <a:gd name="connsiteY30" fmla="*/ 1540104 h 1974681"/>
                    <a:gd name="connsiteX0" fmla="*/ 2258646 w 3535478"/>
                    <a:gd name="connsiteY0" fmla="*/ 1551562 h 1974681"/>
                    <a:gd name="connsiteX1" fmla="*/ 1728723 w 3535478"/>
                    <a:gd name="connsiteY1" fmla="*/ 1604483 h 1974681"/>
                    <a:gd name="connsiteX2" fmla="*/ 1303830 w 3535478"/>
                    <a:gd name="connsiteY2" fmla="*/ 1635537 h 1974681"/>
                    <a:gd name="connsiteX3" fmla="*/ 985557 w 3535478"/>
                    <a:gd name="connsiteY3" fmla="*/ 1827480 h 1974681"/>
                    <a:gd name="connsiteX4" fmla="*/ 1033197 w 3535478"/>
                    <a:gd name="connsiteY4" fmla="*/ 1805759 h 1974681"/>
                    <a:gd name="connsiteX5" fmla="*/ 617262 w 3535478"/>
                    <a:gd name="connsiteY5" fmla="*/ 1974681 h 1974681"/>
                    <a:gd name="connsiteX6" fmla="*/ 111603 w 3535478"/>
                    <a:gd name="connsiteY6" fmla="*/ 1699158 h 1974681"/>
                    <a:gd name="connsiteX7" fmla="*/ 235004 w 3535478"/>
                    <a:gd name="connsiteY7" fmla="*/ 1443595 h 1974681"/>
                    <a:gd name="connsiteX8" fmla="*/ 688361 w 3535478"/>
                    <a:gd name="connsiteY8" fmla="*/ 1326730 h 1974681"/>
                    <a:gd name="connsiteX9" fmla="*/ 552131 w 3535478"/>
                    <a:gd name="connsiteY9" fmla="*/ 1014647 h 1974681"/>
                    <a:gd name="connsiteX10" fmla="*/ 101996 w 3535478"/>
                    <a:gd name="connsiteY10" fmla="*/ 819782 h 1974681"/>
                    <a:gd name="connsiteX11" fmla="*/ 131 w 3535478"/>
                    <a:gd name="connsiteY11" fmla="*/ 647409 h 1974681"/>
                    <a:gd name="connsiteX12" fmla="*/ 111496 w 3535478"/>
                    <a:gd name="connsiteY12" fmla="*/ 399908 h 1974681"/>
                    <a:gd name="connsiteX13" fmla="*/ 261679 w 3535478"/>
                    <a:gd name="connsiteY13" fmla="*/ 290998 h 1974681"/>
                    <a:gd name="connsiteX14" fmla="*/ 750494 w 3535478"/>
                    <a:gd name="connsiteY14" fmla="*/ 346860 h 1974681"/>
                    <a:gd name="connsiteX15" fmla="*/ 1100162 w 3535478"/>
                    <a:gd name="connsiteY15" fmla="*/ 441666 h 1974681"/>
                    <a:gd name="connsiteX16" fmla="*/ 1073017 w 3535478"/>
                    <a:gd name="connsiteY16" fmla="*/ 240102 h 1974681"/>
                    <a:gd name="connsiteX17" fmla="*/ 1008643 w 3535478"/>
                    <a:gd name="connsiteY17" fmla="*/ 26107 h 1974681"/>
                    <a:gd name="connsiteX18" fmla="*/ 1110953 w 3535478"/>
                    <a:gd name="connsiteY18" fmla="*/ 21982 h 1974681"/>
                    <a:gd name="connsiteX19" fmla="*/ 1262684 w 3535478"/>
                    <a:gd name="connsiteY19" fmla="*/ 183203 h 1974681"/>
                    <a:gd name="connsiteX20" fmla="*/ 1438875 w 3535478"/>
                    <a:gd name="connsiteY20" fmla="*/ 355226 h 1974681"/>
                    <a:gd name="connsiteX21" fmla="*/ 2109938 w 3535478"/>
                    <a:gd name="connsiteY21" fmla="*/ 265949 h 1974681"/>
                    <a:gd name="connsiteX22" fmla="*/ 2378601 w 3535478"/>
                    <a:gd name="connsiteY22" fmla="*/ 446558 h 1974681"/>
                    <a:gd name="connsiteX23" fmla="*/ 2529450 w 3535478"/>
                    <a:gd name="connsiteY23" fmla="*/ 690338 h 1974681"/>
                    <a:gd name="connsiteX24" fmla="*/ 2902309 w 3535478"/>
                    <a:gd name="connsiteY24" fmla="*/ 576250 h 1974681"/>
                    <a:gd name="connsiteX25" fmla="*/ 3120322 w 3535478"/>
                    <a:gd name="connsiteY25" fmla="*/ 442212 h 1974681"/>
                    <a:gd name="connsiteX26" fmla="*/ 3533580 w 3535478"/>
                    <a:gd name="connsiteY26" fmla="*/ 55690 h 1974681"/>
                    <a:gd name="connsiteX27" fmla="*/ 3263270 w 3535478"/>
                    <a:gd name="connsiteY27" fmla="*/ 992230 h 1974681"/>
                    <a:gd name="connsiteX28" fmla="*/ 3008327 w 3535478"/>
                    <a:gd name="connsiteY28" fmla="*/ 1320487 h 1974681"/>
                    <a:gd name="connsiteX29" fmla="*/ 2751880 w 3535478"/>
                    <a:gd name="connsiteY29" fmla="*/ 1441862 h 1974681"/>
                    <a:gd name="connsiteX30" fmla="*/ 2304760 w 3535478"/>
                    <a:gd name="connsiteY30" fmla="*/ 1540104 h 1974681"/>
                    <a:gd name="connsiteX0" fmla="*/ 2258646 w 3535478"/>
                    <a:gd name="connsiteY0" fmla="*/ 1551562 h 1974681"/>
                    <a:gd name="connsiteX1" fmla="*/ 1728723 w 3535478"/>
                    <a:gd name="connsiteY1" fmla="*/ 1604483 h 1974681"/>
                    <a:gd name="connsiteX2" fmla="*/ 1303830 w 3535478"/>
                    <a:gd name="connsiteY2" fmla="*/ 1635537 h 1974681"/>
                    <a:gd name="connsiteX3" fmla="*/ 985557 w 3535478"/>
                    <a:gd name="connsiteY3" fmla="*/ 1827480 h 1974681"/>
                    <a:gd name="connsiteX4" fmla="*/ 1033197 w 3535478"/>
                    <a:gd name="connsiteY4" fmla="*/ 1805759 h 1974681"/>
                    <a:gd name="connsiteX5" fmla="*/ 617262 w 3535478"/>
                    <a:gd name="connsiteY5" fmla="*/ 1974681 h 1974681"/>
                    <a:gd name="connsiteX6" fmla="*/ 111603 w 3535478"/>
                    <a:gd name="connsiteY6" fmla="*/ 1699158 h 1974681"/>
                    <a:gd name="connsiteX7" fmla="*/ 235004 w 3535478"/>
                    <a:gd name="connsiteY7" fmla="*/ 1443595 h 1974681"/>
                    <a:gd name="connsiteX8" fmla="*/ 688361 w 3535478"/>
                    <a:gd name="connsiteY8" fmla="*/ 1326730 h 1974681"/>
                    <a:gd name="connsiteX9" fmla="*/ 552131 w 3535478"/>
                    <a:gd name="connsiteY9" fmla="*/ 1014647 h 1974681"/>
                    <a:gd name="connsiteX10" fmla="*/ 101996 w 3535478"/>
                    <a:gd name="connsiteY10" fmla="*/ 819782 h 1974681"/>
                    <a:gd name="connsiteX11" fmla="*/ 131 w 3535478"/>
                    <a:gd name="connsiteY11" fmla="*/ 647409 h 1974681"/>
                    <a:gd name="connsiteX12" fmla="*/ 111496 w 3535478"/>
                    <a:gd name="connsiteY12" fmla="*/ 399908 h 1974681"/>
                    <a:gd name="connsiteX13" fmla="*/ 261679 w 3535478"/>
                    <a:gd name="connsiteY13" fmla="*/ 290998 h 1974681"/>
                    <a:gd name="connsiteX14" fmla="*/ 712492 w 3535478"/>
                    <a:gd name="connsiteY14" fmla="*/ 298875 h 1974681"/>
                    <a:gd name="connsiteX15" fmla="*/ 1100162 w 3535478"/>
                    <a:gd name="connsiteY15" fmla="*/ 441666 h 1974681"/>
                    <a:gd name="connsiteX16" fmla="*/ 1073017 w 3535478"/>
                    <a:gd name="connsiteY16" fmla="*/ 240102 h 1974681"/>
                    <a:gd name="connsiteX17" fmla="*/ 1008643 w 3535478"/>
                    <a:gd name="connsiteY17" fmla="*/ 26107 h 1974681"/>
                    <a:gd name="connsiteX18" fmla="*/ 1110953 w 3535478"/>
                    <a:gd name="connsiteY18" fmla="*/ 21982 h 1974681"/>
                    <a:gd name="connsiteX19" fmla="*/ 1262684 w 3535478"/>
                    <a:gd name="connsiteY19" fmla="*/ 183203 h 1974681"/>
                    <a:gd name="connsiteX20" fmla="*/ 1438875 w 3535478"/>
                    <a:gd name="connsiteY20" fmla="*/ 355226 h 1974681"/>
                    <a:gd name="connsiteX21" fmla="*/ 2109938 w 3535478"/>
                    <a:gd name="connsiteY21" fmla="*/ 265949 h 1974681"/>
                    <a:gd name="connsiteX22" fmla="*/ 2378601 w 3535478"/>
                    <a:gd name="connsiteY22" fmla="*/ 446558 h 1974681"/>
                    <a:gd name="connsiteX23" fmla="*/ 2529450 w 3535478"/>
                    <a:gd name="connsiteY23" fmla="*/ 690338 h 1974681"/>
                    <a:gd name="connsiteX24" fmla="*/ 2902309 w 3535478"/>
                    <a:gd name="connsiteY24" fmla="*/ 576250 h 1974681"/>
                    <a:gd name="connsiteX25" fmla="*/ 3120322 w 3535478"/>
                    <a:gd name="connsiteY25" fmla="*/ 442212 h 1974681"/>
                    <a:gd name="connsiteX26" fmla="*/ 3533580 w 3535478"/>
                    <a:gd name="connsiteY26" fmla="*/ 55690 h 1974681"/>
                    <a:gd name="connsiteX27" fmla="*/ 3263270 w 3535478"/>
                    <a:gd name="connsiteY27" fmla="*/ 992230 h 1974681"/>
                    <a:gd name="connsiteX28" fmla="*/ 3008327 w 3535478"/>
                    <a:gd name="connsiteY28" fmla="*/ 1320487 h 1974681"/>
                    <a:gd name="connsiteX29" fmla="*/ 2751880 w 3535478"/>
                    <a:gd name="connsiteY29" fmla="*/ 1441862 h 1974681"/>
                    <a:gd name="connsiteX30" fmla="*/ 2304760 w 3535478"/>
                    <a:gd name="connsiteY30" fmla="*/ 1540104 h 1974681"/>
                    <a:gd name="connsiteX0" fmla="*/ 2258646 w 3535478"/>
                    <a:gd name="connsiteY0" fmla="*/ 1551562 h 1974681"/>
                    <a:gd name="connsiteX1" fmla="*/ 1728723 w 3535478"/>
                    <a:gd name="connsiteY1" fmla="*/ 1604483 h 1974681"/>
                    <a:gd name="connsiteX2" fmla="*/ 1303830 w 3535478"/>
                    <a:gd name="connsiteY2" fmla="*/ 1635537 h 1974681"/>
                    <a:gd name="connsiteX3" fmla="*/ 985557 w 3535478"/>
                    <a:gd name="connsiteY3" fmla="*/ 1827480 h 1974681"/>
                    <a:gd name="connsiteX4" fmla="*/ 1033197 w 3535478"/>
                    <a:gd name="connsiteY4" fmla="*/ 1805759 h 1974681"/>
                    <a:gd name="connsiteX5" fmla="*/ 617262 w 3535478"/>
                    <a:gd name="connsiteY5" fmla="*/ 1974681 h 1974681"/>
                    <a:gd name="connsiteX6" fmla="*/ 111603 w 3535478"/>
                    <a:gd name="connsiteY6" fmla="*/ 1699158 h 1974681"/>
                    <a:gd name="connsiteX7" fmla="*/ 235004 w 3535478"/>
                    <a:gd name="connsiteY7" fmla="*/ 1443595 h 1974681"/>
                    <a:gd name="connsiteX8" fmla="*/ 688361 w 3535478"/>
                    <a:gd name="connsiteY8" fmla="*/ 1326730 h 1974681"/>
                    <a:gd name="connsiteX9" fmla="*/ 552131 w 3535478"/>
                    <a:gd name="connsiteY9" fmla="*/ 1014647 h 1974681"/>
                    <a:gd name="connsiteX10" fmla="*/ 101996 w 3535478"/>
                    <a:gd name="connsiteY10" fmla="*/ 819782 h 1974681"/>
                    <a:gd name="connsiteX11" fmla="*/ 131 w 3535478"/>
                    <a:gd name="connsiteY11" fmla="*/ 647409 h 1974681"/>
                    <a:gd name="connsiteX12" fmla="*/ 111496 w 3535478"/>
                    <a:gd name="connsiteY12" fmla="*/ 399908 h 1974681"/>
                    <a:gd name="connsiteX13" fmla="*/ 261679 w 3535478"/>
                    <a:gd name="connsiteY13" fmla="*/ 290998 h 1974681"/>
                    <a:gd name="connsiteX14" fmla="*/ 425019 w 3535478"/>
                    <a:gd name="connsiteY14" fmla="*/ 261950 h 1974681"/>
                    <a:gd name="connsiteX15" fmla="*/ 712492 w 3535478"/>
                    <a:gd name="connsiteY15" fmla="*/ 298875 h 1974681"/>
                    <a:gd name="connsiteX16" fmla="*/ 1100162 w 3535478"/>
                    <a:gd name="connsiteY16" fmla="*/ 441666 h 1974681"/>
                    <a:gd name="connsiteX17" fmla="*/ 1073017 w 3535478"/>
                    <a:gd name="connsiteY17" fmla="*/ 240102 h 1974681"/>
                    <a:gd name="connsiteX18" fmla="*/ 1008643 w 3535478"/>
                    <a:gd name="connsiteY18" fmla="*/ 26107 h 1974681"/>
                    <a:gd name="connsiteX19" fmla="*/ 1110953 w 3535478"/>
                    <a:gd name="connsiteY19" fmla="*/ 21982 h 1974681"/>
                    <a:gd name="connsiteX20" fmla="*/ 1262684 w 3535478"/>
                    <a:gd name="connsiteY20" fmla="*/ 183203 h 1974681"/>
                    <a:gd name="connsiteX21" fmla="*/ 1438875 w 3535478"/>
                    <a:gd name="connsiteY21" fmla="*/ 355226 h 1974681"/>
                    <a:gd name="connsiteX22" fmla="*/ 2109938 w 3535478"/>
                    <a:gd name="connsiteY22" fmla="*/ 265949 h 1974681"/>
                    <a:gd name="connsiteX23" fmla="*/ 2378601 w 3535478"/>
                    <a:gd name="connsiteY23" fmla="*/ 446558 h 1974681"/>
                    <a:gd name="connsiteX24" fmla="*/ 2529450 w 3535478"/>
                    <a:gd name="connsiteY24" fmla="*/ 690338 h 1974681"/>
                    <a:gd name="connsiteX25" fmla="*/ 2902309 w 3535478"/>
                    <a:gd name="connsiteY25" fmla="*/ 576250 h 1974681"/>
                    <a:gd name="connsiteX26" fmla="*/ 3120322 w 3535478"/>
                    <a:gd name="connsiteY26" fmla="*/ 442212 h 1974681"/>
                    <a:gd name="connsiteX27" fmla="*/ 3533580 w 3535478"/>
                    <a:gd name="connsiteY27" fmla="*/ 55690 h 1974681"/>
                    <a:gd name="connsiteX28" fmla="*/ 3263270 w 3535478"/>
                    <a:gd name="connsiteY28" fmla="*/ 992230 h 1974681"/>
                    <a:gd name="connsiteX29" fmla="*/ 3008327 w 3535478"/>
                    <a:gd name="connsiteY29" fmla="*/ 1320487 h 1974681"/>
                    <a:gd name="connsiteX30" fmla="*/ 2751880 w 3535478"/>
                    <a:gd name="connsiteY30" fmla="*/ 1441862 h 1974681"/>
                    <a:gd name="connsiteX31" fmla="*/ 2304760 w 3535478"/>
                    <a:gd name="connsiteY31" fmla="*/ 1540104 h 1974681"/>
                    <a:gd name="connsiteX0" fmla="*/ 2258646 w 3535478"/>
                    <a:gd name="connsiteY0" fmla="*/ 1551562 h 1974681"/>
                    <a:gd name="connsiteX1" fmla="*/ 1728723 w 3535478"/>
                    <a:gd name="connsiteY1" fmla="*/ 1604483 h 1974681"/>
                    <a:gd name="connsiteX2" fmla="*/ 1303830 w 3535478"/>
                    <a:gd name="connsiteY2" fmla="*/ 1635537 h 1974681"/>
                    <a:gd name="connsiteX3" fmla="*/ 985557 w 3535478"/>
                    <a:gd name="connsiteY3" fmla="*/ 1827480 h 1974681"/>
                    <a:gd name="connsiteX4" fmla="*/ 1033197 w 3535478"/>
                    <a:gd name="connsiteY4" fmla="*/ 1805759 h 1974681"/>
                    <a:gd name="connsiteX5" fmla="*/ 617262 w 3535478"/>
                    <a:gd name="connsiteY5" fmla="*/ 1974681 h 1974681"/>
                    <a:gd name="connsiteX6" fmla="*/ 111603 w 3535478"/>
                    <a:gd name="connsiteY6" fmla="*/ 1699158 h 1974681"/>
                    <a:gd name="connsiteX7" fmla="*/ 235004 w 3535478"/>
                    <a:gd name="connsiteY7" fmla="*/ 1443595 h 1974681"/>
                    <a:gd name="connsiteX8" fmla="*/ 688361 w 3535478"/>
                    <a:gd name="connsiteY8" fmla="*/ 1326730 h 1974681"/>
                    <a:gd name="connsiteX9" fmla="*/ 552131 w 3535478"/>
                    <a:gd name="connsiteY9" fmla="*/ 1014647 h 1974681"/>
                    <a:gd name="connsiteX10" fmla="*/ 101996 w 3535478"/>
                    <a:gd name="connsiteY10" fmla="*/ 819782 h 1974681"/>
                    <a:gd name="connsiteX11" fmla="*/ 131 w 3535478"/>
                    <a:gd name="connsiteY11" fmla="*/ 647409 h 1974681"/>
                    <a:gd name="connsiteX12" fmla="*/ 111496 w 3535478"/>
                    <a:gd name="connsiteY12" fmla="*/ 399908 h 1974681"/>
                    <a:gd name="connsiteX13" fmla="*/ 261679 w 3535478"/>
                    <a:gd name="connsiteY13" fmla="*/ 290998 h 1974681"/>
                    <a:gd name="connsiteX14" fmla="*/ 467772 w 3535478"/>
                    <a:gd name="connsiteY14" fmla="*/ 225961 h 1974681"/>
                    <a:gd name="connsiteX15" fmla="*/ 712492 w 3535478"/>
                    <a:gd name="connsiteY15" fmla="*/ 298875 h 1974681"/>
                    <a:gd name="connsiteX16" fmla="*/ 1100162 w 3535478"/>
                    <a:gd name="connsiteY16" fmla="*/ 441666 h 1974681"/>
                    <a:gd name="connsiteX17" fmla="*/ 1073017 w 3535478"/>
                    <a:gd name="connsiteY17" fmla="*/ 240102 h 1974681"/>
                    <a:gd name="connsiteX18" fmla="*/ 1008643 w 3535478"/>
                    <a:gd name="connsiteY18" fmla="*/ 26107 h 1974681"/>
                    <a:gd name="connsiteX19" fmla="*/ 1110953 w 3535478"/>
                    <a:gd name="connsiteY19" fmla="*/ 21982 h 1974681"/>
                    <a:gd name="connsiteX20" fmla="*/ 1262684 w 3535478"/>
                    <a:gd name="connsiteY20" fmla="*/ 183203 h 1974681"/>
                    <a:gd name="connsiteX21" fmla="*/ 1438875 w 3535478"/>
                    <a:gd name="connsiteY21" fmla="*/ 355226 h 1974681"/>
                    <a:gd name="connsiteX22" fmla="*/ 2109938 w 3535478"/>
                    <a:gd name="connsiteY22" fmla="*/ 265949 h 1974681"/>
                    <a:gd name="connsiteX23" fmla="*/ 2378601 w 3535478"/>
                    <a:gd name="connsiteY23" fmla="*/ 446558 h 1974681"/>
                    <a:gd name="connsiteX24" fmla="*/ 2529450 w 3535478"/>
                    <a:gd name="connsiteY24" fmla="*/ 690338 h 1974681"/>
                    <a:gd name="connsiteX25" fmla="*/ 2902309 w 3535478"/>
                    <a:gd name="connsiteY25" fmla="*/ 576250 h 1974681"/>
                    <a:gd name="connsiteX26" fmla="*/ 3120322 w 3535478"/>
                    <a:gd name="connsiteY26" fmla="*/ 442212 h 1974681"/>
                    <a:gd name="connsiteX27" fmla="*/ 3533580 w 3535478"/>
                    <a:gd name="connsiteY27" fmla="*/ 55690 h 1974681"/>
                    <a:gd name="connsiteX28" fmla="*/ 3263270 w 3535478"/>
                    <a:gd name="connsiteY28" fmla="*/ 992230 h 1974681"/>
                    <a:gd name="connsiteX29" fmla="*/ 3008327 w 3535478"/>
                    <a:gd name="connsiteY29" fmla="*/ 1320487 h 1974681"/>
                    <a:gd name="connsiteX30" fmla="*/ 2751880 w 3535478"/>
                    <a:gd name="connsiteY30" fmla="*/ 1441862 h 1974681"/>
                    <a:gd name="connsiteX31" fmla="*/ 2304760 w 3535478"/>
                    <a:gd name="connsiteY31" fmla="*/ 1540104 h 1974681"/>
                    <a:gd name="connsiteX0" fmla="*/ 2258646 w 3535478"/>
                    <a:gd name="connsiteY0" fmla="*/ 1551562 h 1974681"/>
                    <a:gd name="connsiteX1" fmla="*/ 1728723 w 3535478"/>
                    <a:gd name="connsiteY1" fmla="*/ 1604483 h 1974681"/>
                    <a:gd name="connsiteX2" fmla="*/ 1303830 w 3535478"/>
                    <a:gd name="connsiteY2" fmla="*/ 1635537 h 1974681"/>
                    <a:gd name="connsiteX3" fmla="*/ 985557 w 3535478"/>
                    <a:gd name="connsiteY3" fmla="*/ 1827480 h 1974681"/>
                    <a:gd name="connsiteX4" fmla="*/ 1033197 w 3535478"/>
                    <a:gd name="connsiteY4" fmla="*/ 1805759 h 1974681"/>
                    <a:gd name="connsiteX5" fmla="*/ 617262 w 3535478"/>
                    <a:gd name="connsiteY5" fmla="*/ 1974681 h 1974681"/>
                    <a:gd name="connsiteX6" fmla="*/ 111603 w 3535478"/>
                    <a:gd name="connsiteY6" fmla="*/ 1699158 h 1974681"/>
                    <a:gd name="connsiteX7" fmla="*/ 235004 w 3535478"/>
                    <a:gd name="connsiteY7" fmla="*/ 1443595 h 1974681"/>
                    <a:gd name="connsiteX8" fmla="*/ 688361 w 3535478"/>
                    <a:gd name="connsiteY8" fmla="*/ 1326730 h 1974681"/>
                    <a:gd name="connsiteX9" fmla="*/ 552131 w 3535478"/>
                    <a:gd name="connsiteY9" fmla="*/ 1014647 h 1974681"/>
                    <a:gd name="connsiteX10" fmla="*/ 101996 w 3535478"/>
                    <a:gd name="connsiteY10" fmla="*/ 819782 h 1974681"/>
                    <a:gd name="connsiteX11" fmla="*/ 131 w 3535478"/>
                    <a:gd name="connsiteY11" fmla="*/ 647409 h 1974681"/>
                    <a:gd name="connsiteX12" fmla="*/ 111496 w 3535478"/>
                    <a:gd name="connsiteY12" fmla="*/ 399908 h 1974681"/>
                    <a:gd name="connsiteX13" fmla="*/ 261679 w 3535478"/>
                    <a:gd name="connsiteY13" fmla="*/ 290998 h 1974681"/>
                    <a:gd name="connsiteX14" fmla="*/ 467772 w 3535478"/>
                    <a:gd name="connsiteY14" fmla="*/ 225961 h 1974681"/>
                    <a:gd name="connsiteX15" fmla="*/ 745744 w 3535478"/>
                    <a:gd name="connsiteY15" fmla="*/ 304873 h 1974681"/>
                    <a:gd name="connsiteX16" fmla="*/ 1100162 w 3535478"/>
                    <a:gd name="connsiteY16" fmla="*/ 441666 h 1974681"/>
                    <a:gd name="connsiteX17" fmla="*/ 1073017 w 3535478"/>
                    <a:gd name="connsiteY17" fmla="*/ 240102 h 1974681"/>
                    <a:gd name="connsiteX18" fmla="*/ 1008643 w 3535478"/>
                    <a:gd name="connsiteY18" fmla="*/ 26107 h 1974681"/>
                    <a:gd name="connsiteX19" fmla="*/ 1110953 w 3535478"/>
                    <a:gd name="connsiteY19" fmla="*/ 21982 h 1974681"/>
                    <a:gd name="connsiteX20" fmla="*/ 1262684 w 3535478"/>
                    <a:gd name="connsiteY20" fmla="*/ 183203 h 1974681"/>
                    <a:gd name="connsiteX21" fmla="*/ 1438875 w 3535478"/>
                    <a:gd name="connsiteY21" fmla="*/ 355226 h 1974681"/>
                    <a:gd name="connsiteX22" fmla="*/ 2109938 w 3535478"/>
                    <a:gd name="connsiteY22" fmla="*/ 265949 h 1974681"/>
                    <a:gd name="connsiteX23" fmla="*/ 2378601 w 3535478"/>
                    <a:gd name="connsiteY23" fmla="*/ 446558 h 1974681"/>
                    <a:gd name="connsiteX24" fmla="*/ 2529450 w 3535478"/>
                    <a:gd name="connsiteY24" fmla="*/ 690338 h 1974681"/>
                    <a:gd name="connsiteX25" fmla="*/ 2902309 w 3535478"/>
                    <a:gd name="connsiteY25" fmla="*/ 576250 h 1974681"/>
                    <a:gd name="connsiteX26" fmla="*/ 3120322 w 3535478"/>
                    <a:gd name="connsiteY26" fmla="*/ 442212 h 1974681"/>
                    <a:gd name="connsiteX27" fmla="*/ 3533580 w 3535478"/>
                    <a:gd name="connsiteY27" fmla="*/ 55690 h 1974681"/>
                    <a:gd name="connsiteX28" fmla="*/ 3263270 w 3535478"/>
                    <a:gd name="connsiteY28" fmla="*/ 992230 h 1974681"/>
                    <a:gd name="connsiteX29" fmla="*/ 3008327 w 3535478"/>
                    <a:gd name="connsiteY29" fmla="*/ 1320487 h 1974681"/>
                    <a:gd name="connsiteX30" fmla="*/ 2751880 w 3535478"/>
                    <a:gd name="connsiteY30" fmla="*/ 1441862 h 1974681"/>
                    <a:gd name="connsiteX31" fmla="*/ 2304760 w 3535478"/>
                    <a:gd name="connsiteY31" fmla="*/ 1540104 h 1974681"/>
                    <a:gd name="connsiteX0" fmla="*/ 2258646 w 3535478"/>
                    <a:gd name="connsiteY0" fmla="*/ 1551562 h 1974681"/>
                    <a:gd name="connsiteX1" fmla="*/ 1728723 w 3535478"/>
                    <a:gd name="connsiteY1" fmla="*/ 1604483 h 1974681"/>
                    <a:gd name="connsiteX2" fmla="*/ 1303830 w 3535478"/>
                    <a:gd name="connsiteY2" fmla="*/ 1635537 h 1974681"/>
                    <a:gd name="connsiteX3" fmla="*/ 985557 w 3535478"/>
                    <a:gd name="connsiteY3" fmla="*/ 1827480 h 1974681"/>
                    <a:gd name="connsiteX4" fmla="*/ 1033197 w 3535478"/>
                    <a:gd name="connsiteY4" fmla="*/ 1805759 h 1974681"/>
                    <a:gd name="connsiteX5" fmla="*/ 617262 w 3535478"/>
                    <a:gd name="connsiteY5" fmla="*/ 1974681 h 1974681"/>
                    <a:gd name="connsiteX6" fmla="*/ 111603 w 3535478"/>
                    <a:gd name="connsiteY6" fmla="*/ 1699158 h 1974681"/>
                    <a:gd name="connsiteX7" fmla="*/ 235004 w 3535478"/>
                    <a:gd name="connsiteY7" fmla="*/ 1443595 h 1974681"/>
                    <a:gd name="connsiteX8" fmla="*/ 688361 w 3535478"/>
                    <a:gd name="connsiteY8" fmla="*/ 1326730 h 1974681"/>
                    <a:gd name="connsiteX9" fmla="*/ 552131 w 3535478"/>
                    <a:gd name="connsiteY9" fmla="*/ 1014647 h 1974681"/>
                    <a:gd name="connsiteX10" fmla="*/ 101996 w 3535478"/>
                    <a:gd name="connsiteY10" fmla="*/ 819782 h 1974681"/>
                    <a:gd name="connsiteX11" fmla="*/ 131 w 3535478"/>
                    <a:gd name="connsiteY11" fmla="*/ 647409 h 1974681"/>
                    <a:gd name="connsiteX12" fmla="*/ 111496 w 3535478"/>
                    <a:gd name="connsiteY12" fmla="*/ 399908 h 1974681"/>
                    <a:gd name="connsiteX13" fmla="*/ 261679 w 3535478"/>
                    <a:gd name="connsiteY13" fmla="*/ 290998 h 1974681"/>
                    <a:gd name="connsiteX14" fmla="*/ 467772 w 3535478"/>
                    <a:gd name="connsiteY14" fmla="*/ 225961 h 1974681"/>
                    <a:gd name="connsiteX15" fmla="*/ 745744 w 3535478"/>
                    <a:gd name="connsiteY15" fmla="*/ 304873 h 1974681"/>
                    <a:gd name="connsiteX16" fmla="*/ 1100162 w 3535478"/>
                    <a:gd name="connsiteY16" fmla="*/ 441666 h 1974681"/>
                    <a:gd name="connsiteX17" fmla="*/ 1073017 w 3535478"/>
                    <a:gd name="connsiteY17" fmla="*/ 240102 h 1974681"/>
                    <a:gd name="connsiteX18" fmla="*/ 1008643 w 3535478"/>
                    <a:gd name="connsiteY18" fmla="*/ 26107 h 1974681"/>
                    <a:gd name="connsiteX19" fmla="*/ 1110953 w 3535478"/>
                    <a:gd name="connsiteY19" fmla="*/ 21982 h 1974681"/>
                    <a:gd name="connsiteX20" fmla="*/ 1262684 w 3535478"/>
                    <a:gd name="connsiteY20" fmla="*/ 183203 h 1974681"/>
                    <a:gd name="connsiteX21" fmla="*/ 1438875 w 3535478"/>
                    <a:gd name="connsiteY21" fmla="*/ 355226 h 1974681"/>
                    <a:gd name="connsiteX22" fmla="*/ 2109938 w 3535478"/>
                    <a:gd name="connsiteY22" fmla="*/ 265949 h 1974681"/>
                    <a:gd name="connsiteX23" fmla="*/ 2378601 w 3535478"/>
                    <a:gd name="connsiteY23" fmla="*/ 446558 h 1974681"/>
                    <a:gd name="connsiteX24" fmla="*/ 2529450 w 3535478"/>
                    <a:gd name="connsiteY24" fmla="*/ 690338 h 1974681"/>
                    <a:gd name="connsiteX25" fmla="*/ 2902309 w 3535478"/>
                    <a:gd name="connsiteY25" fmla="*/ 576250 h 1974681"/>
                    <a:gd name="connsiteX26" fmla="*/ 3120322 w 3535478"/>
                    <a:gd name="connsiteY26" fmla="*/ 442212 h 1974681"/>
                    <a:gd name="connsiteX27" fmla="*/ 3533580 w 3535478"/>
                    <a:gd name="connsiteY27" fmla="*/ 55690 h 1974681"/>
                    <a:gd name="connsiteX28" fmla="*/ 3263270 w 3535478"/>
                    <a:gd name="connsiteY28" fmla="*/ 992230 h 1974681"/>
                    <a:gd name="connsiteX29" fmla="*/ 3008327 w 3535478"/>
                    <a:gd name="connsiteY29" fmla="*/ 1320487 h 1974681"/>
                    <a:gd name="connsiteX30" fmla="*/ 2751880 w 3535478"/>
                    <a:gd name="connsiteY30" fmla="*/ 1441862 h 1974681"/>
                    <a:gd name="connsiteX31" fmla="*/ 2304760 w 3535478"/>
                    <a:gd name="connsiteY31" fmla="*/ 1540104 h 1974681"/>
                    <a:gd name="connsiteX0" fmla="*/ 2258646 w 3535478"/>
                    <a:gd name="connsiteY0" fmla="*/ 1551562 h 1974681"/>
                    <a:gd name="connsiteX1" fmla="*/ 1728723 w 3535478"/>
                    <a:gd name="connsiteY1" fmla="*/ 1604483 h 1974681"/>
                    <a:gd name="connsiteX2" fmla="*/ 1303830 w 3535478"/>
                    <a:gd name="connsiteY2" fmla="*/ 1635537 h 1974681"/>
                    <a:gd name="connsiteX3" fmla="*/ 985557 w 3535478"/>
                    <a:gd name="connsiteY3" fmla="*/ 1827480 h 1974681"/>
                    <a:gd name="connsiteX4" fmla="*/ 1033197 w 3535478"/>
                    <a:gd name="connsiteY4" fmla="*/ 1805759 h 1974681"/>
                    <a:gd name="connsiteX5" fmla="*/ 617262 w 3535478"/>
                    <a:gd name="connsiteY5" fmla="*/ 1974681 h 1974681"/>
                    <a:gd name="connsiteX6" fmla="*/ 111603 w 3535478"/>
                    <a:gd name="connsiteY6" fmla="*/ 1699158 h 1974681"/>
                    <a:gd name="connsiteX7" fmla="*/ 235004 w 3535478"/>
                    <a:gd name="connsiteY7" fmla="*/ 1443595 h 1974681"/>
                    <a:gd name="connsiteX8" fmla="*/ 688361 w 3535478"/>
                    <a:gd name="connsiteY8" fmla="*/ 1326730 h 1974681"/>
                    <a:gd name="connsiteX9" fmla="*/ 552131 w 3535478"/>
                    <a:gd name="connsiteY9" fmla="*/ 1014647 h 1974681"/>
                    <a:gd name="connsiteX10" fmla="*/ 101996 w 3535478"/>
                    <a:gd name="connsiteY10" fmla="*/ 819782 h 1974681"/>
                    <a:gd name="connsiteX11" fmla="*/ 131 w 3535478"/>
                    <a:gd name="connsiteY11" fmla="*/ 647409 h 1974681"/>
                    <a:gd name="connsiteX12" fmla="*/ 111496 w 3535478"/>
                    <a:gd name="connsiteY12" fmla="*/ 399908 h 1974681"/>
                    <a:gd name="connsiteX13" fmla="*/ 261679 w 3535478"/>
                    <a:gd name="connsiteY13" fmla="*/ 290998 h 1974681"/>
                    <a:gd name="connsiteX14" fmla="*/ 467772 w 3535478"/>
                    <a:gd name="connsiteY14" fmla="*/ 225961 h 1974681"/>
                    <a:gd name="connsiteX15" fmla="*/ 745744 w 3535478"/>
                    <a:gd name="connsiteY15" fmla="*/ 304873 h 1974681"/>
                    <a:gd name="connsiteX16" fmla="*/ 1100162 w 3535478"/>
                    <a:gd name="connsiteY16" fmla="*/ 441666 h 1974681"/>
                    <a:gd name="connsiteX17" fmla="*/ 1073017 w 3535478"/>
                    <a:gd name="connsiteY17" fmla="*/ 240102 h 1974681"/>
                    <a:gd name="connsiteX18" fmla="*/ 1008643 w 3535478"/>
                    <a:gd name="connsiteY18" fmla="*/ 26107 h 1974681"/>
                    <a:gd name="connsiteX19" fmla="*/ 1110953 w 3535478"/>
                    <a:gd name="connsiteY19" fmla="*/ 21982 h 1974681"/>
                    <a:gd name="connsiteX20" fmla="*/ 1262684 w 3535478"/>
                    <a:gd name="connsiteY20" fmla="*/ 183203 h 1974681"/>
                    <a:gd name="connsiteX21" fmla="*/ 1438875 w 3535478"/>
                    <a:gd name="connsiteY21" fmla="*/ 355226 h 1974681"/>
                    <a:gd name="connsiteX22" fmla="*/ 2109938 w 3535478"/>
                    <a:gd name="connsiteY22" fmla="*/ 265949 h 1974681"/>
                    <a:gd name="connsiteX23" fmla="*/ 2378601 w 3535478"/>
                    <a:gd name="connsiteY23" fmla="*/ 446558 h 1974681"/>
                    <a:gd name="connsiteX24" fmla="*/ 2529450 w 3535478"/>
                    <a:gd name="connsiteY24" fmla="*/ 690338 h 1974681"/>
                    <a:gd name="connsiteX25" fmla="*/ 2902309 w 3535478"/>
                    <a:gd name="connsiteY25" fmla="*/ 576250 h 1974681"/>
                    <a:gd name="connsiteX26" fmla="*/ 3120322 w 3535478"/>
                    <a:gd name="connsiteY26" fmla="*/ 442212 h 1974681"/>
                    <a:gd name="connsiteX27" fmla="*/ 3533580 w 3535478"/>
                    <a:gd name="connsiteY27" fmla="*/ 55690 h 1974681"/>
                    <a:gd name="connsiteX28" fmla="*/ 3263270 w 3535478"/>
                    <a:gd name="connsiteY28" fmla="*/ 992230 h 1974681"/>
                    <a:gd name="connsiteX29" fmla="*/ 3008327 w 3535478"/>
                    <a:gd name="connsiteY29" fmla="*/ 1320487 h 1974681"/>
                    <a:gd name="connsiteX30" fmla="*/ 2751880 w 3535478"/>
                    <a:gd name="connsiteY30" fmla="*/ 1441862 h 1974681"/>
                    <a:gd name="connsiteX31" fmla="*/ 2304760 w 3535478"/>
                    <a:gd name="connsiteY31" fmla="*/ 1540104 h 1974681"/>
                    <a:gd name="connsiteX0" fmla="*/ 2258646 w 3535478"/>
                    <a:gd name="connsiteY0" fmla="*/ 1551562 h 1974681"/>
                    <a:gd name="connsiteX1" fmla="*/ 1728723 w 3535478"/>
                    <a:gd name="connsiteY1" fmla="*/ 1604483 h 1974681"/>
                    <a:gd name="connsiteX2" fmla="*/ 1303830 w 3535478"/>
                    <a:gd name="connsiteY2" fmla="*/ 1635537 h 1974681"/>
                    <a:gd name="connsiteX3" fmla="*/ 985557 w 3535478"/>
                    <a:gd name="connsiteY3" fmla="*/ 1827480 h 1974681"/>
                    <a:gd name="connsiteX4" fmla="*/ 1033197 w 3535478"/>
                    <a:gd name="connsiteY4" fmla="*/ 1805759 h 1974681"/>
                    <a:gd name="connsiteX5" fmla="*/ 617262 w 3535478"/>
                    <a:gd name="connsiteY5" fmla="*/ 1974681 h 1974681"/>
                    <a:gd name="connsiteX6" fmla="*/ 111603 w 3535478"/>
                    <a:gd name="connsiteY6" fmla="*/ 1699158 h 1974681"/>
                    <a:gd name="connsiteX7" fmla="*/ 235004 w 3535478"/>
                    <a:gd name="connsiteY7" fmla="*/ 1443595 h 1974681"/>
                    <a:gd name="connsiteX8" fmla="*/ 688361 w 3535478"/>
                    <a:gd name="connsiteY8" fmla="*/ 1326730 h 1974681"/>
                    <a:gd name="connsiteX9" fmla="*/ 552131 w 3535478"/>
                    <a:gd name="connsiteY9" fmla="*/ 1014647 h 1974681"/>
                    <a:gd name="connsiteX10" fmla="*/ 101996 w 3535478"/>
                    <a:gd name="connsiteY10" fmla="*/ 819782 h 1974681"/>
                    <a:gd name="connsiteX11" fmla="*/ 131 w 3535478"/>
                    <a:gd name="connsiteY11" fmla="*/ 647409 h 1974681"/>
                    <a:gd name="connsiteX12" fmla="*/ 111496 w 3535478"/>
                    <a:gd name="connsiteY12" fmla="*/ 399908 h 1974681"/>
                    <a:gd name="connsiteX13" fmla="*/ 261679 w 3535478"/>
                    <a:gd name="connsiteY13" fmla="*/ 290998 h 1974681"/>
                    <a:gd name="connsiteX14" fmla="*/ 467772 w 3535478"/>
                    <a:gd name="connsiteY14" fmla="*/ 225961 h 1974681"/>
                    <a:gd name="connsiteX15" fmla="*/ 745744 w 3535478"/>
                    <a:gd name="connsiteY15" fmla="*/ 304873 h 1974681"/>
                    <a:gd name="connsiteX16" fmla="*/ 1100162 w 3535478"/>
                    <a:gd name="connsiteY16" fmla="*/ 441666 h 1974681"/>
                    <a:gd name="connsiteX17" fmla="*/ 1073017 w 3535478"/>
                    <a:gd name="connsiteY17" fmla="*/ 240102 h 1974681"/>
                    <a:gd name="connsiteX18" fmla="*/ 1008643 w 3535478"/>
                    <a:gd name="connsiteY18" fmla="*/ 26107 h 1974681"/>
                    <a:gd name="connsiteX19" fmla="*/ 1110953 w 3535478"/>
                    <a:gd name="connsiteY19" fmla="*/ 21982 h 1974681"/>
                    <a:gd name="connsiteX20" fmla="*/ 1262684 w 3535478"/>
                    <a:gd name="connsiteY20" fmla="*/ 183203 h 1974681"/>
                    <a:gd name="connsiteX21" fmla="*/ 1438875 w 3535478"/>
                    <a:gd name="connsiteY21" fmla="*/ 355226 h 1974681"/>
                    <a:gd name="connsiteX22" fmla="*/ 2109938 w 3535478"/>
                    <a:gd name="connsiteY22" fmla="*/ 265949 h 1974681"/>
                    <a:gd name="connsiteX23" fmla="*/ 2378601 w 3535478"/>
                    <a:gd name="connsiteY23" fmla="*/ 446558 h 1974681"/>
                    <a:gd name="connsiteX24" fmla="*/ 2529450 w 3535478"/>
                    <a:gd name="connsiteY24" fmla="*/ 690338 h 1974681"/>
                    <a:gd name="connsiteX25" fmla="*/ 2902309 w 3535478"/>
                    <a:gd name="connsiteY25" fmla="*/ 576250 h 1974681"/>
                    <a:gd name="connsiteX26" fmla="*/ 3120322 w 3535478"/>
                    <a:gd name="connsiteY26" fmla="*/ 442212 h 1974681"/>
                    <a:gd name="connsiteX27" fmla="*/ 3533580 w 3535478"/>
                    <a:gd name="connsiteY27" fmla="*/ 55690 h 1974681"/>
                    <a:gd name="connsiteX28" fmla="*/ 3263270 w 3535478"/>
                    <a:gd name="connsiteY28" fmla="*/ 992230 h 1974681"/>
                    <a:gd name="connsiteX29" fmla="*/ 3008327 w 3535478"/>
                    <a:gd name="connsiteY29" fmla="*/ 1320487 h 1974681"/>
                    <a:gd name="connsiteX30" fmla="*/ 2751880 w 3535478"/>
                    <a:gd name="connsiteY30" fmla="*/ 1441862 h 1974681"/>
                    <a:gd name="connsiteX31" fmla="*/ 2304760 w 3535478"/>
                    <a:gd name="connsiteY31" fmla="*/ 1540104 h 1974681"/>
                    <a:gd name="connsiteX0" fmla="*/ 2225260 w 3502092"/>
                    <a:gd name="connsiteY0" fmla="*/ 1551562 h 1974681"/>
                    <a:gd name="connsiteX1" fmla="*/ 1695337 w 3502092"/>
                    <a:gd name="connsiteY1" fmla="*/ 1604483 h 1974681"/>
                    <a:gd name="connsiteX2" fmla="*/ 1270444 w 3502092"/>
                    <a:gd name="connsiteY2" fmla="*/ 1635537 h 1974681"/>
                    <a:gd name="connsiteX3" fmla="*/ 952171 w 3502092"/>
                    <a:gd name="connsiteY3" fmla="*/ 1827480 h 1974681"/>
                    <a:gd name="connsiteX4" fmla="*/ 999811 w 3502092"/>
                    <a:gd name="connsiteY4" fmla="*/ 1805759 h 1974681"/>
                    <a:gd name="connsiteX5" fmla="*/ 583876 w 3502092"/>
                    <a:gd name="connsiteY5" fmla="*/ 1974681 h 1974681"/>
                    <a:gd name="connsiteX6" fmla="*/ 78217 w 3502092"/>
                    <a:gd name="connsiteY6" fmla="*/ 1699158 h 1974681"/>
                    <a:gd name="connsiteX7" fmla="*/ 201618 w 3502092"/>
                    <a:gd name="connsiteY7" fmla="*/ 1443595 h 1974681"/>
                    <a:gd name="connsiteX8" fmla="*/ 654975 w 3502092"/>
                    <a:gd name="connsiteY8" fmla="*/ 1326730 h 1974681"/>
                    <a:gd name="connsiteX9" fmla="*/ 518745 w 3502092"/>
                    <a:gd name="connsiteY9" fmla="*/ 1014647 h 1974681"/>
                    <a:gd name="connsiteX10" fmla="*/ 68610 w 3502092"/>
                    <a:gd name="connsiteY10" fmla="*/ 819782 h 1974681"/>
                    <a:gd name="connsiteX11" fmla="*/ 4748 w 3502092"/>
                    <a:gd name="connsiteY11" fmla="*/ 707391 h 1974681"/>
                    <a:gd name="connsiteX12" fmla="*/ 78110 w 3502092"/>
                    <a:gd name="connsiteY12" fmla="*/ 399908 h 1974681"/>
                    <a:gd name="connsiteX13" fmla="*/ 228293 w 3502092"/>
                    <a:gd name="connsiteY13" fmla="*/ 290998 h 1974681"/>
                    <a:gd name="connsiteX14" fmla="*/ 434386 w 3502092"/>
                    <a:gd name="connsiteY14" fmla="*/ 225961 h 1974681"/>
                    <a:gd name="connsiteX15" fmla="*/ 712358 w 3502092"/>
                    <a:gd name="connsiteY15" fmla="*/ 304873 h 1974681"/>
                    <a:gd name="connsiteX16" fmla="*/ 1066776 w 3502092"/>
                    <a:gd name="connsiteY16" fmla="*/ 441666 h 1974681"/>
                    <a:gd name="connsiteX17" fmla="*/ 1039631 w 3502092"/>
                    <a:gd name="connsiteY17" fmla="*/ 240102 h 1974681"/>
                    <a:gd name="connsiteX18" fmla="*/ 975257 w 3502092"/>
                    <a:gd name="connsiteY18" fmla="*/ 26107 h 1974681"/>
                    <a:gd name="connsiteX19" fmla="*/ 1077567 w 3502092"/>
                    <a:gd name="connsiteY19" fmla="*/ 21982 h 1974681"/>
                    <a:gd name="connsiteX20" fmla="*/ 1229298 w 3502092"/>
                    <a:gd name="connsiteY20" fmla="*/ 183203 h 1974681"/>
                    <a:gd name="connsiteX21" fmla="*/ 1405489 w 3502092"/>
                    <a:gd name="connsiteY21" fmla="*/ 355226 h 1974681"/>
                    <a:gd name="connsiteX22" fmla="*/ 2076552 w 3502092"/>
                    <a:gd name="connsiteY22" fmla="*/ 265949 h 1974681"/>
                    <a:gd name="connsiteX23" fmla="*/ 2345215 w 3502092"/>
                    <a:gd name="connsiteY23" fmla="*/ 446558 h 1974681"/>
                    <a:gd name="connsiteX24" fmla="*/ 2496064 w 3502092"/>
                    <a:gd name="connsiteY24" fmla="*/ 690338 h 1974681"/>
                    <a:gd name="connsiteX25" fmla="*/ 2868923 w 3502092"/>
                    <a:gd name="connsiteY25" fmla="*/ 576250 h 1974681"/>
                    <a:gd name="connsiteX26" fmla="*/ 3086936 w 3502092"/>
                    <a:gd name="connsiteY26" fmla="*/ 442212 h 1974681"/>
                    <a:gd name="connsiteX27" fmla="*/ 3500194 w 3502092"/>
                    <a:gd name="connsiteY27" fmla="*/ 55690 h 1974681"/>
                    <a:gd name="connsiteX28" fmla="*/ 3229884 w 3502092"/>
                    <a:gd name="connsiteY28" fmla="*/ 992230 h 1974681"/>
                    <a:gd name="connsiteX29" fmla="*/ 2974941 w 3502092"/>
                    <a:gd name="connsiteY29" fmla="*/ 1320487 h 1974681"/>
                    <a:gd name="connsiteX30" fmla="*/ 2718494 w 3502092"/>
                    <a:gd name="connsiteY30" fmla="*/ 1441862 h 1974681"/>
                    <a:gd name="connsiteX31" fmla="*/ 2271374 w 3502092"/>
                    <a:gd name="connsiteY31" fmla="*/ 1540104 h 1974681"/>
                    <a:gd name="connsiteX0" fmla="*/ 2226302 w 3503134"/>
                    <a:gd name="connsiteY0" fmla="*/ 1551562 h 1974681"/>
                    <a:gd name="connsiteX1" fmla="*/ 1696379 w 3503134"/>
                    <a:gd name="connsiteY1" fmla="*/ 1604483 h 1974681"/>
                    <a:gd name="connsiteX2" fmla="*/ 1271486 w 3503134"/>
                    <a:gd name="connsiteY2" fmla="*/ 1635537 h 1974681"/>
                    <a:gd name="connsiteX3" fmla="*/ 953213 w 3503134"/>
                    <a:gd name="connsiteY3" fmla="*/ 1827480 h 1974681"/>
                    <a:gd name="connsiteX4" fmla="*/ 1000853 w 3503134"/>
                    <a:gd name="connsiteY4" fmla="*/ 1805759 h 1974681"/>
                    <a:gd name="connsiteX5" fmla="*/ 584918 w 3503134"/>
                    <a:gd name="connsiteY5" fmla="*/ 1974681 h 1974681"/>
                    <a:gd name="connsiteX6" fmla="*/ 79259 w 3503134"/>
                    <a:gd name="connsiteY6" fmla="*/ 1699158 h 1974681"/>
                    <a:gd name="connsiteX7" fmla="*/ 202660 w 3503134"/>
                    <a:gd name="connsiteY7" fmla="*/ 1443595 h 1974681"/>
                    <a:gd name="connsiteX8" fmla="*/ 656017 w 3503134"/>
                    <a:gd name="connsiteY8" fmla="*/ 1326730 h 1974681"/>
                    <a:gd name="connsiteX9" fmla="*/ 519787 w 3503134"/>
                    <a:gd name="connsiteY9" fmla="*/ 1014647 h 1974681"/>
                    <a:gd name="connsiteX10" fmla="*/ 69652 w 3503134"/>
                    <a:gd name="connsiteY10" fmla="*/ 819782 h 1974681"/>
                    <a:gd name="connsiteX11" fmla="*/ 5790 w 3503134"/>
                    <a:gd name="connsiteY11" fmla="*/ 707391 h 1974681"/>
                    <a:gd name="connsiteX12" fmla="*/ 93403 w 3503134"/>
                    <a:gd name="connsiteY12" fmla="*/ 411904 h 1974681"/>
                    <a:gd name="connsiteX13" fmla="*/ 229335 w 3503134"/>
                    <a:gd name="connsiteY13" fmla="*/ 290998 h 1974681"/>
                    <a:gd name="connsiteX14" fmla="*/ 435428 w 3503134"/>
                    <a:gd name="connsiteY14" fmla="*/ 225961 h 1974681"/>
                    <a:gd name="connsiteX15" fmla="*/ 713400 w 3503134"/>
                    <a:gd name="connsiteY15" fmla="*/ 304873 h 1974681"/>
                    <a:gd name="connsiteX16" fmla="*/ 1067818 w 3503134"/>
                    <a:gd name="connsiteY16" fmla="*/ 441666 h 1974681"/>
                    <a:gd name="connsiteX17" fmla="*/ 1040673 w 3503134"/>
                    <a:gd name="connsiteY17" fmla="*/ 240102 h 1974681"/>
                    <a:gd name="connsiteX18" fmla="*/ 976299 w 3503134"/>
                    <a:gd name="connsiteY18" fmla="*/ 26107 h 1974681"/>
                    <a:gd name="connsiteX19" fmla="*/ 1078609 w 3503134"/>
                    <a:gd name="connsiteY19" fmla="*/ 21982 h 1974681"/>
                    <a:gd name="connsiteX20" fmla="*/ 1230340 w 3503134"/>
                    <a:gd name="connsiteY20" fmla="*/ 183203 h 1974681"/>
                    <a:gd name="connsiteX21" fmla="*/ 1406531 w 3503134"/>
                    <a:gd name="connsiteY21" fmla="*/ 355226 h 1974681"/>
                    <a:gd name="connsiteX22" fmla="*/ 2077594 w 3503134"/>
                    <a:gd name="connsiteY22" fmla="*/ 265949 h 1974681"/>
                    <a:gd name="connsiteX23" fmla="*/ 2346257 w 3503134"/>
                    <a:gd name="connsiteY23" fmla="*/ 446558 h 1974681"/>
                    <a:gd name="connsiteX24" fmla="*/ 2497106 w 3503134"/>
                    <a:gd name="connsiteY24" fmla="*/ 690338 h 1974681"/>
                    <a:gd name="connsiteX25" fmla="*/ 2869965 w 3503134"/>
                    <a:gd name="connsiteY25" fmla="*/ 576250 h 1974681"/>
                    <a:gd name="connsiteX26" fmla="*/ 3087978 w 3503134"/>
                    <a:gd name="connsiteY26" fmla="*/ 442212 h 1974681"/>
                    <a:gd name="connsiteX27" fmla="*/ 3501236 w 3503134"/>
                    <a:gd name="connsiteY27" fmla="*/ 55690 h 1974681"/>
                    <a:gd name="connsiteX28" fmla="*/ 3230926 w 3503134"/>
                    <a:gd name="connsiteY28" fmla="*/ 992230 h 1974681"/>
                    <a:gd name="connsiteX29" fmla="*/ 2975983 w 3503134"/>
                    <a:gd name="connsiteY29" fmla="*/ 1320487 h 1974681"/>
                    <a:gd name="connsiteX30" fmla="*/ 2719536 w 3503134"/>
                    <a:gd name="connsiteY30" fmla="*/ 1441862 h 1974681"/>
                    <a:gd name="connsiteX31" fmla="*/ 2272416 w 3503134"/>
                    <a:gd name="connsiteY31" fmla="*/ 1540104 h 1974681"/>
                    <a:gd name="connsiteX0" fmla="*/ 2222372 w 3499204"/>
                    <a:gd name="connsiteY0" fmla="*/ 1551562 h 1974681"/>
                    <a:gd name="connsiteX1" fmla="*/ 1692449 w 3499204"/>
                    <a:gd name="connsiteY1" fmla="*/ 1604483 h 1974681"/>
                    <a:gd name="connsiteX2" fmla="*/ 1267556 w 3499204"/>
                    <a:gd name="connsiteY2" fmla="*/ 1635537 h 1974681"/>
                    <a:gd name="connsiteX3" fmla="*/ 949283 w 3499204"/>
                    <a:gd name="connsiteY3" fmla="*/ 1827480 h 1974681"/>
                    <a:gd name="connsiteX4" fmla="*/ 996923 w 3499204"/>
                    <a:gd name="connsiteY4" fmla="*/ 1805759 h 1974681"/>
                    <a:gd name="connsiteX5" fmla="*/ 580988 w 3499204"/>
                    <a:gd name="connsiteY5" fmla="*/ 1974681 h 1974681"/>
                    <a:gd name="connsiteX6" fmla="*/ 75329 w 3499204"/>
                    <a:gd name="connsiteY6" fmla="*/ 1699158 h 1974681"/>
                    <a:gd name="connsiteX7" fmla="*/ 198730 w 3499204"/>
                    <a:gd name="connsiteY7" fmla="*/ 1443595 h 1974681"/>
                    <a:gd name="connsiteX8" fmla="*/ 652087 w 3499204"/>
                    <a:gd name="connsiteY8" fmla="*/ 1326730 h 1974681"/>
                    <a:gd name="connsiteX9" fmla="*/ 515857 w 3499204"/>
                    <a:gd name="connsiteY9" fmla="*/ 1014647 h 1974681"/>
                    <a:gd name="connsiteX10" fmla="*/ 65722 w 3499204"/>
                    <a:gd name="connsiteY10" fmla="*/ 819782 h 1974681"/>
                    <a:gd name="connsiteX11" fmla="*/ 32470 w 3499204"/>
                    <a:gd name="connsiteY11" fmla="*/ 765798 h 1974681"/>
                    <a:gd name="connsiteX12" fmla="*/ 1860 w 3499204"/>
                    <a:gd name="connsiteY12" fmla="*/ 707391 h 1974681"/>
                    <a:gd name="connsiteX13" fmla="*/ 89473 w 3499204"/>
                    <a:gd name="connsiteY13" fmla="*/ 411904 h 1974681"/>
                    <a:gd name="connsiteX14" fmla="*/ 225405 w 3499204"/>
                    <a:gd name="connsiteY14" fmla="*/ 290998 h 1974681"/>
                    <a:gd name="connsiteX15" fmla="*/ 431498 w 3499204"/>
                    <a:gd name="connsiteY15" fmla="*/ 225961 h 1974681"/>
                    <a:gd name="connsiteX16" fmla="*/ 709470 w 3499204"/>
                    <a:gd name="connsiteY16" fmla="*/ 304873 h 1974681"/>
                    <a:gd name="connsiteX17" fmla="*/ 1063888 w 3499204"/>
                    <a:gd name="connsiteY17" fmla="*/ 441666 h 1974681"/>
                    <a:gd name="connsiteX18" fmla="*/ 1036743 w 3499204"/>
                    <a:gd name="connsiteY18" fmla="*/ 240102 h 1974681"/>
                    <a:gd name="connsiteX19" fmla="*/ 972369 w 3499204"/>
                    <a:gd name="connsiteY19" fmla="*/ 26107 h 1974681"/>
                    <a:gd name="connsiteX20" fmla="*/ 1074679 w 3499204"/>
                    <a:gd name="connsiteY20" fmla="*/ 21982 h 1974681"/>
                    <a:gd name="connsiteX21" fmla="*/ 1226410 w 3499204"/>
                    <a:gd name="connsiteY21" fmla="*/ 183203 h 1974681"/>
                    <a:gd name="connsiteX22" fmla="*/ 1402601 w 3499204"/>
                    <a:gd name="connsiteY22" fmla="*/ 355226 h 1974681"/>
                    <a:gd name="connsiteX23" fmla="*/ 2073664 w 3499204"/>
                    <a:gd name="connsiteY23" fmla="*/ 265949 h 1974681"/>
                    <a:gd name="connsiteX24" fmla="*/ 2342327 w 3499204"/>
                    <a:gd name="connsiteY24" fmla="*/ 446558 h 1974681"/>
                    <a:gd name="connsiteX25" fmla="*/ 2493176 w 3499204"/>
                    <a:gd name="connsiteY25" fmla="*/ 690338 h 1974681"/>
                    <a:gd name="connsiteX26" fmla="*/ 2866035 w 3499204"/>
                    <a:gd name="connsiteY26" fmla="*/ 576250 h 1974681"/>
                    <a:gd name="connsiteX27" fmla="*/ 3084048 w 3499204"/>
                    <a:gd name="connsiteY27" fmla="*/ 442212 h 1974681"/>
                    <a:gd name="connsiteX28" fmla="*/ 3497306 w 3499204"/>
                    <a:gd name="connsiteY28" fmla="*/ 55690 h 1974681"/>
                    <a:gd name="connsiteX29" fmla="*/ 3226996 w 3499204"/>
                    <a:gd name="connsiteY29" fmla="*/ 992230 h 1974681"/>
                    <a:gd name="connsiteX30" fmla="*/ 2972053 w 3499204"/>
                    <a:gd name="connsiteY30" fmla="*/ 1320487 h 1974681"/>
                    <a:gd name="connsiteX31" fmla="*/ 2715606 w 3499204"/>
                    <a:gd name="connsiteY31" fmla="*/ 1441862 h 1974681"/>
                    <a:gd name="connsiteX32" fmla="*/ 2268486 w 3499204"/>
                    <a:gd name="connsiteY32" fmla="*/ 1540104 h 1974681"/>
                    <a:gd name="connsiteX0" fmla="*/ 2222372 w 3499204"/>
                    <a:gd name="connsiteY0" fmla="*/ 1551562 h 1974681"/>
                    <a:gd name="connsiteX1" fmla="*/ 1692449 w 3499204"/>
                    <a:gd name="connsiteY1" fmla="*/ 1604483 h 1974681"/>
                    <a:gd name="connsiteX2" fmla="*/ 1267556 w 3499204"/>
                    <a:gd name="connsiteY2" fmla="*/ 1635537 h 1974681"/>
                    <a:gd name="connsiteX3" fmla="*/ 949283 w 3499204"/>
                    <a:gd name="connsiteY3" fmla="*/ 1827480 h 1974681"/>
                    <a:gd name="connsiteX4" fmla="*/ 996923 w 3499204"/>
                    <a:gd name="connsiteY4" fmla="*/ 1805759 h 1974681"/>
                    <a:gd name="connsiteX5" fmla="*/ 580988 w 3499204"/>
                    <a:gd name="connsiteY5" fmla="*/ 1974681 h 1974681"/>
                    <a:gd name="connsiteX6" fmla="*/ 75329 w 3499204"/>
                    <a:gd name="connsiteY6" fmla="*/ 1699158 h 1974681"/>
                    <a:gd name="connsiteX7" fmla="*/ 198730 w 3499204"/>
                    <a:gd name="connsiteY7" fmla="*/ 1443595 h 1974681"/>
                    <a:gd name="connsiteX8" fmla="*/ 652087 w 3499204"/>
                    <a:gd name="connsiteY8" fmla="*/ 1326730 h 1974681"/>
                    <a:gd name="connsiteX9" fmla="*/ 515857 w 3499204"/>
                    <a:gd name="connsiteY9" fmla="*/ 1014647 h 1974681"/>
                    <a:gd name="connsiteX10" fmla="*/ 65722 w 3499204"/>
                    <a:gd name="connsiteY10" fmla="*/ 819782 h 1974681"/>
                    <a:gd name="connsiteX11" fmla="*/ 32470 w 3499204"/>
                    <a:gd name="connsiteY11" fmla="*/ 765798 h 1974681"/>
                    <a:gd name="connsiteX12" fmla="*/ 1860 w 3499204"/>
                    <a:gd name="connsiteY12" fmla="*/ 659405 h 1974681"/>
                    <a:gd name="connsiteX13" fmla="*/ 89473 w 3499204"/>
                    <a:gd name="connsiteY13" fmla="*/ 411904 h 1974681"/>
                    <a:gd name="connsiteX14" fmla="*/ 225405 w 3499204"/>
                    <a:gd name="connsiteY14" fmla="*/ 290998 h 1974681"/>
                    <a:gd name="connsiteX15" fmla="*/ 431498 w 3499204"/>
                    <a:gd name="connsiteY15" fmla="*/ 225961 h 1974681"/>
                    <a:gd name="connsiteX16" fmla="*/ 709470 w 3499204"/>
                    <a:gd name="connsiteY16" fmla="*/ 304873 h 1974681"/>
                    <a:gd name="connsiteX17" fmla="*/ 1063888 w 3499204"/>
                    <a:gd name="connsiteY17" fmla="*/ 441666 h 1974681"/>
                    <a:gd name="connsiteX18" fmla="*/ 1036743 w 3499204"/>
                    <a:gd name="connsiteY18" fmla="*/ 240102 h 1974681"/>
                    <a:gd name="connsiteX19" fmla="*/ 972369 w 3499204"/>
                    <a:gd name="connsiteY19" fmla="*/ 26107 h 1974681"/>
                    <a:gd name="connsiteX20" fmla="*/ 1074679 w 3499204"/>
                    <a:gd name="connsiteY20" fmla="*/ 21982 h 1974681"/>
                    <a:gd name="connsiteX21" fmla="*/ 1226410 w 3499204"/>
                    <a:gd name="connsiteY21" fmla="*/ 183203 h 1974681"/>
                    <a:gd name="connsiteX22" fmla="*/ 1402601 w 3499204"/>
                    <a:gd name="connsiteY22" fmla="*/ 355226 h 1974681"/>
                    <a:gd name="connsiteX23" fmla="*/ 2073664 w 3499204"/>
                    <a:gd name="connsiteY23" fmla="*/ 265949 h 1974681"/>
                    <a:gd name="connsiteX24" fmla="*/ 2342327 w 3499204"/>
                    <a:gd name="connsiteY24" fmla="*/ 446558 h 1974681"/>
                    <a:gd name="connsiteX25" fmla="*/ 2493176 w 3499204"/>
                    <a:gd name="connsiteY25" fmla="*/ 690338 h 1974681"/>
                    <a:gd name="connsiteX26" fmla="*/ 2866035 w 3499204"/>
                    <a:gd name="connsiteY26" fmla="*/ 576250 h 1974681"/>
                    <a:gd name="connsiteX27" fmla="*/ 3084048 w 3499204"/>
                    <a:gd name="connsiteY27" fmla="*/ 442212 h 1974681"/>
                    <a:gd name="connsiteX28" fmla="*/ 3497306 w 3499204"/>
                    <a:gd name="connsiteY28" fmla="*/ 55690 h 1974681"/>
                    <a:gd name="connsiteX29" fmla="*/ 3226996 w 3499204"/>
                    <a:gd name="connsiteY29" fmla="*/ 992230 h 1974681"/>
                    <a:gd name="connsiteX30" fmla="*/ 2972053 w 3499204"/>
                    <a:gd name="connsiteY30" fmla="*/ 1320487 h 1974681"/>
                    <a:gd name="connsiteX31" fmla="*/ 2715606 w 3499204"/>
                    <a:gd name="connsiteY31" fmla="*/ 1441862 h 1974681"/>
                    <a:gd name="connsiteX32" fmla="*/ 2268486 w 3499204"/>
                    <a:gd name="connsiteY32" fmla="*/ 1540104 h 1974681"/>
                    <a:gd name="connsiteX0" fmla="*/ 2220946 w 3497778"/>
                    <a:gd name="connsiteY0" fmla="*/ 1551562 h 1974681"/>
                    <a:gd name="connsiteX1" fmla="*/ 1691023 w 3497778"/>
                    <a:gd name="connsiteY1" fmla="*/ 1604483 h 1974681"/>
                    <a:gd name="connsiteX2" fmla="*/ 1266130 w 3497778"/>
                    <a:gd name="connsiteY2" fmla="*/ 1635537 h 1974681"/>
                    <a:gd name="connsiteX3" fmla="*/ 947857 w 3497778"/>
                    <a:gd name="connsiteY3" fmla="*/ 1827480 h 1974681"/>
                    <a:gd name="connsiteX4" fmla="*/ 995497 w 3497778"/>
                    <a:gd name="connsiteY4" fmla="*/ 1805759 h 1974681"/>
                    <a:gd name="connsiteX5" fmla="*/ 579562 w 3497778"/>
                    <a:gd name="connsiteY5" fmla="*/ 1974681 h 1974681"/>
                    <a:gd name="connsiteX6" fmla="*/ 73903 w 3497778"/>
                    <a:gd name="connsiteY6" fmla="*/ 1699158 h 1974681"/>
                    <a:gd name="connsiteX7" fmla="*/ 197304 w 3497778"/>
                    <a:gd name="connsiteY7" fmla="*/ 1443595 h 1974681"/>
                    <a:gd name="connsiteX8" fmla="*/ 650661 w 3497778"/>
                    <a:gd name="connsiteY8" fmla="*/ 1326730 h 1974681"/>
                    <a:gd name="connsiteX9" fmla="*/ 514431 w 3497778"/>
                    <a:gd name="connsiteY9" fmla="*/ 1014647 h 1974681"/>
                    <a:gd name="connsiteX10" fmla="*/ 64296 w 3497778"/>
                    <a:gd name="connsiteY10" fmla="*/ 819782 h 1974681"/>
                    <a:gd name="connsiteX11" fmla="*/ 54796 w 3497778"/>
                    <a:gd name="connsiteY11" fmla="*/ 801788 h 1974681"/>
                    <a:gd name="connsiteX12" fmla="*/ 434 w 3497778"/>
                    <a:gd name="connsiteY12" fmla="*/ 659405 h 1974681"/>
                    <a:gd name="connsiteX13" fmla="*/ 88047 w 3497778"/>
                    <a:gd name="connsiteY13" fmla="*/ 411904 h 1974681"/>
                    <a:gd name="connsiteX14" fmla="*/ 223979 w 3497778"/>
                    <a:gd name="connsiteY14" fmla="*/ 290998 h 1974681"/>
                    <a:gd name="connsiteX15" fmla="*/ 430072 w 3497778"/>
                    <a:gd name="connsiteY15" fmla="*/ 225961 h 1974681"/>
                    <a:gd name="connsiteX16" fmla="*/ 708044 w 3497778"/>
                    <a:gd name="connsiteY16" fmla="*/ 304873 h 1974681"/>
                    <a:gd name="connsiteX17" fmla="*/ 1062462 w 3497778"/>
                    <a:gd name="connsiteY17" fmla="*/ 441666 h 1974681"/>
                    <a:gd name="connsiteX18" fmla="*/ 1035317 w 3497778"/>
                    <a:gd name="connsiteY18" fmla="*/ 240102 h 1974681"/>
                    <a:gd name="connsiteX19" fmla="*/ 970943 w 3497778"/>
                    <a:gd name="connsiteY19" fmla="*/ 26107 h 1974681"/>
                    <a:gd name="connsiteX20" fmla="*/ 1073253 w 3497778"/>
                    <a:gd name="connsiteY20" fmla="*/ 21982 h 1974681"/>
                    <a:gd name="connsiteX21" fmla="*/ 1224984 w 3497778"/>
                    <a:gd name="connsiteY21" fmla="*/ 183203 h 1974681"/>
                    <a:gd name="connsiteX22" fmla="*/ 1401175 w 3497778"/>
                    <a:gd name="connsiteY22" fmla="*/ 355226 h 1974681"/>
                    <a:gd name="connsiteX23" fmla="*/ 2072238 w 3497778"/>
                    <a:gd name="connsiteY23" fmla="*/ 265949 h 1974681"/>
                    <a:gd name="connsiteX24" fmla="*/ 2340901 w 3497778"/>
                    <a:gd name="connsiteY24" fmla="*/ 446558 h 1974681"/>
                    <a:gd name="connsiteX25" fmla="*/ 2491750 w 3497778"/>
                    <a:gd name="connsiteY25" fmla="*/ 690338 h 1974681"/>
                    <a:gd name="connsiteX26" fmla="*/ 2864609 w 3497778"/>
                    <a:gd name="connsiteY26" fmla="*/ 576250 h 1974681"/>
                    <a:gd name="connsiteX27" fmla="*/ 3082622 w 3497778"/>
                    <a:gd name="connsiteY27" fmla="*/ 442212 h 1974681"/>
                    <a:gd name="connsiteX28" fmla="*/ 3495880 w 3497778"/>
                    <a:gd name="connsiteY28" fmla="*/ 55690 h 1974681"/>
                    <a:gd name="connsiteX29" fmla="*/ 3225570 w 3497778"/>
                    <a:gd name="connsiteY29" fmla="*/ 992230 h 1974681"/>
                    <a:gd name="connsiteX30" fmla="*/ 2970627 w 3497778"/>
                    <a:gd name="connsiteY30" fmla="*/ 1320487 h 1974681"/>
                    <a:gd name="connsiteX31" fmla="*/ 2714180 w 3497778"/>
                    <a:gd name="connsiteY31" fmla="*/ 1441862 h 1974681"/>
                    <a:gd name="connsiteX32" fmla="*/ 2267060 w 3497778"/>
                    <a:gd name="connsiteY32" fmla="*/ 1540104 h 1974681"/>
                    <a:gd name="connsiteX0" fmla="*/ 2221058 w 3497890"/>
                    <a:gd name="connsiteY0" fmla="*/ 1551562 h 1974681"/>
                    <a:gd name="connsiteX1" fmla="*/ 1691135 w 3497890"/>
                    <a:gd name="connsiteY1" fmla="*/ 1604483 h 1974681"/>
                    <a:gd name="connsiteX2" fmla="*/ 1266242 w 3497890"/>
                    <a:gd name="connsiteY2" fmla="*/ 1635537 h 1974681"/>
                    <a:gd name="connsiteX3" fmla="*/ 947969 w 3497890"/>
                    <a:gd name="connsiteY3" fmla="*/ 1827480 h 1974681"/>
                    <a:gd name="connsiteX4" fmla="*/ 995609 w 3497890"/>
                    <a:gd name="connsiteY4" fmla="*/ 1805759 h 1974681"/>
                    <a:gd name="connsiteX5" fmla="*/ 579674 w 3497890"/>
                    <a:gd name="connsiteY5" fmla="*/ 1974681 h 1974681"/>
                    <a:gd name="connsiteX6" fmla="*/ 74015 w 3497890"/>
                    <a:gd name="connsiteY6" fmla="*/ 1699158 h 1974681"/>
                    <a:gd name="connsiteX7" fmla="*/ 197416 w 3497890"/>
                    <a:gd name="connsiteY7" fmla="*/ 1443595 h 1974681"/>
                    <a:gd name="connsiteX8" fmla="*/ 650773 w 3497890"/>
                    <a:gd name="connsiteY8" fmla="*/ 1326730 h 1974681"/>
                    <a:gd name="connsiteX9" fmla="*/ 514543 w 3497890"/>
                    <a:gd name="connsiteY9" fmla="*/ 1014647 h 1974681"/>
                    <a:gd name="connsiteX10" fmla="*/ 64408 w 3497890"/>
                    <a:gd name="connsiteY10" fmla="*/ 819782 h 1974681"/>
                    <a:gd name="connsiteX11" fmla="*/ 51649 w 3497890"/>
                    <a:gd name="connsiteY11" fmla="*/ 810019 h 1974681"/>
                    <a:gd name="connsiteX12" fmla="*/ 546 w 3497890"/>
                    <a:gd name="connsiteY12" fmla="*/ 659405 h 1974681"/>
                    <a:gd name="connsiteX13" fmla="*/ 88159 w 3497890"/>
                    <a:gd name="connsiteY13" fmla="*/ 411904 h 1974681"/>
                    <a:gd name="connsiteX14" fmla="*/ 224091 w 3497890"/>
                    <a:gd name="connsiteY14" fmla="*/ 290998 h 1974681"/>
                    <a:gd name="connsiteX15" fmla="*/ 430184 w 3497890"/>
                    <a:gd name="connsiteY15" fmla="*/ 225961 h 1974681"/>
                    <a:gd name="connsiteX16" fmla="*/ 708156 w 3497890"/>
                    <a:gd name="connsiteY16" fmla="*/ 304873 h 1974681"/>
                    <a:gd name="connsiteX17" fmla="*/ 1062574 w 3497890"/>
                    <a:gd name="connsiteY17" fmla="*/ 441666 h 1974681"/>
                    <a:gd name="connsiteX18" fmla="*/ 1035429 w 3497890"/>
                    <a:gd name="connsiteY18" fmla="*/ 240102 h 1974681"/>
                    <a:gd name="connsiteX19" fmla="*/ 971055 w 3497890"/>
                    <a:gd name="connsiteY19" fmla="*/ 26107 h 1974681"/>
                    <a:gd name="connsiteX20" fmla="*/ 1073365 w 3497890"/>
                    <a:gd name="connsiteY20" fmla="*/ 21982 h 1974681"/>
                    <a:gd name="connsiteX21" fmla="*/ 1225096 w 3497890"/>
                    <a:gd name="connsiteY21" fmla="*/ 183203 h 1974681"/>
                    <a:gd name="connsiteX22" fmla="*/ 1401287 w 3497890"/>
                    <a:gd name="connsiteY22" fmla="*/ 355226 h 1974681"/>
                    <a:gd name="connsiteX23" fmla="*/ 2072350 w 3497890"/>
                    <a:gd name="connsiteY23" fmla="*/ 265949 h 1974681"/>
                    <a:gd name="connsiteX24" fmla="*/ 2341013 w 3497890"/>
                    <a:gd name="connsiteY24" fmla="*/ 446558 h 1974681"/>
                    <a:gd name="connsiteX25" fmla="*/ 2491862 w 3497890"/>
                    <a:gd name="connsiteY25" fmla="*/ 690338 h 1974681"/>
                    <a:gd name="connsiteX26" fmla="*/ 2864721 w 3497890"/>
                    <a:gd name="connsiteY26" fmla="*/ 576250 h 1974681"/>
                    <a:gd name="connsiteX27" fmla="*/ 3082734 w 3497890"/>
                    <a:gd name="connsiteY27" fmla="*/ 442212 h 1974681"/>
                    <a:gd name="connsiteX28" fmla="*/ 3495992 w 3497890"/>
                    <a:gd name="connsiteY28" fmla="*/ 55690 h 1974681"/>
                    <a:gd name="connsiteX29" fmla="*/ 3225682 w 3497890"/>
                    <a:gd name="connsiteY29" fmla="*/ 992230 h 1974681"/>
                    <a:gd name="connsiteX30" fmla="*/ 2970739 w 3497890"/>
                    <a:gd name="connsiteY30" fmla="*/ 1320487 h 1974681"/>
                    <a:gd name="connsiteX31" fmla="*/ 2714292 w 3497890"/>
                    <a:gd name="connsiteY31" fmla="*/ 1441862 h 1974681"/>
                    <a:gd name="connsiteX32" fmla="*/ 2267172 w 3497890"/>
                    <a:gd name="connsiteY32" fmla="*/ 1540104 h 1974681"/>
                    <a:gd name="connsiteX0" fmla="*/ 2221058 w 3497890"/>
                    <a:gd name="connsiteY0" fmla="*/ 1551562 h 1974681"/>
                    <a:gd name="connsiteX1" fmla="*/ 1691135 w 3497890"/>
                    <a:gd name="connsiteY1" fmla="*/ 1604483 h 1974681"/>
                    <a:gd name="connsiteX2" fmla="*/ 1266242 w 3497890"/>
                    <a:gd name="connsiteY2" fmla="*/ 1635537 h 1974681"/>
                    <a:gd name="connsiteX3" fmla="*/ 947969 w 3497890"/>
                    <a:gd name="connsiteY3" fmla="*/ 1827480 h 1974681"/>
                    <a:gd name="connsiteX4" fmla="*/ 995609 w 3497890"/>
                    <a:gd name="connsiteY4" fmla="*/ 1805759 h 1974681"/>
                    <a:gd name="connsiteX5" fmla="*/ 579674 w 3497890"/>
                    <a:gd name="connsiteY5" fmla="*/ 1974681 h 1974681"/>
                    <a:gd name="connsiteX6" fmla="*/ 74015 w 3497890"/>
                    <a:gd name="connsiteY6" fmla="*/ 1699158 h 1974681"/>
                    <a:gd name="connsiteX7" fmla="*/ 197416 w 3497890"/>
                    <a:gd name="connsiteY7" fmla="*/ 1443595 h 1974681"/>
                    <a:gd name="connsiteX8" fmla="*/ 650773 w 3497890"/>
                    <a:gd name="connsiteY8" fmla="*/ 1326730 h 1974681"/>
                    <a:gd name="connsiteX9" fmla="*/ 514543 w 3497890"/>
                    <a:gd name="connsiteY9" fmla="*/ 1014647 h 1974681"/>
                    <a:gd name="connsiteX10" fmla="*/ 90484 w 3497890"/>
                    <a:gd name="connsiteY10" fmla="*/ 832129 h 1974681"/>
                    <a:gd name="connsiteX11" fmla="*/ 51649 w 3497890"/>
                    <a:gd name="connsiteY11" fmla="*/ 810019 h 1974681"/>
                    <a:gd name="connsiteX12" fmla="*/ 546 w 3497890"/>
                    <a:gd name="connsiteY12" fmla="*/ 659405 h 1974681"/>
                    <a:gd name="connsiteX13" fmla="*/ 88159 w 3497890"/>
                    <a:gd name="connsiteY13" fmla="*/ 411904 h 1974681"/>
                    <a:gd name="connsiteX14" fmla="*/ 224091 w 3497890"/>
                    <a:gd name="connsiteY14" fmla="*/ 290998 h 1974681"/>
                    <a:gd name="connsiteX15" fmla="*/ 430184 w 3497890"/>
                    <a:gd name="connsiteY15" fmla="*/ 225961 h 1974681"/>
                    <a:gd name="connsiteX16" fmla="*/ 708156 w 3497890"/>
                    <a:gd name="connsiteY16" fmla="*/ 304873 h 1974681"/>
                    <a:gd name="connsiteX17" fmla="*/ 1062574 w 3497890"/>
                    <a:gd name="connsiteY17" fmla="*/ 441666 h 1974681"/>
                    <a:gd name="connsiteX18" fmla="*/ 1035429 w 3497890"/>
                    <a:gd name="connsiteY18" fmla="*/ 240102 h 1974681"/>
                    <a:gd name="connsiteX19" fmla="*/ 971055 w 3497890"/>
                    <a:gd name="connsiteY19" fmla="*/ 26107 h 1974681"/>
                    <a:gd name="connsiteX20" fmla="*/ 1073365 w 3497890"/>
                    <a:gd name="connsiteY20" fmla="*/ 21982 h 1974681"/>
                    <a:gd name="connsiteX21" fmla="*/ 1225096 w 3497890"/>
                    <a:gd name="connsiteY21" fmla="*/ 183203 h 1974681"/>
                    <a:gd name="connsiteX22" fmla="*/ 1401287 w 3497890"/>
                    <a:gd name="connsiteY22" fmla="*/ 355226 h 1974681"/>
                    <a:gd name="connsiteX23" fmla="*/ 2072350 w 3497890"/>
                    <a:gd name="connsiteY23" fmla="*/ 265949 h 1974681"/>
                    <a:gd name="connsiteX24" fmla="*/ 2341013 w 3497890"/>
                    <a:gd name="connsiteY24" fmla="*/ 446558 h 1974681"/>
                    <a:gd name="connsiteX25" fmla="*/ 2491862 w 3497890"/>
                    <a:gd name="connsiteY25" fmla="*/ 690338 h 1974681"/>
                    <a:gd name="connsiteX26" fmla="*/ 2864721 w 3497890"/>
                    <a:gd name="connsiteY26" fmla="*/ 576250 h 1974681"/>
                    <a:gd name="connsiteX27" fmla="*/ 3082734 w 3497890"/>
                    <a:gd name="connsiteY27" fmla="*/ 442212 h 1974681"/>
                    <a:gd name="connsiteX28" fmla="*/ 3495992 w 3497890"/>
                    <a:gd name="connsiteY28" fmla="*/ 55690 h 1974681"/>
                    <a:gd name="connsiteX29" fmla="*/ 3225682 w 3497890"/>
                    <a:gd name="connsiteY29" fmla="*/ 992230 h 1974681"/>
                    <a:gd name="connsiteX30" fmla="*/ 2970739 w 3497890"/>
                    <a:gd name="connsiteY30" fmla="*/ 1320487 h 1974681"/>
                    <a:gd name="connsiteX31" fmla="*/ 2714292 w 3497890"/>
                    <a:gd name="connsiteY31" fmla="*/ 1441862 h 1974681"/>
                    <a:gd name="connsiteX32" fmla="*/ 2267172 w 3497890"/>
                    <a:gd name="connsiteY32" fmla="*/ 1540104 h 1974681"/>
                    <a:gd name="connsiteX0" fmla="*/ 2220946 w 3497778"/>
                    <a:gd name="connsiteY0" fmla="*/ 1551562 h 1974681"/>
                    <a:gd name="connsiteX1" fmla="*/ 1691023 w 3497778"/>
                    <a:gd name="connsiteY1" fmla="*/ 1604483 h 1974681"/>
                    <a:gd name="connsiteX2" fmla="*/ 1266130 w 3497778"/>
                    <a:gd name="connsiteY2" fmla="*/ 1635537 h 1974681"/>
                    <a:gd name="connsiteX3" fmla="*/ 947857 w 3497778"/>
                    <a:gd name="connsiteY3" fmla="*/ 1827480 h 1974681"/>
                    <a:gd name="connsiteX4" fmla="*/ 995497 w 3497778"/>
                    <a:gd name="connsiteY4" fmla="*/ 1805759 h 1974681"/>
                    <a:gd name="connsiteX5" fmla="*/ 579562 w 3497778"/>
                    <a:gd name="connsiteY5" fmla="*/ 1974681 h 1974681"/>
                    <a:gd name="connsiteX6" fmla="*/ 73903 w 3497778"/>
                    <a:gd name="connsiteY6" fmla="*/ 1699158 h 1974681"/>
                    <a:gd name="connsiteX7" fmla="*/ 197304 w 3497778"/>
                    <a:gd name="connsiteY7" fmla="*/ 1443595 h 1974681"/>
                    <a:gd name="connsiteX8" fmla="*/ 650661 w 3497778"/>
                    <a:gd name="connsiteY8" fmla="*/ 1326730 h 1974681"/>
                    <a:gd name="connsiteX9" fmla="*/ 514431 w 3497778"/>
                    <a:gd name="connsiteY9" fmla="*/ 1014647 h 1974681"/>
                    <a:gd name="connsiteX10" fmla="*/ 90372 w 3497778"/>
                    <a:gd name="connsiteY10" fmla="*/ 832129 h 1974681"/>
                    <a:gd name="connsiteX11" fmla="*/ 54797 w 3497778"/>
                    <a:gd name="connsiteY11" fmla="*/ 826482 h 1974681"/>
                    <a:gd name="connsiteX12" fmla="*/ 434 w 3497778"/>
                    <a:gd name="connsiteY12" fmla="*/ 659405 h 1974681"/>
                    <a:gd name="connsiteX13" fmla="*/ 88047 w 3497778"/>
                    <a:gd name="connsiteY13" fmla="*/ 411904 h 1974681"/>
                    <a:gd name="connsiteX14" fmla="*/ 223979 w 3497778"/>
                    <a:gd name="connsiteY14" fmla="*/ 290998 h 1974681"/>
                    <a:gd name="connsiteX15" fmla="*/ 430072 w 3497778"/>
                    <a:gd name="connsiteY15" fmla="*/ 225961 h 1974681"/>
                    <a:gd name="connsiteX16" fmla="*/ 708044 w 3497778"/>
                    <a:gd name="connsiteY16" fmla="*/ 304873 h 1974681"/>
                    <a:gd name="connsiteX17" fmla="*/ 1062462 w 3497778"/>
                    <a:gd name="connsiteY17" fmla="*/ 441666 h 1974681"/>
                    <a:gd name="connsiteX18" fmla="*/ 1035317 w 3497778"/>
                    <a:gd name="connsiteY18" fmla="*/ 240102 h 1974681"/>
                    <a:gd name="connsiteX19" fmla="*/ 970943 w 3497778"/>
                    <a:gd name="connsiteY19" fmla="*/ 26107 h 1974681"/>
                    <a:gd name="connsiteX20" fmla="*/ 1073253 w 3497778"/>
                    <a:gd name="connsiteY20" fmla="*/ 21982 h 1974681"/>
                    <a:gd name="connsiteX21" fmla="*/ 1224984 w 3497778"/>
                    <a:gd name="connsiteY21" fmla="*/ 183203 h 1974681"/>
                    <a:gd name="connsiteX22" fmla="*/ 1401175 w 3497778"/>
                    <a:gd name="connsiteY22" fmla="*/ 355226 h 1974681"/>
                    <a:gd name="connsiteX23" fmla="*/ 2072238 w 3497778"/>
                    <a:gd name="connsiteY23" fmla="*/ 265949 h 1974681"/>
                    <a:gd name="connsiteX24" fmla="*/ 2340901 w 3497778"/>
                    <a:gd name="connsiteY24" fmla="*/ 446558 h 1974681"/>
                    <a:gd name="connsiteX25" fmla="*/ 2491750 w 3497778"/>
                    <a:gd name="connsiteY25" fmla="*/ 690338 h 1974681"/>
                    <a:gd name="connsiteX26" fmla="*/ 2864609 w 3497778"/>
                    <a:gd name="connsiteY26" fmla="*/ 576250 h 1974681"/>
                    <a:gd name="connsiteX27" fmla="*/ 3082622 w 3497778"/>
                    <a:gd name="connsiteY27" fmla="*/ 442212 h 1974681"/>
                    <a:gd name="connsiteX28" fmla="*/ 3495880 w 3497778"/>
                    <a:gd name="connsiteY28" fmla="*/ 55690 h 1974681"/>
                    <a:gd name="connsiteX29" fmla="*/ 3225570 w 3497778"/>
                    <a:gd name="connsiteY29" fmla="*/ 992230 h 1974681"/>
                    <a:gd name="connsiteX30" fmla="*/ 2970627 w 3497778"/>
                    <a:gd name="connsiteY30" fmla="*/ 1320487 h 1974681"/>
                    <a:gd name="connsiteX31" fmla="*/ 2714180 w 3497778"/>
                    <a:gd name="connsiteY31" fmla="*/ 1441862 h 1974681"/>
                    <a:gd name="connsiteX32" fmla="*/ 2267060 w 3497778"/>
                    <a:gd name="connsiteY32" fmla="*/ 1540104 h 1974681"/>
                    <a:gd name="connsiteX0" fmla="*/ 2220946 w 3497778"/>
                    <a:gd name="connsiteY0" fmla="*/ 1551562 h 1974681"/>
                    <a:gd name="connsiteX1" fmla="*/ 1691023 w 3497778"/>
                    <a:gd name="connsiteY1" fmla="*/ 1604483 h 1974681"/>
                    <a:gd name="connsiteX2" fmla="*/ 1266130 w 3497778"/>
                    <a:gd name="connsiteY2" fmla="*/ 1635537 h 1974681"/>
                    <a:gd name="connsiteX3" fmla="*/ 947857 w 3497778"/>
                    <a:gd name="connsiteY3" fmla="*/ 1827480 h 1974681"/>
                    <a:gd name="connsiteX4" fmla="*/ 995497 w 3497778"/>
                    <a:gd name="connsiteY4" fmla="*/ 1805759 h 1974681"/>
                    <a:gd name="connsiteX5" fmla="*/ 579562 w 3497778"/>
                    <a:gd name="connsiteY5" fmla="*/ 1974681 h 1974681"/>
                    <a:gd name="connsiteX6" fmla="*/ 73903 w 3497778"/>
                    <a:gd name="connsiteY6" fmla="*/ 1699158 h 1974681"/>
                    <a:gd name="connsiteX7" fmla="*/ 197304 w 3497778"/>
                    <a:gd name="connsiteY7" fmla="*/ 1443595 h 1974681"/>
                    <a:gd name="connsiteX8" fmla="*/ 650661 w 3497778"/>
                    <a:gd name="connsiteY8" fmla="*/ 1326730 h 1974681"/>
                    <a:gd name="connsiteX9" fmla="*/ 514431 w 3497778"/>
                    <a:gd name="connsiteY9" fmla="*/ 1014647 h 1974681"/>
                    <a:gd name="connsiteX10" fmla="*/ 90372 w 3497778"/>
                    <a:gd name="connsiteY10" fmla="*/ 832129 h 1974681"/>
                    <a:gd name="connsiteX11" fmla="*/ 54797 w 3497778"/>
                    <a:gd name="connsiteY11" fmla="*/ 826482 h 1974681"/>
                    <a:gd name="connsiteX12" fmla="*/ 434 w 3497778"/>
                    <a:gd name="connsiteY12" fmla="*/ 659405 h 1974681"/>
                    <a:gd name="connsiteX13" fmla="*/ 88047 w 3497778"/>
                    <a:gd name="connsiteY13" fmla="*/ 411904 h 1974681"/>
                    <a:gd name="connsiteX14" fmla="*/ 223979 w 3497778"/>
                    <a:gd name="connsiteY14" fmla="*/ 290998 h 1974681"/>
                    <a:gd name="connsiteX15" fmla="*/ 430072 w 3497778"/>
                    <a:gd name="connsiteY15" fmla="*/ 225961 h 1974681"/>
                    <a:gd name="connsiteX16" fmla="*/ 708044 w 3497778"/>
                    <a:gd name="connsiteY16" fmla="*/ 304873 h 1974681"/>
                    <a:gd name="connsiteX17" fmla="*/ 1062462 w 3497778"/>
                    <a:gd name="connsiteY17" fmla="*/ 441666 h 1974681"/>
                    <a:gd name="connsiteX18" fmla="*/ 1035317 w 3497778"/>
                    <a:gd name="connsiteY18" fmla="*/ 240102 h 1974681"/>
                    <a:gd name="connsiteX19" fmla="*/ 970943 w 3497778"/>
                    <a:gd name="connsiteY19" fmla="*/ 26107 h 1974681"/>
                    <a:gd name="connsiteX20" fmla="*/ 1073253 w 3497778"/>
                    <a:gd name="connsiteY20" fmla="*/ 21982 h 1974681"/>
                    <a:gd name="connsiteX21" fmla="*/ 1224984 w 3497778"/>
                    <a:gd name="connsiteY21" fmla="*/ 183203 h 1974681"/>
                    <a:gd name="connsiteX22" fmla="*/ 1401175 w 3497778"/>
                    <a:gd name="connsiteY22" fmla="*/ 355226 h 1974681"/>
                    <a:gd name="connsiteX23" fmla="*/ 2072238 w 3497778"/>
                    <a:gd name="connsiteY23" fmla="*/ 265949 h 1974681"/>
                    <a:gd name="connsiteX24" fmla="*/ 2340901 w 3497778"/>
                    <a:gd name="connsiteY24" fmla="*/ 446558 h 1974681"/>
                    <a:gd name="connsiteX25" fmla="*/ 2491750 w 3497778"/>
                    <a:gd name="connsiteY25" fmla="*/ 690338 h 1974681"/>
                    <a:gd name="connsiteX26" fmla="*/ 2864609 w 3497778"/>
                    <a:gd name="connsiteY26" fmla="*/ 576250 h 1974681"/>
                    <a:gd name="connsiteX27" fmla="*/ 3082622 w 3497778"/>
                    <a:gd name="connsiteY27" fmla="*/ 442212 h 1974681"/>
                    <a:gd name="connsiteX28" fmla="*/ 3495880 w 3497778"/>
                    <a:gd name="connsiteY28" fmla="*/ 55690 h 1974681"/>
                    <a:gd name="connsiteX29" fmla="*/ 3225570 w 3497778"/>
                    <a:gd name="connsiteY29" fmla="*/ 992230 h 1974681"/>
                    <a:gd name="connsiteX30" fmla="*/ 2970627 w 3497778"/>
                    <a:gd name="connsiteY30" fmla="*/ 1320487 h 1974681"/>
                    <a:gd name="connsiteX31" fmla="*/ 2714180 w 3497778"/>
                    <a:gd name="connsiteY31" fmla="*/ 1441862 h 1974681"/>
                    <a:gd name="connsiteX32" fmla="*/ 2267060 w 3497778"/>
                    <a:gd name="connsiteY32" fmla="*/ 1540104 h 1974681"/>
                    <a:gd name="connsiteX0" fmla="*/ 2220515 w 3497347"/>
                    <a:gd name="connsiteY0" fmla="*/ 1551562 h 1974681"/>
                    <a:gd name="connsiteX1" fmla="*/ 1690592 w 3497347"/>
                    <a:gd name="connsiteY1" fmla="*/ 1604483 h 1974681"/>
                    <a:gd name="connsiteX2" fmla="*/ 1265699 w 3497347"/>
                    <a:gd name="connsiteY2" fmla="*/ 1635537 h 1974681"/>
                    <a:gd name="connsiteX3" fmla="*/ 947426 w 3497347"/>
                    <a:gd name="connsiteY3" fmla="*/ 1827480 h 1974681"/>
                    <a:gd name="connsiteX4" fmla="*/ 995066 w 3497347"/>
                    <a:gd name="connsiteY4" fmla="*/ 1805759 h 1974681"/>
                    <a:gd name="connsiteX5" fmla="*/ 579131 w 3497347"/>
                    <a:gd name="connsiteY5" fmla="*/ 1974681 h 1974681"/>
                    <a:gd name="connsiteX6" fmla="*/ 73472 w 3497347"/>
                    <a:gd name="connsiteY6" fmla="*/ 1699158 h 1974681"/>
                    <a:gd name="connsiteX7" fmla="*/ 196873 w 3497347"/>
                    <a:gd name="connsiteY7" fmla="*/ 1443595 h 1974681"/>
                    <a:gd name="connsiteX8" fmla="*/ 650230 w 3497347"/>
                    <a:gd name="connsiteY8" fmla="*/ 1326730 h 1974681"/>
                    <a:gd name="connsiteX9" fmla="*/ 514000 w 3497347"/>
                    <a:gd name="connsiteY9" fmla="*/ 1014647 h 1974681"/>
                    <a:gd name="connsiteX10" fmla="*/ 89941 w 3497347"/>
                    <a:gd name="connsiteY10" fmla="*/ 832129 h 1974681"/>
                    <a:gd name="connsiteX11" fmla="*/ 3 w 3497347"/>
                    <a:gd name="connsiteY11" fmla="*/ 659405 h 1974681"/>
                    <a:gd name="connsiteX12" fmla="*/ 87616 w 3497347"/>
                    <a:gd name="connsiteY12" fmla="*/ 411904 h 1974681"/>
                    <a:gd name="connsiteX13" fmla="*/ 223548 w 3497347"/>
                    <a:gd name="connsiteY13" fmla="*/ 290998 h 1974681"/>
                    <a:gd name="connsiteX14" fmla="*/ 429641 w 3497347"/>
                    <a:gd name="connsiteY14" fmla="*/ 225961 h 1974681"/>
                    <a:gd name="connsiteX15" fmla="*/ 707613 w 3497347"/>
                    <a:gd name="connsiteY15" fmla="*/ 304873 h 1974681"/>
                    <a:gd name="connsiteX16" fmla="*/ 1062031 w 3497347"/>
                    <a:gd name="connsiteY16" fmla="*/ 441666 h 1974681"/>
                    <a:gd name="connsiteX17" fmla="*/ 1034886 w 3497347"/>
                    <a:gd name="connsiteY17" fmla="*/ 240102 h 1974681"/>
                    <a:gd name="connsiteX18" fmla="*/ 970512 w 3497347"/>
                    <a:gd name="connsiteY18" fmla="*/ 26107 h 1974681"/>
                    <a:gd name="connsiteX19" fmla="*/ 1072822 w 3497347"/>
                    <a:gd name="connsiteY19" fmla="*/ 21982 h 1974681"/>
                    <a:gd name="connsiteX20" fmla="*/ 1224553 w 3497347"/>
                    <a:gd name="connsiteY20" fmla="*/ 183203 h 1974681"/>
                    <a:gd name="connsiteX21" fmla="*/ 1400744 w 3497347"/>
                    <a:gd name="connsiteY21" fmla="*/ 355226 h 1974681"/>
                    <a:gd name="connsiteX22" fmla="*/ 2071807 w 3497347"/>
                    <a:gd name="connsiteY22" fmla="*/ 265949 h 1974681"/>
                    <a:gd name="connsiteX23" fmla="*/ 2340470 w 3497347"/>
                    <a:gd name="connsiteY23" fmla="*/ 446558 h 1974681"/>
                    <a:gd name="connsiteX24" fmla="*/ 2491319 w 3497347"/>
                    <a:gd name="connsiteY24" fmla="*/ 690338 h 1974681"/>
                    <a:gd name="connsiteX25" fmla="*/ 2864178 w 3497347"/>
                    <a:gd name="connsiteY25" fmla="*/ 576250 h 1974681"/>
                    <a:gd name="connsiteX26" fmla="*/ 3082191 w 3497347"/>
                    <a:gd name="connsiteY26" fmla="*/ 442212 h 1974681"/>
                    <a:gd name="connsiteX27" fmla="*/ 3495449 w 3497347"/>
                    <a:gd name="connsiteY27" fmla="*/ 55690 h 1974681"/>
                    <a:gd name="connsiteX28" fmla="*/ 3225139 w 3497347"/>
                    <a:gd name="connsiteY28" fmla="*/ 992230 h 1974681"/>
                    <a:gd name="connsiteX29" fmla="*/ 2970196 w 3497347"/>
                    <a:gd name="connsiteY29" fmla="*/ 1320487 h 1974681"/>
                    <a:gd name="connsiteX30" fmla="*/ 2713749 w 3497347"/>
                    <a:gd name="connsiteY30" fmla="*/ 1441862 h 1974681"/>
                    <a:gd name="connsiteX31" fmla="*/ 2266629 w 3497347"/>
                    <a:gd name="connsiteY31" fmla="*/ 1540104 h 1974681"/>
                    <a:gd name="connsiteX0" fmla="*/ 2220515 w 3497347"/>
                    <a:gd name="connsiteY0" fmla="*/ 1551562 h 1974681"/>
                    <a:gd name="connsiteX1" fmla="*/ 1690592 w 3497347"/>
                    <a:gd name="connsiteY1" fmla="*/ 1604483 h 1974681"/>
                    <a:gd name="connsiteX2" fmla="*/ 1265699 w 3497347"/>
                    <a:gd name="connsiteY2" fmla="*/ 1635537 h 1974681"/>
                    <a:gd name="connsiteX3" fmla="*/ 947426 w 3497347"/>
                    <a:gd name="connsiteY3" fmla="*/ 1827480 h 1974681"/>
                    <a:gd name="connsiteX4" fmla="*/ 995066 w 3497347"/>
                    <a:gd name="connsiteY4" fmla="*/ 1805759 h 1974681"/>
                    <a:gd name="connsiteX5" fmla="*/ 579131 w 3497347"/>
                    <a:gd name="connsiteY5" fmla="*/ 1974681 h 1974681"/>
                    <a:gd name="connsiteX6" fmla="*/ 73472 w 3497347"/>
                    <a:gd name="connsiteY6" fmla="*/ 1699158 h 1974681"/>
                    <a:gd name="connsiteX7" fmla="*/ 196873 w 3497347"/>
                    <a:gd name="connsiteY7" fmla="*/ 1443595 h 1974681"/>
                    <a:gd name="connsiteX8" fmla="*/ 650230 w 3497347"/>
                    <a:gd name="connsiteY8" fmla="*/ 1326730 h 1974681"/>
                    <a:gd name="connsiteX9" fmla="*/ 514000 w 3497347"/>
                    <a:gd name="connsiteY9" fmla="*/ 1014647 h 1974681"/>
                    <a:gd name="connsiteX10" fmla="*/ 89941 w 3497347"/>
                    <a:gd name="connsiteY10" fmla="*/ 832129 h 1974681"/>
                    <a:gd name="connsiteX11" fmla="*/ 3 w 3497347"/>
                    <a:gd name="connsiteY11" fmla="*/ 659405 h 1974681"/>
                    <a:gd name="connsiteX12" fmla="*/ 87616 w 3497347"/>
                    <a:gd name="connsiteY12" fmla="*/ 411904 h 1974681"/>
                    <a:gd name="connsiteX13" fmla="*/ 223548 w 3497347"/>
                    <a:gd name="connsiteY13" fmla="*/ 290998 h 1974681"/>
                    <a:gd name="connsiteX14" fmla="*/ 429641 w 3497347"/>
                    <a:gd name="connsiteY14" fmla="*/ 225961 h 1974681"/>
                    <a:gd name="connsiteX15" fmla="*/ 707613 w 3497347"/>
                    <a:gd name="connsiteY15" fmla="*/ 304873 h 1974681"/>
                    <a:gd name="connsiteX16" fmla="*/ 1062031 w 3497347"/>
                    <a:gd name="connsiteY16" fmla="*/ 441666 h 1974681"/>
                    <a:gd name="connsiteX17" fmla="*/ 1034886 w 3497347"/>
                    <a:gd name="connsiteY17" fmla="*/ 240102 h 1974681"/>
                    <a:gd name="connsiteX18" fmla="*/ 970512 w 3497347"/>
                    <a:gd name="connsiteY18" fmla="*/ 26107 h 1974681"/>
                    <a:gd name="connsiteX19" fmla="*/ 1072822 w 3497347"/>
                    <a:gd name="connsiteY19" fmla="*/ 21982 h 1974681"/>
                    <a:gd name="connsiteX20" fmla="*/ 1211515 w 3497347"/>
                    <a:gd name="connsiteY20" fmla="*/ 203781 h 1974681"/>
                    <a:gd name="connsiteX21" fmla="*/ 1400744 w 3497347"/>
                    <a:gd name="connsiteY21" fmla="*/ 355226 h 1974681"/>
                    <a:gd name="connsiteX22" fmla="*/ 2071807 w 3497347"/>
                    <a:gd name="connsiteY22" fmla="*/ 265949 h 1974681"/>
                    <a:gd name="connsiteX23" fmla="*/ 2340470 w 3497347"/>
                    <a:gd name="connsiteY23" fmla="*/ 446558 h 1974681"/>
                    <a:gd name="connsiteX24" fmla="*/ 2491319 w 3497347"/>
                    <a:gd name="connsiteY24" fmla="*/ 690338 h 1974681"/>
                    <a:gd name="connsiteX25" fmla="*/ 2864178 w 3497347"/>
                    <a:gd name="connsiteY25" fmla="*/ 576250 h 1974681"/>
                    <a:gd name="connsiteX26" fmla="*/ 3082191 w 3497347"/>
                    <a:gd name="connsiteY26" fmla="*/ 442212 h 1974681"/>
                    <a:gd name="connsiteX27" fmla="*/ 3495449 w 3497347"/>
                    <a:gd name="connsiteY27" fmla="*/ 55690 h 1974681"/>
                    <a:gd name="connsiteX28" fmla="*/ 3225139 w 3497347"/>
                    <a:gd name="connsiteY28" fmla="*/ 992230 h 1974681"/>
                    <a:gd name="connsiteX29" fmla="*/ 2970196 w 3497347"/>
                    <a:gd name="connsiteY29" fmla="*/ 1320487 h 1974681"/>
                    <a:gd name="connsiteX30" fmla="*/ 2713749 w 3497347"/>
                    <a:gd name="connsiteY30" fmla="*/ 1441862 h 1974681"/>
                    <a:gd name="connsiteX31" fmla="*/ 2266629 w 3497347"/>
                    <a:gd name="connsiteY31" fmla="*/ 1540104 h 1974681"/>
                    <a:gd name="connsiteX0" fmla="*/ 2220515 w 3497347"/>
                    <a:gd name="connsiteY0" fmla="*/ 1551562 h 1974681"/>
                    <a:gd name="connsiteX1" fmla="*/ 1690592 w 3497347"/>
                    <a:gd name="connsiteY1" fmla="*/ 1604483 h 1974681"/>
                    <a:gd name="connsiteX2" fmla="*/ 1265699 w 3497347"/>
                    <a:gd name="connsiteY2" fmla="*/ 1635537 h 1974681"/>
                    <a:gd name="connsiteX3" fmla="*/ 947426 w 3497347"/>
                    <a:gd name="connsiteY3" fmla="*/ 1827480 h 1974681"/>
                    <a:gd name="connsiteX4" fmla="*/ 995066 w 3497347"/>
                    <a:gd name="connsiteY4" fmla="*/ 1805759 h 1974681"/>
                    <a:gd name="connsiteX5" fmla="*/ 579131 w 3497347"/>
                    <a:gd name="connsiteY5" fmla="*/ 1974681 h 1974681"/>
                    <a:gd name="connsiteX6" fmla="*/ 73472 w 3497347"/>
                    <a:gd name="connsiteY6" fmla="*/ 1699158 h 1974681"/>
                    <a:gd name="connsiteX7" fmla="*/ 196873 w 3497347"/>
                    <a:gd name="connsiteY7" fmla="*/ 1443595 h 1974681"/>
                    <a:gd name="connsiteX8" fmla="*/ 650230 w 3497347"/>
                    <a:gd name="connsiteY8" fmla="*/ 1326730 h 1974681"/>
                    <a:gd name="connsiteX9" fmla="*/ 514000 w 3497347"/>
                    <a:gd name="connsiteY9" fmla="*/ 1014647 h 1974681"/>
                    <a:gd name="connsiteX10" fmla="*/ 89941 w 3497347"/>
                    <a:gd name="connsiteY10" fmla="*/ 832129 h 1974681"/>
                    <a:gd name="connsiteX11" fmla="*/ 3 w 3497347"/>
                    <a:gd name="connsiteY11" fmla="*/ 659405 h 1974681"/>
                    <a:gd name="connsiteX12" fmla="*/ 87616 w 3497347"/>
                    <a:gd name="connsiteY12" fmla="*/ 411904 h 1974681"/>
                    <a:gd name="connsiteX13" fmla="*/ 223548 w 3497347"/>
                    <a:gd name="connsiteY13" fmla="*/ 290998 h 1974681"/>
                    <a:gd name="connsiteX14" fmla="*/ 429641 w 3497347"/>
                    <a:gd name="connsiteY14" fmla="*/ 225961 h 1974681"/>
                    <a:gd name="connsiteX15" fmla="*/ 707613 w 3497347"/>
                    <a:gd name="connsiteY15" fmla="*/ 304873 h 1974681"/>
                    <a:gd name="connsiteX16" fmla="*/ 1062031 w 3497347"/>
                    <a:gd name="connsiteY16" fmla="*/ 441666 h 1974681"/>
                    <a:gd name="connsiteX17" fmla="*/ 1034886 w 3497347"/>
                    <a:gd name="connsiteY17" fmla="*/ 240102 h 1974681"/>
                    <a:gd name="connsiteX18" fmla="*/ 970512 w 3497347"/>
                    <a:gd name="connsiteY18" fmla="*/ 26107 h 1974681"/>
                    <a:gd name="connsiteX19" fmla="*/ 1072822 w 3497347"/>
                    <a:gd name="connsiteY19" fmla="*/ 21982 h 1974681"/>
                    <a:gd name="connsiteX20" fmla="*/ 1211515 w 3497347"/>
                    <a:gd name="connsiteY20" fmla="*/ 203781 h 1974681"/>
                    <a:gd name="connsiteX21" fmla="*/ 1400744 w 3497347"/>
                    <a:gd name="connsiteY21" fmla="*/ 355226 h 1974681"/>
                    <a:gd name="connsiteX22" fmla="*/ 2071807 w 3497347"/>
                    <a:gd name="connsiteY22" fmla="*/ 265949 h 1974681"/>
                    <a:gd name="connsiteX23" fmla="*/ 2340470 w 3497347"/>
                    <a:gd name="connsiteY23" fmla="*/ 446558 h 1974681"/>
                    <a:gd name="connsiteX24" fmla="*/ 2491319 w 3497347"/>
                    <a:gd name="connsiteY24" fmla="*/ 690338 h 1974681"/>
                    <a:gd name="connsiteX25" fmla="*/ 2864178 w 3497347"/>
                    <a:gd name="connsiteY25" fmla="*/ 576250 h 1974681"/>
                    <a:gd name="connsiteX26" fmla="*/ 3082191 w 3497347"/>
                    <a:gd name="connsiteY26" fmla="*/ 442212 h 1974681"/>
                    <a:gd name="connsiteX27" fmla="*/ 3495449 w 3497347"/>
                    <a:gd name="connsiteY27" fmla="*/ 55690 h 1974681"/>
                    <a:gd name="connsiteX28" fmla="*/ 3225139 w 3497347"/>
                    <a:gd name="connsiteY28" fmla="*/ 992230 h 1974681"/>
                    <a:gd name="connsiteX29" fmla="*/ 2970196 w 3497347"/>
                    <a:gd name="connsiteY29" fmla="*/ 1320487 h 1974681"/>
                    <a:gd name="connsiteX30" fmla="*/ 2713749 w 3497347"/>
                    <a:gd name="connsiteY30" fmla="*/ 1441862 h 1974681"/>
                    <a:gd name="connsiteX31" fmla="*/ 2266629 w 3497347"/>
                    <a:gd name="connsiteY31" fmla="*/ 1540104 h 1974681"/>
                    <a:gd name="connsiteX0" fmla="*/ 2220515 w 3497347"/>
                    <a:gd name="connsiteY0" fmla="*/ 1551562 h 1974681"/>
                    <a:gd name="connsiteX1" fmla="*/ 1690592 w 3497347"/>
                    <a:gd name="connsiteY1" fmla="*/ 1604483 h 1974681"/>
                    <a:gd name="connsiteX2" fmla="*/ 1265699 w 3497347"/>
                    <a:gd name="connsiteY2" fmla="*/ 1635537 h 1974681"/>
                    <a:gd name="connsiteX3" fmla="*/ 947426 w 3497347"/>
                    <a:gd name="connsiteY3" fmla="*/ 1827480 h 1974681"/>
                    <a:gd name="connsiteX4" fmla="*/ 995066 w 3497347"/>
                    <a:gd name="connsiteY4" fmla="*/ 1805759 h 1974681"/>
                    <a:gd name="connsiteX5" fmla="*/ 579131 w 3497347"/>
                    <a:gd name="connsiteY5" fmla="*/ 1974681 h 1974681"/>
                    <a:gd name="connsiteX6" fmla="*/ 73472 w 3497347"/>
                    <a:gd name="connsiteY6" fmla="*/ 1699158 h 1974681"/>
                    <a:gd name="connsiteX7" fmla="*/ 196873 w 3497347"/>
                    <a:gd name="connsiteY7" fmla="*/ 1443595 h 1974681"/>
                    <a:gd name="connsiteX8" fmla="*/ 650230 w 3497347"/>
                    <a:gd name="connsiteY8" fmla="*/ 1326730 h 1974681"/>
                    <a:gd name="connsiteX9" fmla="*/ 514000 w 3497347"/>
                    <a:gd name="connsiteY9" fmla="*/ 1014647 h 1974681"/>
                    <a:gd name="connsiteX10" fmla="*/ 89941 w 3497347"/>
                    <a:gd name="connsiteY10" fmla="*/ 832129 h 1974681"/>
                    <a:gd name="connsiteX11" fmla="*/ 3 w 3497347"/>
                    <a:gd name="connsiteY11" fmla="*/ 659405 h 1974681"/>
                    <a:gd name="connsiteX12" fmla="*/ 87616 w 3497347"/>
                    <a:gd name="connsiteY12" fmla="*/ 411904 h 1974681"/>
                    <a:gd name="connsiteX13" fmla="*/ 223548 w 3497347"/>
                    <a:gd name="connsiteY13" fmla="*/ 290998 h 1974681"/>
                    <a:gd name="connsiteX14" fmla="*/ 429641 w 3497347"/>
                    <a:gd name="connsiteY14" fmla="*/ 225961 h 1974681"/>
                    <a:gd name="connsiteX15" fmla="*/ 707613 w 3497347"/>
                    <a:gd name="connsiteY15" fmla="*/ 304873 h 1974681"/>
                    <a:gd name="connsiteX16" fmla="*/ 1062031 w 3497347"/>
                    <a:gd name="connsiteY16" fmla="*/ 441666 h 1974681"/>
                    <a:gd name="connsiteX17" fmla="*/ 1034886 w 3497347"/>
                    <a:gd name="connsiteY17" fmla="*/ 240102 h 1974681"/>
                    <a:gd name="connsiteX18" fmla="*/ 970512 w 3497347"/>
                    <a:gd name="connsiteY18" fmla="*/ 26107 h 1974681"/>
                    <a:gd name="connsiteX19" fmla="*/ 1072822 w 3497347"/>
                    <a:gd name="connsiteY19" fmla="*/ 21982 h 1974681"/>
                    <a:gd name="connsiteX20" fmla="*/ 1211515 w 3497347"/>
                    <a:gd name="connsiteY20" fmla="*/ 203781 h 1974681"/>
                    <a:gd name="connsiteX21" fmla="*/ 1400744 w 3497347"/>
                    <a:gd name="connsiteY21" fmla="*/ 355226 h 1974681"/>
                    <a:gd name="connsiteX22" fmla="*/ 2071807 w 3497347"/>
                    <a:gd name="connsiteY22" fmla="*/ 265949 h 1974681"/>
                    <a:gd name="connsiteX23" fmla="*/ 2340470 w 3497347"/>
                    <a:gd name="connsiteY23" fmla="*/ 446558 h 1974681"/>
                    <a:gd name="connsiteX24" fmla="*/ 2491319 w 3497347"/>
                    <a:gd name="connsiteY24" fmla="*/ 690338 h 1974681"/>
                    <a:gd name="connsiteX25" fmla="*/ 2864178 w 3497347"/>
                    <a:gd name="connsiteY25" fmla="*/ 576250 h 1974681"/>
                    <a:gd name="connsiteX26" fmla="*/ 3082191 w 3497347"/>
                    <a:gd name="connsiteY26" fmla="*/ 442212 h 1974681"/>
                    <a:gd name="connsiteX27" fmla="*/ 3495449 w 3497347"/>
                    <a:gd name="connsiteY27" fmla="*/ 55690 h 1974681"/>
                    <a:gd name="connsiteX28" fmla="*/ 3225139 w 3497347"/>
                    <a:gd name="connsiteY28" fmla="*/ 992230 h 1974681"/>
                    <a:gd name="connsiteX29" fmla="*/ 2970196 w 3497347"/>
                    <a:gd name="connsiteY29" fmla="*/ 1320487 h 1974681"/>
                    <a:gd name="connsiteX30" fmla="*/ 2713749 w 3497347"/>
                    <a:gd name="connsiteY30" fmla="*/ 1441862 h 1974681"/>
                    <a:gd name="connsiteX31" fmla="*/ 2266629 w 3497347"/>
                    <a:gd name="connsiteY31" fmla="*/ 1540104 h 1974681"/>
                    <a:gd name="connsiteX0" fmla="*/ 2220515 w 3497347"/>
                    <a:gd name="connsiteY0" fmla="*/ 1551562 h 1974681"/>
                    <a:gd name="connsiteX1" fmla="*/ 1690592 w 3497347"/>
                    <a:gd name="connsiteY1" fmla="*/ 1604483 h 1974681"/>
                    <a:gd name="connsiteX2" fmla="*/ 1265699 w 3497347"/>
                    <a:gd name="connsiteY2" fmla="*/ 1635537 h 1974681"/>
                    <a:gd name="connsiteX3" fmla="*/ 947426 w 3497347"/>
                    <a:gd name="connsiteY3" fmla="*/ 1827480 h 1974681"/>
                    <a:gd name="connsiteX4" fmla="*/ 995066 w 3497347"/>
                    <a:gd name="connsiteY4" fmla="*/ 1805759 h 1974681"/>
                    <a:gd name="connsiteX5" fmla="*/ 579131 w 3497347"/>
                    <a:gd name="connsiteY5" fmla="*/ 1974681 h 1974681"/>
                    <a:gd name="connsiteX6" fmla="*/ 73472 w 3497347"/>
                    <a:gd name="connsiteY6" fmla="*/ 1699158 h 1974681"/>
                    <a:gd name="connsiteX7" fmla="*/ 196873 w 3497347"/>
                    <a:gd name="connsiteY7" fmla="*/ 1443595 h 1974681"/>
                    <a:gd name="connsiteX8" fmla="*/ 650230 w 3497347"/>
                    <a:gd name="connsiteY8" fmla="*/ 1326730 h 1974681"/>
                    <a:gd name="connsiteX9" fmla="*/ 514000 w 3497347"/>
                    <a:gd name="connsiteY9" fmla="*/ 1014647 h 1974681"/>
                    <a:gd name="connsiteX10" fmla="*/ 89941 w 3497347"/>
                    <a:gd name="connsiteY10" fmla="*/ 832129 h 1974681"/>
                    <a:gd name="connsiteX11" fmla="*/ 3 w 3497347"/>
                    <a:gd name="connsiteY11" fmla="*/ 659405 h 1974681"/>
                    <a:gd name="connsiteX12" fmla="*/ 87616 w 3497347"/>
                    <a:gd name="connsiteY12" fmla="*/ 411904 h 1974681"/>
                    <a:gd name="connsiteX13" fmla="*/ 223548 w 3497347"/>
                    <a:gd name="connsiteY13" fmla="*/ 290998 h 1974681"/>
                    <a:gd name="connsiteX14" fmla="*/ 429641 w 3497347"/>
                    <a:gd name="connsiteY14" fmla="*/ 225961 h 1974681"/>
                    <a:gd name="connsiteX15" fmla="*/ 707613 w 3497347"/>
                    <a:gd name="connsiteY15" fmla="*/ 304873 h 1974681"/>
                    <a:gd name="connsiteX16" fmla="*/ 1062031 w 3497347"/>
                    <a:gd name="connsiteY16" fmla="*/ 441666 h 1974681"/>
                    <a:gd name="connsiteX17" fmla="*/ 1034886 w 3497347"/>
                    <a:gd name="connsiteY17" fmla="*/ 240102 h 1974681"/>
                    <a:gd name="connsiteX18" fmla="*/ 970512 w 3497347"/>
                    <a:gd name="connsiteY18" fmla="*/ 26107 h 1974681"/>
                    <a:gd name="connsiteX19" fmla="*/ 1072822 w 3497347"/>
                    <a:gd name="connsiteY19" fmla="*/ 21982 h 1974681"/>
                    <a:gd name="connsiteX20" fmla="*/ 1211515 w 3497347"/>
                    <a:gd name="connsiteY20" fmla="*/ 203781 h 1974681"/>
                    <a:gd name="connsiteX21" fmla="*/ 1400744 w 3497347"/>
                    <a:gd name="connsiteY21" fmla="*/ 355226 h 1974681"/>
                    <a:gd name="connsiteX22" fmla="*/ 2071807 w 3497347"/>
                    <a:gd name="connsiteY22" fmla="*/ 265949 h 1974681"/>
                    <a:gd name="connsiteX23" fmla="*/ 2340470 w 3497347"/>
                    <a:gd name="connsiteY23" fmla="*/ 446558 h 1974681"/>
                    <a:gd name="connsiteX24" fmla="*/ 2491319 w 3497347"/>
                    <a:gd name="connsiteY24" fmla="*/ 690338 h 1974681"/>
                    <a:gd name="connsiteX25" fmla="*/ 2864178 w 3497347"/>
                    <a:gd name="connsiteY25" fmla="*/ 576250 h 1974681"/>
                    <a:gd name="connsiteX26" fmla="*/ 3082191 w 3497347"/>
                    <a:gd name="connsiteY26" fmla="*/ 442212 h 1974681"/>
                    <a:gd name="connsiteX27" fmla="*/ 3495449 w 3497347"/>
                    <a:gd name="connsiteY27" fmla="*/ 55690 h 1974681"/>
                    <a:gd name="connsiteX28" fmla="*/ 3225139 w 3497347"/>
                    <a:gd name="connsiteY28" fmla="*/ 992230 h 1974681"/>
                    <a:gd name="connsiteX29" fmla="*/ 2970196 w 3497347"/>
                    <a:gd name="connsiteY29" fmla="*/ 1320487 h 1974681"/>
                    <a:gd name="connsiteX30" fmla="*/ 2713749 w 3497347"/>
                    <a:gd name="connsiteY30" fmla="*/ 1441862 h 1974681"/>
                    <a:gd name="connsiteX31" fmla="*/ 2266629 w 3497347"/>
                    <a:gd name="connsiteY31" fmla="*/ 1540104 h 1974681"/>
                    <a:gd name="connsiteX0" fmla="*/ 2220515 w 3497347"/>
                    <a:gd name="connsiteY0" fmla="*/ 1551562 h 1974681"/>
                    <a:gd name="connsiteX1" fmla="*/ 1690592 w 3497347"/>
                    <a:gd name="connsiteY1" fmla="*/ 1604483 h 1974681"/>
                    <a:gd name="connsiteX2" fmla="*/ 1265699 w 3497347"/>
                    <a:gd name="connsiteY2" fmla="*/ 1635537 h 1974681"/>
                    <a:gd name="connsiteX3" fmla="*/ 947426 w 3497347"/>
                    <a:gd name="connsiteY3" fmla="*/ 1827480 h 1974681"/>
                    <a:gd name="connsiteX4" fmla="*/ 995066 w 3497347"/>
                    <a:gd name="connsiteY4" fmla="*/ 1805759 h 1974681"/>
                    <a:gd name="connsiteX5" fmla="*/ 579131 w 3497347"/>
                    <a:gd name="connsiteY5" fmla="*/ 1974681 h 1974681"/>
                    <a:gd name="connsiteX6" fmla="*/ 73472 w 3497347"/>
                    <a:gd name="connsiteY6" fmla="*/ 1699158 h 1974681"/>
                    <a:gd name="connsiteX7" fmla="*/ 196873 w 3497347"/>
                    <a:gd name="connsiteY7" fmla="*/ 1443595 h 1974681"/>
                    <a:gd name="connsiteX8" fmla="*/ 650230 w 3497347"/>
                    <a:gd name="connsiteY8" fmla="*/ 1326730 h 1974681"/>
                    <a:gd name="connsiteX9" fmla="*/ 514000 w 3497347"/>
                    <a:gd name="connsiteY9" fmla="*/ 1014647 h 1974681"/>
                    <a:gd name="connsiteX10" fmla="*/ 89941 w 3497347"/>
                    <a:gd name="connsiteY10" fmla="*/ 832129 h 1974681"/>
                    <a:gd name="connsiteX11" fmla="*/ 3 w 3497347"/>
                    <a:gd name="connsiteY11" fmla="*/ 659405 h 1974681"/>
                    <a:gd name="connsiteX12" fmla="*/ 87616 w 3497347"/>
                    <a:gd name="connsiteY12" fmla="*/ 411904 h 1974681"/>
                    <a:gd name="connsiteX13" fmla="*/ 223548 w 3497347"/>
                    <a:gd name="connsiteY13" fmla="*/ 290998 h 1974681"/>
                    <a:gd name="connsiteX14" fmla="*/ 429641 w 3497347"/>
                    <a:gd name="connsiteY14" fmla="*/ 225961 h 1974681"/>
                    <a:gd name="connsiteX15" fmla="*/ 707613 w 3497347"/>
                    <a:gd name="connsiteY15" fmla="*/ 304873 h 1974681"/>
                    <a:gd name="connsiteX16" fmla="*/ 1062031 w 3497347"/>
                    <a:gd name="connsiteY16" fmla="*/ 441666 h 1974681"/>
                    <a:gd name="connsiteX17" fmla="*/ 1034886 w 3497347"/>
                    <a:gd name="connsiteY17" fmla="*/ 240102 h 1974681"/>
                    <a:gd name="connsiteX18" fmla="*/ 970512 w 3497347"/>
                    <a:gd name="connsiteY18" fmla="*/ 26107 h 1974681"/>
                    <a:gd name="connsiteX19" fmla="*/ 1072822 w 3497347"/>
                    <a:gd name="connsiteY19" fmla="*/ 21982 h 1974681"/>
                    <a:gd name="connsiteX20" fmla="*/ 1211515 w 3497347"/>
                    <a:gd name="connsiteY20" fmla="*/ 203781 h 1974681"/>
                    <a:gd name="connsiteX21" fmla="*/ 1400744 w 3497347"/>
                    <a:gd name="connsiteY21" fmla="*/ 355226 h 1974681"/>
                    <a:gd name="connsiteX22" fmla="*/ 2071807 w 3497347"/>
                    <a:gd name="connsiteY22" fmla="*/ 265949 h 1974681"/>
                    <a:gd name="connsiteX23" fmla="*/ 2340470 w 3497347"/>
                    <a:gd name="connsiteY23" fmla="*/ 446558 h 1974681"/>
                    <a:gd name="connsiteX24" fmla="*/ 2491319 w 3497347"/>
                    <a:gd name="connsiteY24" fmla="*/ 690338 h 1974681"/>
                    <a:gd name="connsiteX25" fmla="*/ 2864178 w 3497347"/>
                    <a:gd name="connsiteY25" fmla="*/ 576250 h 1974681"/>
                    <a:gd name="connsiteX26" fmla="*/ 3082191 w 3497347"/>
                    <a:gd name="connsiteY26" fmla="*/ 442212 h 1974681"/>
                    <a:gd name="connsiteX27" fmla="*/ 3495449 w 3497347"/>
                    <a:gd name="connsiteY27" fmla="*/ 55690 h 1974681"/>
                    <a:gd name="connsiteX28" fmla="*/ 3225139 w 3497347"/>
                    <a:gd name="connsiteY28" fmla="*/ 992230 h 1974681"/>
                    <a:gd name="connsiteX29" fmla="*/ 2970196 w 3497347"/>
                    <a:gd name="connsiteY29" fmla="*/ 1320487 h 1974681"/>
                    <a:gd name="connsiteX30" fmla="*/ 2713749 w 3497347"/>
                    <a:gd name="connsiteY30" fmla="*/ 1441862 h 1974681"/>
                    <a:gd name="connsiteX31" fmla="*/ 2266629 w 3497347"/>
                    <a:gd name="connsiteY31" fmla="*/ 1540104 h 1974681"/>
                    <a:gd name="connsiteX0" fmla="*/ 2220515 w 3497347"/>
                    <a:gd name="connsiteY0" fmla="*/ 1551562 h 1954102"/>
                    <a:gd name="connsiteX1" fmla="*/ 1690592 w 3497347"/>
                    <a:gd name="connsiteY1" fmla="*/ 1604483 h 1954102"/>
                    <a:gd name="connsiteX2" fmla="*/ 1265699 w 3497347"/>
                    <a:gd name="connsiteY2" fmla="*/ 1635537 h 1954102"/>
                    <a:gd name="connsiteX3" fmla="*/ 947426 w 3497347"/>
                    <a:gd name="connsiteY3" fmla="*/ 1827480 h 1954102"/>
                    <a:gd name="connsiteX4" fmla="*/ 995066 w 3497347"/>
                    <a:gd name="connsiteY4" fmla="*/ 1805759 h 1954102"/>
                    <a:gd name="connsiteX5" fmla="*/ 579131 w 3497347"/>
                    <a:gd name="connsiteY5" fmla="*/ 1954102 h 1954102"/>
                    <a:gd name="connsiteX6" fmla="*/ 73472 w 3497347"/>
                    <a:gd name="connsiteY6" fmla="*/ 1699158 h 1954102"/>
                    <a:gd name="connsiteX7" fmla="*/ 196873 w 3497347"/>
                    <a:gd name="connsiteY7" fmla="*/ 1443595 h 1954102"/>
                    <a:gd name="connsiteX8" fmla="*/ 650230 w 3497347"/>
                    <a:gd name="connsiteY8" fmla="*/ 1326730 h 1954102"/>
                    <a:gd name="connsiteX9" fmla="*/ 514000 w 3497347"/>
                    <a:gd name="connsiteY9" fmla="*/ 1014647 h 1954102"/>
                    <a:gd name="connsiteX10" fmla="*/ 89941 w 3497347"/>
                    <a:gd name="connsiteY10" fmla="*/ 832129 h 1954102"/>
                    <a:gd name="connsiteX11" fmla="*/ 3 w 3497347"/>
                    <a:gd name="connsiteY11" fmla="*/ 659405 h 1954102"/>
                    <a:gd name="connsiteX12" fmla="*/ 87616 w 3497347"/>
                    <a:gd name="connsiteY12" fmla="*/ 411904 h 1954102"/>
                    <a:gd name="connsiteX13" fmla="*/ 223548 w 3497347"/>
                    <a:gd name="connsiteY13" fmla="*/ 290998 h 1954102"/>
                    <a:gd name="connsiteX14" fmla="*/ 429641 w 3497347"/>
                    <a:gd name="connsiteY14" fmla="*/ 225961 h 1954102"/>
                    <a:gd name="connsiteX15" fmla="*/ 707613 w 3497347"/>
                    <a:gd name="connsiteY15" fmla="*/ 304873 h 1954102"/>
                    <a:gd name="connsiteX16" fmla="*/ 1062031 w 3497347"/>
                    <a:gd name="connsiteY16" fmla="*/ 441666 h 1954102"/>
                    <a:gd name="connsiteX17" fmla="*/ 1034886 w 3497347"/>
                    <a:gd name="connsiteY17" fmla="*/ 240102 h 1954102"/>
                    <a:gd name="connsiteX18" fmla="*/ 970512 w 3497347"/>
                    <a:gd name="connsiteY18" fmla="*/ 26107 h 1954102"/>
                    <a:gd name="connsiteX19" fmla="*/ 1072822 w 3497347"/>
                    <a:gd name="connsiteY19" fmla="*/ 21982 h 1954102"/>
                    <a:gd name="connsiteX20" fmla="*/ 1211515 w 3497347"/>
                    <a:gd name="connsiteY20" fmla="*/ 203781 h 1954102"/>
                    <a:gd name="connsiteX21" fmla="*/ 1400744 w 3497347"/>
                    <a:gd name="connsiteY21" fmla="*/ 355226 h 1954102"/>
                    <a:gd name="connsiteX22" fmla="*/ 2071807 w 3497347"/>
                    <a:gd name="connsiteY22" fmla="*/ 265949 h 1954102"/>
                    <a:gd name="connsiteX23" fmla="*/ 2340470 w 3497347"/>
                    <a:gd name="connsiteY23" fmla="*/ 446558 h 1954102"/>
                    <a:gd name="connsiteX24" fmla="*/ 2491319 w 3497347"/>
                    <a:gd name="connsiteY24" fmla="*/ 690338 h 1954102"/>
                    <a:gd name="connsiteX25" fmla="*/ 2864178 w 3497347"/>
                    <a:gd name="connsiteY25" fmla="*/ 576250 h 1954102"/>
                    <a:gd name="connsiteX26" fmla="*/ 3082191 w 3497347"/>
                    <a:gd name="connsiteY26" fmla="*/ 442212 h 1954102"/>
                    <a:gd name="connsiteX27" fmla="*/ 3495449 w 3497347"/>
                    <a:gd name="connsiteY27" fmla="*/ 55690 h 1954102"/>
                    <a:gd name="connsiteX28" fmla="*/ 3225139 w 3497347"/>
                    <a:gd name="connsiteY28" fmla="*/ 992230 h 1954102"/>
                    <a:gd name="connsiteX29" fmla="*/ 2970196 w 3497347"/>
                    <a:gd name="connsiteY29" fmla="*/ 1320487 h 1954102"/>
                    <a:gd name="connsiteX30" fmla="*/ 2713749 w 3497347"/>
                    <a:gd name="connsiteY30" fmla="*/ 1441862 h 1954102"/>
                    <a:gd name="connsiteX31" fmla="*/ 2266629 w 3497347"/>
                    <a:gd name="connsiteY31" fmla="*/ 1540104 h 1954102"/>
                    <a:gd name="connsiteX0" fmla="*/ 2220515 w 3497334"/>
                    <a:gd name="connsiteY0" fmla="*/ 1551562 h 1954102"/>
                    <a:gd name="connsiteX1" fmla="*/ 1690592 w 3497334"/>
                    <a:gd name="connsiteY1" fmla="*/ 1604483 h 1954102"/>
                    <a:gd name="connsiteX2" fmla="*/ 1265699 w 3497334"/>
                    <a:gd name="connsiteY2" fmla="*/ 1635537 h 1954102"/>
                    <a:gd name="connsiteX3" fmla="*/ 947426 w 3497334"/>
                    <a:gd name="connsiteY3" fmla="*/ 1827480 h 1954102"/>
                    <a:gd name="connsiteX4" fmla="*/ 995066 w 3497334"/>
                    <a:gd name="connsiteY4" fmla="*/ 1805759 h 1954102"/>
                    <a:gd name="connsiteX5" fmla="*/ 579131 w 3497334"/>
                    <a:gd name="connsiteY5" fmla="*/ 1954102 h 1954102"/>
                    <a:gd name="connsiteX6" fmla="*/ 73472 w 3497334"/>
                    <a:gd name="connsiteY6" fmla="*/ 1699158 h 1954102"/>
                    <a:gd name="connsiteX7" fmla="*/ 196873 w 3497334"/>
                    <a:gd name="connsiteY7" fmla="*/ 1443595 h 1954102"/>
                    <a:gd name="connsiteX8" fmla="*/ 650230 w 3497334"/>
                    <a:gd name="connsiteY8" fmla="*/ 1326730 h 1954102"/>
                    <a:gd name="connsiteX9" fmla="*/ 514000 w 3497334"/>
                    <a:gd name="connsiteY9" fmla="*/ 1014647 h 1954102"/>
                    <a:gd name="connsiteX10" fmla="*/ 89941 w 3497334"/>
                    <a:gd name="connsiteY10" fmla="*/ 832129 h 1954102"/>
                    <a:gd name="connsiteX11" fmla="*/ 3 w 3497334"/>
                    <a:gd name="connsiteY11" fmla="*/ 659405 h 1954102"/>
                    <a:gd name="connsiteX12" fmla="*/ 87616 w 3497334"/>
                    <a:gd name="connsiteY12" fmla="*/ 411904 h 1954102"/>
                    <a:gd name="connsiteX13" fmla="*/ 223548 w 3497334"/>
                    <a:gd name="connsiteY13" fmla="*/ 290998 h 1954102"/>
                    <a:gd name="connsiteX14" fmla="*/ 429641 w 3497334"/>
                    <a:gd name="connsiteY14" fmla="*/ 225961 h 1954102"/>
                    <a:gd name="connsiteX15" fmla="*/ 707613 w 3497334"/>
                    <a:gd name="connsiteY15" fmla="*/ 304873 h 1954102"/>
                    <a:gd name="connsiteX16" fmla="*/ 1062031 w 3497334"/>
                    <a:gd name="connsiteY16" fmla="*/ 441666 h 1954102"/>
                    <a:gd name="connsiteX17" fmla="*/ 1034886 w 3497334"/>
                    <a:gd name="connsiteY17" fmla="*/ 240102 h 1954102"/>
                    <a:gd name="connsiteX18" fmla="*/ 970512 w 3497334"/>
                    <a:gd name="connsiteY18" fmla="*/ 26107 h 1954102"/>
                    <a:gd name="connsiteX19" fmla="*/ 1072822 w 3497334"/>
                    <a:gd name="connsiteY19" fmla="*/ 21982 h 1954102"/>
                    <a:gd name="connsiteX20" fmla="*/ 1211515 w 3497334"/>
                    <a:gd name="connsiteY20" fmla="*/ 203781 h 1954102"/>
                    <a:gd name="connsiteX21" fmla="*/ 1400744 w 3497334"/>
                    <a:gd name="connsiteY21" fmla="*/ 355226 h 1954102"/>
                    <a:gd name="connsiteX22" fmla="*/ 2071807 w 3497334"/>
                    <a:gd name="connsiteY22" fmla="*/ 265949 h 1954102"/>
                    <a:gd name="connsiteX23" fmla="*/ 2340470 w 3497334"/>
                    <a:gd name="connsiteY23" fmla="*/ 446558 h 1954102"/>
                    <a:gd name="connsiteX24" fmla="*/ 2491319 w 3497334"/>
                    <a:gd name="connsiteY24" fmla="*/ 690338 h 1954102"/>
                    <a:gd name="connsiteX25" fmla="*/ 2864178 w 3497334"/>
                    <a:gd name="connsiteY25" fmla="*/ 576250 h 1954102"/>
                    <a:gd name="connsiteX26" fmla="*/ 3082191 w 3497334"/>
                    <a:gd name="connsiteY26" fmla="*/ 442212 h 1954102"/>
                    <a:gd name="connsiteX27" fmla="*/ 3495449 w 3497334"/>
                    <a:gd name="connsiteY27" fmla="*/ 55690 h 1954102"/>
                    <a:gd name="connsiteX28" fmla="*/ 3225139 w 3497334"/>
                    <a:gd name="connsiteY28" fmla="*/ 992230 h 1954102"/>
                    <a:gd name="connsiteX29" fmla="*/ 2979975 w 3497334"/>
                    <a:gd name="connsiteY29" fmla="*/ 1332834 h 1954102"/>
                    <a:gd name="connsiteX30" fmla="*/ 2713749 w 3497334"/>
                    <a:gd name="connsiteY30" fmla="*/ 1441862 h 1954102"/>
                    <a:gd name="connsiteX31" fmla="*/ 2266629 w 3497334"/>
                    <a:gd name="connsiteY31" fmla="*/ 1540104 h 1954102"/>
                    <a:gd name="connsiteX0" fmla="*/ 2220515 w 3497334"/>
                    <a:gd name="connsiteY0" fmla="*/ 1551562 h 1954102"/>
                    <a:gd name="connsiteX1" fmla="*/ 1690592 w 3497334"/>
                    <a:gd name="connsiteY1" fmla="*/ 1604483 h 1954102"/>
                    <a:gd name="connsiteX2" fmla="*/ 1265699 w 3497334"/>
                    <a:gd name="connsiteY2" fmla="*/ 1635537 h 1954102"/>
                    <a:gd name="connsiteX3" fmla="*/ 947426 w 3497334"/>
                    <a:gd name="connsiteY3" fmla="*/ 1827480 h 1954102"/>
                    <a:gd name="connsiteX4" fmla="*/ 995066 w 3497334"/>
                    <a:gd name="connsiteY4" fmla="*/ 1805759 h 1954102"/>
                    <a:gd name="connsiteX5" fmla="*/ 579131 w 3497334"/>
                    <a:gd name="connsiteY5" fmla="*/ 1954102 h 1954102"/>
                    <a:gd name="connsiteX6" fmla="*/ 73472 w 3497334"/>
                    <a:gd name="connsiteY6" fmla="*/ 1699158 h 1954102"/>
                    <a:gd name="connsiteX7" fmla="*/ 196873 w 3497334"/>
                    <a:gd name="connsiteY7" fmla="*/ 1443595 h 1954102"/>
                    <a:gd name="connsiteX8" fmla="*/ 650230 w 3497334"/>
                    <a:gd name="connsiteY8" fmla="*/ 1326730 h 1954102"/>
                    <a:gd name="connsiteX9" fmla="*/ 514000 w 3497334"/>
                    <a:gd name="connsiteY9" fmla="*/ 1014647 h 1954102"/>
                    <a:gd name="connsiteX10" fmla="*/ 89941 w 3497334"/>
                    <a:gd name="connsiteY10" fmla="*/ 832129 h 1954102"/>
                    <a:gd name="connsiteX11" fmla="*/ 3 w 3497334"/>
                    <a:gd name="connsiteY11" fmla="*/ 659405 h 1954102"/>
                    <a:gd name="connsiteX12" fmla="*/ 87616 w 3497334"/>
                    <a:gd name="connsiteY12" fmla="*/ 411904 h 1954102"/>
                    <a:gd name="connsiteX13" fmla="*/ 223548 w 3497334"/>
                    <a:gd name="connsiteY13" fmla="*/ 290998 h 1954102"/>
                    <a:gd name="connsiteX14" fmla="*/ 429641 w 3497334"/>
                    <a:gd name="connsiteY14" fmla="*/ 225961 h 1954102"/>
                    <a:gd name="connsiteX15" fmla="*/ 707613 w 3497334"/>
                    <a:gd name="connsiteY15" fmla="*/ 304873 h 1954102"/>
                    <a:gd name="connsiteX16" fmla="*/ 1062031 w 3497334"/>
                    <a:gd name="connsiteY16" fmla="*/ 441666 h 1954102"/>
                    <a:gd name="connsiteX17" fmla="*/ 1034886 w 3497334"/>
                    <a:gd name="connsiteY17" fmla="*/ 240102 h 1954102"/>
                    <a:gd name="connsiteX18" fmla="*/ 970512 w 3497334"/>
                    <a:gd name="connsiteY18" fmla="*/ 26107 h 1954102"/>
                    <a:gd name="connsiteX19" fmla="*/ 1072822 w 3497334"/>
                    <a:gd name="connsiteY19" fmla="*/ 21982 h 1954102"/>
                    <a:gd name="connsiteX20" fmla="*/ 1211515 w 3497334"/>
                    <a:gd name="connsiteY20" fmla="*/ 203781 h 1954102"/>
                    <a:gd name="connsiteX21" fmla="*/ 1400744 w 3497334"/>
                    <a:gd name="connsiteY21" fmla="*/ 355226 h 1954102"/>
                    <a:gd name="connsiteX22" fmla="*/ 2071807 w 3497334"/>
                    <a:gd name="connsiteY22" fmla="*/ 265949 h 1954102"/>
                    <a:gd name="connsiteX23" fmla="*/ 2340470 w 3497334"/>
                    <a:gd name="connsiteY23" fmla="*/ 446558 h 1954102"/>
                    <a:gd name="connsiteX24" fmla="*/ 2491319 w 3497334"/>
                    <a:gd name="connsiteY24" fmla="*/ 690338 h 1954102"/>
                    <a:gd name="connsiteX25" fmla="*/ 2864178 w 3497334"/>
                    <a:gd name="connsiteY25" fmla="*/ 576250 h 1954102"/>
                    <a:gd name="connsiteX26" fmla="*/ 3082191 w 3497334"/>
                    <a:gd name="connsiteY26" fmla="*/ 442212 h 1954102"/>
                    <a:gd name="connsiteX27" fmla="*/ 3495449 w 3497334"/>
                    <a:gd name="connsiteY27" fmla="*/ 55690 h 1954102"/>
                    <a:gd name="connsiteX28" fmla="*/ 3225139 w 3497334"/>
                    <a:gd name="connsiteY28" fmla="*/ 992230 h 1954102"/>
                    <a:gd name="connsiteX29" fmla="*/ 2979975 w 3497334"/>
                    <a:gd name="connsiteY29" fmla="*/ 1332834 h 1954102"/>
                    <a:gd name="connsiteX30" fmla="*/ 2713749 w 3497334"/>
                    <a:gd name="connsiteY30" fmla="*/ 1441862 h 1954102"/>
                    <a:gd name="connsiteX31" fmla="*/ 2266629 w 3497334"/>
                    <a:gd name="connsiteY31" fmla="*/ 1540104 h 1954102"/>
                    <a:gd name="connsiteX0" fmla="*/ 2220515 w 3497334"/>
                    <a:gd name="connsiteY0" fmla="*/ 1551562 h 1954102"/>
                    <a:gd name="connsiteX1" fmla="*/ 1690592 w 3497334"/>
                    <a:gd name="connsiteY1" fmla="*/ 1604483 h 1954102"/>
                    <a:gd name="connsiteX2" fmla="*/ 1265699 w 3497334"/>
                    <a:gd name="connsiteY2" fmla="*/ 1635537 h 1954102"/>
                    <a:gd name="connsiteX3" fmla="*/ 947426 w 3497334"/>
                    <a:gd name="connsiteY3" fmla="*/ 1827480 h 1954102"/>
                    <a:gd name="connsiteX4" fmla="*/ 995066 w 3497334"/>
                    <a:gd name="connsiteY4" fmla="*/ 1805759 h 1954102"/>
                    <a:gd name="connsiteX5" fmla="*/ 579131 w 3497334"/>
                    <a:gd name="connsiteY5" fmla="*/ 1954102 h 1954102"/>
                    <a:gd name="connsiteX6" fmla="*/ 73472 w 3497334"/>
                    <a:gd name="connsiteY6" fmla="*/ 1699158 h 1954102"/>
                    <a:gd name="connsiteX7" fmla="*/ 196873 w 3497334"/>
                    <a:gd name="connsiteY7" fmla="*/ 1443595 h 1954102"/>
                    <a:gd name="connsiteX8" fmla="*/ 650230 w 3497334"/>
                    <a:gd name="connsiteY8" fmla="*/ 1326730 h 1954102"/>
                    <a:gd name="connsiteX9" fmla="*/ 514000 w 3497334"/>
                    <a:gd name="connsiteY9" fmla="*/ 1014647 h 1954102"/>
                    <a:gd name="connsiteX10" fmla="*/ 89941 w 3497334"/>
                    <a:gd name="connsiteY10" fmla="*/ 832129 h 1954102"/>
                    <a:gd name="connsiteX11" fmla="*/ 3 w 3497334"/>
                    <a:gd name="connsiteY11" fmla="*/ 659405 h 1954102"/>
                    <a:gd name="connsiteX12" fmla="*/ 87616 w 3497334"/>
                    <a:gd name="connsiteY12" fmla="*/ 411904 h 1954102"/>
                    <a:gd name="connsiteX13" fmla="*/ 223548 w 3497334"/>
                    <a:gd name="connsiteY13" fmla="*/ 290998 h 1954102"/>
                    <a:gd name="connsiteX14" fmla="*/ 429641 w 3497334"/>
                    <a:gd name="connsiteY14" fmla="*/ 225961 h 1954102"/>
                    <a:gd name="connsiteX15" fmla="*/ 707613 w 3497334"/>
                    <a:gd name="connsiteY15" fmla="*/ 304873 h 1954102"/>
                    <a:gd name="connsiteX16" fmla="*/ 1062031 w 3497334"/>
                    <a:gd name="connsiteY16" fmla="*/ 441666 h 1954102"/>
                    <a:gd name="connsiteX17" fmla="*/ 1034886 w 3497334"/>
                    <a:gd name="connsiteY17" fmla="*/ 240102 h 1954102"/>
                    <a:gd name="connsiteX18" fmla="*/ 970512 w 3497334"/>
                    <a:gd name="connsiteY18" fmla="*/ 26107 h 1954102"/>
                    <a:gd name="connsiteX19" fmla="*/ 1072822 w 3497334"/>
                    <a:gd name="connsiteY19" fmla="*/ 21982 h 1954102"/>
                    <a:gd name="connsiteX20" fmla="*/ 1211515 w 3497334"/>
                    <a:gd name="connsiteY20" fmla="*/ 203781 h 1954102"/>
                    <a:gd name="connsiteX21" fmla="*/ 1400744 w 3497334"/>
                    <a:gd name="connsiteY21" fmla="*/ 355226 h 1954102"/>
                    <a:gd name="connsiteX22" fmla="*/ 2071807 w 3497334"/>
                    <a:gd name="connsiteY22" fmla="*/ 265949 h 1954102"/>
                    <a:gd name="connsiteX23" fmla="*/ 2340470 w 3497334"/>
                    <a:gd name="connsiteY23" fmla="*/ 446558 h 1954102"/>
                    <a:gd name="connsiteX24" fmla="*/ 2491319 w 3497334"/>
                    <a:gd name="connsiteY24" fmla="*/ 690338 h 1954102"/>
                    <a:gd name="connsiteX25" fmla="*/ 2864178 w 3497334"/>
                    <a:gd name="connsiteY25" fmla="*/ 576250 h 1954102"/>
                    <a:gd name="connsiteX26" fmla="*/ 3082191 w 3497334"/>
                    <a:gd name="connsiteY26" fmla="*/ 442212 h 1954102"/>
                    <a:gd name="connsiteX27" fmla="*/ 3495449 w 3497334"/>
                    <a:gd name="connsiteY27" fmla="*/ 55690 h 1954102"/>
                    <a:gd name="connsiteX28" fmla="*/ 3225139 w 3497334"/>
                    <a:gd name="connsiteY28" fmla="*/ 992230 h 1954102"/>
                    <a:gd name="connsiteX29" fmla="*/ 2979975 w 3497334"/>
                    <a:gd name="connsiteY29" fmla="*/ 1332834 h 1954102"/>
                    <a:gd name="connsiteX30" fmla="*/ 2713749 w 3497334"/>
                    <a:gd name="connsiteY30" fmla="*/ 1441862 h 1954102"/>
                    <a:gd name="connsiteX31" fmla="*/ 2266629 w 3497334"/>
                    <a:gd name="connsiteY31" fmla="*/ 1540104 h 1954102"/>
                    <a:gd name="connsiteX0" fmla="*/ 2220515 w 3497433"/>
                    <a:gd name="connsiteY0" fmla="*/ 1551562 h 1954102"/>
                    <a:gd name="connsiteX1" fmla="*/ 1690592 w 3497433"/>
                    <a:gd name="connsiteY1" fmla="*/ 1604483 h 1954102"/>
                    <a:gd name="connsiteX2" fmla="*/ 1265699 w 3497433"/>
                    <a:gd name="connsiteY2" fmla="*/ 1635537 h 1954102"/>
                    <a:gd name="connsiteX3" fmla="*/ 947426 w 3497433"/>
                    <a:gd name="connsiteY3" fmla="*/ 1827480 h 1954102"/>
                    <a:gd name="connsiteX4" fmla="*/ 995066 w 3497433"/>
                    <a:gd name="connsiteY4" fmla="*/ 1805759 h 1954102"/>
                    <a:gd name="connsiteX5" fmla="*/ 579131 w 3497433"/>
                    <a:gd name="connsiteY5" fmla="*/ 1954102 h 1954102"/>
                    <a:gd name="connsiteX6" fmla="*/ 73472 w 3497433"/>
                    <a:gd name="connsiteY6" fmla="*/ 1699158 h 1954102"/>
                    <a:gd name="connsiteX7" fmla="*/ 196873 w 3497433"/>
                    <a:gd name="connsiteY7" fmla="*/ 1443595 h 1954102"/>
                    <a:gd name="connsiteX8" fmla="*/ 650230 w 3497433"/>
                    <a:gd name="connsiteY8" fmla="*/ 1326730 h 1954102"/>
                    <a:gd name="connsiteX9" fmla="*/ 514000 w 3497433"/>
                    <a:gd name="connsiteY9" fmla="*/ 1014647 h 1954102"/>
                    <a:gd name="connsiteX10" fmla="*/ 89941 w 3497433"/>
                    <a:gd name="connsiteY10" fmla="*/ 832129 h 1954102"/>
                    <a:gd name="connsiteX11" fmla="*/ 3 w 3497433"/>
                    <a:gd name="connsiteY11" fmla="*/ 659405 h 1954102"/>
                    <a:gd name="connsiteX12" fmla="*/ 87616 w 3497433"/>
                    <a:gd name="connsiteY12" fmla="*/ 411904 h 1954102"/>
                    <a:gd name="connsiteX13" fmla="*/ 223548 w 3497433"/>
                    <a:gd name="connsiteY13" fmla="*/ 290998 h 1954102"/>
                    <a:gd name="connsiteX14" fmla="*/ 429641 w 3497433"/>
                    <a:gd name="connsiteY14" fmla="*/ 225961 h 1954102"/>
                    <a:gd name="connsiteX15" fmla="*/ 707613 w 3497433"/>
                    <a:gd name="connsiteY15" fmla="*/ 304873 h 1954102"/>
                    <a:gd name="connsiteX16" fmla="*/ 1062031 w 3497433"/>
                    <a:gd name="connsiteY16" fmla="*/ 441666 h 1954102"/>
                    <a:gd name="connsiteX17" fmla="*/ 1034886 w 3497433"/>
                    <a:gd name="connsiteY17" fmla="*/ 240102 h 1954102"/>
                    <a:gd name="connsiteX18" fmla="*/ 970512 w 3497433"/>
                    <a:gd name="connsiteY18" fmla="*/ 26107 h 1954102"/>
                    <a:gd name="connsiteX19" fmla="*/ 1072822 w 3497433"/>
                    <a:gd name="connsiteY19" fmla="*/ 21982 h 1954102"/>
                    <a:gd name="connsiteX20" fmla="*/ 1211515 w 3497433"/>
                    <a:gd name="connsiteY20" fmla="*/ 203781 h 1954102"/>
                    <a:gd name="connsiteX21" fmla="*/ 1400744 w 3497433"/>
                    <a:gd name="connsiteY21" fmla="*/ 355226 h 1954102"/>
                    <a:gd name="connsiteX22" fmla="*/ 2071807 w 3497433"/>
                    <a:gd name="connsiteY22" fmla="*/ 265949 h 1954102"/>
                    <a:gd name="connsiteX23" fmla="*/ 2340470 w 3497433"/>
                    <a:gd name="connsiteY23" fmla="*/ 446558 h 1954102"/>
                    <a:gd name="connsiteX24" fmla="*/ 2491319 w 3497433"/>
                    <a:gd name="connsiteY24" fmla="*/ 690338 h 1954102"/>
                    <a:gd name="connsiteX25" fmla="*/ 2864178 w 3497433"/>
                    <a:gd name="connsiteY25" fmla="*/ 576250 h 1954102"/>
                    <a:gd name="connsiteX26" fmla="*/ 3082191 w 3497433"/>
                    <a:gd name="connsiteY26" fmla="*/ 442212 h 1954102"/>
                    <a:gd name="connsiteX27" fmla="*/ 3495449 w 3497433"/>
                    <a:gd name="connsiteY27" fmla="*/ 55690 h 1954102"/>
                    <a:gd name="connsiteX28" fmla="*/ 3225139 w 3497433"/>
                    <a:gd name="connsiteY28" fmla="*/ 992230 h 1954102"/>
                    <a:gd name="connsiteX29" fmla="*/ 2910510 w 3497433"/>
                    <a:gd name="connsiteY29" fmla="*/ 1296286 h 1954102"/>
                    <a:gd name="connsiteX30" fmla="*/ 2713749 w 3497433"/>
                    <a:gd name="connsiteY30" fmla="*/ 1441862 h 1954102"/>
                    <a:gd name="connsiteX31" fmla="*/ 2266629 w 3497433"/>
                    <a:gd name="connsiteY31" fmla="*/ 1540104 h 1954102"/>
                    <a:gd name="connsiteX0" fmla="*/ 2220515 w 3495918"/>
                    <a:gd name="connsiteY0" fmla="*/ 1551562 h 1954102"/>
                    <a:gd name="connsiteX1" fmla="*/ 1690592 w 3495918"/>
                    <a:gd name="connsiteY1" fmla="*/ 1604483 h 1954102"/>
                    <a:gd name="connsiteX2" fmla="*/ 1265699 w 3495918"/>
                    <a:gd name="connsiteY2" fmla="*/ 1635537 h 1954102"/>
                    <a:gd name="connsiteX3" fmla="*/ 947426 w 3495918"/>
                    <a:gd name="connsiteY3" fmla="*/ 1827480 h 1954102"/>
                    <a:gd name="connsiteX4" fmla="*/ 995066 w 3495918"/>
                    <a:gd name="connsiteY4" fmla="*/ 1805759 h 1954102"/>
                    <a:gd name="connsiteX5" fmla="*/ 579131 w 3495918"/>
                    <a:gd name="connsiteY5" fmla="*/ 1954102 h 1954102"/>
                    <a:gd name="connsiteX6" fmla="*/ 73472 w 3495918"/>
                    <a:gd name="connsiteY6" fmla="*/ 1699158 h 1954102"/>
                    <a:gd name="connsiteX7" fmla="*/ 196873 w 3495918"/>
                    <a:gd name="connsiteY7" fmla="*/ 1443595 h 1954102"/>
                    <a:gd name="connsiteX8" fmla="*/ 650230 w 3495918"/>
                    <a:gd name="connsiteY8" fmla="*/ 1326730 h 1954102"/>
                    <a:gd name="connsiteX9" fmla="*/ 514000 w 3495918"/>
                    <a:gd name="connsiteY9" fmla="*/ 1014647 h 1954102"/>
                    <a:gd name="connsiteX10" fmla="*/ 89941 w 3495918"/>
                    <a:gd name="connsiteY10" fmla="*/ 832129 h 1954102"/>
                    <a:gd name="connsiteX11" fmla="*/ 3 w 3495918"/>
                    <a:gd name="connsiteY11" fmla="*/ 659405 h 1954102"/>
                    <a:gd name="connsiteX12" fmla="*/ 87616 w 3495918"/>
                    <a:gd name="connsiteY12" fmla="*/ 411904 h 1954102"/>
                    <a:gd name="connsiteX13" fmla="*/ 223548 w 3495918"/>
                    <a:gd name="connsiteY13" fmla="*/ 290998 h 1954102"/>
                    <a:gd name="connsiteX14" fmla="*/ 429641 w 3495918"/>
                    <a:gd name="connsiteY14" fmla="*/ 225961 h 1954102"/>
                    <a:gd name="connsiteX15" fmla="*/ 707613 w 3495918"/>
                    <a:gd name="connsiteY15" fmla="*/ 304873 h 1954102"/>
                    <a:gd name="connsiteX16" fmla="*/ 1062031 w 3495918"/>
                    <a:gd name="connsiteY16" fmla="*/ 441666 h 1954102"/>
                    <a:gd name="connsiteX17" fmla="*/ 1034886 w 3495918"/>
                    <a:gd name="connsiteY17" fmla="*/ 240102 h 1954102"/>
                    <a:gd name="connsiteX18" fmla="*/ 970512 w 3495918"/>
                    <a:gd name="connsiteY18" fmla="*/ 26107 h 1954102"/>
                    <a:gd name="connsiteX19" fmla="*/ 1072822 w 3495918"/>
                    <a:gd name="connsiteY19" fmla="*/ 21982 h 1954102"/>
                    <a:gd name="connsiteX20" fmla="*/ 1211515 w 3495918"/>
                    <a:gd name="connsiteY20" fmla="*/ 203781 h 1954102"/>
                    <a:gd name="connsiteX21" fmla="*/ 1400744 w 3495918"/>
                    <a:gd name="connsiteY21" fmla="*/ 355226 h 1954102"/>
                    <a:gd name="connsiteX22" fmla="*/ 2071807 w 3495918"/>
                    <a:gd name="connsiteY22" fmla="*/ 265949 h 1954102"/>
                    <a:gd name="connsiteX23" fmla="*/ 2340470 w 3495918"/>
                    <a:gd name="connsiteY23" fmla="*/ 446558 h 1954102"/>
                    <a:gd name="connsiteX24" fmla="*/ 2491319 w 3495918"/>
                    <a:gd name="connsiteY24" fmla="*/ 690338 h 1954102"/>
                    <a:gd name="connsiteX25" fmla="*/ 2864178 w 3495918"/>
                    <a:gd name="connsiteY25" fmla="*/ 576250 h 1954102"/>
                    <a:gd name="connsiteX26" fmla="*/ 3082191 w 3495918"/>
                    <a:gd name="connsiteY26" fmla="*/ 442212 h 1954102"/>
                    <a:gd name="connsiteX27" fmla="*/ 3495449 w 3495918"/>
                    <a:gd name="connsiteY27" fmla="*/ 55690 h 1954102"/>
                    <a:gd name="connsiteX28" fmla="*/ 3158933 w 3495918"/>
                    <a:gd name="connsiteY28" fmla="*/ 975510 h 1954102"/>
                    <a:gd name="connsiteX29" fmla="*/ 2910510 w 3495918"/>
                    <a:gd name="connsiteY29" fmla="*/ 1296286 h 1954102"/>
                    <a:gd name="connsiteX30" fmla="*/ 2713749 w 3495918"/>
                    <a:gd name="connsiteY30" fmla="*/ 1441862 h 1954102"/>
                    <a:gd name="connsiteX31" fmla="*/ 2266629 w 3495918"/>
                    <a:gd name="connsiteY31" fmla="*/ 1540104 h 1954102"/>
                    <a:gd name="connsiteX0" fmla="*/ 2220515 w 3495918"/>
                    <a:gd name="connsiteY0" fmla="*/ 1551562 h 1954102"/>
                    <a:gd name="connsiteX1" fmla="*/ 1690592 w 3495918"/>
                    <a:gd name="connsiteY1" fmla="*/ 1604483 h 1954102"/>
                    <a:gd name="connsiteX2" fmla="*/ 1265699 w 3495918"/>
                    <a:gd name="connsiteY2" fmla="*/ 1635537 h 1954102"/>
                    <a:gd name="connsiteX3" fmla="*/ 947426 w 3495918"/>
                    <a:gd name="connsiteY3" fmla="*/ 1827480 h 1954102"/>
                    <a:gd name="connsiteX4" fmla="*/ 995066 w 3495918"/>
                    <a:gd name="connsiteY4" fmla="*/ 1805759 h 1954102"/>
                    <a:gd name="connsiteX5" fmla="*/ 579131 w 3495918"/>
                    <a:gd name="connsiteY5" fmla="*/ 1954102 h 1954102"/>
                    <a:gd name="connsiteX6" fmla="*/ 73472 w 3495918"/>
                    <a:gd name="connsiteY6" fmla="*/ 1699158 h 1954102"/>
                    <a:gd name="connsiteX7" fmla="*/ 196873 w 3495918"/>
                    <a:gd name="connsiteY7" fmla="*/ 1443595 h 1954102"/>
                    <a:gd name="connsiteX8" fmla="*/ 650230 w 3495918"/>
                    <a:gd name="connsiteY8" fmla="*/ 1326730 h 1954102"/>
                    <a:gd name="connsiteX9" fmla="*/ 514000 w 3495918"/>
                    <a:gd name="connsiteY9" fmla="*/ 1014647 h 1954102"/>
                    <a:gd name="connsiteX10" fmla="*/ 89941 w 3495918"/>
                    <a:gd name="connsiteY10" fmla="*/ 832129 h 1954102"/>
                    <a:gd name="connsiteX11" fmla="*/ 3 w 3495918"/>
                    <a:gd name="connsiteY11" fmla="*/ 659405 h 1954102"/>
                    <a:gd name="connsiteX12" fmla="*/ 87616 w 3495918"/>
                    <a:gd name="connsiteY12" fmla="*/ 411904 h 1954102"/>
                    <a:gd name="connsiteX13" fmla="*/ 223548 w 3495918"/>
                    <a:gd name="connsiteY13" fmla="*/ 290998 h 1954102"/>
                    <a:gd name="connsiteX14" fmla="*/ 429641 w 3495918"/>
                    <a:gd name="connsiteY14" fmla="*/ 225961 h 1954102"/>
                    <a:gd name="connsiteX15" fmla="*/ 707613 w 3495918"/>
                    <a:gd name="connsiteY15" fmla="*/ 304873 h 1954102"/>
                    <a:gd name="connsiteX16" fmla="*/ 1062031 w 3495918"/>
                    <a:gd name="connsiteY16" fmla="*/ 441666 h 1954102"/>
                    <a:gd name="connsiteX17" fmla="*/ 1034886 w 3495918"/>
                    <a:gd name="connsiteY17" fmla="*/ 240102 h 1954102"/>
                    <a:gd name="connsiteX18" fmla="*/ 970512 w 3495918"/>
                    <a:gd name="connsiteY18" fmla="*/ 26107 h 1954102"/>
                    <a:gd name="connsiteX19" fmla="*/ 1072822 w 3495918"/>
                    <a:gd name="connsiteY19" fmla="*/ 21982 h 1954102"/>
                    <a:gd name="connsiteX20" fmla="*/ 1211515 w 3495918"/>
                    <a:gd name="connsiteY20" fmla="*/ 203781 h 1954102"/>
                    <a:gd name="connsiteX21" fmla="*/ 1400744 w 3495918"/>
                    <a:gd name="connsiteY21" fmla="*/ 355226 h 1954102"/>
                    <a:gd name="connsiteX22" fmla="*/ 2071807 w 3495918"/>
                    <a:gd name="connsiteY22" fmla="*/ 265949 h 1954102"/>
                    <a:gd name="connsiteX23" fmla="*/ 2340470 w 3495918"/>
                    <a:gd name="connsiteY23" fmla="*/ 446558 h 1954102"/>
                    <a:gd name="connsiteX24" fmla="*/ 2491319 w 3495918"/>
                    <a:gd name="connsiteY24" fmla="*/ 690338 h 1954102"/>
                    <a:gd name="connsiteX25" fmla="*/ 2864178 w 3495918"/>
                    <a:gd name="connsiteY25" fmla="*/ 576250 h 1954102"/>
                    <a:gd name="connsiteX26" fmla="*/ 3082191 w 3495918"/>
                    <a:gd name="connsiteY26" fmla="*/ 442212 h 1954102"/>
                    <a:gd name="connsiteX27" fmla="*/ 3495449 w 3495918"/>
                    <a:gd name="connsiteY27" fmla="*/ 55690 h 1954102"/>
                    <a:gd name="connsiteX28" fmla="*/ 3158933 w 3495918"/>
                    <a:gd name="connsiteY28" fmla="*/ 975510 h 1954102"/>
                    <a:gd name="connsiteX29" fmla="*/ 2910510 w 3495918"/>
                    <a:gd name="connsiteY29" fmla="*/ 1296286 h 1954102"/>
                    <a:gd name="connsiteX30" fmla="*/ 2643128 w 3495918"/>
                    <a:gd name="connsiteY30" fmla="*/ 1441862 h 1954102"/>
                    <a:gd name="connsiteX31" fmla="*/ 2266629 w 3495918"/>
                    <a:gd name="connsiteY31" fmla="*/ 1540104 h 1954102"/>
                    <a:gd name="connsiteX0" fmla="*/ 2220515 w 3495918"/>
                    <a:gd name="connsiteY0" fmla="*/ 1551562 h 1954102"/>
                    <a:gd name="connsiteX1" fmla="*/ 1690592 w 3495918"/>
                    <a:gd name="connsiteY1" fmla="*/ 1604483 h 1954102"/>
                    <a:gd name="connsiteX2" fmla="*/ 1265699 w 3495918"/>
                    <a:gd name="connsiteY2" fmla="*/ 1635537 h 1954102"/>
                    <a:gd name="connsiteX3" fmla="*/ 947426 w 3495918"/>
                    <a:gd name="connsiteY3" fmla="*/ 1827480 h 1954102"/>
                    <a:gd name="connsiteX4" fmla="*/ 995066 w 3495918"/>
                    <a:gd name="connsiteY4" fmla="*/ 1805759 h 1954102"/>
                    <a:gd name="connsiteX5" fmla="*/ 579131 w 3495918"/>
                    <a:gd name="connsiteY5" fmla="*/ 1954102 h 1954102"/>
                    <a:gd name="connsiteX6" fmla="*/ 73472 w 3495918"/>
                    <a:gd name="connsiteY6" fmla="*/ 1699158 h 1954102"/>
                    <a:gd name="connsiteX7" fmla="*/ 196873 w 3495918"/>
                    <a:gd name="connsiteY7" fmla="*/ 1443595 h 1954102"/>
                    <a:gd name="connsiteX8" fmla="*/ 650230 w 3495918"/>
                    <a:gd name="connsiteY8" fmla="*/ 1326730 h 1954102"/>
                    <a:gd name="connsiteX9" fmla="*/ 514000 w 3495918"/>
                    <a:gd name="connsiteY9" fmla="*/ 1014647 h 1954102"/>
                    <a:gd name="connsiteX10" fmla="*/ 89941 w 3495918"/>
                    <a:gd name="connsiteY10" fmla="*/ 832129 h 1954102"/>
                    <a:gd name="connsiteX11" fmla="*/ 3 w 3495918"/>
                    <a:gd name="connsiteY11" fmla="*/ 659405 h 1954102"/>
                    <a:gd name="connsiteX12" fmla="*/ 87616 w 3495918"/>
                    <a:gd name="connsiteY12" fmla="*/ 411904 h 1954102"/>
                    <a:gd name="connsiteX13" fmla="*/ 223548 w 3495918"/>
                    <a:gd name="connsiteY13" fmla="*/ 290998 h 1954102"/>
                    <a:gd name="connsiteX14" fmla="*/ 429641 w 3495918"/>
                    <a:gd name="connsiteY14" fmla="*/ 225961 h 1954102"/>
                    <a:gd name="connsiteX15" fmla="*/ 707613 w 3495918"/>
                    <a:gd name="connsiteY15" fmla="*/ 304873 h 1954102"/>
                    <a:gd name="connsiteX16" fmla="*/ 1062031 w 3495918"/>
                    <a:gd name="connsiteY16" fmla="*/ 441666 h 1954102"/>
                    <a:gd name="connsiteX17" fmla="*/ 1034886 w 3495918"/>
                    <a:gd name="connsiteY17" fmla="*/ 240102 h 1954102"/>
                    <a:gd name="connsiteX18" fmla="*/ 970512 w 3495918"/>
                    <a:gd name="connsiteY18" fmla="*/ 26107 h 1954102"/>
                    <a:gd name="connsiteX19" fmla="*/ 1072822 w 3495918"/>
                    <a:gd name="connsiteY19" fmla="*/ 21982 h 1954102"/>
                    <a:gd name="connsiteX20" fmla="*/ 1211515 w 3495918"/>
                    <a:gd name="connsiteY20" fmla="*/ 203781 h 1954102"/>
                    <a:gd name="connsiteX21" fmla="*/ 1400744 w 3495918"/>
                    <a:gd name="connsiteY21" fmla="*/ 355226 h 1954102"/>
                    <a:gd name="connsiteX22" fmla="*/ 2071807 w 3495918"/>
                    <a:gd name="connsiteY22" fmla="*/ 265949 h 1954102"/>
                    <a:gd name="connsiteX23" fmla="*/ 2340470 w 3495918"/>
                    <a:gd name="connsiteY23" fmla="*/ 446558 h 1954102"/>
                    <a:gd name="connsiteX24" fmla="*/ 2491319 w 3495918"/>
                    <a:gd name="connsiteY24" fmla="*/ 690338 h 1954102"/>
                    <a:gd name="connsiteX25" fmla="*/ 2740592 w 3495918"/>
                    <a:gd name="connsiteY25" fmla="*/ 665424 h 1954102"/>
                    <a:gd name="connsiteX26" fmla="*/ 3082191 w 3495918"/>
                    <a:gd name="connsiteY26" fmla="*/ 442212 h 1954102"/>
                    <a:gd name="connsiteX27" fmla="*/ 3495449 w 3495918"/>
                    <a:gd name="connsiteY27" fmla="*/ 55690 h 1954102"/>
                    <a:gd name="connsiteX28" fmla="*/ 3158933 w 3495918"/>
                    <a:gd name="connsiteY28" fmla="*/ 975510 h 1954102"/>
                    <a:gd name="connsiteX29" fmla="*/ 2910510 w 3495918"/>
                    <a:gd name="connsiteY29" fmla="*/ 1296286 h 1954102"/>
                    <a:gd name="connsiteX30" fmla="*/ 2643128 w 3495918"/>
                    <a:gd name="connsiteY30" fmla="*/ 1441862 h 1954102"/>
                    <a:gd name="connsiteX31" fmla="*/ 2266629 w 3495918"/>
                    <a:gd name="connsiteY31" fmla="*/ 1540104 h 1954102"/>
                    <a:gd name="connsiteX0" fmla="*/ 2220515 w 3495918"/>
                    <a:gd name="connsiteY0" fmla="*/ 1551562 h 1954102"/>
                    <a:gd name="connsiteX1" fmla="*/ 1690592 w 3495918"/>
                    <a:gd name="connsiteY1" fmla="*/ 1604483 h 1954102"/>
                    <a:gd name="connsiteX2" fmla="*/ 1265699 w 3495918"/>
                    <a:gd name="connsiteY2" fmla="*/ 1635537 h 1954102"/>
                    <a:gd name="connsiteX3" fmla="*/ 947426 w 3495918"/>
                    <a:gd name="connsiteY3" fmla="*/ 1827480 h 1954102"/>
                    <a:gd name="connsiteX4" fmla="*/ 995066 w 3495918"/>
                    <a:gd name="connsiteY4" fmla="*/ 1805759 h 1954102"/>
                    <a:gd name="connsiteX5" fmla="*/ 579131 w 3495918"/>
                    <a:gd name="connsiteY5" fmla="*/ 1954102 h 1954102"/>
                    <a:gd name="connsiteX6" fmla="*/ 73472 w 3495918"/>
                    <a:gd name="connsiteY6" fmla="*/ 1699158 h 1954102"/>
                    <a:gd name="connsiteX7" fmla="*/ 196873 w 3495918"/>
                    <a:gd name="connsiteY7" fmla="*/ 1443595 h 1954102"/>
                    <a:gd name="connsiteX8" fmla="*/ 650230 w 3495918"/>
                    <a:gd name="connsiteY8" fmla="*/ 1326730 h 1954102"/>
                    <a:gd name="connsiteX9" fmla="*/ 514000 w 3495918"/>
                    <a:gd name="connsiteY9" fmla="*/ 1014647 h 1954102"/>
                    <a:gd name="connsiteX10" fmla="*/ 89941 w 3495918"/>
                    <a:gd name="connsiteY10" fmla="*/ 832129 h 1954102"/>
                    <a:gd name="connsiteX11" fmla="*/ 3 w 3495918"/>
                    <a:gd name="connsiteY11" fmla="*/ 659405 h 1954102"/>
                    <a:gd name="connsiteX12" fmla="*/ 87616 w 3495918"/>
                    <a:gd name="connsiteY12" fmla="*/ 411904 h 1954102"/>
                    <a:gd name="connsiteX13" fmla="*/ 245617 w 3495918"/>
                    <a:gd name="connsiteY13" fmla="*/ 274278 h 1954102"/>
                    <a:gd name="connsiteX14" fmla="*/ 429641 w 3495918"/>
                    <a:gd name="connsiteY14" fmla="*/ 225961 h 1954102"/>
                    <a:gd name="connsiteX15" fmla="*/ 707613 w 3495918"/>
                    <a:gd name="connsiteY15" fmla="*/ 304873 h 1954102"/>
                    <a:gd name="connsiteX16" fmla="*/ 1062031 w 3495918"/>
                    <a:gd name="connsiteY16" fmla="*/ 441666 h 1954102"/>
                    <a:gd name="connsiteX17" fmla="*/ 1034886 w 3495918"/>
                    <a:gd name="connsiteY17" fmla="*/ 240102 h 1954102"/>
                    <a:gd name="connsiteX18" fmla="*/ 970512 w 3495918"/>
                    <a:gd name="connsiteY18" fmla="*/ 26107 h 1954102"/>
                    <a:gd name="connsiteX19" fmla="*/ 1072822 w 3495918"/>
                    <a:gd name="connsiteY19" fmla="*/ 21982 h 1954102"/>
                    <a:gd name="connsiteX20" fmla="*/ 1211515 w 3495918"/>
                    <a:gd name="connsiteY20" fmla="*/ 203781 h 1954102"/>
                    <a:gd name="connsiteX21" fmla="*/ 1400744 w 3495918"/>
                    <a:gd name="connsiteY21" fmla="*/ 355226 h 1954102"/>
                    <a:gd name="connsiteX22" fmla="*/ 2071807 w 3495918"/>
                    <a:gd name="connsiteY22" fmla="*/ 265949 h 1954102"/>
                    <a:gd name="connsiteX23" fmla="*/ 2340470 w 3495918"/>
                    <a:gd name="connsiteY23" fmla="*/ 446558 h 1954102"/>
                    <a:gd name="connsiteX24" fmla="*/ 2491319 w 3495918"/>
                    <a:gd name="connsiteY24" fmla="*/ 690338 h 1954102"/>
                    <a:gd name="connsiteX25" fmla="*/ 2740592 w 3495918"/>
                    <a:gd name="connsiteY25" fmla="*/ 665424 h 1954102"/>
                    <a:gd name="connsiteX26" fmla="*/ 3082191 w 3495918"/>
                    <a:gd name="connsiteY26" fmla="*/ 442212 h 1954102"/>
                    <a:gd name="connsiteX27" fmla="*/ 3495449 w 3495918"/>
                    <a:gd name="connsiteY27" fmla="*/ 55690 h 1954102"/>
                    <a:gd name="connsiteX28" fmla="*/ 3158933 w 3495918"/>
                    <a:gd name="connsiteY28" fmla="*/ 975510 h 1954102"/>
                    <a:gd name="connsiteX29" fmla="*/ 2910510 w 3495918"/>
                    <a:gd name="connsiteY29" fmla="*/ 1296286 h 1954102"/>
                    <a:gd name="connsiteX30" fmla="*/ 2643128 w 3495918"/>
                    <a:gd name="connsiteY30" fmla="*/ 1441862 h 1954102"/>
                    <a:gd name="connsiteX31" fmla="*/ 2266629 w 3495918"/>
                    <a:gd name="connsiteY31" fmla="*/ 1540104 h 1954102"/>
                    <a:gd name="connsiteX0" fmla="*/ 2220515 w 3495918"/>
                    <a:gd name="connsiteY0" fmla="*/ 1551562 h 1954102"/>
                    <a:gd name="connsiteX1" fmla="*/ 1690592 w 3495918"/>
                    <a:gd name="connsiteY1" fmla="*/ 1604483 h 1954102"/>
                    <a:gd name="connsiteX2" fmla="*/ 1265699 w 3495918"/>
                    <a:gd name="connsiteY2" fmla="*/ 1635537 h 1954102"/>
                    <a:gd name="connsiteX3" fmla="*/ 947426 w 3495918"/>
                    <a:gd name="connsiteY3" fmla="*/ 1827480 h 1954102"/>
                    <a:gd name="connsiteX4" fmla="*/ 995066 w 3495918"/>
                    <a:gd name="connsiteY4" fmla="*/ 1805759 h 1954102"/>
                    <a:gd name="connsiteX5" fmla="*/ 579131 w 3495918"/>
                    <a:gd name="connsiteY5" fmla="*/ 1954102 h 1954102"/>
                    <a:gd name="connsiteX6" fmla="*/ 73472 w 3495918"/>
                    <a:gd name="connsiteY6" fmla="*/ 1699158 h 1954102"/>
                    <a:gd name="connsiteX7" fmla="*/ 196873 w 3495918"/>
                    <a:gd name="connsiteY7" fmla="*/ 1443595 h 1954102"/>
                    <a:gd name="connsiteX8" fmla="*/ 650230 w 3495918"/>
                    <a:gd name="connsiteY8" fmla="*/ 1326730 h 1954102"/>
                    <a:gd name="connsiteX9" fmla="*/ 514000 w 3495918"/>
                    <a:gd name="connsiteY9" fmla="*/ 1014647 h 1954102"/>
                    <a:gd name="connsiteX10" fmla="*/ 89941 w 3495918"/>
                    <a:gd name="connsiteY10" fmla="*/ 832129 h 1954102"/>
                    <a:gd name="connsiteX11" fmla="*/ 3 w 3495918"/>
                    <a:gd name="connsiteY11" fmla="*/ 659405 h 1954102"/>
                    <a:gd name="connsiteX12" fmla="*/ 87616 w 3495918"/>
                    <a:gd name="connsiteY12" fmla="*/ 411904 h 1954102"/>
                    <a:gd name="connsiteX13" fmla="*/ 245617 w 3495918"/>
                    <a:gd name="connsiteY13" fmla="*/ 274278 h 1954102"/>
                    <a:gd name="connsiteX14" fmla="*/ 429641 w 3495918"/>
                    <a:gd name="connsiteY14" fmla="*/ 225961 h 1954102"/>
                    <a:gd name="connsiteX15" fmla="*/ 707613 w 3495918"/>
                    <a:gd name="connsiteY15" fmla="*/ 304873 h 1954102"/>
                    <a:gd name="connsiteX16" fmla="*/ 1062031 w 3495918"/>
                    <a:gd name="connsiteY16" fmla="*/ 441666 h 1954102"/>
                    <a:gd name="connsiteX17" fmla="*/ 1034886 w 3495918"/>
                    <a:gd name="connsiteY17" fmla="*/ 240102 h 1954102"/>
                    <a:gd name="connsiteX18" fmla="*/ 970512 w 3495918"/>
                    <a:gd name="connsiteY18" fmla="*/ 26107 h 1954102"/>
                    <a:gd name="connsiteX19" fmla="*/ 1072822 w 3495918"/>
                    <a:gd name="connsiteY19" fmla="*/ 21982 h 1954102"/>
                    <a:gd name="connsiteX20" fmla="*/ 1211515 w 3495918"/>
                    <a:gd name="connsiteY20" fmla="*/ 203781 h 1954102"/>
                    <a:gd name="connsiteX21" fmla="*/ 1400744 w 3495918"/>
                    <a:gd name="connsiteY21" fmla="*/ 355226 h 1954102"/>
                    <a:gd name="connsiteX22" fmla="*/ 2071807 w 3495918"/>
                    <a:gd name="connsiteY22" fmla="*/ 265949 h 1954102"/>
                    <a:gd name="connsiteX23" fmla="*/ 2340470 w 3495918"/>
                    <a:gd name="connsiteY23" fmla="*/ 446558 h 1954102"/>
                    <a:gd name="connsiteX24" fmla="*/ 2491319 w 3495918"/>
                    <a:gd name="connsiteY24" fmla="*/ 690338 h 1954102"/>
                    <a:gd name="connsiteX25" fmla="*/ 2503354 w 3495918"/>
                    <a:gd name="connsiteY25" fmla="*/ 985899 h 1954102"/>
                    <a:gd name="connsiteX26" fmla="*/ 3082191 w 3495918"/>
                    <a:gd name="connsiteY26" fmla="*/ 442212 h 1954102"/>
                    <a:gd name="connsiteX27" fmla="*/ 3495449 w 3495918"/>
                    <a:gd name="connsiteY27" fmla="*/ 55690 h 1954102"/>
                    <a:gd name="connsiteX28" fmla="*/ 3158933 w 3495918"/>
                    <a:gd name="connsiteY28" fmla="*/ 975510 h 1954102"/>
                    <a:gd name="connsiteX29" fmla="*/ 2910510 w 3495918"/>
                    <a:gd name="connsiteY29" fmla="*/ 1296286 h 1954102"/>
                    <a:gd name="connsiteX30" fmla="*/ 2643128 w 3495918"/>
                    <a:gd name="connsiteY30" fmla="*/ 1441862 h 1954102"/>
                    <a:gd name="connsiteX31" fmla="*/ 2266629 w 3495918"/>
                    <a:gd name="connsiteY31" fmla="*/ 1540104 h 1954102"/>
                    <a:gd name="connsiteX0" fmla="*/ 2220515 w 3514545"/>
                    <a:gd name="connsiteY0" fmla="*/ 1551562 h 1954102"/>
                    <a:gd name="connsiteX1" fmla="*/ 1690592 w 3514545"/>
                    <a:gd name="connsiteY1" fmla="*/ 1604483 h 1954102"/>
                    <a:gd name="connsiteX2" fmla="*/ 1265699 w 3514545"/>
                    <a:gd name="connsiteY2" fmla="*/ 1635537 h 1954102"/>
                    <a:gd name="connsiteX3" fmla="*/ 947426 w 3514545"/>
                    <a:gd name="connsiteY3" fmla="*/ 1827480 h 1954102"/>
                    <a:gd name="connsiteX4" fmla="*/ 995066 w 3514545"/>
                    <a:gd name="connsiteY4" fmla="*/ 1805759 h 1954102"/>
                    <a:gd name="connsiteX5" fmla="*/ 579131 w 3514545"/>
                    <a:gd name="connsiteY5" fmla="*/ 1954102 h 1954102"/>
                    <a:gd name="connsiteX6" fmla="*/ 73472 w 3514545"/>
                    <a:gd name="connsiteY6" fmla="*/ 1699158 h 1954102"/>
                    <a:gd name="connsiteX7" fmla="*/ 196873 w 3514545"/>
                    <a:gd name="connsiteY7" fmla="*/ 1443595 h 1954102"/>
                    <a:gd name="connsiteX8" fmla="*/ 650230 w 3514545"/>
                    <a:gd name="connsiteY8" fmla="*/ 1326730 h 1954102"/>
                    <a:gd name="connsiteX9" fmla="*/ 514000 w 3514545"/>
                    <a:gd name="connsiteY9" fmla="*/ 1014647 h 1954102"/>
                    <a:gd name="connsiteX10" fmla="*/ 89941 w 3514545"/>
                    <a:gd name="connsiteY10" fmla="*/ 832129 h 1954102"/>
                    <a:gd name="connsiteX11" fmla="*/ 3 w 3514545"/>
                    <a:gd name="connsiteY11" fmla="*/ 659405 h 1954102"/>
                    <a:gd name="connsiteX12" fmla="*/ 87616 w 3514545"/>
                    <a:gd name="connsiteY12" fmla="*/ 411904 h 1954102"/>
                    <a:gd name="connsiteX13" fmla="*/ 245617 w 3514545"/>
                    <a:gd name="connsiteY13" fmla="*/ 274278 h 1954102"/>
                    <a:gd name="connsiteX14" fmla="*/ 429641 w 3514545"/>
                    <a:gd name="connsiteY14" fmla="*/ 225961 h 1954102"/>
                    <a:gd name="connsiteX15" fmla="*/ 707613 w 3514545"/>
                    <a:gd name="connsiteY15" fmla="*/ 304873 h 1954102"/>
                    <a:gd name="connsiteX16" fmla="*/ 1062031 w 3514545"/>
                    <a:gd name="connsiteY16" fmla="*/ 441666 h 1954102"/>
                    <a:gd name="connsiteX17" fmla="*/ 1034886 w 3514545"/>
                    <a:gd name="connsiteY17" fmla="*/ 240102 h 1954102"/>
                    <a:gd name="connsiteX18" fmla="*/ 970512 w 3514545"/>
                    <a:gd name="connsiteY18" fmla="*/ 26107 h 1954102"/>
                    <a:gd name="connsiteX19" fmla="*/ 1072822 w 3514545"/>
                    <a:gd name="connsiteY19" fmla="*/ 21982 h 1954102"/>
                    <a:gd name="connsiteX20" fmla="*/ 1211515 w 3514545"/>
                    <a:gd name="connsiteY20" fmla="*/ 203781 h 1954102"/>
                    <a:gd name="connsiteX21" fmla="*/ 1400744 w 3514545"/>
                    <a:gd name="connsiteY21" fmla="*/ 355226 h 1954102"/>
                    <a:gd name="connsiteX22" fmla="*/ 2071807 w 3514545"/>
                    <a:gd name="connsiteY22" fmla="*/ 265949 h 1954102"/>
                    <a:gd name="connsiteX23" fmla="*/ 2340470 w 3514545"/>
                    <a:gd name="connsiteY23" fmla="*/ 446558 h 1954102"/>
                    <a:gd name="connsiteX24" fmla="*/ 2491319 w 3514545"/>
                    <a:gd name="connsiteY24" fmla="*/ 690338 h 1954102"/>
                    <a:gd name="connsiteX25" fmla="*/ 2503354 w 3514545"/>
                    <a:gd name="connsiteY25" fmla="*/ 985899 h 1954102"/>
                    <a:gd name="connsiteX26" fmla="*/ 2541508 w 3514545"/>
                    <a:gd name="connsiteY26" fmla="*/ 1187662 h 1954102"/>
                    <a:gd name="connsiteX27" fmla="*/ 3495449 w 3514545"/>
                    <a:gd name="connsiteY27" fmla="*/ 55690 h 1954102"/>
                    <a:gd name="connsiteX28" fmla="*/ 3158933 w 3514545"/>
                    <a:gd name="connsiteY28" fmla="*/ 975510 h 1954102"/>
                    <a:gd name="connsiteX29" fmla="*/ 2910510 w 3514545"/>
                    <a:gd name="connsiteY29" fmla="*/ 1296286 h 1954102"/>
                    <a:gd name="connsiteX30" fmla="*/ 2643128 w 3514545"/>
                    <a:gd name="connsiteY30" fmla="*/ 1441862 h 1954102"/>
                    <a:gd name="connsiteX31" fmla="*/ 2266629 w 3514545"/>
                    <a:gd name="connsiteY31" fmla="*/ 1540104 h 1954102"/>
                    <a:gd name="connsiteX0" fmla="*/ 2220515 w 3171315"/>
                    <a:gd name="connsiteY0" fmla="*/ 1551562 h 1954102"/>
                    <a:gd name="connsiteX1" fmla="*/ 1690592 w 3171315"/>
                    <a:gd name="connsiteY1" fmla="*/ 1604483 h 1954102"/>
                    <a:gd name="connsiteX2" fmla="*/ 1265699 w 3171315"/>
                    <a:gd name="connsiteY2" fmla="*/ 1635537 h 1954102"/>
                    <a:gd name="connsiteX3" fmla="*/ 947426 w 3171315"/>
                    <a:gd name="connsiteY3" fmla="*/ 1827480 h 1954102"/>
                    <a:gd name="connsiteX4" fmla="*/ 995066 w 3171315"/>
                    <a:gd name="connsiteY4" fmla="*/ 1805759 h 1954102"/>
                    <a:gd name="connsiteX5" fmla="*/ 579131 w 3171315"/>
                    <a:gd name="connsiteY5" fmla="*/ 1954102 h 1954102"/>
                    <a:gd name="connsiteX6" fmla="*/ 73472 w 3171315"/>
                    <a:gd name="connsiteY6" fmla="*/ 1699158 h 1954102"/>
                    <a:gd name="connsiteX7" fmla="*/ 196873 w 3171315"/>
                    <a:gd name="connsiteY7" fmla="*/ 1443595 h 1954102"/>
                    <a:gd name="connsiteX8" fmla="*/ 650230 w 3171315"/>
                    <a:gd name="connsiteY8" fmla="*/ 1326730 h 1954102"/>
                    <a:gd name="connsiteX9" fmla="*/ 514000 w 3171315"/>
                    <a:gd name="connsiteY9" fmla="*/ 1014647 h 1954102"/>
                    <a:gd name="connsiteX10" fmla="*/ 89941 w 3171315"/>
                    <a:gd name="connsiteY10" fmla="*/ 832129 h 1954102"/>
                    <a:gd name="connsiteX11" fmla="*/ 3 w 3171315"/>
                    <a:gd name="connsiteY11" fmla="*/ 659405 h 1954102"/>
                    <a:gd name="connsiteX12" fmla="*/ 87616 w 3171315"/>
                    <a:gd name="connsiteY12" fmla="*/ 411904 h 1954102"/>
                    <a:gd name="connsiteX13" fmla="*/ 245617 w 3171315"/>
                    <a:gd name="connsiteY13" fmla="*/ 274278 h 1954102"/>
                    <a:gd name="connsiteX14" fmla="*/ 429641 w 3171315"/>
                    <a:gd name="connsiteY14" fmla="*/ 225961 h 1954102"/>
                    <a:gd name="connsiteX15" fmla="*/ 707613 w 3171315"/>
                    <a:gd name="connsiteY15" fmla="*/ 304873 h 1954102"/>
                    <a:gd name="connsiteX16" fmla="*/ 1062031 w 3171315"/>
                    <a:gd name="connsiteY16" fmla="*/ 441666 h 1954102"/>
                    <a:gd name="connsiteX17" fmla="*/ 1034886 w 3171315"/>
                    <a:gd name="connsiteY17" fmla="*/ 240102 h 1954102"/>
                    <a:gd name="connsiteX18" fmla="*/ 970512 w 3171315"/>
                    <a:gd name="connsiteY18" fmla="*/ 26107 h 1954102"/>
                    <a:gd name="connsiteX19" fmla="*/ 1072822 w 3171315"/>
                    <a:gd name="connsiteY19" fmla="*/ 21982 h 1954102"/>
                    <a:gd name="connsiteX20" fmla="*/ 1211515 w 3171315"/>
                    <a:gd name="connsiteY20" fmla="*/ 203781 h 1954102"/>
                    <a:gd name="connsiteX21" fmla="*/ 1400744 w 3171315"/>
                    <a:gd name="connsiteY21" fmla="*/ 355226 h 1954102"/>
                    <a:gd name="connsiteX22" fmla="*/ 2071807 w 3171315"/>
                    <a:gd name="connsiteY22" fmla="*/ 265949 h 1954102"/>
                    <a:gd name="connsiteX23" fmla="*/ 2340470 w 3171315"/>
                    <a:gd name="connsiteY23" fmla="*/ 446558 h 1954102"/>
                    <a:gd name="connsiteX24" fmla="*/ 2491319 w 3171315"/>
                    <a:gd name="connsiteY24" fmla="*/ 690338 h 1954102"/>
                    <a:gd name="connsiteX25" fmla="*/ 2503354 w 3171315"/>
                    <a:gd name="connsiteY25" fmla="*/ 985899 h 1954102"/>
                    <a:gd name="connsiteX26" fmla="*/ 2541508 w 3171315"/>
                    <a:gd name="connsiteY26" fmla="*/ 1187662 h 1954102"/>
                    <a:gd name="connsiteX27" fmla="*/ 2502358 w 3171315"/>
                    <a:gd name="connsiteY27" fmla="*/ 1379388 h 1954102"/>
                    <a:gd name="connsiteX28" fmla="*/ 3158933 w 3171315"/>
                    <a:gd name="connsiteY28" fmla="*/ 975510 h 1954102"/>
                    <a:gd name="connsiteX29" fmla="*/ 2910510 w 3171315"/>
                    <a:gd name="connsiteY29" fmla="*/ 1296286 h 1954102"/>
                    <a:gd name="connsiteX30" fmla="*/ 2643128 w 3171315"/>
                    <a:gd name="connsiteY30" fmla="*/ 1441862 h 1954102"/>
                    <a:gd name="connsiteX31" fmla="*/ 2266629 w 3171315"/>
                    <a:gd name="connsiteY31" fmla="*/ 1540104 h 1954102"/>
                    <a:gd name="connsiteX0" fmla="*/ 2220515 w 3174525"/>
                    <a:gd name="connsiteY0" fmla="*/ 1551562 h 1954102"/>
                    <a:gd name="connsiteX1" fmla="*/ 1690592 w 3174525"/>
                    <a:gd name="connsiteY1" fmla="*/ 1604483 h 1954102"/>
                    <a:gd name="connsiteX2" fmla="*/ 1265699 w 3174525"/>
                    <a:gd name="connsiteY2" fmla="*/ 1635537 h 1954102"/>
                    <a:gd name="connsiteX3" fmla="*/ 947426 w 3174525"/>
                    <a:gd name="connsiteY3" fmla="*/ 1827480 h 1954102"/>
                    <a:gd name="connsiteX4" fmla="*/ 995066 w 3174525"/>
                    <a:gd name="connsiteY4" fmla="*/ 1805759 h 1954102"/>
                    <a:gd name="connsiteX5" fmla="*/ 579131 w 3174525"/>
                    <a:gd name="connsiteY5" fmla="*/ 1954102 h 1954102"/>
                    <a:gd name="connsiteX6" fmla="*/ 73472 w 3174525"/>
                    <a:gd name="connsiteY6" fmla="*/ 1699158 h 1954102"/>
                    <a:gd name="connsiteX7" fmla="*/ 196873 w 3174525"/>
                    <a:gd name="connsiteY7" fmla="*/ 1443595 h 1954102"/>
                    <a:gd name="connsiteX8" fmla="*/ 650230 w 3174525"/>
                    <a:gd name="connsiteY8" fmla="*/ 1326730 h 1954102"/>
                    <a:gd name="connsiteX9" fmla="*/ 514000 w 3174525"/>
                    <a:gd name="connsiteY9" fmla="*/ 1014647 h 1954102"/>
                    <a:gd name="connsiteX10" fmla="*/ 89941 w 3174525"/>
                    <a:gd name="connsiteY10" fmla="*/ 832129 h 1954102"/>
                    <a:gd name="connsiteX11" fmla="*/ 3 w 3174525"/>
                    <a:gd name="connsiteY11" fmla="*/ 659405 h 1954102"/>
                    <a:gd name="connsiteX12" fmla="*/ 87616 w 3174525"/>
                    <a:gd name="connsiteY12" fmla="*/ 411904 h 1954102"/>
                    <a:gd name="connsiteX13" fmla="*/ 245617 w 3174525"/>
                    <a:gd name="connsiteY13" fmla="*/ 274278 h 1954102"/>
                    <a:gd name="connsiteX14" fmla="*/ 429641 w 3174525"/>
                    <a:gd name="connsiteY14" fmla="*/ 225961 h 1954102"/>
                    <a:gd name="connsiteX15" fmla="*/ 707613 w 3174525"/>
                    <a:gd name="connsiteY15" fmla="*/ 304873 h 1954102"/>
                    <a:gd name="connsiteX16" fmla="*/ 1062031 w 3174525"/>
                    <a:gd name="connsiteY16" fmla="*/ 441666 h 1954102"/>
                    <a:gd name="connsiteX17" fmla="*/ 1034886 w 3174525"/>
                    <a:gd name="connsiteY17" fmla="*/ 240102 h 1954102"/>
                    <a:gd name="connsiteX18" fmla="*/ 970512 w 3174525"/>
                    <a:gd name="connsiteY18" fmla="*/ 26107 h 1954102"/>
                    <a:gd name="connsiteX19" fmla="*/ 1072822 w 3174525"/>
                    <a:gd name="connsiteY19" fmla="*/ 21982 h 1954102"/>
                    <a:gd name="connsiteX20" fmla="*/ 1211515 w 3174525"/>
                    <a:gd name="connsiteY20" fmla="*/ 203781 h 1954102"/>
                    <a:gd name="connsiteX21" fmla="*/ 1400744 w 3174525"/>
                    <a:gd name="connsiteY21" fmla="*/ 355226 h 1954102"/>
                    <a:gd name="connsiteX22" fmla="*/ 2071807 w 3174525"/>
                    <a:gd name="connsiteY22" fmla="*/ 265949 h 1954102"/>
                    <a:gd name="connsiteX23" fmla="*/ 2340470 w 3174525"/>
                    <a:gd name="connsiteY23" fmla="*/ 446558 h 1954102"/>
                    <a:gd name="connsiteX24" fmla="*/ 2491319 w 3174525"/>
                    <a:gd name="connsiteY24" fmla="*/ 690338 h 1954102"/>
                    <a:gd name="connsiteX25" fmla="*/ 2503354 w 3174525"/>
                    <a:gd name="connsiteY25" fmla="*/ 985899 h 1954102"/>
                    <a:gd name="connsiteX26" fmla="*/ 2541508 w 3174525"/>
                    <a:gd name="connsiteY26" fmla="*/ 1187662 h 1954102"/>
                    <a:gd name="connsiteX27" fmla="*/ 2502358 w 3174525"/>
                    <a:gd name="connsiteY27" fmla="*/ 1379388 h 1954102"/>
                    <a:gd name="connsiteX28" fmla="*/ 3158933 w 3174525"/>
                    <a:gd name="connsiteY28" fmla="*/ 975510 h 1954102"/>
                    <a:gd name="connsiteX29" fmla="*/ 2910510 w 3174525"/>
                    <a:gd name="connsiteY29" fmla="*/ 1296286 h 1954102"/>
                    <a:gd name="connsiteX30" fmla="*/ 2266629 w 3174525"/>
                    <a:gd name="connsiteY30" fmla="*/ 1540104 h 1954102"/>
                    <a:gd name="connsiteX0" fmla="*/ 2220515 w 2913311"/>
                    <a:gd name="connsiteY0" fmla="*/ 1551562 h 1954102"/>
                    <a:gd name="connsiteX1" fmla="*/ 1690592 w 2913311"/>
                    <a:gd name="connsiteY1" fmla="*/ 1604483 h 1954102"/>
                    <a:gd name="connsiteX2" fmla="*/ 1265699 w 2913311"/>
                    <a:gd name="connsiteY2" fmla="*/ 1635537 h 1954102"/>
                    <a:gd name="connsiteX3" fmla="*/ 947426 w 2913311"/>
                    <a:gd name="connsiteY3" fmla="*/ 1827480 h 1954102"/>
                    <a:gd name="connsiteX4" fmla="*/ 995066 w 2913311"/>
                    <a:gd name="connsiteY4" fmla="*/ 1805759 h 1954102"/>
                    <a:gd name="connsiteX5" fmla="*/ 579131 w 2913311"/>
                    <a:gd name="connsiteY5" fmla="*/ 1954102 h 1954102"/>
                    <a:gd name="connsiteX6" fmla="*/ 73472 w 2913311"/>
                    <a:gd name="connsiteY6" fmla="*/ 1699158 h 1954102"/>
                    <a:gd name="connsiteX7" fmla="*/ 196873 w 2913311"/>
                    <a:gd name="connsiteY7" fmla="*/ 1443595 h 1954102"/>
                    <a:gd name="connsiteX8" fmla="*/ 650230 w 2913311"/>
                    <a:gd name="connsiteY8" fmla="*/ 1326730 h 1954102"/>
                    <a:gd name="connsiteX9" fmla="*/ 514000 w 2913311"/>
                    <a:gd name="connsiteY9" fmla="*/ 1014647 h 1954102"/>
                    <a:gd name="connsiteX10" fmla="*/ 89941 w 2913311"/>
                    <a:gd name="connsiteY10" fmla="*/ 832129 h 1954102"/>
                    <a:gd name="connsiteX11" fmla="*/ 3 w 2913311"/>
                    <a:gd name="connsiteY11" fmla="*/ 659405 h 1954102"/>
                    <a:gd name="connsiteX12" fmla="*/ 87616 w 2913311"/>
                    <a:gd name="connsiteY12" fmla="*/ 411904 h 1954102"/>
                    <a:gd name="connsiteX13" fmla="*/ 245617 w 2913311"/>
                    <a:gd name="connsiteY13" fmla="*/ 274278 h 1954102"/>
                    <a:gd name="connsiteX14" fmla="*/ 429641 w 2913311"/>
                    <a:gd name="connsiteY14" fmla="*/ 225961 h 1954102"/>
                    <a:gd name="connsiteX15" fmla="*/ 707613 w 2913311"/>
                    <a:gd name="connsiteY15" fmla="*/ 304873 h 1954102"/>
                    <a:gd name="connsiteX16" fmla="*/ 1062031 w 2913311"/>
                    <a:gd name="connsiteY16" fmla="*/ 441666 h 1954102"/>
                    <a:gd name="connsiteX17" fmla="*/ 1034886 w 2913311"/>
                    <a:gd name="connsiteY17" fmla="*/ 240102 h 1954102"/>
                    <a:gd name="connsiteX18" fmla="*/ 970512 w 2913311"/>
                    <a:gd name="connsiteY18" fmla="*/ 26107 h 1954102"/>
                    <a:gd name="connsiteX19" fmla="*/ 1072822 w 2913311"/>
                    <a:gd name="connsiteY19" fmla="*/ 21982 h 1954102"/>
                    <a:gd name="connsiteX20" fmla="*/ 1211515 w 2913311"/>
                    <a:gd name="connsiteY20" fmla="*/ 203781 h 1954102"/>
                    <a:gd name="connsiteX21" fmla="*/ 1400744 w 2913311"/>
                    <a:gd name="connsiteY21" fmla="*/ 355226 h 1954102"/>
                    <a:gd name="connsiteX22" fmla="*/ 2071807 w 2913311"/>
                    <a:gd name="connsiteY22" fmla="*/ 265949 h 1954102"/>
                    <a:gd name="connsiteX23" fmla="*/ 2340470 w 2913311"/>
                    <a:gd name="connsiteY23" fmla="*/ 446558 h 1954102"/>
                    <a:gd name="connsiteX24" fmla="*/ 2491319 w 2913311"/>
                    <a:gd name="connsiteY24" fmla="*/ 690338 h 1954102"/>
                    <a:gd name="connsiteX25" fmla="*/ 2503354 w 2913311"/>
                    <a:gd name="connsiteY25" fmla="*/ 985899 h 1954102"/>
                    <a:gd name="connsiteX26" fmla="*/ 2541508 w 2913311"/>
                    <a:gd name="connsiteY26" fmla="*/ 1187662 h 1954102"/>
                    <a:gd name="connsiteX27" fmla="*/ 2502358 w 2913311"/>
                    <a:gd name="connsiteY27" fmla="*/ 1379388 h 1954102"/>
                    <a:gd name="connsiteX28" fmla="*/ 2910510 w 2913311"/>
                    <a:gd name="connsiteY28" fmla="*/ 1296286 h 1954102"/>
                    <a:gd name="connsiteX29" fmla="*/ 2266629 w 2913311"/>
                    <a:gd name="connsiteY29" fmla="*/ 1540104 h 1954102"/>
                    <a:gd name="connsiteX0" fmla="*/ 2220515 w 2541779"/>
                    <a:gd name="connsiteY0" fmla="*/ 1551562 h 1954102"/>
                    <a:gd name="connsiteX1" fmla="*/ 1690592 w 2541779"/>
                    <a:gd name="connsiteY1" fmla="*/ 1604483 h 1954102"/>
                    <a:gd name="connsiteX2" fmla="*/ 1265699 w 2541779"/>
                    <a:gd name="connsiteY2" fmla="*/ 1635537 h 1954102"/>
                    <a:gd name="connsiteX3" fmla="*/ 947426 w 2541779"/>
                    <a:gd name="connsiteY3" fmla="*/ 1827480 h 1954102"/>
                    <a:gd name="connsiteX4" fmla="*/ 995066 w 2541779"/>
                    <a:gd name="connsiteY4" fmla="*/ 1805759 h 1954102"/>
                    <a:gd name="connsiteX5" fmla="*/ 579131 w 2541779"/>
                    <a:gd name="connsiteY5" fmla="*/ 1954102 h 1954102"/>
                    <a:gd name="connsiteX6" fmla="*/ 73472 w 2541779"/>
                    <a:gd name="connsiteY6" fmla="*/ 1699158 h 1954102"/>
                    <a:gd name="connsiteX7" fmla="*/ 196873 w 2541779"/>
                    <a:gd name="connsiteY7" fmla="*/ 1443595 h 1954102"/>
                    <a:gd name="connsiteX8" fmla="*/ 650230 w 2541779"/>
                    <a:gd name="connsiteY8" fmla="*/ 1326730 h 1954102"/>
                    <a:gd name="connsiteX9" fmla="*/ 514000 w 2541779"/>
                    <a:gd name="connsiteY9" fmla="*/ 1014647 h 1954102"/>
                    <a:gd name="connsiteX10" fmla="*/ 89941 w 2541779"/>
                    <a:gd name="connsiteY10" fmla="*/ 832129 h 1954102"/>
                    <a:gd name="connsiteX11" fmla="*/ 3 w 2541779"/>
                    <a:gd name="connsiteY11" fmla="*/ 659405 h 1954102"/>
                    <a:gd name="connsiteX12" fmla="*/ 87616 w 2541779"/>
                    <a:gd name="connsiteY12" fmla="*/ 411904 h 1954102"/>
                    <a:gd name="connsiteX13" fmla="*/ 245617 w 2541779"/>
                    <a:gd name="connsiteY13" fmla="*/ 274278 h 1954102"/>
                    <a:gd name="connsiteX14" fmla="*/ 429641 w 2541779"/>
                    <a:gd name="connsiteY14" fmla="*/ 225961 h 1954102"/>
                    <a:gd name="connsiteX15" fmla="*/ 707613 w 2541779"/>
                    <a:gd name="connsiteY15" fmla="*/ 304873 h 1954102"/>
                    <a:gd name="connsiteX16" fmla="*/ 1062031 w 2541779"/>
                    <a:gd name="connsiteY16" fmla="*/ 441666 h 1954102"/>
                    <a:gd name="connsiteX17" fmla="*/ 1034886 w 2541779"/>
                    <a:gd name="connsiteY17" fmla="*/ 240102 h 1954102"/>
                    <a:gd name="connsiteX18" fmla="*/ 970512 w 2541779"/>
                    <a:gd name="connsiteY18" fmla="*/ 26107 h 1954102"/>
                    <a:gd name="connsiteX19" fmla="*/ 1072822 w 2541779"/>
                    <a:gd name="connsiteY19" fmla="*/ 21982 h 1954102"/>
                    <a:gd name="connsiteX20" fmla="*/ 1211515 w 2541779"/>
                    <a:gd name="connsiteY20" fmla="*/ 203781 h 1954102"/>
                    <a:gd name="connsiteX21" fmla="*/ 1400744 w 2541779"/>
                    <a:gd name="connsiteY21" fmla="*/ 355226 h 1954102"/>
                    <a:gd name="connsiteX22" fmla="*/ 2071807 w 2541779"/>
                    <a:gd name="connsiteY22" fmla="*/ 265949 h 1954102"/>
                    <a:gd name="connsiteX23" fmla="*/ 2340470 w 2541779"/>
                    <a:gd name="connsiteY23" fmla="*/ 446558 h 1954102"/>
                    <a:gd name="connsiteX24" fmla="*/ 2491319 w 2541779"/>
                    <a:gd name="connsiteY24" fmla="*/ 690338 h 1954102"/>
                    <a:gd name="connsiteX25" fmla="*/ 2503354 w 2541779"/>
                    <a:gd name="connsiteY25" fmla="*/ 985899 h 1954102"/>
                    <a:gd name="connsiteX26" fmla="*/ 2541508 w 2541779"/>
                    <a:gd name="connsiteY26" fmla="*/ 1187662 h 1954102"/>
                    <a:gd name="connsiteX27" fmla="*/ 2502358 w 2541779"/>
                    <a:gd name="connsiteY27" fmla="*/ 1379388 h 1954102"/>
                    <a:gd name="connsiteX28" fmla="*/ 2266629 w 2541779"/>
                    <a:gd name="connsiteY28" fmla="*/ 1540104 h 1954102"/>
                    <a:gd name="connsiteX0" fmla="*/ 2220515 w 2547399"/>
                    <a:gd name="connsiteY0" fmla="*/ 1551562 h 1954102"/>
                    <a:gd name="connsiteX1" fmla="*/ 1690592 w 2547399"/>
                    <a:gd name="connsiteY1" fmla="*/ 1604483 h 1954102"/>
                    <a:gd name="connsiteX2" fmla="*/ 1265699 w 2547399"/>
                    <a:gd name="connsiteY2" fmla="*/ 1635537 h 1954102"/>
                    <a:gd name="connsiteX3" fmla="*/ 947426 w 2547399"/>
                    <a:gd name="connsiteY3" fmla="*/ 1827480 h 1954102"/>
                    <a:gd name="connsiteX4" fmla="*/ 995066 w 2547399"/>
                    <a:gd name="connsiteY4" fmla="*/ 1805759 h 1954102"/>
                    <a:gd name="connsiteX5" fmla="*/ 579131 w 2547399"/>
                    <a:gd name="connsiteY5" fmla="*/ 1954102 h 1954102"/>
                    <a:gd name="connsiteX6" fmla="*/ 73472 w 2547399"/>
                    <a:gd name="connsiteY6" fmla="*/ 1699158 h 1954102"/>
                    <a:gd name="connsiteX7" fmla="*/ 196873 w 2547399"/>
                    <a:gd name="connsiteY7" fmla="*/ 1443595 h 1954102"/>
                    <a:gd name="connsiteX8" fmla="*/ 650230 w 2547399"/>
                    <a:gd name="connsiteY8" fmla="*/ 1326730 h 1954102"/>
                    <a:gd name="connsiteX9" fmla="*/ 514000 w 2547399"/>
                    <a:gd name="connsiteY9" fmla="*/ 1014647 h 1954102"/>
                    <a:gd name="connsiteX10" fmla="*/ 89941 w 2547399"/>
                    <a:gd name="connsiteY10" fmla="*/ 832129 h 1954102"/>
                    <a:gd name="connsiteX11" fmla="*/ 3 w 2547399"/>
                    <a:gd name="connsiteY11" fmla="*/ 659405 h 1954102"/>
                    <a:gd name="connsiteX12" fmla="*/ 87616 w 2547399"/>
                    <a:gd name="connsiteY12" fmla="*/ 411904 h 1954102"/>
                    <a:gd name="connsiteX13" fmla="*/ 245617 w 2547399"/>
                    <a:gd name="connsiteY13" fmla="*/ 274278 h 1954102"/>
                    <a:gd name="connsiteX14" fmla="*/ 429641 w 2547399"/>
                    <a:gd name="connsiteY14" fmla="*/ 225961 h 1954102"/>
                    <a:gd name="connsiteX15" fmla="*/ 707613 w 2547399"/>
                    <a:gd name="connsiteY15" fmla="*/ 304873 h 1954102"/>
                    <a:gd name="connsiteX16" fmla="*/ 1062031 w 2547399"/>
                    <a:gd name="connsiteY16" fmla="*/ 441666 h 1954102"/>
                    <a:gd name="connsiteX17" fmla="*/ 1034886 w 2547399"/>
                    <a:gd name="connsiteY17" fmla="*/ 240102 h 1954102"/>
                    <a:gd name="connsiteX18" fmla="*/ 970512 w 2547399"/>
                    <a:gd name="connsiteY18" fmla="*/ 26107 h 1954102"/>
                    <a:gd name="connsiteX19" fmla="*/ 1072822 w 2547399"/>
                    <a:gd name="connsiteY19" fmla="*/ 21982 h 1954102"/>
                    <a:gd name="connsiteX20" fmla="*/ 1211515 w 2547399"/>
                    <a:gd name="connsiteY20" fmla="*/ 203781 h 1954102"/>
                    <a:gd name="connsiteX21" fmla="*/ 1400744 w 2547399"/>
                    <a:gd name="connsiteY21" fmla="*/ 355226 h 1954102"/>
                    <a:gd name="connsiteX22" fmla="*/ 2071807 w 2547399"/>
                    <a:gd name="connsiteY22" fmla="*/ 265949 h 1954102"/>
                    <a:gd name="connsiteX23" fmla="*/ 2340470 w 2547399"/>
                    <a:gd name="connsiteY23" fmla="*/ 446558 h 1954102"/>
                    <a:gd name="connsiteX24" fmla="*/ 2491319 w 2547399"/>
                    <a:gd name="connsiteY24" fmla="*/ 690338 h 1954102"/>
                    <a:gd name="connsiteX25" fmla="*/ 2541975 w 2547399"/>
                    <a:gd name="connsiteY25" fmla="*/ 992866 h 1954102"/>
                    <a:gd name="connsiteX26" fmla="*/ 2541508 w 2547399"/>
                    <a:gd name="connsiteY26" fmla="*/ 1187662 h 1954102"/>
                    <a:gd name="connsiteX27" fmla="*/ 2502358 w 2547399"/>
                    <a:gd name="connsiteY27" fmla="*/ 1379388 h 1954102"/>
                    <a:gd name="connsiteX28" fmla="*/ 2266629 w 2547399"/>
                    <a:gd name="connsiteY28" fmla="*/ 1540104 h 1954102"/>
                    <a:gd name="connsiteX0" fmla="*/ 2220515 w 2550202"/>
                    <a:gd name="connsiteY0" fmla="*/ 1551562 h 1954102"/>
                    <a:gd name="connsiteX1" fmla="*/ 1690592 w 2550202"/>
                    <a:gd name="connsiteY1" fmla="*/ 1604483 h 1954102"/>
                    <a:gd name="connsiteX2" fmla="*/ 1265699 w 2550202"/>
                    <a:gd name="connsiteY2" fmla="*/ 1635537 h 1954102"/>
                    <a:gd name="connsiteX3" fmla="*/ 947426 w 2550202"/>
                    <a:gd name="connsiteY3" fmla="*/ 1827480 h 1954102"/>
                    <a:gd name="connsiteX4" fmla="*/ 995066 w 2550202"/>
                    <a:gd name="connsiteY4" fmla="*/ 1805759 h 1954102"/>
                    <a:gd name="connsiteX5" fmla="*/ 579131 w 2550202"/>
                    <a:gd name="connsiteY5" fmla="*/ 1954102 h 1954102"/>
                    <a:gd name="connsiteX6" fmla="*/ 73472 w 2550202"/>
                    <a:gd name="connsiteY6" fmla="*/ 1699158 h 1954102"/>
                    <a:gd name="connsiteX7" fmla="*/ 196873 w 2550202"/>
                    <a:gd name="connsiteY7" fmla="*/ 1443595 h 1954102"/>
                    <a:gd name="connsiteX8" fmla="*/ 650230 w 2550202"/>
                    <a:gd name="connsiteY8" fmla="*/ 1326730 h 1954102"/>
                    <a:gd name="connsiteX9" fmla="*/ 514000 w 2550202"/>
                    <a:gd name="connsiteY9" fmla="*/ 1014647 h 1954102"/>
                    <a:gd name="connsiteX10" fmla="*/ 89941 w 2550202"/>
                    <a:gd name="connsiteY10" fmla="*/ 832129 h 1954102"/>
                    <a:gd name="connsiteX11" fmla="*/ 3 w 2550202"/>
                    <a:gd name="connsiteY11" fmla="*/ 659405 h 1954102"/>
                    <a:gd name="connsiteX12" fmla="*/ 87616 w 2550202"/>
                    <a:gd name="connsiteY12" fmla="*/ 411904 h 1954102"/>
                    <a:gd name="connsiteX13" fmla="*/ 245617 w 2550202"/>
                    <a:gd name="connsiteY13" fmla="*/ 274278 h 1954102"/>
                    <a:gd name="connsiteX14" fmla="*/ 429641 w 2550202"/>
                    <a:gd name="connsiteY14" fmla="*/ 225961 h 1954102"/>
                    <a:gd name="connsiteX15" fmla="*/ 707613 w 2550202"/>
                    <a:gd name="connsiteY15" fmla="*/ 304873 h 1954102"/>
                    <a:gd name="connsiteX16" fmla="*/ 1062031 w 2550202"/>
                    <a:gd name="connsiteY16" fmla="*/ 441666 h 1954102"/>
                    <a:gd name="connsiteX17" fmla="*/ 1034886 w 2550202"/>
                    <a:gd name="connsiteY17" fmla="*/ 240102 h 1954102"/>
                    <a:gd name="connsiteX18" fmla="*/ 970512 w 2550202"/>
                    <a:gd name="connsiteY18" fmla="*/ 26107 h 1954102"/>
                    <a:gd name="connsiteX19" fmla="*/ 1072822 w 2550202"/>
                    <a:gd name="connsiteY19" fmla="*/ 21982 h 1954102"/>
                    <a:gd name="connsiteX20" fmla="*/ 1211515 w 2550202"/>
                    <a:gd name="connsiteY20" fmla="*/ 203781 h 1954102"/>
                    <a:gd name="connsiteX21" fmla="*/ 1400744 w 2550202"/>
                    <a:gd name="connsiteY21" fmla="*/ 355226 h 1954102"/>
                    <a:gd name="connsiteX22" fmla="*/ 2071807 w 2550202"/>
                    <a:gd name="connsiteY22" fmla="*/ 265949 h 1954102"/>
                    <a:gd name="connsiteX23" fmla="*/ 2340470 w 2550202"/>
                    <a:gd name="connsiteY23" fmla="*/ 446558 h 1954102"/>
                    <a:gd name="connsiteX24" fmla="*/ 2491319 w 2550202"/>
                    <a:gd name="connsiteY24" fmla="*/ 690338 h 1954102"/>
                    <a:gd name="connsiteX25" fmla="*/ 2541975 w 2550202"/>
                    <a:gd name="connsiteY25" fmla="*/ 992866 h 1954102"/>
                    <a:gd name="connsiteX26" fmla="*/ 2541508 w 2550202"/>
                    <a:gd name="connsiteY26" fmla="*/ 1187662 h 1954102"/>
                    <a:gd name="connsiteX27" fmla="*/ 2458221 w 2550202"/>
                    <a:gd name="connsiteY27" fmla="*/ 1456023 h 1954102"/>
                    <a:gd name="connsiteX28" fmla="*/ 2266629 w 2550202"/>
                    <a:gd name="connsiteY28" fmla="*/ 1540104 h 1954102"/>
                    <a:gd name="connsiteX0" fmla="*/ 2220515 w 2550202"/>
                    <a:gd name="connsiteY0" fmla="*/ 1551562 h 1954102"/>
                    <a:gd name="connsiteX1" fmla="*/ 1690592 w 2550202"/>
                    <a:gd name="connsiteY1" fmla="*/ 1604483 h 1954102"/>
                    <a:gd name="connsiteX2" fmla="*/ 1265699 w 2550202"/>
                    <a:gd name="connsiteY2" fmla="*/ 1635537 h 1954102"/>
                    <a:gd name="connsiteX3" fmla="*/ 947426 w 2550202"/>
                    <a:gd name="connsiteY3" fmla="*/ 1827480 h 1954102"/>
                    <a:gd name="connsiteX4" fmla="*/ 995066 w 2550202"/>
                    <a:gd name="connsiteY4" fmla="*/ 1805759 h 1954102"/>
                    <a:gd name="connsiteX5" fmla="*/ 579131 w 2550202"/>
                    <a:gd name="connsiteY5" fmla="*/ 1954102 h 1954102"/>
                    <a:gd name="connsiteX6" fmla="*/ 73472 w 2550202"/>
                    <a:gd name="connsiteY6" fmla="*/ 1699158 h 1954102"/>
                    <a:gd name="connsiteX7" fmla="*/ 196873 w 2550202"/>
                    <a:gd name="connsiteY7" fmla="*/ 1443595 h 1954102"/>
                    <a:gd name="connsiteX8" fmla="*/ 650230 w 2550202"/>
                    <a:gd name="connsiteY8" fmla="*/ 1326730 h 1954102"/>
                    <a:gd name="connsiteX9" fmla="*/ 514000 w 2550202"/>
                    <a:gd name="connsiteY9" fmla="*/ 1014647 h 1954102"/>
                    <a:gd name="connsiteX10" fmla="*/ 89941 w 2550202"/>
                    <a:gd name="connsiteY10" fmla="*/ 832129 h 1954102"/>
                    <a:gd name="connsiteX11" fmla="*/ 3 w 2550202"/>
                    <a:gd name="connsiteY11" fmla="*/ 659405 h 1954102"/>
                    <a:gd name="connsiteX12" fmla="*/ 87616 w 2550202"/>
                    <a:gd name="connsiteY12" fmla="*/ 411904 h 1954102"/>
                    <a:gd name="connsiteX13" fmla="*/ 245617 w 2550202"/>
                    <a:gd name="connsiteY13" fmla="*/ 274278 h 1954102"/>
                    <a:gd name="connsiteX14" fmla="*/ 429641 w 2550202"/>
                    <a:gd name="connsiteY14" fmla="*/ 225961 h 1954102"/>
                    <a:gd name="connsiteX15" fmla="*/ 707613 w 2550202"/>
                    <a:gd name="connsiteY15" fmla="*/ 304873 h 1954102"/>
                    <a:gd name="connsiteX16" fmla="*/ 1062031 w 2550202"/>
                    <a:gd name="connsiteY16" fmla="*/ 441666 h 1954102"/>
                    <a:gd name="connsiteX17" fmla="*/ 1034886 w 2550202"/>
                    <a:gd name="connsiteY17" fmla="*/ 240102 h 1954102"/>
                    <a:gd name="connsiteX18" fmla="*/ 970512 w 2550202"/>
                    <a:gd name="connsiteY18" fmla="*/ 26107 h 1954102"/>
                    <a:gd name="connsiteX19" fmla="*/ 1072822 w 2550202"/>
                    <a:gd name="connsiteY19" fmla="*/ 21982 h 1954102"/>
                    <a:gd name="connsiteX20" fmla="*/ 1211515 w 2550202"/>
                    <a:gd name="connsiteY20" fmla="*/ 203781 h 1954102"/>
                    <a:gd name="connsiteX21" fmla="*/ 1400744 w 2550202"/>
                    <a:gd name="connsiteY21" fmla="*/ 355226 h 1954102"/>
                    <a:gd name="connsiteX22" fmla="*/ 2071807 w 2550202"/>
                    <a:gd name="connsiteY22" fmla="*/ 265949 h 1954102"/>
                    <a:gd name="connsiteX23" fmla="*/ 2340470 w 2550202"/>
                    <a:gd name="connsiteY23" fmla="*/ 446558 h 1954102"/>
                    <a:gd name="connsiteX24" fmla="*/ 2491319 w 2550202"/>
                    <a:gd name="connsiteY24" fmla="*/ 690338 h 1954102"/>
                    <a:gd name="connsiteX25" fmla="*/ 2541975 w 2550202"/>
                    <a:gd name="connsiteY25" fmla="*/ 992866 h 1954102"/>
                    <a:gd name="connsiteX26" fmla="*/ 2541508 w 2550202"/>
                    <a:gd name="connsiteY26" fmla="*/ 1187662 h 1954102"/>
                    <a:gd name="connsiteX27" fmla="*/ 2458221 w 2550202"/>
                    <a:gd name="connsiteY27" fmla="*/ 1456023 h 1954102"/>
                    <a:gd name="connsiteX28" fmla="*/ 2470765 w 2550202"/>
                    <a:gd name="connsiteY28" fmla="*/ 1735175 h 1954102"/>
                    <a:gd name="connsiteX0" fmla="*/ 2314307 w 2550202"/>
                    <a:gd name="connsiteY0" fmla="*/ 1892937 h 1954102"/>
                    <a:gd name="connsiteX1" fmla="*/ 1690592 w 2550202"/>
                    <a:gd name="connsiteY1" fmla="*/ 1604483 h 1954102"/>
                    <a:gd name="connsiteX2" fmla="*/ 1265699 w 2550202"/>
                    <a:gd name="connsiteY2" fmla="*/ 1635537 h 1954102"/>
                    <a:gd name="connsiteX3" fmla="*/ 947426 w 2550202"/>
                    <a:gd name="connsiteY3" fmla="*/ 1827480 h 1954102"/>
                    <a:gd name="connsiteX4" fmla="*/ 995066 w 2550202"/>
                    <a:gd name="connsiteY4" fmla="*/ 1805759 h 1954102"/>
                    <a:gd name="connsiteX5" fmla="*/ 579131 w 2550202"/>
                    <a:gd name="connsiteY5" fmla="*/ 1954102 h 1954102"/>
                    <a:gd name="connsiteX6" fmla="*/ 73472 w 2550202"/>
                    <a:gd name="connsiteY6" fmla="*/ 1699158 h 1954102"/>
                    <a:gd name="connsiteX7" fmla="*/ 196873 w 2550202"/>
                    <a:gd name="connsiteY7" fmla="*/ 1443595 h 1954102"/>
                    <a:gd name="connsiteX8" fmla="*/ 650230 w 2550202"/>
                    <a:gd name="connsiteY8" fmla="*/ 1326730 h 1954102"/>
                    <a:gd name="connsiteX9" fmla="*/ 514000 w 2550202"/>
                    <a:gd name="connsiteY9" fmla="*/ 1014647 h 1954102"/>
                    <a:gd name="connsiteX10" fmla="*/ 89941 w 2550202"/>
                    <a:gd name="connsiteY10" fmla="*/ 832129 h 1954102"/>
                    <a:gd name="connsiteX11" fmla="*/ 3 w 2550202"/>
                    <a:gd name="connsiteY11" fmla="*/ 659405 h 1954102"/>
                    <a:gd name="connsiteX12" fmla="*/ 87616 w 2550202"/>
                    <a:gd name="connsiteY12" fmla="*/ 411904 h 1954102"/>
                    <a:gd name="connsiteX13" fmla="*/ 245617 w 2550202"/>
                    <a:gd name="connsiteY13" fmla="*/ 274278 h 1954102"/>
                    <a:gd name="connsiteX14" fmla="*/ 429641 w 2550202"/>
                    <a:gd name="connsiteY14" fmla="*/ 225961 h 1954102"/>
                    <a:gd name="connsiteX15" fmla="*/ 707613 w 2550202"/>
                    <a:gd name="connsiteY15" fmla="*/ 304873 h 1954102"/>
                    <a:gd name="connsiteX16" fmla="*/ 1062031 w 2550202"/>
                    <a:gd name="connsiteY16" fmla="*/ 441666 h 1954102"/>
                    <a:gd name="connsiteX17" fmla="*/ 1034886 w 2550202"/>
                    <a:gd name="connsiteY17" fmla="*/ 240102 h 1954102"/>
                    <a:gd name="connsiteX18" fmla="*/ 970512 w 2550202"/>
                    <a:gd name="connsiteY18" fmla="*/ 26107 h 1954102"/>
                    <a:gd name="connsiteX19" fmla="*/ 1072822 w 2550202"/>
                    <a:gd name="connsiteY19" fmla="*/ 21982 h 1954102"/>
                    <a:gd name="connsiteX20" fmla="*/ 1211515 w 2550202"/>
                    <a:gd name="connsiteY20" fmla="*/ 203781 h 1954102"/>
                    <a:gd name="connsiteX21" fmla="*/ 1400744 w 2550202"/>
                    <a:gd name="connsiteY21" fmla="*/ 355226 h 1954102"/>
                    <a:gd name="connsiteX22" fmla="*/ 2071807 w 2550202"/>
                    <a:gd name="connsiteY22" fmla="*/ 265949 h 1954102"/>
                    <a:gd name="connsiteX23" fmla="*/ 2340470 w 2550202"/>
                    <a:gd name="connsiteY23" fmla="*/ 446558 h 1954102"/>
                    <a:gd name="connsiteX24" fmla="*/ 2491319 w 2550202"/>
                    <a:gd name="connsiteY24" fmla="*/ 690338 h 1954102"/>
                    <a:gd name="connsiteX25" fmla="*/ 2541975 w 2550202"/>
                    <a:gd name="connsiteY25" fmla="*/ 992866 h 1954102"/>
                    <a:gd name="connsiteX26" fmla="*/ 2541508 w 2550202"/>
                    <a:gd name="connsiteY26" fmla="*/ 1187662 h 1954102"/>
                    <a:gd name="connsiteX27" fmla="*/ 2458221 w 2550202"/>
                    <a:gd name="connsiteY27" fmla="*/ 1456023 h 1954102"/>
                    <a:gd name="connsiteX28" fmla="*/ 2470765 w 2550202"/>
                    <a:gd name="connsiteY28" fmla="*/ 1735175 h 1954102"/>
                    <a:gd name="connsiteX0" fmla="*/ 2314307 w 2550202"/>
                    <a:gd name="connsiteY0" fmla="*/ 1892937 h 1954102"/>
                    <a:gd name="connsiteX1" fmla="*/ 2010588 w 2550202"/>
                    <a:gd name="connsiteY1" fmla="*/ 1667185 h 1954102"/>
                    <a:gd name="connsiteX2" fmla="*/ 1265699 w 2550202"/>
                    <a:gd name="connsiteY2" fmla="*/ 1635537 h 1954102"/>
                    <a:gd name="connsiteX3" fmla="*/ 947426 w 2550202"/>
                    <a:gd name="connsiteY3" fmla="*/ 1827480 h 1954102"/>
                    <a:gd name="connsiteX4" fmla="*/ 995066 w 2550202"/>
                    <a:gd name="connsiteY4" fmla="*/ 1805759 h 1954102"/>
                    <a:gd name="connsiteX5" fmla="*/ 579131 w 2550202"/>
                    <a:gd name="connsiteY5" fmla="*/ 1954102 h 1954102"/>
                    <a:gd name="connsiteX6" fmla="*/ 73472 w 2550202"/>
                    <a:gd name="connsiteY6" fmla="*/ 1699158 h 1954102"/>
                    <a:gd name="connsiteX7" fmla="*/ 196873 w 2550202"/>
                    <a:gd name="connsiteY7" fmla="*/ 1443595 h 1954102"/>
                    <a:gd name="connsiteX8" fmla="*/ 650230 w 2550202"/>
                    <a:gd name="connsiteY8" fmla="*/ 1326730 h 1954102"/>
                    <a:gd name="connsiteX9" fmla="*/ 514000 w 2550202"/>
                    <a:gd name="connsiteY9" fmla="*/ 1014647 h 1954102"/>
                    <a:gd name="connsiteX10" fmla="*/ 89941 w 2550202"/>
                    <a:gd name="connsiteY10" fmla="*/ 832129 h 1954102"/>
                    <a:gd name="connsiteX11" fmla="*/ 3 w 2550202"/>
                    <a:gd name="connsiteY11" fmla="*/ 659405 h 1954102"/>
                    <a:gd name="connsiteX12" fmla="*/ 87616 w 2550202"/>
                    <a:gd name="connsiteY12" fmla="*/ 411904 h 1954102"/>
                    <a:gd name="connsiteX13" fmla="*/ 245617 w 2550202"/>
                    <a:gd name="connsiteY13" fmla="*/ 274278 h 1954102"/>
                    <a:gd name="connsiteX14" fmla="*/ 429641 w 2550202"/>
                    <a:gd name="connsiteY14" fmla="*/ 225961 h 1954102"/>
                    <a:gd name="connsiteX15" fmla="*/ 707613 w 2550202"/>
                    <a:gd name="connsiteY15" fmla="*/ 304873 h 1954102"/>
                    <a:gd name="connsiteX16" fmla="*/ 1062031 w 2550202"/>
                    <a:gd name="connsiteY16" fmla="*/ 441666 h 1954102"/>
                    <a:gd name="connsiteX17" fmla="*/ 1034886 w 2550202"/>
                    <a:gd name="connsiteY17" fmla="*/ 240102 h 1954102"/>
                    <a:gd name="connsiteX18" fmla="*/ 970512 w 2550202"/>
                    <a:gd name="connsiteY18" fmla="*/ 26107 h 1954102"/>
                    <a:gd name="connsiteX19" fmla="*/ 1072822 w 2550202"/>
                    <a:gd name="connsiteY19" fmla="*/ 21982 h 1954102"/>
                    <a:gd name="connsiteX20" fmla="*/ 1211515 w 2550202"/>
                    <a:gd name="connsiteY20" fmla="*/ 203781 h 1954102"/>
                    <a:gd name="connsiteX21" fmla="*/ 1400744 w 2550202"/>
                    <a:gd name="connsiteY21" fmla="*/ 355226 h 1954102"/>
                    <a:gd name="connsiteX22" fmla="*/ 2071807 w 2550202"/>
                    <a:gd name="connsiteY22" fmla="*/ 265949 h 1954102"/>
                    <a:gd name="connsiteX23" fmla="*/ 2340470 w 2550202"/>
                    <a:gd name="connsiteY23" fmla="*/ 446558 h 1954102"/>
                    <a:gd name="connsiteX24" fmla="*/ 2491319 w 2550202"/>
                    <a:gd name="connsiteY24" fmla="*/ 690338 h 1954102"/>
                    <a:gd name="connsiteX25" fmla="*/ 2541975 w 2550202"/>
                    <a:gd name="connsiteY25" fmla="*/ 992866 h 1954102"/>
                    <a:gd name="connsiteX26" fmla="*/ 2541508 w 2550202"/>
                    <a:gd name="connsiteY26" fmla="*/ 1187662 h 1954102"/>
                    <a:gd name="connsiteX27" fmla="*/ 2458221 w 2550202"/>
                    <a:gd name="connsiteY27" fmla="*/ 1456023 h 1954102"/>
                    <a:gd name="connsiteX28" fmla="*/ 2470765 w 2550202"/>
                    <a:gd name="connsiteY28" fmla="*/ 1735175 h 1954102"/>
                    <a:gd name="connsiteX0" fmla="*/ 2314307 w 2550202"/>
                    <a:gd name="connsiteY0" fmla="*/ 1892937 h 1954102"/>
                    <a:gd name="connsiteX1" fmla="*/ 2010588 w 2550202"/>
                    <a:gd name="connsiteY1" fmla="*/ 1667185 h 1954102"/>
                    <a:gd name="connsiteX2" fmla="*/ 1716428 w 2550202"/>
                    <a:gd name="connsiteY2" fmla="*/ 1638528 h 1954102"/>
                    <a:gd name="connsiteX3" fmla="*/ 1265699 w 2550202"/>
                    <a:gd name="connsiteY3" fmla="*/ 1635537 h 1954102"/>
                    <a:gd name="connsiteX4" fmla="*/ 947426 w 2550202"/>
                    <a:gd name="connsiteY4" fmla="*/ 1827480 h 1954102"/>
                    <a:gd name="connsiteX5" fmla="*/ 995066 w 2550202"/>
                    <a:gd name="connsiteY5" fmla="*/ 1805759 h 1954102"/>
                    <a:gd name="connsiteX6" fmla="*/ 579131 w 2550202"/>
                    <a:gd name="connsiteY6" fmla="*/ 1954102 h 1954102"/>
                    <a:gd name="connsiteX7" fmla="*/ 73472 w 2550202"/>
                    <a:gd name="connsiteY7" fmla="*/ 1699158 h 1954102"/>
                    <a:gd name="connsiteX8" fmla="*/ 196873 w 2550202"/>
                    <a:gd name="connsiteY8" fmla="*/ 1443595 h 1954102"/>
                    <a:gd name="connsiteX9" fmla="*/ 650230 w 2550202"/>
                    <a:gd name="connsiteY9" fmla="*/ 1326730 h 1954102"/>
                    <a:gd name="connsiteX10" fmla="*/ 514000 w 2550202"/>
                    <a:gd name="connsiteY10" fmla="*/ 1014647 h 1954102"/>
                    <a:gd name="connsiteX11" fmla="*/ 89941 w 2550202"/>
                    <a:gd name="connsiteY11" fmla="*/ 832129 h 1954102"/>
                    <a:gd name="connsiteX12" fmla="*/ 3 w 2550202"/>
                    <a:gd name="connsiteY12" fmla="*/ 659405 h 1954102"/>
                    <a:gd name="connsiteX13" fmla="*/ 87616 w 2550202"/>
                    <a:gd name="connsiteY13" fmla="*/ 411904 h 1954102"/>
                    <a:gd name="connsiteX14" fmla="*/ 245617 w 2550202"/>
                    <a:gd name="connsiteY14" fmla="*/ 274278 h 1954102"/>
                    <a:gd name="connsiteX15" fmla="*/ 429641 w 2550202"/>
                    <a:gd name="connsiteY15" fmla="*/ 225961 h 1954102"/>
                    <a:gd name="connsiteX16" fmla="*/ 707613 w 2550202"/>
                    <a:gd name="connsiteY16" fmla="*/ 304873 h 1954102"/>
                    <a:gd name="connsiteX17" fmla="*/ 1062031 w 2550202"/>
                    <a:gd name="connsiteY17" fmla="*/ 441666 h 1954102"/>
                    <a:gd name="connsiteX18" fmla="*/ 1034886 w 2550202"/>
                    <a:gd name="connsiteY18" fmla="*/ 240102 h 1954102"/>
                    <a:gd name="connsiteX19" fmla="*/ 970512 w 2550202"/>
                    <a:gd name="connsiteY19" fmla="*/ 26107 h 1954102"/>
                    <a:gd name="connsiteX20" fmla="*/ 1072822 w 2550202"/>
                    <a:gd name="connsiteY20" fmla="*/ 21982 h 1954102"/>
                    <a:gd name="connsiteX21" fmla="*/ 1211515 w 2550202"/>
                    <a:gd name="connsiteY21" fmla="*/ 203781 h 1954102"/>
                    <a:gd name="connsiteX22" fmla="*/ 1400744 w 2550202"/>
                    <a:gd name="connsiteY22" fmla="*/ 355226 h 1954102"/>
                    <a:gd name="connsiteX23" fmla="*/ 2071807 w 2550202"/>
                    <a:gd name="connsiteY23" fmla="*/ 265949 h 1954102"/>
                    <a:gd name="connsiteX24" fmla="*/ 2340470 w 2550202"/>
                    <a:gd name="connsiteY24" fmla="*/ 446558 h 1954102"/>
                    <a:gd name="connsiteX25" fmla="*/ 2491319 w 2550202"/>
                    <a:gd name="connsiteY25" fmla="*/ 690338 h 1954102"/>
                    <a:gd name="connsiteX26" fmla="*/ 2541975 w 2550202"/>
                    <a:gd name="connsiteY26" fmla="*/ 992866 h 1954102"/>
                    <a:gd name="connsiteX27" fmla="*/ 2541508 w 2550202"/>
                    <a:gd name="connsiteY27" fmla="*/ 1187662 h 1954102"/>
                    <a:gd name="connsiteX28" fmla="*/ 2458221 w 2550202"/>
                    <a:gd name="connsiteY28" fmla="*/ 1456023 h 1954102"/>
                    <a:gd name="connsiteX29" fmla="*/ 2470765 w 2550202"/>
                    <a:gd name="connsiteY29" fmla="*/ 1735175 h 1954102"/>
                    <a:gd name="connsiteX0" fmla="*/ 2314307 w 2550202"/>
                    <a:gd name="connsiteY0" fmla="*/ 1892937 h 1954102"/>
                    <a:gd name="connsiteX1" fmla="*/ 2010588 w 2550202"/>
                    <a:gd name="connsiteY1" fmla="*/ 1667185 h 1954102"/>
                    <a:gd name="connsiteX2" fmla="*/ 1716428 w 2550202"/>
                    <a:gd name="connsiteY2" fmla="*/ 1638528 h 1954102"/>
                    <a:gd name="connsiteX3" fmla="*/ 1558109 w 2550202"/>
                    <a:gd name="connsiteY3" fmla="*/ 1795774 h 1954102"/>
                    <a:gd name="connsiteX4" fmla="*/ 947426 w 2550202"/>
                    <a:gd name="connsiteY4" fmla="*/ 1827480 h 1954102"/>
                    <a:gd name="connsiteX5" fmla="*/ 995066 w 2550202"/>
                    <a:gd name="connsiteY5" fmla="*/ 1805759 h 1954102"/>
                    <a:gd name="connsiteX6" fmla="*/ 579131 w 2550202"/>
                    <a:gd name="connsiteY6" fmla="*/ 1954102 h 1954102"/>
                    <a:gd name="connsiteX7" fmla="*/ 73472 w 2550202"/>
                    <a:gd name="connsiteY7" fmla="*/ 1699158 h 1954102"/>
                    <a:gd name="connsiteX8" fmla="*/ 196873 w 2550202"/>
                    <a:gd name="connsiteY8" fmla="*/ 1443595 h 1954102"/>
                    <a:gd name="connsiteX9" fmla="*/ 650230 w 2550202"/>
                    <a:gd name="connsiteY9" fmla="*/ 1326730 h 1954102"/>
                    <a:gd name="connsiteX10" fmla="*/ 514000 w 2550202"/>
                    <a:gd name="connsiteY10" fmla="*/ 1014647 h 1954102"/>
                    <a:gd name="connsiteX11" fmla="*/ 89941 w 2550202"/>
                    <a:gd name="connsiteY11" fmla="*/ 832129 h 1954102"/>
                    <a:gd name="connsiteX12" fmla="*/ 3 w 2550202"/>
                    <a:gd name="connsiteY12" fmla="*/ 659405 h 1954102"/>
                    <a:gd name="connsiteX13" fmla="*/ 87616 w 2550202"/>
                    <a:gd name="connsiteY13" fmla="*/ 411904 h 1954102"/>
                    <a:gd name="connsiteX14" fmla="*/ 245617 w 2550202"/>
                    <a:gd name="connsiteY14" fmla="*/ 274278 h 1954102"/>
                    <a:gd name="connsiteX15" fmla="*/ 429641 w 2550202"/>
                    <a:gd name="connsiteY15" fmla="*/ 225961 h 1954102"/>
                    <a:gd name="connsiteX16" fmla="*/ 707613 w 2550202"/>
                    <a:gd name="connsiteY16" fmla="*/ 304873 h 1954102"/>
                    <a:gd name="connsiteX17" fmla="*/ 1062031 w 2550202"/>
                    <a:gd name="connsiteY17" fmla="*/ 441666 h 1954102"/>
                    <a:gd name="connsiteX18" fmla="*/ 1034886 w 2550202"/>
                    <a:gd name="connsiteY18" fmla="*/ 240102 h 1954102"/>
                    <a:gd name="connsiteX19" fmla="*/ 970512 w 2550202"/>
                    <a:gd name="connsiteY19" fmla="*/ 26107 h 1954102"/>
                    <a:gd name="connsiteX20" fmla="*/ 1072822 w 2550202"/>
                    <a:gd name="connsiteY20" fmla="*/ 21982 h 1954102"/>
                    <a:gd name="connsiteX21" fmla="*/ 1211515 w 2550202"/>
                    <a:gd name="connsiteY21" fmla="*/ 203781 h 1954102"/>
                    <a:gd name="connsiteX22" fmla="*/ 1400744 w 2550202"/>
                    <a:gd name="connsiteY22" fmla="*/ 355226 h 1954102"/>
                    <a:gd name="connsiteX23" fmla="*/ 2071807 w 2550202"/>
                    <a:gd name="connsiteY23" fmla="*/ 265949 h 1954102"/>
                    <a:gd name="connsiteX24" fmla="*/ 2340470 w 2550202"/>
                    <a:gd name="connsiteY24" fmla="*/ 446558 h 1954102"/>
                    <a:gd name="connsiteX25" fmla="*/ 2491319 w 2550202"/>
                    <a:gd name="connsiteY25" fmla="*/ 690338 h 1954102"/>
                    <a:gd name="connsiteX26" fmla="*/ 2541975 w 2550202"/>
                    <a:gd name="connsiteY26" fmla="*/ 992866 h 1954102"/>
                    <a:gd name="connsiteX27" fmla="*/ 2541508 w 2550202"/>
                    <a:gd name="connsiteY27" fmla="*/ 1187662 h 1954102"/>
                    <a:gd name="connsiteX28" fmla="*/ 2458221 w 2550202"/>
                    <a:gd name="connsiteY28" fmla="*/ 1456023 h 1954102"/>
                    <a:gd name="connsiteX29" fmla="*/ 2470765 w 2550202"/>
                    <a:gd name="connsiteY29" fmla="*/ 1735175 h 1954102"/>
                    <a:gd name="connsiteX0" fmla="*/ 2314307 w 2550202"/>
                    <a:gd name="connsiteY0" fmla="*/ 1892937 h 1954102"/>
                    <a:gd name="connsiteX1" fmla="*/ 2010588 w 2550202"/>
                    <a:gd name="connsiteY1" fmla="*/ 1667185 h 1954102"/>
                    <a:gd name="connsiteX2" fmla="*/ 1810220 w 2550202"/>
                    <a:gd name="connsiteY2" fmla="*/ 1631561 h 1954102"/>
                    <a:gd name="connsiteX3" fmla="*/ 1558109 w 2550202"/>
                    <a:gd name="connsiteY3" fmla="*/ 1795774 h 1954102"/>
                    <a:gd name="connsiteX4" fmla="*/ 947426 w 2550202"/>
                    <a:gd name="connsiteY4" fmla="*/ 1827480 h 1954102"/>
                    <a:gd name="connsiteX5" fmla="*/ 995066 w 2550202"/>
                    <a:gd name="connsiteY5" fmla="*/ 1805759 h 1954102"/>
                    <a:gd name="connsiteX6" fmla="*/ 579131 w 2550202"/>
                    <a:gd name="connsiteY6" fmla="*/ 1954102 h 1954102"/>
                    <a:gd name="connsiteX7" fmla="*/ 73472 w 2550202"/>
                    <a:gd name="connsiteY7" fmla="*/ 1699158 h 1954102"/>
                    <a:gd name="connsiteX8" fmla="*/ 196873 w 2550202"/>
                    <a:gd name="connsiteY8" fmla="*/ 1443595 h 1954102"/>
                    <a:gd name="connsiteX9" fmla="*/ 650230 w 2550202"/>
                    <a:gd name="connsiteY9" fmla="*/ 1326730 h 1954102"/>
                    <a:gd name="connsiteX10" fmla="*/ 514000 w 2550202"/>
                    <a:gd name="connsiteY10" fmla="*/ 1014647 h 1954102"/>
                    <a:gd name="connsiteX11" fmla="*/ 89941 w 2550202"/>
                    <a:gd name="connsiteY11" fmla="*/ 832129 h 1954102"/>
                    <a:gd name="connsiteX12" fmla="*/ 3 w 2550202"/>
                    <a:gd name="connsiteY12" fmla="*/ 659405 h 1954102"/>
                    <a:gd name="connsiteX13" fmla="*/ 87616 w 2550202"/>
                    <a:gd name="connsiteY13" fmla="*/ 411904 h 1954102"/>
                    <a:gd name="connsiteX14" fmla="*/ 245617 w 2550202"/>
                    <a:gd name="connsiteY14" fmla="*/ 274278 h 1954102"/>
                    <a:gd name="connsiteX15" fmla="*/ 429641 w 2550202"/>
                    <a:gd name="connsiteY15" fmla="*/ 225961 h 1954102"/>
                    <a:gd name="connsiteX16" fmla="*/ 707613 w 2550202"/>
                    <a:gd name="connsiteY16" fmla="*/ 304873 h 1954102"/>
                    <a:gd name="connsiteX17" fmla="*/ 1062031 w 2550202"/>
                    <a:gd name="connsiteY17" fmla="*/ 441666 h 1954102"/>
                    <a:gd name="connsiteX18" fmla="*/ 1034886 w 2550202"/>
                    <a:gd name="connsiteY18" fmla="*/ 240102 h 1954102"/>
                    <a:gd name="connsiteX19" fmla="*/ 970512 w 2550202"/>
                    <a:gd name="connsiteY19" fmla="*/ 26107 h 1954102"/>
                    <a:gd name="connsiteX20" fmla="*/ 1072822 w 2550202"/>
                    <a:gd name="connsiteY20" fmla="*/ 21982 h 1954102"/>
                    <a:gd name="connsiteX21" fmla="*/ 1211515 w 2550202"/>
                    <a:gd name="connsiteY21" fmla="*/ 203781 h 1954102"/>
                    <a:gd name="connsiteX22" fmla="*/ 1400744 w 2550202"/>
                    <a:gd name="connsiteY22" fmla="*/ 355226 h 1954102"/>
                    <a:gd name="connsiteX23" fmla="*/ 2071807 w 2550202"/>
                    <a:gd name="connsiteY23" fmla="*/ 265949 h 1954102"/>
                    <a:gd name="connsiteX24" fmla="*/ 2340470 w 2550202"/>
                    <a:gd name="connsiteY24" fmla="*/ 446558 h 1954102"/>
                    <a:gd name="connsiteX25" fmla="*/ 2491319 w 2550202"/>
                    <a:gd name="connsiteY25" fmla="*/ 690338 h 1954102"/>
                    <a:gd name="connsiteX26" fmla="*/ 2541975 w 2550202"/>
                    <a:gd name="connsiteY26" fmla="*/ 992866 h 1954102"/>
                    <a:gd name="connsiteX27" fmla="*/ 2541508 w 2550202"/>
                    <a:gd name="connsiteY27" fmla="*/ 1187662 h 1954102"/>
                    <a:gd name="connsiteX28" fmla="*/ 2458221 w 2550202"/>
                    <a:gd name="connsiteY28" fmla="*/ 1456023 h 1954102"/>
                    <a:gd name="connsiteX29" fmla="*/ 2470765 w 2550202"/>
                    <a:gd name="connsiteY29" fmla="*/ 1735175 h 1954102"/>
                    <a:gd name="connsiteX0" fmla="*/ 2314307 w 2550202"/>
                    <a:gd name="connsiteY0" fmla="*/ 1892937 h 1954102"/>
                    <a:gd name="connsiteX1" fmla="*/ 2010588 w 2550202"/>
                    <a:gd name="connsiteY1" fmla="*/ 1667185 h 1954102"/>
                    <a:gd name="connsiteX2" fmla="*/ 1810220 w 2550202"/>
                    <a:gd name="connsiteY2" fmla="*/ 1631561 h 1954102"/>
                    <a:gd name="connsiteX3" fmla="*/ 1558109 w 2550202"/>
                    <a:gd name="connsiteY3" fmla="*/ 1795774 h 1954102"/>
                    <a:gd name="connsiteX4" fmla="*/ 947426 w 2550202"/>
                    <a:gd name="connsiteY4" fmla="*/ 1827480 h 1954102"/>
                    <a:gd name="connsiteX5" fmla="*/ 1414371 w 2550202"/>
                    <a:gd name="connsiteY5" fmla="*/ 1896328 h 1954102"/>
                    <a:gd name="connsiteX6" fmla="*/ 579131 w 2550202"/>
                    <a:gd name="connsiteY6" fmla="*/ 1954102 h 1954102"/>
                    <a:gd name="connsiteX7" fmla="*/ 73472 w 2550202"/>
                    <a:gd name="connsiteY7" fmla="*/ 1699158 h 1954102"/>
                    <a:gd name="connsiteX8" fmla="*/ 196873 w 2550202"/>
                    <a:gd name="connsiteY8" fmla="*/ 1443595 h 1954102"/>
                    <a:gd name="connsiteX9" fmla="*/ 650230 w 2550202"/>
                    <a:gd name="connsiteY9" fmla="*/ 1326730 h 1954102"/>
                    <a:gd name="connsiteX10" fmla="*/ 514000 w 2550202"/>
                    <a:gd name="connsiteY10" fmla="*/ 1014647 h 1954102"/>
                    <a:gd name="connsiteX11" fmla="*/ 89941 w 2550202"/>
                    <a:gd name="connsiteY11" fmla="*/ 832129 h 1954102"/>
                    <a:gd name="connsiteX12" fmla="*/ 3 w 2550202"/>
                    <a:gd name="connsiteY12" fmla="*/ 659405 h 1954102"/>
                    <a:gd name="connsiteX13" fmla="*/ 87616 w 2550202"/>
                    <a:gd name="connsiteY13" fmla="*/ 411904 h 1954102"/>
                    <a:gd name="connsiteX14" fmla="*/ 245617 w 2550202"/>
                    <a:gd name="connsiteY14" fmla="*/ 274278 h 1954102"/>
                    <a:gd name="connsiteX15" fmla="*/ 429641 w 2550202"/>
                    <a:gd name="connsiteY15" fmla="*/ 225961 h 1954102"/>
                    <a:gd name="connsiteX16" fmla="*/ 707613 w 2550202"/>
                    <a:gd name="connsiteY16" fmla="*/ 304873 h 1954102"/>
                    <a:gd name="connsiteX17" fmla="*/ 1062031 w 2550202"/>
                    <a:gd name="connsiteY17" fmla="*/ 441666 h 1954102"/>
                    <a:gd name="connsiteX18" fmla="*/ 1034886 w 2550202"/>
                    <a:gd name="connsiteY18" fmla="*/ 240102 h 1954102"/>
                    <a:gd name="connsiteX19" fmla="*/ 970512 w 2550202"/>
                    <a:gd name="connsiteY19" fmla="*/ 26107 h 1954102"/>
                    <a:gd name="connsiteX20" fmla="*/ 1072822 w 2550202"/>
                    <a:gd name="connsiteY20" fmla="*/ 21982 h 1954102"/>
                    <a:gd name="connsiteX21" fmla="*/ 1211515 w 2550202"/>
                    <a:gd name="connsiteY21" fmla="*/ 203781 h 1954102"/>
                    <a:gd name="connsiteX22" fmla="*/ 1400744 w 2550202"/>
                    <a:gd name="connsiteY22" fmla="*/ 355226 h 1954102"/>
                    <a:gd name="connsiteX23" fmla="*/ 2071807 w 2550202"/>
                    <a:gd name="connsiteY23" fmla="*/ 265949 h 1954102"/>
                    <a:gd name="connsiteX24" fmla="*/ 2340470 w 2550202"/>
                    <a:gd name="connsiteY24" fmla="*/ 446558 h 1954102"/>
                    <a:gd name="connsiteX25" fmla="*/ 2491319 w 2550202"/>
                    <a:gd name="connsiteY25" fmla="*/ 690338 h 1954102"/>
                    <a:gd name="connsiteX26" fmla="*/ 2541975 w 2550202"/>
                    <a:gd name="connsiteY26" fmla="*/ 992866 h 1954102"/>
                    <a:gd name="connsiteX27" fmla="*/ 2541508 w 2550202"/>
                    <a:gd name="connsiteY27" fmla="*/ 1187662 h 1954102"/>
                    <a:gd name="connsiteX28" fmla="*/ 2458221 w 2550202"/>
                    <a:gd name="connsiteY28" fmla="*/ 1456023 h 1954102"/>
                    <a:gd name="connsiteX29" fmla="*/ 2470765 w 2550202"/>
                    <a:gd name="connsiteY29" fmla="*/ 1735175 h 1954102"/>
                    <a:gd name="connsiteX0" fmla="*/ 2314307 w 2550202"/>
                    <a:gd name="connsiteY0" fmla="*/ 1892937 h 1954102"/>
                    <a:gd name="connsiteX1" fmla="*/ 2010588 w 2550202"/>
                    <a:gd name="connsiteY1" fmla="*/ 1667185 h 1954102"/>
                    <a:gd name="connsiteX2" fmla="*/ 1810220 w 2550202"/>
                    <a:gd name="connsiteY2" fmla="*/ 1631561 h 1954102"/>
                    <a:gd name="connsiteX3" fmla="*/ 1558109 w 2550202"/>
                    <a:gd name="connsiteY3" fmla="*/ 1795774 h 1954102"/>
                    <a:gd name="connsiteX4" fmla="*/ 1414371 w 2550202"/>
                    <a:gd name="connsiteY4" fmla="*/ 1896328 h 1954102"/>
                    <a:gd name="connsiteX5" fmla="*/ 579131 w 2550202"/>
                    <a:gd name="connsiteY5" fmla="*/ 1954102 h 1954102"/>
                    <a:gd name="connsiteX6" fmla="*/ 73472 w 2550202"/>
                    <a:gd name="connsiteY6" fmla="*/ 1699158 h 1954102"/>
                    <a:gd name="connsiteX7" fmla="*/ 196873 w 2550202"/>
                    <a:gd name="connsiteY7" fmla="*/ 1443595 h 1954102"/>
                    <a:gd name="connsiteX8" fmla="*/ 650230 w 2550202"/>
                    <a:gd name="connsiteY8" fmla="*/ 1326730 h 1954102"/>
                    <a:gd name="connsiteX9" fmla="*/ 514000 w 2550202"/>
                    <a:gd name="connsiteY9" fmla="*/ 1014647 h 1954102"/>
                    <a:gd name="connsiteX10" fmla="*/ 89941 w 2550202"/>
                    <a:gd name="connsiteY10" fmla="*/ 832129 h 1954102"/>
                    <a:gd name="connsiteX11" fmla="*/ 3 w 2550202"/>
                    <a:gd name="connsiteY11" fmla="*/ 659405 h 1954102"/>
                    <a:gd name="connsiteX12" fmla="*/ 87616 w 2550202"/>
                    <a:gd name="connsiteY12" fmla="*/ 411904 h 1954102"/>
                    <a:gd name="connsiteX13" fmla="*/ 245617 w 2550202"/>
                    <a:gd name="connsiteY13" fmla="*/ 274278 h 1954102"/>
                    <a:gd name="connsiteX14" fmla="*/ 429641 w 2550202"/>
                    <a:gd name="connsiteY14" fmla="*/ 225961 h 1954102"/>
                    <a:gd name="connsiteX15" fmla="*/ 707613 w 2550202"/>
                    <a:gd name="connsiteY15" fmla="*/ 304873 h 1954102"/>
                    <a:gd name="connsiteX16" fmla="*/ 1062031 w 2550202"/>
                    <a:gd name="connsiteY16" fmla="*/ 441666 h 1954102"/>
                    <a:gd name="connsiteX17" fmla="*/ 1034886 w 2550202"/>
                    <a:gd name="connsiteY17" fmla="*/ 240102 h 1954102"/>
                    <a:gd name="connsiteX18" fmla="*/ 970512 w 2550202"/>
                    <a:gd name="connsiteY18" fmla="*/ 26107 h 1954102"/>
                    <a:gd name="connsiteX19" fmla="*/ 1072822 w 2550202"/>
                    <a:gd name="connsiteY19" fmla="*/ 21982 h 1954102"/>
                    <a:gd name="connsiteX20" fmla="*/ 1211515 w 2550202"/>
                    <a:gd name="connsiteY20" fmla="*/ 203781 h 1954102"/>
                    <a:gd name="connsiteX21" fmla="*/ 1400744 w 2550202"/>
                    <a:gd name="connsiteY21" fmla="*/ 355226 h 1954102"/>
                    <a:gd name="connsiteX22" fmla="*/ 2071807 w 2550202"/>
                    <a:gd name="connsiteY22" fmla="*/ 265949 h 1954102"/>
                    <a:gd name="connsiteX23" fmla="*/ 2340470 w 2550202"/>
                    <a:gd name="connsiteY23" fmla="*/ 446558 h 1954102"/>
                    <a:gd name="connsiteX24" fmla="*/ 2491319 w 2550202"/>
                    <a:gd name="connsiteY24" fmla="*/ 690338 h 1954102"/>
                    <a:gd name="connsiteX25" fmla="*/ 2541975 w 2550202"/>
                    <a:gd name="connsiteY25" fmla="*/ 992866 h 1954102"/>
                    <a:gd name="connsiteX26" fmla="*/ 2541508 w 2550202"/>
                    <a:gd name="connsiteY26" fmla="*/ 1187662 h 1954102"/>
                    <a:gd name="connsiteX27" fmla="*/ 2458221 w 2550202"/>
                    <a:gd name="connsiteY27" fmla="*/ 1456023 h 1954102"/>
                    <a:gd name="connsiteX28" fmla="*/ 2470765 w 2550202"/>
                    <a:gd name="connsiteY28" fmla="*/ 1735175 h 1954102"/>
                    <a:gd name="connsiteX0" fmla="*/ 2314307 w 2550202"/>
                    <a:gd name="connsiteY0" fmla="*/ 1892937 h 1954102"/>
                    <a:gd name="connsiteX1" fmla="*/ 2010588 w 2550202"/>
                    <a:gd name="connsiteY1" fmla="*/ 1667185 h 1954102"/>
                    <a:gd name="connsiteX2" fmla="*/ 1810220 w 2550202"/>
                    <a:gd name="connsiteY2" fmla="*/ 1631561 h 1954102"/>
                    <a:gd name="connsiteX3" fmla="*/ 1558109 w 2550202"/>
                    <a:gd name="connsiteY3" fmla="*/ 1795774 h 1954102"/>
                    <a:gd name="connsiteX4" fmla="*/ 1414371 w 2550202"/>
                    <a:gd name="connsiteY4" fmla="*/ 1896328 h 1954102"/>
                    <a:gd name="connsiteX5" fmla="*/ 579131 w 2550202"/>
                    <a:gd name="connsiteY5" fmla="*/ 1954102 h 1954102"/>
                    <a:gd name="connsiteX6" fmla="*/ 73472 w 2550202"/>
                    <a:gd name="connsiteY6" fmla="*/ 1699158 h 1954102"/>
                    <a:gd name="connsiteX7" fmla="*/ 196873 w 2550202"/>
                    <a:gd name="connsiteY7" fmla="*/ 1443595 h 1954102"/>
                    <a:gd name="connsiteX8" fmla="*/ 650230 w 2550202"/>
                    <a:gd name="connsiteY8" fmla="*/ 1326730 h 1954102"/>
                    <a:gd name="connsiteX9" fmla="*/ 514000 w 2550202"/>
                    <a:gd name="connsiteY9" fmla="*/ 1014647 h 1954102"/>
                    <a:gd name="connsiteX10" fmla="*/ 89941 w 2550202"/>
                    <a:gd name="connsiteY10" fmla="*/ 832129 h 1954102"/>
                    <a:gd name="connsiteX11" fmla="*/ 3 w 2550202"/>
                    <a:gd name="connsiteY11" fmla="*/ 659405 h 1954102"/>
                    <a:gd name="connsiteX12" fmla="*/ 87616 w 2550202"/>
                    <a:gd name="connsiteY12" fmla="*/ 411904 h 1954102"/>
                    <a:gd name="connsiteX13" fmla="*/ 245617 w 2550202"/>
                    <a:gd name="connsiteY13" fmla="*/ 274278 h 1954102"/>
                    <a:gd name="connsiteX14" fmla="*/ 429641 w 2550202"/>
                    <a:gd name="connsiteY14" fmla="*/ 225961 h 1954102"/>
                    <a:gd name="connsiteX15" fmla="*/ 707613 w 2550202"/>
                    <a:gd name="connsiteY15" fmla="*/ 304873 h 1954102"/>
                    <a:gd name="connsiteX16" fmla="*/ 1062031 w 2550202"/>
                    <a:gd name="connsiteY16" fmla="*/ 441666 h 1954102"/>
                    <a:gd name="connsiteX17" fmla="*/ 1034886 w 2550202"/>
                    <a:gd name="connsiteY17" fmla="*/ 240102 h 1954102"/>
                    <a:gd name="connsiteX18" fmla="*/ 970512 w 2550202"/>
                    <a:gd name="connsiteY18" fmla="*/ 26107 h 1954102"/>
                    <a:gd name="connsiteX19" fmla="*/ 1072822 w 2550202"/>
                    <a:gd name="connsiteY19" fmla="*/ 21982 h 1954102"/>
                    <a:gd name="connsiteX20" fmla="*/ 1211515 w 2550202"/>
                    <a:gd name="connsiteY20" fmla="*/ 203781 h 1954102"/>
                    <a:gd name="connsiteX21" fmla="*/ 1400744 w 2550202"/>
                    <a:gd name="connsiteY21" fmla="*/ 355226 h 1954102"/>
                    <a:gd name="connsiteX22" fmla="*/ 2071807 w 2550202"/>
                    <a:gd name="connsiteY22" fmla="*/ 217182 h 1954102"/>
                    <a:gd name="connsiteX23" fmla="*/ 2340470 w 2550202"/>
                    <a:gd name="connsiteY23" fmla="*/ 446558 h 1954102"/>
                    <a:gd name="connsiteX24" fmla="*/ 2491319 w 2550202"/>
                    <a:gd name="connsiteY24" fmla="*/ 690338 h 1954102"/>
                    <a:gd name="connsiteX25" fmla="*/ 2541975 w 2550202"/>
                    <a:gd name="connsiteY25" fmla="*/ 992866 h 1954102"/>
                    <a:gd name="connsiteX26" fmla="*/ 2541508 w 2550202"/>
                    <a:gd name="connsiteY26" fmla="*/ 1187662 h 1954102"/>
                    <a:gd name="connsiteX27" fmla="*/ 2458221 w 2550202"/>
                    <a:gd name="connsiteY27" fmla="*/ 1456023 h 1954102"/>
                    <a:gd name="connsiteX28" fmla="*/ 2470765 w 2550202"/>
                    <a:gd name="connsiteY28" fmla="*/ 1735175 h 1954102"/>
                    <a:gd name="connsiteX0" fmla="*/ 2314307 w 2550202"/>
                    <a:gd name="connsiteY0" fmla="*/ 1892937 h 1954102"/>
                    <a:gd name="connsiteX1" fmla="*/ 2010588 w 2550202"/>
                    <a:gd name="connsiteY1" fmla="*/ 1667185 h 1954102"/>
                    <a:gd name="connsiteX2" fmla="*/ 1810220 w 2550202"/>
                    <a:gd name="connsiteY2" fmla="*/ 1631561 h 1954102"/>
                    <a:gd name="connsiteX3" fmla="*/ 1558109 w 2550202"/>
                    <a:gd name="connsiteY3" fmla="*/ 1795774 h 1954102"/>
                    <a:gd name="connsiteX4" fmla="*/ 1414371 w 2550202"/>
                    <a:gd name="connsiteY4" fmla="*/ 1896328 h 1954102"/>
                    <a:gd name="connsiteX5" fmla="*/ 579131 w 2550202"/>
                    <a:gd name="connsiteY5" fmla="*/ 1954102 h 1954102"/>
                    <a:gd name="connsiteX6" fmla="*/ 73472 w 2550202"/>
                    <a:gd name="connsiteY6" fmla="*/ 1699158 h 1954102"/>
                    <a:gd name="connsiteX7" fmla="*/ 196873 w 2550202"/>
                    <a:gd name="connsiteY7" fmla="*/ 1443595 h 1954102"/>
                    <a:gd name="connsiteX8" fmla="*/ 650230 w 2550202"/>
                    <a:gd name="connsiteY8" fmla="*/ 1326730 h 1954102"/>
                    <a:gd name="connsiteX9" fmla="*/ 514000 w 2550202"/>
                    <a:gd name="connsiteY9" fmla="*/ 1014647 h 1954102"/>
                    <a:gd name="connsiteX10" fmla="*/ 89941 w 2550202"/>
                    <a:gd name="connsiteY10" fmla="*/ 832129 h 1954102"/>
                    <a:gd name="connsiteX11" fmla="*/ 3 w 2550202"/>
                    <a:gd name="connsiteY11" fmla="*/ 659405 h 1954102"/>
                    <a:gd name="connsiteX12" fmla="*/ 87616 w 2550202"/>
                    <a:gd name="connsiteY12" fmla="*/ 411904 h 1954102"/>
                    <a:gd name="connsiteX13" fmla="*/ 245617 w 2550202"/>
                    <a:gd name="connsiteY13" fmla="*/ 274278 h 1954102"/>
                    <a:gd name="connsiteX14" fmla="*/ 429641 w 2550202"/>
                    <a:gd name="connsiteY14" fmla="*/ 225961 h 1954102"/>
                    <a:gd name="connsiteX15" fmla="*/ 707613 w 2550202"/>
                    <a:gd name="connsiteY15" fmla="*/ 304873 h 1954102"/>
                    <a:gd name="connsiteX16" fmla="*/ 1062031 w 2550202"/>
                    <a:gd name="connsiteY16" fmla="*/ 441666 h 1954102"/>
                    <a:gd name="connsiteX17" fmla="*/ 1034886 w 2550202"/>
                    <a:gd name="connsiteY17" fmla="*/ 240102 h 1954102"/>
                    <a:gd name="connsiteX18" fmla="*/ 970512 w 2550202"/>
                    <a:gd name="connsiteY18" fmla="*/ 26107 h 1954102"/>
                    <a:gd name="connsiteX19" fmla="*/ 1072822 w 2550202"/>
                    <a:gd name="connsiteY19" fmla="*/ 21982 h 1954102"/>
                    <a:gd name="connsiteX20" fmla="*/ 1211515 w 2550202"/>
                    <a:gd name="connsiteY20" fmla="*/ 203781 h 1954102"/>
                    <a:gd name="connsiteX21" fmla="*/ 1847635 w 2550202"/>
                    <a:gd name="connsiteY21" fmla="*/ 445796 h 1954102"/>
                    <a:gd name="connsiteX22" fmla="*/ 2071807 w 2550202"/>
                    <a:gd name="connsiteY22" fmla="*/ 217182 h 1954102"/>
                    <a:gd name="connsiteX23" fmla="*/ 2340470 w 2550202"/>
                    <a:gd name="connsiteY23" fmla="*/ 446558 h 1954102"/>
                    <a:gd name="connsiteX24" fmla="*/ 2491319 w 2550202"/>
                    <a:gd name="connsiteY24" fmla="*/ 690338 h 1954102"/>
                    <a:gd name="connsiteX25" fmla="*/ 2541975 w 2550202"/>
                    <a:gd name="connsiteY25" fmla="*/ 992866 h 1954102"/>
                    <a:gd name="connsiteX26" fmla="*/ 2541508 w 2550202"/>
                    <a:gd name="connsiteY26" fmla="*/ 1187662 h 1954102"/>
                    <a:gd name="connsiteX27" fmla="*/ 2458221 w 2550202"/>
                    <a:gd name="connsiteY27" fmla="*/ 1456023 h 1954102"/>
                    <a:gd name="connsiteX28" fmla="*/ 2470765 w 2550202"/>
                    <a:gd name="connsiteY28" fmla="*/ 1735175 h 1954102"/>
                    <a:gd name="connsiteX0" fmla="*/ 2314307 w 2550202"/>
                    <a:gd name="connsiteY0" fmla="*/ 1892937 h 1954102"/>
                    <a:gd name="connsiteX1" fmla="*/ 2010588 w 2550202"/>
                    <a:gd name="connsiteY1" fmla="*/ 1667185 h 1954102"/>
                    <a:gd name="connsiteX2" fmla="*/ 1810220 w 2550202"/>
                    <a:gd name="connsiteY2" fmla="*/ 1631561 h 1954102"/>
                    <a:gd name="connsiteX3" fmla="*/ 1558109 w 2550202"/>
                    <a:gd name="connsiteY3" fmla="*/ 1795774 h 1954102"/>
                    <a:gd name="connsiteX4" fmla="*/ 1414371 w 2550202"/>
                    <a:gd name="connsiteY4" fmla="*/ 1896328 h 1954102"/>
                    <a:gd name="connsiteX5" fmla="*/ 579131 w 2550202"/>
                    <a:gd name="connsiteY5" fmla="*/ 1954102 h 1954102"/>
                    <a:gd name="connsiteX6" fmla="*/ 73472 w 2550202"/>
                    <a:gd name="connsiteY6" fmla="*/ 1699158 h 1954102"/>
                    <a:gd name="connsiteX7" fmla="*/ 196873 w 2550202"/>
                    <a:gd name="connsiteY7" fmla="*/ 1443595 h 1954102"/>
                    <a:gd name="connsiteX8" fmla="*/ 650230 w 2550202"/>
                    <a:gd name="connsiteY8" fmla="*/ 1326730 h 1954102"/>
                    <a:gd name="connsiteX9" fmla="*/ 514000 w 2550202"/>
                    <a:gd name="connsiteY9" fmla="*/ 1014647 h 1954102"/>
                    <a:gd name="connsiteX10" fmla="*/ 89941 w 2550202"/>
                    <a:gd name="connsiteY10" fmla="*/ 832129 h 1954102"/>
                    <a:gd name="connsiteX11" fmla="*/ 3 w 2550202"/>
                    <a:gd name="connsiteY11" fmla="*/ 659405 h 1954102"/>
                    <a:gd name="connsiteX12" fmla="*/ 87616 w 2550202"/>
                    <a:gd name="connsiteY12" fmla="*/ 411904 h 1954102"/>
                    <a:gd name="connsiteX13" fmla="*/ 245617 w 2550202"/>
                    <a:gd name="connsiteY13" fmla="*/ 274278 h 1954102"/>
                    <a:gd name="connsiteX14" fmla="*/ 429641 w 2550202"/>
                    <a:gd name="connsiteY14" fmla="*/ 225961 h 1954102"/>
                    <a:gd name="connsiteX15" fmla="*/ 707613 w 2550202"/>
                    <a:gd name="connsiteY15" fmla="*/ 304873 h 1954102"/>
                    <a:gd name="connsiteX16" fmla="*/ 1062031 w 2550202"/>
                    <a:gd name="connsiteY16" fmla="*/ 441666 h 1954102"/>
                    <a:gd name="connsiteX17" fmla="*/ 1034886 w 2550202"/>
                    <a:gd name="connsiteY17" fmla="*/ 240102 h 1954102"/>
                    <a:gd name="connsiteX18" fmla="*/ 970512 w 2550202"/>
                    <a:gd name="connsiteY18" fmla="*/ 26107 h 1954102"/>
                    <a:gd name="connsiteX19" fmla="*/ 1072822 w 2550202"/>
                    <a:gd name="connsiteY19" fmla="*/ 21982 h 1954102"/>
                    <a:gd name="connsiteX20" fmla="*/ 1652889 w 2550202"/>
                    <a:gd name="connsiteY20" fmla="*/ 224682 h 1954102"/>
                    <a:gd name="connsiteX21" fmla="*/ 1847635 w 2550202"/>
                    <a:gd name="connsiteY21" fmla="*/ 445796 h 1954102"/>
                    <a:gd name="connsiteX22" fmla="*/ 2071807 w 2550202"/>
                    <a:gd name="connsiteY22" fmla="*/ 217182 h 1954102"/>
                    <a:gd name="connsiteX23" fmla="*/ 2340470 w 2550202"/>
                    <a:gd name="connsiteY23" fmla="*/ 446558 h 1954102"/>
                    <a:gd name="connsiteX24" fmla="*/ 2491319 w 2550202"/>
                    <a:gd name="connsiteY24" fmla="*/ 690338 h 1954102"/>
                    <a:gd name="connsiteX25" fmla="*/ 2541975 w 2550202"/>
                    <a:gd name="connsiteY25" fmla="*/ 992866 h 1954102"/>
                    <a:gd name="connsiteX26" fmla="*/ 2541508 w 2550202"/>
                    <a:gd name="connsiteY26" fmla="*/ 1187662 h 1954102"/>
                    <a:gd name="connsiteX27" fmla="*/ 2458221 w 2550202"/>
                    <a:gd name="connsiteY27" fmla="*/ 1456023 h 1954102"/>
                    <a:gd name="connsiteX28" fmla="*/ 2470765 w 2550202"/>
                    <a:gd name="connsiteY28" fmla="*/ 1735175 h 1954102"/>
                    <a:gd name="connsiteX0" fmla="*/ 2314307 w 2550202"/>
                    <a:gd name="connsiteY0" fmla="*/ 1869386 h 1930551"/>
                    <a:gd name="connsiteX1" fmla="*/ 2010588 w 2550202"/>
                    <a:gd name="connsiteY1" fmla="*/ 1643634 h 1930551"/>
                    <a:gd name="connsiteX2" fmla="*/ 1810220 w 2550202"/>
                    <a:gd name="connsiteY2" fmla="*/ 1608010 h 1930551"/>
                    <a:gd name="connsiteX3" fmla="*/ 1558109 w 2550202"/>
                    <a:gd name="connsiteY3" fmla="*/ 1772223 h 1930551"/>
                    <a:gd name="connsiteX4" fmla="*/ 1414371 w 2550202"/>
                    <a:gd name="connsiteY4" fmla="*/ 1872777 h 1930551"/>
                    <a:gd name="connsiteX5" fmla="*/ 579131 w 2550202"/>
                    <a:gd name="connsiteY5" fmla="*/ 1930551 h 1930551"/>
                    <a:gd name="connsiteX6" fmla="*/ 73472 w 2550202"/>
                    <a:gd name="connsiteY6" fmla="*/ 1675607 h 1930551"/>
                    <a:gd name="connsiteX7" fmla="*/ 196873 w 2550202"/>
                    <a:gd name="connsiteY7" fmla="*/ 1420044 h 1930551"/>
                    <a:gd name="connsiteX8" fmla="*/ 650230 w 2550202"/>
                    <a:gd name="connsiteY8" fmla="*/ 1303179 h 1930551"/>
                    <a:gd name="connsiteX9" fmla="*/ 514000 w 2550202"/>
                    <a:gd name="connsiteY9" fmla="*/ 991096 h 1930551"/>
                    <a:gd name="connsiteX10" fmla="*/ 89941 w 2550202"/>
                    <a:gd name="connsiteY10" fmla="*/ 808578 h 1930551"/>
                    <a:gd name="connsiteX11" fmla="*/ 3 w 2550202"/>
                    <a:gd name="connsiteY11" fmla="*/ 635854 h 1930551"/>
                    <a:gd name="connsiteX12" fmla="*/ 87616 w 2550202"/>
                    <a:gd name="connsiteY12" fmla="*/ 388353 h 1930551"/>
                    <a:gd name="connsiteX13" fmla="*/ 245617 w 2550202"/>
                    <a:gd name="connsiteY13" fmla="*/ 250727 h 1930551"/>
                    <a:gd name="connsiteX14" fmla="*/ 429641 w 2550202"/>
                    <a:gd name="connsiteY14" fmla="*/ 202410 h 1930551"/>
                    <a:gd name="connsiteX15" fmla="*/ 707613 w 2550202"/>
                    <a:gd name="connsiteY15" fmla="*/ 281322 h 1930551"/>
                    <a:gd name="connsiteX16" fmla="*/ 1062031 w 2550202"/>
                    <a:gd name="connsiteY16" fmla="*/ 418115 h 1930551"/>
                    <a:gd name="connsiteX17" fmla="*/ 1034886 w 2550202"/>
                    <a:gd name="connsiteY17" fmla="*/ 216551 h 1930551"/>
                    <a:gd name="connsiteX18" fmla="*/ 970512 w 2550202"/>
                    <a:gd name="connsiteY18" fmla="*/ 2556 h 1930551"/>
                    <a:gd name="connsiteX19" fmla="*/ 1558333 w 2550202"/>
                    <a:gd name="connsiteY19" fmla="*/ 102934 h 1930551"/>
                    <a:gd name="connsiteX20" fmla="*/ 1652889 w 2550202"/>
                    <a:gd name="connsiteY20" fmla="*/ 201131 h 1930551"/>
                    <a:gd name="connsiteX21" fmla="*/ 1847635 w 2550202"/>
                    <a:gd name="connsiteY21" fmla="*/ 422245 h 1930551"/>
                    <a:gd name="connsiteX22" fmla="*/ 2071807 w 2550202"/>
                    <a:gd name="connsiteY22" fmla="*/ 193631 h 1930551"/>
                    <a:gd name="connsiteX23" fmla="*/ 2340470 w 2550202"/>
                    <a:gd name="connsiteY23" fmla="*/ 423007 h 1930551"/>
                    <a:gd name="connsiteX24" fmla="*/ 2491319 w 2550202"/>
                    <a:gd name="connsiteY24" fmla="*/ 666787 h 1930551"/>
                    <a:gd name="connsiteX25" fmla="*/ 2541975 w 2550202"/>
                    <a:gd name="connsiteY25" fmla="*/ 969315 h 1930551"/>
                    <a:gd name="connsiteX26" fmla="*/ 2541508 w 2550202"/>
                    <a:gd name="connsiteY26" fmla="*/ 1164111 h 1930551"/>
                    <a:gd name="connsiteX27" fmla="*/ 2458221 w 2550202"/>
                    <a:gd name="connsiteY27" fmla="*/ 1432472 h 1930551"/>
                    <a:gd name="connsiteX28" fmla="*/ 2470765 w 2550202"/>
                    <a:gd name="connsiteY28" fmla="*/ 1711624 h 1930551"/>
                    <a:gd name="connsiteX0" fmla="*/ 2314307 w 2550202"/>
                    <a:gd name="connsiteY0" fmla="*/ 1768448 h 1829613"/>
                    <a:gd name="connsiteX1" fmla="*/ 2010588 w 2550202"/>
                    <a:gd name="connsiteY1" fmla="*/ 1542696 h 1829613"/>
                    <a:gd name="connsiteX2" fmla="*/ 1810220 w 2550202"/>
                    <a:gd name="connsiteY2" fmla="*/ 1507072 h 1829613"/>
                    <a:gd name="connsiteX3" fmla="*/ 1558109 w 2550202"/>
                    <a:gd name="connsiteY3" fmla="*/ 1671285 h 1829613"/>
                    <a:gd name="connsiteX4" fmla="*/ 1414371 w 2550202"/>
                    <a:gd name="connsiteY4" fmla="*/ 1771839 h 1829613"/>
                    <a:gd name="connsiteX5" fmla="*/ 579131 w 2550202"/>
                    <a:gd name="connsiteY5" fmla="*/ 1829613 h 1829613"/>
                    <a:gd name="connsiteX6" fmla="*/ 73472 w 2550202"/>
                    <a:gd name="connsiteY6" fmla="*/ 1574669 h 1829613"/>
                    <a:gd name="connsiteX7" fmla="*/ 196873 w 2550202"/>
                    <a:gd name="connsiteY7" fmla="*/ 1319106 h 1829613"/>
                    <a:gd name="connsiteX8" fmla="*/ 650230 w 2550202"/>
                    <a:gd name="connsiteY8" fmla="*/ 1202241 h 1829613"/>
                    <a:gd name="connsiteX9" fmla="*/ 514000 w 2550202"/>
                    <a:gd name="connsiteY9" fmla="*/ 890158 h 1829613"/>
                    <a:gd name="connsiteX10" fmla="*/ 89941 w 2550202"/>
                    <a:gd name="connsiteY10" fmla="*/ 707640 h 1829613"/>
                    <a:gd name="connsiteX11" fmla="*/ 3 w 2550202"/>
                    <a:gd name="connsiteY11" fmla="*/ 534916 h 1829613"/>
                    <a:gd name="connsiteX12" fmla="*/ 87616 w 2550202"/>
                    <a:gd name="connsiteY12" fmla="*/ 287415 h 1829613"/>
                    <a:gd name="connsiteX13" fmla="*/ 245617 w 2550202"/>
                    <a:gd name="connsiteY13" fmla="*/ 149789 h 1829613"/>
                    <a:gd name="connsiteX14" fmla="*/ 429641 w 2550202"/>
                    <a:gd name="connsiteY14" fmla="*/ 101472 h 1829613"/>
                    <a:gd name="connsiteX15" fmla="*/ 707613 w 2550202"/>
                    <a:gd name="connsiteY15" fmla="*/ 180384 h 1829613"/>
                    <a:gd name="connsiteX16" fmla="*/ 1062031 w 2550202"/>
                    <a:gd name="connsiteY16" fmla="*/ 317177 h 1829613"/>
                    <a:gd name="connsiteX17" fmla="*/ 1034886 w 2550202"/>
                    <a:gd name="connsiteY17" fmla="*/ 115613 h 1829613"/>
                    <a:gd name="connsiteX18" fmla="*/ 1395334 w 2550202"/>
                    <a:gd name="connsiteY18" fmla="*/ 263893 h 1829613"/>
                    <a:gd name="connsiteX19" fmla="*/ 1558333 w 2550202"/>
                    <a:gd name="connsiteY19" fmla="*/ 1996 h 1829613"/>
                    <a:gd name="connsiteX20" fmla="*/ 1652889 w 2550202"/>
                    <a:gd name="connsiteY20" fmla="*/ 100193 h 1829613"/>
                    <a:gd name="connsiteX21" fmla="*/ 1847635 w 2550202"/>
                    <a:gd name="connsiteY21" fmla="*/ 321307 h 1829613"/>
                    <a:gd name="connsiteX22" fmla="*/ 2071807 w 2550202"/>
                    <a:gd name="connsiteY22" fmla="*/ 92693 h 1829613"/>
                    <a:gd name="connsiteX23" fmla="*/ 2340470 w 2550202"/>
                    <a:gd name="connsiteY23" fmla="*/ 322069 h 1829613"/>
                    <a:gd name="connsiteX24" fmla="*/ 2491319 w 2550202"/>
                    <a:gd name="connsiteY24" fmla="*/ 565849 h 1829613"/>
                    <a:gd name="connsiteX25" fmla="*/ 2541975 w 2550202"/>
                    <a:gd name="connsiteY25" fmla="*/ 868377 h 1829613"/>
                    <a:gd name="connsiteX26" fmla="*/ 2541508 w 2550202"/>
                    <a:gd name="connsiteY26" fmla="*/ 1063173 h 1829613"/>
                    <a:gd name="connsiteX27" fmla="*/ 2458221 w 2550202"/>
                    <a:gd name="connsiteY27" fmla="*/ 1331534 h 1829613"/>
                    <a:gd name="connsiteX28" fmla="*/ 2470765 w 2550202"/>
                    <a:gd name="connsiteY28" fmla="*/ 1610686 h 1829613"/>
                    <a:gd name="connsiteX0" fmla="*/ 2314307 w 2550202"/>
                    <a:gd name="connsiteY0" fmla="*/ 1768463 h 1829628"/>
                    <a:gd name="connsiteX1" fmla="*/ 2010588 w 2550202"/>
                    <a:gd name="connsiteY1" fmla="*/ 1542711 h 1829628"/>
                    <a:gd name="connsiteX2" fmla="*/ 1810220 w 2550202"/>
                    <a:gd name="connsiteY2" fmla="*/ 1507087 h 1829628"/>
                    <a:gd name="connsiteX3" fmla="*/ 1558109 w 2550202"/>
                    <a:gd name="connsiteY3" fmla="*/ 1671300 h 1829628"/>
                    <a:gd name="connsiteX4" fmla="*/ 1414371 w 2550202"/>
                    <a:gd name="connsiteY4" fmla="*/ 1771854 h 1829628"/>
                    <a:gd name="connsiteX5" fmla="*/ 579131 w 2550202"/>
                    <a:gd name="connsiteY5" fmla="*/ 1829628 h 1829628"/>
                    <a:gd name="connsiteX6" fmla="*/ 73472 w 2550202"/>
                    <a:gd name="connsiteY6" fmla="*/ 1574684 h 1829628"/>
                    <a:gd name="connsiteX7" fmla="*/ 196873 w 2550202"/>
                    <a:gd name="connsiteY7" fmla="*/ 1319121 h 1829628"/>
                    <a:gd name="connsiteX8" fmla="*/ 650230 w 2550202"/>
                    <a:gd name="connsiteY8" fmla="*/ 1202256 h 1829628"/>
                    <a:gd name="connsiteX9" fmla="*/ 514000 w 2550202"/>
                    <a:gd name="connsiteY9" fmla="*/ 890173 h 1829628"/>
                    <a:gd name="connsiteX10" fmla="*/ 89941 w 2550202"/>
                    <a:gd name="connsiteY10" fmla="*/ 707655 h 1829628"/>
                    <a:gd name="connsiteX11" fmla="*/ 3 w 2550202"/>
                    <a:gd name="connsiteY11" fmla="*/ 534931 h 1829628"/>
                    <a:gd name="connsiteX12" fmla="*/ 87616 w 2550202"/>
                    <a:gd name="connsiteY12" fmla="*/ 287430 h 1829628"/>
                    <a:gd name="connsiteX13" fmla="*/ 245617 w 2550202"/>
                    <a:gd name="connsiteY13" fmla="*/ 149804 h 1829628"/>
                    <a:gd name="connsiteX14" fmla="*/ 429641 w 2550202"/>
                    <a:gd name="connsiteY14" fmla="*/ 101487 h 1829628"/>
                    <a:gd name="connsiteX15" fmla="*/ 707613 w 2550202"/>
                    <a:gd name="connsiteY15" fmla="*/ 180399 h 1829628"/>
                    <a:gd name="connsiteX16" fmla="*/ 1062031 w 2550202"/>
                    <a:gd name="connsiteY16" fmla="*/ 317192 h 1829628"/>
                    <a:gd name="connsiteX17" fmla="*/ 1194884 w 2550202"/>
                    <a:gd name="connsiteY17" fmla="*/ 129563 h 1829628"/>
                    <a:gd name="connsiteX18" fmla="*/ 1395334 w 2550202"/>
                    <a:gd name="connsiteY18" fmla="*/ 263908 h 1829628"/>
                    <a:gd name="connsiteX19" fmla="*/ 1558333 w 2550202"/>
                    <a:gd name="connsiteY19" fmla="*/ 2011 h 1829628"/>
                    <a:gd name="connsiteX20" fmla="*/ 1652889 w 2550202"/>
                    <a:gd name="connsiteY20" fmla="*/ 100208 h 1829628"/>
                    <a:gd name="connsiteX21" fmla="*/ 1847635 w 2550202"/>
                    <a:gd name="connsiteY21" fmla="*/ 321322 h 1829628"/>
                    <a:gd name="connsiteX22" fmla="*/ 2071807 w 2550202"/>
                    <a:gd name="connsiteY22" fmla="*/ 92708 h 1829628"/>
                    <a:gd name="connsiteX23" fmla="*/ 2340470 w 2550202"/>
                    <a:gd name="connsiteY23" fmla="*/ 322084 h 1829628"/>
                    <a:gd name="connsiteX24" fmla="*/ 2491319 w 2550202"/>
                    <a:gd name="connsiteY24" fmla="*/ 565864 h 1829628"/>
                    <a:gd name="connsiteX25" fmla="*/ 2541975 w 2550202"/>
                    <a:gd name="connsiteY25" fmla="*/ 868392 h 1829628"/>
                    <a:gd name="connsiteX26" fmla="*/ 2541508 w 2550202"/>
                    <a:gd name="connsiteY26" fmla="*/ 1063188 h 1829628"/>
                    <a:gd name="connsiteX27" fmla="*/ 2458221 w 2550202"/>
                    <a:gd name="connsiteY27" fmla="*/ 1331549 h 1829628"/>
                    <a:gd name="connsiteX28" fmla="*/ 2470765 w 2550202"/>
                    <a:gd name="connsiteY28" fmla="*/ 1610701 h 1829628"/>
                    <a:gd name="connsiteX0" fmla="*/ 2314307 w 2550202"/>
                    <a:gd name="connsiteY0" fmla="*/ 1768463 h 1829628"/>
                    <a:gd name="connsiteX1" fmla="*/ 2010588 w 2550202"/>
                    <a:gd name="connsiteY1" fmla="*/ 1542711 h 1829628"/>
                    <a:gd name="connsiteX2" fmla="*/ 1810220 w 2550202"/>
                    <a:gd name="connsiteY2" fmla="*/ 1507087 h 1829628"/>
                    <a:gd name="connsiteX3" fmla="*/ 1558109 w 2550202"/>
                    <a:gd name="connsiteY3" fmla="*/ 1671300 h 1829628"/>
                    <a:gd name="connsiteX4" fmla="*/ 1414371 w 2550202"/>
                    <a:gd name="connsiteY4" fmla="*/ 1771854 h 1829628"/>
                    <a:gd name="connsiteX5" fmla="*/ 579131 w 2550202"/>
                    <a:gd name="connsiteY5" fmla="*/ 1829628 h 1829628"/>
                    <a:gd name="connsiteX6" fmla="*/ 73472 w 2550202"/>
                    <a:gd name="connsiteY6" fmla="*/ 1574684 h 1829628"/>
                    <a:gd name="connsiteX7" fmla="*/ 196873 w 2550202"/>
                    <a:gd name="connsiteY7" fmla="*/ 1319121 h 1829628"/>
                    <a:gd name="connsiteX8" fmla="*/ 650230 w 2550202"/>
                    <a:gd name="connsiteY8" fmla="*/ 1202256 h 1829628"/>
                    <a:gd name="connsiteX9" fmla="*/ 514000 w 2550202"/>
                    <a:gd name="connsiteY9" fmla="*/ 890173 h 1829628"/>
                    <a:gd name="connsiteX10" fmla="*/ 89941 w 2550202"/>
                    <a:gd name="connsiteY10" fmla="*/ 707655 h 1829628"/>
                    <a:gd name="connsiteX11" fmla="*/ 3 w 2550202"/>
                    <a:gd name="connsiteY11" fmla="*/ 534931 h 1829628"/>
                    <a:gd name="connsiteX12" fmla="*/ 87616 w 2550202"/>
                    <a:gd name="connsiteY12" fmla="*/ 287430 h 1829628"/>
                    <a:gd name="connsiteX13" fmla="*/ 245617 w 2550202"/>
                    <a:gd name="connsiteY13" fmla="*/ 149804 h 1829628"/>
                    <a:gd name="connsiteX14" fmla="*/ 429641 w 2550202"/>
                    <a:gd name="connsiteY14" fmla="*/ 101487 h 1829628"/>
                    <a:gd name="connsiteX15" fmla="*/ 707613 w 2550202"/>
                    <a:gd name="connsiteY15" fmla="*/ 180399 h 1829628"/>
                    <a:gd name="connsiteX16" fmla="*/ 1078583 w 2550202"/>
                    <a:gd name="connsiteY16" fmla="*/ 115155 h 1829628"/>
                    <a:gd name="connsiteX17" fmla="*/ 1194884 w 2550202"/>
                    <a:gd name="connsiteY17" fmla="*/ 129563 h 1829628"/>
                    <a:gd name="connsiteX18" fmla="*/ 1395334 w 2550202"/>
                    <a:gd name="connsiteY18" fmla="*/ 263908 h 1829628"/>
                    <a:gd name="connsiteX19" fmla="*/ 1558333 w 2550202"/>
                    <a:gd name="connsiteY19" fmla="*/ 2011 h 1829628"/>
                    <a:gd name="connsiteX20" fmla="*/ 1652889 w 2550202"/>
                    <a:gd name="connsiteY20" fmla="*/ 100208 h 1829628"/>
                    <a:gd name="connsiteX21" fmla="*/ 1847635 w 2550202"/>
                    <a:gd name="connsiteY21" fmla="*/ 321322 h 1829628"/>
                    <a:gd name="connsiteX22" fmla="*/ 2071807 w 2550202"/>
                    <a:gd name="connsiteY22" fmla="*/ 92708 h 1829628"/>
                    <a:gd name="connsiteX23" fmla="*/ 2340470 w 2550202"/>
                    <a:gd name="connsiteY23" fmla="*/ 322084 h 1829628"/>
                    <a:gd name="connsiteX24" fmla="*/ 2491319 w 2550202"/>
                    <a:gd name="connsiteY24" fmla="*/ 565864 h 1829628"/>
                    <a:gd name="connsiteX25" fmla="*/ 2541975 w 2550202"/>
                    <a:gd name="connsiteY25" fmla="*/ 868392 h 1829628"/>
                    <a:gd name="connsiteX26" fmla="*/ 2541508 w 2550202"/>
                    <a:gd name="connsiteY26" fmla="*/ 1063188 h 1829628"/>
                    <a:gd name="connsiteX27" fmla="*/ 2458221 w 2550202"/>
                    <a:gd name="connsiteY27" fmla="*/ 1331549 h 1829628"/>
                    <a:gd name="connsiteX28" fmla="*/ 2470765 w 2550202"/>
                    <a:gd name="connsiteY28" fmla="*/ 1610701 h 1829628"/>
                    <a:gd name="connsiteX0" fmla="*/ 2314307 w 2550202"/>
                    <a:gd name="connsiteY0" fmla="*/ 1768463 h 1829628"/>
                    <a:gd name="connsiteX1" fmla="*/ 2010588 w 2550202"/>
                    <a:gd name="connsiteY1" fmla="*/ 1542711 h 1829628"/>
                    <a:gd name="connsiteX2" fmla="*/ 1810220 w 2550202"/>
                    <a:gd name="connsiteY2" fmla="*/ 1507087 h 1829628"/>
                    <a:gd name="connsiteX3" fmla="*/ 1558109 w 2550202"/>
                    <a:gd name="connsiteY3" fmla="*/ 1671300 h 1829628"/>
                    <a:gd name="connsiteX4" fmla="*/ 1414371 w 2550202"/>
                    <a:gd name="connsiteY4" fmla="*/ 1771854 h 1829628"/>
                    <a:gd name="connsiteX5" fmla="*/ 579131 w 2550202"/>
                    <a:gd name="connsiteY5" fmla="*/ 1829628 h 1829628"/>
                    <a:gd name="connsiteX6" fmla="*/ 73472 w 2550202"/>
                    <a:gd name="connsiteY6" fmla="*/ 1574684 h 1829628"/>
                    <a:gd name="connsiteX7" fmla="*/ 196873 w 2550202"/>
                    <a:gd name="connsiteY7" fmla="*/ 1319121 h 1829628"/>
                    <a:gd name="connsiteX8" fmla="*/ 650230 w 2550202"/>
                    <a:gd name="connsiteY8" fmla="*/ 1202256 h 1829628"/>
                    <a:gd name="connsiteX9" fmla="*/ 514000 w 2550202"/>
                    <a:gd name="connsiteY9" fmla="*/ 890173 h 1829628"/>
                    <a:gd name="connsiteX10" fmla="*/ 89941 w 2550202"/>
                    <a:gd name="connsiteY10" fmla="*/ 707655 h 1829628"/>
                    <a:gd name="connsiteX11" fmla="*/ 3 w 2550202"/>
                    <a:gd name="connsiteY11" fmla="*/ 534931 h 1829628"/>
                    <a:gd name="connsiteX12" fmla="*/ 87616 w 2550202"/>
                    <a:gd name="connsiteY12" fmla="*/ 287430 h 1829628"/>
                    <a:gd name="connsiteX13" fmla="*/ 245617 w 2550202"/>
                    <a:gd name="connsiteY13" fmla="*/ 149804 h 1829628"/>
                    <a:gd name="connsiteX14" fmla="*/ 429641 w 2550202"/>
                    <a:gd name="connsiteY14" fmla="*/ 101487 h 1829628"/>
                    <a:gd name="connsiteX15" fmla="*/ 707613 w 2550202"/>
                    <a:gd name="connsiteY15" fmla="*/ 180399 h 1829628"/>
                    <a:gd name="connsiteX16" fmla="*/ 1122721 w 2550202"/>
                    <a:gd name="connsiteY16" fmla="*/ 45486 h 1829628"/>
                    <a:gd name="connsiteX17" fmla="*/ 1194884 w 2550202"/>
                    <a:gd name="connsiteY17" fmla="*/ 129563 h 1829628"/>
                    <a:gd name="connsiteX18" fmla="*/ 1395334 w 2550202"/>
                    <a:gd name="connsiteY18" fmla="*/ 263908 h 1829628"/>
                    <a:gd name="connsiteX19" fmla="*/ 1558333 w 2550202"/>
                    <a:gd name="connsiteY19" fmla="*/ 2011 h 1829628"/>
                    <a:gd name="connsiteX20" fmla="*/ 1652889 w 2550202"/>
                    <a:gd name="connsiteY20" fmla="*/ 100208 h 1829628"/>
                    <a:gd name="connsiteX21" fmla="*/ 1847635 w 2550202"/>
                    <a:gd name="connsiteY21" fmla="*/ 321322 h 1829628"/>
                    <a:gd name="connsiteX22" fmla="*/ 2071807 w 2550202"/>
                    <a:gd name="connsiteY22" fmla="*/ 92708 h 1829628"/>
                    <a:gd name="connsiteX23" fmla="*/ 2340470 w 2550202"/>
                    <a:gd name="connsiteY23" fmla="*/ 322084 h 1829628"/>
                    <a:gd name="connsiteX24" fmla="*/ 2491319 w 2550202"/>
                    <a:gd name="connsiteY24" fmla="*/ 565864 h 1829628"/>
                    <a:gd name="connsiteX25" fmla="*/ 2541975 w 2550202"/>
                    <a:gd name="connsiteY25" fmla="*/ 868392 h 1829628"/>
                    <a:gd name="connsiteX26" fmla="*/ 2541508 w 2550202"/>
                    <a:gd name="connsiteY26" fmla="*/ 1063188 h 1829628"/>
                    <a:gd name="connsiteX27" fmla="*/ 2458221 w 2550202"/>
                    <a:gd name="connsiteY27" fmla="*/ 1331549 h 1829628"/>
                    <a:gd name="connsiteX28" fmla="*/ 2470765 w 2550202"/>
                    <a:gd name="connsiteY28" fmla="*/ 1610701 h 1829628"/>
                    <a:gd name="connsiteX0" fmla="*/ 2314307 w 2550202"/>
                    <a:gd name="connsiteY0" fmla="*/ 1768372 h 1829537"/>
                    <a:gd name="connsiteX1" fmla="*/ 2010588 w 2550202"/>
                    <a:gd name="connsiteY1" fmla="*/ 1542620 h 1829537"/>
                    <a:gd name="connsiteX2" fmla="*/ 1810220 w 2550202"/>
                    <a:gd name="connsiteY2" fmla="*/ 1506996 h 1829537"/>
                    <a:gd name="connsiteX3" fmla="*/ 1558109 w 2550202"/>
                    <a:gd name="connsiteY3" fmla="*/ 1671209 h 1829537"/>
                    <a:gd name="connsiteX4" fmla="*/ 1414371 w 2550202"/>
                    <a:gd name="connsiteY4" fmla="*/ 1771763 h 1829537"/>
                    <a:gd name="connsiteX5" fmla="*/ 579131 w 2550202"/>
                    <a:gd name="connsiteY5" fmla="*/ 1829537 h 1829537"/>
                    <a:gd name="connsiteX6" fmla="*/ 73472 w 2550202"/>
                    <a:gd name="connsiteY6" fmla="*/ 1574593 h 1829537"/>
                    <a:gd name="connsiteX7" fmla="*/ 196873 w 2550202"/>
                    <a:gd name="connsiteY7" fmla="*/ 1319030 h 1829537"/>
                    <a:gd name="connsiteX8" fmla="*/ 650230 w 2550202"/>
                    <a:gd name="connsiteY8" fmla="*/ 1202165 h 1829537"/>
                    <a:gd name="connsiteX9" fmla="*/ 514000 w 2550202"/>
                    <a:gd name="connsiteY9" fmla="*/ 890082 h 1829537"/>
                    <a:gd name="connsiteX10" fmla="*/ 89941 w 2550202"/>
                    <a:gd name="connsiteY10" fmla="*/ 707564 h 1829537"/>
                    <a:gd name="connsiteX11" fmla="*/ 3 w 2550202"/>
                    <a:gd name="connsiteY11" fmla="*/ 534840 h 1829537"/>
                    <a:gd name="connsiteX12" fmla="*/ 87616 w 2550202"/>
                    <a:gd name="connsiteY12" fmla="*/ 287339 h 1829537"/>
                    <a:gd name="connsiteX13" fmla="*/ 245617 w 2550202"/>
                    <a:gd name="connsiteY13" fmla="*/ 149713 h 1829537"/>
                    <a:gd name="connsiteX14" fmla="*/ 429641 w 2550202"/>
                    <a:gd name="connsiteY14" fmla="*/ 101396 h 1829537"/>
                    <a:gd name="connsiteX15" fmla="*/ 707613 w 2550202"/>
                    <a:gd name="connsiteY15" fmla="*/ 180308 h 1829537"/>
                    <a:gd name="connsiteX16" fmla="*/ 1122721 w 2550202"/>
                    <a:gd name="connsiteY16" fmla="*/ 45395 h 1829537"/>
                    <a:gd name="connsiteX17" fmla="*/ 1395334 w 2550202"/>
                    <a:gd name="connsiteY17" fmla="*/ 263817 h 1829537"/>
                    <a:gd name="connsiteX18" fmla="*/ 1558333 w 2550202"/>
                    <a:gd name="connsiteY18" fmla="*/ 1920 h 1829537"/>
                    <a:gd name="connsiteX19" fmla="*/ 1652889 w 2550202"/>
                    <a:gd name="connsiteY19" fmla="*/ 100117 h 1829537"/>
                    <a:gd name="connsiteX20" fmla="*/ 1847635 w 2550202"/>
                    <a:gd name="connsiteY20" fmla="*/ 321231 h 1829537"/>
                    <a:gd name="connsiteX21" fmla="*/ 2071807 w 2550202"/>
                    <a:gd name="connsiteY21" fmla="*/ 92617 h 1829537"/>
                    <a:gd name="connsiteX22" fmla="*/ 2340470 w 2550202"/>
                    <a:gd name="connsiteY22" fmla="*/ 321993 h 1829537"/>
                    <a:gd name="connsiteX23" fmla="*/ 2491319 w 2550202"/>
                    <a:gd name="connsiteY23" fmla="*/ 565773 h 1829537"/>
                    <a:gd name="connsiteX24" fmla="*/ 2541975 w 2550202"/>
                    <a:gd name="connsiteY24" fmla="*/ 868301 h 1829537"/>
                    <a:gd name="connsiteX25" fmla="*/ 2541508 w 2550202"/>
                    <a:gd name="connsiteY25" fmla="*/ 1063097 h 1829537"/>
                    <a:gd name="connsiteX26" fmla="*/ 2458221 w 2550202"/>
                    <a:gd name="connsiteY26" fmla="*/ 1331458 h 1829537"/>
                    <a:gd name="connsiteX27" fmla="*/ 2470765 w 2550202"/>
                    <a:gd name="connsiteY27" fmla="*/ 1610610 h 1829537"/>
                    <a:gd name="connsiteX0" fmla="*/ 2314307 w 2550202"/>
                    <a:gd name="connsiteY0" fmla="*/ 1768372 h 1829537"/>
                    <a:gd name="connsiteX1" fmla="*/ 2010588 w 2550202"/>
                    <a:gd name="connsiteY1" fmla="*/ 1542620 h 1829537"/>
                    <a:gd name="connsiteX2" fmla="*/ 1810220 w 2550202"/>
                    <a:gd name="connsiteY2" fmla="*/ 1506996 h 1829537"/>
                    <a:gd name="connsiteX3" fmla="*/ 1558109 w 2550202"/>
                    <a:gd name="connsiteY3" fmla="*/ 1671209 h 1829537"/>
                    <a:gd name="connsiteX4" fmla="*/ 1414371 w 2550202"/>
                    <a:gd name="connsiteY4" fmla="*/ 1771763 h 1829537"/>
                    <a:gd name="connsiteX5" fmla="*/ 579131 w 2550202"/>
                    <a:gd name="connsiteY5" fmla="*/ 1829537 h 1829537"/>
                    <a:gd name="connsiteX6" fmla="*/ 73472 w 2550202"/>
                    <a:gd name="connsiteY6" fmla="*/ 1574593 h 1829537"/>
                    <a:gd name="connsiteX7" fmla="*/ 196873 w 2550202"/>
                    <a:gd name="connsiteY7" fmla="*/ 1319030 h 1829537"/>
                    <a:gd name="connsiteX8" fmla="*/ 650230 w 2550202"/>
                    <a:gd name="connsiteY8" fmla="*/ 1202165 h 1829537"/>
                    <a:gd name="connsiteX9" fmla="*/ 514000 w 2550202"/>
                    <a:gd name="connsiteY9" fmla="*/ 890082 h 1829537"/>
                    <a:gd name="connsiteX10" fmla="*/ 89941 w 2550202"/>
                    <a:gd name="connsiteY10" fmla="*/ 707564 h 1829537"/>
                    <a:gd name="connsiteX11" fmla="*/ 3 w 2550202"/>
                    <a:gd name="connsiteY11" fmla="*/ 534840 h 1829537"/>
                    <a:gd name="connsiteX12" fmla="*/ 87616 w 2550202"/>
                    <a:gd name="connsiteY12" fmla="*/ 287339 h 1829537"/>
                    <a:gd name="connsiteX13" fmla="*/ 245617 w 2550202"/>
                    <a:gd name="connsiteY13" fmla="*/ 149713 h 1829537"/>
                    <a:gd name="connsiteX14" fmla="*/ 429641 w 2550202"/>
                    <a:gd name="connsiteY14" fmla="*/ 101396 h 1829537"/>
                    <a:gd name="connsiteX15" fmla="*/ 851060 w 2550202"/>
                    <a:gd name="connsiteY15" fmla="*/ 368412 h 1829537"/>
                    <a:gd name="connsiteX16" fmla="*/ 1122721 w 2550202"/>
                    <a:gd name="connsiteY16" fmla="*/ 45395 h 1829537"/>
                    <a:gd name="connsiteX17" fmla="*/ 1395334 w 2550202"/>
                    <a:gd name="connsiteY17" fmla="*/ 263817 h 1829537"/>
                    <a:gd name="connsiteX18" fmla="*/ 1558333 w 2550202"/>
                    <a:gd name="connsiteY18" fmla="*/ 1920 h 1829537"/>
                    <a:gd name="connsiteX19" fmla="*/ 1652889 w 2550202"/>
                    <a:gd name="connsiteY19" fmla="*/ 100117 h 1829537"/>
                    <a:gd name="connsiteX20" fmla="*/ 1847635 w 2550202"/>
                    <a:gd name="connsiteY20" fmla="*/ 321231 h 1829537"/>
                    <a:gd name="connsiteX21" fmla="*/ 2071807 w 2550202"/>
                    <a:gd name="connsiteY21" fmla="*/ 92617 h 1829537"/>
                    <a:gd name="connsiteX22" fmla="*/ 2340470 w 2550202"/>
                    <a:gd name="connsiteY22" fmla="*/ 321993 h 1829537"/>
                    <a:gd name="connsiteX23" fmla="*/ 2491319 w 2550202"/>
                    <a:gd name="connsiteY23" fmla="*/ 565773 h 1829537"/>
                    <a:gd name="connsiteX24" fmla="*/ 2541975 w 2550202"/>
                    <a:gd name="connsiteY24" fmla="*/ 868301 h 1829537"/>
                    <a:gd name="connsiteX25" fmla="*/ 2541508 w 2550202"/>
                    <a:gd name="connsiteY25" fmla="*/ 1063097 h 1829537"/>
                    <a:gd name="connsiteX26" fmla="*/ 2458221 w 2550202"/>
                    <a:gd name="connsiteY26" fmla="*/ 1331458 h 1829537"/>
                    <a:gd name="connsiteX27" fmla="*/ 2470765 w 2550202"/>
                    <a:gd name="connsiteY27" fmla="*/ 1610610 h 1829537"/>
                    <a:gd name="connsiteX0" fmla="*/ 2314307 w 2550202"/>
                    <a:gd name="connsiteY0" fmla="*/ 1768372 h 1829537"/>
                    <a:gd name="connsiteX1" fmla="*/ 2010588 w 2550202"/>
                    <a:gd name="connsiteY1" fmla="*/ 1542620 h 1829537"/>
                    <a:gd name="connsiteX2" fmla="*/ 1810220 w 2550202"/>
                    <a:gd name="connsiteY2" fmla="*/ 1506996 h 1829537"/>
                    <a:gd name="connsiteX3" fmla="*/ 1558109 w 2550202"/>
                    <a:gd name="connsiteY3" fmla="*/ 1671209 h 1829537"/>
                    <a:gd name="connsiteX4" fmla="*/ 1414371 w 2550202"/>
                    <a:gd name="connsiteY4" fmla="*/ 1771763 h 1829537"/>
                    <a:gd name="connsiteX5" fmla="*/ 579131 w 2550202"/>
                    <a:gd name="connsiteY5" fmla="*/ 1829537 h 1829537"/>
                    <a:gd name="connsiteX6" fmla="*/ 73472 w 2550202"/>
                    <a:gd name="connsiteY6" fmla="*/ 1574593 h 1829537"/>
                    <a:gd name="connsiteX7" fmla="*/ 196873 w 2550202"/>
                    <a:gd name="connsiteY7" fmla="*/ 1319030 h 1829537"/>
                    <a:gd name="connsiteX8" fmla="*/ 650230 w 2550202"/>
                    <a:gd name="connsiteY8" fmla="*/ 1202165 h 1829537"/>
                    <a:gd name="connsiteX9" fmla="*/ 514000 w 2550202"/>
                    <a:gd name="connsiteY9" fmla="*/ 890082 h 1829537"/>
                    <a:gd name="connsiteX10" fmla="*/ 89941 w 2550202"/>
                    <a:gd name="connsiteY10" fmla="*/ 707564 h 1829537"/>
                    <a:gd name="connsiteX11" fmla="*/ 3 w 2550202"/>
                    <a:gd name="connsiteY11" fmla="*/ 534840 h 1829537"/>
                    <a:gd name="connsiteX12" fmla="*/ 87616 w 2550202"/>
                    <a:gd name="connsiteY12" fmla="*/ 287339 h 1829537"/>
                    <a:gd name="connsiteX13" fmla="*/ 245617 w 2550202"/>
                    <a:gd name="connsiteY13" fmla="*/ 149713 h 1829537"/>
                    <a:gd name="connsiteX14" fmla="*/ 655845 w 2550202"/>
                    <a:gd name="connsiteY14" fmla="*/ 742344 h 1829537"/>
                    <a:gd name="connsiteX15" fmla="*/ 851060 w 2550202"/>
                    <a:gd name="connsiteY15" fmla="*/ 368412 h 1829537"/>
                    <a:gd name="connsiteX16" fmla="*/ 1122721 w 2550202"/>
                    <a:gd name="connsiteY16" fmla="*/ 45395 h 1829537"/>
                    <a:gd name="connsiteX17" fmla="*/ 1395334 w 2550202"/>
                    <a:gd name="connsiteY17" fmla="*/ 263817 h 1829537"/>
                    <a:gd name="connsiteX18" fmla="*/ 1558333 w 2550202"/>
                    <a:gd name="connsiteY18" fmla="*/ 1920 h 1829537"/>
                    <a:gd name="connsiteX19" fmla="*/ 1652889 w 2550202"/>
                    <a:gd name="connsiteY19" fmla="*/ 100117 h 1829537"/>
                    <a:gd name="connsiteX20" fmla="*/ 1847635 w 2550202"/>
                    <a:gd name="connsiteY20" fmla="*/ 321231 h 1829537"/>
                    <a:gd name="connsiteX21" fmla="*/ 2071807 w 2550202"/>
                    <a:gd name="connsiteY21" fmla="*/ 92617 h 1829537"/>
                    <a:gd name="connsiteX22" fmla="*/ 2340470 w 2550202"/>
                    <a:gd name="connsiteY22" fmla="*/ 321993 h 1829537"/>
                    <a:gd name="connsiteX23" fmla="*/ 2491319 w 2550202"/>
                    <a:gd name="connsiteY23" fmla="*/ 565773 h 1829537"/>
                    <a:gd name="connsiteX24" fmla="*/ 2541975 w 2550202"/>
                    <a:gd name="connsiteY24" fmla="*/ 868301 h 1829537"/>
                    <a:gd name="connsiteX25" fmla="*/ 2541508 w 2550202"/>
                    <a:gd name="connsiteY25" fmla="*/ 1063097 h 1829537"/>
                    <a:gd name="connsiteX26" fmla="*/ 2458221 w 2550202"/>
                    <a:gd name="connsiteY26" fmla="*/ 1331458 h 1829537"/>
                    <a:gd name="connsiteX27" fmla="*/ 2470765 w 2550202"/>
                    <a:gd name="connsiteY27" fmla="*/ 1610610 h 1829537"/>
                    <a:gd name="connsiteX0" fmla="*/ 2316224 w 2552119"/>
                    <a:gd name="connsiteY0" fmla="*/ 1768372 h 1829537"/>
                    <a:gd name="connsiteX1" fmla="*/ 2012505 w 2552119"/>
                    <a:gd name="connsiteY1" fmla="*/ 1542620 h 1829537"/>
                    <a:gd name="connsiteX2" fmla="*/ 1812137 w 2552119"/>
                    <a:gd name="connsiteY2" fmla="*/ 1506996 h 1829537"/>
                    <a:gd name="connsiteX3" fmla="*/ 1560026 w 2552119"/>
                    <a:gd name="connsiteY3" fmla="*/ 1671209 h 1829537"/>
                    <a:gd name="connsiteX4" fmla="*/ 1416288 w 2552119"/>
                    <a:gd name="connsiteY4" fmla="*/ 1771763 h 1829537"/>
                    <a:gd name="connsiteX5" fmla="*/ 581048 w 2552119"/>
                    <a:gd name="connsiteY5" fmla="*/ 1829537 h 1829537"/>
                    <a:gd name="connsiteX6" fmla="*/ 75389 w 2552119"/>
                    <a:gd name="connsiteY6" fmla="*/ 1574593 h 1829537"/>
                    <a:gd name="connsiteX7" fmla="*/ 198790 w 2552119"/>
                    <a:gd name="connsiteY7" fmla="*/ 1319030 h 1829537"/>
                    <a:gd name="connsiteX8" fmla="*/ 652147 w 2552119"/>
                    <a:gd name="connsiteY8" fmla="*/ 1202165 h 1829537"/>
                    <a:gd name="connsiteX9" fmla="*/ 515917 w 2552119"/>
                    <a:gd name="connsiteY9" fmla="*/ 890082 h 1829537"/>
                    <a:gd name="connsiteX10" fmla="*/ 91858 w 2552119"/>
                    <a:gd name="connsiteY10" fmla="*/ 707564 h 1829537"/>
                    <a:gd name="connsiteX11" fmla="*/ 1920 w 2552119"/>
                    <a:gd name="connsiteY11" fmla="*/ 534840 h 1829537"/>
                    <a:gd name="connsiteX12" fmla="*/ 89533 w 2552119"/>
                    <a:gd name="connsiteY12" fmla="*/ 287339 h 1829537"/>
                    <a:gd name="connsiteX13" fmla="*/ 657762 w 2552119"/>
                    <a:gd name="connsiteY13" fmla="*/ 742344 h 1829537"/>
                    <a:gd name="connsiteX14" fmla="*/ 852977 w 2552119"/>
                    <a:gd name="connsiteY14" fmla="*/ 368412 h 1829537"/>
                    <a:gd name="connsiteX15" fmla="*/ 1124638 w 2552119"/>
                    <a:gd name="connsiteY15" fmla="*/ 45395 h 1829537"/>
                    <a:gd name="connsiteX16" fmla="*/ 1397251 w 2552119"/>
                    <a:gd name="connsiteY16" fmla="*/ 263817 h 1829537"/>
                    <a:gd name="connsiteX17" fmla="*/ 1560250 w 2552119"/>
                    <a:gd name="connsiteY17" fmla="*/ 1920 h 1829537"/>
                    <a:gd name="connsiteX18" fmla="*/ 1654806 w 2552119"/>
                    <a:gd name="connsiteY18" fmla="*/ 100117 h 1829537"/>
                    <a:gd name="connsiteX19" fmla="*/ 1849552 w 2552119"/>
                    <a:gd name="connsiteY19" fmla="*/ 321231 h 1829537"/>
                    <a:gd name="connsiteX20" fmla="*/ 2073724 w 2552119"/>
                    <a:gd name="connsiteY20" fmla="*/ 92617 h 1829537"/>
                    <a:gd name="connsiteX21" fmla="*/ 2342387 w 2552119"/>
                    <a:gd name="connsiteY21" fmla="*/ 321993 h 1829537"/>
                    <a:gd name="connsiteX22" fmla="*/ 2493236 w 2552119"/>
                    <a:gd name="connsiteY22" fmla="*/ 565773 h 1829537"/>
                    <a:gd name="connsiteX23" fmla="*/ 2543892 w 2552119"/>
                    <a:gd name="connsiteY23" fmla="*/ 868301 h 1829537"/>
                    <a:gd name="connsiteX24" fmla="*/ 2543425 w 2552119"/>
                    <a:gd name="connsiteY24" fmla="*/ 1063097 h 1829537"/>
                    <a:gd name="connsiteX25" fmla="*/ 2460138 w 2552119"/>
                    <a:gd name="connsiteY25" fmla="*/ 1331458 h 1829537"/>
                    <a:gd name="connsiteX26" fmla="*/ 2472682 w 2552119"/>
                    <a:gd name="connsiteY26" fmla="*/ 1610610 h 1829537"/>
                    <a:gd name="connsiteX0" fmla="*/ 2352709 w 2588604"/>
                    <a:gd name="connsiteY0" fmla="*/ 1768372 h 1829537"/>
                    <a:gd name="connsiteX1" fmla="*/ 2048990 w 2588604"/>
                    <a:gd name="connsiteY1" fmla="*/ 1542620 h 1829537"/>
                    <a:gd name="connsiteX2" fmla="*/ 1848622 w 2588604"/>
                    <a:gd name="connsiteY2" fmla="*/ 1506996 h 1829537"/>
                    <a:gd name="connsiteX3" fmla="*/ 1596511 w 2588604"/>
                    <a:gd name="connsiteY3" fmla="*/ 1671209 h 1829537"/>
                    <a:gd name="connsiteX4" fmla="*/ 1452773 w 2588604"/>
                    <a:gd name="connsiteY4" fmla="*/ 1771763 h 1829537"/>
                    <a:gd name="connsiteX5" fmla="*/ 617533 w 2588604"/>
                    <a:gd name="connsiteY5" fmla="*/ 1829537 h 1829537"/>
                    <a:gd name="connsiteX6" fmla="*/ 111874 w 2588604"/>
                    <a:gd name="connsiteY6" fmla="*/ 1574593 h 1829537"/>
                    <a:gd name="connsiteX7" fmla="*/ 235275 w 2588604"/>
                    <a:gd name="connsiteY7" fmla="*/ 1319030 h 1829537"/>
                    <a:gd name="connsiteX8" fmla="*/ 688632 w 2588604"/>
                    <a:gd name="connsiteY8" fmla="*/ 1202165 h 1829537"/>
                    <a:gd name="connsiteX9" fmla="*/ 552402 w 2588604"/>
                    <a:gd name="connsiteY9" fmla="*/ 890082 h 1829537"/>
                    <a:gd name="connsiteX10" fmla="*/ 128343 w 2588604"/>
                    <a:gd name="connsiteY10" fmla="*/ 707564 h 1829537"/>
                    <a:gd name="connsiteX11" fmla="*/ 38405 w 2588604"/>
                    <a:gd name="connsiteY11" fmla="*/ 534840 h 1829537"/>
                    <a:gd name="connsiteX12" fmla="*/ 694247 w 2588604"/>
                    <a:gd name="connsiteY12" fmla="*/ 742344 h 1829537"/>
                    <a:gd name="connsiteX13" fmla="*/ 889462 w 2588604"/>
                    <a:gd name="connsiteY13" fmla="*/ 368412 h 1829537"/>
                    <a:gd name="connsiteX14" fmla="*/ 1161123 w 2588604"/>
                    <a:gd name="connsiteY14" fmla="*/ 45395 h 1829537"/>
                    <a:gd name="connsiteX15" fmla="*/ 1433736 w 2588604"/>
                    <a:gd name="connsiteY15" fmla="*/ 263817 h 1829537"/>
                    <a:gd name="connsiteX16" fmla="*/ 1596735 w 2588604"/>
                    <a:gd name="connsiteY16" fmla="*/ 1920 h 1829537"/>
                    <a:gd name="connsiteX17" fmla="*/ 1691291 w 2588604"/>
                    <a:gd name="connsiteY17" fmla="*/ 100117 h 1829537"/>
                    <a:gd name="connsiteX18" fmla="*/ 1886037 w 2588604"/>
                    <a:gd name="connsiteY18" fmla="*/ 321231 h 1829537"/>
                    <a:gd name="connsiteX19" fmla="*/ 2110209 w 2588604"/>
                    <a:gd name="connsiteY19" fmla="*/ 92617 h 1829537"/>
                    <a:gd name="connsiteX20" fmla="*/ 2378872 w 2588604"/>
                    <a:gd name="connsiteY20" fmla="*/ 321993 h 1829537"/>
                    <a:gd name="connsiteX21" fmla="*/ 2529721 w 2588604"/>
                    <a:gd name="connsiteY21" fmla="*/ 565773 h 1829537"/>
                    <a:gd name="connsiteX22" fmla="*/ 2580377 w 2588604"/>
                    <a:gd name="connsiteY22" fmla="*/ 868301 h 1829537"/>
                    <a:gd name="connsiteX23" fmla="*/ 2579910 w 2588604"/>
                    <a:gd name="connsiteY23" fmla="*/ 1063097 h 1829537"/>
                    <a:gd name="connsiteX24" fmla="*/ 2496623 w 2588604"/>
                    <a:gd name="connsiteY24" fmla="*/ 1331458 h 1829537"/>
                    <a:gd name="connsiteX25" fmla="*/ 2509167 w 2588604"/>
                    <a:gd name="connsiteY25" fmla="*/ 1610610 h 1829537"/>
                    <a:gd name="connsiteX0" fmla="*/ 2262066 w 2497961"/>
                    <a:gd name="connsiteY0" fmla="*/ 1768372 h 1829537"/>
                    <a:gd name="connsiteX1" fmla="*/ 1958347 w 2497961"/>
                    <a:gd name="connsiteY1" fmla="*/ 1542620 h 1829537"/>
                    <a:gd name="connsiteX2" fmla="*/ 1757979 w 2497961"/>
                    <a:gd name="connsiteY2" fmla="*/ 1506996 h 1829537"/>
                    <a:gd name="connsiteX3" fmla="*/ 1505868 w 2497961"/>
                    <a:gd name="connsiteY3" fmla="*/ 1671209 h 1829537"/>
                    <a:gd name="connsiteX4" fmla="*/ 1362130 w 2497961"/>
                    <a:gd name="connsiteY4" fmla="*/ 1771763 h 1829537"/>
                    <a:gd name="connsiteX5" fmla="*/ 526890 w 2497961"/>
                    <a:gd name="connsiteY5" fmla="*/ 1829537 h 1829537"/>
                    <a:gd name="connsiteX6" fmla="*/ 21231 w 2497961"/>
                    <a:gd name="connsiteY6" fmla="*/ 1574593 h 1829537"/>
                    <a:gd name="connsiteX7" fmla="*/ 144632 w 2497961"/>
                    <a:gd name="connsiteY7" fmla="*/ 1319030 h 1829537"/>
                    <a:gd name="connsiteX8" fmla="*/ 597989 w 2497961"/>
                    <a:gd name="connsiteY8" fmla="*/ 1202165 h 1829537"/>
                    <a:gd name="connsiteX9" fmla="*/ 461759 w 2497961"/>
                    <a:gd name="connsiteY9" fmla="*/ 890082 h 1829537"/>
                    <a:gd name="connsiteX10" fmla="*/ 37700 w 2497961"/>
                    <a:gd name="connsiteY10" fmla="*/ 707564 h 1829537"/>
                    <a:gd name="connsiteX11" fmla="*/ 603604 w 2497961"/>
                    <a:gd name="connsiteY11" fmla="*/ 742344 h 1829537"/>
                    <a:gd name="connsiteX12" fmla="*/ 798819 w 2497961"/>
                    <a:gd name="connsiteY12" fmla="*/ 368412 h 1829537"/>
                    <a:gd name="connsiteX13" fmla="*/ 1070480 w 2497961"/>
                    <a:gd name="connsiteY13" fmla="*/ 45395 h 1829537"/>
                    <a:gd name="connsiteX14" fmla="*/ 1343093 w 2497961"/>
                    <a:gd name="connsiteY14" fmla="*/ 263817 h 1829537"/>
                    <a:gd name="connsiteX15" fmla="*/ 1506092 w 2497961"/>
                    <a:gd name="connsiteY15" fmla="*/ 1920 h 1829537"/>
                    <a:gd name="connsiteX16" fmla="*/ 1600648 w 2497961"/>
                    <a:gd name="connsiteY16" fmla="*/ 100117 h 1829537"/>
                    <a:gd name="connsiteX17" fmla="*/ 1795394 w 2497961"/>
                    <a:gd name="connsiteY17" fmla="*/ 321231 h 1829537"/>
                    <a:gd name="connsiteX18" fmla="*/ 2019566 w 2497961"/>
                    <a:gd name="connsiteY18" fmla="*/ 92617 h 1829537"/>
                    <a:gd name="connsiteX19" fmla="*/ 2288229 w 2497961"/>
                    <a:gd name="connsiteY19" fmla="*/ 321993 h 1829537"/>
                    <a:gd name="connsiteX20" fmla="*/ 2439078 w 2497961"/>
                    <a:gd name="connsiteY20" fmla="*/ 565773 h 1829537"/>
                    <a:gd name="connsiteX21" fmla="*/ 2489734 w 2497961"/>
                    <a:gd name="connsiteY21" fmla="*/ 868301 h 1829537"/>
                    <a:gd name="connsiteX22" fmla="*/ 2489267 w 2497961"/>
                    <a:gd name="connsiteY22" fmla="*/ 1063097 h 1829537"/>
                    <a:gd name="connsiteX23" fmla="*/ 2405980 w 2497961"/>
                    <a:gd name="connsiteY23" fmla="*/ 1331458 h 1829537"/>
                    <a:gd name="connsiteX24" fmla="*/ 2418524 w 2497961"/>
                    <a:gd name="connsiteY24" fmla="*/ 1610610 h 1829537"/>
                    <a:gd name="connsiteX0" fmla="*/ 2262066 w 2497961"/>
                    <a:gd name="connsiteY0" fmla="*/ 1768372 h 1829537"/>
                    <a:gd name="connsiteX1" fmla="*/ 1958347 w 2497961"/>
                    <a:gd name="connsiteY1" fmla="*/ 1542620 h 1829537"/>
                    <a:gd name="connsiteX2" fmla="*/ 1757979 w 2497961"/>
                    <a:gd name="connsiteY2" fmla="*/ 1506996 h 1829537"/>
                    <a:gd name="connsiteX3" fmla="*/ 1505868 w 2497961"/>
                    <a:gd name="connsiteY3" fmla="*/ 1671209 h 1829537"/>
                    <a:gd name="connsiteX4" fmla="*/ 1362130 w 2497961"/>
                    <a:gd name="connsiteY4" fmla="*/ 1771763 h 1829537"/>
                    <a:gd name="connsiteX5" fmla="*/ 526890 w 2497961"/>
                    <a:gd name="connsiteY5" fmla="*/ 1829537 h 1829537"/>
                    <a:gd name="connsiteX6" fmla="*/ 21231 w 2497961"/>
                    <a:gd name="connsiteY6" fmla="*/ 1574593 h 1829537"/>
                    <a:gd name="connsiteX7" fmla="*/ 144632 w 2497961"/>
                    <a:gd name="connsiteY7" fmla="*/ 1319030 h 1829537"/>
                    <a:gd name="connsiteX8" fmla="*/ 597989 w 2497961"/>
                    <a:gd name="connsiteY8" fmla="*/ 1202165 h 1829537"/>
                    <a:gd name="connsiteX9" fmla="*/ 461759 w 2497961"/>
                    <a:gd name="connsiteY9" fmla="*/ 890082 h 1829537"/>
                    <a:gd name="connsiteX10" fmla="*/ 603604 w 2497961"/>
                    <a:gd name="connsiteY10" fmla="*/ 742344 h 1829537"/>
                    <a:gd name="connsiteX11" fmla="*/ 798819 w 2497961"/>
                    <a:gd name="connsiteY11" fmla="*/ 368412 h 1829537"/>
                    <a:gd name="connsiteX12" fmla="*/ 1070480 w 2497961"/>
                    <a:gd name="connsiteY12" fmla="*/ 45395 h 1829537"/>
                    <a:gd name="connsiteX13" fmla="*/ 1343093 w 2497961"/>
                    <a:gd name="connsiteY13" fmla="*/ 263817 h 1829537"/>
                    <a:gd name="connsiteX14" fmla="*/ 1506092 w 2497961"/>
                    <a:gd name="connsiteY14" fmla="*/ 1920 h 1829537"/>
                    <a:gd name="connsiteX15" fmla="*/ 1600648 w 2497961"/>
                    <a:gd name="connsiteY15" fmla="*/ 100117 h 1829537"/>
                    <a:gd name="connsiteX16" fmla="*/ 1795394 w 2497961"/>
                    <a:gd name="connsiteY16" fmla="*/ 321231 h 1829537"/>
                    <a:gd name="connsiteX17" fmla="*/ 2019566 w 2497961"/>
                    <a:gd name="connsiteY17" fmla="*/ 92617 h 1829537"/>
                    <a:gd name="connsiteX18" fmla="*/ 2288229 w 2497961"/>
                    <a:gd name="connsiteY18" fmla="*/ 321993 h 1829537"/>
                    <a:gd name="connsiteX19" fmla="*/ 2439078 w 2497961"/>
                    <a:gd name="connsiteY19" fmla="*/ 565773 h 1829537"/>
                    <a:gd name="connsiteX20" fmla="*/ 2489734 w 2497961"/>
                    <a:gd name="connsiteY20" fmla="*/ 868301 h 1829537"/>
                    <a:gd name="connsiteX21" fmla="*/ 2489267 w 2497961"/>
                    <a:gd name="connsiteY21" fmla="*/ 1063097 h 1829537"/>
                    <a:gd name="connsiteX22" fmla="*/ 2405980 w 2497961"/>
                    <a:gd name="connsiteY22" fmla="*/ 1331458 h 1829537"/>
                    <a:gd name="connsiteX23" fmla="*/ 2418524 w 2497961"/>
                    <a:gd name="connsiteY23" fmla="*/ 1610610 h 1829537"/>
                    <a:gd name="connsiteX0" fmla="*/ 2262066 w 2497961"/>
                    <a:gd name="connsiteY0" fmla="*/ 1768372 h 1829537"/>
                    <a:gd name="connsiteX1" fmla="*/ 1958347 w 2497961"/>
                    <a:gd name="connsiteY1" fmla="*/ 1542620 h 1829537"/>
                    <a:gd name="connsiteX2" fmla="*/ 1757979 w 2497961"/>
                    <a:gd name="connsiteY2" fmla="*/ 1506996 h 1829537"/>
                    <a:gd name="connsiteX3" fmla="*/ 1505868 w 2497961"/>
                    <a:gd name="connsiteY3" fmla="*/ 1671209 h 1829537"/>
                    <a:gd name="connsiteX4" fmla="*/ 1362130 w 2497961"/>
                    <a:gd name="connsiteY4" fmla="*/ 1771763 h 1829537"/>
                    <a:gd name="connsiteX5" fmla="*/ 526890 w 2497961"/>
                    <a:gd name="connsiteY5" fmla="*/ 1829537 h 1829537"/>
                    <a:gd name="connsiteX6" fmla="*/ 21231 w 2497961"/>
                    <a:gd name="connsiteY6" fmla="*/ 1574593 h 1829537"/>
                    <a:gd name="connsiteX7" fmla="*/ 144632 w 2497961"/>
                    <a:gd name="connsiteY7" fmla="*/ 1319030 h 1829537"/>
                    <a:gd name="connsiteX8" fmla="*/ 597989 w 2497961"/>
                    <a:gd name="connsiteY8" fmla="*/ 1202165 h 1829537"/>
                    <a:gd name="connsiteX9" fmla="*/ 566586 w 2497961"/>
                    <a:gd name="connsiteY9" fmla="*/ 1029418 h 1829537"/>
                    <a:gd name="connsiteX10" fmla="*/ 603604 w 2497961"/>
                    <a:gd name="connsiteY10" fmla="*/ 742344 h 1829537"/>
                    <a:gd name="connsiteX11" fmla="*/ 798819 w 2497961"/>
                    <a:gd name="connsiteY11" fmla="*/ 368412 h 1829537"/>
                    <a:gd name="connsiteX12" fmla="*/ 1070480 w 2497961"/>
                    <a:gd name="connsiteY12" fmla="*/ 45395 h 1829537"/>
                    <a:gd name="connsiteX13" fmla="*/ 1343093 w 2497961"/>
                    <a:gd name="connsiteY13" fmla="*/ 263817 h 1829537"/>
                    <a:gd name="connsiteX14" fmla="*/ 1506092 w 2497961"/>
                    <a:gd name="connsiteY14" fmla="*/ 1920 h 1829537"/>
                    <a:gd name="connsiteX15" fmla="*/ 1600648 w 2497961"/>
                    <a:gd name="connsiteY15" fmla="*/ 100117 h 1829537"/>
                    <a:gd name="connsiteX16" fmla="*/ 1795394 w 2497961"/>
                    <a:gd name="connsiteY16" fmla="*/ 321231 h 1829537"/>
                    <a:gd name="connsiteX17" fmla="*/ 2019566 w 2497961"/>
                    <a:gd name="connsiteY17" fmla="*/ 92617 h 1829537"/>
                    <a:gd name="connsiteX18" fmla="*/ 2288229 w 2497961"/>
                    <a:gd name="connsiteY18" fmla="*/ 321993 h 1829537"/>
                    <a:gd name="connsiteX19" fmla="*/ 2439078 w 2497961"/>
                    <a:gd name="connsiteY19" fmla="*/ 565773 h 1829537"/>
                    <a:gd name="connsiteX20" fmla="*/ 2489734 w 2497961"/>
                    <a:gd name="connsiteY20" fmla="*/ 868301 h 1829537"/>
                    <a:gd name="connsiteX21" fmla="*/ 2489267 w 2497961"/>
                    <a:gd name="connsiteY21" fmla="*/ 1063097 h 1829537"/>
                    <a:gd name="connsiteX22" fmla="*/ 2405980 w 2497961"/>
                    <a:gd name="connsiteY22" fmla="*/ 1331458 h 1829537"/>
                    <a:gd name="connsiteX23" fmla="*/ 2418524 w 2497961"/>
                    <a:gd name="connsiteY23" fmla="*/ 1610610 h 1829537"/>
                    <a:gd name="connsiteX0" fmla="*/ 2262066 w 2497961"/>
                    <a:gd name="connsiteY0" fmla="*/ 1768372 h 1829537"/>
                    <a:gd name="connsiteX1" fmla="*/ 1958347 w 2497961"/>
                    <a:gd name="connsiteY1" fmla="*/ 1542620 h 1829537"/>
                    <a:gd name="connsiteX2" fmla="*/ 1757979 w 2497961"/>
                    <a:gd name="connsiteY2" fmla="*/ 1506996 h 1829537"/>
                    <a:gd name="connsiteX3" fmla="*/ 1505868 w 2497961"/>
                    <a:gd name="connsiteY3" fmla="*/ 1671209 h 1829537"/>
                    <a:gd name="connsiteX4" fmla="*/ 1362130 w 2497961"/>
                    <a:gd name="connsiteY4" fmla="*/ 1771763 h 1829537"/>
                    <a:gd name="connsiteX5" fmla="*/ 526890 w 2497961"/>
                    <a:gd name="connsiteY5" fmla="*/ 1829537 h 1829537"/>
                    <a:gd name="connsiteX6" fmla="*/ 21231 w 2497961"/>
                    <a:gd name="connsiteY6" fmla="*/ 1574593 h 1829537"/>
                    <a:gd name="connsiteX7" fmla="*/ 144632 w 2497961"/>
                    <a:gd name="connsiteY7" fmla="*/ 1319030 h 1829537"/>
                    <a:gd name="connsiteX8" fmla="*/ 597989 w 2497961"/>
                    <a:gd name="connsiteY8" fmla="*/ 1202165 h 1829537"/>
                    <a:gd name="connsiteX9" fmla="*/ 566586 w 2497961"/>
                    <a:gd name="connsiteY9" fmla="*/ 1029418 h 1829537"/>
                    <a:gd name="connsiteX10" fmla="*/ 625673 w 2497961"/>
                    <a:gd name="connsiteY10" fmla="*/ 860780 h 1829537"/>
                    <a:gd name="connsiteX11" fmla="*/ 798819 w 2497961"/>
                    <a:gd name="connsiteY11" fmla="*/ 368412 h 1829537"/>
                    <a:gd name="connsiteX12" fmla="*/ 1070480 w 2497961"/>
                    <a:gd name="connsiteY12" fmla="*/ 45395 h 1829537"/>
                    <a:gd name="connsiteX13" fmla="*/ 1343093 w 2497961"/>
                    <a:gd name="connsiteY13" fmla="*/ 263817 h 1829537"/>
                    <a:gd name="connsiteX14" fmla="*/ 1506092 w 2497961"/>
                    <a:gd name="connsiteY14" fmla="*/ 1920 h 1829537"/>
                    <a:gd name="connsiteX15" fmla="*/ 1600648 w 2497961"/>
                    <a:gd name="connsiteY15" fmla="*/ 100117 h 1829537"/>
                    <a:gd name="connsiteX16" fmla="*/ 1795394 w 2497961"/>
                    <a:gd name="connsiteY16" fmla="*/ 321231 h 1829537"/>
                    <a:gd name="connsiteX17" fmla="*/ 2019566 w 2497961"/>
                    <a:gd name="connsiteY17" fmla="*/ 92617 h 1829537"/>
                    <a:gd name="connsiteX18" fmla="*/ 2288229 w 2497961"/>
                    <a:gd name="connsiteY18" fmla="*/ 321993 h 1829537"/>
                    <a:gd name="connsiteX19" fmla="*/ 2439078 w 2497961"/>
                    <a:gd name="connsiteY19" fmla="*/ 565773 h 1829537"/>
                    <a:gd name="connsiteX20" fmla="*/ 2489734 w 2497961"/>
                    <a:gd name="connsiteY20" fmla="*/ 868301 h 1829537"/>
                    <a:gd name="connsiteX21" fmla="*/ 2489267 w 2497961"/>
                    <a:gd name="connsiteY21" fmla="*/ 1063097 h 1829537"/>
                    <a:gd name="connsiteX22" fmla="*/ 2405980 w 2497961"/>
                    <a:gd name="connsiteY22" fmla="*/ 1331458 h 1829537"/>
                    <a:gd name="connsiteX23" fmla="*/ 2418524 w 2497961"/>
                    <a:gd name="connsiteY23" fmla="*/ 1610610 h 1829537"/>
                    <a:gd name="connsiteX0" fmla="*/ 2262066 w 2497961"/>
                    <a:gd name="connsiteY0" fmla="*/ 1768372 h 1829537"/>
                    <a:gd name="connsiteX1" fmla="*/ 1958347 w 2497961"/>
                    <a:gd name="connsiteY1" fmla="*/ 1542620 h 1829537"/>
                    <a:gd name="connsiteX2" fmla="*/ 1757979 w 2497961"/>
                    <a:gd name="connsiteY2" fmla="*/ 1506996 h 1829537"/>
                    <a:gd name="connsiteX3" fmla="*/ 1505868 w 2497961"/>
                    <a:gd name="connsiteY3" fmla="*/ 1671209 h 1829537"/>
                    <a:gd name="connsiteX4" fmla="*/ 1362130 w 2497961"/>
                    <a:gd name="connsiteY4" fmla="*/ 1771763 h 1829537"/>
                    <a:gd name="connsiteX5" fmla="*/ 526890 w 2497961"/>
                    <a:gd name="connsiteY5" fmla="*/ 1829537 h 1829537"/>
                    <a:gd name="connsiteX6" fmla="*/ 21231 w 2497961"/>
                    <a:gd name="connsiteY6" fmla="*/ 1574593 h 1829537"/>
                    <a:gd name="connsiteX7" fmla="*/ 144632 w 2497961"/>
                    <a:gd name="connsiteY7" fmla="*/ 1319030 h 1829537"/>
                    <a:gd name="connsiteX8" fmla="*/ 597989 w 2497961"/>
                    <a:gd name="connsiteY8" fmla="*/ 1202165 h 1829537"/>
                    <a:gd name="connsiteX9" fmla="*/ 638309 w 2497961"/>
                    <a:gd name="connsiteY9" fmla="*/ 1154820 h 1829537"/>
                    <a:gd name="connsiteX10" fmla="*/ 625673 w 2497961"/>
                    <a:gd name="connsiteY10" fmla="*/ 860780 h 1829537"/>
                    <a:gd name="connsiteX11" fmla="*/ 798819 w 2497961"/>
                    <a:gd name="connsiteY11" fmla="*/ 368412 h 1829537"/>
                    <a:gd name="connsiteX12" fmla="*/ 1070480 w 2497961"/>
                    <a:gd name="connsiteY12" fmla="*/ 45395 h 1829537"/>
                    <a:gd name="connsiteX13" fmla="*/ 1343093 w 2497961"/>
                    <a:gd name="connsiteY13" fmla="*/ 263817 h 1829537"/>
                    <a:gd name="connsiteX14" fmla="*/ 1506092 w 2497961"/>
                    <a:gd name="connsiteY14" fmla="*/ 1920 h 1829537"/>
                    <a:gd name="connsiteX15" fmla="*/ 1600648 w 2497961"/>
                    <a:gd name="connsiteY15" fmla="*/ 100117 h 1829537"/>
                    <a:gd name="connsiteX16" fmla="*/ 1795394 w 2497961"/>
                    <a:gd name="connsiteY16" fmla="*/ 321231 h 1829537"/>
                    <a:gd name="connsiteX17" fmla="*/ 2019566 w 2497961"/>
                    <a:gd name="connsiteY17" fmla="*/ 92617 h 1829537"/>
                    <a:gd name="connsiteX18" fmla="*/ 2288229 w 2497961"/>
                    <a:gd name="connsiteY18" fmla="*/ 321993 h 1829537"/>
                    <a:gd name="connsiteX19" fmla="*/ 2439078 w 2497961"/>
                    <a:gd name="connsiteY19" fmla="*/ 565773 h 1829537"/>
                    <a:gd name="connsiteX20" fmla="*/ 2489734 w 2497961"/>
                    <a:gd name="connsiteY20" fmla="*/ 868301 h 1829537"/>
                    <a:gd name="connsiteX21" fmla="*/ 2489267 w 2497961"/>
                    <a:gd name="connsiteY21" fmla="*/ 1063097 h 1829537"/>
                    <a:gd name="connsiteX22" fmla="*/ 2405980 w 2497961"/>
                    <a:gd name="connsiteY22" fmla="*/ 1331458 h 1829537"/>
                    <a:gd name="connsiteX23" fmla="*/ 2418524 w 2497961"/>
                    <a:gd name="connsiteY23" fmla="*/ 1610610 h 1829537"/>
                    <a:gd name="connsiteX0" fmla="*/ 2262066 w 2497961"/>
                    <a:gd name="connsiteY0" fmla="*/ 1768372 h 1829537"/>
                    <a:gd name="connsiteX1" fmla="*/ 1958347 w 2497961"/>
                    <a:gd name="connsiteY1" fmla="*/ 1542620 h 1829537"/>
                    <a:gd name="connsiteX2" fmla="*/ 1757979 w 2497961"/>
                    <a:gd name="connsiteY2" fmla="*/ 1506996 h 1829537"/>
                    <a:gd name="connsiteX3" fmla="*/ 1505868 w 2497961"/>
                    <a:gd name="connsiteY3" fmla="*/ 1671209 h 1829537"/>
                    <a:gd name="connsiteX4" fmla="*/ 1362130 w 2497961"/>
                    <a:gd name="connsiteY4" fmla="*/ 1771763 h 1829537"/>
                    <a:gd name="connsiteX5" fmla="*/ 526890 w 2497961"/>
                    <a:gd name="connsiteY5" fmla="*/ 1829537 h 1829537"/>
                    <a:gd name="connsiteX6" fmla="*/ 21231 w 2497961"/>
                    <a:gd name="connsiteY6" fmla="*/ 1574593 h 1829537"/>
                    <a:gd name="connsiteX7" fmla="*/ 144632 w 2497961"/>
                    <a:gd name="connsiteY7" fmla="*/ 1319030 h 1829537"/>
                    <a:gd name="connsiteX8" fmla="*/ 597989 w 2497961"/>
                    <a:gd name="connsiteY8" fmla="*/ 1202165 h 1829537"/>
                    <a:gd name="connsiteX9" fmla="*/ 638309 w 2497961"/>
                    <a:gd name="connsiteY9" fmla="*/ 1154820 h 1829537"/>
                    <a:gd name="connsiteX10" fmla="*/ 669811 w 2497961"/>
                    <a:gd name="connsiteY10" fmla="*/ 805046 h 1829537"/>
                    <a:gd name="connsiteX11" fmla="*/ 798819 w 2497961"/>
                    <a:gd name="connsiteY11" fmla="*/ 368412 h 1829537"/>
                    <a:gd name="connsiteX12" fmla="*/ 1070480 w 2497961"/>
                    <a:gd name="connsiteY12" fmla="*/ 45395 h 1829537"/>
                    <a:gd name="connsiteX13" fmla="*/ 1343093 w 2497961"/>
                    <a:gd name="connsiteY13" fmla="*/ 263817 h 1829537"/>
                    <a:gd name="connsiteX14" fmla="*/ 1506092 w 2497961"/>
                    <a:gd name="connsiteY14" fmla="*/ 1920 h 1829537"/>
                    <a:gd name="connsiteX15" fmla="*/ 1600648 w 2497961"/>
                    <a:gd name="connsiteY15" fmla="*/ 100117 h 1829537"/>
                    <a:gd name="connsiteX16" fmla="*/ 1795394 w 2497961"/>
                    <a:gd name="connsiteY16" fmla="*/ 321231 h 1829537"/>
                    <a:gd name="connsiteX17" fmla="*/ 2019566 w 2497961"/>
                    <a:gd name="connsiteY17" fmla="*/ 92617 h 1829537"/>
                    <a:gd name="connsiteX18" fmla="*/ 2288229 w 2497961"/>
                    <a:gd name="connsiteY18" fmla="*/ 321993 h 1829537"/>
                    <a:gd name="connsiteX19" fmla="*/ 2439078 w 2497961"/>
                    <a:gd name="connsiteY19" fmla="*/ 565773 h 1829537"/>
                    <a:gd name="connsiteX20" fmla="*/ 2489734 w 2497961"/>
                    <a:gd name="connsiteY20" fmla="*/ 868301 h 1829537"/>
                    <a:gd name="connsiteX21" fmla="*/ 2489267 w 2497961"/>
                    <a:gd name="connsiteY21" fmla="*/ 1063097 h 1829537"/>
                    <a:gd name="connsiteX22" fmla="*/ 2405980 w 2497961"/>
                    <a:gd name="connsiteY22" fmla="*/ 1331458 h 1829537"/>
                    <a:gd name="connsiteX23" fmla="*/ 2418524 w 2497961"/>
                    <a:gd name="connsiteY23" fmla="*/ 1610610 h 1829537"/>
                    <a:gd name="connsiteX0" fmla="*/ 2262066 w 2497961"/>
                    <a:gd name="connsiteY0" fmla="*/ 1768372 h 1829537"/>
                    <a:gd name="connsiteX1" fmla="*/ 1958347 w 2497961"/>
                    <a:gd name="connsiteY1" fmla="*/ 1542620 h 1829537"/>
                    <a:gd name="connsiteX2" fmla="*/ 1757979 w 2497961"/>
                    <a:gd name="connsiteY2" fmla="*/ 1506996 h 1829537"/>
                    <a:gd name="connsiteX3" fmla="*/ 1505868 w 2497961"/>
                    <a:gd name="connsiteY3" fmla="*/ 1671209 h 1829537"/>
                    <a:gd name="connsiteX4" fmla="*/ 1362130 w 2497961"/>
                    <a:gd name="connsiteY4" fmla="*/ 1771763 h 1829537"/>
                    <a:gd name="connsiteX5" fmla="*/ 526890 w 2497961"/>
                    <a:gd name="connsiteY5" fmla="*/ 1829537 h 1829537"/>
                    <a:gd name="connsiteX6" fmla="*/ 21231 w 2497961"/>
                    <a:gd name="connsiteY6" fmla="*/ 1574593 h 1829537"/>
                    <a:gd name="connsiteX7" fmla="*/ 144632 w 2497961"/>
                    <a:gd name="connsiteY7" fmla="*/ 1319030 h 1829537"/>
                    <a:gd name="connsiteX8" fmla="*/ 597989 w 2497961"/>
                    <a:gd name="connsiteY8" fmla="*/ 1202165 h 1829537"/>
                    <a:gd name="connsiteX9" fmla="*/ 660378 w 2497961"/>
                    <a:gd name="connsiteY9" fmla="*/ 1391693 h 1829537"/>
                    <a:gd name="connsiteX10" fmla="*/ 669811 w 2497961"/>
                    <a:gd name="connsiteY10" fmla="*/ 805046 h 1829537"/>
                    <a:gd name="connsiteX11" fmla="*/ 798819 w 2497961"/>
                    <a:gd name="connsiteY11" fmla="*/ 368412 h 1829537"/>
                    <a:gd name="connsiteX12" fmla="*/ 1070480 w 2497961"/>
                    <a:gd name="connsiteY12" fmla="*/ 45395 h 1829537"/>
                    <a:gd name="connsiteX13" fmla="*/ 1343093 w 2497961"/>
                    <a:gd name="connsiteY13" fmla="*/ 263817 h 1829537"/>
                    <a:gd name="connsiteX14" fmla="*/ 1506092 w 2497961"/>
                    <a:gd name="connsiteY14" fmla="*/ 1920 h 1829537"/>
                    <a:gd name="connsiteX15" fmla="*/ 1600648 w 2497961"/>
                    <a:gd name="connsiteY15" fmla="*/ 100117 h 1829537"/>
                    <a:gd name="connsiteX16" fmla="*/ 1795394 w 2497961"/>
                    <a:gd name="connsiteY16" fmla="*/ 321231 h 1829537"/>
                    <a:gd name="connsiteX17" fmla="*/ 2019566 w 2497961"/>
                    <a:gd name="connsiteY17" fmla="*/ 92617 h 1829537"/>
                    <a:gd name="connsiteX18" fmla="*/ 2288229 w 2497961"/>
                    <a:gd name="connsiteY18" fmla="*/ 321993 h 1829537"/>
                    <a:gd name="connsiteX19" fmla="*/ 2439078 w 2497961"/>
                    <a:gd name="connsiteY19" fmla="*/ 565773 h 1829537"/>
                    <a:gd name="connsiteX20" fmla="*/ 2489734 w 2497961"/>
                    <a:gd name="connsiteY20" fmla="*/ 868301 h 1829537"/>
                    <a:gd name="connsiteX21" fmla="*/ 2489267 w 2497961"/>
                    <a:gd name="connsiteY21" fmla="*/ 1063097 h 1829537"/>
                    <a:gd name="connsiteX22" fmla="*/ 2405980 w 2497961"/>
                    <a:gd name="connsiteY22" fmla="*/ 1331458 h 1829537"/>
                    <a:gd name="connsiteX23" fmla="*/ 2418524 w 2497961"/>
                    <a:gd name="connsiteY23" fmla="*/ 1610610 h 1829537"/>
                    <a:gd name="connsiteX0" fmla="*/ 2262066 w 2497961"/>
                    <a:gd name="connsiteY0" fmla="*/ 1768372 h 1829537"/>
                    <a:gd name="connsiteX1" fmla="*/ 1958347 w 2497961"/>
                    <a:gd name="connsiteY1" fmla="*/ 1542620 h 1829537"/>
                    <a:gd name="connsiteX2" fmla="*/ 1757979 w 2497961"/>
                    <a:gd name="connsiteY2" fmla="*/ 1506996 h 1829537"/>
                    <a:gd name="connsiteX3" fmla="*/ 1505868 w 2497961"/>
                    <a:gd name="connsiteY3" fmla="*/ 1671209 h 1829537"/>
                    <a:gd name="connsiteX4" fmla="*/ 1362130 w 2497961"/>
                    <a:gd name="connsiteY4" fmla="*/ 1771763 h 1829537"/>
                    <a:gd name="connsiteX5" fmla="*/ 526890 w 2497961"/>
                    <a:gd name="connsiteY5" fmla="*/ 1829537 h 1829537"/>
                    <a:gd name="connsiteX6" fmla="*/ 21231 w 2497961"/>
                    <a:gd name="connsiteY6" fmla="*/ 1574593 h 1829537"/>
                    <a:gd name="connsiteX7" fmla="*/ 144632 w 2497961"/>
                    <a:gd name="connsiteY7" fmla="*/ 1319030 h 1829537"/>
                    <a:gd name="connsiteX8" fmla="*/ 597989 w 2497961"/>
                    <a:gd name="connsiteY8" fmla="*/ 1202165 h 1829537"/>
                    <a:gd name="connsiteX9" fmla="*/ 660378 w 2497961"/>
                    <a:gd name="connsiteY9" fmla="*/ 1391693 h 1829537"/>
                    <a:gd name="connsiteX10" fmla="*/ 752568 w 2497961"/>
                    <a:gd name="connsiteY10" fmla="*/ 784145 h 1829537"/>
                    <a:gd name="connsiteX11" fmla="*/ 798819 w 2497961"/>
                    <a:gd name="connsiteY11" fmla="*/ 368412 h 1829537"/>
                    <a:gd name="connsiteX12" fmla="*/ 1070480 w 2497961"/>
                    <a:gd name="connsiteY12" fmla="*/ 45395 h 1829537"/>
                    <a:gd name="connsiteX13" fmla="*/ 1343093 w 2497961"/>
                    <a:gd name="connsiteY13" fmla="*/ 263817 h 1829537"/>
                    <a:gd name="connsiteX14" fmla="*/ 1506092 w 2497961"/>
                    <a:gd name="connsiteY14" fmla="*/ 1920 h 1829537"/>
                    <a:gd name="connsiteX15" fmla="*/ 1600648 w 2497961"/>
                    <a:gd name="connsiteY15" fmla="*/ 100117 h 1829537"/>
                    <a:gd name="connsiteX16" fmla="*/ 1795394 w 2497961"/>
                    <a:gd name="connsiteY16" fmla="*/ 321231 h 1829537"/>
                    <a:gd name="connsiteX17" fmla="*/ 2019566 w 2497961"/>
                    <a:gd name="connsiteY17" fmla="*/ 92617 h 1829537"/>
                    <a:gd name="connsiteX18" fmla="*/ 2288229 w 2497961"/>
                    <a:gd name="connsiteY18" fmla="*/ 321993 h 1829537"/>
                    <a:gd name="connsiteX19" fmla="*/ 2439078 w 2497961"/>
                    <a:gd name="connsiteY19" fmla="*/ 565773 h 1829537"/>
                    <a:gd name="connsiteX20" fmla="*/ 2489734 w 2497961"/>
                    <a:gd name="connsiteY20" fmla="*/ 868301 h 1829537"/>
                    <a:gd name="connsiteX21" fmla="*/ 2489267 w 2497961"/>
                    <a:gd name="connsiteY21" fmla="*/ 1063097 h 1829537"/>
                    <a:gd name="connsiteX22" fmla="*/ 2405980 w 2497961"/>
                    <a:gd name="connsiteY22" fmla="*/ 1331458 h 1829537"/>
                    <a:gd name="connsiteX23" fmla="*/ 2418524 w 2497961"/>
                    <a:gd name="connsiteY23" fmla="*/ 1610610 h 1829537"/>
                    <a:gd name="connsiteX0" fmla="*/ 2262066 w 2497961"/>
                    <a:gd name="connsiteY0" fmla="*/ 1768372 h 1829537"/>
                    <a:gd name="connsiteX1" fmla="*/ 1958347 w 2497961"/>
                    <a:gd name="connsiteY1" fmla="*/ 1542620 h 1829537"/>
                    <a:gd name="connsiteX2" fmla="*/ 1757979 w 2497961"/>
                    <a:gd name="connsiteY2" fmla="*/ 1506996 h 1829537"/>
                    <a:gd name="connsiteX3" fmla="*/ 1505868 w 2497961"/>
                    <a:gd name="connsiteY3" fmla="*/ 1671209 h 1829537"/>
                    <a:gd name="connsiteX4" fmla="*/ 1362130 w 2497961"/>
                    <a:gd name="connsiteY4" fmla="*/ 1771763 h 1829537"/>
                    <a:gd name="connsiteX5" fmla="*/ 526890 w 2497961"/>
                    <a:gd name="connsiteY5" fmla="*/ 1829537 h 1829537"/>
                    <a:gd name="connsiteX6" fmla="*/ 21231 w 2497961"/>
                    <a:gd name="connsiteY6" fmla="*/ 1574593 h 1829537"/>
                    <a:gd name="connsiteX7" fmla="*/ 144632 w 2497961"/>
                    <a:gd name="connsiteY7" fmla="*/ 1319030 h 1829537"/>
                    <a:gd name="connsiteX8" fmla="*/ 597989 w 2497961"/>
                    <a:gd name="connsiteY8" fmla="*/ 1202165 h 1829537"/>
                    <a:gd name="connsiteX9" fmla="*/ 660378 w 2497961"/>
                    <a:gd name="connsiteY9" fmla="*/ 1391693 h 1829537"/>
                    <a:gd name="connsiteX10" fmla="*/ 752568 w 2497961"/>
                    <a:gd name="connsiteY10" fmla="*/ 784145 h 1829537"/>
                    <a:gd name="connsiteX11" fmla="*/ 798819 w 2497961"/>
                    <a:gd name="connsiteY11" fmla="*/ 368412 h 1829537"/>
                    <a:gd name="connsiteX12" fmla="*/ 1070480 w 2497961"/>
                    <a:gd name="connsiteY12" fmla="*/ 45395 h 1829537"/>
                    <a:gd name="connsiteX13" fmla="*/ 1343093 w 2497961"/>
                    <a:gd name="connsiteY13" fmla="*/ 263817 h 1829537"/>
                    <a:gd name="connsiteX14" fmla="*/ 1506092 w 2497961"/>
                    <a:gd name="connsiteY14" fmla="*/ 1920 h 1829537"/>
                    <a:gd name="connsiteX15" fmla="*/ 1600648 w 2497961"/>
                    <a:gd name="connsiteY15" fmla="*/ 100117 h 1829537"/>
                    <a:gd name="connsiteX16" fmla="*/ 1795394 w 2497961"/>
                    <a:gd name="connsiteY16" fmla="*/ 321231 h 1829537"/>
                    <a:gd name="connsiteX17" fmla="*/ 2019566 w 2497961"/>
                    <a:gd name="connsiteY17" fmla="*/ 92617 h 1829537"/>
                    <a:gd name="connsiteX18" fmla="*/ 2288229 w 2497961"/>
                    <a:gd name="connsiteY18" fmla="*/ 321993 h 1829537"/>
                    <a:gd name="connsiteX19" fmla="*/ 2439078 w 2497961"/>
                    <a:gd name="connsiteY19" fmla="*/ 565773 h 1829537"/>
                    <a:gd name="connsiteX20" fmla="*/ 2489734 w 2497961"/>
                    <a:gd name="connsiteY20" fmla="*/ 868301 h 1829537"/>
                    <a:gd name="connsiteX21" fmla="*/ 2489267 w 2497961"/>
                    <a:gd name="connsiteY21" fmla="*/ 1063097 h 1829537"/>
                    <a:gd name="connsiteX22" fmla="*/ 2405980 w 2497961"/>
                    <a:gd name="connsiteY22" fmla="*/ 1331458 h 1829537"/>
                    <a:gd name="connsiteX23" fmla="*/ 2418524 w 2497961"/>
                    <a:gd name="connsiteY23" fmla="*/ 1610610 h 1829537"/>
                    <a:gd name="connsiteX0" fmla="*/ 2262066 w 2497961"/>
                    <a:gd name="connsiteY0" fmla="*/ 1768372 h 1829537"/>
                    <a:gd name="connsiteX1" fmla="*/ 1958347 w 2497961"/>
                    <a:gd name="connsiteY1" fmla="*/ 1542620 h 1829537"/>
                    <a:gd name="connsiteX2" fmla="*/ 1757979 w 2497961"/>
                    <a:gd name="connsiteY2" fmla="*/ 1506996 h 1829537"/>
                    <a:gd name="connsiteX3" fmla="*/ 1505868 w 2497961"/>
                    <a:gd name="connsiteY3" fmla="*/ 1671209 h 1829537"/>
                    <a:gd name="connsiteX4" fmla="*/ 1362130 w 2497961"/>
                    <a:gd name="connsiteY4" fmla="*/ 1771763 h 1829537"/>
                    <a:gd name="connsiteX5" fmla="*/ 526890 w 2497961"/>
                    <a:gd name="connsiteY5" fmla="*/ 1829537 h 1829537"/>
                    <a:gd name="connsiteX6" fmla="*/ 21231 w 2497961"/>
                    <a:gd name="connsiteY6" fmla="*/ 1574593 h 1829537"/>
                    <a:gd name="connsiteX7" fmla="*/ 144632 w 2497961"/>
                    <a:gd name="connsiteY7" fmla="*/ 1319030 h 1829537"/>
                    <a:gd name="connsiteX8" fmla="*/ 597989 w 2497961"/>
                    <a:gd name="connsiteY8" fmla="*/ 1202165 h 1829537"/>
                    <a:gd name="connsiteX9" fmla="*/ 660378 w 2497961"/>
                    <a:gd name="connsiteY9" fmla="*/ 1391693 h 1829537"/>
                    <a:gd name="connsiteX10" fmla="*/ 752568 w 2497961"/>
                    <a:gd name="connsiteY10" fmla="*/ 784145 h 1829537"/>
                    <a:gd name="connsiteX11" fmla="*/ 798819 w 2497961"/>
                    <a:gd name="connsiteY11" fmla="*/ 368412 h 1829537"/>
                    <a:gd name="connsiteX12" fmla="*/ 1070480 w 2497961"/>
                    <a:gd name="connsiteY12" fmla="*/ 45395 h 1829537"/>
                    <a:gd name="connsiteX13" fmla="*/ 1343093 w 2497961"/>
                    <a:gd name="connsiteY13" fmla="*/ 263817 h 1829537"/>
                    <a:gd name="connsiteX14" fmla="*/ 1506092 w 2497961"/>
                    <a:gd name="connsiteY14" fmla="*/ 1920 h 1829537"/>
                    <a:gd name="connsiteX15" fmla="*/ 1600648 w 2497961"/>
                    <a:gd name="connsiteY15" fmla="*/ 100117 h 1829537"/>
                    <a:gd name="connsiteX16" fmla="*/ 1795394 w 2497961"/>
                    <a:gd name="connsiteY16" fmla="*/ 321231 h 1829537"/>
                    <a:gd name="connsiteX17" fmla="*/ 2019566 w 2497961"/>
                    <a:gd name="connsiteY17" fmla="*/ 92617 h 1829537"/>
                    <a:gd name="connsiteX18" fmla="*/ 2288229 w 2497961"/>
                    <a:gd name="connsiteY18" fmla="*/ 321993 h 1829537"/>
                    <a:gd name="connsiteX19" fmla="*/ 2439078 w 2497961"/>
                    <a:gd name="connsiteY19" fmla="*/ 565773 h 1829537"/>
                    <a:gd name="connsiteX20" fmla="*/ 2489734 w 2497961"/>
                    <a:gd name="connsiteY20" fmla="*/ 868301 h 1829537"/>
                    <a:gd name="connsiteX21" fmla="*/ 2489267 w 2497961"/>
                    <a:gd name="connsiteY21" fmla="*/ 1063097 h 1829537"/>
                    <a:gd name="connsiteX22" fmla="*/ 2405980 w 2497961"/>
                    <a:gd name="connsiteY22" fmla="*/ 1331458 h 1829537"/>
                    <a:gd name="connsiteX23" fmla="*/ 2418524 w 2497961"/>
                    <a:gd name="connsiteY23" fmla="*/ 1610610 h 1829537"/>
                    <a:gd name="connsiteX0" fmla="*/ 2262066 w 2497961"/>
                    <a:gd name="connsiteY0" fmla="*/ 1768372 h 1829537"/>
                    <a:gd name="connsiteX1" fmla="*/ 1958347 w 2497961"/>
                    <a:gd name="connsiteY1" fmla="*/ 1542620 h 1829537"/>
                    <a:gd name="connsiteX2" fmla="*/ 1757979 w 2497961"/>
                    <a:gd name="connsiteY2" fmla="*/ 1506996 h 1829537"/>
                    <a:gd name="connsiteX3" fmla="*/ 1505868 w 2497961"/>
                    <a:gd name="connsiteY3" fmla="*/ 1671209 h 1829537"/>
                    <a:gd name="connsiteX4" fmla="*/ 1362130 w 2497961"/>
                    <a:gd name="connsiteY4" fmla="*/ 1771763 h 1829537"/>
                    <a:gd name="connsiteX5" fmla="*/ 526890 w 2497961"/>
                    <a:gd name="connsiteY5" fmla="*/ 1829537 h 1829537"/>
                    <a:gd name="connsiteX6" fmla="*/ 21231 w 2497961"/>
                    <a:gd name="connsiteY6" fmla="*/ 1574593 h 1829537"/>
                    <a:gd name="connsiteX7" fmla="*/ 144632 w 2497961"/>
                    <a:gd name="connsiteY7" fmla="*/ 1319030 h 1829537"/>
                    <a:gd name="connsiteX8" fmla="*/ 597989 w 2497961"/>
                    <a:gd name="connsiteY8" fmla="*/ 1202165 h 1829537"/>
                    <a:gd name="connsiteX9" fmla="*/ 660378 w 2497961"/>
                    <a:gd name="connsiteY9" fmla="*/ 1391693 h 1829537"/>
                    <a:gd name="connsiteX10" fmla="*/ 708430 w 2497961"/>
                    <a:gd name="connsiteY10" fmla="*/ 784145 h 1829537"/>
                    <a:gd name="connsiteX11" fmla="*/ 798819 w 2497961"/>
                    <a:gd name="connsiteY11" fmla="*/ 368412 h 1829537"/>
                    <a:gd name="connsiteX12" fmla="*/ 1070480 w 2497961"/>
                    <a:gd name="connsiteY12" fmla="*/ 45395 h 1829537"/>
                    <a:gd name="connsiteX13" fmla="*/ 1343093 w 2497961"/>
                    <a:gd name="connsiteY13" fmla="*/ 263817 h 1829537"/>
                    <a:gd name="connsiteX14" fmla="*/ 1506092 w 2497961"/>
                    <a:gd name="connsiteY14" fmla="*/ 1920 h 1829537"/>
                    <a:gd name="connsiteX15" fmla="*/ 1600648 w 2497961"/>
                    <a:gd name="connsiteY15" fmla="*/ 100117 h 1829537"/>
                    <a:gd name="connsiteX16" fmla="*/ 1795394 w 2497961"/>
                    <a:gd name="connsiteY16" fmla="*/ 321231 h 1829537"/>
                    <a:gd name="connsiteX17" fmla="*/ 2019566 w 2497961"/>
                    <a:gd name="connsiteY17" fmla="*/ 92617 h 1829537"/>
                    <a:gd name="connsiteX18" fmla="*/ 2288229 w 2497961"/>
                    <a:gd name="connsiteY18" fmla="*/ 321993 h 1829537"/>
                    <a:gd name="connsiteX19" fmla="*/ 2439078 w 2497961"/>
                    <a:gd name="connsiteY19" fmla="*/ 565773 h 1829537"/>
                    <a:gd name="connsiteX20" fmla="*/ 2489734 w 2497961"/>
                    <a:gd name="connsiteY20" fmla="*/ 868301 h 1829537"/>
                    <a:gd name="connsiteX21" fmla="*/ 2489267 w 2497961"/>
                    <a:gd name="connsiteY21" fmla="*/ 1063097 h 1829537"/>
                    <a:gd name="connsiteX22" fmla="*/ 2405980 w 2497961"/>
                    <a:gd name="connsiteY22" fmla="*/ 1331458 h 1829537"/>
                    <a:gd name="connsiteX23" fmla="*/ 2418524 w 2497961"/>
                    <a:gd name="connsiteY23" fmla="*/ 1610610 h 1829537"/>
                    <a:gd name="connsiteX0" fmla="*/ 2262066 w 2497961"/>
                    <a:gd name="connsiteY0" fmla="*/ 1768372 h 1829537"/>
                    <a:gd name="connsiteX1" fmla="*/ 1958347 w 2497961"/>
                    <a:gd name="connsiteY1" fmla="*/ 1542620 h 1829537"/>
                    <a:gd name="connsiteX2" fmla="*/ 1757979 w 2497961"/>
                    <a:gd name="connsiteY2" fmla="*/ 1506996 h 1829537"/>
                    <a:gd name="connsiteX3" fmla="*/ 1505868 w 2497961"/>
                    <a:gd name="connsiteY3" fmla="*/ 1671209 h 1829537"/>
                    <a:gd name="connsiteX4" fmla="*/ 1362130 w 2497961"/>
                    <a:gd name="connsiteY4" fmla="*/ 1771763 h 1829537"/>
                    <a:gd name="connsiteX5" fmla="*/ 526890 w 2497961"/>
                    <a:gd name="connsiteY5" fmla="*/ 1829537 h 1829537"/>
                    <a:gd name="connsiteX6" fmla="*/ 21231 w 2497961"/>
                    <a:gd name="connsiteY6" fmla="*/ 1574593 h 1829537"/>
                    <a:gd name="connsiteX7" fmla="*/ 144632 w 2497961"/>
                    <a:gd name="connsiteY7" fmla="*/ 1319030 h 1829537"/>
                    <a:gd name="connsiteX8" fmla="*/ 597989 w 2497961"/>
                    <a:gd name="connsiteY8" fmla="*/ 1202165 h 1829537"/>
                    <a:gd name="connsiteX9" fmla="*/ 660378 w 2497961"/>
                    <a:gd name="connsiteY9" fmla="*/ 1391693 h 1829537"/>
                    <a:gd name="connsiteX10" fmla="*/ 708430 w 2497961"/>
                    <a:gd name="connsiteY10" fmla="*/ 784145 h 1829537"/>
                    <a:gd name="connsiteX11" fmla="*/ 798819 w 2497961"/>
                    <a:gd name="connsiteY11" fmla="*/ 368412 h 1829537"/>
                    <a:gd name="connsiteX12" fmla="*/ 1070480 w 2497961"/>
                    <a:gd name="connsiteY12" fmla="*/ 45395 h 1829537"/>
                    <a:gd name="connsiteX13" fmla="*/ 1343093 w 2497961"/>
                    <a:gd name="connsiteY13" fmla="*/ 263817 h 1829537"/>
                    <a:gd name="connsiteX14" fmla="*/ 1506092 w 2497961"/>
                    <a:gd name="connsiteY14" fmla="*/ 1920 h 1829537"/>
                    <a:gd name="connsiteX15" fmla="*/ 1600648 w 2497961"/>
                    <a:gd name="connsiteY15" fmla="*/ 100117 h 1829537"/>
                    <a:gd name="connsiteX16" fmla="*/ 1795394 w 2497961"/>
                    <a:gd name="connsiteY16" fmla="*/ 321231 h 1829537"/>
                    <a:gd name="connsiteX17" fmla="*/ 2019566 w 2497961"/>
                    <a:gd name="connsiteY17" fmla="*/ 92617 h 1829537"/>
                    <a:gd name="connsiteX18" fmla="*/ 2288229 w 2497961"/>
                    <a:gd name="connsiteY18" fmla="*/ 321993 h 1829537"/>
                    <a:gd name="connsiteX19" fmla="*/ 2439078 w 2497961"/>
                    <a:gd name="connsiteY19" fmla="*/ 565773 h 1829537"/>
                    <a:gd name="connsiteX20" fmla="*/ 2489734 w 2497961"/>
                    <a:gd name="connsiteY20" fmla="*/ 868301 h 1829537"/>
                    <a:gd name="connsiteX21" fmla="*/ 2489267 w 2497961"/>
                    <a:gd name="connsiteY21" fmla="*/ 1063097 h 1829537"/>
                    <a:gd name="connsiteX22" fmla="*/ 2405980 w 2497961"/>
                    <a:gd name="connsiteY22" fmla="*/ 1331458 h 1829537"/>
                    <a:gd name="connsiteX23" fmla="*/ 2418524 w 2497961"/>
                    <a:gd name="connsiteY23" fmla="*/ 1610610 h 1829537"/>
                    <a:gd name="connsiteX0" fmla="*/ 2262066 w 2497961"/>
                    <a:gd name="connsiteY0" fmla="*/ 1768372 h 1829537"/>
                    <a:gd name="connsiteX1" fmla="*/ 1958347 w 2497961"/>
                    <a:gd name="connsiteY1" fmla="*/ 1542620 h 1829537"/>
                    <a:gd name="connsiteX2" fmla="*/ 1757979 w 2497961"/>
                    <a:gd name="connsiteY2" fmla="*/ 1506996 h 1829537"/>
                    <a:gd name="connsiteX3" fmla="*/ 1505868 w 2497961"/>
                    <a:gd name="connsiteY3" fmla="*/ 1671209 h 1829537"/>
                    <a:gd name="connsiteX4" fmla="*/ 1362130 w 2497961"/>
                    <a:gd name="connsiteY4" fmla="*/ 1771763 h 1829537"/>
                    <a:gd name="connsiteX5" fmla="*/ 526890 w 2497961"/>
                    <a:gd name="connsiteY5" fmla="*/ 1829537 h 1829537"/>
                    <a:gd name="connsiteX6" fmla="*/ 21231 w 2497961"/>
                    <a:gd name="connsiteY6" fmla="*/ 1574593 h 1829537"/>
                    <a:gd name="connsiteX7" fmla="*/ 144632 w 2497961"/>
                    <a:gd name="connsiteY7" fmla="*/ 1319030 h 1829537"/>
                    <a:gd name="connsiteX8" fmla="*/ 597989 w 2497961"/>
                    <a:gd name="connsiteY8" fmla="*/ 1202165 h 1829537"/>
                    <a:gd name="connsiteX9" fmla="*/ 660378 w 2497961"/>
                    <a:gd name="connsiteY9" fmla="*/ 1391693 h 1829537"/>
                    <a:gd name="connsiteX10" fmla="*/ 680844 w 2497961"/>
                    <a:gd name="connsiteY10" fmla="*/ 784145 h 1829537"/>
                    <a:gd name="connsiteX11" fmla="*/ 798819 w 2497961"/>
                    <a:gd name="connsiteY11" fmla="*/ 368412 h 1829537"/>
                    <a:gd name="connsiteX12" fmla="*/ 1070480 w 2497961"/>
                    <a:gd name="connsiteY12" fmla="*/ 45395 h 1829537"/>
                    <a:gd name="connsiteX13" fmla="*/ 1343093 w 2497961"/>
                    <a:gd name="connsiteY13" fmla="*/ 263817 h 1829537"/>
                    <a:gd name="connsiteX14" fmla="*/ 1506092 w 2497961"/>
                    <a:gd name="connsiteY14" fmla="*/ 1920 h 1829537"/>
                    <a:gd name="connsiteX15" fmla="*/ 1600648 w 2497961"/>
                    <a:gd name="connsiteY15" fmla="*/ 100117 h 1829537"/>
                    <a:gd name="connsiteX16" fmla="*/ 1795394 w 2497961"/>
                    <a:gd name="connsiteY16" fmla="*/ 321231 h 1829537"/>
                    <a:gd name="connsiteX17" fmla="*/ 2019566 w 2497961"/>
                    <a:gd name="connsiteY17" fmla="*/ 92617 h 1829537"/>
                    <a:gd name="connsiteX18" fmla="*/ 2288229 w 2497961"/>
                    <a:gd name="connsiteY18" fmla="*/ 321993 h 1829537"/>
                    <a:gd name="connsiteX19" fmla="*/ 2439078 w 2497961"/>
                    <a:gd name="connsiteY19" fmla="*/ 565773 h 1829537"/>
                    <a:gd name="connsiteX20" fmla="*/ 2489734 w 2497961"/>
                    <a:gd name="connsiteY20" fmla="*/ 868301 h 1829537"/>
                    <a:gd name="connsiteX21" fmla="*/ 2489267 w 2497961"/>
                    <a:gd name="connsiteY21" fmla="*/ 1063097 h 1829537"/>
                    <a:gd name="connsiteX22" fmla="*/ 2405980 w 2497961"/>
                    <a:gd name="connsiteY22" fmla="*/ 1331458 h 1829537"/>
                    <a:gd name="connsiteX23" fmla="*/ 2418524 w 2497961"/>
                    <a:gd name="connsiteY23" fmla="*/ 1610610 h 1829537"/>
                    <a:gd name="connsiteX0" fmla="*/ 2262066 w 2497961"/>
                    <a:gd name="connsiteY0" fmla="*/ 1768372 h 1829537"/>
                    <a:gd name="connsiteX1" fmla="*/ 1958347 w 2497961"/>
                    <a:gd name="connsiteY1" fmla="*/ 1542620 h 1829537"/>
                    <a:gd name="connsiteX2" fmla="*/ 1757979 w 2497961"/>
                    <a:gd name="connsiteY2" fmla="*/ 1506996 h 1829537"/>
                    <a:gd name="connsiteX3" fmla="*/ 1505868 w 2497961"/>
                    <a:gd name="connsiteY3" fmla="*/ 1671209 h 1829537"/>
                    <a:gd name="connsiteX4" fmla="*/ 1362130 w 2497961"/>
                    <a:gd name="connsiteY4" fmla="*/ 1771763 h 1829537"/>
                    <a:gd name="connsiteX5" fmla="*/ 526890 w 2497961"/>
                    <a:gd name="connsiteY5" fmla="*/ 1829537 h 1829537"/>
                    <a:gd name="connsiteX6" fmla="*/ 21231 w 2497961"/>
                    <a:gd name="connsiteY6" fmla="*/ 1574593 h 1829537"/>
                    <a:gd name="connsiteX7" fmla="*/ 144632 w 2497961"/>
                    <a:gd name="connsiteY7" fmla="*/ 1319030 h 1829537"/>
                    <a:gd name="connsiteX8" fmla="*/ 597989 w 2497961"/>
                    <a:gd name="connsiteY8" fmla="*/ 1202165 h 1829537"/>
                    <a:gd name="connsiteX9" fmla="*/ 660378 w 2497961"/>
                    <a:gd name="connsiteY9" fmla="*/ 1391693 h 1829537"/>
                    <a:gd name="connsiteX10" fmla="*/ 653259 w 2497961"/>
                    <a:gd name="connsiteY10" fmla="*/ 784145 h 1829537"/>
                    <a:gd name="connsiteX11" fmla="*/ 798819 w 2497961"/>
                    <a:gd name="connsiteY11" fmla="*/ 368412 h 1829537"/>
                    <a:gd name="connsiteX12" fmla="*/ 1070480 w 2497961"/>
                    <a:gd name="connsiteY12" fmla="*/ 45395 h 1829537"/>
                    <a:gd name="connsiteX13" fmla="*/ 1343093 w 2497961"/>
                    <a:gd name="connsiteY13" fmla="*/ 263817 h 1829537"/>
                    <a:gd name="connsiteX14" fmla="*/ 1506092 w 2497961"/>
                    <a:gd name="connsiteY14" fmla="*/ 1920 h 1829537"/>
                    <a:gd name="connsiteX15" fmla="*/ 1600648 w 2497961"/>
                    <a:gd name="connsiteY15" fmla="*/ 100117 h 1829537"/>
                    <a:gd name="connsiteX16" fmla="*/ 1795394 w 2497961"/>
                    <a:gd name="connsiteY16" fmla="*/ 321231 h 1829537"/>
                    <a:gd name="connsiteX17" fmla="*/ 2019566 w 2497961"/>
                    <a:gd name="connsiteY17" fmla="*/ 92617 h 1829537"/>
                    <a:gd name="connsiteX18" fmla="*/ 2288229 w 2497961"/>
                    <a:gd name="connsiteY18" fmla="*/ 321993 h 1829537"/>
                    <a:gd name="connsiteX19" fmla="*/ 2439078 w 2497961"/>
                    <a:gd name="connsiteY19" fmla="*/ 565773 h 1829537"/>
                    <a:gd name="connsiteX20" fmla="*/ 2489734 w 2497961"/>
                    <a:gd name="connsiteY20" fmla="*/ 868301 h 1829537"/>
                    <a:gd name="connsiteX21" fmla="*/ 2489267 w 2497961"/>
                    <a:gd name="connsiteY21" fmla="*/ 1063097 h 1829537"/>
                    <a:gd name="connsiteX22" fmla="*/ 2405980 w 2497961"/>
                    <a:gd name="connsiteY22" fmla="*/ 1331458 h 1829537"/>
                    <a:gd name="connsiteX23" fmla="*/ 2418524 w 2497961"/>
                    <a:gd name="connsiteY23" fmla="*/ 1610610 h 1829537"/>
                    <a:gd name="connsiteX0" fmla="*/ 2262066 w 2497961"/>
                    <a:gd name="connsiteY0" fmla="*/ 1768372 h 1829537"/>
                    <a:gd name="connsiteX1" fmla="*/ 1958347 w 2497961"/>
                    <a:gd name="connsiteY1" fmla="*/ 1542620 h 1829537"/>
                    <a:gd name="connsiteX2" fmla="*/ 1757979 w 2497961"/>
                    <a:gd name="connsiteY2" fmla="*/ 1506996 h 1829537"/>
                    <a:gd name="connsiteX3" fmla="*/ 1505868 w 2497961"/>
                    <a:gd name="connsiteY3" fmla="*/ 1671209 h 1829537"/>
                    <a:gd name="connsiteX4" fmla="*/ 1362130 w 2497961"/>
                    <a:gd name="connsiteY4" fmla="*/ 1771763 h 1829537"/>
                    <a:gd name="connsiteX5" fmla="*/ 526890 w 2497961"/>
                    <a:gd name="connsiteY5" fmla="*/ 1829537 h 1829537"/>
                    <a:gd name="connsiteX6" fmla="*/ 21231 w 2497961"/>
                    <a:gd name="connsiteY6" fmla="*/ 1574593 h 1829537"/>
                    <a:gd name="connsiteX7" fmla="*/ 144632 w 2497961"/>
                    <a:gd name="connsiteY7" fmla="*/ 1319030 h 1829537"/>
                    <a:gd name="connsiteX8" fmla="*/ 597989 w 2497961"/>
                    <a:gd name="connsiteY8" fmla="*/ 1202165 h 1829537"/>
                    <a:gd name="connsiteX9" fmla="*/ 660378 w 2497961"/>
                    <a:gd name="connsiteY9" fmla="*/ 1391693 h 1829537"/>
                    <a:gd name="connsiteX10" fmla="*/ 798819 w 2497961"/>
                    <a:gd name="connsiteY10" fmla="*/ 368412 h 1829537"/>
                    <a:gd name="connsiteX11" fmla="*/ 1070480 w 2497961"/>
                    <a:gd name="connsiteY11" fmla="*/ 45395 h 1829537"/>
                    <a:gd name="connsiteX12" fmla="*/ 1343093 w 2497961"/>
                    <a:gd name="connsiteY12" fmla="*/ 263817 h 1829537"/>
                    <a:gd name="connsiteX13" fmla="*/ 1506092 w 2497961"/>
                    <a:gd name="connsiteY13" fmla="*/ 1920 h 1829537"/>
                    <a:gd name="connsiteX14" fmla="*/ 1600648 w 2497961"/>
                    <a:gd name="connsiteY14" fmla="*/ 100117 h 1829537"/>
                    <a:gd name="connsiteX15" fmla="*/ 1795394 w 2497961"/>
                    <a:gd name="connsiteY15" fmla="*/ 321231 h 1829537"/>
                    <a:gd name="connsiteX16" fmla="*/ 2019566 w 2497961"/>
                    <a:gd name="connsiteY16" fmla="*/ 92617 h 1829537"/>
                    <a:gd name="connsiteX17" fmla="*/ 2288229 w 2497961"/>
                    <a:gd name="connsiteY17" fmla="*/ 321993 h 1829537"/>
                    <a:gd name="connsiteX18" fmla="*/ 2439078 w 2497961"/>
                    <a:gd name="connsiteY18" fmla="*/ 565773 h 1829537"/>
                    <a:gd name="connsiteX19" fmla="*/ 2489734 w 2497961"/>
                    <a:gd name="connsiteY19" fmla="*/ 868301 h 1829537"/>
                    <a:gd name="connsiteX20" fmla="*/ 2489267 w 2497961"/>
                    <a:gd name="connsiteY20" fmla="*/ 1063097 h 1829537"/>
                    <a:gd name="connsiteX21" fmla="*/ 2405980 w 2497961"/>
                    <a:gd name="connsiteY21" fmla="*/ 1331458 h 1829537"/>
                    <a:gd name="connsiteX22" fmla="*/ 2418524 w 2497961"/>
                    <a:gd name="connsiteY22" fmla="*/ 1610610 h 1829537"/>
                    <a:gd name="connsiteX0" fmla="*/ 2294505 w 2530400"/>
                    <a:gd name="connsiteY0" fmla="*/ 1768372 h 1787736"/>
                    <a:gd name="connsiteX1" fmla="*/ 1990786 w 2530400"/>
                    <a:gd name="connsiteY1" fmla="*/ 1542620 h 1787736"/>
                    <a:gd name="connsiteX2" fmla="*/ 1790418 w 2530400"/>
                    <a:gd name="connsiteY2" fmla="*/ 1506996 h 1787736"/>
                    <a:gd name="connsiteX3" fmla="*/ 1538307 w 2530400"/>
                    <a:gd name="connsiteY3" fmla="*/ 1671209 h 1787736"/>
                    <a:gd name="connsiteX4" fmla="*/ 1394569 w 2530400"/>
                    <a:gd name="connsiteY4" fmla="*/ 1771763 h 1787736"/>
                    <a:gd name="connsiteX5" fmla="*/ 1017255 w 2530400"/>
                    <a:gd name="connsiteY5" fmla="*/ 1787736 h 1787736"/>
                    <a:gd name="connsiteX6" fmla="*/ 53670 w 2530400"/>
                    <a:gd name="connsiteY6" fmla="*/ 1574593 h 1787736"/>
                    <a:gd name="connsiteX7" fmla="*/ 177071 w 2530400"/>
                    <a:gd name="connsiteY7" fmla="*/ 1319030 h 1787736"/>
                    <a:gd name="connsiteX8" fmla="*/ 630428 w 2530400"/>
                    <a:gd name="connsiteY8" fmla="*/ 1202165 h 1787736"/>
                    <a:gd name="connsiteX9" fmla="*/ 692817 w 2530400"/>
                    <a:gd name="connsiteY9" fmla="*/ 1391693 h 1787736"/>
                    <a:gd name="connsiteX10" fmla="*/ 831258 w 2530400"/>
                    <a:gd name="connsiteY10" fmla="*/ 368412 h 1787736"/>
                    <a:gd name="connsiteX11" fmla="*/ 1102919 w 2530400"/>
                    <a:gd name="connsiteY11" fmla="*/ 45395 h 1787736"/>
                    <a:gd name="connsiteX12" fmla="*/ 1375532 w 2530400"/>
                    <a:gd name="connsiteY12" fmla="*/ 263817 h 1787736"/>
                    <a:gd name="connsiteX13" fmla="*/ 1538531 w 2530400"/>
                    <a:gd name="connsiteY13" fmla="*/ 1920 h 1787736"/>
                    <a:gd name="connsiteX14" fmla="*/ 1633087 w 2530400"/>
                    <a:gd name="connsiteY14" fmla="*/ 100117 h 1787736"/>
                    <a:gd name="connsiteX15" fmla="*/ 1827833 w 2530400"/>
                    <a:gd name="connsiteY15" fmla="*/ 321231 h 1787736"/>
                    <a:gd name="connsiteX16" fmla="*/ 2052005 w 2530400"/>
                    <a:gd name="connsiteY16" fmla="*/ 92617 h 1787736"/>
                    <a:gd name="connsiteX17" fmla="*/ 2320668 w 2530400"/>
                    <a:gd name="connsiteY17" fmla="*/ 321993 h 1787736"/>
                    <a:gd name="connsiteX18" fmla="*/ 2471517 w 2530400"/>
                    <a:gd name="connsiteY18" fmla="*/ 565773 h 1787736"/>
                    <a:gd name="connsiteX19" fmla="*/ 2522173 w 2530400"/>
                    <a:gd name="connsiteY19" fmla="*/ 868301 h 1787736"/>
                    <a:gd name="connsiteX20" fmla="*/ 2521706 w 2530400"/>
                    <a:gd name="connsiteY20" fmla="*/ 1063097 h 1787736"/>
                    <a:gd name="connsiteX21" fmla="*/ 2438419 w 2530400"/>
                    <a:gd name="connsiteY21" fmla="*/ 1331458 h 1787736"/>
                    <a:gd name="connsiteX22" fmla="*/ 2450963 w 2530400"/>
                    <a:gd name="connsiteY22" fmla="*/ 1610610 h 1787736"/>
                    <a:gd name="connsiteX0" fmla="*/ 2128543 w 2364438"/>
                    <a:gd name="connsiteY0" fmla="*/ 1768372 h 1787736"/>
                    <a:gd name="connsiteX1" fmla="*/ 1824824 w 2364438"/>
                    <a:gd name="connsiteY1" fmla="*/ 1542620 h 1787736"/>
                    <a:gd name="connsiteX2" fmla="*/ 1624456 w 2364438"/>
                    <a:gd name="connsiteY2" fmla="*/ 1506996 h 1787736"/>
                    <a:gd name="connsiteX3" fmla="*/ 1372345 w 2364438"/>
                    <a:gd name="connsiteY3" fmla="*/ 1671209 h 1787736"/>
                    <a:gd name="connsiteX4" fmla="*/ 1228607 w 2364438"/>
                    <a:gd name="connsiteY4" fmla="*/ 1771763 h 1787736"/>
                    <a:gd name="connsiteX5" fmla="*/ 851293 w 2364438"/>
                    <a:gd name="connsiteY5" fmla="*/ 1787736 h 1787736"/>
                    <a:gd name="connsiteX6" fmla="*/ 610458 w 2364438"/>
                    <a:gd name="connsiteY6" fmla="*/ 1497957 h 1787736"/>
                    <a:gd name="connsiteX7" fmla="*/ 11109 w 2364438"/>
                    <a:gd name="connsiteY7" fmla="*/ 1319030 h 1787736"/>
                    <a:gd name="connsiteX8" fmla="*/ 464466 w 2364438"/>
                    <a:gd name="connsiteY8" fmla="*/ 1202165 h 1787736"/>
                    <a:gd name="connsiteX9" fmla="*/ 526855 w 2364438"/>
                    <a:gd name="connsiteY9" fmla="*/ 1391693 h 1787736"/>
                    <a:gd name="connsiteX10" fmla="*/ 665296 w 2364438"/>
                    <a:gd name="connsiteY10" fmla="*/ 368412 h 1787736"/>
                    <a:gd name="connsiteX11" fmla="*/ 936957 w 2364438"/>
                    <a:gd name="connsiteY11" fmla="*/ 45395 h 1787736"/>
                    <a:gd name="connsiteX12" fmla="*/ 1209570 w 2364438"/>
                    <a:gd name="connsiteY12" fmla="*/ 263817 h 1787736"/>
                    <a:gd name="connsiteX13" fmla="*/ 1372569 w 2364438"/>
                    <a:gd name="connsiteY13" fmla="*/ 1920 h 1787736"/>
                    <a:gd name="connsiteX14" fmla="*/ 1467125 w 2364438"/>
                    <a:gd name="connsiteY14" fmla="*/ 100117 h 1787736"/>
                    <a:gd name="connsiteX15" fmla="*/ 1661871 w 2364438"/>
                    <a:gd name="connsiteY15" fmla="*/ 321231 h 1787736"/>
                    <a:gd name="connsiteX16" fmla="*/ 1886043 w 2364438"/>
                    <a:gd name="connsiteY16" fmla="*/ 92617 h 1787736"/>
                    <a:gd name="connsiteX17" fmla="*/ 2154706 w 2364438"/>
                    <a:gd name="connsiteY17" fmla="*/ 321993 h 1787736"/>
                    <a:gd name="connsiteX18" fmla="*/ 2305555 w 2364438"/>
                    <a:gd name="connsiteY18" fmla="*/ 565773 h 1787736"/>
                    <a:gd name="connsiteX19" fmla="*/ 2356211 w 2364438"/>
                    <a:gd name="connsiteY19" fmla="*/ 868301 h 1787736"/>
                    <a:gd name="connsiteX20" fmla="*/ 2355744 w 2364438"/>
                    <a:gd name="connsiteY20" fmla="*/ 1063097 h 1787736"/>
                    <a:gd name="connsiteX21" fmla="*/ 2272457 w 2364438"/>
                    <a:gd name="connsiteY21" fmla="*/ 1331458 h 1787736"/>
                    <a:gd name="connsiteX22" fmla="*/ 2285001 w 2364438"/>
                    <a:gd name="connsiteY22" fmla="*/ 1610610 h 1787736"/>
                    <a:gd name="connsiteX0" fmla="*/ 1666779 w 1902674"/>
                    <a:gd name="connsiteY0" fmla="*/ 1768372 h 1787736"/>
                    <a:gd name="connsiteX1" fmla="*/ 1363060 w 1902674"/>
                    <a:gd name="connsiteY1" fmla="*/ 1542620 h 1787736"/>
                    <a:gd name="connsiteX2" fmla="*/ 1162692 w 1902674"/>
                    <a:gd name="connsiteY2" fmla="*/ 1506996 h 1787736"/>
                    <a:gd name="connsiteX3" fmla="*/ 910581 w 1902674"/>
                    <a:gd name="connsiteY3" fmla="*/ 1671209 h 1787736"/>
                    <a:gd name="connsiteX4" fmla="*/ 766843 w 1902674"/>
                    <a:gd name="connsiteY4" fmla="*/ 1771763 h 1787736"/>
                    <a:gd name="connsiteX5" fmla="*/ 389529 w 1902674"/>
                    <a:gd name="connsiteY5" fmla="*/ 1787736 h 1787736"/>
                    <a:gd name="connsiteX6" fmla="*/ 148694 w 1902674"/>
                    <a:gd name="connsiteY6" fmla="*/ 1497957 h 1787736"/>
                    <a:gd name="connsiteX7" fmla="*/ 2702 w 1902674"/>
                    <a:gd name="connsiteY7" fmla="*/ 1202165 h 1787736"/>
                    <a:gd name="connsiteX8" fmla="*/ 65091 w 1902674"/>
                    <a:gd name="connsiteY8" fmla="*/ 1391693 h 1787736"/>
                    <a:gd name="connsiteX9" fmla="*/ 203532 w 1902674"/>
                    <a:gd name="connsiteY9" fmla="*/ 368412 h 1787736"/>
                    <a:gd name="connsiteX10" fmla="*/ 475193 w 1902674"/>
                    <a:gd name="connsiteY10" fmla="*/ 45395 h 1787736"/>
                    <a:gd name="connsiteX11" fmla="*/ 747806 w 1902674"/>
                    <a:gd name="connsiteY11" fmla="*/ 263817 h 1787736"/>
                    <a:gd name="connsiteX12" fmla="*/ 910805 w 1902674"/>
                    <a:gd name="connsiteY12" fmla="*/ 1920 h 1787736"/>
                    <a:gd name="connsiteX13" fmla="*/ 1005361 w 1902674"/>
                    <a:gd name="connsiteY13" fmla="*/ 100117 h 1787736"/>
                    <a:gd name="connsiteX14" fmla="*/ 1200107 w 1902674"/>
                    <a:gd name="connsiteY14" fmla="*/ 321231 h 1787736"/>
                    <a:gd name="connsiteX15" fmla="*/ 1424279 w 1902674"/>
                    <a:gd name="connsiteY15" fmla="*/ 92617 h 1787736"/>
                    <a:gd name="connsiteX16" fmla="*/ 1692942 w 1902674"/>
                    <a:gd name="connsiteY16" fmla="*/ 321993 h 1787736"/>
                    <a:gd name="connsiteX17" fmla="*/ 1843791 w 1902674"/>
                    <a:gd name="connsiteY17" fmla="*/ 565773 h 1787736"/>
                    <a:gd name="connsiteX18" fmla="*/ 1894447 w 1902674"/>
                    <a:gd name="connsiteY18" fmla="*/ 868301 h 1787736"/>
                    <a:gd name="connsiteX19" fmla="*/ 1893980 w 1902674"/>
                    <a:gd name="connsiteY19" fmla="*/ 1063097 h 1787736"/>
                    <a:gd name="connsiteX20" fmla="*/ 1810693 w 1902674"/>
                    <a:gd name="connsiteY20" fmla="*/ 1331458 h 1787736"/>
                    <a:gd name="connsiteX21" fmla="*/ 1823237 w 1902674"/>
                    <a:gd name="connsiteY21" fmla="*/ 1610610 h 1787736"/>
                    <a:gd name="connsiteX0" fmla="*/ 1664718 w 1900613"/>
                    <a:gd name="connsiteY0" fmla="*/ 1768372 h 1787736"/>
                    <a:gd name="connsiteX1" fmla="*/ 1360999 w 1900613"/>
                    <a:gd name="connsiteY1" fmla="*/ 1542620 h 1787736"/>
                    <a:gd name="connsiteX2" fmla="*/ 1160631 w 1900613"/>
                    <a:gd name="connsiteY2" fmla="*/ 1506996 h 1787736"/>
                    <a:gd name="connsiteX3" fmla="*/ 908520 w 1900613"/>
                    <a:gd name="connsiteY3" fmla="*/ 1671209 h 1787736"/>
                    <a:gd name="connsiteX4" fmla="*/ 764782 w 1900613"/>
                    <a:gd name="connsiteY4" fmla="*/ 1771763 h 1787736"/>
                    <a:gd name="connsiteX5" fmla="*/ 387468 w 1900613"/>
                    <a:gd name="connsiteY5" fmla="*/ 1787736 h 1787736"/>
                    <a:gd name="connsiteX6" fmla="*/ 146633 w 1900613"/>
                    <a:gd name="connsiteY6" fmla="*/ 1497957 h 1787736"/>
                    <a:gd name="connsiteX7" fmla="*/ 641 w 1900613"/>
                    <a:gd name="connsiteY7" fmla="*/ 1202165 h 1787736"/>
                    <a:gd name="connsiteX8" fmla="*/ 201471 w 1900613"/>
                    <a:gd name="connsiteY8" fmla="*/ 368412 h 1787736"/>
                    <a:gd name="connsiteX9" fmla="*/ 473132 w 1900613"/>
                    <a:gd name="connsiteY9" fmla="*/ 45395 h 1787736"/>
                    <a:gd name="connsiteX10" fmla="*/ 745745 w 1900613"/>
                    <a:gd name="connsiteY10" fmla="*/ 263817 h 1787736"/>
                    <a:gd name="connsiteX11" fmla="*/ 908744 w 1900613"/>
                    <a:gd name="connsiteY11" fmla="*/ 1920 h 1787736"/>
                    <a:gd name="connsiteX12" fmla="*/ 1003300 w 1900613"/>
                    <a:gd name="connsiteY12" fmla="*/ 100117 h 1787736"/>
                    <a:gd name="connsiteX13" fmla="*/ 1198046 w 1900613"/>
                    <a:gd name="connsiteY13" fmla="*/ 321231 h 1787736"/>
                    <a:gd name="connsiteX14" fmla="*/ 1422218 w 1900613"/>
                    <a:gd name="connsiteY14" fmla="*/ 92617 h 1787736"/>
                    <a:gd name="connsiteX15" fmla="*/ 1690881 w 1900613"/>
                    <a:gd name="connsiteY15" fmla="*/ 321993 h 1787736"/>
                    <a:gd name="connsiteX16" fmla="*/ 1841730 w 1900613"/>
                    <a:gd name="connsiteY16" fmla="*/ 565773 h 1787736"/>
                    <a:gd name="connsiteX17" fmla="*/ 1892386 w 1900613"/>
                    <a:gd name="connsiteY17" fmla="*/ 868301 h 1787736"/>
                    <a:gd name="connsiteX18" fmla="*/ 1891919 w 1900613"/>
                    <a:gd name="connsiteY18" fmla="*/ 1063097 h 1787736"/>
                    <a:gd name="connsiteX19" fmla="*/ 1808632 w 1900613"/>
                    <a:gd name="connsiteY19" fmla="*/ 1331458 h 1787736"/>
                    <a:gd name="connsiteX20" fmla="*/ 1821176 w 1900613"/>
                    <a:gd name="connsiteY20" fmla="*/ 1610610 h 1787736"/>
                    <a:gd name="connsiteX0" fmla="*/ 1544270 w 1780165"/>
                    <a:gd name="connsiteY0" fmla="*/ 1768372 h 1787736"/>
                    <a:gd name="connsiteX1" fmla="*/ 1240551 w 1780165"/>
                    <a:gd name="connsiteY1" fmla="*/ 1542620 h 1787736"/>
                    <a:gd name="connsiteX2" fmla="*/ 1040183 w 1780165"/>
                    <a:gd name="connsiteY2" fmla="*/ 1506996 h 1787736"/>
                    <a:gd name="connsiteX3" fmla="*/ 788072 w 1780165"/>
                    <a:gd name="connsiteY3" fmla="*/ 1671209 h 1787736"/>
                    <a:gd name="connsiteX4" fmla="*/ 644334 w 1780165"/>
                    <a:gd name="connsiteY4" fmla="*/ 1771763 h 1787736"/>
                    <a:gd name="connsiteX5" fmla="*/ 267020 w 1780165"/>
                    <a:gd name="connsiteY5" fmla="*/ 1787736 h 1787736"/>
                    <a:gd name="connsiteX6" fmla="*/ 26185 w 1780165"/>
                    <a:gd name="connsiteY6" fmla="*/ 1497957 h 1787736"/>
                    <a:gd name="connsiteX7" fmla="*/ 12605 w 1780165"/>
                    <a:gd name="connsiteY7" fmla="*/ 1195199 h 1787736"/>
                    <a:gd name="connsiteX8" fmla="*/ 81023 w 1780165"/>
                    <a:gd name="connsiteY8" fmla="*/ 368412 h 1787736"/>
                    <a:gd name="connsiteX9" fmla="*/ 352684 w 1780165"/>
                    <a:gd name="connsiteY9" fmla="*/ 45395 h 1787736"/>
                    <a:gd name="connsiteX10" fmla="*/ 625297 w 1780165"/>
                    <a:gd name="connsiteY10" fmla="*/ 263817 h 1787736"/>
                    <a:gd name="connsiteX11" fmla="*/ 788296 w 1780165"/>
                    <a:gd name="connsiteY11" fmla="*/ 1920 h 1787736"/>
                    <a:gd name="connsiteX12" fmla="*/ 882852 w 1780165"/>
                    <a:gd name="connsiteY12" fmla="*/ 100117 h 1787736"/>
                    <a:gd name="connsiteX13" fmla="*/ 1077598 w 1780165"/>
                    <a:gd name="connsiteY13" fmla="*/ 321231 h 1787736"/>
                    <a:gd name="connsiteX14" fmla="*/ 1301770 w 1780165"/>
                    <a:gd name="connsiteY14" fmla="*/ 92617 h 1787736"/>
                    <a:gd name="connsiteX15" fmla="*/ 1570433 w 1780165"/>
                    <a:gd name="connsiteY15" fmla="*/ 321993 h 1787736"/>
                    <a:gd name="connsiteX16" fmla="*/ 1721282 w 1780165"/>
                    <a:gd name="connsiteY16" fmla="*/ 565773 h 1787736"/>
                    <a:gd name="connsiteX17" fmla="*/ 1771938 w 1780165"/>
                    <a:gd name="connsiteY17" fmla="*/ 868301 h 1787736"/>
                    <a:gd name="connsiteX18" fmla="*/ 1771471 w 1780165"/>
                    <a:gd name="connsiteY18" fmla="*/ 1063097 h 1787736"/>
                    <a:gd name="connsiteX19" fmla="*/ 1688184 w 1780165"/>
                    <a:gd name="connsiteY19" fmla="*/ 1331458 h 1787736"/>
                    <a:gd name="connsiteX20" fmla="*/ 1700728 w 1780165"/>
                    <a:gd name="connsiteY20" fmla="*/ 1610610 h 1787736"/>
                    <a:gd name="connsiteX0" fmla="*/ 1532390 w 1768285"/>
                    <a:gd name="connsiteY0" fmla="*/ 1768372 h 1787736"/>
                    <a:gd name="connsiteX1" fmla="*/ 1228671 w 1768285"/>
                    <a:gd name="connsiteY1" fmla="*/ 1542620 h 1787736"/>
                    <a:gd name="connsiteX2" fmla="*/ 1028303 w 1768285"/>
                    <a:gd name="connsiteY2" fmla="*/ 1506996 h 1787736"/>
                    <a:gd name="connsiteX3" fmla="*/ 776192 w 1768285"/>
                    <a:gd name="connsiteY3" fmla="*/ 1671209 h 1787736"/>
                    <a:gd name="connsiteX4" fmla="*/ 632454 w 1768285"/>
                    <a:gd name="connsiteY4" fmla="*/ 1771763 h 1787736"/>
                    <a:gd name="connsiteX5" fmla="*/ 255140 w 1768285"/>
                    <a:gd name="connsiteY5" fmla="*/ 1787736 h 1787736"/>
                    <a:gd name="connsiteX6" fmla="*/ 113614 w 1768285"/>
                    <a:gd name="connsiteY6" fmla="*/ 1574592 h 1787736"/>
                    <a:gd name="connsiteX7" fmla="*/ 725 w 1768285"/>
                    <a:gd name="connsiteY7" fmla="*/ 1195199 h 1787736"/>
                    <a:gd name="connsiteX8" fmla="*/ 69143 w 1768285"/>
                    <a:gd name="connsiteY8" fmla="*/ 368412 h 1787736"/>
                    <a:gd name="connsiteX9" fmla="*/ 340804 w 1768285"/>
                    <a:gd name="connsiteY9" fmla="*/ 45395 h 1787736"/>
                    <a:gd name="connsiteX10" fmla="*/ 613417 w 1768285"/>
                    <a:gd name="connsiteY10" fmla="*/ 263817 h 1787736"/>
                    <a:gd name="connsiteX11" fmla="*/ 776416 w 1768285"/>
                    <a:gd name="connsiteY11" fmla="*/ 1920 h 1787736"/>
                    <a:gd name="connsiteX12" fmla="*/ 870972 w 1768285"/>
                    <a:gd name="connsiteY12" fmla="*/ 100117 h 1787736"/>
                    <a:gd name="connsiteX13" fmla="*/ 1065718 w 1768285"/>
                    <a:gd name="connsiteY13" fmla="*/ 321231 h 1787736"/>
                    <a:gd name="connsiteX14" fmla="*/ 1289890 w 1768285"/>
                    <a:gd name="connsiteY14" fmla="*/ 92617 h 1787736"/>
                    <a:gd name="connsiteX15" fmla="*/ 1558553 w 1768285"/>
                    <a:gd name="connsiteY15" fmla="*/ 321993 h 1787736"/>
                    <a:gd name="connsiteX16" fmla="*/ 1709402 w 1768285"/>
                    <a:gd name="connsiteY16" fmla="*/ 565773 h 1787736"/>
                    <a:gd name="connsiteX17" fmla="*/ 1760058 w 1768285"/>
                    <a:gd name="connsiteY17" fmla="*/ 868301 h 1787736"/>
                    <a:gd name="connsiteX18" fmla="*/ 1759591 w 1768285"/>
                    <a:gd name="connsiteY18" fmla="*/ 1063097 h 1787736"/>
                    <a:gd name="connsiteX19" fmla="*/ 1676304 w 1768285"/>
                    <a:gd name="connsiteY19" fmla="*/ 1331458 h 1787736"/>
                    <a:gd name="connsiteX20" fmla="*/ 1688848 w 1768285"/>
                    <a:gd name="connsiteY20" fmla="*/ 1610610 h 1787736"/>
                    <a:gd name="connsiteX0" fmla="*/ 1472836 w 1708731"/>
                    <a:gd name="connsiteY0" fmla="*/ 1768372 h 1787736"/>
                    <a:gd name="connsiteX1" fmla="*/ 1169117 w 1708731"/>
                    <a:gd name="connsiteY1" fmla="*/ 1542620 h 1787736"/>
                    <a:gd name="connsiteX2" fmla="*/ 968749 w 1708731"/>
                    <a:gd name="connsiteY2" fmla="*/ 1506996 h 1787736"/>
                    <a:gd name="connsiteX3" fmla="*/ 716638 w 1708731"/>
                    <a:gd name="connsiteY3" fmla="*/ 1671209 h 1787736"/>
                    <a:gd name="connsiteX4" fmla="*/ 572900 w 1708731"/>
                    <a:gd name="connsiteY4" fmla="*/ 1771763 h 1787736"/>
                    <a:gd name="connsiteX5" fmla="*/ 195586 w 1708731"/>
                    <a:gd name="connsiteY5" fmla="*/ 1787736 h 1787736"/>
                    <a:gd name="connsiteX6" fmla="*/ 54060 w 1708731"/>
                    <a:gd name="connsiteY6" fmla="*/ 1574592 h 1787736"/>
                    <a:gd name="connsiteX7" fmla="*/ 51514 w 1708731"/>
                    <a:gd name="connsiteY7" fmla="*/ 1216099 h 1787736"/>
                    <a:gd name="connsiteX8" fmla="*/ 9589 w 1708731"/>
                    <a:gd name="connsiteY8" fmla="*/ 368412 h 1787736"/>
                    <a:gd name="connsiteX9" fmla="*/ 281250 w 1708731"/>
                    <a:gd name="connsiteY9" fmla="*/ 45395 h 1787736"/>
                    <a:gd name="connsiteX10" fmla="*/ 553863 w 1708731"/>
                    <a:gd name="connsiteY10" fmla="*/ 263817 h 1787736"/>
                    <a:gd name="connsiteX11" fmla="*/ 716862 w 1708731"/>
                    <a:gd name="connsiteY11" fmla="*/ 1920 h 1787736"/>
                    <a:gd name="connsiteX12" fmla="*/ 811418 w 1708731"/>
                    <a:gd name="connsiteY12" fmla="*/ 100117 h 1787736"/>
                    <a:gd name="connsiteX13" fmla="*/ 1006164 w 1708731"/>
                    <a:gd name="connsiteY13" fmla="*/ 321231 h 1787736"/>
                    <a:gd name="connsiteX14" fmla="*/ 1230336 w 1708731"/>
                    <a:gd name="connsiteY14" fmla="*/ 92617 h 1787736"/>
                    <a:gd name="connsiteX15" fmla="*/ 1498999 w 1708731"/>
                    <a:gd name="connsiteY15" fmla="*/ 321993 h 1787736"/>
                    <a:gd name="connsiteX16" fmla="*/ 1649848 w 1708731"/>
                    <a:gd name="connsiteY16" fmla="*/ 565773 h 1787736"/>
                    <a:gd name="connsiteX17" fmla="*/ 1700504 w 1708731"/>
                    <a:gd name="connsiteY17" fmla="*/ 868301 h 1787736"/>
                    <a:gd name="connsiteX18" fmla="*/ 1700037 w 1708731"/>
                    <a:gd name="connsiteY18" fmla="*/ 1063097 h 1787736"/>
                    <a:gd name="connsiteX19" fmla="*/ 1616750 w 1708731"/>
                    <a:gd name="connsiteY19" fmla="*/ 1331458 h 1787736"/>
                    <a:gd name="connsiteX20" fmla="*/ 1629294 w 1708731"/>
                    <a:gd name="connsiteY20" fmla="*/ 1610610 h 1787736"/>
                    <a:gd name="connsiteX0" fmla="*/ 1432738 w 1668633"/>
                    <a:gd name="connsiteY0" fmla="*/ 1768372 h 1787736"/>
                    <a:gd name="connsiteX1" fmla="*/ 1129019 w 1668633"/>
                    <a:gd name="connsiteY1" fmla="*/ 1542620 h 1787736"/>
                    <a:gd name="connsiteX2" fmla="*/ 928651 w 1668633"/>
                    <a:gd name="connsiteY2" fmla="*/ 1506996 h 1787736"/>
                    <a:gd name="connsiteX3" fmla="*/ 676540 w 1668633"/>
                    <a:gd name="connsiteY3" fmla="*/ 1671209 h 1787736"/>
                    <a:gd name="connsiteX4" fmla="*/ 532802 w 1668633"/>
                    <a:gd name="connsiteY4" fmla="*/ 1771763 h 1787736"/>
                    <a:gd name="connsiteX5" fmla="*/ 155488 w 1668633"/>
                    <a:gd name="connsiteY5" fmla="*/ 1787736 h 1787736"/>
                    <a:gd name="connsiteX6" fmla="*/ 13962 w 1668633"/>
                    <a:gd name="connsiteY6" fmla="*/ 1574592 h 1787736"/>
                    <a:gd name="connsiteX7" fmla="*/ 11416 w 1668633"/>
                    <a:gd name="connsiteY7" fmla="*/ 1216099 h 1787736"/>
                    <a:gd name="connsiteX8" fmla="*/ 41214 w 1668633"/>
                    <a:gd name="connsiteY8" fmla="*/ 507748 h 1787736"/>
                    <a:gd name="connsiteX9" fmla="*/ 241152 w 1668633"/>
                    <a:gd name="connsiteY9" fmla="*/ 45395 h 1787736"/>
                    <a:gd name="connsiteX10" fmla="*/ 513765 w 1668633"/>
                    <a:gd name="connsiteY10" fmla="*/ 263817 h 1787736"/>
                    <a:gd name="connsiteX11" fmla="*/ 676764 w 1668633"/>
                    <a:gd name="connsiteY11" fmla="*/ 1920 h 1787736"/>
                    <a:gd name="connsiteX12" fmla="*/ 771320 w 1668633"/>
                    <a:gd name="connsiteY12" fmla="*/ 100117 h 1787736"/>
                    <a:gd name="connsiteX13" fmla="*/ 966066 w 1668633"/>
                    <a:gd name="connsiteY13" fmla="*/ 321231 h 1787736"/>
                    <a:gd name="connsiteX14" fmla="*/ 1190238 w 1668633"/>
                    <a:gd name="connsiteY14" fmla="*/ 92617 h 1787736"/>
                    <a:gd name="connsiteX15" fmla="*/ 1458901 w 1668633"/>
                    <a:gd name="connsiteY15" fmla="*/ 321993 h 1787736"/>
                    <a:gd name="connsiteX16" fmla="*/ 1609750 w 1668633"/>
                    <a:gd name="connsiteY16" fmla="*/ 565773 h 1787736"/>
                    <a:gd name="connsiteX17" fmla="*/ 1660406 w 1668633"/>
                    <a:gd name="connsiteY17" fmla="*/ 868301 h 1787736"/>
                    <a:gd name="connsiteX18" fmla="*/ 1659939 w 1668633"/>
                    <a:gd name="connsiteY18" fmla="*/ 1063097 h 1787736"/>
                    <a:gd name="connsiteX19" fmla="*/ 1576652 w 1668633"/>
                    <a:gd name="connsiteY19" fmla="*/ 1331458 h 1787736"/>
                    <a:gd name="connsiteX20" fmla="*/ 1589196 w 1668633"/>
                    <a:gd name="connsiteY20" fmla="*/ 1610610 h 1787736"/>
                    <a:gd name="connsiteX0" fmla="*/ 1419479 w 1655374"/>
                    <a:gd name="connsiteY0" fmla="*/ 1768372 h 1787736"/>
                    <a:gd name="connsiteX1" fmla="*/ 1115760 w 1655374"/>
                    <a:gd name="connsiteY1" fmla="*/ 1542620 h 1787736"/>
                    <a:gd name="connsiteX2" fmla="*/ 915392 w 1655374"/>
                    <a:gd name="connsiteY2" fmla="*/ 1506996 h 1787736"/>
                    <a:gd name="connsiteX3" fmla="*/ 663281 w 1655374"/>
                    <a:gd name="connsiteY3" fmla="*/ 1671209 h 1787736"/>
                    <a:gd name="connsiteX4" fmla="*/ 519543 w 1655374"/>
                    <a:gd name="connsiteY4" fmla="*/ 1771763 h 1787736"/>
                    <a:gd name="connsiteX5" fmla="*/ 142229 w 1655374"/>
                    <a:gd name="connsiteY5" fmla="*/ 1787736 h 1787736"/>
                    <a:gd name="connsiteX6" fmla="*/ 703 w 1655374"/>
                    <a:gd name="connsiteY6" fmla="*/ 1574592 h 1787736"/>
                    <a:gd name="connsiteX7" fmla="*/ 86431 w 1655374"/>
                    <a:gd name="connsiteY7" fmla="*/ 1348470 h 1787736"/>
                    <a:gd name="connsiteX8" fmla="*/ 27955 w 1655374"/>
                    <a:gd name="connsiteY8" fmla="*/ 507748 h 1787736"/>
                    <a:gd name="connsiteX9" fmla="*/ 227893 w 1655374"/>
                    <a:gd name="connsiteY9" fmla="*/ 45395 h 1787736"/>
                    <a:gd name="connsiteX10" fmla="*/ 500506 w 1655374"/>
                    <a:gd name="connsiteY10" fmla="*/ 263817 h 1787736"/>
                    <a:gd name="connsiteX11" fmla="*/ 663505 w 1655374"/>
                    <a:gd name="connsiteY11" fmla="*/ 1920 h 1787736"/>
                    <a:gd name="connsiteX12" fmla="*/ 758061 w 1655374"/>
                    <a:gd name="connsiteY12" fmla="*/ 100117 h 1787736"/>
                    <a:gd name="connsiteX13" fmla="*/ 952807 w 1655374"/>
                    <a:gd name="connsiteY13" fmla="*/ 321231 h 1787736"/>
                    <a:gd name="connsiteX14" fmla="*/ 1176979 w 1655374"/>
                    <a:gd name="connsiteY14" fmla="*/ 92617 h 1787736"/>
                    <a:gd name="connsiteX15" fmla="*/ 1445642 w 1655374"/>
                    <a:gd name="connsiteY15" fmla="*/ 321993 h 1787736"/>
                    <a:gd name="connsiteX16" fmla="*/ 1596491 w 1655374"/>
                    <a:gd name="connsiteY16" fmla="*/ 565773 h 1787736"/>
                    <a:gd name="connsiteX17" fmla="*/ 1647147 w 1655374"/>
                    <a:gd name="connsiteY17" fmla="*/ 868301 h 1787736"/>
                    <a:gd name="connsiteX18" fmla="*/ 1646680 w 1655374"/>
                    <a:gd name="connsiteY18" fmla="*/ 1063097 h 1787736"/>
                    <a:gd name="connsiteX19" fmla="*/ 1563393 w 1655374"/>
                    <a:gd name="connsiteY19" fmla="*/ 1331458 h 1787736"/>
                    <a:gd name="connsiteX20" fmla="*/ 1575937 w 1655374"/>
                    <a:gd name="connsiteY20" fmla="*/ 1610610 h 1787736"/>
                    <a:gd name="connsiteX0" fmla="*/ 1419479 w 1655374"/>
                    <a:gd name="connsiteY0" fmla="*/ 1768372 h 1787736"/>
                    <a:gd name="connsiteX1" fmla="*/ 1115760 w 1655374"/>
                    <a:gd name="connsiteY1" fmla="*/ 1542620 h 1787736"/>
                    <a:gd name="connsiteX2" fmla="*/ 915392 w 1655374"/>
                    <a:gd name="connsiteY2" fmla="*/ 1506996 h 1787736"/>
                    <a:gd name="connsiteX3" fmla="*/ 663281 w 1655374"/>
                    <a:gd name="connsiteY3" fmla="*/ 1671209 h 1787736"/>
                    <a:gd name="connsiteX4" fmla="*/ 519543 w 1655374"/>
                    <a:gd name="connsiteY4" fmla="*/ 1771763 h 1787736"/>
                    <a:gd name="connsiteX5" fmla="*/ 142229 w 1655374"/>
                    <a:gd name="connsiteY5" fmla="*/ 1787736 h 1787736"/>
                    <a:gd name="connsiteX6" fmla="*/ 703 w 1655374"/>
                    <a:gd name="connsiteY6" fmla="*/ 1574592 h 1787736"/>
                    <a:gd name="connsiteX7" fmla="*/ 86431 w 1655374"/>
                    <a:gd name="connsiteY7" fmla="*/ 1348470 h 1787736"/>
                    <a:gd name="connsiteX8" fmla="*/ 105195 w 1655374"/>
                    <a:gd name="connsiteY8" fmla="*/ 563484 h 1787736"/>
                    <a:gd name="connsiteX9" fmla="*/ 227893 w 1655374"/>
                    <a:gd name="connsiteY9" fmla="*/ 45395 h 1787736"/>
                    <a:gd name="connsiteX10" fmla="*/ 500506 w 1655374"/>
                    <a:gd name="connsiteY10" fmla="*/ 263817 h 1787736"/>
                    <a:gd name="connsiteX11" fmla="*/ 663505 w 1655374"/>
                    <a:gd name="connsiteY11" fmla="*/ 1920 h 1787736"/>
                    <a:gd name="connsiteX12" fmla="*/ 758061 w 1655374"/>
                    <a:gd name="connsiteY12" fmla="*/ 100117 h 1787736"/>
                    <a:gd name="connsiteX13" fmla="*/ 952807 w 1655374"/>
                    <a:gd name="connsiteY13" fmla="*/ 321231 h 1787736"/>
                    <a:gd name="connsiteX14" fmla="*/ 1176979 w 1655374"/>
                    <a:gd name="connsiteY14" fmla="*/ 92617 h 1787736"/>
                    <a:gd name="connsiteX15" fmla="*/ 1445642 w 1655374"/>
                    <a:gd name="connsiteY15" fmla="*/ 321993 h 1787736"/>
                    <a:gd name="connsiteX16" fmla="*/ 1596491 w 1655374"/>
                    <a:gd name="connsiteY16" fmla="*/ 565773 h 1787736"/>
                    <a:gd name="connsiteX17" fmla="*/ 1647147 w 1655374"/>
                    <a:gd name="connsiteY17" fmla="*/ 868301 h 1787736"/>
                    <a:gd name="connsiteX18" fmla="*/ 1646680 w 1655374"/>
                    <a:gd name="connsiteY18" fmla="*/ 1063097 h 1787736"/>
                    <a:gd name="connsiteX19" fmla="*/ 1563393 w 1655374"/>
                    <a:gd name="connsiteY19" fmla="*/ 1331458 h 1787736"/>
                    <a:gd name="connsiteX20" fmla="*/ 1575937 w 1655374"/>
                    <a:gd name="connsiteY20" fmla="*/ 1610610 h 1787736"/>
                    <a:gd name="connsiteX0" fmla="*/ 1419479 w 1655374"/>
                    <a:gd name="connsiteY0" fmla="*/ 1768372 h 1787736"/>
                    <a:gd name="connsiteX1" fmla="*/ 1115760 w 1655374"/>
                    <a:gd name="connsiteY1" fmla="*/ 1542620 h 1787736"/>
                    <a:gd name="connsiteX2" fmla="*/ 915392 w 1655374"/>
                    <a:gd name="connsiteY2" fmla="*/ 1506996 h 1787736"/>
                    <a:gd name="connsiteX3" fmla="*/ 663281 w 1655374"/>
                    <a:gd name="connsiteY3" fmla="*/ 1671209 h 1787736"/>
                    <a:gd name="connsiteX4" fmla="*/ 519543 w 1655374"/>
                    <a:gd name="connsiteY4" fmla="*/ 1771763 h 1787736"/>
                    <a:gd name="connsiteX5" fmla="*/ 142229 w 1655374"/>
                    <a:gd name="connsiteY5" fmla="*/ 1787736 h 1787736"/>
                    <a:gd name="connsiteX6" fmla="*/ 703 w 1655374"/>
                    <a:gd name="connsiteY6" fmla="*/ 1574592 h 1787736"/>
                    <a:gd name="connsiteX7" fmla="*/ 86431 w 1655374"/>
                    <a:gd name="connsiteY7" fmla="*/ 1348470 h 1787736"/>
                    <a:gd name="connsiteX8" fmla="*/ 66575 w 1655374"/>
                    <a:gd name="connsiteY8" fmla="*/ 563484 h 1787736"/>
                    <a:gd name="connsiteX9" fmla="*/ 227893 w 1655374"/>
                    <a:gd name="connsiteY9" fmla="*/ 45395 h 1787736"/>
                    <a:gd name="connsiteX10" fmla="*/ 500506 w 1655374"/>
                    <a:gd name="connsiteY10" fmla="*/ 263817 h 1787736"/>
                    <a:gd name="connsiteX11" fmla="*/ 663505 w 1655374"/>
                    <a:gd name="connsiteY11" fmla="*/ 1920 h 1787736"/>
                    <a:gd name="connsiteX12" fmla="*/ 758061 w 1655374"/>
                    <a:gd name="connsiteY12" fmla="*/ 100117 h 1787736"/>
                    <a:gd name="connsiteX13" fmla="*/ 952807 w 1655374"/>
                    <a:gd name="connsiteY13" fmla="*/ 321231 h 1787736"/>
                    <a:gd name="connsiteX14" fmla="*/ 1176979 w 1655374"/>
                    <a:gd name="connsiteY14" fmla="*/ 92617 h 1787736"/>
                    <a:gd name="connsiteX15" fmla="*/ 1445642 w 1655374"/>
                    <a:gd name="connsiteY15" fmla="*/ 321993 h 1787736"/>
                    <a:gd name="connsiteX16" fmla="*/ 1596491 w 1655374"/>
                    <a:gd name="connsiteY16" fmla="*/ 565773 h 1787736"/>
                    <a:gd name="connsiteX17" fmla="*/ 1647147 w 1655374"/>
                    <a:gd name="connsiteY17" fmla="*/ 868301 h 1787736"/>
                    <a:gd name="connsiteX18" fmla="*/ 1646680 w 1655374"/>
                    <a:gd name="connsiteY18" fmla="*/ 1063097 h 1787736"/>
                    <a:gd name="connsiteX19" fmla="*/ 1563393 w 1655374"/>
                    <a:gd name="connsiteY19" fmla="*/ 1331458 h 1787736"/>
                    <a:gd name="connsiteX20" fmla="*/ 1575937 w 1655374"/>
                    <a:gd name="connsiteY20" fmla="*/ 1610610 h 1787736"/>
                    <a:gd name="connsiteX0" fmla="*/ 1359044 w 1594939"/>
                    <a:gd name="connsiteY0" fmla="*/ 1768372 h 1787736"/>
                    <a:gd name="connsiteX1" fmla="*/ 1055325 w 1594939"/>
                    <a:gd name="connsiteY1" fmla="*/ 1542620 h 1787736"/>
                    <a:gd name="connsiteX2" fmla="*/ 854957 w 1594939"/>
                    <a:gd name="connsiteY2" fmla="*/ 1506996 h 1787736"/>
                    <a:gd name="connsiteX3" fmla="*/ 602846 w 1594939"/>
                    <a:gd name="connsiteY3" fmla="*/ 1671209 h 1787736"/>
                    <a:gd name="connsiteX4" fmla="*/ 459108 w 1594939"/>
                    <a:gd name="connsiteY4" fmla="*/ 1771763 h 1787736"/>
                    <a:gd name="connsiteX5" fmla="*/ 81794 w 1594939"/>
                    <a:gd name="connsiteY5" fmla="*/ 1787736 h 1787736"/>
                    <a:gd name="connsiteX6" fmla="*/ 111300 w 1594939"/>
                    <a:gd name="connsiteY6" fmla="*/ 1651227 h 1787736"/>
                    <a:gd name="connsiteX7" fmla="*/ 25996 w 1594939"/>
                    <a:gd name="connsiteY7" fmla="*/ 1348470 h 1787736"/>
                    <a:gd name="connsiteX8" fmla="*/ 6140 w 1594939"/>
                    <a:gd name="connsiteY8" fmla="*/ 563484 h 1787736"/>
                    <a:gd name="connsiteX9" fmla="*/ 167458 w 1594939"/>
                    <a:gd name="connsiteY9" fmla="*/ 45395 h 1787736"/>
                    <a:gd name="connsiteX10" fmla="*/ 440071 w 1594939"/>
                    <a:gd name="connsiteY10" fmla="*/ 263817 h 1787736"/>
                    <a:gd name="connsiteX11" fmla="*/ 603070 w 1594939"/>
                    <a:gd name="connsiteY11" fmla="*/ 1920 h 1787736"/>
                    <a:gd name="connsiteX12" fmla="*/ 697626 w 1594939"/>
                    <a:gd name="connsiteY12" fmla="*/ 100117 h 1787736"/>
                    <a:gd name="connsiteX13" fmla="*/ 892372 w 1594939"/>
                    <a:gd name="connsiteY13" fmla="*/ 321231 h 1787736"/>
                    <a:gd name="connsiteX14" fmla="*/ 1116544 w 1594939"/>
                    <a:gd name="connsiteY14" fmla="*/ 92617 h 1787736"/>
                    <a:gd name="connsiteX15" fmla="*/ 1385207 w 1594939"/>
                    <a:gd name="connsiteY15" fmla="*/ 321993 h 1787736"/>
                    <a:gd name="connsiteX16" fmla="*/ 1536056 w 1594939"/>
                    <a:gd name="connsiteY16" fmla="*/ 565773 h 1787736"/>
                    <a:gd name="connsiteX17" fmla="*/ 1586712 w 1594939"/>
                    <a:gd name="connsiteY17" fmla="*/ 868301 h 1787736"/>
                    <a:gd name="connsiteX18" fmla="*/ 1586245 w 1594939"/>
                    <a:gd name="connsiteY18" fmla="*/ 1063097 h 1787736"/>
                    <a:gd name="connsiteX19" fmla="*/ 1502958 w 1594939"/>
                    <a:gd name="connsiteY19" fmla="*/ 1331458 h 1787736"/>
                    <a:gd name="connsiteX20" fmla="*/ 1515502 w 1594939"/>
                    <a:gd name="connsiteY20" fmla="*/ 1610610 h 1787736"/>
                    <a:gd name="connsiteX0" fmla="*/ 1360316 w 1596211"/>
                    <a:gd name="connsiteY0" fmla="*/ 1768372 h 1787736"/>
                    <a:gd name="connsiteX1" fmla="*/ 1056597 w 1596211"/>
                    <a:gd name="connsiteY1" fmla="*/ 1542620 h 1787736"/>
                    <a:gd name="connsiteX2" fmla="*/ 856229 w 1596211"/>
                    <a:gd name="connsiteY2" fmla="*/ 1506996 h 1787736"/>
                    <a:gd name="connsiteX3" fmla="*/ 604118 w 1596211"/>
                    <a:gd name="connsiteY3" fmla="*/ 1671209 h 1787736"/>
                    <a:gd name="connsiteX4" fmla="*/ 460380 w 1596211"/>
                    <a:gd name="connsiteY4" fmla="*/ 1771763 h 1787736"/>
                    <a:gd name="connsiteX5" fmla="*/ 83066 w 1596211"/>
                    <a:gd name="connsiteY5" fmla="*/ 1787736 h 1787736"/>
                    <a:gd name="connsiteX6" fmla="*/ 112572 w 1596211"/>
                    <a:gd name="connsiteY6" fmla="*/ 1651227 h 1787736"/>
                    <a:gd name="connsiteX7" fmla="*/ 61755 w 1596211"/>
                    <a:gd name="connsiteY7" fmla="*/ 1486095 h 1787736"/>
                    <a:gd name="connsiteX8" fmla="*/ 27268 w 1596211"/>
                    <a:gd name="connsiteY8" fmla="*/ 1348470 h 1787736"/>
                    <a:gd name="connsiteX9" fmla="*/ 7412 w 1596211"/>
                    <a:gd name="connsiteY9" fmla="*/ 563484 h 1787736"/>
                    <a:gd name="connsiteX10" fmla="*/ 168730 w 1596211"/>
                    <a:gd name="connsiteY10" fmla="*/ 45395 h 1787736"/>
                    <a:gd name="connsiteX11" fmla="*/ 441343 w 1596211"/>
                    <a:gd name="connsiteY11" fmla="*/ 263817 h 1787736"/>
                    <a:gd name="connsiteX12" fmla="*/ 604342 w 1596211"/>
                    <a:gd name="connsiteY12" fmla="*/ 1920 h 1787736"/>
                    <a:gd name="connsiteX13" fmla="*/ 698898 w 1596211"/>
                    <a:gd name="connsiteY13" fmla="*/ 100117 h 1787736"/>
                    <a:gd name="connsiteX14" fmla="*/ 893644 w 1596211"/>
                    <a:gd name="connsiteY14" fmla="*/ 321231 h 1787736"/>
                    <a:gd name="connsiteX15" fmla="*/ 1117816 w 1596211"/>
                    <a:gd name="connsiteY15" fmla="*/ 92617 h 1787736"/>
                    <a:gd name="connsiteX16" fmla="*/ 1386479 w 1596211"/>
                    <a:gd name="connsiteY16" fmla="*/ 321993 h 1787736"/>
                    <a:gd name="connsiteX17" fmla="*/ 1537328 w 1596211"/>
                    <a:gd name="connsiteY17" fmla="*/ 565773 h 1787736"/>
                    <a:gd name="connsiteX18" fmla="*/ 1587984 w 1596211"/>
                    <a:gd name="connsiteY18" fmla="*/ 868301 h 1787736"/>
                    <a:gd name="connsiteX19" fmla="*/ 1587517 w 1596211"/>
                    <a:gd name="connsiteY19" fmla="*/ 1063097 h 1787736"/>
                    <a:gd name="connsiteX20" fmla="*/ 1504230 w 1596211"/>
                    <a:gd name="connsiteY20" fmla="*/ 1331458 h 1787736"/>
                    <a:gd name="connsiteX21" fmla="*/ 1516774 w 1596211"/>
                    <a:gd name="connsiteY21" fmla="*/ 1610610 h 1787736"/>
                    <a:gd name="connsiteX0" fmla="*/ 1360316 w 1596211"/>
                    <a:gd name="connsiteY0" fmla="*/ 1768372 h 1777563"/>
                    <a:gd name="connsiteX1" fmla="*/ 1056597 w 1596211"/>
                    <a:gd name="connsiteY1" fmla="*/ 1542620 h 1777563"/>
                    <a:gd name="connsiteX2" fmla="*/ 856229 w 1596211"/>
                    <a:gd name="connsiteY2" fmla="*/ 1506996 h 1777563"/>
                    <a:gd name="connsiteX3" fmla="*/ 604118 w 1596211"/>
                    <a:gd name="connsiteY3" fmla="*/ 1671209 h 1777563"/>
                    <a:gd name="connsiteX4" fmla="*/ 460380 w 1596211"/>
                    <a:gd name="connsiteY4" fmla="*/ 1771763 h 1777563"/>
                    <a:gd name="connsiteX5" fmla="*/ 325822 w 1596211"/>
                    <a:gd name="connsiteY5" fmla="*/ 1766835 h 1777563"/>
                    <a:gd name="connsiteX6" fmla="*/ 112572 w 1596211"/>
                    <a:gd name="connsiteY6" fmla="*/ 1651227 h 1777563"/>
                    <a:gd name="connsiteX7" fmla="*/ 61755 w 1596211"/>
                    <a:gd name="connsiteY7" fmla="*/ 1486095 h 1777563"/>
                    <a:gd name="connsiteX8" fmla="*/ 27268 w 1596211"/>
                    <a:gd name="connsiteY8" fmla="*/ 1348470 h 1777563"/>
                    <a:gd name="connsiteX9" fmla="*/ 7412 w 1596211"/>
                    <a:gd name="connsiteY9" fmla="*/ 563484 h 1777563"/>
                    <a:gd name="connsiteX10" fmla="*/ 168730 w 1596211"/>
                    <a:gd name="connsiteY10" fmla="*/ 45395 h 1777563"/>
                    <a:gd name="connsiteX11" fmla="*/ 441343 w 1596211"/>
                    <a:gd name="connsiteY11" fmla="*/ 263817 h 1777563"/>
                    <a:gd name="connsiteX12" fmla="*/ 604342 w 1596211"/>
                    <a:gd name="connsiteY12" fmla="*/ 1920 h 1777563"/>
                    <a:gd name="connsiteX13" fmla="*/ 698898 w 1596211"/>
                    <a:gd name="connsiteY13" fmla="*/ 100117 h 1777563"/>
                    <a:gd name="connsiteX14" fmla="*/ 893644 w 1596211"/>
                    <a:gd name="connsiteY14" fmla="*/ 321231 h 1777563"/>
                    <a:gd name="connsiteX15" fmla="*/ 1117816 w 1596211"/>
                    <a:gd name="connsiteY15" fmla="*/ 92617 h 1777563"/>
                    <a:gd name="connsiteX16" fmla="*/ 1386479 w 1596211"/>
                    <a:gd name="connsiteY16" fmla="*/ 321993 h 1777563"/>
                    <a:gd name="connsiteX17" fmla="*/ 1537328 w 1596211"/>
                    <a:gd name="connsiteY17" fmla="*/ 565773 h 1777563"/>
                    <a:gd name="connsiteX18" fmla="*/ 1587984 w 1596211"/>
                    <a:gd name="connsiteY18" fmla="*/ 868301 h 1777563"/>
                    <a:gd name="connsiteX19" fmla="*/ 1587517 w 1596211"/>
                    <a:gd name="connsiteY19" fmla="*/ 1063097 h 1777563"/>
                    <a:gd name="connsiteX20" fmla="*/ 1504230 w 1596211"/>
                    <a:gd name="connsiteY20" fmla="*/ 1331458 h 1777563"/>
                    <a:gd name="connsiteX21" fmla="*/ 1516774 w 1596211"/>
                    <a:gd name="connsiteY21" fmla="*/ 1610610 h 1777563"/>
                    <a:gd name="connsiteX0" fmla="*/ 1360316 w 1596211"/>
                    <a:gd name="connsiteY0" fmla="*/ 1768372 h 1777563"/>
                    <a:gd name="connsiteX1" fmla="*/ 1056597 w 1596211"/>
                    <a:gd name="connsiteY1" fmla="*/ 1542620 h 1777563"/>
                    <a:gd name="connsiteX2" fmla="*/ 856229 w 1596211"/>
                    <a:gd name="connsiteY2" fmla="*/ 1506996 h 1777563"/>
                    <a:gd name="connsiteX3" fmla="*/ 604118 w 1596211"/>
                    <a:gd name="connsiteY3" fmla="*/ 1671209 h 1777563"/>
                    <a:gd name="connsiteX4" fmla="*/ 460380 w 1596211"/>
                    <a:gd name="connsiteY4" fmla="*/ 1771763 h 1777563"/>
                    <a:gd name="connsiteX5" fmla="*/ 325822 w 1596211"/>
                    <a:gd name="connsiteY5" fmla="*/ 1766835 h 1777563"/>
                    <a:gd name="connsiteX6" fmla="*/ 112572 w 1596211"/>
                    <a:gd name="connsiteY6" fmla="*/ 1651227 h 1777563"/>
                    <a:gd name="connsiteX7" fmla="*/ 61755 w 1596211"/>
                    <a:gd name="connsiteY7" fmla="*/ 1486095 h 1777563"/>
                    <a:gd name="connsiteX8" fmla="*/ 27268 w 1596211"/>
                    <a:gd name="connsiteY8" fmla="*/ 1348470 h 1777563"/>
                    <a:gd name="connsiteX9" fmla="*/ 7412 w 1596211"/>
                    <a:gd name="connsiteY9" fmla="*/ 563484 h 1777563"/>
                    <a:gd name="connsiteX10" fmla="*/ 168730 w 1596211"/>
                    <a:gd name="connsiteY10" fmla="*/ 45395 h 1777563"/>
                    <a:gd name="connsiteX11" fmla="*/ 441343 w 1596211"/>
                    <a:gd name="connsiteY11" fmla="*/ 263817 h 1777563"/>
                    <a:gd name="connsiteX12" fmla="*/ 604342 w 1596211"/>
                    <a:gd name="connsiteY12" fmla="*/ 1920 h 1777563"/>
                    <a:gd name="connsiteX13" fmla="*/ 698898 w 1596211"/>
                    <a:gd name="connsiteY13" fmla="*/ 100117 h 1777563"/>
                    <a:gd name="connsiteX14" fmla="*/ 893644 w 1596211"/>
                    <a:gd name="connsiteY14" fmla="*/ 321231 h 1777563"/>
                    <a:gd name="connsiteX15" fmla="*/ 1029540 w 1596211"/>
                    <a:gd name="connsiteY15" fmla="*/ 43849 h 1777563"/>
                    <a:gd name="connsiteX16" fmla="*/ 1386479 w 1596211"/>
                    <a:gd name="connsiteY16" fmla="*/ 321993 h 1777563"/>
                    <a:gd name="connsiteX17" fmla="*/ 1537328 w 1596211"/>
                    <a:gd name="connsiteY17" fmla="*/ 565773 h 1777563"/>
                    <a:gd name="connsiteX18" fmla="*/ 1587984 w 1596211"/>
                    <a:gd name="connsiteY18" fmla="*/ 868301 h 1777563"/>
                    <a:gd name="connsiteX19" fmla="*/ 1587517 w 1596211"/>
                    <a:gd name="connsiteY19" fmla="*/ 1063097 h 1777563"/>
                    <a:gd name="connsiteX20" fmla="*/ 1504230 w 1596211"/>
                    <a:gd name="connsiteY20" fmla="*/ 1331458 h 1777563"/>
                    <a:gd name="connsiteX21" fmla="*/ 1516774 w 1596211"/>
                    <a:gd name="connsiteY21" fmla="*/ 1610610 h 1777563"/>
                    <a:gd name="connsiteX0" fmla="*/ 1360316 w 1596211"/>
                    <a:gd name="connsiteY0" fmla="*/ 1768372 h 1777563"/>
                    <a:gd name="connsiteX1" fmla="*/ 1056597 w 1596211"/>
                    <a:gd name="connsiteY1" fmla="*/ 1542620 h 1777563"/>
                    <a:gd name="connsiteX2" fmla="*/ 856229 w 1596211"/>
                    <a:gd name="connsiteY2" fmla="*/ 1506996 h 1777563"/>
                    <a:gd name="connsiteX3" fmla="*/ 604118 w 1596211"/>
                    <a:gd name="connsiteY3" fmla="*/ 1671209 h 1777563"/>
                    <a:gd name="connsiteX4" fmla="*/ 460380 w 1596211"/>
                    <a:gd name="connsiteY4" fmla="*/ 1771763 h 1777563"/>
                    <a:gd name="connsiteX5" fmla="*/ 325822 w 1596211"/>
                    <a:gd name="connsiteY5" fmla="*/ 1766835 h 1777563"/>
                    <a:gd name="connsiteX6" fmla="*/ 112572 w 1596211"/>
                    <a:gd name="connsiteY6" fmla="*/ 1651227 h 1777563"/>
                    <a:gd name="connsiteX7" fmla="*/ 61755 w 1596211"/>
                    <a:gd name="connsiteY7" fmla="*/ 1486095 h 1777563"/>
                    <a:gd name="connsiteX8" fmla="*/ 27268 w 1596211"/>
                    <a:gd name="connsiteY8" fmla="*/ 1348470 h 1777563"/>
                    <a:gd name="connsiteX9" fmla="*/ 7412 w 1596211"/>
                    <a:gd name="connsiteY9" fmla="*/ 563484 h 1777563"/>
                    <a:gd name="connsiteX10" fmla="*/ 168730 w 1596211"/>
                    <a:gd name="connsiteY10" fmla="*/ 45395 h 1777563"/>
                    <a:gd name="connsiteX11" fmla="*/ 441343 w 1596211"/>
                    <a:gd name="connsiteY11" fmla="*/ 263817 h 1777563"/>
                    <a:gd name="connsiteX12" fmla="*/ 604342 w 1596211"/>
                    <a:gd name="connsiteY12" fmla="*/ 1920 h 1777563"/>
                    <a:gd name="connsiteX13" fmla="*/ 698898 w 1596211"/>
                    <a:gd name="connsiteY13" fmla="*/ 100117 h 1777563"/>
                    <a:gd name="connsiteX14" fmla="*/ 893644 w 1596211"/>
                    <a:gd name="connsiteY14" fmla="*/ 376966 h 1777563"/>
                    <a:gd name="connsiteX15" fmla="*/ 1029540 w 1596211"/>
                    <a:gd name="connsiteY15" fmla="*/ 43849 h 1777563"/>
                    <a:gd name="connsiteX16" fmla="*/ 1386479 w 1596211"/>
                    <a:gd name="connsiteY16" fmla="*/ 321993 h 1777563"/>
                    <a:gd name="connsiteX17" fmla="*/ 1537328 w 1596211"/>
                    <a:gd name="connsiteY17" fmla="*/ 565773 h 1777563"/>
                    <a:gd name="connsiteX18" fmla="*/ 1587984 w 1596211"/>
                    <a:gd name="connsiteY18" fmla="*/ 868301 h 1777563"/>
                    <a:gd name="connsiteX19" fmla="*/ 1587517 w 1596211"/>
                    <a:gd name="connsiteY19" fmla="*/ 1063097 h 1777563"/>
                    <a:gd name="connsiteX20" fmla="*/ 1504230 w 1596211"/>
                    <a:gd name="connsiteY20" fmla="*/ 1331458 h 1777563"/>
                    <a:gd name="connsiteX21" fmla="*/ 1516774 w 1596211"/>
                    <a:gd name="connsiteY21" fmla="*/ 1610610 h 1777563"/>
                    <a:gd name="connsiteX0" fmla="*/ 1360316 w 1596211"/>
                    <a:gd name="connsiteY0" fmla="*/ 1768372 h 1777563"/>
                    <a:gd name="connsiteX1" fmla="*/ 1056597 w 1596211"/>
                    <a:gd name="connsiteY1" fmla="*/ 1542620 h 1777563"/>
                    <a:gd name="connsiteX2" fmla="*/ 856229 w 1596211"/>
                    <a:gd name="connsiteY2" fmla="*/ 1506996 h 1777563"/>
                    <a:gd name="connsiteX3" fmla="*/ 604118 w 1596211"/>
                    <a:gd name="connsiteY3" fmla="*/ 1671209 h 1777563"/>
                    <a:gd name="connsiteX4" fmla="*/ 460380 w 1596211"/>
                    <a:gd name="connsiteY4" fmla="*/ 1771763 h 1777563"/>
                    <a:gd name="connsiteX5" fmla="*/ 325822 w 1596211"/>
                    <a:gd name="connsiteY5" fmla="*/ 1766835 h 1777563"/>
                    <a:gd name="connsiteX6" fmla="*/ 112572 w 1596211"/>
                    <a:gd name="connsiteY6" fmla="*/ 1651227 h 1777563"/>
                    <a:gd name="connsiteX7" fmla="*/ 61755 w 1596211"/>
                    <a:gd name="connsiteY7" fmla="*/ 1486095 h 1777563"/>
                    <a:gd name="connsiteX8" fmla="*/ 27268 w 1596211"/>
                    <a:gd name="connsiteY8" fmla="*/ 1348470 h 1777563"/>
                    <a:gd name="connsiteX9" fmla="*/ 7412 w 1596211"/>
                    <a:gd name="connsiteY9" fmla="*/ 563484 h 1777563"/>
                    <a:gd name="connsiteX10" fmla="*/ 168730 w 1596211"/>
                    <a:gd name="connsiteY10" fmla="*/ 45395 h 1777563"/>
                    <a:gd name="connsiteX11" fmla="*/ 441343 w 1596211"/>
                    <a:gd name="connsiteY11" fmla="*/ 263817 h 1777563"/>
                    <a:gd name="connsiteX12" fmla="*/ 604342 w 1596211"/>
                    <a:gd name="connsiteY12" fmla="*/ 1920 h 1777563"/>
                    <a:gd name="connsiteX13" fmla="*/ 770622 w 1596211"/>
                    <a:gd name="connsiteY13" fmla="*/ 155851 h 1777563"/>
                    <a:gd name="connsiteX14" fmla="*/ 893644 w 1596211"/>
                    <a:gd name="connsiteY14" fmla="*/ 376966 h 1777563"/>
                    <a:gd name="connsiteX15" fmla="*/ 1029540 w 1596211"/>
                    <a:gd name="connsiteY15" fmla="*/ 43849 h 1777563"/>
                    <a:gd name="connsiteX16" fmla="*/ 1386479 w 1596211"/>
                    <a:gd name="connsiteY16" fmla="*/ 321993 h 1777563"/>
                    <a:gd name="connsiteX17" fmla="*/ 1537328 w 1596211"/>
                    <a:gd name="connsiteY17" fmla="*/ 565773 h 1777563"/>
                    <a:gd name="connsiteX18" fmla="*/ 1587984 w 1596211"/>
                    <a:gd name="connsiteY18" fmla="*/ 868301 h 1777563"/>
                    <a:gd name="connsiteX19" fmla="*/ 1587517 w 1596211"/>
                    <a:gd name="connsiteY19" fmla="*/ 1063097 h 1777563"/>
                    <a:gd name="connsiteX20" fmla="*/ 1504230 w 1596211"/>
                    <a:gd name="connsiteY20" fmla="*/ 1331458 h 1777563"/>
                    <a:gd name="connsiteX21" fmla="*/ 1516774 w 1596211"/>
                    <a:gd name="connsiteY21" fmla="*/ 1610610 h 1777563"/>
                    <a:gd name="connsiteX0" fmla="*/ 1360316 w 1596211"/>
                    <a:gd name="connsiteY0" fmla="*/ 1768372 h 1777563"/>
                    <a:gd name="connsiteX1" fmla="*/ 1056597 w 1596211"/>
                    <a:gd name="connsiteY1" fmla="*/ 1542620 h 1777563"/>
                    <a:gd name="connsiteX2" fmla="*/ 856229 w 1596211"/>
                    <a:gd name="connsiteY2" fmla="*/ 1506996 h 1777563"/>
                    <a:gd name="connsiteX3" fmla="*/ 604118 w 1596211"/>
                    <a:gd name="connsiteY3" fmla="*/ 1671209 h 1777563"/>
                    <a:gd name="connsiteX4" fmla="*/ 460380 w 1596211"/>
                    <a:gd name="connsiteY4" fmla="*/ 1771763 h 1777563"/>
                    <a:gd name="connsiteX5" fmla="*/ 325822 w 1596211"/>
                    <a:gd name="connsiteY5" fmla="*/ 1766835 h 1777563"/>
                    <a:gd name="connsiteX6" fmla="*/ 112572 w 1596211"/>
                    <a:gd name="connsiteY6" fmla="*/ 1651227 h 1777563"/>
                    <a:gd name="connsiteX7" fmla="*/ 61755 w 1596211"/>
                    <a:gd name="connsiteY7" fmla="*/ 1486095 h 1777563"/>
                    <a:gd name="connsiteX8" fmla="*/ 27268 w 1596211"/>
                    <a:gd name="connsiteY8" fmla="*/ 1348470 h 1777563"/>
                    <a:gd name="connsiteX9" fmla="*/ 7412 w 1596211"/>
                    <a:gd name="connsiteY9" fmla="*/ 563484 h 1777563"/>
                    <a:gd name="connsiteX10" fmla="*/ 168730 w 1596211"/>
                    <a:gd name="connsiteY10" fmla="*/ 45395 h 1777563"/>
                    <a:gd name="connsiteX11" fmla="*/ 441343 w 1596211"/>
                    <a:gd name="connsiteY11" fmla="*/ 263817 h 1777563"/>
                    <a:gd name="connsiteX12" fmla="*/ 604342 w 1596211"/>
                    <a:gd name="connsiteY12" fmla="*/ 1920 h 1777563"/>
                    <a:gd name="connsiteX13" fmla="*/ 770622 w 1596211"/>
                    <a:gd name="connsiteY13" fmla="*/ 155851 h 1777563"/>
                    <a:gd name="connsiteX14" fmla="*/ 893644 w 1596211"/>
                    <a:gd name="connsiteY14" fmla="*/ 376966 h 1777563"/>
                    <a:gd name="connsiteX15" fmla="*/ 1029540 w 1596211"/>
                    <a:gd name="connsiteY15" fmla="*/ 43849 h 1777563"/>
                    <a:gd name="connsiteX16" fmla="*/ 1386479 w 1596211"/>
                    <a:gd name="connsiteY16" fmla="*/ 321993 h 1777563"/>
                    <a:gd name="connsiteX17" fmla="*/ 1537328 w 1596211"/>
                    <a:gd name="connsiteY17" fmla="*/ 565773 h 1777563"/>
                    <a:gd name="connsiteX18" fmla="*/ 1587984 w 1596211"/>
                    <a:gd name="connsiteY18" fmla="*/ 868301 h 1777563"/>
                    <a:gd name="connsiteX19" fmla="*/ 1587517 w 1596211"/>
                    <a:gd name="connsiteY19" fmla="*/ 1063097 h 1777563"/>
                    <a:gd name="connsiteX20" fmla="*/ 1504230 w 1596211"/>
                    <a:gd name="connsiteY20" fmla="*/ 1331458 h 1777563"/>
                    <a:gd name="connsiteX21" fmla="*/ 1516774 w 1596211"/>
                    <a:gd name="connsiteY21" fmla="*/ 1610610 h 1777563"/>
                    <a:gd name="connsiteX0" fmla="*/ 1360316 w 1596211"/>
                    <a:gd name="connsiteY0" fmla="*/ 1766756 h 1775947"/>
                    <a:gd name="connsiteX1" fmla="*/ 1056597 w 1596211"/>
                    <a:gd name="connsiteY1" fmla="*/ 1541004 h 1775947"/>
                    <a:gd name="connsiteX2" fmla="*/ 856229 w 1596211"/>
                    <a:gd name="connsiteY2" fmla="*/ 1505380 h 1775947"/>
                    <a:gd name="connsiteX3" fmla="*/ 604118 w 1596211"/>
                    <a:gd name="connsiteY3" fmla="*/ 1669593 h 1775947"/>
                    <a:gd name="connsiteX4" fmla="*/ 460380 w 1596211"/>
                    <a:gd name="connsiteY4" fmla="*/ 1770147 h 1775947"/>
                    <a:gd name="connsiteX5" fmla="*/ 325822 w 1596211"/>
                    <a:gd name="connsiteY5" fmla="*/ 1765219 h 1775947"/>
                    <a:gd name="connsiteX6" fmla="*/ 112572 w 1596211"/>
                    <a:gd name="connsiteY6" fmla="*/ 1649611 h 1775947"/>
                    <a:gd name="connsiteX7" fmla="*/ 61755 w 1596211"/>
                    <a:gd name="connsiteY7" fmla="*/ 1484479 h 1775947"/>
                    <a:gd name="connsiteX8" fmla="*/ 27268 w 1596211"/>
                    <a:gd name="connsiteY8" fmla="*/ 1346854 h 1775947"/>
                    <a:gd name="connsiteX9" fmla="*/ 7412 w 1596211"/>
                    <a:gd name="connsiteY9" fmla="*/ 561868 h 1775947"/>
                    <a:gd name="connsiteX10" fmla="*/ 168730 w 1596211"/>
                    <a:gd name="connsiteY10" fmla="*/ 43779 h 1775947"/>
                    <a:gd name="connsiteX11" fmla="*/ 441343 w 1596211"/>
                    <a:gd name="connsiteY11" fmla="*/ 262201 h 1775947"/>
                    <a:gd name="connsiteX12" fmla="*/ 536251 w 1596211"/>
                    <a:gd name="connsiteY12" fmla="*/ 118981 h 1775947"/>
                    <a:gd name="connsiteX13" fmla="*/ 604342 w 1596211"/>
                    <a:gd name="connsiteY13" fmla="*/ 304 h 1775947"/>
                    <a:gd name="connsiteX14" fmla="*/ 770622 w 1596211"/>
                    <a:gd name="connsiteY14" fmla="*/ 154235 h 1775947"/>
                    <a:gd name="connsiteX15" fmla="*/ 893644 w 1596211"/>
                    <a:gd name="connsiteY15" fmla="*/ 375350 h 1775947"/>
                    <a:gd name="connsiteX16" fmla="*/ 1029540 w 1596211"/>
                    <a:gd name="connsiteY16" fmla="*/ 42233 h 1775947"/>
                    <a:gd name="connsiteX17" fmla="*/ 1386479 w 1596211"/>
                    <a:gd name="connsiteY17" fmla="*/ 320377 h 1775947"/>
                    <a:gd name="connsiteX18" fmla="*/ 1537328 w 1596211"/>
                    <a:gd name="connsiteY18" fmla="*/ 564157 h 1775947"/>
                    <a:gd name="connsiteX19" fmla="*/ 1587984 w 1596211"/>
                    <a:gd name="connsiteY19" fmla="*/ 866685 h 1775947"/>
                    <a:gd name="connsiteX20" fmla="*/ 1587517 w 1596211"/>
                    <a:gd name="connsiteY20" fmla="*/ 1061481 h 1775947"/>
                    <a:gd name="connsiteX21" fmla="*/ 1504230 w 1596211"/>
                    <a:gd name="connsiteY21" fmla="*/ 1329842 h 1775947"/>
                    <a:gd name="connsiteX22" fmla="*/ 1516774 w 1596211"/>
                    <a:gd name="connsiteY22" fmla="*/ 1608994 h 1775947"/>
                    <a:gd name="connsiteX0" fmla="*/ 1360316 w 1596211"/>
                    <a:gd name="connsiteY0" fmla="*/ 1766913 h 1776104"/>
                    <a:gd name="connsiteX1" fmla="*/ 1056597 w 1596211"/>
                    <a:gd name="connsiteY1" fmla="*/ 1541161 h 1776104"/>
                    <a:gd name="connsiteX2" fmla="*/ 856229 w 1596211"/>
                    <a:gd name="connsiteY2" fmla="*/ 1505537 h 1776104"/>
                    <a:gd name="connsiteX3" fmla="*/ 604118 w 1596211"/>
                    <a:gd name="connsiteY3" fmla="*/ 1669750 h 1776104"/>
                    <a:gd name="connsiteX4" fmla="*/ 460380 w 1596211"/>
                    <a:gd name="connsiteY4" fmla="*/ 1770304 h 1776104"/>
                    <a:gd name="connsiteX5" fmla="*/ 325822 w 1596211"/>
                    <a:gd name="connsiteY5" fmla="*/ 1765376 h 1776104"/>
                    <a:gd name="connsiteX6" fmla="*/ 112572 w 1596211"/>
                    <a:gd name="connsiteY6" fmla="*/ 1649768 h 1776104"/>
                    <a:gd name="connsiteX7" fmla="*/ 61755 w 1596211"/>
                    <a:gd name="connsiteY7" fmla="*/ 1484636 h 1776104"/>
                    <a:gd name="connsiteX8" fmla="*/ 27268 w 1596211"/>
                    <a:gd name="connsiteY8" fmla="*/ 1347011 h 1776104"/>
                    <a:gd name="connsiteX9" fmla="*/ 7412 w 1596211"/>
                    <a:gd name="connsiteY9" fmla="*/ 562025 h 1776104"/>
                    <a:gd name="connsiteX10" fmla="*/ 168730 w 1596211"/>
                    <a:gd name="connsiteY10" fmla="*/ 43936 h 1776104"/>
                    <a:gd name="connsiteX11" fmla="*/ 441343 w 1596211"/>
                    <a:gd name="connsiteY11" fmla="*/ 262358 h 1776104"/>
                    <a:gd name="connsiteX12" fmla="*/ 492113 w 1596211"/>
                    <a:gd name="connsiteY12" fmla="*/ 112171 h 1776104"/>
                    <a:gd name="connsiteX13" fmla="*/ 604342 w 1596211"/>
                    <a:gd name="connsiteY13" fmla="*/ 461 h 1776104"/>
                    <a:gd name="connsiteX14" fmla="*/ 770622 w 1596211"/>
                    <a:gd name="connsiteY14" fmla="*/ 154392 h 1776104"/>
                    <a:gd name="connsiteX15" fmla="*/ 893644 w 1596211"/>
                    <a:gd name="connsiteY15" fmla="*/ 375507 h 1776104"/>
                    <a:gd name="connsiteX16" fmla="*/ 1029540 w 1596211"/>
                    <a:gd name="connsiteY16" fmla="*/ 42390 h 1776104"/>
                    <a:gd name="connsiteX17" fmla="*/ 1386479 w 1596211"/>
                    <a:gd name="connsiteY17" fmla="*/ 320534 h 1776104"/>
                    <a:gd name="connsiteX18" fmla="*/ 1537328 w 1596211"/>
                    <a:gd name="connsiteY18" fmla="*/ 564314 h 1776104"/>
                    <a:gd name="connsiteX19" fmla="*/ 1587984 w 1596211"/>
                    <a:gd name="connsiteY19" fmla="*/ 866842 h 1776104"/>
                    <a:gd name="connsiteX20" fmla="*/ 1587517 w 1596211"/>
                    <a:gd name="connsiteY20" fmla="*/ 1061638 h 1776104"/>
                    <a:gd name="connsiteX21" fmla="*/ 1504230 w 1596211"/>
                    <a:gd name="connsiteY21" fmla="*/ 1329999 h 1776104"/>
                    <a:gd name="connsiteX22" fmla="*/ 1516774 w 1596211"/>
                    <a:gd name="connsiteY22" fmla="*/ 1609151 h 1776104"/>
                    <a:gd name="connsiteX0" fmla="*/ 1360316 w 1596211"/>
                    <a:gd name="connsiteY0" fmla="*/ 1766913 h 1776104"/>
                    <a:gd name="connsiteX1" fmla="*/ 1056597 w 1596211"/>
                    <a:gd name="connsiteY1" fmla="*/ 1541161 h 1776104"/>
                    <a:gd name="connsiteX2" fmla="*/ 856229 w 1596211"/>
                    <a:gd name="connsiteY2" fmla="*/ 1505537 h 1776104"/>
                    <a:gd name="connsiteX3" fmla="*/ 604118 w 1596211"/>
                    <a:gd name="connsiteY3" fmla="*/ 1669750 h 1776104"/>
                    <a:gd name="connsiteX4" fmla="*/ 460380 w 1596211"/>
                    <a:gd name="connsiteY4" fmla="*/ 1770304 h 1776104"/>
                    <a:gd name="connsiteX5" fmla="*/ 325822 w 1596211"/>
                    <a:gd name="connsiteY5" fmla="*/ 1765376 h 1776104"/>
                    <a:gd name="connsiteX6" fmla="*/ 112572 w 1596211"/>
                    <a:gd name="connsiteY6" fmla="*/ 1649768 h 1776104"/>
                    <a:gd name="connsiteX7" fmla="*/ 61755 w 1596211"/>
                    <a:gd name="connsiteY7" fmla="*/ 1484636 h 1776104"/>
                    <a:gd name="connsiteX8" fmla="*/ 27268 w 1596211"/>
                    <a:gd name="connsiteY8" fmla="*/ 1347011 h 1776104"/>
                    <a:gd name="connsiteX9" fmla="*/ 7412 w 1596211"/>
                    <a:gd name="connsiteY9" fmla="*/ 562025 h 1776104"/>
                    <a:gd name="connsiteX10" fmla="*/ 168730 w 1596211"/>
                    <a:gd name="connsiteY10" fmla="*/ 43936 h 1776104"/>
                    <a:gd name="connsiteX11" fmla="*/ 413757 w 1596211"/>
                    <a:gd name="connsiteY11" fmla="*/ 359894 h 1776104"/>
                    <a:gd name="connsiteX12" fmla="*/ 492113 w 1596211"/>
                    <a:gd name="connsiteY12" fmla="*/ 112171 h 1776104"/>
                    <a:gd name="connsiteX13" fmla="*/ 604342 w 1596211"/>
                    <a:gd name="connsiteY13" fmla="*/ 461 h 1776104"/>
                    <a:gd name="connsiteX14" fmla="*/ 770622 w 1596211"/>
                    <a:gd name="connsiteY14" fmla="*/ 154392 h 1776104"/>
                    <a:gd name="connsiteX15" fmla="*/ 893644 w 1596211"/>
                    <a:gd name="connsiteY15" fmla="*/ 375507 h 1776104"/>
                    <a:gd name="connsiteX16" fmla="*/ 1029540 w 1596211"/>
                    <a:gd name="connsiteY16" fmla="*/ 42390 h 1776104"/>
                    <a:gd name="connsiteX17" fmla="*/ 1386479 w 1596211"/>
                    <a:gd name="connsiteY17" fmla="*/ 320534 h 1776104"/>
                    <a:gd name="connsiteX18" fmla="*/ 1537328 w 1596211"/>
                    <a:gd name="connsiteY18" fmla="*/ 564314 h 1776104"/>
                    <a:gd name="connsiteX19" fmla="*/ 1587984 w 1596211"/>
                    <a:gd name="connsiteY19" fmla="*/ 866842 h 1776104"/>
                    <a:gd name="connsiteX20" fmla="*/ 1587517 w 1596211"/>
                    <a:gd name="connsiteY20" fmla="*/ 1061638 h 1776104"/>
                    <a:gd name="connsiteX21" fmla="*/ 1504230 w 1596211"/>
                    <a:gd name="connsiteY21" fmla="*/ 1329999 h 1776104"/>
                    <a:gd name="connsiteX22" fmla="*/ 1516774 w 1596211"/>
                    <a:gd name="connsiteY22" fmla="*/ 1609151 h 1776104"/>
                    <a:gd name="connsiteX0" fmla="*/ 1360316 w 1596211"/>
                    <a:gd name="connsiteY0" fmla="*/ 1766637 h 1775828"/>
                    <a:gd name="connsiteX1" fmla="*/ 1056597 w 1596211"/>
                    <a:gd name="connsiteY1" fmla="*/ 1540885 h 1775828"/>
                    <a:gd name="connsiteX2" fmla="*/ 856229 w 1596211"/>
                    <a:gd name="connsiteY2" fmla="*/ 1505261 h 1775828"/>
                    <a:gd name="connsiteX3" fmla="*/ 604118 w 1596211"/>
                    <a:gd name="connsiteY3" fmla="*/ 1669474 h 1775828"/>
                    <a:gd name="connsiteX4" fmla="*/ 460380 w 1596211"/>
                    <a:gd name="connsiteY4" fmla="*/ 1770028 h 1775828"/>
                    <a:gd name="connsiteX5" fmla="*/ 325822 w 1596211"/>
                    <a:gd name="connsiteY5" fmla="*/ 1765100 h 1775828"/>
                    <a:gd name="connsiteX6" fmla="*/ 112572 w 1596211"/>
                    <a:gd name="connsiteY6" fmla="*/ 1649492 h 1775828"/>
                    <a:gd name="connsiteX7" fmla="*/ 61755 w 1596211"/>
                    <a:gd name="connsiteY7" fmla="*/ 1484360 h 1775828"/>
                    <a:gd name="connsiteX8" fmla="*/ 27268 w 1596211"/>
                    <a:gd name="connsiteY8" fmla="*/ 1346735 h 1775828"/>
                    <a:gd name="connsiteX9" fmla="*/ 7412 w 1596211"/>
                    <a:gd name="connsiteY9" fmla="*/ 561749 h 1775828"/>
                    <a:gd name="connsiteX10" fmla="*/ 168730 w 1596211"/>
                    <a:gd name="connsiteY10" fmla="*/ 43660 h 1775828"/>
                    <a:gd name="connsiteX11" fmla="*/ 413757 w 1596211"/>
                    <a:gd name="connsiteY11" fmla="*/ 359618 h 1775828"/>
                    <a:gd name="connsiteX12" fmla="*/ 525216 w 1596211"/>
                    <a:gd name="connsiteY12" fmla="*/ 125829 h 1775828"/>
                    <a:gd name="connsiteX13" fmla="*/ 604342 w 1596211"/>
                    <a:gd name="connsiteY13" fmla="*/ 185 h 1775828"/>
                    <a:gd name="connsiteX14" fmla="*/ 770622 w 1596211"/>
                    <a:gd name="connsiteY14" fmla="*/ 154116 h 1775828"/>
                    <a:gd name="connsiteX15" fmla="*/ 893644 w 1596211"/>
                    <a:gd name="connsiteY15" fmla="*/ 375231 h 1775828"/>
                    <a:gd name="connsiteX16" fmla="*/ 1029540 w 1596211"/>
                    <a:gd name="connsiteY16" fmla="*/ 42114 h 1775828"/>
                    <a:gd name="connsiteX17" fmla="*/ 1386479 w 1596211"/>
                    <a:gd name="connsiteY17" fmla="*/ 320258 h 1775828"/>
                    <a:gd name="connsiteX18" fmla="*/ 1537328 w 1596211"/>
                    <a:gd name="connsiteY18" fmla="*/ 564038 h 1775828"/>
                    <a:gd name="connsiteX19" fmla="*/ 1587984 w 1596211"/>
                    <a:gd name="connsiteY19" fmla="*/ 866566 h 1775828"/>
                    <a:gd name="connsiteX20" fmla="*/ 1587517 w 1596211"/>
                    <a:gd name="connsiteY20" fmla="*/ 1061362 h 1775828"/>
                    <a:gd name="connsiteX21" fmla="*/ 1504230 w 1596211"/>
                    <a:gd name="connsiteY21" fmla="*/ 1329723 h 1775828"/>
                    <a:gd name="connsiteX22" fmla="*/ 1516774 w 1596211"/>
                    <a:gd name="connsiteY22" fmla="*/ 1608875 h 1775828"/>
                    <a:gd name="connsiteX0" fmla="*/ 1360316 w 1596211"/>
                    <a:gd name="connsiteY0" fmla="*/ 1766637 h 1775828"/>
                    <a:gd name="connsiteX1" fmla="*/ 1056597 w 1596211"/>
                    <a:gd name="connsiteY1" fmla="*/ 1540885 h 1775828"/>
                    <a:gd name="connsiteX2" fmla="*/ 856229 w 1596211"/>
                    <a:gd name="connsiteY2" fmla="*/ 1505261 h 1775828"/>
                    <a:gd name="connsiteX3" fmla="*/ 604118 w 1596211"/>
                    <a:gd name="connsiteY3" fmla="*/ 1669474 h 1775828"/>
                    <a:gd name="connsiteX4" fmla="*/ 460380 w 1596211"/>
                    <a:gd name="connsiteY4" fmla="*/ 1770028 h 1775828"/>
                    <a:gd name="connsiteX5" fmla="*/ 325822 w 1596211"/>
                    <a:gd name="connsiteY5" fmla="*/ 1765100 h 1775828"/>
                    <a:gd name="connsiteX6" fmla="*/ 112572 w 1596211"/>
                    <a:gd name="connsiteY6" fmla="*/ 1649492 h 1775828"/>
                    <a:gd name="connsiteX7" fmla="*/ 61755 w 1596211"/>
                    <a:gd name="connsiteY7" fmla="*/ 1484360 h 1775828"/>
                    <a:gd name="connsiteX8" fmla="*/ 27268 w 1596211"/>
                    <a:gd name="connsiteY8" fmla="*/ 1346735 h 1775828"/>
                    <a:gd name="connsiteX9" fmla="*/ 7412 w 1596211"/>
                    <a:gd name="connsiteY9" fmla="*/ 561749 h 1775828"/>
                    <a:gd name="connsiteX10" fmla="*/ 168730 w 1596211"/>
                    <a:gd name="connsiteY10" fmla="*/ 43660 h 1775828"/>
                    <a:gd name="connsiteX11" fmla="*/ 238323 w 1596211"/>
                    <a:gd name="connsiteY11" fmla="*/ 132796 h 1775828"/>
                    <a:gd name="connsiteX12" fmla="*/ 413757 w 1596211"/>
                    <a:gd name="connsiteY12" fmla="*/ 359618 h 1775828"/>
                    <a:gd name="connsiteX13" fmla="*/ 525216 w 1596211"/>
                    <a:gd name="connsiteY13" fmla="*/ 125829 h 1775828"/>
                    <a:gd name="connsiteX14" fmla="*/ 604342 w 1596211"/>
                    <a:gd name="connsiteY14" fmla="*/ 185 h 1775828"/>
                    <a:gd name="connsiteX15" fmla="*/ 770622 w 1596211"/>
                    <a:gd name="connsiteY15" fmla="*/ 154116 h 1775828"/>
                    <a:gd name="connsiteX16" fmla="*/ 893644 w 1596211"/>
                    <a:gd name="connsiteY16" fmla="*/ 375231 h 1775828"/>
                    <a:gd name="connsiteX17" fmla="*/ 1029540 w 1596211"/>
                    <a:gd name="connsiteY17" fmla="*/ 42114 h 1775828"/>
                    <a:gd name="connsiteX18" fmla="*/ 1386479 w 1596211"/>
                    <a:gd name="connsiteY18" fmla="*/ 320258 h 1775828"/>
                    <a:gd name="connsiteX19" fmla="*/ 1537328 w 1596211"/>
                    <a:gd name="connsiteY19" fmla="*/ 564038 h 1775828"/>
                    <a:gd name="connsiteX20" fmla="*/ 1587984 w 1596211"/>
                    <a:gd name="connsiteY20" fmla="*/ 866566 h 1775828"/>
                    <a:gd name="connsiteX21" fmla="*/ 1587517 w 1596211"/>
                    <a:gd name="connsiteY21" fmla="*/ 1061362 h 1775828"/>
                    <a:gd name="connsiteX22" fmla="*/ 1504230 w 1596211"/>
                    <a:gd name="connsiteY22" fmla="*/ 1329723 h 1775828"/>
                    <a:gd name="connsiteX23" fmla="*/ 1516774 w 1596211"/>
                    <a:gd name="connsiteY23" fmla="*/ 1608875 h 1775828"/>
                    <a:gd name="connsiteX0" fmla="*/ 1360690 w 1596585"/>
                    <a:gd name="connsiteY0" fmla="*/ 1766637 h 1775828"/>
                    <a:gd name="connsiteX1" fmla="*/ 1056971 w 1596585"/>
                    <a:gd name="connsiteY1" fmla="*/ 1540885 h 1775828"/>
                    <a:gd name="connsiteX2" fmla="*/ 856603 w 1596585"/>
                    <a:gd name="connsiteY2" fmla="*/ 1505261 h 1775828"/>
                    <a:gd name="connsiteX3" fmla="*/ 604492 w 1596585"/>
                    <a:gd name="connsiteY3" fmla="*/ 1669474 h 1775828"/>
                    <a:gd name="connsiteX4" fmla="*/ 460754 w 1596585"/>
                    <a:gd name="connsiteY4" fmla="*/ 1770028 h 1775828"/>
                    <a:gd name="connsiteX5" fmla="*/ 326196 w 1596585"/>
                    <a:gd name="connsiteY5" fmla="*/ 1765100 h 1775828"/>
                    <a:gd name="connsiteX6" fmla="*/ 112946 w 1596585"/>
                    <a:gd name="connsiteY6" fmla="*/ 1649492 h 1775828"/>
                    <a:gd name="connsiteX7" fmla="*/ 62129 w 1596585"/>
                    <a:gd name="connsiteY7" fmla="*/ 1484360 h 1775828"/>
                    <a:gd name="connsiteX8" fmla="*/ 27642 w 1596585"/>
                    <a:gd name="connsiteY8" fmla="*/ 1346735 h 1775828"/>
                    <a:gd name="connsiteX9" fmla="*/ 7786 w 1596585"/>
                    <a:gd name="connsiteY9" fmla="*/ 561749 h 1775828"/>
                    <a:gd name="connsiteX10" fmla="*/ 174622 w 1596585"/>
                    <a:gd name="connsiteY10" fmla="*/ 155129 h 1775828"/>
                    <a:gd name="connsiteX11" fmla="*/ 238697 w 1596585"/>
                    <a:gd name="connsiteY11" fmla="*/ 132796 h 1775828"/>
                    <a:gd name="connsiteX12" fmla="*/ 414131 w 1596585"/>
                    <a:gd name="connsiteY12" fmla="*/ 359618 h 1775828"/>
                    <a:gd name="connsiteX13" fmla="*/ 525590 w 1596585"/>
                    <a:gd name="connsiteY13" fmla="*/ 125829 h 1775828"/>
                    <a:gd name="connsiteX14" fmla="*/ 604716 w 1596585"/>
                    <a:gd name="connsiteY14" fmla="*/ 185 h 1775828"/>
                    <a:gd name="connsiteX15" fmla="*/ 770996 w 1596585"/>
                    <a:gd name="connsiteY15" fmla="*/ 154116 h 1775828"/>
                    <a:gd name="connsiteX16" fmla="*/ 894018 w 1596585"/>
                    <a:gd name="connsiteY16" fmla="*/ 375231 h 1775828"/>
                    <a:gd name="connsiteX17" fmla="*/ 1029914 w 1596585"/>
                    <a:gd name="connsiteY17" fmla="*/ 42114 h 1775828"/>
                    <a:gd name="connsiteX18" fmla="*/ 1386853 w 1596585"/>
                    <a:gd name="connsiteY18" fmla="*/ 320258 h 1775828"/>
                    <a:gd name="connsiteX19" fmla="*/ 1537702 w 1596585"/>
                    <a:gd name="connsiteY19" fmla="*/ 564038 h 1775828"/>
                    <a:gd name="connsiteX20" fmla="*/ 1588358 w 1596585"/>
                    <a:gd name="connsiteY20" fmla="*/ 866566 h 1775828"/>
                    <a:gd name="connsiteX21" fmla="*/ 1587891 w 1596585"/>
                    <a:gd name="connsiteY21" fmla="*/ 1061362 h 1775828"/>
                    <a:gd name="connsiteX22" fmla="*/ 1504604 w 1596585"/>
                    <a:gd name="connsiteY22" fmla="*/ 1329723 h 1775828"/>
                    <a:gd name="connsiteX23" fmla="*/ 1517148 w 1596585"/>
                    <a:gd name="connsiteY23" fmla="*/ 1608875 h 1775828"/>
                    <a:gd name="connsiteX0" fmla="*/ 1360690 w 1596585"/>
                    <a:gd name="connsiteY0" fmla="*/ 1766637 h 1775828"/>
                    <a:gd name="connsiteX1" fmla="*/ 1056971 w 1596585"/>
                    <a:gd name="connsiteY1" fmla="*/ 1540885 h 1775828"/>
                    <a:gd name="connsiteX2" fmla="*/ 856603 w 1596585"/>
                    <a:gd name="connsiteY2" fmla="*/ 1505261 h 1775828"/>
                    <a:gd name="connsiteX3" fmla="*/ 604492 w 1596585"/>
                    <a:gd name="connsiteY3" fmla="*/ 1669474 h 1775828"/>
                    <a:gd name="connsiteX4" fmla="*/ 460754 w 1596585"/>
                    <a:gd name="connsiteY4" fmla="*/ 1770028 h 1775828"/>
                    <a:gd name="connsiteX5" fmla="*/ 326196 w 1596585"/>
                    <a:gd name="connsiteY5" fmla="*/ 1765100 h 1775828"/>
                    <a:gd name="connsiteX6" fmla="*/ 112946 w 1596585"/>
                    <a:gd name="connsiteY6" fmla="*/ 1649492 h 1775828"/>
                    <a:gd name="connsiteX7" fmla="*/ 62129 w 1596585"/>
                    <a:gd name="connsiteY7" fmla="*/ 1484360 h 1775828"/>
                    <a:gd name="connsiteX8" fmla="*/ 27642 w 1596585"/>
                    <a:gd name="connsiteY8" fmla="*/ 1346735 h 1775828"/>
                    <a:gd name="connsiteX9" fmla="*/ 7786 w 1596585"/>
                    <a:gd name="connsiteY9" fmla="*/ 561749 h 1775828"/>
                    <a:gd name="connsiteX10" fmla="*/ 174622 w 1596585"/>
                    <a:gd name="connsiteY10" fmla="*/ 155129 h 1775828"/>
                    <a:gd name="connsiteX11" fmla="*/ 205594 w 1596585"/>
                    <a:gd name="connsiteY11" fmla="*/ 174597 h 1775828"/>
                    <a:gd name="connsiteX12" fmla="*/ 414131 w 1596585"/>
                    <a:gd name="connsiteY12" fmla="*/ 359618 h 1775828"/>
                    <a:gd name="connsiteX13" fmla="*/ 525590 w 1596585"/>
                    <a:gd name="connsiteY13" fmla="*/ 125829 h 1775828"/>
                    <a:gd name="connsiteX14" fmla="*/ 604716 w 1596585"/>
                    <a:gd name="connsiteY14" fmla="*/ 185 h 1775828"/>
                    <a:gd name="connsiteX15" fmla="*/ 770996 w 1596585"/>
                    <a:gd name="connsiteY15" fmla="*/ 154116 h 1775828"/>
                    <a:gd name="connsiteX16" fmla="*/ 894018 w 1596585"/>
                    <a:gd name="connsiteY16" fmla="*/ 375231 h 1775828"/>
                    <a:gd name="connsiteX17" fmla="*/ 1029914 w 1596585"/>
                    <a:gd name="connsiteY17" fmla="*/ 42114 h 1775828"/>
                    <a:gd name="connsiteX18" fmla="*/ 1386853 w 1596585"/>
                    <a:gd name="connsiteY18" fmla="*/ 320258 h 1775828"/>
                    <a:gd name="connsiteX19" fmla="*/ 1537702 w 1596585"/>
                    <a:gd name="connsiteY19" fmla="*/ 564038 h 1775828"/>
                    <a:gd name="connsiteX20" fmla="*/ 1588358 w 1596585"/>
                    <a:gd name="connsiteY20" fmla="*/ 866566 h 1775828"/>
                    <a:gd name="connsiteX21" fmla="*/ 1587891 w 1596585"/>
                    <a:gd name="connsiteY21" fmla="*/ 1061362 h 1775828"/>
                    <a:gd name="connsiteX22" fmla="*/ 1504604 w 1596585"/>
                    <a:gd name="connsiteY22" fmla="*/ 1329723 h 1775828"/>
                    <a:gd name="connsiteX23" fmla="*/ 1517148 w 1596585"/>
                    <a:gd name="connsiteY23" fmla="*/ 1608875 h 1775828"/>
                    <a:gd name="connsiteX0" fmla="*/ 1360690 w 1596585"/>
                    <a:gd name="connsiteY0" fmla="*/ 1766637 h 1775828"/>
                    <a:gd name="connsiteX1" fmla="*/ 1056971 w 1596585"/>
                    <a:gd name="connsiteY1" fmla="*/ 1540885 h 1775828"/>
                    <a:gd name="connsiteX2" fmla="*/ 856603 w 1596585"/>
                    <a:gd name="connsiteY2" fmla="*/ 1505261 h 1775828"/>
                    <a:gd name="connsiteX3" fmla="*/ 604492 w 1596585"/>
                    <a:gd name="connsiteY3" fmla="*/ 1669474 h 1775828"/>
                    <a:gd name="connsiteX4" fmla="*/ 460754 w 1596585"/>
                    <a:gd name="connsiteY4" fmla="*/ 1770028 h 1775828"/>
                    <a:gd name="connsiteX5" fmla="*/ 326196 w 1596585"/>
                    <a:gd name="connsiteY5" fmla="*/ 1765100 h 1775828"/>
                    <a:gd name="connsiteX6" fmla="*/ 112946 w 1596585"/>
                    <a:gd name="connsiteY6" fmla="*/ 1649492 h 1775828"/>
                    <a:gd name="connsiteX7" fmla="*/ 62129 w 1596585"/>
                    <a:gd name="connsiteY7" fmla="*/ 1484360 h 1775828"/>
                    <a:gd name="connsiteX8" fmla="*/ 27642 w 1596585"/>
                    <a:gd name="connsiteY8" fmla="*/ 1346735 h 1775828"/>
                    <a:gd name="connsiteX9" fmla="*/ 7786 w 1596585"/>
                    <a:gd name="connsiteY9" fmla="*/ 561749 h 1775828"/>
                    <a:gd name="connsiteX10" fmla="*/ 174622 w 1596585"/>
                    <a:gd name="connsiteY10" fmla="*/ 155129 h 1775828"/>
                    <a:gd name="connsiteX11" fmla="*/ 414131 w 1596585"/>
                    <a:gd name="connsiteY11" fmla="*/ 359618 h 1775828"/>
                    <a:gd name="connsiteX12" fmla="*/ 525590 w 1596585"/>
                    <a:gd name="connsiteY12" fmla="*/ 125829 h 1775828"/>
                    <a:gd name="connsiteX13" fmla="*/ 604716 w 1596585"/>
                    <a:gd name="connsiteY13" fmla="*/ 185 h 1775828"/>
                    <a:gd name="connsiteX14" fmla="*/ 770996 w 1596585"/>
                    <a:gd name="connsiteY14" fmla="*/ 154116 h 1775828"/>
                    <a:gd name="connsiteX15" fmla="*/ 894018 w 1596585"/>
                    <a:gd name="connsiteY15" fmla="*/ 375231 h 1775828"/>
                    <a:gd name="connsiteX16" fmla="*/ 1029914 w 1596585"/>
                    <a:gd name="connsiteY16" fmla="*/ 42114 h 1775828"/>
                    <a:gd name="connsiteX17" fmla="*/ 1386853 w 1596585"/>
                    <a:gd name="connsiteY17" fmla="*/ 320258 h 1775828"/>
                    <a:gd name="connsiteX18" fmla="*/ 1537702 w 1596585"/>
                    <a:gd name="connsiteY18" fmla="*/ 564038 h 1775828"/>
                    <a:gd name="connsiteX19" fmla="*/ 1588358 w 1596585"/>
                    <a:gd name="connsiteY19" fmla="*/ 866566 h 1775828"/>
                    <a:gd name="connsiteX20" fmla="*/ 1587891 w 1596585"/>
                    <a:gd name="connsiteY20" fmla="*/ 1061362 h 1775828"/>
                    <a:gd name="connsiteX21" fmla="*/ 1504604 w 1596585"/>
                    <a:gd name="connsiteY21" fmla="*/ 1329723 h 1775828"/>
                    <a:gd name="connsiteX22" fmla="*/ 1517148 w 1596585"/>
                    <a:gd name="connsiteY22" fmla="*/ 1608875 h 1775828"/>
                    <a:gd name="connsiteX0" fmla="*/ 1354439 w 1590334"/>
                    <a:gd name="connsiteY0" fmla="*/ 1766637 h 1775828"/>
                    <a:gd name="connsiteX1" fmla="*/ 1050720 w 1590334"/>
                    <a:gd name="connsiteY1" fmla="*/ 1540885 h 1775828"/>
                    <a:gd name="connsiteX2" fmla="*/ 850352 w 1590334"/>
                    <a:gd name="connsiteY2" fmla="*/ 1505261 h 1775828"/>
                    <a:gd name="connsiteX3" fmla="*/ 598241 w 1590334"/>
                    <a:gd name="connsiteY3" fmla="*/ 1669474 h 1775828"/>
                    <a:gd name="connsiteX4" fmla="*/ 454503 w 1590334"/>
                    <a:gd name="connsiteY4" fmla="*/ 1770028 h 1775828"/>
                    <a:gd name="connsiteX5" fmla="*/ 319945 w 1590334"/>
                    <a:gd name="connsiteY5" fmla="*/ 1765100 h 1775828"/>
                    <a:gd name="connsiteX6" fmla="*/ 106695 w 1590334"/>
                    <a:gd name="connsiteY6" fmla="*/ 1649492 h 1775828"/>
                    <a:gd name="connsiteX7" fmla="*/ 55878 w 1590334"/>
                    <a:gd name="connsiteY7" fmla="*/ 1484360 h 1775828"/>
                    <a:gd name="connsiteX8" fmla="*/ 82080 w 1590334"/>
                    <a:gd name="connsiteY8" fmla="*/ 1381570 h 1775828"/>
                    <a:gd name="connsiteX9" fmla="*/ 1535 w 1590334"/>
                    <a:gd name="connsiteY9" fmla="*/ 561749 h 1775828"/>
                    <a:gd name="connsiteX10" fmla="*/ 168371 w 1590334"/>
                    <a:gd name="connsiteY10" fmla="*/ 155129 h 1775828"/>
                    <a:gd name="connsiteX11" fmla="*/ 407880 w 1590334"/>
                    <a:gd name="connsiteY11" fmla="*/ 359618 h 1775828"/>
                    <a:gd name="connsiteX12" fmla="*/ 519339 w 1590334"/>
                    <a:gd name="connsiteY12" fmla="*/ 125829 h 1775828"/>
                    <a:gd name="connsiteX13" fmla="*/ 598465 w 1590334"/>
                    <a:gd name="connsiteY13" fmla="*/ 185 h 1775828"/>
                    <a:gd name="connsiteX14" fmla="*/ 764745 w 1590334"/>
                    <a:gd name="connsiteY14" fmla="*/ 154116 h 1775828"/>
                    <a:gd name="connsiteX15" fmla="*/ 887767 w 1590334"/>
                    <a:gd name="connsiteY15" fmla="*/ 375231 h 1775828"/>
                    <a:gd name="connsiteX16" fmla="*/ 1023663 w 1590334"/>
                    <a:gd name="connsiteY16" fmla="*/ 42114 h 1775828"/>
                    <a:gd name="connsiteX17" fmla="*/ 1380602 w 1590334"/>
                    <a:gd name="connsiteY17" fmla="*/ 320258 h 1775828"/>
                    <a:gd name="connsiteX18" fmla="*/ 1531451 w 1590334"/>
                    <a:gd name="connsiteY18" fmla="*/ 564038 h 1775828"/>
                    <a:gd name="connsiteX19" fmla="*/ 1582107 w 1590334"/>
                    <a:gd name="connsiteY19" fmla="*/ 866566 h 1775828"/>
                    <a:gd name="connsiteX20" fmla="*/ 1581640 w 1590334"/>
                    <a:gd name="connsiteY20" fmla="*/ 1061362 h 1775828"/>
                    <a:gd name="connsiteX21" fmla="*/ 1498353 w 1590334"/>
                    <a:gd name="connsiteY21" fmla="*/ 1329723 h 1775828"/>
                    <a:gd name="connsiteX22" fmla="*/ 1510897 w 1590334"/>
                    <a:gd name="connsiteY22" fmla="*/ 1608875 h 1775828"/>
                    <a:gd name="connsiteX0" fmla="*/ 1354439 w 1590334"/>
                    <a:gd name="connsiteY0" fmla="*/ 1766637 h 1775828"/>
                    <a:gd name="connsiteX1" fmla="*/ 1050720 w 1590334"/>
                    <a:gd name="connsiteY1" fmla="*/ 1540885 h 1775828"/>
                    <a:gd name="connsiteX2" fmla="*/ 850352 w 1590334"/>
                    <a:gd name="connsiteY2" fmla="*/ 1505261 h 1775828"/>
                    <a:gd name="connsiteX3" fmla="*/ 598241 w 1590334"/>
                    <a:gd name="connsiteY3" fmla="*/ 1669474 h 1775828"/>
                    <a:gd name="connsiteX4" fmla="*/ 454503 w 1590334"/>
                    <a:gd name="connsiteY4" fmla="*/ 1770028 h 1775828"/>
                    <a:gd name="connsiteX5" fmla="*/ 319945 w 1590334"/>
                    <a:gd name="connsiteY5" fmla="*/ 1765100 h 1775828"/>
                    <a:gd name="connsiteX6" fmla="*/ 106695 w 1590334"/>
                    <a:gd name="connsiteY6" fmla="*/ 1649492 h 1775828"/>
                    <a:gd name="connsiteX7" fmla="*/ 39326 w 1590334"/>
                    <a:gd name="connsiteY7" fmla="*/ 1512228 h 1775828"/>
                    <a:gd name="connsiteX8" fmla="*/ 82080 w 1590334"/>
                    <a:gd name="connsiteY8" fmla="*/ 1381570 h 1775828"/>
                    <a:gd name="connsiteX9" fmla="*/ 1535 w 1590334"/>
                    <a:gd name="connsiteY9" fmla="*/ 561749 h 1775828"/>
                    <a:gd name="connsiteX10" fmla="*/ 168371 w 1590334"/>
                    <a:gd name="connsiteY10" fmla="*/ 155129 h 1775828"/>
                    <a:gd name="connsiteX11" fmla="*/ 407880 w 1590334"/>
                    <a:gd name="connsiteY11" fmla="*/ 359618 h 1775828"/>
                    <a:gd name="connsiteX12" fmla="*/ 519339 w 1590334"/>
                    <a:gd name="connsiteY12" fmla="*/ 125829 h 1775828"/>
                    <a:gd name="connsiteX13" fmla="*/ 598465 w 1590334"/>
                    <a:gd name="connsiteY13" fmla="*/ 185 h 1775828"/>
                    <a:gd name="connsiteX14" fmla="*/ 764745 w 1590334"/>
                    <a:gd name="connsiteY14" fmla="*/ 154116 h 1775828"/>
                    <a:gd name="connsiteX15" fmla="*/ 887767 w 1590334"/>
                    <a:gd name="connsiteY15" fmla="*/ 375231 h 1775828"/>
                    <a:gd name="connsiteX16" fmla="*/ 1023663 w 1590334"/>
                    <a:gd name="connsiteY16" fmla="*/ 42114 h 1775828"/>
                    <a:gd name="connsiteX17" fmla="*/ 1380602 w 1590334"/>
                    <a:gd name="connsiteY17" fmla="*/ 320258 h 1775828"/>
                    <a:gd name="connsiteX18" fmla="*/ 1531451 w 1590334"/>
                    <a:gd name="connsiteY18" fmla="*/ 564038 h 1775828"/>
                    <a:gd name="connsiteX19" fmla="*/ 1582107 w 1590334"/>
                    <a:gd name="connsiteY19" fmla="*/ 866566 h 1775828"/>
                    <a:gd name="connsiteX20" fmla="*/ 1581640 w 1590334"/>
                    <a:gd name="connsiteY20" fmla="*/ 1061362 h 1775828"/>
                    <a:gd name="connsiteX21" fmla="*/ 1498353 w 1590334"/>
                    <a:gd name="connsiteY21" fmla="*/ 1329723 h 1775828"/>
                    <a:gd name="connsiteX22" fmla="*/ 1510897 w 1590334"/>
                    <a:gd name="connsiteY22" fmla="*/ 1608875 h 1775828"/>
                    <a:gd name="connsiteX0" fmla="*/ 1355772 w 1591667"/>
                    <a:gd name="connsiteY0" fmla="*/ 1766637 h 1775828"/>
                    <a:gd name="connsiteX1" fmla="*/ 1052053 w 1591667"/>
                    <a:gd name="connsiteY1" fmla="*/ 1540885 h 1775828"/>
                    <a:gd name="connsiteX2" fmla="*/ 851685 w 1591667"/>
                    <a:gd name="connsiteY2" fmla="*/ 1505261 h 1775828"/>
                    <a:gd name="connsiteX3" fmla="*/ 599574 w 1591667"/>
                    <a:gd name="connsiteY3" fmla="*/ 1669474 h 1775828"/>
                    <a:gd name="connsiteX4" fmla="*/ 455836 w 1591667"/>
                    <a:gd name="connsiteY4" fmla="*/ 1770028 h 1775828"/>
                    <a:gd name="connsiteX5" fmla="*/ 321278 w 1591667"/>
                    <a:gd name="connsiteY5" fmla="*/ 1765100 h 1775828"/>
                    <a:gd name="connsiteX6" fmla="*/ 108028 w 1591667"/>
                    <a:gd name="connsiteY6" fmla="*/ 1649492 h 1775828"/>
                    <a:gd name="connsiteX7" fmla="*/ 40659 w 1591667"/>
                    <a:gd name="connsiteY7" fmla="*/ 1512228 h 1775828"/>
                    <a:gd name="connsiteX8" fmla="*/ 61345 w 1591667"/>
                    <a:gd name="connsiteY8" fmla="*/ 1374603 h 1775828"/>
                    <a:gd name="connsiteX9" fmla="*/ 2868 w 1591667"/>
                    <a:gd name="connsiteY9" fmla="*/ 561749 h 1775828"/>
                    <a:gd name="connsiteX10" fmla="*/ 169704 w 1591667"/>
                    <a:gd name="connsiteY10" fmla="*/ 155129 h 1775828"/>
                    <a:gd name="connsiteX11" fmla="*/ 409213 w 1591667"/>
                    <a:gd name="connsiteY11" fmla="*/ 359618 h 1775828"/>
                    <a:gd name="connsiteX12" fmla="*/ 520672 w 1591667"/>
                    <a:gd name="connsiteY12" fmla="*/ 125829 h 1775828"/>
                    <a:gd name="connsiteX13" fmla="*/ 599798 w 1591667"/>
                    <a:gd name="connsiteY13" fmla="*/ 185 h 1775828"/>
                    <a:gd name="connsiteX14" fmla="*/ 766078 w 1591667"/>
                    <a:gd name="connsiteY14" fmla="*/ 154116 h 1775828"/>
                    <a:gd name="connsiteX15" fmla="*/ 889100 w 1591667"/>
                    <a:gd name="connsiteY15" fmla="*/ 375231 h 1775828"/>
                    <a:gd name="connsiteX16" fmla="*/ 1024996 w 1591667"/>
                    <a:gd name="connsiteY16" fmla="*/ 42114 h 1775828"/>
                    <a:gd name="connsiteX17" fmla="*/ 1381935 w 1591667"/>
                    <a:gd name="connsiteY17" fmla="*/ 320258 h 1775828"/>
                    <a:gd name="connsiteX18" fmla="*/ 1532784 w 1591667"/>
                    <a:gd name="connsiteY18" fmla="*/ 564038 h 1775828"/>
                    <a:gd name="connsiteX19" fmla="*/ 1583440 w 1591667"/>
                    <a:gd name="connsiteY19" fmla="*/ 866566 h 1775828"/>
                    <a:gd name="connsiteX20" fmla="*/ 1582973 w 1591667"/>
                    <a:gd name="connsiteY20" fmla="*/ 1061362 h 1775828"/>
                    <a:gd name="connsiteX21" fmla="*/ 1499686 w 1591667"/>
                    <a:gd name="connsiteY21" fmla="*/ 1329723 h 1775828"/>
                    <a:gd name="connsiteX22" fmla="*/ 1512230 w 1591667"/>
                    <a:gd name="connsiteY22" fmla="*/ 1608875 h 1775828"/>
                    <a:gd name="connsiteX0" fmla="*/ 1356300 w 1592195"/>
                    <a:gd name="connsiteY0" fmla="*/ 1766637 h 1775828"/>
                    <a:gd name="connsiteX1" fmla="*/ 1052581 w 1592195"/>
                    <a:gd name="connsiteY1" fmla="*/ 1540885 h 1775828"/>
                    <a:gd name="connsiteX2" fmla="*/ 852213 w 1592195"/>
                    <a:gd name="connsiteY2" fmla="*/ 1505261 h 1775828"/>
                    <a:gd name="connsiteX3" fmla="*/ 600102 w 1592195"/>
                    <a:gd name="connsiteY3" fmla="*/ 1669474 h 1775828"/>
                    <a:gd name="connsiteX4" fmla="*/ 456364 w 1592195"/>
                    <a:gd name="connsiteY4" fmla="*/ 1770028 h 1775828"/>
                    <a:gd name="connsiteX5" fmla="*/ 321806 w 1592195"/>
                    <a:gd name="connsiteY5" fmla="*/ 1765100 h 1775828"/>
                    <a:gd name="connsiteX6" fmla="*/ 108556 w 1592195"/>
                    <a:gd name="connsiteY6" fmla="*/ 1649492 h 1775828"/>
                    <a:gd name="connsiteX7" fmla="*/ 61873 w 1592195"/>
                    <a:gd name="connsiteY7" fmla="*/ 1374603 h 1775828"/>
                    <a:gd name="connsiteX8" fmla="*/ 3396 w 1592195"/>
                    <a:gd name="connsiteY8" fmla="*/ 561749 h 1775828"/>
                    <a:gd name="connsiteX9" fmla="*/ 170232 w 1592195"/>
                    <a:gd name="connsiteY9" fmla="*/ 155129 h 1775828"/>
                    <a:gd name="connsiteX10" fmla="*/ 409741 w 1592195"/>
                    <a:gd name="connsiteY10" fmla="*/ 359618 h 1775828"/>
                    <a:gd name="connsiteX11" fmla="*/ 521200 w 1592195"/>
                    <a:gd name="connsiteY11" fmla="*/ 125829 h 1775828"/>
                    <a:gd name="connsiteX12" fmla="*/ 600326 w 1592195"/>
                    <a:gd name="connsiteY12" fmla="*/ 185 h 1775828"/>
                    <a:gd name="connsiteX13" fmla="*/ 766606 w 1592195"/>
                    <a:gd name="connsiteY13" fmla="*/ 154116 h 1775828"/>
                    <a:gd name="connsiteX14" fmla="*/ 889628 w 1592195"/>
                    <a:gd name="connsiteY14" fmla="*/ 375231 h 1775828"/>
                    <a:gd name="connsiteX15" fmla="*/ 1025524 w 1592195"/>
                    <a:gd name="connsiteY15" fmla="*/ 42114 h 1775828"/>
                    <a:gd name="connsiteX16" fmla="*/ 1382463 w 1592195"/>
                    <a:gd name="connsiteY16" fmla="*/ 320258 h 1775828"/>
                    <a:gd name="connsiteX17" fmla="*/ 1533312 w 1592195"/>
                    <a:gd name="connsiteY17" fmla="*/ 564038 h 1775828"/>
                    <a:gd name="connsiteX18" fmla="*/ 1583968 w 1592195"/>
                    <a:gd name="connsiteY18" fmla="*/ 866566 h 1775828"/>
                    <a:gd name="connsiteX19" fmla="*/ 1583501 w 1592195"/>
                    <a:gd name="connsiteY19" fmla="*/ 1061362 h 1775828"/>
                    <a:gd name="connsiteX20" fmla="*/ 1500214 w 1592195"/>
                    <a:gd name="connsiteY20" fmla="*/ 1329723 h 1775828"/>
                    <a:gd name="connsiteX21" fmla="*/ 1512758 w 1592195"/>
                    <a:gd name="connsiteY21" fmla="*/ 1608875 h 1775828"/>
                    <a:gd name="connsiteX0" fmla="*/ 1361191 w 1597086"/>
                    <a:gd name="connsiteY0" fmla="*/ 1766637 h 1775828"/>
                    <a:gd name="connsiteX1" fmla="*/ 1057472 w 1597086"/>
                    <a:gd name="connsiteY1" fmla="*/ 1540885 h 1775828"/>
                    <a:gd name="connsiteX2" fmla="*/ 857104 w 1597086"/>
                    <a:gd name="connsiteY2" fmla="*/ 1505261 h 1775828"/>
                    <a:gd name="connsiteX3" fmla="*/ 604993 w 1597086"/>
                    <a:gd name="connsiteY3" fmla="*/ 1669474 h 1775828"/>
                    <a:gd name="connsiteX4" fmla="*/ 461255 w 1597086"/>
                    <a:gd name="connsiteY4" fmla="*/ 1770028 h 1775828"/>
                    <a:gd name="connsiteX5" fmla="*/ 326697 w 1597086"/>
                    <a:gd name="connsiteY5" fmla="*/ 1765100 h 1775828"/>
                    <a:gd name="connsiteX6" fmla="*/ 113447 w 1597086"/>
                    <a:gd name="connsiteY6" fmla="*/ 1649492 h 1775828"/>
                    <a:gd name="connsiteX7" fmla="*/ 66764 w 1597086"/>
                    <a:gd name="connsiteY7" fmla="*/ 1374603 h 1775828"/>
                    <a:gd name="connsiteX8" fmla="*/ 29546 w 1597086"/>
                    <a:gd name="connsiteY8" fmla="*/ 1038483 h 1775828"/>
                    <a:gd name="connsiteX9" fmla="*/ 8287 w 1597086"/>
                    <a:gd name="connsiteY9" fmla="*/ 561749 h 1775828"/>
                    <a:gd name="connsiteX10" fmla="*/ 175123 w 1597086"/>
                    <a:gd name="connsiteY10" fmla="*/ 155129 h 1775828"/>
                    <a:gd name="connsiteX11" fmla="*/ 414632 w 1597086"/>
                    <a:gd name="connsiteY11" fmla="*/ 359618 h 1775828"/>
                    <a:gd name="connsiteX12" fmla="*/ 526091 w 1597086"/>
                    <a:gd name="connsiteY12" fmla="*/ 125829 h 1775828"/>
                    <a:gd name="connsiteX13" fmla="*/ 605217 w 1597086"/>
                    <a:gd name="connsiteY13" fmla="*/ 185 h 1775828"/>
                    <a:gd name="connsiteX14" fmla="*/ 771497 w 1597086"/>
                    <a:gd name="connsiteY14" fmla="*/ 154116 h 1775828"/>
                    <a:gd name="connsiteX15" fmla="*/ 894519 w 1597086"/>
                    <a:gd name="connsiteY15" fmla="*/ 375231 h 1775828"/>
                    <a:gd name="connsiteX16" fmla="*/ 1030415 w 1597086"/>
                    <a:gd name="connsiteY16" fmla="*/ 42114 h 1775828"/>
                    <a:gd name="connsiteX17" fmla="*/ 1387354 w 1597086"/>
                    <a:gd name="connsiteY17" fmla="*/ 320258 h 1775828"/>
                    <a:gd name="connsiteX18" fmla="*/ 1538203 w 1597086"/>
                    <a:gd name="connsiteY18" fmla="*/ 564038 h 1775828"/>
                    <a:gd name="connsiteX19" fmla="*/ 1588859 w 1597086"/>
                    <a:gd name="connsiteY19" fmla="*/ 866566 h 1775828"/>
                    <a:gd name="connsiteX20" fmla="*/ 1588392 w 1597086"/>
                    <a:gd name="connsiteY20" fmla="*/ 1061362 h 1775828"/>
                    <a:gd name="connsiteX21" fmla="*/ 1505105 w 1597086"/>
                    <a:gd name="connsiteY21" fmla="*/ 1329723 h 1775828"/>
                    <a:gd name="connsiteX22" fmla="*/ 1517649 w 1597086"/>
                    <a:gd name="connsiteY22" fmla="*/ 1608875 h 1775828"/>
                    <a:gd name="connsiteX0" fmla="*/ 1356352 w 1592247"/>
                    <a:gd name="connsiteY0" fmla="*/ 1766637 h 1775828"/>
                    <a:gd name="connsiteX1" fmla="*/ 1052633 w 1592247"/>
                    <a:gd name="connsiteY1" fmla="*/ 1540885 h 1775828"/>
                    <a:gd name="connsiteX2" fmla="*/ 852265 w 1592247"/>
                    <a:gd name="connsiteY2" fmla="*/ 1505261 h 1775828"/>
                    <a:gd name="connsiteX3" fmla="*/ 600154 w 1592247"/>
                    <a:gd name="connsiteY3" fmla="*/ 1669474 h 1775828"/>
                    <a:gd name="connsiteX4" fmla="*/ 456416 w 1592247"/>
                    <a:gd name="connsiteY4" fmla="*/ 1770028 h 1775828"/>
                    <a:gd name="connsiteX5" fmla="*/ 321858 w 1592247"/>
                    <a:gd name="connsiteY5" fmla="*/ 1765100 h 1775828"/>
                    <a:gd name="connsiteX6" fmla="*/ 108608 w 1592247"/>
                    <a:gd name="connsiteY6" fmla="*/ 1649492 h 1775828"/>
                    <a:gd name="connsiteX7" fmla="*/ 61925 w 1592247"/>
                    <a:gd name="connsiteY7" fmla="*/ 1374603 h 1775828"/>
                    <a:gd name="connsiteX8" fmla="*/ 57809 w 1592247"/>
                    <a:gd name="connsiteY8" fmla="*/ 1142986 h 1775828"/>
                    <a:gd name="connsiteX9" fmla="*/ 3448 w 1592247"/>
                    <a:gd name="connsiteY9" fmla="*/ 561749 h 1775828"/>
                    <a:gd name="connsiteX10" fmla="*/ 170284 w 1592247"/>
                    <a:gd name="connsiteY10" fmla="*/ 155129 h 1775828"/>
                    <a:gd name="connsiteX11" fmla="*/ 409793 w 1592247"/>
                    <a:gd name="connsiteY11" fmla="*/ 359618 h 1775828"/>
                    <a:gd name="connsiteX12" fmla="*/ 521252 w 1592247"/>
                    <a:gd name="connsiteY12" fmla="*/ 125829 h 1775828"/>
                    <a:gd name="connsiteX13" fmla="*/ 600378 w 1592247"/>
                    <a:gd name="connsiteY13" fmla="*/ 185 h 1775828"/>
                    <a:gd name="connsiteX14" fmla="*/ 766658 w 1592247"/>
                    <a:gd name="connsiteY14" fmla="*/ 154116 h 1775828"/>
                    <a:gd name="connsiteX15" fmla="*/ 889680 w 1592247"/>
                    <a:gd name="connsiteY15" fmla="*/ 375231 h 1775828"/>
                    <a:gd name="connsiteX16" fmla="*/ 1025576 w 1592247"/>
                    <a:gd name="connsiteY16" fmla="*/ 42114 h 1775828"/>
                    <a:gd name="connsiteX17" fmla="*/ 1382515 w 1592247"/>
                    <a:gd name="connsiteY17" fmla="*/ 320258 h 1775828"/>
                    <a:gd name="connsiteX18" fmla="*/ 1533364 w 1592247"/>
                    <a:gd name="connsiteY18" fmla="*/ 564038 h 1775828"/>
                    <a:gd name="connsiteX19" fmla="*/ 1584020 w 1592247"/>
                    <a:gd name="connsiteY19" fmla="*/ 866566 h 1775828"/>
                    <a:gd name="connsiteX20" fmla="*/ 1583553 w 1592247"/>
                    <a:gd name="connsiteY20" fmla="*/ 1061362 h 1775828"/>
                    <a:gd name="connsiteX21" fmla="*/ 1500266 w 1592247"/>
                    <a:gd name="connsiteY21" fmla="*/ 1329723 h 1775828"/>
                    <a:gd name="connsiteX22" fmla="*/ 1512810 w 1592247"/>
                    <a:gd name="connsiteY22" fmla="*/ 1608875 h 1775828"/>
                    <a:gd name="connsiteX0" fmla="*/ 1356352 w 1592247"/>
                    <a:gd name="connsiteY0" fmla="*/ 1766637 h 1771357"/>
                    <a:gd name="connsiteX1" fmla="*/ 1052633 w 1592247"/>
                    <a:gd name="connsiteY1" fmla="*/ 1540885 h 1771357"/>
                    <a:gd name="connsiteX2" fmla="*/ 852265 w 1592247"/>
                    <a:gd name="connsiteY2" fmla="*/ 1505261 h 1771357"/>
                    <a:gd name="connsiteX3" fmla="*/ 600154 w 1592247"/>
                    <a:gd name="connsiteY3" fmla="*/ 1669474 h 1771357"/>
                    <a:gd name="connsiteX4" fmla="*/ 456416 w 1592247"/>
                    <a:gd name="connsiteY4" fmla="*/ 1770028 h 1771357"/>
                    <a:gd name="connsiteX5" fmla="*/ 288755 w 1592247"/>
                    <a:gd name="connsiteY5" fmla="*/ 1730266 h 1771357"/>
                    <a:gd name="connsiteX6" fmla="*/ 108608 w 1592247"/>
                    <a:gd name="connsiteY6" fmla="*/ 1649492 h 1771357"/>
                    <a:gd name="connsiteX7" fmla="*/ 61925 w 1592247"/>
                    <a:gd name="connsiteY7" fmla="*/ 1374603 h 1771357"/>
                    <a:gd name="connsiteX8" fmla="*/ 57809 w 1592247"/>
                    <a:gd name="connsiteY8" fmla="*/ 1142986 h 1771357"/>
                    <a:gd name="connsiteX9" fmla="*/ 3448 w 1592247"/>
                    <a:gd name="connsiteY9" fmla="*/ 561749 h 1771357"/>
                    <a:gd name="connsiteX10" fmla="*/ 170284 w 1592247"/>
                    <a:gd name="connsiteY10" fmla="*/ 155129 h 1771357"/>
                    <a:gd name="connsiteX11" fmla="*/ 409793 w 1592247"/>
                    <a:gd name="connsiteY11" fmla="*/ 359618 h 1771357"/>
                    <a:gd name="connsiteX12" fmla="*/ 521252 w 1592247"/>
                    <a:gd name="connsiteY12" fmla="*/ 125829 h 1771357"/>
                    <a:gd name="connsiteX13" fmla="*/ 600378 w 1592247"/>
                    <a:gd name="connsiteY13" fmla="*/ 185 h 1771357"/>
                    <a:gd name="connsiteX14" fmla="*/ 766658 w 1592247"/>
                    <a:gd name="connsiteY14" fmla="*/ 154116 h 1771357"/>
                    <a:gd name="connsiteX15" fmla="*/ 889680 w 1592247"/>
                    <a:gd name="connsiteY15" fmla="*/ 375231 h 1771357"/>
                    <a:gd name="connsiteX16" fmla="*/ 1025576 w 1592247"/>
                    <a:gd name="connsiteY16" fmla="*/ 42114 h 1771357"/>
                    <a:gd name="connsiteX17" fmla="*/ 1382515 w 1592247"/>
                    <a:gd name="connsiteY17" fmla="*/ 320258 h 1771357"/>
                    <a:gd name="connsiteX18" fmla="*/ 1533364 w 1592247"/>
                    <a:gd name="connsiteY18" fmla="*/ 564038 h 1771357"/>
                    <a:gd name="connsiteX19" fmla="*/ 1584020 w 1592247"/>
                    <a:gd name="connsiteY19" fmla="*/ 866566 h 1771357"/>
                    <a:gd name="connsiteX20" fmla="*/ 1583553 w 1592247"/>
                    <a:gd name="connsiteY20" fmla="*/ 1061362 h 1771357"/>
                    <a:gd name="connsiteX21" fmla="*/ 1500266 w 1592247"/>
                    <a:gd name="connsiteY21" fmla="*/ 1329723 h 1771357"/>
                    <a:gd name="connsiteX22" fmla="*/ 1512810 w 1592247"/>
                    <a:gd name="connsiteY22" fmla="*/ 1608875 h 1771357"/>
                    <a:gd name="connsiteX0" fmla="*/ 1356352 w 1592247"/>
                    <a:gd name="connsiteY0" fmla="*/ 1766637 h 1767724"/>
                    <a:gd name="connsiteX1" fmla="*/ 1052633 w 1592247"/>
                    <a:gd name="connsiteY1" fmla="*/ 1540885 h 1767724"/>
                    <a:gd name="connsiteX2" fmla="*/ 852265 w 1592247"/>
                    <a:gd name="connsiteY2" fmla="*/ 1505261 h 1767724"/>
                    <a:gd name="connsiteX3" fmla="*/ 600154 w 1592247"/>
                    <a:gd name="connsiteY3" fmla="*/ 1669474 h 1767724"/>
                    <a:gd name="connsiteX4" fmla="*/ 484002 w 1592247"/>
                    <a:gd name="connsiteY4" fmla="*/ 1735194 h 1767724"/>
                    <a:gd name="connsiteX5" fmla="*/ 288755 w 1592247"/>
                    <a:gd name="connsiteY5" fmla="*/ 1730266 h 1767724"/>
                    <a:gd name="connsiteX6" fmla="*/ 108608 w 1592247"/>
                    <a:gd name="connsiteY6" fmla="*/ 1649492 h 1767724"/>
                    <a:gd name="connsiteX7" fmla="*/ 61925 w 1592247"/>
                    <a:gd name="connsiteY7" fmla="*/ 1374603 h 1767724"/>
                    <a:gd name="connsiteX8" fmla="*/ 57809 w 1592247"/>
                    <a:gd name="connsiteY8" fmla="*/ 1142986 h 1767724"/>
                    <a:gd name="connsiteX9" fmla="*/ 3448 w 1592247"/>
                    <a:gd name="connsiteY9" fmla="*/ 561749 h 1767724"/>
                    <a:gd name="connsiteX10" fmla="*/ 170284 w 1592247"/>
                    <a:gd name="connsiteY10" fmla="*/ 155129 h 1767724"/>
                    <a:gd name="connsiteX11" fmla="*/ 409793 w 1592247"/>
                    <a:gd name="connsiteY11" fmla="*/ 359618 h 1767724"/>
                    <a:gd name="connsiteX12" fmla="*/ 521252 w 1592247"/>
                    <a:gd name="connsiteY12" fmla="*/ 125829 h 1767724"/>
                    <a:gd name="connsiteX13" fmla="*/ 600378 w 1592247"/>
                    <a:gd name="connsiteY13" fmla="*/ 185 h 1767724"/>
                    <a:gd name="connsiteX14" fmla="*/ 766658 w 1592247"/>
                    <a:gd name="connsiteY14" fmla="*/ 154116 h 1767724"/>
                    <a:gd name="connsiteX15" fmla="*/ 889680 w 1592247"/>
                    <a:gd name="connsiteY15" fmla="*/ 375231 h 1767724"/>
                    <a:gd name="connsiteX16" fmla="*/ 1025576 w 1592247"/>
                    <a:gd name="connsiteY16" fmla="*/ 42114 h 1767724"/>
                    <a:gd name="connsiteX17" fmla="*/ 1382515 w 1592247"/>
                    <a:gd name="connsiteY17" fmla="*/ 320258 h 1767724"/>
                    <a:gd name="connsiteX18" fmla="*/ 1533364 w 1592247"/>
                    <a:gd name="connsiteY18" fmla="*/ 564038 h 1767724"/>
                    <a:gd name="connsiteX19" fmla="*/ 1584020 w 1592247"/>
                    <a:gd name="connsiteY19" fmla="*/ 866566 h 1767724"/>
                    <a:gd name="connsiteX20" fmla="*/ 1583553 w 1592247"/>
                    <a:gd name="connsiteY20" fmla="*/ 1061362 h 1767724"/>
                    <a:gd name="connsiteX21" fmla="*/ 1500266 w 1592247"/>
                    <a:gd name="connsiteY21" fmla="*/ 1329723 h 1767724"/>
                    <a:gd name="connsiteX22" fmla="*/ 1512810 w 1592247"/>
                    <a:gd name="connsiteY22" fmla="*/ 1608875 h 1767724"/>
                    <a:gd name="connsiteX0" fmla="*/ 1356352 w 1592247"/>
                    <a:gd name="connsiteY0" fmla="*/ 1766637 h 1767724"/>
                    <a:gd name="connsiteX1" fmla="*/ 1052633 w 1592247"/>
                    <a:gd name="connsiteY1" fmla="*/ 1540885 h 1767724"/>
                    <a:gd name="connsiteX2" fmla="*/ 852265 w 1592247"/>
                    <a:gd name="connsiteY2" fmla="*/ 1505261 h 1767724"/>
                    <a:gd name="connsiteX3" fmla="*/ 600154 w 1592247"/>
                    <a:gd name="connsiteY3" fmla="*/ 1669474 h 1767724"/>
                    <a:gd name="connsiteX4" fmla="*/ 484002 w 1592247"/>
                    <a:gd name="connsiteY4" fmla="*/ 1735194 h 1767724"/>
                    <a:gd name="connsiteX5" fmla="*/ 288755 w 1592247"/>
                    <a:gd name="connsiteY5" fmla="*/ 1730266 h 1767724"/>
                    <a:gd name="connsiteX6" fmla="*/ 108608 w 1592247"/>
                    <a:gd name="connsiteY6" fmla="*/ 1649492 h 1767724"/>
                    <a:gd name="connsiteX7" fmla="*/ 61925 w 1592247"/>
                    <a:gd name="connsiteY7" fmla="*/ 1374603 h 1767724"/>
                    <a:gd name="connsiteX8" fmla="*/ 57809 w 1592247"/>
                    <a:gd name="connsiteY8" fmla="*/ 1142986 h 1767724"/>
                    <a:gd name="connsiteX9" fmla="*/ 3448 w 1592247"/>
                    <a:gd name="connsiteY9" fmla="*/ 561749 h 1767724"/>
                    <a:gd name="connsiteX10" fmla="*/ 170284 w 1592247"/>
                    <a:gd name="connsiteY10" fmla="*/ 155129 h 1767724"/>
                    <a:gd name="connsiteX11" fmla="*/ 409793 w 1592247"/>
                    <a:gd name="connsiteY11" fmla="*/ 359618 h 1767724"/>
                    <a:gd name="connsiteX12" fmla="*/ 521252 w 1592247"/>
                    <a:gd name="connsiteY12" fmla="*/ 125829 h 1767724"/>
                    <a:gd name="connsiteX13" fmla="*/ 600378 w 1592247"/>
                    <a:gd name="connsiteY13" fmla="*/ 185 h 1767724"/>
                    <a:gd name="connsiteX14" fmla="*/ 766658 w 1592247"/>
                    <a:gd name="connsiteY14" fmla="*/ 154116 h 1767724"/>
                    <a:gd name="connsiteX15" fmla="*/ 889680 w 1592247"/>
                    <a:gd name="connsiteY15" fmla="*/ 375231 h 1767724"/>
                    <a:gd name="connsiteX16" fmla="*/ 1025576 w 1592247"/>
                    <a:gd name="connsiteY16" fmla="*/ 42114 h 1767724"/>
                    <a:gd name="connsiteX17" fmla="*/ 1382515 w 1592247"/>
                    <a:gd name="connsiteY17" fmla="*/ 320258 h 1767724"/>
                    <a:gd name="connsiteX18" fmla="*/ 1533364 w 1592247"/>
                    <a:gd name="connsiteY18" fmla="*/ 564038 h 1767724"/>
                    <a:gd name="connsiteX19" fmla="*/ 1584020 w 1592247"/>
                    <a:gd name="connsiteY19" fmla="*/ 866566 h 1767724"/>
                    <a:gd name="connsiteX20" fmla="*/ 1583553 w 1592247"/>
                    <a:gd name="connsiteY20" fmla="*/ 1061362 h 1767724"/>
                    <a:gd name="connsiteX21" fmla="*/ 1500266 w 1592247"/>
                    <a:gd name="connsiteY21" fmla="*/ 1329723 h 1767724"/>
                    <a:gd name="connsiteX22" fmla="*/ 1496259 w 1592247"/>
                    <a:gd name="connsiteY22" fmla="*/ 1636742 h 1767724"/>
                    <a:gd name="connsiteX0" fmla="*/ 1356352 w 1592247"/>
                    <a:gd name="connsiteY0" fmla="*/ 1766637 h 1803945"/>
                    <a:gd name="connsiteX1" fmla="*/ 1052633 w 1592247"/>
                    <a:gd name="connsiteY1" fmla="*/ 1540885 h 1803945"/>
                    <a:gd name="connsiteX2" fmla="*/ 852265 w 1592247"/>
                    <a:gd name="connsiteY2" fmla="*/ 1505261 h 1803945"/>
                    <a:gd name="connsiteX3" fmla="*/ 600154 w 1592247"/>
                    <a:gd name="connsiteY3" fmla="*/ 1669474 h 1803945"/>
                    <a:gd name="connsiteX4" fmla="*/ 484002 w 1592247"/>
                    <a:gd name="connsiteY4" fmla="*/ 1735194 h 1803945"/>
                    <a:gd name="connsiteX5" fmla="*/ 288755 w 1592247"/>
                    <a:gd name="connsiteY5" fmla="*/ 1730266 h 1803945"/>
                    <a:gd name="connsiteX6" fmla="*/ 108608 w 1592247"/>
                    <a:gd name="connsiteY6" fmla="*/ 1649492 h 1803945"/>
                    <a:gd name="connsiteX7" fmla="*/ 61925 w 1592247"/>
                    <a:gd name="connsiteY7" fmla="*/ 1374603 h 1803945"/>
                    <a:gd name="connsiteX8" fmla="*/ 57809 w 1592247"/>
                    <a:gd name="connsiteY8" fmla="*/ 1142986 h 1803945"/>
                    <a:gd name="connsiteX9" fmla="*/ 3448 w 1592247"/>
                    <a:gd name="connsiteY9" fmla="*/ 561749 h 1803945"/>
                    <a:gd name="connsiteX10" fmla="*/ 170284 w 1592247"/>
                    <a:gd name="connsiteY10" fmla="*/ 155129 h 1803945"/>
                    <a:gd name="connsiteX11" fmla="*/ 409793 w 1592247"/>
                    <a:gd name="connsiteY11" fmla="*/ 359618 h 1803945"/>
                    <a:gd name="connsiteX12" fmla="*/ 521252 w 1592247"/>
                    <a:gd name="connsiteY12" fmla="*/ 125829 h 1803945"/>
                    <a:gd name="connsiteX13" fmla="*/ 600378 w 1592247"/>
                    <a:gd name="connsiteY13" fmla="*/ 185 h 1803945"/>
                    <a:gd name="connsiteX14" fmla="*/ 766658 w 1592247"/>
                    <a:gd name="connsiteY14" fmla="*/ 154116 h 1803945"/>
                    <a:gd name="connsiteX15" fmla="*/ 889680 w 1592247"/>
                    <a:gd name="connsiteY15" fmla="*/ 375231 h 1803945"/>
                    <a:gd name="connsiteX16" fmla="*/ 1025576 w 1592247"/>
                    <a:gd name="connsiteY16" fmla="*/ 42114 h 1803945"/>
                    <a:gd name="connsiteX17" fmla="*/ 1382515 w 1592247"/>
                    <a:gd name="connsiteY17" fmla="*/ 320258 h 1803945"/>
                    <a:gd name="connsiteX18" fmla="*/ 1533364 w 1592247"/>
                    <a:gd name="connsiteY18" fmla="*/ 564038 h 1803945"/>
                    <a:gd name="connsiteX19" fmla="*/ 1584020 w 1592247"/>
                    <a:gd name="connsiteY19" fmla="*/ 866566 h 1803945"/>
                    <a:gd name="connsiteX20" fmla="*/ 1583553 w 1592247"/>
                    <a:gd name="connsiteY20" fmla="*/ 1061362 h 1803945"/>
                    <a:gd name="connsiteX21" fmla="*/ 1500266 w 1592247"/>
                    <a:gd name="connsiteY21" fmla="*/ 1329723 h 1803945"/>
                    <a:gd name="connsiteX22" fmla="*/ 1358330 w 1592247"/>
                    <a:gd name="connsiteY22" fmla="*/ 1803945 h 1803945"/>
                    <a:gd name="connsiteX0" fmla="*/ 1356352 w 1592247"/>
                    <a:gd name="connsiteY0" fmla="*/ 1766637 h 1803945"/>
                    <a:gd name="connsiteX1" fmla="*/ 1052633 w 1592247"/>
                    <a:gd name="connsiteY1" fmla="*/ 1540885 h 1803945"/>
                    <a:gd name="connsiteX2" fmla="*/ 852265 w 1592247"/>
                    <a:gd name="connsiteY2" fmla="*/ 1505261 h 1803945"/>
                    <a:gd name="connsiteX3" fmla="*/ 600154 w 1592247"/>
                    <a:gd name="connsiteY3" fmla="*/ 1669474 h 1803945"/>
                    <a:gd name="connsiteX4" fmla="*/ 484002 w 1592247"/>
                    <a:gd name="connsiteY4" fmla="*/ 1735194 h 1803945"/>
                    <a:gd name="connsiteX5" fmla="*/ 288755 w 1592247"/>
                    <a:gd name="connsiteY5" fmla="*/ 1730266 h 1803945"/>
                    <a:gd name="connsiteX6" fmla="*/ 108608 w 1592247"/>
                    <a:gd name="connsiteY6" fmla="*/ 1649492 h 1803945"/>
                    <a:gd name="connsiteX7" fmla="*/ 61925 w 1592247"/>
                    <a:gd name="connsiteY7" fmla="*/ 1374603 h 1803945"/>
                    <a:gd name="connsiteX8" fmla="*/ 57809 w 1592247"/>
                    <a:gd name="connsiteY8" fmla="*/ 1142986 h 1803945"/>
                    <a:gd name="connsiteX9" fmla="*/ 3448 w 1592247"/>
                    <a:gd name="connsiteY9" fmla="*/ 561749 h 1803945"/>
                    <a:gd name="connsiteX10" fmla="*/ 170284 w 1592247"/>
                    <a:gd name="connsiteY10" fmla="*/ 155129 h 1803945"/>
                    <a:gd name="connsiteX11" fmla="*/ 409793 w 1592247"/>
                    <a:gd name="connsiteY11" fmla="*/ 359618 h 1803945"/>
                    <a:gd name="connsiteX12" fmla="*/ 521252 w 1592247"/>
                    <a:gd name="connsiteY12" fmla="*/ 125829 h 1803945"/>
                    <a:gd name="connsiteX13" fmla="*/ 600378 w 1592247"/>
                    <a:gd name="connsiteY13" fmla="*/ 185 h 1803945"/>
                    <a:gd name="connsiteX14" fmla="*/ 766658 w 1592247"/>
                    <a:gd name="connsiteY14" fmla="*/ 154116 h 1803945"/>
                    <a:gd name="connsiteX15" fmla="*/ 889680 w 1592247"/>
                    <a:gd name="connsiteY15" fmla="*/ 375231 h 1803945"/>
                    <a:gd name="connsiteX16" fmla="*/ 1025576 w 1592247"/>
                    <a:gd name="connsiteY16" fmla="*/ 42114 h 1803945"/>
                    <a:gd name="connsiteX17" fmla="*/ 1382515 w 1592247"/>
                    <a:gd name="connsiteY17" fmla="*/ 320258 h 1803945"/>
                    <a:gd name="connsiteX18" fmla="*/ 1533364 w 1592247"/>
                    <a:gd name="connsiteY18" fmla="*/ 564038 h 1803945"/>
                    <a:gd name="connsiteX19" fmla="*/ 1584020 w 1592247"/>
                    <a:gd name="connsiteY19" fmla="*/ 866566 h 1803945"/>
                    <a:gd name="connsiteX20" fmla="*/ 1583553 w 1592247"/>
                    <a:gd name="connsiteY20" fmla="*/ 1061362 h 1803945"/>
                    <a:gd name="connsiteX21" fmla="*/ 1500266 w 1592247"/>
                    <a:gd name="connsiteY21" fmla="*/ 1329723 h 1803945"/>
                    <a:gd name="connsiteX22" fmla="*/ 1431585 w 1592247"/>
                    <a:gd name="connsiteY22" fmla="*/ 1560997 h 1803945"/>
                    <a:gd name="connsiteX23" fmla="*/ 1358330 w 1592247"/>
                    <a:gd name="connsiteY23" fmla="*/ 1803945 h 1803945"/>
                    <a:gd name="connsiteX0" fmla="*/ 1356352 w 1592247"/>
                    <a:gd name="connsiteY0" fmla="*/ 1766637 h 1803945"/>
                    <a:gd name="connsiteX1" fmla="*/ 1052633 w 1592247"/>
                    <a:gd name="connsiteY1" fmla="*/ 1540885 h 1803945"/>
                    <a:gd name="connsiteX2" fmla="*/ 852265 w 1592247"/>
                    <a:gd name="connsiteY2" fmla="*/ 1505261 h 1803945"/>
                    <a:gd name="connsiteX3" fmla="*/ 600154 w 1592247"/>
                    <a:gd name="connsiteY3" fmla="*/ 1669474 h 1803945"/>
                    <a:gd name="connsiteX4" fmla="*/ 484002 w 1592247"/>
                    <a:gd name="connsiteY4" fmla="*/ 1735194 h 1803945"/>
                    <a:gd name="connsiteX5" fmla="*/ 288755 w 1592247"/>
                    <a:gd name="connsiteY5" fmla="*/ 1730266 h 1803945"/>
                    <a:gd name="connsiteX6" fmla="*/ 108608 w 1592247"/>
                    <a:gd name="connsiteY6" fmla="*/ 1649492 h 1803945"/>
                    <a:gd name="connsiteX7" fmla="*/ 61925 w 1592247"/>
                    <a:gd name="connsiteY7" fmla="*/ 1374603 h 1803945"/>
                    <a:gd name="connsiteX8" fmla="*/ 57809 w 1592247"/>
                    <a:gd name="connsiteY8" fmla="*/ 1142986 h 1803945"/>
                    <a:gd name="connsiteX9" fmla="*/ 3448 w 1592247"/>
                    <a:gd name="connsiteY9" fmla="*/ 561749 h 1803945"/>
                    <a:gd name="connsiteX10" fmla="*/ 170284 w 1592247"/>
                    <a:gd name="connsiteY10" fmla="*/ 155129 h 1803945"/>
                    <a:gd name="connsiteX11" fmla="*/ 409793 w 1592247"/>
                    <a:gd name="connsiteY11" fmla="*/ 359618 h 1803945"/>
                    <a:gd name="connsiteX12" fmla="*/ 521252 w 1592247"/>
                    <a:gd name="connsiteY12" fmla="*/ 125829 h 1803945"/>
                    <a:gd name="connsiteX13" fmla="*/ 600378 w 1592247"/>
                    <a:gd name="connsiteY13" fmla="*/ 185 h 1803945"/>
                    <a:gd name="connsiteX14" fmla="*/ 766658 w 1592247"/>
                    <a:gd name="connsiteY14" fmla="*/ 154116 h 1803945"/>
                    <a:gd name="connsiteX15" fmla="*/ 889680 w 1592247"/>
                    <a:gd name="connsiteY15" fmla="*/ 375231 h 1803945"/>
                    <a:gd name="connsiteX16" fmla="*/ 1025576 w 1592247"/>
                    <a:gd name="connsiteY16" fmla="*/ 42114 h 1803945"/>
                    <a:gd name="connsiteX17" fmla="*/ 1382515 w 1592247"/>
                    <a:gd name="connsiteY17" fmla="*/ 320258 h 1803945"/>
                    <a:gd name="connsiteX18" fmla="*/ 1533364 w 1592247"/>
                    <a:gd name="connsiteY18" fmla="*/ 564038 h 1803945"/>
                    <a:gd name="connsiteX19" fmla="*/ 1584020 w 1592247"/>
                    <a:gd name="connsiteY19" fmla="*/ 866566 h 1803945"/>
                    <a:gd name="connsiteX20" fmla="*/ 1583553 w 1592247"/>
                    <a:gd name="connsiteY20" fmla="*/ 1061362 h 1803945"/>
                    <a:gd name="connsiteX21" fmla="*/ 1500266 w 1592247"/>
                    <a:gd name="connsiteY21" fmla="*/ 1329723 h 1803945"/>
                    <a:gd name="connsiteX22" fmla="*/ 1497791 w 1592247"/>
                    <a:gd name="connsiteY22" fmla="*/ 1665498 h 1803945"/>
                    <a:gd name="connsiteX23" fmla="*/ 1358330 w 1592247"/>
                    <a:gd name="connsiteY23" fmla="*/ 1803945 h 1803945"/>
                    <a:gd name="connsiteX0" fmla="*/ 1356352 w 1592247"/>
                    <a:gd name="connsiteY0" fmla="*/ 1766637 h 1767724"/>
                    <a:gd name="connsiteX1" fmla="*/ 1052633 w 1592247"/>
                    <a:gd name="connsiteY1" fmla="*/ 1540885 h 1767724"/>
                    <a:gd name="connsiteX2" fmla="*/ 852265 w 1592247"/>
                    <a:gd name="connsiteY2" fmla="*/ 1505261 h 1767724"/>
                    <a:gd name="connsiteX3" fmla="*/ 600154 w 1592247"/>
                    <a:gd name="connsiteY3" fmla="*/ 1669474 h 1767724"/>
                    <a:gd name="connsiteX4" fmla="*/ 484002 w 1592247"/>
                    <a:gd name="connsiteY4" fmla="*/ 1735194 h 1767724"/>
                    <a:gd name="connsiteX5" fmla="*/ 288755 w 1592247"/>
                    <a:gd name="connsiteY5" fmla="*/ 1730266 h 1767724"/>
                    <a:gd name="connsiteX6" fmla="*/ 108608 w 1592247"/>
                    <a:gd name="connsiteY6" fmla="*/ 1649492 h 1767724"/>
                    <a:gd name="connsiteX7" fmla="*/ 61925 w 1592247"/>
                    <a:gd name="connsiteY7" fmla="*/ 1374603 h 1767724"/>
                    <a:gd name="connsiteX8" fmla="*/ 57809 w 1592247"/>
                    <a:gd name="connsiteY8" fmla="*/ 1142986 h 1767724"/>
                    <a:gd name="connsiteX9" fmla="*/ 3448 w 1592247"/>
                    <a:gd name="connsiteY9" fmla="*/ 561749 h 1767724"/>
                    <a:gd name="connsiteX10" fmla="*/ 170284 w 1592247"/>
                    <a:gd name="connsiteY10" fmla="*/ 155129 h 1767724"/>
                    <a:gd name="connsiteX11" fmla="*/ 409793 w 1592247"/>
                    <a:gd name="connsiteY11" fmla="*/ 359618 h 1767724"/>
                    <a:gd name="connsiteX12" fmla="*/ 521252 w 1592247"/>
                    <a:gd name="connsiteY12" fmla="*/ 125829 h 1767724"/>
                    <a:gd name="connsiteX13" fmla="*/ 600378 w 1592247"/>
                    <a:gd name="connsiteY13" fmla="*/ 185 h 1767724"/>
                    <a:gd name="connsiteX14" fmla="*/ 766658 w 1592247"/>
                    <a:gd name="connsiteY14" fmla="*/ 154116 h 1767724"/>
                    <a:gd name="connsiteX15" fmla="*/ 889680 w 1592247"/>
                    <a:gd name="connsiteY15" fmla="*/ 375231 h 1767724"/>
                    <a:gd name="connsiteX16" fmla="*/ 1025576 w 1592247"/>
                    <a:gd name="connsiteY16" fmla="*/ 42114 h 1767724"/>
                    <a:gd name="connsiteX17" fmla="*/ 1382515 w 1592247"/>
                    <a:gd name="connsiteY17" fmla="*/ 320258 h 1767724"/>
                    <a:gd name="connsiteX18" fmla="*/ 1533364 w 1592247"/>
                    <a:gd name="connsiteY18" fmla="*/ 564038 h 1767724"/>
                    <a:gd name="connsiteX19" fmla="*/ 1584020 w 1592247"/>
                    <a:gd name="connsiteY19" fmla="*/ 866566 h 1767724"/>
                    <a:gd name="connsiteX20" fmla="*/ 1583553 w 1592247"/>
                    <a:gd name="connsiteY20" fmla="*/ 1061362 h 1767724"/>
                    <a:gd name="connsiteX21" fmla="*/ 1500266 w 1592247"/>
                    <a:gd name="connsiteY21" fmla="*/ 1329723 h 1767724"/>
                    <a:gd name="connsiteX22" fmla="*/ 1497791 w 1592247"/>
                    <a:gd name="connsiteY22" fmla="*/ 1665498 h 1767724"/>
                    <a:gd name="connsiteX0" fmla="*/ 1356352 w 1592247"/>
                    <a:gd name="connsiteY0" fmla="*/ 1766637 h 1767748"/>
                    <a:gd name="connsiteX1" fmla="*/ 1052633 w 1592247"/>
                    <a:gd name="connsiteY1" fmla="*/ 1540885 h 1767748"/>
                    <a:gd name="connsiteX2" fmla="*/ 885367 w 1592247"/>
                    <a:gd name="connsiteY2" fmla="*/ 1477395 h 1767748"/>
                    <a:gd name="connsiteX3" fmla="*/ 600154 w 1592247"/>
                    <a:gd name="connsiteY3" fmla="*/ 1669474 h 1767748"/>
                    <a:gd name="connsiteX4" fmla="*/ 484002 w 1592247"/>
                    <a:gd name="connsiteY4" fmla="*/ 1735194 h 1767748"/>
                    <a:gd name="connsiteX5" fmla="*/ 288755 w 1592247"/>
                    <a:gd name="connsiteY5" fmla="*/ 1730266 h 1767748"/>
                    <a:gd name="connsiteX6" fmla="*/ 108608 w 1592247"/>
                    <a:gd name="connsiteY6" fmla="*/ 1649492 h 1767748"/>
                    <a:gd name="connsiteX7" fmla="*/ 61925 w 1592247"/>
                    <a:gd name="connsiteY7" fmla="*/ 1374603 h 1767748"/>
                    <a:gd name="connsiteX8" fmla="*/ 57809 w 1592247"/>
                    <a:gd name="connsiteY8" fmla="*/ 1142986 h 1767748"/>
                    <a:gd name="connsiteX9" fmla="*/ 3448 w 1592247"/>
                    <a:gd name="connsiteY9" fmla="*/ 561749 h 1767748"/>
                    <a:gd name="connsiteX10" fmla="*/ 170284 w 1592247"/>
                    <a:gd name="connsiteY10" fmla="*/ 155129 h 1767748"/>
                    <a:gd name="connsiteX11" fmla="*/ 409793 w 1592247"/>
                    <a:gd name="connsiteY11" fmla="*/ 359618 h 1767748"/>
                    <a:gd name="connsiteX12" fmla="*/ 521252 w 1592247"/>
                    <a:gd name="connsiteY12" fmla="*/ 125829 h 1767748"/>
                    <a:gd name="connsiteX13" fmla="*/ 600378 w 1592247"/>
                    <a:gd name="connsiteY13" fmla="*/ 185 h 1767748"/>
                    <a:gd name="connsiteX14" fmla="*/ 766658 w 1592247"/>
                    <a:gd name="connsiteY14" fmla="*/ 154116 h 1767748"/>
                    <a:gd name="connsiteX15" fmla="*/ 889680 w 1592247"/>
                    <a:gd name="connsiteY15" fmla="*/ 375231 h 1767748"/>
                    <a:gd name="connsiteX16" fmla="*/ 1025576 w 1592247"/>
                    <a:gd name="connsiteY16" fmla="*/ 42114 h 1767748"/>
                    <a:gd name="connsiteX17" fmla="*/ 1382515 w 1592247"/>
                    <a:gd name="connsiteY17" fmla="*/ 320258 h 1767748"/>
                    <a:gd name="connsiteX18" fmla="*/ 1533364 w 1592247"/>
                    <a:gd name="connsiteY18" fmla="*/ 564038 h 1767748"/>
                    <a:gd name="connsiteX19" fmla="*/ 1584020 w 1592247"/>
                    <a:gd name="connsiteY19" fmla="*/ 866566 h 1767748"/>
                    <a:gd name="connsiteX20" fmla="*/ 1583553 w 1592247"/>
                    <a:gd name="connsiteY20" fmla="*/ 1061362 h 1767748"/>
                    <a:gd name="connsiteX21" fmla="*/ 1500266 w 1592247"/>
                    <a:gd name="connsiteY21" fmla="*/ 1329723 h 1767748"/>
                    <a:gd name="connsiteX22" fmla="*/ 1497791 w 1592247"/>
                    <a:gd name="connsiteY22" fmla="*/ 1665498 h 1767748"/>
                    <a:gd name="connsiteX0" fmla="*/ 1356352 w 1592247"/>
                    <a:gd name="connsiteY0" fmla="*/ 1766637 h 1767748"/>
                    <a:gd name="connsiteX1" fmla="*/ 1052633 w 1592247"/>
                    <a:gd name="connsiteY1" fmla="*/ 1540885 h 1767748"/>
                    <a:gd name="connsiteX2" fmla="*/ 885367 w 1592247"/>
                    <a:gd name="connsiteY2" fmla="*/ 1477395 h 1767748"/>
                    <a:gd name="connsiteX3" fmla="*/ 600154 w 1592247"/>
                    <a:gd name="connsiteY3" fmla="*/ 1669474 h 1767748"/>
                    <a:gd name="connsiteX4" fmla="*/ 484002 w 1592247"/>
                    <a:gd name="connsiteY4" fmla="*/ 1735194 h 1767748"/>
                    <a:gd name="connsiteX5" fmla="*/ 299789 w 1592247"/>
                    <a:gd name="connsiteY5" fmla="*/ 1758134 h 1767748"/>
                    <a:gd name="connsiteX6" fmla="*/ 108608 w 1592247"/>
                    <a:gd name="connsiteY6" fmla="*/ 1649492 h 1767748"/>
                    <a:gd name="connsiteX7" fmla="*/ 61925 w 1592247"/>
                    <a:gd name="connsiteY7" fmla="*/ 1374603 h 1767748"/>
                    <a:gd name="connsiteX8" fmla="*/ 57809 w 1592247"/>
                    <a:gd name="connsiteY8" fmla="*/ 1142986 h 1767748"/>
                    <a:gd name="connsiteX9" fmla="*/ 3448 w 1592247"/>
                    <a:gd name="connsiteY9" fmla="*/ 561749 h 1767748"/>
                    <a:gd name="connsiteX10" fmla="*/ 170284 w 1592247"/>
                    <a:gd name="connsiteY10" fmla="*/ 155129 h 1767748"/>
                    <a:gd name="connsiteX11" fmla="*/ 409793 w 1592247"/>
                    <a:gd name="connsiteY11" fmla="*/ 359618 h 1767748"/>
                    <a:gd name="connsiteX12" fmla="*/ 521252 w 1592247"/>
                    <a:gd name="connsiteY12" fmla="*/ 125829 h 1767748"/>
                    <a:gd name="connsiteX13" fmla="*/ 600378 w 1592247"/>
                    <a:gd name="connsiteY13" fmla="*/ 185 h 1767748"/>
                    <a:gd name="connsiteX14" fmla="*/ 766658 w 1592247"/>
                    <a:gd name="connsiteY14" fmla="*/ 154116 h 1767748"/>
                    <a:gd name="connsiteX15" fmla="*/ 889680 w 1592247"/>
                    <a:gd name="connsiteY15" fmla="*/ 375231 h 1767748"/>
                    <a:gd name="connsiteX16" fmla="*/ 1025576 w 1592247"/>
                    <a:gd name="connsiteY16" fmla="*/ 42114 h 1767748"/>
                    <a:gd name="connsiteX17" fmla="*/ 1382515 w 1592247"/>
                    <a:gd name="connsiteY17" fmla="*/ 320258 h 1767748"/>
                    <a:gd name="connsiteX18" fmla="*/ 1533364 w 1592247"/>
                    <a:gd name="connsiteY18" fmla="*/ 564038 h 1767748"/>
                    <a:gd name="connsiteX19" fmla="*/ 1584020 w 1592247"/>
                    <a:gd name="connsiteY19" fmla="*/ 866566 h 1767748"/>
                    <a:gd name="connsiteX20" fmla="*/ 1583553 w 1592247"/>
                    <a:gd name="connsiteY20" fmla="*/ 1061362 h 1767748"/>
                    <a:gd name="connsiteX21" fmla="*/ 1500266 w 1592247"/>
                    <a:gd name="connsiteY21" fmla="*/ 1329723 h 1767748"/>
                    <a:gd name="connsiteX22" fmla="*/ 1497791 w 1592247"/>
                    <a:gd name="connsiteY22" fmla="*/ 1665498 h 1767748"/>
                    <a:gd name="connsiteX0" fmla="*/ 1356352 w 1589186"/>
                    <a:gd name="connsiteY0" fmla="*/ 1766637 h 1767748"/>
                    <a:gd name="connsiteX1" fmla="*/ 1052633 w 1589186"/>
                    <a:gd name="connsiteY1" fmla="*/ 1540885 h 1767748"/>
                    <a:gd name="connsiteX2" fmla="*/ 885367 w 1589186"/>
                    <a:gd name="connsiteY2" fmla="*/ 1477395 h 1767748"/>
                    <a:gd name="connsiteX3" fmla="*/ 600154 w 1589186"/>
                    <a:gd name="connsiteY3" fmla="*/ 1669474 h 1767748"/>
                    <a:gd name="connsiteX4" fmla="*/ 484002 w 1589186"/>
                    <a:gd name="connsiteY4" fmla="*/ 1735194 h 1767748"/>
                    <a:gd name="connsiteX5" fmla="*/ 299789 w 1589186"/>
                    <a:gd name="connsiteY5" fmla="*/ 1758134 h 1767748"/>
                    <a:gd name="connsiteX6" fmla="*/ 108608 w 1589186"/>
                    <a:gd name="connsiteY6" fmla="*/ 1649492 h 1767748"/>
                    <a:gd name="connsiteX7" fmla="*/ 61925 w 1589186"/>
                    <a:gd name="connsiteY7" fmla="*/ 1374603 h 1767748"/>
                    <a:gd name="connsiteX8" fmla="*/ 57809 w 1589186"/>
                    <a:gd name="connsiteY8" fmla="*/ 1142986 h 1767748"/>
                    <a:gd name="connsiteX9" fmla="*/ 3448 w 1589186"/>
                    <a:gd name="connsiteY9" fmla="*/ 561749 h 1767748"/>
                    <a:gd name="connsiteX10" fmla="*/ 170284 w 1589186"/>
                    <a:gd name="connsiteY10" fmla="*/ 155129 h 1767748"/>
                    <a:gd name="connsiteX11" fmla="*/ 409793 w 1589186"/>
                    <a:gd name="connsiteY11" fmla="*/ 359618 h 1767748"/>
                    <a:gd name="connsiteX12" fmla="*/ 521252 w 1589186"/>
                    <a:gd name="connsiteY12" fmla="*/ 125829 h 1767748"/>
                    <a:gd name="connsiteX13" fmla="*/ 600378 w 1589186"/>
                    <a:gd name="connsiteY13" fmla="*/ 185 h 1767748"/>
                    <a:gd name="connsiteX14" fmla="*/ 766658 w 1589186"/>
                    <a:gd name="connsiteY14" fmla="*/ 154116 h 1767748"/>
                    <a:gd name="connsiteX15" fmla="*/ 889680 w 1589186"/>
                    <a:gd name="connsiteY15" fmla="*/ 375231 h 1767748"/>
                    <a:gd name="connsiteX16" fmla="*/ 1025576 w 1589186"/>
                    <a:gd name="connsiteY16" fmla="*/ 42114 h 1767748"/>
                    <a:gd name="connsiteX17" fmla="*/ 1382515 w 1589186"/>
                    <a:gd name="connsiteY17" fmla="*/ 320258 h 1767748"/>
                    <a:gd name="connsiteX18" fmla="*/ 1533364 w 1589186"/>
                    <a:gd name="connsiteY18" fmla="*/ 564038 h 1767748"/>
                    <a:gd name="connsiteX19" fmla="*/ 1584020 w 1589186"/>
                    <a:gd name="connsiteY19" fmla="*/ 866566 h 1767748"/>
                    <a:gd name="connsiteX20" fmla="*/ 1578036 w 1589186"/>
                    <a:gd name="connsiteY20" fmla="*/ 1033495 h 1767748"/>
                    <a:gd name="connsiteX21" fmla="*/ 1500266 w 1589186"/>
                    <a:gd name="connsiteY21" fmla="*/ 1329723 h 1767748"/>
                    <a:gd name="connsiteX22" fmla="*/ 1497791 w 1589186"/>
                    <a:gd name="connsiteY22" fmla="*/ 1665498 h 1767748"/>
                    <a:gd name="connsiteX0" fmla="*/ 1356352 w 1586637"/>
                    <a:gd name="connsiteY0" fmla="*/ 1766637 h 1767748"/>
                    <a:gd name="connsiteX1" fmla="*/ 1052633 w 1586637"/>
                    <a:gd name="connsiteY1" fmla="*/ 1540885 h 1767748"/>
                    <a:gd name="connsiteX2" fmla="*/ 885367 w 1586637"/>
                    <a:gd name="connsiteY2" fmla="*/ 1477395 h 1767748"/>
                    <a:gd name="connsiteX3" fmla="*/ 600154 w 1586637"/>
                    <a:gd name="connsiteY3" fmla="*/ 1669474 h 1767748"/>
                    <a:gd name="connsiteX4" fmla="*/ 484002 w 1586637"/>
                    <a:gd name="connsiteY4" fmla="*/ 1735194 h 1767748"/>
                    <a:gd name="connsiteX5" fmla="*/ 299789 w 1586637"/>
                    <a:gd name="connsiteY5" fmla="*/ 1758134 h 1767748"/>
                    <a:gd name="connsiteX6" fmla="*/ 108608 w 1586637"/>
                    <a:gd name="connsiteY6" fmla="*/ 1649492 h 1767748"/>
                    <a:gd name="connsiteX7" fmla="*/ 61925 w 1586637"/>
                    <a:gd name="connsiteY7" fmla="*/ 1374603 h 1767748"/>
                    <a:gd name="connsiteX8" fmla="*/ 57809 w 1586637"/>
                    <a:gd name="connsiteY8" fmla="*/ 1142986 h 1767748"/>
                    <a:gd name="connsiteX9" fmla="*/ 3448 w 1586637"/>
                    <a:gd name="connsiteY9" fmla="*/ 561749 h 1767748"/>
                    <a:gd name="connsiteX10" fmla="*/ 170284 w 1586637"/>
                    <a:gd name="connsiteY10" fmla="*/ 155129 h 1767748"/>
                    <a:gd name="connsiteX11" fmla="*/ 409793 w 1586637"/>
                    <a:gd name="connsiteY11" fmla="*/ 359618 h 1767748"/>
                    <a:gd name="connsiteX12" fmla="*/ 521252 w 1586637"/>
                    <a:gd name="connsiteY12" fmla="*/ 125829 h 1767748"/>
                    <a:gd name="connsiteX13" fmla="*/ 600378 w 1586637"/>
                    <a:gd name="connsiteY13" fmla="*/ 185 h 1767748"/>
                    <a:gd name="connsiteX14" fmla="*/ 766658 w 1586637"/>
                    <a:gd name="connsiteY14" fmla="*/ 154116 h 1767748"/>
                    <a:gd name="connsiteX15" fmla="*/ 889680 w 1586637"/>
                    <a:gd name="connsiteY15" fmla="*/ 375231 h 1767748"/>
                    <a:gd name="connsiteX16" fmla="*/ 1025576 w 1586637"/>
                    <a:gd name="connsiteY16" fmla="*/ 42114 h 1767748"/>
                    <a:gd name="connsiteX17" fmla="*/ 1382515 w 1586637"/>
                    <a:gd name="connsiteY17" fmla="*/ 320258 h 1767748"/>
                    <a:gd name="connsiteX18" fmla="*/ 1533364 w 1586637"/>
                    <a:gd name="connsiteY18" fmla="*/ 564038 h 1767748"/>
                    <a:gd name="connsiteX19" fmla="*/ 1584020 w 1586637"/>
                    <a:gd name="connsiteY19" fmla="*/ 866566 h 1767748"/>
                    <a:gd name="connsiteX20" fmla="*/ 1578036 w 1586637"/>
                    <a:gd name="connsiteY20" fmla="*/ 1033495 h 1767748"/>
                    <a:gd name="connsiteX21" fmla="*/ 1500266 w 1586637"/>
                    <a:gd name="connsiteY21" fmla="*/ 1329723 h 1767748"/>
                    <a:gd name="connsiteX22" fmla="*/ 1497791 w 1586637"/>
                    <a:gd name="connsiteY22" fmla="*/ 1665498 h 1767748"/>
                    <a:gd name="connsiteX0" fmla="*/ 1356352 w 1584848"/>
                    <a:gd name="connsiteY0" fmla="*/ 1766637 h 1767748"/>
                    <a:gd name="connsiteX1" fmla="*/ 1052633 w 1584848"/>
                    <a:gd name="connsiteY1" fmla="*/ 1540885 h 1767748"/>
                    <a:gd name="connsiteX2" fmla="*/ 885367 w 1584848"/>
                    <a:gd name="connsiteY2" fmla="*/ 1477395 h 1767748"/>
                    <a:gd name="connsiteX3" fmla="*/ 600154 w 1584848"/>
                    <a:gd name="connsiteY3" fmla="*/ 1669474 h 1767748"/>
                    <a:gd name="connsiteX4" fmla="*/ 484002 w 1584848"/>
                    <a:gd name="connsiteY4" fmla="*/ 1735194 h 1767748"/>
                    <a:gd name="connsiteX5" fmla="*/ 299789 w 1584848"/>
                    <a:gd name="connsiteY5" fmla="*/ 1758134 h 1767748"/>
                    <a:gd name="connsiteX6" fmla="*/ 108608 w 1584848"/>
                    <a:gd name="connsiteY6" fmla="*/ 1649492 h 1767748"/>
                    <a:gd name="connsiteX7" fmla="*/ 61925 w 1584848"/>
                    <a:gd name="connsiteY7" fmla="*/ 1374603 h 1767748"/>
                    <a:gd name="connsiteX8" fmla="*/ 57809 w 1584848"/>
                    <a:gd name="connsiteY8" fmla="*/ 1142986 h 1767748"/>
                    <a:gd name="connsiteX9" fmla="*/ 3448 w 1584848"/>
                    <a:gd name="connsiteY9" fmla="*/ 561749 h 1767748"/>
                    <a:gd name="connsiteX10" fmla="*/ 170284 w 1584848"/>
                    <a:gd name="connsiteY10" fmla="*/ 155129 h 1767748"/>
                    <a:gd name="connsiteX11" fmla="*/ 409793 w 1584848"/>
                    <a:gd name="connsiteY11" fmla="*/ 359618 h 1767748"/>
                    <a:gd name="connsiteX12" fmla="*/ 521252 w 1584848"/>
                    <a:gd name="connsiteY12" fmla="*/ 125829 h 1767748"/>
                    <a:gd name="connsiteX13" fmla="*/ 600378 w 1584848"/>
                    <a:gd name="connsiteY13" fmla="*/ 185 h 1767748"/>
                    <a:gd name="connsiteX14" fmla="*/ 766658 w 1584848"/>
                    <a:gd name="connsiteY14" fmla="*/ 154116 h 1767748"/>
                    <a:gd name="connsiteX15" fmla="*/ 889680 w 1584848"/>
                    <a:gd name="connsiteY15" fmla="*/ 375231 h 1767748"/>
                    <a:gd name="connsiteX16" fmla="*/ 1025576 w 1584848"/>
                    <a:gd name="connsiteY16" fmla="*/ 42114 h 1767748"/>
                    <a:gd name="connsiteX17" fmla="*/ 1382515 w 1584848"/>
                    <a:gd name="connsiteY17" fmla="*/ 320258 h 1767748"/>
                    <a:gd name="connsiteX18" fmla="*/ 1533364 w 1584848"/>
                    <a:gd name="connsiteY18" fmla="*/ 564038 h 1767748"/>
                    <a:gd name="connsiteX19" fmla="*/ 1584020 w 1584848"/>
                    <a:gd name="connsiteY19" fmla="*/ 866566 h 1767748"/>
                    <a:gd name="connsiteX20" fmla="*/ 1500266 w 1584848"/>
                    <a:gd name="connsiteY20" fmla="*/ 1329723 h 1767748"/>
                    <a:gd name="connsiteX21" fmla="*/ 1497791 w 1584848"/>
                    <a:gd name="connsiteY21" fmla="*/ 1665498 h 1767748"/>
                    <a:gd name="connsiteX0" fmla="*/ 1356352 w 1584848"/>
                    <a:gd name="connsiteY0" fmla="*/ 1766637 h 1767748"/>
                    <a:gd name="connsiteX1" fmla="*/ 1052633 w 1584848"/>
                    <a:gd name="connsiteY1" fmla="*/ 1540885 h 1767748"/>
                    <a:gd name="connsiteX2" fmla="*/ 885367 w 1584848"/>
                    <a:gd name="connsiteY2" fmla="*/ 1477395 h 1767748"/>
                    <a:gd name="connsiteX3" fmla="*/ 600154 w 1584848"/>
                    <a:gd name="connsiteY3" fmla="*/ 1669474 h 1767748"/>
                    <a:gd name="connsiteX4" fmla="*/ 484002 w 1584848"/>
                    <a:gd name="connsiteY4" fmla="*/ 1735194 h 1767748"/>
                    <a:gd name="connsiteX5" fmla="*/ 299789 w 1584848"/>
                    <a:gd name="connsiteY5" fmla="*/ 1758134 h 1767748"/>
                    <a:gd name="connsiteX6" fmla="*/ 108608 w 1584848"/>
                    <a:gd name="connsiteY6" fmla="*/ 1649492 h 1767748"/>
                    <a:gd name="connsiteX7" fmla="*/ 61925 w 1584848"/>
                    <a:gd name="connsiteY7" fmla="*/ 1374603 h 1767748"/>
                    <a:gd name="connsiteX8" fmla="*/ 57809 w 1584848"/>
                    <a:gd name="connsiteY8" fmla="*/ 1142986 h 1767748"/>
                    <a:gd name="connsiteX9" fmla="*/ 3448 w 1584848"/>
                    <a:gd name="connsiteY9" fmla="*/ 561749 h 1767748"/>
                    <a:gd name="connsiteX10" fmla="*/ 170284 w 1584848"/>
                    <a:gd name="connsiteY10" fmla="*/ 155129 h 1767748"/>
                    <a:gd name="connsiteX11" fmla="*/ 409793 w 1584848"/>
                    <a:gd name="connsiteY11" fmla="*/ 359618 h 1767748"/>
                    <a:gd name="connsiteX12" fmla="*/ 521252 w 1584848"/>
                    <a:gd name="connsiteY12" fmla="*/ 125829 h 1767748"/>
                    <a:gd name="connsiteX13" fmla="*/ 600378 w 1584848"/>
                    <a:gd name="connsiteY13" fmla="*/ 185 h 1767748"/>
                    <a:gd name="connsiteX14" fmla="*/ 766658 w 1584848"/>
                    <a:gd name="connsiteY14" fmla="*/ 154116 h 1767748"/>
                    <a:gd name="connsiteX15" fmla="*/ 889680 w 1584848"/>
                    <a:gd name="connsiteY15" fmla="*/ 375231 h 1767748"/>
                    <a:gd name="connsiteX16" fmla="*/ 1025576 w 1584848"/>
                    <a:gd name="connsiteY16" fmla="*/ 42114 h 1767748"/>
                    <a:gd name="connsiteX17" fmla="*/ 1382515 w 1584848"/>
                    <a:gd name="connsiteY17" fmla="*/ 320258 h 1767748"/>
                    <a:gd name="connsiteX18" fmla="*/ 1533364 w 1584848"/>
                    <a:gd name="connsiteY18" fmla="*/ 564038 h 1767748"/>
                    <a:gd name="connsiteX19" fmla="*/ 1584020 w 1584848"/>
                    <a:gd name="connsiteY19" fmla="*/ 866566 h 1767748"/>
                    <a:gd name="connsiteX20" fmla="*/ 1500266 w 1584848"/>
                    <a:gd name="connsiteY20" fmla="*/ 1329723 h 1767748"/>
                    <a:gd name="connsiteX21" fmla="*/ 1497791 w 1584848"/>
                    <a:gd name="connsiteY21" fmla="*/ 1665498 h 1767748"/>
                    <a:gd name="connsiteX0" fmla="*/ 1356352 w 1584848"/>
                    <a:gd name="connsiteY0" fmla="*/ 1766637 h 1767748"/>
                    <a:gd name="connsiteX1" fmla="*/ 1052633 w 1584848"/>
                    <a:gd name="connsiteY1" fmla="*/ 1540885 h 1767748"/>
                    <a:gd name="connsiteX2" fmla="*/ 885367 w 1584848"/>
                    <a:gd name="connsiteY2" fmla="*/ 1477395 h 1767748"/>
                    <a:gd name="connsiteX3" fmla="*/ 600154 w 1584848"/>
                    <a:gd name="connsiteY3" fmla="*/ 1669474 h 1767748"/>
                    <a:gd name="connsiteX4" fmla="*/ 484002 w 1584848"/>
                    <a:gd name="connsiteY4" fmla="*/ 1735194 h 1767748"/>
                    <a:gd name="connsiteX5" fmla="*/ 299789 w 1584848"/>
                    <a:gd name="connsiteY5" fmla="*/ 1758134 h 1767748"/>
                    <a:gd name="connsiteX6" fmla="*/ 108608 w 1584848"/>
                    <a:gd name="connsiteY6" fmla="*/ 1649492 h 1767748"/>
                    <a:gd name="connsiteX7" fmla="*/ 61925 w 1584848"/>
                    <a:gd name="connsiteY7" fmla="*/ 1374603 h 1767748"/>
                    <a:gd name="connsiteX8" fmla="*/ 57809 w 1584848"/>
                    <a:gd name="connsiteY8" fmla="*/ 1142986 h 1767748"/>
                    <a:gd name="connsiteX9" fmla="*/ 3448 w 1584848"/>
                    <a:gd name="connsiteY9" fmla="*/ 561749 h 1767748"/>
                    <a:gd name="connsiteX10" fmla="*/ 170284 w 1584848"/>
                    <a:gd name="connsiteY10" fmla="*/ 155129 h 1767748"/>
                    <a:gd name="connsiteX11" fmla="*/ 409793 w 1584848"/>
                    <a:gd name="connsiteY11" fmla="*/ 359618 h 1767748"/>
                    <a:gd name="connsiteX12" fmla="*/ 521252 w 1584848"/>
                    <a:gd name="connsiteY12" fmla="*/ 125829 h 1767748"/>
                    <a:gd name="connsiteX13" fmla="*/ 600378 w 1584848"/>
                    <a:gd name="connsiteY13" fmla="*/ 185 h 1767748"/>
                    <a:gd name="connsiteX14" fmla="*/ 766658 w 1584848"/>
                    <a:gd name="connsiteY14" fmla="*/ 154116 h 1767748"/>
                    <a:gd name="connsiteX15" fmla="*/ 889680 w 1584848"/>
                    <a:gd name="connsiteY15" fmla="*/ 375231 h 1767748"/>
                    <a:gd name="connsiteX16" fmla="*/ 1025576 w 1584848"/>
                    <a:gd name="connsiteY16" fmla="*/ 42114 h 1767748"/>
                    <a:gd name="connsiteX17" fmla="*/ 1382515 w 1584848"/>
                    <a:gd name="connsiteY17" fmla="*/ 320258 h 1767748"/>
                    <a:gd name="connsiteX18" fmla="*/ 1533364 w 1584848"/>
                    <a:gd name="connsiteY18" fmla="*/ 564038 h 1767748"/>
                    <a:gd name="connsiteX19" fmla="*/ 1584020 w 1584848"/>
                    <a:gd name="connsiteY19" fmla="*/ 866566 h 1767748"/>
                    <a:gd name="connsiteX20" fmla="*/ 1500266 w 1584848"/>
                    <a:gd name="connsiteY20" fmla="*/ 1329723 h 1767748"/>
                    <a:gd name="connsiteX21" fmla="*/ 1403999 w 1584848"/>
                    <a:gd name="connsiteY21" fmla="*/ 1763034 h 1767748"/>
                    <a:gd name="connsiteX0" fmla="*/ 1356352 w 1584848"/>
                    <a:gd name="connsiteY0" fmla="*/ 1766637 h 1767748"/>
                    <a:gd name="connsiteX1" fmla="*/ 1052633 w 1584848"/>
                    <a:gd name="connsiteY1" fmla="*/ 1540885 h 1767748"/>
                    <a:gd name="connsiteX2" fmla="*/ 885367 w 1584848"/>
                    <a:gd name="connsiteY2" fmla="*/ 1477395 h 1767748"/>
                    <a:gd name="connsiteX3" fmla="*/ 600154 w 1584848"/>
                    <a:gd name="connsiteY3" fmla="*/ 1669474 h 1767748"/>
                    <a:gd name="connsiteX4" fmla="*/ 484002 w 1584848"/>
                    <a:gd name="connsiteY4" fmla="*/ 1735194 h 1767748"/>
                    <a:gd name="connsiteX5" fmla="*/ 299789 w 1584848"/>
                    <a:gd name="connsiteY5" fmla="*/ 1758134 h 1767748"/>
                    <a:gd name="connsiteX6" fmla="*/ 108608 w 1584848"/>
                    <a:gd name="connsiteY6" fmla="*/ 1649492 h 1767748"/>
                    <a:gd name="connsiteX7" fmla="*/ 61925 w 1584848"/>
                    <a:gd name="connsiteY7" fmla="*/ 1374603 h 1767748"/>
                    <a:gd name="connsiteX8" fmla="*/ 57809 w 1584848"/>
                    <a:gd name="connsiteY8" fmla="*/ 1142986 h 1767748"/>
                    <a:gd name="connsiteX9" fmla="*/ 3448 w 1584848"/>
                    <a:gd name="connsiteY9" fmla="*/ 561749 h 1767748"/>
                    <a:gd name="connsiteX10" fmla="*/ 170284 w 1584848"/>
                    <a:gd name="connsiteY10" fmla="*/ 155129 h 1767748"/>
                    <a:gd name="connsiteX11" fmla="*/ 409793 w 1584848"/>
                    <a:gd name="connsiteY11" fmla="*/ 359618 h 1767748"/>
                    <a:gd name="connsiteX12" fmla="*/ 521252 w 1584848"/>
                    <a:gd name="connsiteY12" fmla="*/ 125829 h 1767748"/>
                    <a:gd name="connsiteX13" fmla="*/ 600378 w 1584848"/>
                    <a:gd name="connsiteY13" fmla="*/ 185 h 1767748"/>
                    <a:gd name="connsiteX14" fmla="*/ 766658 w 1584848"/>
                    <a:gd name="connsiteY14" fmla="*/ 154116 h 1767748"/>
                    <a:gd name="connsiteX15" fmla="*/ 889680 w 1584848"/>
                    <a:gd name="connsiteY15" fmla="*/ 375231 h 1767748"/>
                    <a:gd name="connsiteX16" fmla="*/ 1025576 w 1584848"/>
                    <a:gd name="connsiteY16" fmla="*/ 42114 h 1767748"/>
                    <a:gd name="connsiteX17" fmla="*/ 1382515 w 1584848"/>
                    <a:gd name="connsiteY17" fmla="*/ 320258 h 1767748"/>
                    <a:gd name="connsiteX18" fmla="*/ 1533364 w 1584848"/>
                    <a:gd name="connsiteY18" fmla="*/ 564038 h 1767748"/>
                    <a:gd name="connsiteX19" fmla="*/ 1584020 w 1584848"/>
                    <a:gd name="connsiteY19" fmla="*/ 866566 h 1767748"/>
                    <a:gd name="connsiteX20" fmla="*/ 1500266 w 1584848"/>
                    <a:gd name="connsiteY20" fmla="*/ 1329723 h 1767748"/>
                    <a:gd name="connsiteX21" fmla="*/ 1452540 w 1584848"/>
                    <a:gd name="connsiteY21" fmla="*/ 1498296 h 1767748"/>
                    <a:gd name="connsiteX22" fmla="*/ 1403999 w 1584848"/>
                    <a:gd name="connsiteY22" fmla="*/ 1763034 h 1767748"/>
                    <a:gd name="connsiteX0" fmla="*/ 1356352 w 1584848"/>
                    <a:gd name="connsiteY0" fmla="*/ 1766637 h 1767748"/>
                    <a:gd name="connsiteX1" fmla="*/ 1052633 w 1584848"/>
                    <a:gd name="connsiteY1" fmla="*/ 1540885 h 1767748"/>
                    <a:gd name="connsiteX2" fmla="*/ 885367 w 1584848"/>
                    <a:gd name="connsiteY2" fmla="*/ 1477395 h 1767748"/>
                    <a:gd name="connsiteX3" fmla="*/ 600154 w 1584848"/>
                    <a:gd name="connsiteY3" fmla="*/ 1669474 h 1767748"/>
                    <a:gd name="connsiteX4" fmla="*/ 484002 w 1584848"/>
                    <a:gd name="connsiteY4" fmla="*/ 1735194 h 1767748"/>
                    <a:gd name="connsiteX5" fmla="*/ 299789 w 1584848"/>
                    <a:gd name="connsiteY5" fmla="*/ 1758134 h 1767748"/>
                    <a:gd name="connsiteX6" fmla="*/ 108608 w 1584848"/>
                    <a:gd name="connsiteY6" fmla="*/ 1649492 h 1767748"/>
                    <a:gd name="connsiteX7" fmla="*/ 61925 w 1584848"/>
                    <a:gd name="connsiteY7" fmla="*/ 1374603 h 1767748"/>
                    <a:gd name="connsiteX8" fmla="*/ 57809 w 1584848"/>
                    <a:gd name="connsiteY8" fmla="*/ 1142986 h 1767748"/>
                    <a:gd name="connsiteX9" fmla="*/ 3448 w 1584848"/>
                    <a:gd name="connsiteY9" fmla="*/ 561749 h 1767748"/>
                    <a:gd name="connsiteX10" fmla="*/ 170284 w 1584848"/>
                    <a:gd name="connsiteY10" fmla="*/ 155129 h 1767748"/>
                    <a:gd name="connsiteX11" fmla="*/ 409793 w 1584848"/>
                    <a:gd name="connsiteY11" fmla="*/ 359618 h 1767748"/>
                    <a:gd name="connsiteX12" fmla="*/ 521252 w 1584848"/>
                    <a:gd name="connsiteY12" fmla="*/ 125829 h 1767748"/>
                    <a:gd name="connsiteX13" fmla="*/ 600378 w 1584848"/>
                    <a:gd name="connsiteY13" fmla="*/ 185 h 1767748"/>
                    <a:gd name="connsiteX14" fmla="*/ 766658 w 1584848"/>
                    <a:gd name="connsiteY14" fmla="*/ 154116 h 1767748"/>
                    <a:gd name="connsiteX15" fmla="*/ 889680 w 1584848"/>
                    <a:gd name="connsiteY15" fmla="*/ 375231 h 1767748"/>
                    <a:gd name="connsiteX16" fmla="*/ 1025576 w 1584848"/>
                    <a:gd name="connsiteY16" fmla="*/ 42114 h 1767748"/>
                    <a:gd name="connsiteX17" fmla="*/ 1382515 w 1584848"/>
                    <a:gd name="connsiteY17" fmla="*/ 320258 h 1767748"/>
                    <a:gd name="connsiteX18" fmla="*/ 1533364 w 1584848"/>
                    <a:gd name="connsiteY18" fmla="*/ 564038 h 1767748"/>
                    <a:gd name="connsiteX19" fmla="*/ 1584020 w 1584848"/>
                    <a:gd name="connsiteY19" fmla="*/ 866566 h 1767748"/>
                    <a:gd name="connsiteX20" fmla="*/ 1500266 w 1584848"/>
                    <a:gd name="connsiteY20" fmla="*/ 1329723 h 1767748"/>
                    <a:gd name="connsiteX21" fmla="*/ 1524263 w 1584848"/>
                    <a:gd name="connsiteY21" fmla="*/ 1609766 h 1767748"/>
                    <a:gd name="connsiteX22" fmla="*/ 1403999 w 1584848"/>
                    <a:gd name="connsiteY22" fmla="*/ 1763034 h 1767748"/>
                    <a:gd name="connsiteX0" fmla="*/ 1356352 w 1584848"/>
                    <a:gd name="connsiteY0" fmla="*/ 1766637 h 1767748"/>
                    <a:gd name="connsiteX1" fmla="*/ 1052633 w 1584848"/>
                    <a:gd name="connsiteY1" fmla="*/ 1540885 h 1767748"/>
                    <a:gd name="connsiteX2" fmla="*/ 885367 w 1584848"/>
                    <a:gd name="connsiteY2" fmla="*/ 1477395 h 1767748"/>
                    <a:gd name="connsiteX3" fmla="*/ 600154 w 1584848"/>
                    <a:gd name="connsiteY3" fmla="*/ 1669474 h 1767748"/>
                    <a:gd name="connsiteX4" fmla="*/ 484002 w 1584848"/>
                    <a:gd name="connsiteY4" fmla="*/ 1735194 h 1767748"/>
                    <a:gd name="connsiteX5" fmla="*/ 299789 w 1584848"/>
                    <a:gd name="connsiteY5" fmla="*/ 1758134 h 1767748"/>
                    <a:gd name="connsiteX6" fmla="*/ 108608 w 1584848"/>
                    <a:gd name="connsiteY6" fmla="*/ 1649492 h 1767748"/>
                    <a:gd name="connsiteX7" fmla="*/ 61925 w 1584848"/>
                    <a:gd name="connsiteY7" fmla="*/ 1374603 h 1767748"/>
                    <a:gd name="connsiteX8" fmla="*/ 57809 w 1584848"/>
                    <a:gd name="connsiteY8" fmla="*/ 1142986 h 1767748"/>
                    <a:gd name="connsiteX9" fmla="*/ 3448 w 1584848"/>
                    <a:gd name="connsiteY9" fmla="*/ 561749 h 1767748"/>
                    <a:gd name="connsiteX10" fmla="*/ 170284 w 1584848"/>
                    <a:gd name="connsiteY10" fmla="*/ 155129 h 1767748"/>
                    <a:gd name="connsiteX11" fmla="*/ 409793 w 1584848"/>
                    <a:gd name="connsiteY11" fmla="*/ 359618 h 1767748"/>
                    <a:gd name="connsiteX12" fmla="*/ 521252 w 1584848"/>
                    <a:gd name="connsiteY12" fmla="*/ 125829 h 1767748"/>
                    <a:gd name="connsiteX13" fmla="*/ 600378 w 1584848"/>
                    <a:gd name="connsiteY13" fmla="*/ 185 h 1767748"/>
                    <a:gd name="connsiteX14" fmla="*/ 766658 w 1584848"/>
                    <a:gd name="connsiteY14" fmla="*/ 154116 h 1767748"/>
                    <a:gd name="connsiteX15" fmla="*/ 889680 w 1584848"/>
                    <a:gd name="connsiteY15" fmla="*/ 375231 h 1767748"/>
                    <a:gd name="connsiteX16" fmla="*/ 1025576 w 1584848"/>
                    <a:gd name="connsiteY16" fmla="*/ 42114 h 1767748"/>
                    <a:gd name="connsiteX17" fmla="*/ 1382515 w 1584848"/>
                    <a:gd name="connsiteY17" fmla="*/ 320258 h 1767748"/>
                    <a:gd name="connsiteX18" fmla="*/ 1533364 w 1584848"/>
                    <a:gd name="connsiteY18" fmla="*/ 564038 h 1767748"/>
                    <a:gd name="connsiteX19" fmla="*/ 1584020 w 1584848"/>
                    <a:gd name="connsiteY19" fmla="*/ 866566 h 1767748"/>
                    <a:gd name="connsiteX20" fmla="*/ 1500266 w 1584848"/>
                    <a:gd name="connsiteY20" fmla="*/ 1329723 h 1767748"/>
                    <a:gd name="connsiteX21" fmla="*/ 1524263 w 1584848"/>
                    <a:gd name="connsiteY21" fmla="*/ 1609766 h 1767748"/>
                    <a:gd name="connsiteX22" fmla="*/ 1470206 w 1584848"/>
                    <a:gd name="connsiteY22" fmla="*/ 1735166 h 1767748"/>
                    <a:gd name="connsiteX0" fmla="*/ 1356352 w 1584848"/>
                    <a:gd name="connsiteY0" fmla="*/ 1766637 h 1767748"/>
                    <a:gd name="connsiteX1" fmla="*/ 1052633 w 1584848"/>
                    <a:gd name="connsiteY1" fmla="*/ 1540885 h 1767748"/>
                    <a:gd name="connsiteX2" fmla="*/ 885367 w 1584848"/>
                    <a:gd name="connsiteY2" fmla="*/ 1477395 h 1767748"/>
                    <a:gd name="connsiteX3" fmla="*/ 600154 w 1584848"/>
                    <a:gd name="connsiteY3" fmla="*/ 1669474 h 1767748"/>
                    <a:gd name="connsiteX4" fmla="*/ 484002 w 1584848"/>
                    <a:gd name="connsiteY4" fmla="*/ 1735194 h 1767748"/>
                    <a:gd name="connsiteX5" fmla="*/ 299789 w 1584848"/>
                    <a:gd name="connsiteY5" fmla="*/ 1758134 h 1767748"/>
                    <a:gd name="connsiteX6" fmla="*/ 108608 w 1584848"/>
                    <a:gd name="connsiteY6" fmla="*/ 1649492 h 1767748"/>
                    <a:gd name="connsiteX7" fmla="*/ 61925 w 1584848"/>
                    <a:gd name="connsiteY7" fmla="*/ 1374603 h 1767748"/>
                    <a:gd name="connsiteX8" fmla="*/ 57809 w 1584848"/>
                    <a:gd name="connsiteY8" fmla="*/ 1142986 h 1767748"/>
                    <a:gd name="connsiteX9" fmla="*/ 3448 w 1584848"/>
                    <a:gd name="connsiteY9" fmla="*/ 561749 h 1767748"/>
                    <a:gd name="connsiteX10" fmla="*/ 170284 w 1584848"/>
                    <a:gd name="connsiteY10" fmla="*/ 155129 h 1767748"/>
                    <a:gd name="connsiteX11" fmla="*/ 409793 w 1584848"/>
                    <a:gd name="connsiteY11" fmla="*/ 359618 h 1767748"/>
                    <a:gd name="connsiteX12" fmla="*/ 521252 w 1584848"/>
                    <a:gd name="connsiteY12" fmla="*/ 125829 h 1767748"/>
                    <a:gd name="connsiteX13" fmla="*/ 600378 w 1584848"/>
                    <a:gd name="connsiteY13" fmla="*/ 185 h 1767748"/>
                    <a:gd name="connsiteX14" fmla="*/ 766658 w 1584848"/>
                    <a:gd name="connsiteY14" fmla="*/ 154116 h 1767748"/>
                    <a:gd name="connsiteX15" fmla="*/ 889680 w 1584848"/>
                    <a:gd name="connsiteY15" fmla="*/ 375231 h 1767748"/>
                    <a:gd name="connsiteX16" fmla="*/ 1025576 w 1584848"/>
                    <a:gd name="connsiteY16" fmla="*/ 42114 h 1767748"/>
                    <a:gd name="connsiteX17" fmla="*/ 1382515 w 1584848"/>
                    <a:gd name="connsiteY17" fmla="*/ 320258 h 1767748"/>
                    <a:gd name="connsiteX18" fmla="*/ 1533364 w 1584848"/>
                    <a:gd name="connsiteY18" fmla="*/ 564038 h 1767748"/>
                    <a:gd name="connsiteX19" fmla="*/ 1584020 w 1584848"/>
                    <a:gd name="connsiteY19" fmla="*/ 866566 h 1767748"/>
                    <a:gd name="connsiteX20" fmla="*/ 1500266 w 1584848"/>
                    <a:gd name="connsiteY20" fmla="*/ 1329723 h 1767748"/>
                    <a:gd name="connsiteX21" fmla="*/ 1524263 w 1584848"/>
                    <a:gd name="connsiteY21" fmla="*/ 1609766 h 1767748"/>
                    <a:gd name="connsiteX22" fmla="*/ 1474460 w 1584848"/>
                    <a:gd name="connsiteY22" fmla="*/ 1756654 h 1767748"/>
                    <a:gd name="connsiteX0" fmla="*/ 1356352 w 1584848"/>
                    <a:gd name="connsiteY0" fmla="*/ 1766637 h 1767748"/>
                    <a:gd name="connsiteX1" fmla="*/ 1052633 w 1584848"/>
                    <a:gd name="connsiteY1" fmla="*/ 1540885 h 1767748"/>
                    <a:gd name="connsiteX2" fmla="*/ 885367 w 1584848"/>
                    <a:gd name="connsiteY2" fmla="*/ 1477395 h 1767748"/>
                    <a:gd name="connsiteX3" fmla="*/ 600154 w 1584848"/>
                    <a:gd name="connsiteY3" fmla="*/ 1669474 h 1767748"/>
                    <a:gd name="connsiteX4" fmla="*/ 484002 w 1584848"/>
                    <a:gd name="connsiteY4" fmla="*/ 1735194 h 1767748"/>
                    <a:gd name="connsiteX5" fmla="*/ 299789 w 1584848"/>
                    <a:gd name="connsiteY5" fmla="*/ 1758134 h 1767748"/>
                    <a:gd name="connsiteX6" fmla="*/ 108608 w 1584848"/>
                    <a:gd name="connsiteY6" fmla="*/ 1649492 h 1767748"/>
                    <a:gd name="connsiteX7" fmla="*/ 61925 w 1584848"/>
                    <a:gd name="connsiteY7" fmla="*/ 1374603 h 1767748"/>
                    <a:gd name="connsiteX8" fmla="*/ 57809 w 1584848"/>
                    <a:gd name="connsiteY8" fmla="*/ 1142986 h 1767748"/>
                    <a:gd name="connsiteX9" fmla="*/ 3448 w 1584848"/>
                    <a:gd name="connsiteY9" fmla="*/ 561749 h 1767748"/>
                    <a:gd name="connsiteX10" fmla="*/ 170284 w 1584848"/>
                    <a:gd name="connsiteY10" fmla="*/ 155129 h 1767748"/>
                    <a:gd name="connsiteX11" fmla="*/ 409793 w 1584848"/>
                    <a:gd name="connsiteY11" fmla="*/ 359618 h 1767748"/>
                    <a:gd name="connsiteX12" fmla="*/ 521252 w 1584848"/>
                    <a:gd name="connsiteY12" fmla="*/ 125829 h 1767748"/>
                    <a:gd name="connsiteX13" fmla="*/ 600378 w 1584848"/>
                    <a:gd name="connsiteY13" fmla="*/ 185 h 1767748"/>
                    <a:gd name="connsiteX14" fmla="*/ 766658 w 1584848"/>
                    <a:gd name="connsiteY14" fmla="*/ 154116 h 1767748"/>
                    <a:gd name="connsiteX15" fmla="*/ 889680 w 1584848"/>
                    <a:gd name="connsiteY15" fmla="*/ 375231 h 1767748"/>
                    <a:gd name="connsiteX16" fmla="*/ 1025576 w 1584848"/>
                    <a:gd name="connsiteY16" fmla="*/ 42114 h 1767748"/>
                    <a:gd name="connsiteX17" fmla="*/ 1382515 w 1584848"/>
                    <a:gd name="connsiteY17" fmla="*/ 320258 h 1767748"/>
                    <a:gd name="connsiteX18" fmla="*/ 1533364 w 1584848"/>
                    <a:gd name="connsiteY18" fmla="*/ 564038 h 1767748"/>
                    <a:gd name="connsiteX19" fmla="*/ 1584020 w 1584848"/>
                    <a:gd name="connsiteY19" fmla="*/ 866566 h 1767748"/>
                    <a:gd name="connsiteX20" fmla="*/ 1500266 w 1584848"/>
                    <a:gd name="connsiteY20" fmla="*/ 1329723 h 1767748"/>
                    <a:gd name="connsiteX21" fmla="*/ 1524263 w 1584848"/>
                    <a:gd name="connsiteY21" fmla="*/ 1609766 h 1767748"/>
                    <a:gd name="connsiteX22" fmla="*/ 1461697 w 1584848"/>
                    <a:gd name="connsiteY22" fmla="*/ 1756654 h 1767748"/>
                    <a:gd name="connsiteX0" fmla="*/ 1356352 w 1584848"/>
                    <a:gd name="connsiteY0" fmla="*/ 1766637 h 1767748"/>
                    <a:gd name="connsiteX1" fmla="*/ 1052633 w 1584848"/>
                    <a:gd name="connsiteY1" fmla="*/ 1540885 h 1767748"/>
                    <a:gd name="connsiteX2" fmla="*/ 885367 w 1584848"/>
                    <a:gd name="connsiteY2" fmla="*/ 1477395 h 1767748"/>
                    <a:gd name="connsiteX3" fmla="*/ 600154 w 1584848"/>
                    <a:gd name="connsiteY3" fmla="*/ 1669474 h 1767748"/>
                    <a:gd name="connsiteX4" fmla="*/ 484002 w 1584848"/>
                    <a:gd name="connsiteY4" fmla="*/ 1735194 h 1767748"/>
                    <a:gd name="connsiteX5" fmla="*/ 299789 w 1584848"/>
                    <a:gd name="connsiteY5" fmla="*/ 1758134 h 1767748"/>
                    <a:gd name="connsiteX6" fmla="*/ 108608 w 1584848"/>
                    <a:gd name="connsiteY6" fmla="*/ 1649492 h 1767748"/>
                    <a:gd name="connsiteX7" fmla="*/ 61925 w 1584848"/>
                    <a:gd name="connsiteY7" fmla="*/ 1374603 h 1767748"/>
                    <a:gd name="connsiteX8" fmla="*/ 57809 w 1584848"/>
                    <a:gd name="connsiteY8" fmla="*/ 1142986 h 1767748"/>
                    <a:gd name="connsiteX9" fmla="*/ 3448 w 1584848"/>
                    <a:gd name="connsiteY9" fmla="*/ 561749 h 1767748"/>
                    <a:gd name="connsiteX10" fmla="*/ 170284 w 1584848"/>
                    <a:gd name="connsiteY10" fmla="*/ 155129 h 1767748"/>
                    <a:gd name="connsiteX11" fmla="*/ 409793 w 1584848"/>
                    <a:gd name="connsiteY11" fmla="*/ 359618 h 1767748"/>
                    <a:gd name="connsiteX12" fmla="*/ 521252 w 1584848"/>
                    <a:gd name="connsiteY12" fmla="*/ 125829 h 1767748"/>
                    <a:gd name="connsiteX13" fmla="*/ 600378 w 1584848"/>
                    <a:gd name="connsiteY13" fmla="*/ 185 h 1767748"/>
                    <a:gd name="connsiteX14" fmla="*/ 766658 w 1584848"/>
                    <a:gd name="connsiteY14" fmla="*/ 154116 h 1767748"/>
                    <a:gd name="connsiteX15" fmla="*/ 889680 w 1584848"/>
                    <a:gd name="connsiteY15" fmla="*/ 375231 h 1767748"/>
                    <a:gd name="connsiteX16" fmla="*/ 1025576 w 1584848"/>
                    <a:gd name="connsiteY16" fmla="*/ 42114 h 1767748"/>
                    <a:gd name="connsiteX17" fmla="*/ 1382515 w 1584848"/>
                    <a:gd name="connsiteY17" fmla="*/ 320258 h 1767748"/>
                    <a:gd name="connsiteX18" fmla="*/ 1533364 w 1584848"/>
                    <a:gd name="connsiteY18" fmla="*/ 564038 h 1767748"/>
                    <a:gd name="connsiteX19" fmla="*/ 1584020 w 1584848"/>
                    <a:gd name="connsiteY19" fmla="*/ 866566 h 1767748"/>
                    <a:gd name="connsiteX20" fmla="*/ 1500266 w 1584848"/>
                    <a:gd name="connsiteY20" fmla="*/ 1329723 h 1767748"/>
                    <a:gd name="connsiteX21" fmla="*/ 1524263 w 1584848"/>
                    <a:gd name="connsiteY21" fmla="*/ 1609766 h 1767748"/>
                    <a:gd name="connsiteX22" fmla="*/ 1431917 w 1584848"/>
                    <a:gd name="connsiteY22" fmla="*/ 1762026 h 1767748"/>
                    <a:gd name="connsiteX0" fmla="*/ 1356352 w 1584848"/>
                    <a:gd name="connsiteY0" fmla="*/ 1766637 h 1767748"/>
                    <a:gd name="connsiteX1" fmla="*/ 1052633 w 1584848"/>
                    <a:gd name="connsiteY1" fmla="*/ 1540885 h 1767748"/>
                    <a:gd name="connsiteX2" fmla="*/ 885367 w 1584848"/>
                    <a:gd name="connsiteY2" fmla="*/ 1477395 h 1767748"/>
                    <a:gd name="connsiteX3" fmla="*/ 600154 w 1584848"/>
                    <a:gd name="connsiteY3" fmla="*/ 1669474 h 1767748"/>
                    <a:gd name="connsiteX4" fmla="*/ 484002 w 1584848"/>
                    <a:gd name="connsiteY4" fmla="*/ 1735194 h 1767748"/>
                    <a:gd name="connsiteX5" fmla="*/ 299789 w 1584848"/>
                    <a:gd name="connsiteY5" fmla="*/ 1758134 h 1767748"/>
                    <a:gd name="connsiteX6" fmla="*/ 108608 w 1584848"/>
                    <a:gd name="connsiteY6" fmla="*/ 1649492 h 1767748"/>
                    <a:gd name="connsiteX7" fmla="*/ 70433 w 1584848"/>
                    <a:gd name="connsiteY7" fmla="*/ 1299395 h 1767748"/>
                    <a:gd name="connsiteX8" fmla="*/ 57809 w 1584848"/>
                    <a:gd name="connsiteY8" fmla="*/ 1142986 h 1767748"/>
                    <a:gd name="connsiteX9" fmla="*/ 3448 w 1584848"/>
                    <a:gd name="connsiteY9" fmla="*/ 561749 h 1767748"/>
                    <a:gd name="connsiteX10" fmla="*/ 170284 w 1584848"/>
                    <a:gd name="connsiteY10" fmla="*/ 155129 h 1767748"/>
                    <a:gd name="connsiteX11" fmla="*/ 409793 w 1584848"/>
                    <a:gd name="connsiteY11" fmla="*/ 359618 h 1767748"/>
                    <a:gd name="connsiteX12" fmla="*/ 521252 w 1584848"/>
                    <a:gd name="connsiteY12" fmla="*/ 125829 h 1767748"/>
                    <a:gd name="connsiteX13" fmla="*/ 600378 w 1584848"/>
                    <a:gd name="connsiteY13" fmla="*/ 185 h 1767748"/>
                    <a:gd name="connsiteX14" fmla="*/ 766658 w 1584848"/>
                    <a:gd name="connsiteY14" fmla="*/ 154116 h 1767748"/>
                    <a:gd name="connsiteX15" fmla="*/ 889680 w 1584848"/>
                    <a:gd name="connsiteY15" fmla="*/ 375231 h 1767748"/>
                    <a:gd name="connsiteX16" fmla="*/ 1025576 w 1584848"/>
                    <a:gd name="connsiteY16" fmla="*/ 42114 h 1767748"/>
                    <a:gd name="connsiteX17" fmla="*/ 1382515 w 1584848"/>
                    <a:gd name="connsiteY17" fmla="*/ 320258 h 1767748"/>
                    <a:gd name="connsiteX18" fmla="*/ 1533364 w 1584848"/>
                    <a:gd name="connsiteY18" fmla="*/ 564038 h 1767748"/>
                    <a:gd name="connsiteX19" fmla="*/ 1584020 w 1584848"/>
                    <a:gd name="connsiteY19" fmla="*/ 866566 h 1767748"/>
                    <a:gd name="connsiteX20" fmla="*/ 1500266 w 1584848"/>
                    <a:gd name="connsiteY20" fmla="*/ 1329723 h 1767748"/>
                    <a:gd name="connsiteX21" fmla="*/ 1524263 w 1584848"/>
                    <a:gd name="connsiteY21" fmla="*/ 1609766 h 1767748"/>
                    <a:gd name="connsiteX22" fmla="*/ 1431917 w 1584848"/>
                    <a:gd name="connsiteY22" fmla="*/ 1762026 h 1767748"/>
                    <a:gd name="connsiteX0" fmla="*/ 1356352 w 1584848"/>
                    <a:gd name="connsiteY0" fmla="*/ 1766637 h 1767748"/>
                    <a:gd name="connsiteX1" fmla="*/ 1052633 w 1584848"/>
                    <a:gd name="connsiteY1" fmla="*/ 1540885 h 1767748"/>
                    <a:gd name="connsiteX2" fmla="*/ 885367 w 1584848"/>
                    <a:gd name="connsiteY2" fmla="*/ 1477395 h 1767748"/>
                    <a:gd name="connsiteX3" fmla="*/ 600154 w 1584848"/>
                    <a:gd name="connsiteY3" fmla="*/ 1669474 h 1767748"/>
                    <a:gd name="connsiteX4" fmla="*/ 484002 w 1584848"/>
                    <a:gd name="connsiteY4" fmla="*/ 1735194 h 1767748"/>
                    <a:gd name="connsiteX5" fmla="*/ 299789 w 1584848"/>
                    <a:gd name="connsiteY5" fmla="*/ 1758134 h 1767748"/>
                    <a:gd name="connsiteX6" fmla="*/ 108608 w 1584848"/>
                    <a:gd name="connsiteY6" fmla="*/ 1649492 h 1767748"/>
                    <a:gd name="connsiteX7" fmla="*/ 70433 w 1584848"/>
                    <a:gd name="connsiteY7" fmla="*/ 1299395 h 1767748"/>
                    <a:gd name="connsiteX8" fmla="*/ 57809 w 1584848"/>
                    <a:gd name="connsiteY8" fmla="*/ 1142986 h 1767748"/>
                    <a:gd name="connsiteX9" fmla="*/ 3448 w 1584848"/>
                    <a:gd name="connsiteY9" fmla="*/ 561749 h 1767748"/>
                    <a:gd name="connsiteX10" fmla="*/ 170284 w 1584848"/>
                    <a:gd name="connsiteY10" fmla="*/ 155129 h 1767748"/>
                    <a:gd name="connsiteX11" fmla="*/ 409793 w 1584848"/>
                    <a:gd name="connsiteY11" fmla="*/ 359618 h 1767748"/>
                    <a:gd name="connsiteX12" fmla="*/ 521252 w 1584848"/>
                    <a:gd name="connsiteY12" fmla="*/ 125829 h 1767748"/>
                    <a:gd name="connsiteX13" fmla="*/ 600378 w 1584848"/>
                    <a:gd name="connsiteY13" fmla="*/ 185 h 1767748"/>
                    <a:gd name="connsiteX14" fmla="*/ 766658 w 1584848"/>
                    <a:gd name="connsiteY14" fmla="*/ 154116 h 1767748"/>
                    <a:gd name="connsiteX15" fmla="*/ 889680 w 1584848"/>
                    <a:gd name="connsiteY15" fmla="*/ 375231 h 1767748"/>
                    <a:gd name="connsiteX16" fmla="*/ 1025576 w 1584848"/>
                    <a:gd name="connsiteY16" fmla="*/ 42114 h 1767748"/>
                    <a:gd name="connsiteX17" fmla="*/ 1382515 w 1584848"/>
                    <a:gd name="connsiteY17" fmla="*/ 320258 h 1767748"/>
                    <a:gd name="connsiteX18" fmla="*/ 1533364 w 1584848"/>
                    <a:gd name="connsiteY18" fmla="*/ 564038 h 1767748"/>
                    <a:gd name="connsiteX19" fmla="*/ 1584020 w 1584848"/>
                    <a:gd name="connsiteY19" fmla="*/ 866566 h 1767748"/>
                    <a:gd name="connsiteX20" fmla="*/ 1500266 w 1584848"/>
                    <a:gd name="connsiteY20" fmla="*/ 1329723 h 1767748"/>
                    <a:gd name="connsiteX21" fmla="*/ 1524263 w 1584848"/>
                    <a:gd name="connsiteY21" fmla="*/ 1609766 h 1767748"/>
                    <a:gd name="connsiteX22" fmla="*/ 1431917 w 1584848"/>
                    <a:gd name="connsiteY22" fmla="*/ 1762026 h 1767748"/>
                    <a:gd name="connsiteX0" fmla="*/ 1356352 w 1584848"/>
                    <a:gd name="connsiteY0" fmla="*/ 1766637 h 1767748"/>
                    <a:gd name="connsiteX1" fmla="*/ 1052633 w 1584848"/>
                    <a:gd name="connsiteY1" fmla="*/ 1540885 h 1767748"/>
                    <a:gd name="connsiteX2" fmla="*/ 885367 w 1584848"/>
                    <a:gd name="connsiteY2" fmla="*/ 1477395 h 1767748"/>
                    <a:gd name="connsiteX3" fmla="*/ 600154 w 1584848"/>
                    <a:gd name="connsiteY3" fmla="*/ 1669474 h 1767748"/>
                    <a:gd name="connsiteX4" fmla="*/ 484002 w 1584848"/>
                    <a:gd name="connsiteY4" fmla="*/ 1735194 h 1767748"/>
                    <a:gd name="connsiteX5" fmla="*/ 299789 w 1584848"/>
                    <a:gd name="connsiteY5" fmla="*/ 1758134 h 1767748"/>
                    <a:gd name="connsiteX6" fmla="*/ 108608 w 1584848"/>
                    <a:gd name="connsiteY6" fmla="*/ 1649492 h 1767748"/>
                    <a:gd name="connsiteX7" fmla="*/ 70433 w 1584848"/>
                    <a:gd name="connsiteY7" fmla="*/ 1299395 h 1767748"/>
                    <a:gd name="connsiteX8" fmla="*/ 57809 w 1584848"/>
                    <a:gd name="connsiteY8" fmla="*/ 1142986 h 1767748"/>
                    <a:gd name="connsiteX9" fmla="*/ 3448 w 1584848"/>
                    <a:gd name="connsiteY9" fmla="*/ 561749 h 1767748"/>
                    <a:gd name="connsiteX10" fmla="*/ 170284 w 1584848"/>
                    <a:gd name="connsiteY10" fmla="*/ 155129 h 1767748"/>
                    <a:gd name="connsiteX11" fmla="*/ 409793 w 1584848"/>
                    <a:gd name="connsiteY11" fmla="*/ 359618 h 1767748"/>
                    <a:gd name="connsiteX12" fmla="*/ 521252 w 1584848"/>
                    <a:gd name="connsiteY12" fmla="*/ 125829 h 1767748"/>
                    <a:gd name="connsiteX13" fmla="*/ 600378 w 1584848"/>
                    <a:gd name="connsiteY13" fmla="*/ 185 h 1767748"/>
                    <a:gd name="connsiteX14" fmla="*/ 766658 w 1584848"/>
                    <a:gd name="connsiteY14" fmla="*/ 154116 h 1767748"/>
                    <a:gd name="connsiteX15" fmla="*/ 889680 w 1584848"/>
                    <a:gd name="connsiteY15" fmla="*/ 375231 h 1767748"/>
                    <a:gd name="connsiteX16" fmla="*/ 1025576 w 1584848"/>
                    <a:gd name="connsiteY16" fmla="*/ 42114 h 1767748"/>
                    <a:gd name="connsiteX17" fmla="*/ 1382515 w 1584848"/>
                    <a:gd name="connsiteY17" fmla="*/ 320258 h 1767748"/>
                    <a:gd name="connsiteX18" fmla="*/ 1533364 w 1584848"/>
                    <a:gd name="connsiteY18" fmla="*/ 564038 h 1767748"/>
                    <a:gd name="connsiteX19" fmla="*/ 1584020 w 1584848"/>
                    <a:gd name="connsiteY19" fmla="*/ 866566 h 1767748"/>
                    <a:gd name="connsiteX20" fmla="*/ 1500266 w 1584848"/>
                    <a:gd name="connsiteY20" fmla="*/ 1329723 h 1767748"/>
                    <a:gd name="connsiteX21" fmla="*/ 1524263 w 1584848"/>
                    <a:gd name="connsiteY21" fmla="*/ 1609766 h 1767748"/>
                    <a:gd name="connsiteX22" fmla="*/ 1431917 w 1584848"/>
                    <a:gd name="connsiteY22" fmla="*/ 1762026 h 1767748"/>
                    <a:gd name="connsiteX0" fmla="*/ 1356352 w 1584848"/>
                    <a:gd name="connsiteY0" fmla="*/ 1767576 h 1768687"/>
                    <a:gd name="connsiteX1" fmla="*/ 1052633 w 1584848"/>
                    <a:gd name="connsiteY1" fmla="*/ 1541824 h 1768687"/>
                    <a:gd name="connsiteX2" fmla="*/ 885367 w 1584848"/>
                    <a:gd name="connsiteY2" fmla="*/ 1478334 h 1768687"/>
                    <a:gd name="connsiteX3" fmla="*/ 600154 w 1584848"/>
                    <a:gd name="connsiteY3" fmla="*/ 1670413 h 1768687"/>
                    <a:gd name="connsiteX4" fmla="*/ 484002 w 1584848"/>
                    <a:gd name="connsiteY4" fmla="*/ 1736133 h 1768687"/>
                    <a:gd name="connsiteX5" fmla="*/ 299789 w 1584848"/>
                    <a:gd name="connsiteY5" fmla="*/ 1759073 h 1768687"/>
                    <a:gd name="connsiteX6" fmla="*/ 108608 w 1584848"/>
                    <a:gd name="connsiteY6" fmla="*/ 1650431 h 1768687"/>
                    <a:gd name="connsiteX7" fmla="*/ 70433 w 1584848"/>
                    <a:gd name="connsiteY7" fmla="*/ 1300334 h 1768687"/>
                    <a:gd name="connsiteX8" fmla="*/ 57809 w 1584848"/>
                    <a:gd name="connsiteY8" fmla="*/ 1143925 h 1768687"/>
                    <a:gd name="connsiteX9" fmla="*/ 3448 w 1584848"/>
                    <a:gd name="connsiteY9" fmla="*/ 562688 h 1768687"/>
                    <a:gd name="connsiteX10" fmla="*/ 170284 w 1584848"/>
                    <a:gd name="connsiteY10" fmla="*/ 156068 h 1768687"/>
                    <a:gd name="connsiteX11" fmla="*/ 409793 w 1584848"/>
                    <a:gd name="connsiteY11" fmla="*/ 360557 h 1768687"/>
                    <a:gd name="connsiteX12" fmla="*/ 521252 w 1584848"/>
                    <a:gd name="connsiteY12" fmla="*/ 94535 h 1768687"/>
                    <a:gd name="connsiteX13" fmla="*/ 600378 w 1584848"/>
                    <a:gd name="connsiteY13" fmla="*/ 1124 h 1768687"/>
                    <a:gd name="connsiteX14" fmla="*/ 766658 w 1584848"/>
                    <a:gd name="connsiteY14" fmla="*/ 155055 h 1768687"/>
                    <a:gd name="connsiteX15" fmla="*/ 889680 w 1584848"/>
                    <a:gd name="connsiteY15" fmla="*/ 376170 h 1768687"/>
                    <a:gd name="connsiteX16" fmla="*/ 1025576 w 1584848"/>
                    <a:gd name="connsiteY16" fmla="*/ 43053 h 1768687"/>
                    <a:gd name="connsiteX17" fmla="*/ 1382515 w 1584848"/>
                    <a:gd name="connsiteY17" fmla="*/ 321197 h 1768687"/>
                    <a:gd name="connsiteX18" fmla="*/ 1533364 w 1584848"/>
                    <a:gd name="connsiteY18" fmla="*/ 564977 h 1768687"/>
                    <a:gd name="connsiteX19" fmla="*/ 1584020 w 1584848"/>
                    <a:gd name="connsiteY19" fmla="*/ 867505 h 1768687"/>
                    <a:gd name="connsiteX20" fmla="*/ 1500266 w 1584848"/>
                    <a:gd name="connsiteY20" fmla="*/ 1330662 h 1768687"/>
                    <a:gd name="connsiteX21" fmla="*/ 1524263 w 1584848"/>
                    <a:gd name="connsiteY21" fmla="*/ 1610705 h 1768687"/>
                    <a:gd name="connsiteX22" fmla="*/ 1431917 w 1584848"/>
                    <a:gd name="connsiteY22" fmla="*/ 1762965 h 1768687"/>
                    <a:gd name="connsiteX0" fmla="*/ 1357250 w 1585746"/>
                    <a:gd name="connsiteY0" fmla="*/ 1767577 h 1768688"/>
                    <a:gd name="connsiteX1" fmla="*/ 1053531 w 1585746"/>
                    <a:gd name="connsiteY1" fmla="*/ 1541825 h 1768688"/>
                    <a:gd name="connsiteX2" fmla="*/ 886265 w 1585746"/>
                    <a:gd name="connsiteY2" fmla="*/ 1478335 h 1768688"/>
                    <a:gd name="connsiteX3" fmla="*/ 601052 w 1585746"/>
                    <a:gd name="connsiteY3" fmla="*/ 1670414 h 1768688"/>
                    <a:gd name="connsiteX4" fmla="*/ 484900 w 1585746"/>
                    <a:gd name="connsiteY4" fmla="*/ 1736134 h 1768688"/>
                    <a:gd name="connsiteX5" fmla="*/ 300687 w 1585746"/>
                    <a:gd name="connsiteY5" fmla="*/ 1759074 h 1768688"/>
                    <a:gd name="connsiteX6" fmla="*/ 109506 w 1585746"/>
                    <a:gd name="connsiteY6" fmla="*/ 1650432 h 1768688"/>
                    <a:gd name="connsiteX7" fmla="*/ 71331 w 1585746"/>
                    <a:gd name="connsiteY7" fmla="*/ 1300335 h 1768688"/>
                    <a:gd name="connsiteX8" fmla="*/ 58707 w 1585746"/>
                    <a:gd name="connsiteY8" fmla="*/ 1143926 h 1768688"/>
                    <a:gd name="connsiteX9" fmla="*/ 4346 w 1585746"/>
                    <a:gd name="connsiteY9" fmla="*/ 562689 h 1768688"/>
                    <a:gd name="connsiteX10" fmla="*/ 171182 w 1585746"/>
                    <a:gd name="connsiteY10" fmla="*/ 156069 h 1768688"/>
                    <a:gd name="connsiteX11" fmla="*/ 410691 w 1585746"/>
                    <a:gd name="connsiteY11" fmla="*/ 360558 h 1768688"/>
                    <a:gd name="connsiteX12" fmla="*/ 522150 w 1585746"/>
                    <a:gd name="connsiteY12" fmla="*/ 94536 h 1768688"/>
                    <a:gd name="connsiteX13" fmla="*/ 601276 w 1585746"/>
                    <a:gd name="connsiteY13" fmla="*/ 1125 h 1768688"/>
                    <a:gd name="connsiteX14" fmla="*/ 767556 w 1585746"/>
                    <a:gd name="connsiteY14" fmla="*/ 155056 h 1768688"/>
                    <a:gd name="connsiteX15" fmla="*/ 890578 w 1585746"/>
                    <a:gd name="connsiteY15" fmla="*/ 376171 h 1768688"/>
                    <a:gd name="connsiteX16" fmla="*/ 1026474 w 1585746"/>
                    <a:gd name="connsiteY16" fmla="*/ 43054 h 1768688"/>
                    <a:gd name="connsiteX17" fmla="*/ 1383413 w 1585746"/>
                    <a:gd name="connsiteY17" fmla="*/ 321198 h 1768688"/>
                    <a:gd name="connsiteX18" fmla="*/ 1534262 w 1585746"/>
                    <a:gd name="connsiteY18" fmla="*/ 564978 h 1768688"/>
                    <a:gd name="connsiteX19" fmla="*/ 1584918 w 1585746"/>
                    <a:gd name="connsiteY19" fmla="*/ 867506 h 1768688"/>
                    <a:gd name="connsiteX20" fmla="*/ 1501164 w 1585746"/>
                    <a:gd name="connsiteY20" fmla="*/ 1330663 h 1768688"/>
                    <a:gd name="connsiteX21" fmla="*/ 1525161 w 1585746"/>
                    <a:gd name="connsiteY21" fmla="*/ 1610706 h 1768688"/>
                    <a:gd name="connsiteX22" fmla="*/ 1432815 w 1585746"/>
                    <a:gd name="connsiteY22" fmla="*/ 1762966 h 1768688"/>
                    <a:gd name="connsiteX0" fmla="*/ 1357250 w 1585746"/>
                    <a:gd name="connsiteY0" fmla="*/ 1767577 h 1768688"/>
                    <a:gd name="connsiteX1" fmla="*/ 1053531 w 1585746"/>
                    <a:gd name="connsiteY1" fmla="*/ 1541825 h 1768688"/>
                    <a:gd name="connsiteX2" fmla="*/ 886265 w 1585746"/>
                    <a:gd name="connsiteY2" fmla="*/ 1478335 h 1768688"/>
                    <a:gd name="connsiteX3" fmla="*/ 601052 w 1585746"/>
                    <a:gd name="connsiteY3" fmla="*/ 1670414 h 1768688"/>
                    <a:gd name="connsiteX4" fmla="*/ 484900 w 1585746"/>
                    <a:gd name="connsiteY4" fmla="*/ 1736134 h 1768688"/>
                    <a:gd name="connsiteX5" fmla="*/ 300687 w 1585746"/>
                    <a:gd name="connsiteY5" fmla="*/ 1759074 h 1768688"/>
                    <a:gd name="connsiteX6" fmla="*/ 109506 w 1585746"/>
                    <a:gd name="connsiteY6" fmla="*/ 1650432 h 1768688"/>
                    <a:gd name="connsiteX7" fmla="*/ 71331 w 1585746"/>
                    <a:gd name="connsiteY7" fmla="*/ 1230499 h 1768688"/>
                    <a:gd name="connsiteX8" fmla="*/ 58707 w 1585746"/>
                    <a:gd name="connsiteY8" fmla="*/ 1143926 h 1768688"/>
                    <a:gd name="connsiteX9" fmla="*/ 4346 w 1585746"/>
                    <a:gd name="connsiteY9" fmla="*/ 562689 h 1768688"/>
                    <a:gd name="connsiteX10" fmla="*/ 171182 w 1585746"/>
                    <a:gd name="connsiteY10" fmla="*/ 156069 h 1768688"/>
                    <a:gd name="connsiteX11" fmla="*/ 410691 w 1585746"/>
                    <a:gd name="connsiteY11" fmla="*/ 360558 h 1768688"/>
                    <a:gd name="connsiteX12" fmla="*/ 522150 w 1585746"/>
                    <a:gd name="connsiteY12" fmla="*/ 94536 h 1768688"/>
                    <a:gd name="connsiteX13" fmla="*/ 601276 w 1585746"/>
                    <a:gd name="connsiteY13" fmla="*/ 1125 h 1768688"/>
                    <a:gd name="connsiteX14" fmla="*/ 767556 w 1585746"/>
                    <a:gd name="connsiteY14" fmla="*/ 155056 h 1768688"/>
                    <a:gd name="connsiteX15" fmla="*/ 890578 w 1585746"/>
                    <a:gd name="connsiteY15" fmla="*/ 376171 h 1768688"/>
                    <a:gd name="connsiteX16" fmla="*/ 1026474 w 1585746"/>
                    <a:gd name="connsiteY16" fmla="*/ 43054 h 1768688"/>
                    <a:gd name="connsiteX17" fmla="*/ 1383413 w 1585746"/>
                    <a:gd name="connsiteY17" fmla="*/ 321198 h 1768688"/>
                    <a:gd name="connsiteX18" fmla="*/ 1534262 w 1585746"/>
                    <a:gd name="connsiteY18" fmla="*/ 564978 h 1768688"/>
                    <a:gd name="connsiteX19" fmla="*/ 1584918 w 1585746"/>
                    <a:gd name="connsiteY19" fmla="*/ 867506 h 1768688"/>
                    <a:gd name="connsiteX20" fmla="*/ 1501164 w 1585746"/>
                    <a:gd name="connsiteY20" fmla="*/ 1330663 h 1768688"/>
                    <a:gd name="connsiteX21" fmla="*/ 1525161 w 1585746"/>
                    <a:gd name="connsiteY21" fmla="*/ 1610706 h 1768688"/>
                    <a:gd name="connsiteX22" fmla="*/ 1432815 w 1585746"/>
                    <a:gd name="connsiteY22" fmla="*/ 1762966 h 1768688"/>
                    <a:gd name="connsiteX0" fmla="*/ 1357250 w 1585746"/>
                    <a:gd name="connsiteY0" fmla="*/ 1767577 h 1768688"/>
                    <a:gd name="connsiteX1" fmla="*/ 1053531 w 1585746"/>
                    <a:gd name="connsiteY1" fmla="*/ 1541825 h 1768688"/>
                    <a:gd name="connsiteX2" fmla="*/ 886265 w 1585746"/>
                    <a:gd name="connsiteY2" fmla="*/ 1478335 h 1768688"/>
                    <a:gd name="connsiteX3" fmla="*/ 601052 w 1585746"/>
                    <a:gd name="connsiteY3" fmla="*/ 1670414 h 1768688"/>
                    <a:gd name="connsiteX4" fmla="*/ 484900 w 1585746"/>
                    <a:gd name="connsiteY4" fmla="*/ 1736134 h 1768688"/>
                    <a:gd name="connsiteX5" fmla="*/ 300687 w 1585746"/>
                    <a:gd name="connsiteY5" fmla="*/ 1759074 h 1768688"/>
                    <a:gd name="connsiteX6" fmla="*/ 109506 w 1585746"/>
                    <a:gd name="connsiteY6" fmla="*/ 1650432 h 1768688"/>
                    <a:gd name="connsiteX7" fmla="*/ 71331 w 1585746"/>
                    <a:gd name="connsiteY7" fmla="*/ 1230499 h 1768688"/>
                    <a:gd name="connsiteX8" fmla="*/ 58707 w 1585746"/>
                    <a:gd name="connsiteY8" fmla="*/ 1143926 h 1768688"/>
                    <a:gd name="connsiteX9" fmla="*/ 4346 w 1585746"/>
                    <a:gd name="connsiteY9" fmla="*/ 562689 h 1768688"/>
                    <a:gd name="connsiteX10" fmla="*/ 171182 w 1585746"/>
                    <a:gd name="connsiteY10" fmla="*/ 156069 h 1768688"/>
                    <a:gd name="connsiteX11" fmla="*/ 410691 w 1585746"/>
                    <a:gd name="connsiteY11" fmla="*/ 360558 h 1768688"/>
                    <a:gd name="connsiteX12" fmla="*/ 522150 w 1585746"/>
                    <a:gd name="connsiteY12" fmla="*/ 94536 h 1768688"/>
                    <a:gd name="connsiteX13" fmla="*/ 601276 w 1585746"/>
                    <a:gd name="connsiteY13" fmla="*/ 1125 h 1768688"/>
                    <a:gd name="connsiteX14" fmla="*/ 767556 w 1585746"/>
                    <a:gd name="connsiteY14" fmla="*/ 155056 h 1768688"/>
                    <a:gd name="connsiteX15" fmla="*/ 890578 w 1585746"/>
                    <a:gd name="connsiteY15" fmla="*/ 376171 h 1768688"/>
                    <a:gd name="connsiteX16" fmla="*/ 1026474 w 1585746"/>
                    <a:gd name="connsiteY16" fmla="*/ 43054 h 1768688"/>
                    <a:gd name="connsiteX17" fmla="*/ 1383413 w 1585746"/>
                    <a:gd name="connsiteY17" fmla="*/ 321198 h 1768688"/>
                    <a:gd name="connsiteX18" fmla="*/ 1534262 w 1585746"/>
                    <a:gd name="connsiteY18" fmla="*/ 564978 h 1768688"/>
                    <a:gd name="connsiteX19" fmla="*/ 1584918 w 1585746"/>
                    <a:gd name="connsiteY19" fmla="*/ 867506 h 1768688"/>
                    <a:gd name="connsiteX20" fmla="*/ 1501164 w 1585746"/>
                    <a:gd name="connsiteY20" fmla="*/ 1330663 h 1768688"/>
                    <a:gd name="connsiteX21" fmla="*/ 1525161 w 1585746"/>
                    <a:gd name="connsiteY21" fmla="*/ 1610706 h 1768688"/>
                    <a:gd name="connsiteX22" fmla="*/ 1496629 w 1585746"/>
                    <a:gd name="connsiteY22" fmla="*/ 1709245 h 1768688"/>
                    <a:gd name="connsiteX0" fmla="*/ 1357250 w 1585746"/>
                    <a:gd name="connsiteY0" fmla="*/ 1767577 h 1768688"/>
                    <a:gd name="connsiteX1" fmla="*/ 1053531 w 1585746"/>
                    <a:gd name="connsiteY1" fmla="*/ 1541825 h 1768688"/>
                    <a:gd name="connsiteX2" fmla="*/ 886265 w 1585746"/>
                    <a:gd name="connsiteY2" fmla="*/ 1478335 h 1768688"/>
                    <a:gd name="connsiteX3" fmla="*/ 601052 w 1585746"/>
                    <a:gd name="connsiteY3" fmla="*/ 1670414 h 1768688"/>
                    <a:gd name="connsiteX4" fmla="*/ 484900 w 1585746"/>
                    <a:gd name="connsiteY4" fmla="*/ 1736134 h 1768688"/>
                    <a:gd name="connsiteX5" fmla="*/ 300687 w 1585746"/>
                    <a:gd name="connsiteY5" fmla="*/ 1759074 h 1768688"/>
                    <a:gd name="connsiteX6" fmla="*/ 109506 w 1585746"/>
                    <a:gd name="connsiteY6" fmla="*/ 1650432 h 1768688"/>
                    <a:gd name="connsiteX7" fmla="*/ 71331 w 1585746"/>
                    <a:gd name="connsiteY7" fmla="*/ 1230499 h 1768688"/>
                    <a:gd name="connsiteX8" fmla="*/ 58707 w 1585746"/>
                    <a:gd name="connsiteY8" fmla="*/ 1143926 h 1768688"/>
                    <a:gd name="connsiteX9" fmla="*/ 4346 w 1585746"/>
                    <a:gd name="connsiteY9" fmla="*/ 562689 h 1768688"/>
                    <a:gd name="connsiteX10" fmla="*/ 171182 w 1585746"/>
                    <a:gd name="connsiteY10" fmla="*/ 156069 h 1768688"/>
                    <a:gd name="connsiteX11" fmla="*/ 410691 w 1585746"/>
                    <a:gd name="connsiteY11" fmla="*/ 360558 h 1768688"/>
                    <a:gd name="connsiteX12" fmla="*/ 522150 w 1585746"/>
                    <a:gd name="connsiteY12" fmla="*/ 94536 h 1768688"/>
                    <a:gd name="connsiteX13" fmla="*/ 601276 w 1585746"/>
                    <a:gd name="connsiteY13" fmla="*/ 1125 h 1768688"/>
                    <a:gd name="connsiteX14" fmla="*/ 767556 w 1585746"/>
                    <a:gd name="connsiteY14" fmla="*/ 155056 h 1768688"/>
                    <a:gd name="connsiteX15" fmla="*/ 890578 w 1585746"/>
                    <a:gd name="connsiteY15" fmla="*/ 376171 h 1768688"/>
                    <a:gd name="connsiteX16" fmla="*/ 1026474 w 1585746"/>
                    <a:gd name="connsiteY16" fmla="*/ 43054 h 1768688"/>
                    <a:gd name="connsiteX17" fmla="*/ 1383413 w 1585746"/>
                    <a:gd name="connsiteY17" fmla="*/ 321198 h 1768688"/>
                    <a:gd name="connsiteX18" fmla="*/ 1534262 w 1585746"/>
                    <a:gd name="connsiteY18" fmla="*/ 564978 h 1768688"/>
                    <a:gd name="connsiteX19" fmla="*/ 1584918 w 1585746"/>
                    <a:gd name="connsiteY19" fmla="*/ 867506 h 1768688"/>
                    <a:gd name="connsiteX20" fmla="*/ 1501164 w 1585746"/>
                    <a:gd name="connsiteY20" fmla="*/ 1330663 h 1768688"/>
                    <a:gd name="connsiteX21" fmla="*/ 1525161 w 1585746"/>
                    <a:gd name="connsiteY21" fmla="*/ 1610706 h 1768688"/>
                    <a:gd name="connsiteX22" fmla="*/ 1466849 w 1585746"/>
                    <a:gd name="connsiteY22" fmla="*/ 1757593 h 1768688"/>
                    <a:gd name="connsiteX0" fmla="*/ 1357250 w 1585746"/>
                    <a:gd name="connsiteY0" fmla="*/ 1767577 h 1768688"/>
                    <a:gd name="connsiteX1" fmla="*/ 1053531 w 1585746"/>
                    <a:gd name="connsiteY1" fmla="*/ 1541825 h 1768688"/>
                    <a:gd name="connsiteX2" fmla="*/ 886265 w 1585746"/>
                    <a:gd name="connsiteY2" fmla="*/ 1478335 h 1768688"/>
                    <a:gd name="connsiteX3" fmla="*/ 601052 w 1585746"/>
                    <a:gd name="connsiteY3" fmla="*/ 1670414 h 1768688"/>
                    <a:gd name="connsiteX4" fmla="*/ 484900 w 1585746"/>
                    <a:gd name="connsiteY4" fmla="*/ 1736134 h 1768688"/>
                    <a:gd name="connsiteX5" fmla="*/ 300687 w 1585746"/>
                    <a:gd name="connsiteY5" fmla="*/ 1759074 h 1768688"/>
                    <a:gd name="connsiteX6" fmla="*/ 109506 w 1585746"/>
                    <a:gd name="connsiteY6" fmla="*/ 1650432 h 1768688"/>
                    <a:gd name="connsiteX7" fmla="*/ 71331 w 1585746"/>
                    <a:gd name="connsiteY7" fmla="*/ 1230499 h 1768688"/>
                    <a:gd name="connsiteX8" fmla="*/ 58707 w 1585746"/>
                    <a:gd name="connsiteY8" fmla="*/ 1143926 h 1768688"/>
                    <a:gd name="connsiteX9" fmla="*/ 4346 w 1585746"/>
                    <a:gd name="connsiteY9" fmla="*/ 562689 h 1768688"/>
                    <a:gd name="connsiteX10" fmla="*/ 171182 w 1585746"/>
                    <a:gd name="connsiteY10" fmla="*/ 156069 h 1768688"/>
                    <a:gd name="connsiteX11" fmla="*/ 410691 w 1585746"/>
                    <a:gd name="connsiteY11" fmla="*/ 360558 h 1768688"/>
                    <a:gd name="connsiteX12" fmla="*/ 522150 w 1585746"/>
                    <a:gd name="connsiteY12" fmla="*/ 94536 h 1768688"/>
                    <a:gd name="connsiteX13" fmla="*/ 601276 w 1585746"/>
                    <a:gd name="connsiteY13" fmla="*/ 1125 h 1768688"/>
                    <a:gd name="connsiteX14" fmla="*/ 767556 w 1585746"/>
                    <a:gd name="connsiteY14" fmla="*/ 155056 h 1768688"/>
                    <a:gd name="connsiteX15" fmla="*/ 890578 w 1585746"/>
                    <a:gd name="connsiteY15" fmla="*/ 376171 h 1768688"/>
                    <a:gd name="connsiteX16" fmla="*/ 1026474 w 1585746"/>
                    <a:gd name="connsiteY16" fmla="*/ 43054 h 1768688"/>
                    <a:gd name="connsiteX17" fmla="*/ 1383413 w 1585746"/>
                    <a:gd name="connsiteY17" fmla="*/ 321198 h 1768688"/>
                    <a:gd name="connsiteX18" fmla="*/ 1534262 w 1585746"/>
                    <a:gd name="connsiteY18" fmla="*/ 564978 h 1768688"/>
                    <a:gd name="connsiteX19" fmla="*/ 1584918 w 1585746"/>
                    <a:gd name="connsiteY19" fmla="*/ 867506 h 1768688"/>
                    <a:gd name="connsiteX20" fmla="*/ 1501164 w 1585746"/>
                    <a:gd name="connsiteY20" fmla="*/ 1330663 h 1768688"/>
                    <a:gd name="connsiteX21" fmla="*/ 1525161 w 1585746"/>
                    <a:gd name="connsiteY21" fmla="*/ 1610706 h 1768688"/>
                    <a:gd name="connsiteX22" fmla="*/ 1466849 w 1585746"/>
                    <a:gd name="connsiteY22" fmla="*/ 1757593 h 1768688"/>
                    <a:gd name="connsiteX0" fmla="*/ 1357250 w 1585746"/>
                    <a:gd name="connsiteY0" fmla="*/ 1767577 h 1768688"/>
                    <a:gd name="connsiteX1" fmla="*/ 1053531 w 1585746"/>
                    <a:gd name="connsiteY1" fmla="*/ 1541825 h 1768688"/>
                    <a:gd name="connsiteX2" fmla="*/ 886265 w 1585746"/>
                    <a:gd name="connsiteY2" fmla="*/ 1478335 h 1768688"/>
                    <a:gd name="connsiteX3" fmla="*/ 601052 w 1585746"/>
                    <a:gd name="connsiteY3" fmla="*/ 1670414 h 1768688"/>
                    <a:gd name="connsiteX4" fmla="*/ 484900 w 1585746"/>
                    <a:gd name="connsiteY4" fmla="*/ 1736134 h 1768688"/>
                    <a:gd name="connsiteX5" fmla="*/ 300687 w 1585746"/>
                    <a:gd name="connsiteY5" fmla="*/ 1759074 h 1768688"/>
                    <a:gd name="connsiteX6" fmla="*/ 109506 w 1585746"/>
                    <a:gd name="connsiteY6" fmla="*/ 1650432 h 1768688"/>
                    <a:gd name="connsiteX7" fmla="*/ 71331 w 1585746"/>
                    <a:gd name="connsiteY7" fmla="*/ 1230499 h 1768688"/>
                    <a:gd name="connsiteX8" fmla="*/ 58707 w 1585746"/>
                    <a:gd name="connsiteY8" fmla="*/ 1143926 h 1768688"/>
                    <a:gd name="connsiteX9" fmla="*/ 4346 w 1585746"/>
                    <a:gd name="connsiteY9" fmla="*/ 562689 h 1768688"/>
                    <a:gd name="connsiteX10" fmla="*/ 171182 w 1585746"/>
                    <a:gd name="connsiteY10" fmla="*/ 156069 h 1768688"/>
                    <a:gd name="connsiteX11" fmla="*/ 410691 w 1585746"/>
                    <a:gd name="connsiteY11" fmla="*/ 360558 h 1768688"/>
                    <a:gd name="connsiteX12" fmla="*/ 522150 w 1585746"/>
                    <a:gd name="connsiteY12" fmla="*/ 94536 h 1768688"/>
                    <a:gd name="connsiteX13" fmla="*/ 601276 w 1585746"/>
                    <a:gd name="connsiteY13" fmla="*/ 1125 h 1768688"/>
                    <a:gd name="connsiteX14" fmla="*/ 767556 w 1585746"/>
                    <a:gd name="connsiteY14" fmla="*/ 155056 h 1768688"/>
                    <a:gd name="connsiteX15" fmla="*/ 890578 w 1585746"/>
                    <a:gd name="connsiteY15" fmla="*/ 376171 h 1768688"/>
                    <a:gd name="connsiteX16" fmla="*/ 1026474 w 1585746"/>
                    <a:gd name="connsiteY16" fmla="*/ 43054 h 1768688"/>
                    <a:gd name="connsiteX17" fmla="*/ 1383413 w 1585746"/>
                    <a:gd name="connsiteY17" fmla="*/ 321198 h 1768688"/>
                    <a:gd name="connsiteX18" fmla="*/ 1534262 w 1585746"/>
                    <a:gd name="connsiteY18" fmla="*/ 564978 h 1768688"/>
                    <a:gd name="connsiteX19" fmla="*/ 1584918 w 1585746"/>
                    <a:gd name="connsiteY19" fmla="*/ 867506 h 1768688"/>
                    <a:gd name="connsiteX20" fmla="*/ 1501164 w 1585746"/>
                    <a:gd name="connsiteY20" fmla="*/ 1330663 h 1768688"/>
                    <a:gd name="connsiteX21" fmla="*/ 1525161 w 1585746"/>
                    <a:gd name="connsiteY21" fmla="*/ 1610706 h 1768688"/>
                    <a:gd name="connsiteX22" fmla="*/ 1466849 w 1585746"/>
                    <a:gd name="connsiteY22" fmla="*/ 1757593 h 1768688"/>
                    <a:gd name="connsiteX0" fmla="*/ 1357250 w 1585746"/>
                    <a:gd name="connsiteY0" fmla="*/ 1767577 h 1768688"/>
                    <a:gd name="connsiteX1" fmla="*/ 1053531 w 1585746"/>
                    <a:gd name="connsiteY1" fmla="*/ 1541825 h 1768688"/>
                    <a:gd name="connsiteX2" fmla="*/ 886265 w 1585746"/>
                    <a:gd name="connsiteY2" fmla="*/ 1478335 h 1768688"/>
                    <a:gd name="connsiteX3" fmla="*/ 601052 w 1585746"/>
                    <a:gd name="connsiteY3" fmla="*/ 1670414 h 1768688"/>
                    <a:gd name="connsiteX4" fmla="*/ 484900 w 1585746"/>
                    <a:gd name="connsiteY4" fmla="*/ 1736134 h 1768688"/>
                    <a:gd name="connsiteX5" fmla="*/ 300687 w 1585746"/>
                    <a:gd name="connsiteY5" fmla="*/ 1759074 h 1768688"/>
                    <a:gd name="connsiteX6" fmla="*/ 109506 w 1585746"/>
                    <a:gd name="connsiteY6" fmla="*/ 1650432 h 1768688"/>
                    <a:gd name="connsiteX7" fmla="*/ 71331 w 1585746"/>
                    <a:gd name="connsiteY7" fmla="*/ 1230499 h 1768688"/>
                    <a:gd name="connsiteX8" fmla="*/ 58707 w 1585746"/>
                    <a:gd name="connsiteY8" fmla="*/ 1143926 h 1768688"/>
                    <a:gd name="connsiteX9" fmla="*/ 4346 w 1585746"/>
                    <a:gd name="connsiteY9" fmla="*/ 562689 h 1768688"/>
                    <a:gd name="connsiteX10" fmla="*/ 171182 w 1585746"/>
                    <a:gd name="connsiteY10" fmla="*/ 156069 h 1768688"/>
                    <a:gd name="connsiteX11" fmla="*/ 410691 w 1585746"/>
                    <a:gd name="connsiteY11" fmla="*/ 360558 h 1768688"/>
                    <a:gd name="connsiteX12" fmla="*/ 522150 w 1585746"/>
                    <a:gd name="connsiteY12" fmla="*/ 94536 h 1768688"/>
                    <a:gd name="connsiteX13" fmla="*/ 601276 w 1585746"/>
                    <a:gd name="connsiteY13" fmla="*/ 1125 h 1768688"/>
                    <a:gd name="connsiteX14" fmla="*/ 767556 w 1585746"/>
                    <a:gd name="connsiteY14" fmla="*/ 155056 h 1768688"/>
                    <a:gd name="connsiteX15" fmla="*/ 890578 w 1585746"/>
                    <a:gd name="connsiteY15" fmla="*/ 376171 h 1768688"/>
                    <a:gd name="connsiteX16" fmla="*/ 1026474 w 1585746"/>
                    <a:gd name="connsiteY16" fmla="*/ 43054 h 1768688"/>
                    <a:gd name="connsiteX17" fmla="*/ 1383413 w 1585746"/>
                    <a:gd name="connsiteY17" fmla="*/ 321198 h 1768688"/>
                    <a:gd name="connsiteX18" fmla="*/ 1534262 w 1585746"/>
                    <a:gd name="connsiteY18" fmla="*/ 564978 h 1768688"/>
                    <a:gd name="connsiteX19" fmla="*/ 1584918 w 1585746"/>
                    <a:gd name="connsiteY19" fmla="*/ 867506 h 1768688"/>
                    <a:gd name="connsiteX20" fmla="*/ 1501164 w 1585746"/>
                    <a:gd name="connsiteY20" fmla="*/ 1330663 h 1768688"/>
                    <a:gd name="connsiteX21" fmla="*/ 1525161 w 1585746"/>
                    <a:gd name="connsiteY21" fmla="*/ 1610706 h 1768688"/>
                    <a:gd name="connsiteX22" fmla="*/ 1466849 w 1585746"/>
                    <a:gd name="connsiteY22" fmla="*/ 1757593 h 1768688"/>
                    <a:gd name="connsiteX0" fmla="*/ 1357250 w 1585746"/>
                    <a:gd name="connsiteY0" fmla="*/ 1767577 h 1768688"/>
                    <a:gd name="connsiteX1" fmla="*/ 1053531 w 1585746"/>
                    <a:gd name="connsiteY1" fmla="*/ 1541825 h 1768688"/>
                    <a:gd name="connsiteX2" fmla="*/ 886265 w 1585746"/>
                    <a:gd name="connsiteY2" fmla="*/ 1478335 h 1768688"/>
                    <a:gd name="connsiteX3" fmla="*/ 601052 w 1585746"/>
                    <a:gd name="connsiteY3" fmla="*/ 1670414 h 1768688"/>
                    <a:gd name="connsiteX4" fmla="*/ 484900 w 1585746"/>
                    <a:gd name="connsiteY4" fmla="*/ 1736134 h 1768688"/>
                    <a:gd name="connsiteX5" fmla="*/ 300687 w 1585746"/>
                    <a:gd name="connsiteY5" fmla="*/ 1759074 h 1768688"/>
                    <a:gd name="connsiteX6" fmla="*/ 109506 w 1585746"/>
                    <a:gd name="connsiteY6" fmla="*/ 1650432 h 1768688"/>
                    <a:gd name="connsiteX7" fmla="*/ 71331 w 1585746"/>
                    <a:gd name="connsiteY7" fmla="*/ 1230499 h 1768688"/>
                    <a:gd name="connsiteX8" fmla="*/ 58707 w 1585746"/>
                    <a:gd name="connsiteY8" fmla="*/ 1143926 h 1768688"/>
                    <a:gd name="connsiteX9" fmla="*/ 4346 w 1585746"/>
                    <a:gd name="connsiteY9" fmla="*/ 562689 h 1768688"/>
                    <a:gd name="connsiteX10" fmla="*/ 171182 w 1585746"/>
                    <a:gd name="connsiteY10" fmla="*/ 156069 h 1768688"/>
                    <a:gd name="connsiteX11" fmla="*/ 410691 w 1585746"/>
                    <a:gd name="connsiteY11" fmla="*/ 360558 h 1768688"/>
                    <a:gd name="connsiteX12" fmla="*/ 522150 w 1585746"/>
                    <a:gd name="connsiteY12" fmla="*/ 94536 h 1768688"/>
                    <a:gd name="connsiteX13" fmla="*/ 601276 w 1585746"/>
                    <a:gd name="connsiteY13" fmla="*/ 1125 h 1768688"/>
                    <a:gd name="connsiteX14" fmla="*/ 767556 w 1585746"/>
                    <a:gd name="connsiteY14" fmla="*/ 155056 h 1768688"/>
                    <a:gd name="connsiteX15" fmla="*/ 890578 w 1585746"/>
                    <a:gd name="connsiteY15" fmla="*/ 376171 h 1768688"/>
                    <a:gd name="connsiteX16" fmla="*/ 1026474 w 1585746"/>
                    <a:gd name="connsiteY16" fmla="*/ 43054 h 1768688"/>
                    <a:gd name="connsiteX17" fmla="*/ 1383413 w 1585746"/>
                    <a:gd name="connsiteY17" fmla="*/ 321198 h 1768688"/>
                    <a:gd name="connsiteX18" fmla="*/ 1534262 w 1585746"/>
                    <a:gd name="connsiteY18" fmla="*/ 564978 h 1768688"/>
                    <a:gd name="connsiteX19" fmla="*/ 1584918 w 1585746"/>
                    <a:gd name="connsiteY19" fmla="*/ 867506 h 1768688"/>
                    <a:gd name="connsiteX20" fmla="*/ 1501164 w 1585746"/>
                    <a:gd name="connsiteY20" fmla="*/ 1330663 h 1768688"/>
                    <a:gd name="connsiteX21" fmla="*/ 1525161 w 1585746"/>
                    <a:gd name="connsiteY21" fmla="*/ 1610706 h 1768688"/>
                    <a:gd name="connsiteX22" fmla="*/ 1447530 w 1585746"/>
                    <a:gd name="connsiteY22" fmla="*/ 1761659 h 1768688"/>
                    <a:gd name="connsiteX0" fmla="*/ 1357250 w 1585746"/>
                    <a:gd name="connsiteY0" fmla="*/ 1767577 h 1768688"/>
                    <a:gd name="connsiteX1" fmla="*/ 1053531 w 1585746"/>
                    <a:gd name="connsiteY1" fmla="*/ 1541825 h 1768688"/>
                    <a:gd name="connsiteX2" fmla="*/ 886265 w 1585746"/>
                    <a:gd name="connsiteY2" fmla="*/ 1478335 h 1768688"/>
                    <a:gd name="connsiteX3" fmla="*/ 601052 w 1585746"/>
                    <a:gd name="connsiteY3" fmla="*/ 1670414 h 1768688"/>
                    <a:gd name="connsiteX4" fmla="*/ 484900 w 1585746"/>
                    <a:gd name="connsiteY4" fmla="*/ 1736134 h 1768688"/>
                    <a:gd name="connsiteX5" fmla="*/ 300687 w 1585746"/>
                    <a:gd name="connsiteY5" fmla="*/ 1759074 h 1768688"/>
                    <a:gd name="connsiteX6" fmla="*/ 109506 w 1585746"/>
                    <a:gd name="connsiteY6" fmla="*/ 1650432 h 1768688"/>
                    <a:gd name="connsiteX7" fmla="*/ 71331 w 1585746"/>
                    <a:gd name="connsiteY7" fmla="*/ 1230499 h 1768688"/>
                    <a:gd name="connsiteX8" fmla="*/ 58707 w 1585746"/>
                    <a:gd name="connsiteY8" fmla="*/ 1143926 h 1768688"/>
                    <a:gd name="connsiteX9" fmla="*/ 4346 w 1585746"/>
                    <a:gd name="connsiteY9" fmla="*/ 562689 h 1768688"/>
                    <a:gd name="connsiteX10" fmla="*/ 171182 w 1585746"/>
                    <a:gd name="connsiteY10" fmla="*/ 156069 h 1768688"/>
                    <a:gd name="connsiteX11" fmla="*/ 410691 w 1585746"/>
                    <a:gd name="connsiteY11" fmla="*/ 360558 h 1768688"/>
                    <a:gd name="connsiteX12" fmla="*/ 522150 w 1585746"/>
                    <a:gd name="connsiteY12" fmla="*/ 94536 h 1768688"/>
                    <a:gd name="connsiteX13" fmla="*/ 601276 w 1585746"/>
                    <a:gd name="connsiteY13" fmla="*/ 1125 h 1768688"/>
                    <a:gd name="connsiteX14" fmla="*/ 767556 w 1585746"/>
                    <a:gd name="connsiteY14" fmla="*/ 155056 h 1768688"/>
                    <a:gd name="connsiteX15" fmla="*/ 890578 w 1585746"/>
                    <a:gd name="connsiteY15" fmla="*/ 376171 h 1768688"/>
                    <a:gd name="connsiteX16" fmla="*/ 1026474 w 1585746"/>
                    <a:gd name="connsiteY16" fmla="*/ 43054 h 1768688"/>
                    <a:gd name="connsiteX17" fmla="*/ 1383413 w 1585746"/>
                    <a:gd name="connsiteY17" fmla="*/ 321198 h 1768688"/>
                    <a:gd name="connsiteX18" fmla="*/ 1534262 w 1585746"/>
                    <a:gd name="connsiteY18" fmla="*/ 564978 h 1768688"/>
                    <a:gd name="connsiteX19" fmla="*/ 1584918 w 1585746"/>
                    <a:gd name="connsiteY19" fmla="*/ 867506 h 1768688"/>
                    <a:gd name="connsiteX20" fmla="*/ 1501164 w 1585746"/>
                    <a:gd name="connsiteY20" fmla="*/ 1330663 h 1768688"/>
                    <a:gd name="connsiteX21" fmla="*/ 1525161 w 1585746"/>
                    <a:gd name="connsiteY21" fmla="*/ 1610706 h 1768688"/>
                    <a:gd name="connsiteX22" fmla="*/ 1360596 w 1585746"/>
                    <a:gd name="connsiteY22" fmla="*/ 1757593 h 1768688"/>
                    <a:gd name="connsiteX0" fmla="*/ 1357250 w 1585746"/>
                    <a:gd name="connsiteY0" fmla="*/ 1767577 h 1768688"/>
                    <a:gd name="connsiteX1" fmla="*/ 1053531 w 1585746"/>
                    <a:gd name="connsiteY1" fmla="*/ 1541825 h 1768688"/>
                    <a:gd name="connsiteX2" fmla="*/ 886265 w 1585746"/>
                    <a:gd name="connsiteY2" fmla="*/ 1478335 h 1768688"/>
                    <a:gd name="connsiteX3" fmla="*/ 601052 w 1585746"/>
                    <a:gd name="connsiteY3" fmla="*/ 1670414 h 1768688"/>
                    <a:gd name="connsiteX4" fmla="*/ 484900 w 1585746"/>
                    <a:gd name="connsiteY4" fmla="*/ 1736134 h 1768688"/>
                    <a:gd name="connsiteX5" fmla="*/ 300687 w 1585746"/>
                    <a:gd name="connsiteY5" fmla="*/ 1759074 h 1768688"/>
                    <a:gd name="connsiteX6" fmla="*/ 109506 w 1585746"/>
                    <a:gd name="connsiteY6" fmla="*/ 1650432 h 1768688"/>
                    <a:gd name="connsiteX7" fmla="*/ 65981 w 1585746"/>
                    <a:gd name="connsiteY7" fmla="*/ 1210232 h 1768688"/>
                    <a:gd name="connsiteX8" fmla="*/ 58707 w 1585746"/>
                    <a:gd name="connsiteY8" fmla="*/ 1143926 h 1768688"/>
                    <a:gd name="connsiteX9" fmla="*/ 4346 w 1585746"/>
                    <a:gd name="connsiteY9" fmla="*/ 562689 h 1768688"/>
                    <a:gd name="connsiteX10" fmla="*/ 171182 w 1585746"/>
                    <a:gd name="connsiteY10" fmla="*/ 156069 h 1768688"/>
                    <a:gd name="connsiteX11" fmla="*/ 410691 w 1585746"/>
                    <a:gd name="connsiteY11" fmla="*/ 360558 h 1768688"/>
                    <a:gd name="connsiteX12" fmla="*/ 522150 w 1585746"/>
                    <a:gd name="connsiteY12" fmla="*/ 94536 h 1768688"/>
                    <a:gd name="connsiteX13" fmla="*/ 601276 w 1585746"/>
                    <a:gd name="connsiteY13" fmla="*/ 1125 h 1768688"/>
                    <a:gd name="connsiteX14" fmla="*/ 767556 w 1585746"/>
                    <a:gd name="connsiteY14" fmla="*/ 155056 h 1768688"/>
                    <a:gd name="connsiteX15" fmla="*/ 890578 w 1585746"/>
                    <a:gd name="connsiteY15" fmla="*/ 376171 h 1768688"/>
                    <a:gd name="connsiteX16" fmla="*/ 1026474 w 1585746"/>
                    <a:gd name="connsiteY16" fmla="*/ 43054 h 1768688"/>
                    <a:gd name="connsiteX17" fmla="*/ 1383413 w 1585746"/>
                    <a:gd name="connsiteY17" fmla="*/ 321198 h 1768688"/>
                    <a:gd name="connsiteX18" fmla="*/ 1534262 w 1585746"/>
                    <a:gd name="connsiteY18" fmla="*/ 564978 h 1768688"/>
                    <a:gd name="connsiteX19" fmla="*/ 1584918 w 1585746"/>
                    <a:gd name="connsiteY19" fmla="*/ 867506 h 1768688"/>
                    <a:gd name="connsiteX20" fmla="*/ 1501164 w 1585746"/>
                    <a:gd name="connsiteY20" fmla="*/ 1330663 h 1768688"/>
                    <a:gd name="connsiteX21" fmla="*/ 1525161 w 1585746"/>
                    <a:gd name="connsiteY21" fmla="*/ 1610706 h 1768688"/>
                    <a:gd name="connsiteX22" fmla="*/ 1360596 w 1585746"/>
                    <a:gd name="connsiteY22" fmla="*/ 1757593 h 1768688"/>
                    <a:gd name="connsiteX0" fmla="*/ 1357250 w 1585746"/>
                    <a:gd name="connsiteY0" fmla="*/ 1767577 h 1768688"/>
                    <a:gd name="connsiteX1" fmla="*/ 1053531 w 1585746"/>
                    <a:gd name="connsiteY1" fmla="*/ 1541825 h 1768688"/>
                    <a:gd name="connsiteX2" fmla="*/ 886265 w 1585746"/>
                    <a:gd name="connsiteY2" fmla="*/ 1478335 h 1768688"/>
                    <a:gd name="connsiteX3" fmla="*/ 601052 w 1585746"/>
                    <a:gd name="connsiteY3" fmla="*/ 1670414 h 1768688"/>
                    <a:gd name="connsiteX4" fmla="*/ 484900 w 1585746"/>
                    <a:gd name="connsiteY4" fmla="*/ 1736134 h 1768688"/>
                    <a:gd name="connsiteX5" fmla="*/ 300687 w 1585746"/>
                    <a:gd name="connsiteY5" fmla="*/ 1759074 h 1768688"/>
                    <a:gd name="connsiteX6" fmla="*/ 109506 w 1585746"/>
                    <a:gd name="connsiteY6" fmla="*/ 1650432 h 1768688"/>
                    <a:gd name="connsiteX7" fmla="*/ 74007 w 1585746"/>
                    <a:gd name="connsiteY7" fmla="*/ 1200099 h 1768688"/>
                    <a:gd name="connsiteX8" fmla="*/ 58707 w 1585746"/>
                    <a:gd name="connsiteY8" fmla="*/ 1143926 h 1768688"/>
                    <a:gd name="connsiteX9" fmla="*/ 4346 w 1585746"/>
                    <a:gd name="connsiteY9" fmla="*/ 562689 h 1768688"/>
                    <a:gd name="connsiteX10" fmla="*/ 171182 w 1585746"/>
                    <a:gd name="connsiteY10" fmla="*/ 156069 h 1768688"/>
                    <a:gd name="connsiteX11" fmla="*/ 410691 w 1585746"/>
                    <a:gd name="connsiteY11" fmla="*/ 360558 h 1768688"/>
                    <a:gd name="connsiteX12" fmla="*/ 522150 w 1585746"/>
                    <a:gd name="connsiteY12" fmla="*/ 94536 h 1768688"/>
                    <a:gd name="connsiteX13" fmla="*/ 601276 w 1585746"/>
                    <a:gd name="connsiteY13" fmla="*/ 1125 h 1768688"/>
                    <a:gd name="connsiteX14" fmla="*/ 767556 w 1585746"/>
                    <a:gd name="connsiteY14" fmla="*/ 155056 h 1768688"/>
                    <a:gd name="connsiteX15" fmla="*/ 890578 w 1585746"/>
                    <a:gd name="connsiteY15" fmla="*/ 376171 h 1768688"/>
                    <a:gd name="connsiteX16" fmla="*/ 1026474 w 1585746"/>
                    <a:gd name="connsiteY16" fmla="*/ 43054 h 1768688"/>
                    <a:gd name="connsiteX17" fmla="*/ 1383413 w 1585746"/>
                    <a:gd name="connsiteY17" fmla="*/ 321198 h 1768688"/>
                    <a:gd name="connsiteX18" fmla="*/ 1534262 w 1585746"/>
                    <a:gd name="connsiteY18" fmla="*/ 564978 h 1768688"/>
                    <a:gd name="connsiteX19" fmla="*/ 1584918 w 1585746"/>
                    <a:gd name="connsiteY19" fmla="*/ 867506 h 1768688"/>
                    <a:gd name="connsiteX20" fmla="*/ 1501164 w 1585746"/>
                    <a:gd name="connsiteY20" fmla="*/ 1330663 h 1768688"/>
                    <a:gd name="connsiteX21" fmla="*/ 1525161 w 1585746"/>
                    <a:gd name="connsiteY21" fmla="*/ 1610706 h 1768688"/>
                    <a:gd name="connsiteX22" fmla="*/ 1360596 w 1585746"/>
                    <a:gd name="connsiteY22" fmla="*/ 1757593 h 1768688"/>
                    <a:gd name="connsiteX0" fmla="*/ 1355367 w 1583863"/>
                    <a:gd name="connsiteY0" fmla="*/ 1767577 h 1768688"/>
                    <a:gd name="connsiteX1" fmla="*/ 1051648 w 1583863"/>
                    <a:gd name="connsiteY1" fmla="*/ 1541825 h 1768688"/>
                    <a:gd name="connsiteX2" fmla="*/ 884382 w 1583863"/>
                    <a:gd name="connsiteY2" fmla="*/ 1478335 h 1768688"/>
                    <a:gd name="connsiteX3" fmla="*/ 599169 w 1583863"/>
                    <a:gd name="connsiteY3" fmla="*/ 1670414 h 1768688"/>
                    <a:gd name="connsiteX4" fmla="*/ 483017 w 1583863"/>
                    <a:gd name="connsiteY4" fmla="*/ 1736134 h 1768688"/>
                    <a:gd name="connsiteX5" fmla="*/ 298804 w 1583863"/>
                    <a:gd name="connsiteY5" fmla="*/ 1759074 h 1768688"/>
                    <a:gd name="connsiteX6" fmla="*/ 107623 w 1583863"/>
                    <a:gd name="connsiteY6" fmla="*/ 1650432 h 1768688"/>
                    <a:gd name="connsiteX7" fmla="*/ 72124 w 1583863"/>
                    <a:gd name="connsiteY7" fmla="*/ 1200099 h 1768688"/>
                    <a:gd name="connsiteX8" fmla="*/ 2463 w 1583863"/>
                    <a:gd name="connsiteY8" fmla="*/ 562689 h 1768688"/>
                    <a:gd name="connsiteX9" fmla="*/ 169299 w 1583863"/>
                    <a:gd name="connsiteY9" fmla="*/ 156069 h 1768688"/>
                    <a:gd name="connsiteX10" fmla="*/ 408808 w 1583863"/>
                    <a:gd name="connsiteY10" fmla="*/ 360558 h 1768688"/>
                    <a:gd name="connsiteX11" fmla="*/ 520267 w 1583863"/>
                    <a:gd name="connsiteY11" fmla="*/ 94536 h 1768688"/>
                    <a:gd name="connsiteX12" fmla="*/ 599393 w 1583863"/>
                    <a:gd name="connsiteY12" fmla="*/ 1125 h 1768688"/>
                    <a:gd name="connsiteX13" fmla="*/ 765673 w 1583863"/>
                    <a:gd name="connsiteY13" fmla="*/ 155056 h 1768688"/>
                    <a:gd name="connsiteX14" fmla="*/ 888695 w 1583863"/>
                    <a:gd name="connsiteY14" fmla="*/ 376171 h 1768688"/>
                    <a:gd name="connsiteX15" fmla="*/ 1024591 w 1583863"/>
                    <a:gd name="connsiteY15" fmla="*/ 43054 h 1768688"/>
                    <a:gd name="connsiteX16" fmla="*/ 1381530 w 1583863"/>
                    <a:gd name="connsiteY16" fmla="*/ 321198 h 1768688"/>
                    <a:gd name="connsiteX17" fmla="*/ 1532379 w 1583863"/>
                    <a:gd name="connsiteY17" fmla="*/ 564978 h 1768688"/>
                    <a:gd name="connsiteX18" fmla="*/ 1583035 w 1583863"/>
                    <a:gd name="connsiteY18" fmla="*/ 867506 h 1768688"/>
                    <a:gd name="connsiteX19" fmla="*/ 1499281 w 1583863"/>
                    <a:gd name="connsiteY19" fmla="*/ 1330663 h 1768688"/>
                    <a:gd name="connsiteX20" fmla="*/ 1523278 w 1583863"/>
                    <a:gd name="connsiteY20" fmla="*/ 1610706 h 1768688"/>
                    <a:gd name="connsiteX21" fmla="*/ 1358713 w 1583863"/>
                    <a:gd name="connsiteY21" fmla="*/ 1757593 h 1768688"/>
                    <a:gd name="connsiteX0" fmla="*/ 1355367 w 1583863"/>
                    <a:gd name="connsiteY0" fmla="*/ 1767577 h 1768605"/>
                    <a:gd name="connsiteX1" fmla="*/ 1032922 w 1583863"/>
                    <a:gd name="connsiteY1" fmla="*/ 1524935 h 1768605"/>
                    <a:gd name="connsiteX2" fmla="*/ 884382 w 1583863"/>
                    <a:gd name="connsiteY2" fmla="*/ 1478335 h 1768605"/>
                    <a:gd name="connsiteX3" fmla="*/ 599169 w 1583863"/>
                    <a:gd name="connsiteY3" fmla="*/ 1670414 h 1768605"/>
                    <a:gd name="connsiteX4" fmla="*/ 483017 w 1583863"/>
                    <a:gd name="connsiteY4" fmla="*/ 1736134 h 1768605"/>
                    <a:gd name="connsiteX5" fmla="*/ 298804 w 1583863"/>
                    <a:gd name="connsiteY5" fmla="*/ 1759074 h 1768605"/>
                    <a:gd name="connsiteX6" fmla="*/ 107623 w 1583863"/>
                    <a:gd name="connsiteY6" fmla="*/ 1650432 h 1768605"/>
                    <a:gd name="connsiteX7" fmla="*/ 72124 w 1583863"/>
                    <a:gd name="connsiteY7" fmla="*/ 1200099 h 1768605"/>
                    <a:gd name="connsiteX8" fmla="*/ 2463 w 1583863"/>
                    <a:gd name="connsiteY8" fmla="*/ 562689 h 1768605"/>
                    <a:gd name="connsiteX9" fmla="*/ 169299 w 1583863"/>
                    <a:gd name="connsiteY9" fmla="*/ 156069 h 1768605"/>
                    <a:gd name="connsiteX10" fmla="*/ 408808 w 1583863"/>
                    <a:gd name="connsiteY10" fmla="*/ 360558 h 1768605"/>
                    <a:gd name="connsiteX11" fmla="*/ 520267 w 1583863"/>
                    <a:gd name="connsiteY11" fmla="*/ 94536 h 1768605"/>
                    <a:gd name="connsiteX12" fmla="*/ 599393 w 1583863"/>
                    <a:gd name="connsiteY12" fmla="*/ 1125 h 1768605"/>
                    <a:gd name="connsiteX13" fmla="*/ 765673 w 1583863"/>
                    <a:gd name="connsiteY13" fmla="*/ 155056 h 1768605"/>
                    <a:gd name="connsiteX14" fmla="*/ 888695 w 1583863"/>
                    <a:gd name="connsiteY14" fmla="*/ 376171 h 1768605"/>
                    <a:gd name="connsiteX15" fmla="*/ 1024591 w 1583863"/>
                    <a:gd name="connsiteY15" fmla="*/ 43054 h 1768605"/>
                    <a:gd name="connsiteX16" fmla="*/ 1381530 w 1583863"/>
                    <a:gd name="connsiteY16" fmla="*/ 321198 h 1768605"/>
                    <a:gd name="connsiteX17" fmla="*/ 1532379 w 1583863"/>
                    <a:gd name="connsiteY17" fmla="*/ 564978 h 1768605"/>
                    <a:gd name="connsiteX18" fmla="*/ 1583035 w 1583863"/>
                    <a:gd name="connsiteY18" fmla="*/ 867506 h 1768605"/>
                    <a:gd name="connsiteX19" fmla="*/ 1499281 w 1583863"/>
                    <a:gd name="connsiteY19" fmla="*/ 1330663 h 1768605"/>
                    <a:gd name="connsiteX20" fmla="*/ 1523278 w 1583863"/>
                    <a:gd name="connsiteY20" fmla="*/ 1610706 h 1768605"/>
                    <a:gd name="connsiteX21" fmla="*/ 1358713 w 1583863"/>
                    <a:gd name="connsiteY21" fmla="*/ 1757593 h 1768605"/>
                    <a:gd name="connsiteX0" fmla="*/ 1355367 w 1583863"/>
                    <a:gd name="connsiteY0" fmla="*/ 1767577 h 1768605"/>
                    <a:gd name="connsiteX1" fmla="*/ 1032922 w 1583863"/>
                    <a:gd name="connsiteY1" fmla="*/ 1524935 h 1768605"/>
                    <a:gd name="connsiteX2" fmla="*/ 884382 w 1583863"/>
                    <a:gd name="connsiteY2" fmla="*/ 1478335 h 1768605"/>
                    <a:gd name="connsiteX3" fmla="*/ 599169 w 1583863"/>
                    <a:gd name="connsiteY3" fmla="*/ 1670414 h 1768605"/>
                    <a:gd name="connsiteX4" fmla="*/ 472317 w 1583863"/>
                    <a:gd name="connsiteY4" fmla="*/ 1742890 h 1768605"/>
                    <a:gd name="connsiteX5" fmla="*/ 298804 w 1583863"/>
                    <a:gd name="connsiteY5" fmla="*/ 1759074 h 1768605"/>
                    <a:gd name="connsiteX6" fmla="*/ 107623 w 1583863"/>
                    <a:gd name="connsiteY6" fmla="*/ 1650432 h 1768605"/>
                    <a:gd name="connsiteX7" fmla="*/ 72124 w 1583863"/>
                    <a:gd name="connsiteY7" fmla="*/ 1200099 h 1768605"/>
                    <a:gd name="connsiteX8" fmla="*/ 2463 w 1583863"/>
                    <a:gd name="connsiteY8" fmla="*/ 562689 h 1768605"/>
                    <a:gd name="connsiteX9" fmla="*/ 169299 w 1583863"/>
                    <a:gd name="connsiteY9" fmla="*/ 156069 h 1768605"/>
                    <a:gd name="connsiteX10" fmla="*/ 408808 w 1583863"/>
                    <a:gd name="connsiteY10" fmla="*/ 360558 h 1768605"/>
                    <a:gd name="connsiteX11" fmla="*/ 520267 w 1583863"/>
                    <a:gd name="connsiteY11" fmla="*/ 94536 h 1768605"/>
                    <a:gd name="connsiteX12" fmla="*/ 599393 w 1583863"/>
                    <a:gd name="connsiteY12" fmla="*/ 1125 h 1768605"/>
                    <a:gd name="connsiteX13" fmla="*/ 765673 w 1583863"/>
                    <a:gd name="connsiteY13" fmla="*/ 155056 h 1768605"/>
                    <a:gd name="connsiteX14" fmla="*/ 888695 w 1583863"/>
                    <a:gd name="connsiteY14" fmla="*/ 376171 h 1768605"/>
                    <a:gd name="connsiteX15" fmla="*/ 1024591 w 1583863"/>
                    <a:gd name="connsiteY15" fmla="*/ 43054 h 1768605"/>
                    <a:gd name="connsiteX16" fmla="*/ 1381530 w 1583863"/>
                    <a:gd name="connsiteY16" fmla="*/ 321198 h 1768605"/>
                    <a:gd name="connsiteX17" fmla="*/ 1532379 w 1583863"/>
                    <a:gd name="connsiteY17" fmla="*/ 564978 h 1768605"/>
                    <a:gd name="connsiteX18" fmla="*/ 1583035 w 1583863"/>
                    <a:gd name="connsiteY18" fmla="*/ 867506 h 1768605"/>
                    <a:gd name="connsiteX19" fmla="*/ 1499281 w 1583863"/>
                    <a:gd name="connsiteY19" fmla="*/ 1330663 h 1768605"/>
                    <a:gd name="connsiteX20" fmla="*/ 1523278 w 1583863"/>
                    <a:gd name="connsiteY20" fmla="*/ 1610706 h 1768605"/>
                    <a:gd name="connsiteX21" fmla="*/ 1358713 w 1583863"/>
                    <a:gd name="connsiteY21" fmla="*/ 1757593 h 1768605"/>
                    <a:gd name="connsiteX0" fmla="*/ 1355367 w 1583863"/>
                    <a:gd name="connsiteY0" fmla="*/ 1767577 h 1768605"/>
                    <a:gd name="connsiteX1" fmla="*/ 1032922 w 1583863"/>
                    <a:gd name="connsiteY1" fmla="*/ 1524935 h 1768605"/>
                    <a:gd name="connsiteX2" fmla="*/ 884382 w 1583863"/>
                    <a:gd name="connsiteY2" fmla="*/ 1478335 h 1768605"/>
                    <a:gd name="connsiteX3" fmla="*/ 599169 w 1583863"/>
                    <a:gd name="connsiteY3" fmla="*/ 1670414 h 1768605"/>
                    <a:gd name="connsiteX4" fmla="*/ 472317 w 1583863"/>
                    <a:gd name="connsiteY4" fmla="*/ 1742890 h 1768605"/>
                    <a:gd name="connsiteX5" fmla="*/ 298804 w 1583863"/>
                    <a:gd name="connsiteY5" fmla="*/ 1759074 h 1768605"/>
                    <a:gd name="connsiteX6" fmla="*/ 107623 w 1583863"/>
                    <a:gd name="connsiteY6" fmla="*/ 1650432 h 1768605"/>
                    <a:gd name="connsiteX7" fmla="*/ 72124 w 1583863"/>
                    <a:gd name="connsiteY7" fmla="*/ 1200099 h 1768605"/>
                    <a:gd name="connsiteX8" fmla="*/ 2463 w 1583863"/>
                    <a:gd name="connsiteY8" fmla="*/ 562689 h 1768605"/>
                    <a:gd name="connsiteX9" fmla="*/ 169299 w 1583863"/>
                    <a:gd name="connsiteY9" fmla="*/ 156069 h 1768605"/>
                    <a:gd name="connsiteX10" fmla="*/ 408808 w 1583863"/>
                    <a:gd name="connsiteY10" fmla="*/ 360558 h 1768605"/>
                    <a:gd name="connsiteX11" fmla="*/ 520267 w 1583863"/>
                    <a:gd name="connsiteY11" fmla="*/ 94536 h 1768605"/>
                    <a:gd name="connsiteX12" fmla="*/ 599393 w 1583863"/>
                    <a:gd name="connsiteY12" fmla="*/ 1125 h 1768605"/>
                    <a:gd name="connsiteX13" fmla="*/ 765673 w 1583863"/>
                    <a:gd name="connsiteY13" fmla="*/ 155056 h 1768605"/>
                    <a:gd name="connsiteX14" fmla="*/ 888695 w 1583863"/>
                    <a:gd name="connsiteY14" fmla="*/ 376171 h 1768605"/>
                    <a:gd name="connsiteX15" fmla="*/ 1024591 w 1583863"/>
                    <a:gd name="connsiteY15" fmla="*/ 43054 h 1768605"/>
                    <a:gd name="connsiteX16" fmla="*/ 1381530 w 1583863"/>
                    <a:gd name="connsiteY16" fmla="*/ 321198 h 1768605"/>
                    <a:gd name="connsiteX17" fmla="*/ 1532379 w 1583863"/>
                    <a:gd name="connsiteY17" fmla="*/ 564978 h 1768605"/>
                    <a:gd name="connsiteX18" fmla="*/ 1583035 w 1583863"/>
                    <a:gd name="connsiteY18" fmla="*/ 867506 h 1768605"/>
                    <a:gd name="connsiteX19" fmla="*/ 1499281 w 1583863"/>
                    <a:gd name="connsiteY19" fmla="*/ 1330663 h 1768605"/>
                    <a:gd name="connsiteX20" fmla="*/ 1523278 w 1583863"/>
                    <a:gd name="connsiteY20" fmla="*/ 1610706 h 1768605"/>
                    <a:gd name="connsiteX21" fmla="*/ 1358713 w 1583863"/>
                    <a:gd name="connsiteY21" fmla="*/ 1757593 h 1768605"/>
                    <a:gd name="connsiteX0" fmla="*/ 1355367 w 1583863"/>
                    <a:gd name="connsiteY0" fmla="*/ 1767577 h 1768605"/>
                    <a:gd name="connsiteX1" fmla="*/ 1032922 w 1583863"/>
                    <a:gd name="connsiteY1" fmla="*/ 1524935 h 1768605"/>
                    <a:gd name="connsiteX2" fmla="*/ 884382 w 1583863"/>
                    <a:gd name="connsiteY2" fmla="*/ 1478335 h 1768605"/>
                    <a:gd name="connsiteX3" fmla="*/ 599169 w 1583863"/>
                    <a:gd name="connsiteY3" fmla="*/ 1670414 h 1768605"/>
                    <a:gd name="connsiteX4" fmla="*/ 472317 w 1583863"/>
                    <a:gd name="connsiteY4" fmla="*/ 1742890 h 1768605"/>
                    <a:gd name="connsiteX5" fmla="*/ 298804 w 1583863"/>
                    <a:gd name="connsiteY5" fmla="*/ 1759074 h 1768605"/>
                    <a:gd name="connsiteX6" fmla="*/ 107623 w 1583863"/>
                    <a:gd name="connsiteY6" fmla="*/ 1650432 h 1768605"/>
                    <a:gd name="connsiteX7" fmla="*/ 72124 w 1583863"/>
                    <a:gd name="connsiteY7" fmla="*/ 1200099 h 1768605"/>
                    <a:gd name="connsiteX8" fmla="*/ 2463 w 1583863"/>
                    <a:gd name="connsiteY8" fmla="*/ 562689 h 1768605"/>
                    <a:gd name="connsiteX9" fmla="*/ 169299 w 1583863"/>
                    <a:gd name="connsiteY9" fmla="*/ 156069 h 1768605"/>
                    <a:gd name="connsiteX10" fmla="*/ 408808 w 1583863"/>
                    <a:gd name="connsiteY10" fmla="*/ 360558 h 1768605"/>
                    <a:gd name="connsiteX11" fmla="*/ 520267 w 1583863"/>
                    <a:gd name="connsiteY11" fmla="*/ 94536 h 1768605"/>
                    <a:gd name="connsiteX12" fmla="*/ 599393 w 1583863"/>
                    <a:gd name="connsiteY12" fmla="*/ 1125 h 1768605"/>
                    <a:gd name="connsiteX13" fmla="*/ 765673 w 1583863"/>
                    <a:gd name="connsiteY13" fmla="*/ 155056 h 1768605"/>
                    <a:gd name="connsiteX14" fmla="*/ 888695 w 1583863"/>
                    <a:gd name="connsiteY14" fmla="*/ 376171 h 1768605"/>
                    <a:gd name="connsiteX15" fmla="*/ 1024591 w 1583863"/>
                    <a:gd name="connsiteY15" fmla="*/ 43054 h 1768605"/>
                    <a:gd name="connsiteX16" fmla="*/ 1381530 w 1583863"/>
                    <a:gd name="connsiteY16" fmla="*/ 321198 h 1768605"/>
                    <a:gd name="connsiteX17" fmla="*/ 1532379 w 1583863"/>
                    <a:gd name="connsiteY17" fmla="*/ 564978 h 1768605"/>
                    <a:gd name="connsiteX18" fmla="*/ 1583035 w 1583863"/>
                    <a:gd name="connsiteY18" fmla="*/ 867506 h 1768605"/>
                    <a:gd name="connsiteX19" fmla="*/ 1499281 w 1583863"/>
                    <a:gd name="connsiteY19" fmla="*/ 1330663 h 1768605"/>
                    <a:gd name="connsiteX20" fmla="*/ 1523278 w 1583863"/>
                    <a:gd name="connsiteY20" fmla="*/ 1610706 h 1768605"/>
                    <a:gd name="connsiteX21" fmla="*/ 1358713 w 1583863"/>
                    <a:gd name="connsiteY21" fmla="*/ 1757593 h 1768605"/>
                    <a:gd name="connsiteX0" fmla="*/ 1355367 w 1583863"/>
                    <a:gd name="connsiteY0" fmla="*/ 1767577 h 1768605"/>
                    <a:gd name="connsiteX1" fmla="*/ 1032922 w 1583863"/>
                    <a:gd name="connsiteY1" fmla="*/ 1524935 h 1768605"/>
                    <a:gd name="connsiteX2" fmla="*/ 884382 w 1583863"/>
                    <a:gd name="connsiteY2" fmla="*/ 1478335 h 1768605"/>
                    <a:gd name="connsiteX3" fmla="*/ 599169 w 1583863"/>
                    <a:gd name="connsiteY3" fmla="*/ 1670414 h 1768605"/>
                    <a:gd name="connsiteX4" fmla="*/ 472317 w 1583863"/>
                    <a:gd name="connsiteY4" fmla="*/ 1742890 h 1768605"/>
                    <a:gd name="connsiteX5" fmla="*/ 298804 w 1583863"/>
                    <a:gd name="connsiteY5" fmla="*/ 1759074 h 1768605"/>
                    <a:gd name="connsiteX6" fmla="*/ 107623 w 1583863"/>
                    <a:gd name="connsiteY6" fmla="*/ 1650432 h 1768605"/>
                    <a:gd name="connsiteX7" fmla="*/ 72124 w 1583863"/>
                    <a:gd name="connsiteY7" fmla="*/ 1200099 h 1768605"/>
                    <a:gd name="connsiteX8" fmla="*/ 2463 w 1583863"/>
                    <a:gd name="connsiteY8" fmla="*/ 562689 h 1768605"/>
                    <a:gd name="connsiteX9" fmla="*/ 169299 w 1583863"/>
                    <a:gd name="connsiteY9" fmla="*/ 156069 h 1768605"/>
                    <a:gd name="connsiteX10" fmla="*/ 408808 w 1583863"/>
                    <a:gd name="connsiteY10" fmla="*/ 360558 h 1768605"/>
                    <a:gd name="connsiteX11" fmla="*/ 520267 w 1583863"/>
                    <a:gd name="connsiteY11" fmla="*/ 94536 h 1768605"/>
                    <a:gd name="connsiteX12" fmla="*/ 599393 w 1583863"/>
                    <a:gd name="connsiteY12" fmla="*/ 1125 h 1768605"/>
                    <a:gd name="connsiteX13" fmla="*/ 765673 w 1583863"/>
                    <a:gd name="connsiteY13" fmla="*/ 155056 h 1768605"/>
                    <a:gd name="connsiteX14" fmla="*/ 888695 w 1583863"/>
                    <a:gd name="connsiteY14" fmla="*/ 376171 h 1768605"/>
                    <a:gd name="connsiteX15" fmla="*/ 1024591 w 1583863"/>
                    <a:gd name="connsiteY15" fmla="*/ 43054 h 1768605"/>
                    <a:gd name="connsiteX16" fmla="*/ 1381530 w 1583863"/>
                    <a:gd name="connsiteY16" fmla="*/ 321198 h 1768605"/>
                    <a:gd name="connsiteX17" fmla="*/ 1532379 w 1583863"/>
                    <a:gd name="connsiteY17" fmla="*/ 564978 h 1768605"/>
                    <a:gd name="connsiteX18" fmla="*/ 1583035 w 1583863"/>
                    <a:gd name="connsiteY18" fmla="*/ 867506 h 1768605"/>
                    <a:gd name="connsiteX19" fmla="*/ 1499281 w 1583863"/>
                    <a:gd name="connsiteY19" fmla="*/ 1330663 h 1768605"/>
                    <a:gd name="connsiteX20" fmla="*/ 1523278 w 1583863"/>
                    <a:gd name="connsiteY20" fmla="*/ 1610706 h 1768605"/>
                    <a:gd name="connsiteX21" fmla="*/ 1455016 w 1583863"/>
                    <a:gd name="connsiteY21" fmla="*/ 1706926 h 1768605"/>
                    <a:gd name="connsiteX0" fmla="*/ 1355367 w 1583863"/>
                    <a:gd name="connsiteY0" fmla="*/ 1767577 h 1768605"/>
                    <a:gd name="connsiteX1" fmla="*/ 1032922 w 1583863"/>
                    <a:gd name="connsiteY1" fmla="*/ 1524935 h 1768605"/>
                    <a:gd name="connsiteX2" fmla="*/ 884382 w 1583863"/>
                    <a:gd name="connsiteY2" fmla="*/ 1478335 h 1768605"/>
                    <a:gd name="connsiteX3" fmla="*/ 599169 w 1583863"/>
                    <a:gd name="connsiteY3" fmla="*/ 1670414 h 1768605"/>
                    <a:gd name="connsiteX4" fmla="*/ 472317 w 1583863"/>
                    <a:gd name="connsiteY4" fmla="*/ 1742890 h 1768605"/>
                    <a:gd name="connsiteX5" fmla="*/ 298804 w 1583863"/>
                    <a:gd name="connsiteY5" fmla="*/ 1759074 h 1768605"/>
                    <a:gd name="connsiteX6" fmla="*/ 107623 w 1583863"/>
                    <a:gd name="connsiteY6" fmla="*/ 1650432 h 1768605"/>
                    <a:gd name="connsiteX7" fmla="*/ 72124 w 1583863"/>
                    <a:gd name="connsiteY7" fmla="*/ 1200099 h 1768605"/>
                    <a:gd name="connsiteX8" fmla="*/ 2463 w 1583863"/>
                    <a:gd name="connsiteY8" fmla="*/ 562689 h 1768605"/>
                    <a:gd name="connsiteX9" fmla="*/ 169299 w 1583863"/>
                    <a:gd name="connsiteY9" fmla="*/ 156069 h 1768605"/>
                    <a:gd name="connsiteX10" fmla="*/ 408808 w 1583863"/>
                    <a:gd name="connsiteY10" fmla="*/ 360558 h 1768605"/>
                    <a:gd name="connsiteX11" fmla="*/ 520267 w 1583863"/>
                    <a:gd name="connsiteY11" fmla="*/ 94536 h 1768605"/>
                    <a:gd name="connsiteX12" fmla="*/ 599393 w 1583863"/>
                    <a:gd name="connsiteY12" fmla="*/ 1125 h 1768605"/>
                    <a:gd name="connsiteX13" fmla="*/ 765673 w 1583863"/>
                    <a:gd name="connsiteY13" fmla="*/ 155056 h 1768605"/>
                    <a:gd name="connsiteX14" fmla="*/ 888695 w 1583863"/>
                    <a:gd name="connsiteY14" fmla="*/ 376171 h 1768605"/>
                    <a:gd name="connsiteX15" fmla="*/ 1024591 w 1583863"/>
                    <a:gd name="connsiteY15" fmla="*/ 43054 h 1768605"/>
                    <a:gd name="connsiteX16" fmla="*/ 1381530 w 1583863"/>
                    <a:gd name="connsiteY16" fmla="*/ 321198 h 1768605"/>
                    <a:gd name="connsiteX17" fmla="*/ 1532379 w 1583863"/>
                    <a:gd name="connsiteY17" fmla="*/ 564978 h 1768605"/>
                    <a:gd name="connsiteX18" fmla="*/ 1583035 w 1583863"/>
                    <a:gd name="connsiteY18" fmla="*/ 867506 h 1768605"/>
                    <a:gd name="connsiteX19" fmla="*/ 1499281 w 1583863"/>
                    <a:gd name="connsiteY19" fmla="*/ 1330663 h 1768605"/>
                    <a:gd name="connsiteX20" fmla="*/ 1523278 w 1583863"/>
                    <a:gd name="connsiteY20" fmla="*/ 1610706 h 1768605"/>
                    <a:gd name="connsiteX21" fmla="*/ 1483580 w 1583863"/>
                    <a:gd name="connsiteY21" fmla="*/ 1678297 h 1768605"/>
                    <a:gd name="connsiteX22" fmla="*/ 1455016 w 1583863"/>
                    <a:gd name="connsiteY22" fmla="*/ 1706926 h 1768605"/>
                    <a:gd name="connsiteX0" fmla="*/ 1355367 w 1583863"/>
                    <a:gd name="connsiteY0" fmla="*/ 1767577 h 1768605"/>
                    <a:gd name="connsiteX1" fmla="*/ 1032922 w 1583863"/>
                    <a:gd name="connsiteY1" fmla="*/ 1524935 h 1768605"/>
                    <a:gd name="connsiteX2" fmla="*/ 884382 w 1583863"/>
                    <a:gd name="connsiteY2" fmla="*/ 1478335 h 1768605"/>
                    <a:gd name="connsiteX3" fmla="*/ 599169 w 1583863"/>
                    <a:gd name="connsiteY3" fmla="*/ 1670414 h 1768605"/>
                    <a:gd name="connsiteX4" fmla="*/ 472317 w 1583863"/>
                    <a:gd name="connsiteY4" fmla="*/ 1742890 h 1768605"/>
                    <a:gd name="connsiteX5" fmla="*/ 298804 w 1583863"/>
                    <a:gd name="connsiteY5" fmla="*/ 1759074 h 1768605"/>
                    <a:gd name="connsiteX6" fmla="*/ 107623 w 1583863"/>
                    <a:gd name="connsiteY6" fmla="*/ 1650432 h 1768605"/>
                    <a:gd name="connsiteX7" fmla="*/ 72124 w 1583863"/>
                    <a:gd name="connsiteY7" fmla="*/ 1200099 h 1768605"/>
                    <a:gd name="connsiteX8" fmla="*/ 2463 w 1583863"/>
                    <a:gd name="connsiteY8" fmla="*/ 562689 h 1768605"/>
                    <a:gd name="connsiteX9" fmla="*/ 169299 w 1583863"/>
                    <a:gd name="connsiteY9" fmla="*/ 156069 h 1768605"/>
                    <a:gd name="connsiteX10" fmla="*/ 408808 w 1583863"/>
                    <a:gd name="connsiteY10" fmla="*/ 360558 h 1768605"/>
                    <a:gd name="connsiteX11" fmla="*/ 520267 w 1583863"/>
                    <a:gd name="connsiteY11" fmla="*/ 94536 h 1768605"/>
                    <a:gd name="connsiteX12" fmla="*/ 599393 w 1583863"/>
                    <a:gd name="connsiteY12" fmla="*/ 1125 h 1768605"/>
                    <a:gd name="connsiteX13" fmla="*/ 765673 w 1583863"/>
                    <a:gd name="connsiteY13" fmla="*/ 155056 h 1768605"/>
                    <a:gd name="connsiteX14" fmla="*/ 888695 w 1583863"/>
                    <a:gd name="connsiteY14" fmla="*/ 376171 h 1768605"/>
                    <a:gd name="connsiteX15" fmla="*/ 1024591 w 1583863"/>
                    <a:gd name="connsiteY15" fmla="*/ 43054 h 1768605"/>
                    <a:gd name="connsiteX16" fmla="*/ 1381530 w 1583863"/>
                    <a:gd name="connsiteY16" fmla="*/ 321198 h 1768605"/>
                    <a:gd name="connsiteX17" fmla="*/ 1532379 w 1583863"/>
                    <a:gd name="connsiteY17" fmla="*/ 564978 h 1768605"/>
                    <a:gd name="connsiteX18" fmla="*/ 1583035 w 1583863"/>
                    <a:gd name="connsiteY18" fmla="*/ 867506 h 1768605"/>
                    <a:gd name="connsiteX19" fmla="*/ 1499281 w 1583863"/>
                    <a:gd name="connsiteY19" fmla="*/ 1330663 h 1768605"/>
                    <a:gd name="connsiteX20" fmla="*/ 1523278 w 1583863"/>
                    <a:gd name="connsiteY20" fmla="*/ 1610706 h 1768605"/>
                    <a:gd name="connsiteX21" fmla="*/ 1483580 w 1583863"/>
                    <a:gd name="connsiteY21" fmla="*/ 1678297 h 1768605"/>
                    <a:gd name="connsiteX22" fmla="*/ 1393489 w 1583863"/>
                    <a:gd name="connsiteY22" fmla="*/ 1767727 h 1768605"/>
                    <a:gd name="connsiteX0" fmla="*/ 1355367 w 1583863"/>
                    <a:gd name="connsiteY0" fmla="*/ 1767577 h 1768605"/>
                    <a:gd name="connsiteX1" fmla="*/ 1032922 w 1583863"/>
                    <a:gd name="connsiteY1" fmla="*/ 1524935 h 1768605"/>
                    <a:gd name="connsiteX2" fmla="*/ 884382 w 1583863"/>
                    <a:gd name="connsiteY2" fmla="*/ 1478335 h 1768605"/>
                    <a:gd name="connsiteX3" fmla="*/ 599169 w 1583863"/>
                    <a:gd name="connsiteY3" fmla="*/ 1670414 h 1768605"/>
                    <a:gd name="connsiteX4" fmla="*/ 472317 w 1583863"/>
                    <a:gd name="connsiteY4" fmla="*/ 1742890 h 1768605"/>
                    <a:gd name="connsiteX5" fmla="*/ 298804 w 1583863"/>
                    <a:gd name="connsiteY5" fmla="*/ 1759074 h 1768605"/>
                    <a:gd name="connsiteX6" fmla="*/ 107623 w 1583863"/>
                    <a:gd name="connsiteY6" fmla="*/ 1650432 h 1768605"/>
                    <a:gd name="connsiteX7" fmla="*/ 72124 w 1583863"/>
                    <a:gd name="connsiteY7" fmla="*/ 1200099 h 1768605"/>
                    <a:gd name="connsiteX8" fmla="*/ 2463 w 1583863"/>
                    <a:gd name="connsiteY8" fmla="*/ 562689 h 1768605"/>
                    <a:gd name="connsiteX9" fmla="*/ 169299 w 1583863"/>
                    <a:gd name="connsiteY9" fmla="*/ 156069 h 1768605"/>
                    <a:gd name="connsiteX10" fmla="*/ 408808 w 1583863"/>
                    <a:gd name="connsiteY10" fmla="*/ 360558 h 1768605"/>
                    <a:gd name="connsiteX11" fmla="*/ 520267 w 1583863"/>
                    <a:gd name="connsiteY11" fmla="*/ 94536 h 1768605"/>
                    <a:gd name="connsiteX12" fmla="*/ 599393 w 1583863"/>
                    <a:gd name="connsiteY12" fmla="*/ 1125 h 1768605"/>
                    <a:gd name="connsiteX13" fmla="*/ 765673 w 1583863"/>
                    <a:gd name="connsiteY13" fmla="*/ 155056 h 1768605"/>
                    <a:gd name="connsiteX14" fmla="*/ 888695 w 1583863"/>
                    <a:gd name="connsiteY14" fmla="*/ 376171 h 1768605"/>
                    <a:gd name="connsiteX15" fmla="*/ 1024591 w 1583863"/>
                    <a:gd name="connsiteY15" fmla="*/ 43054 h 1768605"/>
                    <a:gd name="connsiteX16" fmla="*/ 1381530 w 1583863"/>
                    <a:gd name="connsiteY16" fmla="*/ 321198 h 1768605"/>
                    <a:gd name="connsiteX17" fmla="*/ 1532379 w 1583863"/>
                    <a:gd name="connsiteY17" fmla="*/ 564978 h 1768605"/>
                    <a:gd name="connsiteX18" fmla="*/ 1583035 w 1583863"/>
                    <a:gd name="connsiteY18" fmla="*/ 867506 h 1768605"/>
                    <a:gd name="connsiteX19" fmla="*/ 1499281 w 1583863"/>
                    <a:gd name="connsiteY19" fmla="*/ 1330663 h 1768605"/>
                    <a:gd name="connsiteX20" fmla="*/ 1523278 w 1583863"/>
                    <a:gd name="connsiteY20" fmla="*/ 1610706 h 1768605"/>
                    <a:gd name="connsiteX21" fmla="*/ 1480905 w 1583863"/>
                    <a:gd name="connsiteY21" fmla="*/ 1698564 h 1768605"/>
                    <a:gd name="connsiteX22" fmla="*/ 1393489 w 1583863"/>
                    <a:gd name="connsiteY22" fmla="*/ 1767727 h 1768605"/>
                    <a:gd name="connsiteX0" fmla="*/ 1355367 w 1583863"/>
                    <a:gd name="connsiteY0" fmla="*/ 1767577 h 1768605"/>
                    <a:gd name="connsiteX1" fmla="*/ 1032922 w 1583863"/>
                    <a:gd name="connsiteY1" fmla="*/ 1524935 h 1768605"/>
                    <a:gd name="connsiteX2" fmla="*/ 884382 w 1583863"/>
                    <a:gd name="connsiteY2" fmla="*/ 1478335 h 1768605"/>
                    <a:gd name="connsiteX3" fmla="*/ 599169 w 1583863"/>
                    <a:gd name="connsiteY3" fmla="*/ 1670414 h 1768605"/>
                    <a:gd name="connsiteX4" fmla="*/ 472317 w 1583863"/>
                    <a:gd name="connsiteY4" fmla="*/ 1742890 h 1768605"/>
                    <a:gd name="connsiteX5" fmla="*/ 298804 w 1583863"/>
                    <a:gd name="connsiteY5" fmla="*/ 1759074 h 1768605"/>
                    <a:gd name="connsiteX6" fmla="*/ 107623 w 1583863"/>
                    <a:gd name="connsiteY6" fmla="*/ 1650432 h 1768605"/>
                    <a:gd name="connsiteX7" fmla="*/ 72124 w 1583863"/>
                    <a:gd name="connsiteY7" fmla="*/ 1200099 h 1768605"/>
                    <a:gd name="connsiteX8" fmla="*/ 2463 w 1583863"/>
                    <a:gd name="connsiteY8" fmla="*/ 562689 h 1768605"/>
                    <a:gd name="connsiteX9" fmla="*/ 169299 w 1583863"/>
                    <a:gd name="connsiteY9" fmla="*/ 156069 h 1768605"/>
                    <a:gd name="connsiteX10" fmla="*/ 408808 w 1583863"/>
                    <a:gd name="connsiteY10" fmla="*/ 360558 h 1768605"/>
                    <a:gd name="connsiteX11" fmla="*/ 520267 w 1583863"/>
                    <a:gd name="connsiteY11" fmla="*/ 94536 h 1768605"/>
                    <a:gd name="connsiteX12" fmla="*/ 599393 w 1583863"/>
                    <a:gd name="connsiteY12" fmla="*/ 1125 h 1768605"/>
                    <a:gd name="connsiteX13" fmla="*/ 765673 w 1583863"/>
                    <a:gd name="connsiteY13" fmla="*/ 155056 h 1768605"/>
                    <a:gd name="connsiteX14" fmla="*/ 888695 w 1583863"/>
                    <a:gd name="connsiteY14" fmla="*/ 376171 h 1768605"/>
                    <a:gd name="connsiteX15" fmla="*/ 1024591 w 1583863"/>
                    <a:gd name="connsiteY15" fmla="*/ 43054 h 1768605"/>
                    <a:gd name="connsiteX16" fmla="*/ 1381530 w 1583863"/>
                    <a:gd name="connsiteY16" fmla="*/ 321198 h 1768605"/>
                    <a:gd name="connsiteX17" fmla="*/ 1532379 w 1583863"/>
                    <a:gd name="connsiteY17" fmla="*/ 564978 h 1768605"/>
                    <a:gd name="connsiteX18" fmla="*/ 1583035 w 1583863"/>
                    <a:gd name="connsiteY18" fmla="*/ 867506 h 1768605"/>
                    <a:gd name="connsiteX19" fmla="*/ 1499281 w 1583863"/>
                    <a:gd name="connsiteY19" fmla="*/ 1330663 h 1768605"/>
                    <a:gd name="connsiteX20" fmla="*/ 1523278 w 1583863"/>
                    <a:gd name="connsiteY20" fmla="*/ 1610706 h 1768605"/>
                    <a:gd name="connsiteX21" fmla="*/ 1480905 w 1583863"/>
                    <a:gd name="connsiteY21" fmla="*/ 1698564 h 1768605"/>
                    <a:gd name="connsiteX22" fmla="*/ 1380114 w 1583863"/>
                    <a:gd name="connsiteY22" fmla="*/ 1767727 h 1768605"/>
                    <a:gd name="connsiteX0" fmla="*/ 1355367 w 1583863"/>
                    <a:gd name="connsiteY0" fmla="*/ 1767577 h 1768605"/>
                    <a:gd name="connsiteX1" fmla="*/ 1032922 w 1583863"/>
                    <a:gd name="connsiteY1" fmla="*/ 1524935 h 1768605"/>
                    <a:gd name="connsiteX2" fmla="*/ 884382 w 1583863"/>
                    <a:gd name="connsiteY2" fmla="*/ 1478335 h 1768605"/>
                    <a:gd name="connsiteX3" fmla="*/ 599169 w 1583863"/>
                    <a:gd name="connsiteY3" fmla="*/ 1670414 h 1768605"/>
                    <a:gd name="connsiteX4" fmla="*/ 472317 w 1583863"/>
                    <a:gd name="connsiteY4" fmla="*/ 1742890 h 1768605"/>
                    <a:gd name="connsiteX5" fmla="*/ 298804 w 1583863"/>
                    <a:gd name="connsiteY5" fmla="*/ 1759074 h 1768605"/>
                    <a:gd name="connsiteX6" fmla="*/ 107623 w 1583863"/>
                    <a:gd name="connsiteY6" fmla="*/ 1650432 h 1768605"/>
                    <a:gd name="connsiteX7" fmla="*/ 72124 w 1583863"/>
                    <a:gd name="connsiteY7" fmla="*/ 1200099 h 1768605"/>
                    <a:gd name="connsiteX8" fmla="*/ 2463 w 1583863"/>
                    <a:gd name="connsiteY8" fmla="*/ 562689 h 1768605"/>
                    <a:gd name="connsiteX9" fmla="*/ 169299 w 1583863"/>
                    <a:gd name="connsiteY9" fmla="*/ 156069 h 1768605"/>
                    <a:gd name="connsiteX10" fmla="*/ 408808 w 1583863"/>
                    <a:gd name="connsiteY10" fmla="*/ 360558 h 1768605"/>
                    <a:gd name="connsiteX11" fmla="*/ 520267 w 1583863"/>
                    <a:gd name="connsiteY11" fmla="*/ 94536 h 1768605"/>
                    <a:gd name="connsiteX12" fmla="*/ 599393 w 1583863"/>
                    <a:gd name="connsiteY12" fmla="*/ 1125 h 1768605"/>
                    <a:gd name="connsiteX13" fmla="*/ 765673 w 1583863"/>
                    <a:gd name="connsiteY13" fmla="*/ 155056 h 1768605"/>
                    <a:gd name="connsiteX14" fmla="*/ 888695 w 1583863"/>
                    <a:gd name="connsiteY14" fmla="*/ 376171 h 1768605"/>
                    <a:gd name="connsiteX15" fmla="*/ 1024591 w 1583863"/>
                    <a:gd name="connsiteY15" fmla="*/ 43054 h 1768605"/>
                    <a:gd name="connsiteX16" fmla="*/ 1381530 w 1583863"/>
                    <a:gd name="connsiteY16" fmla="*/ 321198 h 1768605"/>
                    <a:gd name="connsiteX17" fmla="*/ 1532379 w 1583863"/>
                    <a:gd name="connsiteY17" fmla="*/ 564978 h 1768605"/>
                    <a:gd name="connsiteX18" fmla="*/ 1583035 w 1583863"/>
                    <a:gd name="connsiteY18" fmla="*/ 867506 h 1768605"/>
                    <a:gd name="connsiteX19" fmla="*/ 1499281 w 1583863"/>
                    <a:gd name="connsiteY19" fmla="*/ 1330663 h 1768605"/>
                    <a:gd name="connsiteX20" fmla="*/ 1523278 w 1583863"/>
                    <a:gd name="connsiteY20" fmla="*/ 1610706 h 1768605"/>
                    <a:gd name="connsiteX21" fmla="*/ 1480905 w 1583863"/>
                    <a:gd name="connsiteY21" fmla="*/ 1698564 h 1768605"/>
                    <a:gd name="connsiteX22" fmla="*/ 1353363 w 1583863"/>
                    <a:gd name="connsiteY22" fmla="*/ 1767727 h 1768605"/>
                    <a:gd name="connsiteX0" fmla="*/ 1355367 w 1583863"/>
                    <a:gd name="connsiteY0" fmla="*/ 1767577 h 1768605"/>
                    <a:gd name="connsiteX1" fmla="*/ 1032922 w 1583863"/>
                    <a:gd name="connsiteY1" fmla="*/ 1524935 h 1768605"/>
                    <a:gd name="connsiteX2" fmla="*/ 884382 w 1583863"/>
                    <a:gd name="connsiteY2" fmla="*/ 1478335 h 1768605"/>
                    <a:gd name="connsiteX3" fmla="*/ 599169 w 1583863"/>
                    <a:gd name="connsiteY3" fmla="*/ 1670414 h 1768605"/>
                    <a:gd name="connsiteX4" fmla="*/ 472317 w 1583863"/>
                    <a:gd name="connsiteY4" fmla="*/ 1742890 h 1768605"/>
                    <a:gd name="connsiteX5" fmla="*/ 298804 w 1583863"/>
                    <a:gd name="connsiteY5" fmla="*/ 1759074 h 1768605"/>
                    <a:gd name="connsiteX6" fmla="*/ 107623 w 1583863"/>
                    <a:gd name="connsiteY6" fmla="*/ 1650432 h 1768605"/>
                    <a:gd name="connsiteX7" fmla="*/ 72124 w 1583863"/>
                    <a:gd name="connsiteY7" fmla="*/ 1200099 h 1768605"/>
                    <a:gd name="connsiteX8" fmla="*/ 2463 w 1583863"/>
                    <a:gd name="connsiteY8" fmla="*/ 562689 h 1768605"/>
                    <a:gd name="connsiteX9" fmla="*/ 169299 w 1583863"/>
                    <a:gd name="connsiteY9" fmla="*/ 156069 h 1768605"/>
                    <a:gd name="connsiteX10" fmla="*/ 408808 w 1583863"/>
                    <a:gd name="connsiteY10" fmla="*/ 360558 h 1768605"/>
                    <a:gd name="connsiteX11" fmla="*/ 520267 w 1583863"/>
                    <a:gd name="connsiteY11" fmla="*/ 94536 h 1768605"/>
                    <a:gd name="connsiteX12" fmla="*/ 599393 w 1583863"/>
                    <a:gd name="connsiteY12" fmla="*/ 1125 h 1768605"/>
                    <a:gd name="connsiteX13" fmla="*/ 765673 w 1583863"/>
                    <a:gd name="connsiteY13" fmla="*/ 155056 h 1768605"/>
                    <a:gd name="connsiteX14" fmla="*/ 888695 w 1583863"/>
                    <a:gd name="connsiteY14" fmla="*/ 376171 h 1768605"/>
                    <a:gd name="connsiteX15" fmla="*/ 1024591 w 1583863"/>
                    <a:gd name="connsiteY15" fmla="*/ 43054 h 1768605"/>
                    <a:gd name="connsiteX16" fmla="*/ 1381530 w 1583863"/>
                    <a:gd name="connsiteY16" fmla="*/ 321198 h 1768605"/>
                    <a:gd name="connsiteX17" fmla="*/ 1532379 w 1583863"/>
                    <a:gd name="connsiteY17" fmla="*/ 564978 h 1768605"/>
                    <a:gd name="connsiteX18" fmla="*/ 1583035 w 1583863"/>
                    <a:gd name="connsiteY18" fmla="*/ 867506 h 1768605"/>
                    <a:gd name="connsiteX19" fmla="*/ 1499281 w 1583863"/>
                    <a:gd name="connsiteY19" fmla="*/ 1330663 h 1768605"/>
                    <a:gd name="connsiteX20" fmla="*/ 1523278 w 1583863"/>
                    <a:gd name="connsiteY20" fmla="*/ 1610706 h 1768605"/>
                    <a:gd name="connsiteX21" fmla="*/ 1480905 w 1583863"/>
                    <a:gd name="connsiteY21" fmla="*/ 1698564 h 1768605"/>
                    <a:gd name="connsiteX0" fmla="*/ 1355367 w 1583863"/>
                    <a:gd name="connsiteY0" fmla="*/ 1767577 h 1768605"/>
                    <a:gd name="connsiteX1" fmla="*/ 1032922 w 1583863"/>
                    <a:gd name="connsiteY1" fmla="*/ 1524935 h 1768605"/>
                    <a:gd name="connsiteX2" fmla="*/ 884382 w 1583863"/>
                    <a:gd name="connsiteY2" fmla="*/ 1478335 h 1768605"/>
                    <a:gd name="connsiteX3" fmla="*/ 599169 w 1583863"/>
                    <a:gd name="connsiteY3" fmla="*/ 1670414 h 1768605"/>
                    <a:gd name="connsiteX4" fmla="*/ 472317 w 1583863"/>
                    <a:gd name="connsiteY4" fmla="*/ 1742890 h 1768605"/>
                    <a:gd name="connsiteX5" fmla="*/ 298804 w 1583863"/>
                    <a:gd name="connsiteY5" fmla="*/ 1759074 h 1768605"/>
                    <a:gd name="connsiteX6" fmla="*/ 107623 w 1583863"/>
                    <a:gd name="connsiteY6" fmla="*/ 1650432 h 1768605"/>
                    <a:gd name="connsiteX7" fmla="*/ 72124 w 1583863"/>
                    <a:gd name="connsiteY7" fmla="*/ 1200099 h 1768605"/>
                    <a:gd name="connsiteX8" fmla="*/ 2463 w 1583863"/>
                    <a:gd name="connsiteY8" fmla="*/ 562689 h 1768605"/>
                    <a:gd name="connsiteX9" fmla="*/ 169299 w 1583863"/>
                    <a:gd name="connsiteY9" fmla="*/ 156069 h 1768605"/>
                    <a:gd name="connsiteX10" fmla="*/ 408808 w 1583863"/>
                    <a:gd name="connsiteY10" fmla="*/ 360558 h 1768605"/>
                    <a:gd name="connsiteX11" fmla="*/ 520267 w 1583863"/>
                    <a:gd name="connsiteY11" fmla="*/ 94536 h 1768605"/>
                    <a:gd name="connsiteX12" fmla="*/ 599393 w 1583863"/>
                    <a:gd name="connsiteY12" fmla="*/ 1125 h 1768605"/>
                    <a:gd name="connsiteX13" fmla="*/ 765673 w 1583863"/>
                    <a:gd name="connsiteY13" fmla="*/ 155056 h 1768605"/>
                    <a:gd name="connsiteX14" fmla="*/ 888695 w 1583863"/>
                    <a:gd name="connsiteY14" fmla="*/ 376171 h 1768605"/>
                    <a:gd name="connsiteX15" fmla="*/ 1024591 w 1583863"/>
                    <a:gd name="connsiteY15" fmla="*/ 43054 h 1768605"/>
                    <a:gd name="connsiteX16" fmla="*/ 1381530 w 1583863"/>
                    <a:gd name="connsiteY16" fmla="*/ 321198 h 1768605"/>
                    <a:gd name="connsiteX17" fmla="*/ 1532379 w 1583863"/>
                    <a:gd name="connsiteY17" fmla="*/ 564978 h 1768605"/>
                    <a:gd name="connsiteX18" fmla="*/ 1583035 w 1583863"/>
                    <a:gd name="connsiteY18" fmla="*/ 867506 h 1768605"/>
                    <a:gd name="connsiteX19" fmla="*/ 1499281 w 1583863"/>
                    <a:gd name="connsiteY19" fmla="*/ 1330663 h 1768605"/>
                    <a:gd name="connsiteX20" fmla="*/ 1523278 w 1583863"/>
                    <a:gd name="connsiteY20" fmla="*/ 1610706 h 1768605"/>
                    <a:gd name="connsiteX21" fmla="*/ 1411353 w 1583863"/>
                    <a:gd name="connsiteY21" fmla="*/ 1762744 h 1768605"/>
                    <a:gd name="connsiteX0" fmla="*/ 1355367 w 1583863"/>
                    <a:gd name="connsiteY0" fmla="*/ 1770078 h 1771106"/>
                    <a:gd name="connsiteX1" fmla="*/ 1032922 w 1583863"/>
                    <a:gd name="connsiteY1" fmla="*/ 1527436 h 1771106"/>
                    <a:gd name="connsiteX2" fmla="*/ 884382 w 1583863"/>
                    <a:gd name="connsiteY2" fmla="*/ 1480836 h 1771106"/>
                    <a:gd name="connsiteX3" fmla="*/ 599169 w 1583863"/>
                    <a:gd name="connsiteY3" fmla="*/ 1672915 h 1771106"/>
                    <a:gd name="connsiteX4" fmla="*/ 472317 w 1583863"/>
                    <a:gd name="connsiteY4" fmla="*/ 1745391 h 1771106"/>
                    <a:gd name="connsiteX5" fmla="*/ 298804 w 1583863"/>
                    <a:gd name="connsiteY5" fmla="*/ 1761575 h 1771106"/>
                    <a:gd name="connsiteX6" fmla="*/ 107623 w 1583863"/>
                    <a:gd name="connsiteY6" fmla="*/ 1652933 h 1771106"/>
                    <a:gd name="connsiteX7" fmla="*/ 72124 w 1583863"/>
                    <a:gd name="connsiteY7" fmla="*/ 1202600 h 1771106"/>
                    <a:gd name="connsiteX8" fmla="*/ 2463 w 1583863"/>
                    <a:gd name="connsiteY8" fmla="*/ 565190 h 1771106"/>
                    <a:gd name="connsiteX9" fmla="*/ 169299 w 1583863"/>
                    <a:gd name="connsiteY9" fmla="*/ 158570 h 1771106"/>
                    <a:gd name="connsiteX10" fmla="*/ 408808 w 1583863"/>
                    <a:gd name="connsiteY10" fmla="*/ 363059 h 1771106"/>
                    <a:gd name="connsiteX11" fmla="*/ 536317 w 1583863"/>
                    <a:gd name="connsiteY11" fmla="*/ 66636 h 1771106"/>
                    <a:gd name="connsiteX12" fmla="*/ 599393 w 1583863"/>
                    <a:gd name="connsiteY12" fmla="*/ 3626 h 1771106"/>
                    <a:gd name="connsiteX13" fmla="*/ 765673 w 1583863"/>
                    <a:gd name="connsiteY13" fmla="*/ 157557 h 1771106"/>
                    <a:gd name="connsiteX14" fmla="*/ 888695 w 1583863"/>
                    <a:gd name="connsiteY14" fmla="*/ 378672 h 1771106"/>
                    <a:gd name="connsiteX15" fmla="*/ 1024591 w 1583863"/>
                    <a:gd name="connsiteY15" fmla="*/ 45555 h 1771106"/>
                    <a:gd name="connsiteX16" fmla="*/ 1381530 w 1583863"/>
                    <a:gd name="connsiteY16" fmla="*/ 323699 h 1771106"/>
                    <a:gd name="connsiteX17" fmla="*/ 1532379 w 1583863"/>
                    <a:gd name="connsiteY17" fmla="*/ 567479 h 1771106"/>
                    <a:gd name="connsiteX18" fmla="*/ 1583035 w 1583863"/>
                    <a:gd name="connsiteY18" fmla="*/ 870007 h 1771106"/>
                    <a:gd name="connsiteX19" fmla="*/ 1499281 w 1583863"/>
                    <a:gd name="connsiteY19" fmla="*/ 1333164 h 1771106"/>
                    <a:gd name="connsiteX20" fmla="*/ 1523278 w 1583863"/>
                    <a:gd name="connsiteY20" fmla="*/ 1613207 h 1771106"/>
                    <a:gd name="connsiteX21" fmla="*/ 1411353 w 1583863"/>
                    <a:gd name="connsiteY21" fmla="*/ 1765245 h 1771106"/>
                    <a:gd name="connsiteX0" fmla="*/ 1355367 w 1583863"/>
                    <a:gd name="connsiteY0" fmla="*/ 1771214 h 1772242"/>
                    <a:gd name="connsiteX1" fmla="*/ 1032922 w 1583863"/>
                    <a:gd name="connsiteY1" fmla="*/ 1528572 h 1772242"/>
                    <a:gd name="connsiteX2" fmla="*/ 884382 w 1583863"/>
                    <a:gd name="connsiteY2" fmla="*/ 1481972 h 1772242"/>
                    <a:gd name="connsiteX3" fmla="*/ 599169 w 1583863"/>
                    <a:gd name="connsiteY3" fmla="*/ 1674051 h 1772242"/>
                    <a:gd name="connsiteX4" fmla="*/ 472317 w 1583863"/>
                    <a:gd name="connsiteY4" fmla="*/ 1746527 h 1772242"/>
                    <a:gd name="connsiteX5" fmla="*/ 298804 w 1583863"/>
                    <a:gd name="connsiteY5" fmla="*/ 1762711 h 1772242"/>
                    <a:gd name="connsiteX6" fmla="*/ 107623 w 1583863"/>
                    <a:gd name="connsiteY6" fmla="*/ 1654069 h 1772242"/>
                    <a:gd name="connsiteX7" fmla="*/ 72124 w 1583863"/>
                    <a:gd name="connsiteY7" fmla="*/ 1203736 h 1772242"/>
                    <a:gd name="connsiteX8" fmla="*/ 2463 w 1583863"/>
                    <a:gd name="connsiteY8" fmla="*/ 566326 h 1772242"/>
                    <a:gd name="connsiteX9" fmla="*/ 169299 w 1583863"/>
                    <a:gd name="connsiteY9" fmla="*/ 159706 h 1772242"/>
                    <a:gd name="connsiteX10" fmla="*/ 408808 w 1583863"/>
                    <a:gd name="connsiteY10" fmla="*/ 364195 h 1772242"/>
                    <a:gd name="connsiteX11" fmla="*/ 536317 w 1583863"/>
                    <a:gd name="connsiteY11" fmla="*/ 67772 h 1772242"/>
                    <a:gd name="connsiteX12" fmla="*/ 599393 w 1583863"/>
                    <a:gd name="connsiteY12" fmla="*/ 4762 h 1772242"/>
                    <a:gd name="connsiteX13" fmla="*/ 765673 w 1583863"/>
                    <a:gd name="connsiteY13" fmla="*/ 158693 h 1772242"/>
                    <a:gd name="connsiteX14" fmla="*/ 888695 w 1583863"/>
                    <a:gd name="connsiteY14" fmla="*/ 379808 h 1772242"/>
                    <a:gd name="connsiteX15" fmla="*/ 1024591 w 1583863"/>
                    <a:gd name="connsiteY15" fmla="*/ 46691 h 1772242"/>
                    <a:gd name="connsiteX16" fmla="*/ 1381530 w 1583863"/>
                    <a:gd name="connsiteY16" fmla="*/ 324835 h 1772242"/>
                    <a:gd name="connsiteX17" fmla="*/ 1532379 w 1583863"/>
                    <a:gd name="connsiteY17" fmla="*/ 568615 h 1772242"/>
                    <a:gd name="connsiteX18" fmla="*/ 1583035 w 1583863"/>
                    <a:gd name="connsiteY18" fmla="*/ 871143 h 1772242"/>
                    <a:gd name="connsiteX19" fmla="*/ 1499281 w 1583863"/>
                    <a:gd name="connsiteY19" fmla="*/ 1334300 h 1772242"/>
                    <a:gd name="connsiteX20" fmla="*/ 1523278 w 1583863"/>
                    <a:gd name="connsiteY20" fmla="*/ 1614343 h 1772242"/>
                    <a:gd name="connsiteX21" fmla="*/ 1411353 w 1583863"/>
                    <a:gd name="connsiteY21" fmla="*/ 1766381 h 1772242"/>
                    <a:gd name="connsiteX0" fmla="*/ 1355367 w 1583863"/>
                    <a:gd name="connsiteY0" fmla="*/ 1771215 h 1772243"/>
                    <a:gd name="connsiteX1" fmla="*/ 1032922 w 1583863"/>
                    <a:gd name="connsiteY1" fmla="*/ 1528573 h 1772243"/>
                    <a:gd name="connsiteX2" fmla="*/ 884382 w 1583863"/>
                    <a:gd name="connsiteY2" fmla="*/ 1481973 h 1772243"/>
                    <a:gd name="connsiteX3" fmla="*/ 599169 w 1583863"/>
                    <a:gd name="connsiteY3" fmla="*/ 1674052 h 1772243"/>
                    <a:gd name="connsiteX4" fmla="*/ 472317 w 1583863"/>
                    <a:gd name="connsiteY4" fmla="*/ 1746528 h 1772243"/>
                    <a:gd name="connsiteX5" fmla="*/ 298804 w 1583863"/>
                    <a:gd name="connsiteY5" fmla="*/ 1762712 h 1772243"/>
                    <a:gd name="connsiteX6" fmla="*/ 107623 w 1583863"/>
                    <a:gd name="connsiteY6" fmla="*/ 1654070 h 1772243"/>
                    <a:gd name="connsiteX7" fmla="*/ 72124 w 1583863"/>
                    <a:gd name="connsiteY7" fmla="*/ 1203737 h 1772243"/>
                    <a:gd name="connsiteX8" fmla="*/ 2463 w 1583863"/>
                    <a:gd name="connsiteY8" fmla="*/ 566327 h 1772243"/>
                    <a:gd name="connsiteX9" fmla="*/ 169299 w 1583863"/>
                    <a:gd name="connsiteY9" fmla="*/ 159707 h 1772243"/>
                    <a:gd name="connsiteX10" fmla="*/ 408808 w 1583863"/>
                    <a:gd name="connsiteY10" fmla="*/ 364196 h 1772243"/>
                    <a:gd name="connsiteX11" fmla="*/ 522942 w 1583863"/>
                    <a:gd name="connsiteY11" fmla="*/ 67773 h 1772243"/>
                    <a:gd name="connsiteX12" fmla="*/ 599393 w 1583863"/>
                    <a:gd name="connsiteY12" fmla="*/ 4763 h 1772243"/>
                    <a:gd name="connsiteX13" fmla="*/ 765673 w 1583863"/>
                    <a:gd name="connsiteY13" fmla="*/ 158694 h 1772243"/>
                    <a:gd name="connsiteX14" fmla="*/ 888695 w 1583863"/>
                    <a:gd name="connsiteY14" fmla="*/ 379809 h 1772243"/>
                    <a:gd name="connsiteX15" fmla="*/ 1024591 w 1583863"/>
                    <a:gd name="connsiteY15" fmla="*/ 46692 h 1772243"/>
                    <a:gd name="connsiteX16" fmla="*/ 1381530 w 1583863"/>
                    <a:gd name="connsiteY16" fmla="*/ 324836 h 1772243"/>
                    <a:gd name="connsiteX17" fmla="*/ 1532379 w 1583863"/>
                    <a:gd name="connsiteY17" fmla="*/ 568616 h 1772243"/>
                    <a:gd name="connsiteX18" fmla="*/ 1583035 w 1583863"/>
                    <a:gd name="connsiteY18" fmla="*/ 871144 h 1772243"/>
                    <a:gd name="connsiteX19" fmla="*/ 1499281 w 1583863"/>
                    <a:gd name="connsiteY19" fmla="*/ 1334301 h 1772243"/>
                    <a:gd name="connsiteX20" fmla="*/ 1523278 w 1583863"/>
                    <a:gd name="connsiteY20" fmla="*/ 1614344 h 1772243"/>
                    <a:gd name="connsiteX21" fmla="*/ 1411353 w 1583863"/>
                    <a:gd name="connsiteY21" fmla="*/ 1766382 h 1772243"/>
                    <a:gd name="connsiteX0" fmla="*/ 1355367 w 1583863"/>
                    <a:gd name="connsiteY0" fmla="*/ 1771215 h 1772243"/>
                    <a:gd name="connsiteX1" fmla="*/ 1032922 w 1583863"/>
                    <a:gd name="connsiteY1" fmla="*/ 1528573 h 1772243"/>
                    <a:gd name="connsiteX2" fmla="*/ 884382 w 1583863"/>
                    <a:gd name="connsiteY2" fmla="*/ 1481973 h 1772243"/>
                    <a:gd name="connsiteX3" fmla="*/ 599169 w 1583863"/>
                    <a:gd name="connsiteY3" fmla="*/ 1674052 h 1772243"/>
                    <a:gd name="connsiteX4" fmla="*/ 472317 w 1583863"/>
                    <a:gd name="connsiteY4" fmla="*/ 1746528 h 1772243"/>
                    <a:gd name="connsiteX5" fmla="*/ 298804 w 1583863"/>
                    <a:gd name="connsiteY5" fmla="*/ 1762712 h 1772243"/>
                    <a:gd name="connsiteX6" fmla="*/ 107623 w 1583863"/>
                    <a:gd name="connsiteY6" fmla="*/ 1654070 h 1772243"/>
                    <a:gd name="connsiteX7" fmla="*/ 72124 w 1583863"/>
                    <a:gd name="connsiteY7" fmla="*/ 1203737 h 1772243"/>
                    <a:gd name="connsiteX8" fmla="*/ 2463 w 1583863"/>
                    <a:gd name="connsiteY8" fmla="*/ 566327 h 1772243"/>
                    <a:gd name="connsiteX9" fmla="*/ 169299 w 1583863"/>
                    <a:gd name="connsiteY9" fmla="*/ 159707 h 1772243"/>
                    <a:gd name="connsiteX10" fmla="*/ 408808 w 1583863"/>
                    <a:gd name="connsiteY10" fmla="*/ 364196 h 1772243"/>
                    <a:gd name="connsiteX11" fmla="*/ 522942 w 1583863"/>
                    <a:gd name="connsiteY11" fmla="*/ 67773 h 1772243"/>
                    <a:gd name="connsiteX12" fmla="*/ 599393 w 1583863"/>
                    <a:gd name="connsiteY12" fmla="*/ 4763 h 1772243"/>
                    <a:gd name="connsiteX13" fmla="*/ 765673 w 1583863"/>
                    <a:gd name="connsiteY13" fmla="*/ 158694 h 1772243"/>
                    <a:gd name="connsiteX14" fmla="*/ 888695 w 1583863"/>
                    <a:gd name="connsiteY14" fmla="*/ 379809 h 1772243"/>
                    <a:gd name="connsiteX15" fmla="*/ 1024591 w 1583863"/>
                    <a:gd name="connsiteY15" fmla="*/ 46692 h 1772243"/>
                    <a:gd name="connsiteX16" fmla="*/ 1381530 w 1583863"/>
                    <a:gd name="connsiteY16" fmla="*/ 324836 h 1772243"/>
                    <a:gd name="connsiteX17" fmla="*/ 1532379 w 1583863"/>
                    <a:gd name="connsiteY17" fmla="*/ 568616 h 1772243"/>
                    <a:gd name="connsiteX18" fmla="*/ 1583035 w 1583863"/>
                    <a:gd name="connsiteY18" fmla="*/ 871144 h 1772243"/>
                    <a:gd name="connsiteX19" fmla="*/ 1499281 w 1583863"/>
                    <a:gd name="connsiteY19" fmla="*/ 1334301 h 1772243"/>
                    <a:gd name="connsiteX20" fmla="*/ 1523278 w 1583863"/>
                    <a:gd name="connsiteY20" fmla="*/ 1614344 h 1772243"/>
                    <a:gd name="connsiteX21" fmla="*/ 1411353 w 1583863"/>
                    <a:gd name="connsiteY21" fmla="*/ 1766382 h 1772243"/>
                    <a:gd name="connsiteX0" fmla="*/ 1355367 w 1583863"/>
                    <a:gd name="connsiteY0" fmla="*/ 1771215 h 1772243"/>
                    <a:gd name="connsiteX1" fmla="*/ 1032922 w 1583863"/>
                    <a:gd name="connsiteY1" fmla="*/ 1528573 h 1772243"/>
                    <a:gd name="connsiteX2" fmla="*/ 884382 w 1583863"/>
                    <a:gd name="connsiteY2" fmla="*/ 1481973 h 1772243"/>
                    <a:gd name="connsiteX3" fmla="*/ 599169 w 1583863"/>
                    <a:gd name="connsiteY3" fmla="*/ 1674052 h 1772243"/>
                    <a:gd name="connsiteX4" fmla="*/ 472317 w 1583863"/>
                    <a:gd name="connsiteY4" fmla="*/ 1746528 h 1772243"/>
                    <a:gd name="connsiteX5" fmla="*/ 298804 w 1583863"/>
                    <a:gd name="connsiteY5" fmla="*/ 1762712 h 1772243"/>
                    <a:gd name="connsiteX6" fmla="*/ 107623 w 1583863"/>
                    <a:gd name="connsiteY6" fmla="*/ 1654070 h 1772243"/>
                    <a:gd name="connsiteX7" fmla="*/ 72124 w 1583863"/>
                    <a:gd name="connsiteY7" fmla="*/ 1203737 h 1772243"/>
                    <a:gd name="connsiteX8" fmla="*/ 2463 w 1583863"/>
                    <a:gd name="connsiteY8" fmla="*/ 566327 h 1772243"/>
                    <a:gd name="connsiteX9" fmla="*/ 169299 w 1583863"/>
                    <a:gd name="connsiteY9" fmla="*/ 159707 h 1772243"/>
                    <a:gd name="connsiteX10" fmla="*/ 408808 w 1583863"/>
                    <a:gd name="connsiteY10" fmla="*/ 364196 h 1772243"/>
                    <a:gd name="connsiteX11" fmla="*/ 522942 w 1583863"/>
                    <a:gd name="connsiteY11" fmla="*/ 67773 h 1772243"/>
                    <a:gd name="connsiteX12" fmla="*/ 599393 w 1583863"/>
                    <a:gd name="connsiteY12" fmla="*/ 4763 h 1772243"/>
                    <a:gd name="connsiteX13" fmla="*/ 765673 w 1583863"/>
                    <a:gd name="connsiteY13" fmla="*/ 158694 h 1772243"/>
                    <a:gd name="connsiteX14" fmla="*/ 888695 w 1583863"/>
                    <a:gd name="connsiteY14" fmla="*/ 379809 h 1772243"/>
                    <a:gd name="connsiteX15" fmla="*/ 1024591 w 1583863"/>
                    <a:gd name="connsiteY15" fmla="*/ 46692 h 1772243"/>
                    <a:gd name="connsiteX16" fmla="*/ 1381530 w 1583863"/>
                    <a:gd name="connsiteY16" fmla="*/ 324836 h 1772243"/>
                    <a:gd name="connsiteX17" fmla="*/ 1532379 w 1583863"/>
                    <a:gd name="connsiteY17" fmla="*/ 568616 h 1772243"/>
                    <a:gd name="connsiteX18" fmla="*/ 1583035 w 1583863"/>
                    <a:gd name="connsiteY18" fmla="*/ 871144 h 1772243"/>
                    <a:gd name="connsiteX19" fmla="*/ 1499281 w 1583863"/>
                    <a:gd name="connsiteY19" fmla="*/ 1334301 h 1772243"/>
                    <a:gd name="connsiteX20" fmla="*/ 1523278 w 1583863"/>
                    <a:gd name="connsiteY20" fmla="*/ 1614344 h 1772243"/>
                    <a:gd name="connsiteX21" fmla="*/ 1411353 w 1583863"/>
                    <a:gd name="connsiteY21" fmla="*/ 1766382 h 1772243"/>
                    <a:gd name="connsiteX0" fmla="*/ 1355367 w 1583863"/>
                    <a:gd name="connsiteY0" fmla="*/ 1771215 h 1772252"/>
                    <a:gd name="connsiteX1" fmla="*/ 1032922 w 1583863"/>
                    <a:gd name="connsiteY1" fmla="*/ 1528573 h 1772252"/>
                    <a:gd name="connsiteX2" fmla="*/ 887057 w 1583863"/>
                    <a:gd name="connsiteY2" fmla="*/ 1468462 h 1772252"/>
                    <a:gd name="connsiteX3" fmla="*/ 599169 w 1583863"/>
                    <a:gd name="connsiteY3" fmla="*/ 1674052 h 1772252"/>
                    <a:gd name="connsiteX4" fmla="*/ 472317 w 1583863"/>
                    <a:gd name="connsiteY4" fmla="*/ 1746528 h 1772252"/>
                    <a:gd name="connsiteX5" fmla="*/ 298804 w 1583863"/>
                    <a:gd name="connsiteY5" fmla="*/ 1762712 h 1772252"/>
                    <a:gd name="connsiteX6" fmla="*/ 107623 w 1583863"/>
                    <a:gd name="connsiteY6" fmla="*/ 1654070 h 1772252"/>
                    <a:gd name="connsiteX7" fmla="*/ 72124 w 1583863"/>
                    <a:gd name="connsiteY7" fmla="*/ 1203737 h 1772252"/>
                    <a:gd name="connsiteX8" fmla="*/ 2463 w 1583863"/>
                    <a:gd name="connsiteY8" fmla="*/ 566327 h 1772252"/>
                    <a:gd name="connsiteX9" fmla="*/ 169299 w 1583863"/>
                    <a:gd name="connsiteY9" fmla="*/ 159707 h 1772252"/>
                    <a:gd name="connsiteX10" fmla="*/ 408808 w 1583863"/>
                    <a:gd name="connsiteY10" fmla="*/ 364196 h 1772252"/>
                    <a:gd name="connsiteX11" fmla="*/ 522942 w 1583863"/>
                    <a:gd name="connsiteY11" fmla="*/ 67773 h 1772252"/>
                    <a:gd name="connsiteX12" fmla="*/ 599393 w 1583863"/>
                    <a:gd name="connsiteY12" fmla="*/ 4763 h 1772252"/>
                    <a:gd name="connsiteX13" fmla="*/ 765673 w 1583863"/>
                    <a:gd name="connsiteY13" fmla="*/ 158694 h 1772252"/>
                    <a:gd name="connsiteX14" fmla="*/ 888695 w 1583863"/>
                    <a:gd name="connsiteY14" fmla="*/ 379809 h 1772252"/>
                    <a:gd name="connsiteX15" fmla="*/ 1024591 w 1583863"/>
                    <a:gd name="connsiteY15" fmla="*/ 46692 h 1772252"/>
                    <a:gd name="connsiteX16" fmla="*/ 1381530 w 1583863"/>
                    <a:gd name="connsiteY16" fmla="*/ 324836 h 1772252"/>
                    <a:gd name="connsiteX17" fmla="*/ 1532379 w 1583863"/>
                    <a:gd name="connsiteY17" fmla="*/ 568616 h 1772252"/>
                    <a:gd name="connsiteX18" fmla="*/ 1583035 w 1583863"/>
                    <a:gd name="connsiteY18" fmla="*/ 871144 h 1772252"/>
                    <a:gd name="connsiteX19" fmla="*/ 1499281 w 1583863"/>
                    <a:gd name="connsiteY19" fmla="*/ 1334301 h 1772252"/>
                    <a:gd name="connsiteX20" fmla="*/ 1523278 w 1583863"/>
                    <a:gd name="connsiteY20" fmla="*/ 1614344 h 1772252"/>
                    <a:gd name="connsiteX21" fmla="*/ 1411353 w 1583863"/>
                    <a:gd name="connsiteY21" fmla="*/ 1766382 h 1772252"/>
                    <a:gd name="connsiteX0" fmla="*/ 1355367 w 1583863"/>
                    <a:gd name="connsiteY0" fmla="*/ 1771215 h 1772253"/>
                    <a:gd name="connsiteX1" fmla="*/ 1032922 w 1583863"/>
                    <a:gd name="connsiteY1" fmla="*/ 1528573 h 1772253"/>
                    <a:gd name="connsiteX2" fmla="*/ 887057 w 1583863"/>
                    <a:gd name="connsiteY2" fmla="*/ 1468462 h 1772253"/>
                    <a:gd name="connsiteX3" fmla="*/ 599169 w 1583863"/>
                    <a:gd name="connsiteY3" fmla="*/ 1674052 h 1772253"/>
                    <a:gd name="connsiteX4" fmla="*/ 472317 w 1583863"/>
                    <a:gd name="connsiteY4" fmla="*/ 1746528 h 1772253"/>
                    <a:gd name="connsiteX5" fmla="*/ 298804 w 1583863"/>
                    <a:gd name="connsiteY5" fmla="*/ 1762712 h 1772253"/>
                    <a:gd name="connsiteX6" fmla="*/ 107623 w 1583863"/>
                    <a:gd name="connsiteY6" fmla="*/ 1654070 h 1772253"/>
                    <a:gd name="connsiteX7" fmla="*/ 72124 w 1583863"/>
                    <a:gd name="connsiteY7" fmla="*/ 1203737 h 1772253"/>
                    <a:gd name="connsiteX8" fmla="*/ 2463 w 1583863"/>
                    <a:gd name="connsiteY8" fmla="*/ 566327 h 1772253"/>
                    <a:gd name="connsiteX9" fmla="*/ 169299 w 1583863"/>
                    <a:gd name="connsiteY9" fmla="*/ 159707 h 1772253"/>
                    <a:gd name="connsiteX10" fmla="*/ 408808 w 1583863"/>
                    <a:gd name="connsiteY10" fmla="*/ 364196 h 1772253"/>
                    <a:gd name="connsiteX11" fmla="*/ 522942 w 1583863"/>
                    <a:gd name="connsiteY11" fmla="*/ 67773 h 1772253"/>
                    <a:gd name="connsiteX12" fmla="*/ 599393 w 1583863"/>
                    <a:gd name="connsiteY12" fmla="*/ 4763 h 1772253"/>
                    <a:gd name="connsiteX13" fmla="*/ 765673 w 1583863"/>
                    <a:gd name="connsiteY13" fmla="*/ 158694 h 1772253"/>
                    <a:gd name="connsiteX14" fmla="*/ 888695 w 1583863"/>
                    <a:gd name="connsiteY14" fmla="*/ 379809 h 1772253"/>
                    <a:gd name="connsiteX15" fmla="*/ 1024591 w 1583863"/>
                    <a:gd name="connsiteY15" fmla="*/ 46692 h 1772253"/>
                    <a:gd name="connsiteX16" fmla="*/ 1381530 w 1583863"/>
                    <a:gd name="connsiteY16" fmla="*/ 324836 h 1772253"/>
                    <a:gd name="connsiteX17" fmla="*/ 1532379 w 1583863"/>
                    <a:gd name="connsiteY17" fmla="*/ 568616 h 1772253"/>
                    <a:gd name="connsiteX18" fmla="*/ 1583035 w 1583863"/>
                    <a:gd name="connsiteY18" fmla="*/ 871144 h 1772253"/>
                    <a:gd name="connsiteX19" fmla="*/ 1499281 w 1583863"/>
                    <a:gd name="connsiteY19" fmla="*/ 1334301 h 1772253"/>
                    <a:gd name="connsiteX20" fmla="*/ 1523278 w 1583863"/>
                    <a:gd name="connsiteY20" fmla="*/ 1614344 h 1772253"/>
                    <a:gd name="connsiteX21" fmla="*/ 1411353 w 1583863"/>
                    <a:gd name="connsiteY21" fmla="*/ 1766382 h 1772253"/>
                    <a:gd name="connsiteX0" fmla="*/ 1355367 w 1583863"/>
                    <a:gd name="connsiteY0" fmla="*/ 1771215 h 1772238"/>
                    <a:gd name="connsiteX1" fmla="*/ 1032922 w 1583863"/>
                    <a:gd name="connsiteY1" fmla="*/ 1528573 h 1772238"/>
                    <a:gd name="connsiteX2" fmla="*/ 887057 w 1583863"/>
                    <a:gd name="connsiteY2" fmla="*/ 1468462 h 1772238"/>
                    <a:gd name="connsiteX3" fmla="*/ 599169 w 1583863"/>
                    <a:gd name="connsiteY3" fmla="*/ 1674052 h 1772238"/>
                    <a:gd name="connsiteX4" fmla="*/ 472317 w 1583863"/>
                    <a:gd name="connsiteY4" fmla="*/ 1746528 h 1772238"/>
                    <a:gd name="connsiteX5" fmla="*/ 298804 w 1583863"/>
                    <a:gd name="connsiteY5" fmla="*/ 1762712 h 1772238"/>
                    <a:gd name="connsiteX6" fmla="*/ 107623 w 1583863"/>
                    <a:gd name="connsiteY6" fmla="*/ 1654070 h 1772238"/>
                    <a:gd name="connsiteX7" fmla="*/ 72124 w 1583863"/>
                    <a:gd name="connsiteY7" fmla="*/ 1203737 h 1772238"/>
                    <a:gd name="connsiteX8" fmla="*/ 2463 w 1583863"/>
                    <a:gd name="connsiteY8" fmla="*/ 566327 h 1772238"/>
                    <a:gd name="connsiteX9" fmla="*/ 169299 w 1583863"/>
                    <a:gd name="connsiteY9" fmla="*/ 159707 h 1772238"/>
                    <a:gd name="connsiteX10" fmla="*/ 408808 w 1583863"/>
                    <a:gd name="connsiteY10" fmla="*/ 364196 h 1772238"/>
                    <a:gd name="connsiteX11" fmla="*/ 522942 w 1583863"/>
                    <a:gd name="connsiteY11" fmla="*/ 67773 h 1772238"/>
                    <a:gd name="connsiteX12" fmla="*/ 599393 w 1583863"/>
                    <a:gd name="connsiteY12" fmla="*/ 4763 h 1772238"/>
                    <a:gd name="connsiteX13" fmla="*/ 765673 w 1583863"/>
                    <a:gd name="connsiteY13" fmla="*/ 158694 h 1772238"/>
                    <a:gd name="connsiteX14" fmla="*/ 888695 w 1583863"/>
                    <a:gd name="connsiteY14" fmla="*/ 379809 h 1772238"/>
                    <a:gd name="connsiteX15" fmla="*/ 1024591 w 1583863"/>
                    <a:gd name="connsiteY15" fmla="*/ 46692 h 1772238"/>
                    <a:gd name="connsiteX16" fmla="*/ 1381530 w 1583863"/>
                    <a:gd name="connsiteY16" fmla="*/ 324836 h 1772238"/>
                    <a:gd name="connsiteX17" fmla="*/ 1532379 w 1583863"/>
                    <a:gd name="connsiteY17" fmla="*/ 568616 h 1772238"/>
                    <a:gd name="connsiteX18" fmla="*/ 1583035 w 1583863"/>
                    <a:gd name="connsiteY18" fmla="*/ 871144 h 1772238"/>
                    <a:gd name="connsiteX19" fmla="*/ 1499281 w 1583863"/>
                    <a:gd name="connsiteY19" fmla="*/ 1334301 h 1772238"/>
                    <a:gd name="connsiteX20" fmla="*/ 1523278 w 1583863"/>
                    <a:gd name="connsiteY20" fmla="*/ 1614344 h 1772238"/>
                    <a:gd name="connsiteX21" fmla="*/ 1411353 w 1583863"/>
                    <a:gd name="connsiteY21" fmla="*/ 1766382 h 1772238"/>
                    <a:gd name="connsiteX0" fmla="*/ 1355367 w 1583863"/>
                    <a:gd name="connsiteY0" fmla="*/ 1771215 h 1771215"/>
                    <a:gd name="connsiteX1" fmla="*/ 887057 w 1583863"/>
                    <a:gd name="connsiteY1" fmla="*/ 1468462 h 1771215"/>
                    <a:gd name="connsiteX2" fmla="*/ 599169 w 1583863"/>
                    <a:gd name="connsiteY2" fmla="*/ 1674052 h 1771215"/>
                    <a:gd name="connsiteX3" fmla="*/ 472317 w 1583863"/>
                    <a:gd name="connsiteY3" fmla="*/ 1746528 h 1771215"/>
                    <a:gd name="connsiteX4" fmla="*/ 298804 w 1583863"/>
                    <a:gd name="connsiteY4" fmla="*/ 1762712 h 1771215"/>
                    <a:gd name="connsiteX5" fmla="*/ 107623 w 1583863"/>
                    <a:gd name="connsiteY5" fmla="*/ 1654070 h 1771215"/>
                    <a:gd name="connsiteX6" fmla="*/ 72124 w 1583863"/>
                    <a:gd name="connsiteY6" fmla="*/ 1203737 h 1771215"/>
                    <a:gd name="connsiteX7" fmla="*/ 2463 w 1583863"/>
                    <a:gd name="connsiteY7" fmla="*/ 566327 h 1771215"/>
                    <a:gd name="connsiteX8" fmla="*/ 169299 w 1583863"/>
                    <a:gd name="connsiteY8" fmla="*/ 159707 h 1771215"/>
                    <a:gd name="connsiteX9" fmla="*/ 408808 w 1583863"/>
                    <a:gd name="connsiteY9" fmla="*/ 364196 h 1771215"/>
                    <a:gd name="connsiteX10" fmla="*/ 522942 w 1583863"/>
                    <a:gd name="connsiteY10" fmla="*/ 67773 h 1771215"/>
                    <a:gd name="connsiteX11" fmla="*/ 599393 w 1583863"/>
                    <a:gd name="connsiteY11" fmla="*/ 4763 h 1771215"/>
                    <a:gd name="connsiteX12" fmla="*/ 765673 w 1583863"/>
                    <a:gd name="connsiteY12" fmla="*/ 158694 h 1771215"/>
                    <a:gd name="connsiteX13" fmla="*/ 888695 w 1583863"/>
                    <a:gd name="connsiteY13" fmla="*/ 379809 h 1771215"/>
                    <a:gd name="connsiteX14" fmla="*/ 1024591 w 1583863"/>
                    <a:gd name="connsiteY14" fmla="*/ 46692 h 1771215"/>
                    <a:gd name="connsiteX15" fmla="*/ 1381530 w 1583863"/>
                    <a:gd name="connsiteY15" fmla="*/ 324836 h 1771215"/>
                    <a:gd name="connsiteX16" fmla="*/ 1532379 w 1583863"/>
                    <a:gd name="connsiteY16" fmla="*/ 568616 h 1771215"/>
                    <a:gd name="connsiteX17" fmla="*/ 1583035 w 1583863"/>
                    <a:gd name="connsiteY17" fmla="*/ 871144 h 1771215"/>
                    <a:gd name="connsiteX18" fmla="*/ 1499281 w 1583863"/>
                    <a:gd name="connsiteY18" fmla="*/ 1334301 h 1771215"/>
                    <a:gd name="connsiteX19" fmla="*/ 1523278 w 1583863"/>
                    <a:gd name="connsiteY19" fmla="*/ 1614344 h 1771215"/>
                    <a:gd name="connsiteX20" fmla="*/ 1411353 w 1583863"/>
                    <a:gd name="connsiteY20" fmla="*/ 1766382 h 1771215"/>
                    <a:gd name="connsiteX0" fmla="*/ 1355367 w 1583863"/>
                    <a:gd name="connsiteY0" fmla="*/ 1771215 h 1771215"/>
                    <a:gd name="connsiteX1" fmla="*/ 1032443 w 1583863"/>
                    <a:gd name="connsiteY1" fmla="*/ 1536688 h 1771215"/>
                    <a:gd name="connsiteX2" fmla="*/ 887057 w 1583863"/>
                    <a:gd name="connsiteY2" fmla="*/ 1468462 h 1771215"/>
                    <a:gd name="connsiteX3" fmla="*/ 599169 w 1583863"/>
                    <a:gd name="connsiteY3" fmla="*/ 1674052 h 1771215"/>
                    <a:gd name="connsiteX4" fmla="*/ 472317 w 1583863"/>
                    <a:gd name="connsiteY4" fmla="*/ 1746528 h 1771215"/>
                    <a:gd name="connsiteX5" fmla="*/ 298804 w 1583863"/>
                    <a:gd name="connsiteY5" fmla="*/ 1762712 h 1771215"/>
                    <a:gd name="connsiteX6" fmla="*/ 107623 w 1583863"/>
                    <a:gd name="connsiteY6" fmla="*/ 1654070 h 1771215"/>
                    <a:gd name="connsiteX7" fmla="*/ 72124 w 1583863"/>
                    <a:gd name="connsiteY7" fmla="*/ 1203737 h 1771215"/>
                    <a:gd name="connsiteX8" fmla="*/ 2463 w 1583863"/>
                    <a:gd name="connsiteY8" fmla="*/ 566327 h 1771215"/>
                    <a:gd name="connsiteX9" fmla="*/ 169299 w 1583863"/>
                    <a:gd name="connsiteY9" fmla="*/ 159707 h 1771215"/>
                    <a:gd name="connsiteX10" fmla="*/ 408808 w 1583863"/>
                    <a:gd name="connsiteY10" fmla="*/ 364196 h 1771215"/>
                    <a:gd name="connsiteX11" fmla="*/ 522942 w 1583863"/>
                    <a:gd name="connsiteY11" fmla="*/ 67773 h 1771215"/>
                    <a:gd name="connsiteX12" fmla="*/ 599393 w 1583863"/>
                    <a:gd name="connsiteY12" fmla="*/ 4763 h 1771215"/>
                    <a:gd name="connsiteX13" fmla="*/ 765673 w 1583863"/>
                    <a:gd name="connsiteY13" fmla="*/ 158694 h 1771215"/>
                    <a:gd name="connsiteX14" fmla="*/ 888695 w 1583863"/>
                    <a:gd name="connsiteY14" fmla="*/ 379809 h 1771215"/>
                    <a:gd name="connsiteX15" fmla="*/ 1024591 w 1583863"/>
                    <a:gd name="connsiteY15" fmla="*/ 46692 h 1771215"/>
                    <a:gd name="connsiteX16" fmla="*/ 1381530 w 1583863"/>
                    <a:gd name="connsiteY16" fmla="*/ 324836 h 1771215"/>
                    <a:gd name="connsiteX17" fmla="*/ 1532379 w 1583863"/>
                    <a:gd name="connsiteY17" fmla="*/ 568616 h 1771215"/>
                    <a:gd name="connsiteX18" fmla="*/ 1583035 w 1583863"/>
                    <a:gd name="connsiteY18" fmla="*/ 871144 h 1771215"/>
                    <a:gd name="connsiteX19" fmla="*/ 1499281 w 1583863"/>
                    <a:gd name="connsiteY19" fmla="*/ 1334301 h 1771215"/>
                    <a:gd name="connsiteX20" fmla="*/ 1523278 w 1583863"/>
                    <a:gd name="connsiteY20" fmla="*/ 1614344 h 1771215"/>
                    <a:gd name="connsiteX21" fmla="*/ 1411353 w 1583863"/>
                    <a:gd name="connsiteY21" fmla="*/ 1766382 h 1771215"/>
                    <a:gd name="connsiteX0" fmla="*/ 1355367 w 1583863"/>
                    <a:gd name="connsiteY0" fmla="*/ 1771215 h 1771215"/>
                    <a:gd name="connsiteX1" fmla="*/ 1168872 w 1583863"/>
                    <a:gd name="connsiteY1" fmla="*/ 1661667 h 1771215"/>
                    <a:gd name="connsiteX2" fmla="*/ 887057 w 1583863"/>
                    <a:gd name="connsiteY2" fmla="*/ 1468462 h 1771215"/>
                    <a:gd name="connsiteX3" fmla="*/ 599169 w 1583863"/>
                    <a:gd name="connsiteY3" fmla="*/ 1674052 h 1771215"/>
                    <a:gd name="connsiteX4" fmla="*/ 472317 w 1583863"/>
                    <a:gd name="connsiteY4" fmla="*/ 1746528 h 1771215"/>
                    <a:gd name="connsiteX5" fmla="*/ 298804 w 1583863"/>
                    <a:gd name="connsiteY5" fmla="*/ 1762712 h 1771215"/>
                    <a:gd name="connsiteX6" fmla="*/ 107623 w 1583863"/>
                    <a:gd name="connsiteY6" fmla="*/ 1654070 h 1771215"/>
                    <a:gd name="connsiteX7" fmla="*/ 72124 w 1583863"/>
                    <a:gd name="connsiteY7" fmla="*/ 1203737 h 1771215"/>
                    <a:gd name="connsiteX8" fmla="*/ 2463 w 1583863"/>
                    <a:gd name="connsiteY8" fmla="*/ 566327 h 1771215"/>
                    <a:gd name="connsiteX9" fmla="*/ 169299 w 1583863"/>
                    <a:gd name="connsiteY9" fmla="*/ 159707 h 1771215"/>
                    <a:gd name="connsiteX10" fmla="*/ 408808 w 1583863"/>
                    <a:gd name="connsiteY10" fmla="*/ 364196 h 1771215"/>
                    <a:gd name="connsiteX11" fmla="*/ 522942 w 1583863"/>
                    <a:gd name="connsiteY11" fmla="*/ 67773 h 1771215"/>
                    <a:gd name="connsiteX12" fmla="*/ 599393 w 1583863"/>
                    <a:gd name="connsiteY12" fmla="*/ 4763 h 1771215"/>
                    <a:gd name="connsiteX13" fmla="*/ 765673 w 1583863"/>
                    <a:gd name="connsiteY13" fmla="*/ 158694 h 1771215"/>
                    <a:gd name="connsiteX14" fmla="*/ 888695 w 1583863"/>
                    <a:gd name="connsiteY14" fmla="*/ 379809 h 1771215"/>
                    <a:gd name="connsiteX15" fmla="*/ 1024591 w 1583863"/>
                    <a:gd name="connsiteY15" fmla="*/ 46692 h 1771215"/>
                    <a:gd name="connsiteX16" fmla="*/ 1381530 w 1583863"/>
                    <a:gd name="connsiteY16" fmla="*/ 324836 h 1771215"/>
                    <a:gd name="connsiteX17" fmla="*/ 1532379 w 1583863"/>
                    <a:gd name="connsiteY17" fmla="*/ 568616 h 1771215"/>
                    <a:gd name="connsiteX18" fmla="*/ 1583035 w 1583863"/>
                    <a:gd name="connsiteY18" fmla="*/ 871144 h 1771215"/>
                    <a:gd name="connsiteX19" fmla="*/ 1499281 w 1583863"/>
                    <a:gd name="connsiteY19" fmla="*/ 1334301 h 1771215"/>
                    <a:gd name="connsiteX20" fmla="*/ 1523278 w 1583863"/>
                    <a:gd name="connsiteY20" fmla="*/ 1614344 h 1771215"/>
                    <a:gd name="connsiteX21" fmla="*/ 1411353 w 1583863"/>
                    <a:gd name="connsiteY21" fmla="*/ 1766382 h 1771215"/>
                    <a:gd name="connsiteX0" fmla="*/ 1355367 w 1583863"/>
                    <a:gd name="connsiteY0" fmla="*/ 1771215 h 1771215"/>
                    <a:gd name="connsiteX1" fmla="*/ 1289250 w 1583863"/>
                    <a:gd name="connsiteY1" fmla="*/ 1732601 h 1771215"/>
                    <a:gd name="connsiteX2" fmla="*/ 1168872 w 1583863"/>
                    <a:gd name="connsiteY2" fmla="*/ 1661667 h 1771215"/>
                    <a:gd name="connsiteX3" fmla="*/ 887057 w 1583863"/>
                    <a:gd name="connsiteY3" fmla="*/ 1468462 h 1771215"/>
                    <a:gd name="connsiteX4" fmla="*/ 599169 w 1583863"/>
                    <a:gd name="connsiteY4" fmla="*/ 1674052 h 1771215"/>
                    <a:gd name="connsiteX5" fmla="*/ 472317 w 1583863"/>
                    <a:gd name="connsiteY5" fmla="*/ 1746528 h 1771215"/>
                    <a:gd name="connsiteX6" fmla="*/ 298804 w 1583863"/>
                    <a:gd name="connsiteY6" fmla="*/ 1762712 h 1771215"/>
                    <a:gd name="connsiteX7" fmla="*/ 107623 w 1583863"/>
                    <a:gd name="connsiteY7" fmla="*/ 1654070 h 1771215"/>
                    <a:gd name="connsiteX8" fmla="*/ 72124 w 1583863"/>
                    <a:gd name="connsiteY8" fmla="*/ 1203737 h 1771215"/>
                    <a:gd name="connsiteX9" fmla="*/ 2463 w 1583863"/>
                    <a:gd name="connsiteY9" fmla="*/ 566327 h 1771215"/>
                    <a:gd name="connsiteX10" fmla="*/ 169299 w 1583863"/>
                    <a:gd name="connsiteY10" fmla="*/ 159707 h 1771215"/>
                    <a:gd name="connsiteX11" fmla="*/ 408808 w 1583863"/>
                    <a:gd name="connsiteY11" fmla="*/ 364196 h 1771215"/>
                    <a:gd name="connsiteX12" fmla="*/ 522942 w 1583863"/>
                    <a:gd name="connsiteY12" fmla="*/ 67773 h 1771215"/>
                    <a:gd name="connsiteX13" fmla="*/ 599393 w 1583863"/>
                    <a:gd name="connsiteY13" fmla="*/ 4763 h 1771215"/>
                    <a:gd name="connsiteX14" fmla="*/ 765673 w 1583863"/>
                    <a:gd name="connsiteY14" fmla="*/ 158694 h 1771215"/>
                    <a:gd name="connsiteX15" fmla="*/ 888695 w 1583863"/>
                    <a:gd name="connsiteY15" fmla="*/ 379809 h 1771215"/>
                    <a:gd name="connsiteX16" fmla="*/ 1024591 w 1583863"/>
                    <a:gd name="connsiteY16" fmla="*/ 46692 h 1771215"/>
                    <a:gd name="connsiteX17" fmla="*/ 1381530 w 1583863"/>
                    <a:gd name="connsiteY17" fmla="*/ 324836 h 1771215"/>
                    <a:gd name="connsiteX18" fmla="*/ 1532379 w 1583863"/>
                    <a:gd name="connsiteY18" fmla="*/ 568616 h 1771215"/>
                    <a:gd name="connsiteX19" fmla="*/ 1583035 w 1583863"/>
                    <a:gd name="connsiteY19" fmla="*/ 871144 h 1771215"/>
                    <a:gd name="connsiteX20" fmla="*/ 1499281 w 1583863"/>
                    <a:gd name="connsiteY20" fmla="*/ 1334301 h 1771215"/>
                    <a:gd name="connsiteX21" fmla="*/ 1523278 w 1583863"/>
                    <a:gd name="connsiteY21" fmla="*/ 1614344 h 1771215"/>
                    <a:gd name="connsiteX22" fmla="*/ 1411353 w 1583863"/>
                    <a:gd name="connsiteY22" fmla="*/ 1766382 h 1771215"/>
                    <a:gd name="connsiteX0" fmla="*/ 1355367 w 1583863"/>
                    <a:gd name="connsiteY0" fmla="*/ 1771215 h 1771215"/>
                    <a:gd name="connsiteX1" fmla="*/ 1270524 w 1583863"/>
                    <a:gd name="connsiteY1" fmla="*/ 1752868 h 1771215"/>
                    <a:gd name="connsiteX2" fmla="*/ 1168872 w 1583863"/>
                    <a:gd name="connsiteY2" fmla="*/ 1661667 h 1771215"/>
                    <a:gd name="connsiteX3" fmla="*/ 887057 w 1583863"/>
                    <a:gd name="connsiteY3" fmla="*/ 1468462 h 1771215"/>
                    <a:gd name="connsiteX4" fmla="*/ 599169 w 1583863"/>
                    <a:gd name="connsiteY4" fmla="*/ 1674052 h 1771215"/>
                    <a:gd name="connsiteX5" fmla="*/ 472317 w 1583863"/>
                    <a:gd name="connsiteY5" fmla="*/ 1746528 h 1771215"/>
                    <a:gd name="connsiteX6" fmla="*/ 298804 w 1583863"/>
                    <a:gd name="connsiteY6" fmla="*/ 1762712 h 1771215"/>
                    <a:gd name="connsiteX7" fmla="*/ 107623 w 1583863"/>
                    <a:gd name="connsiteY7" fmla="*/ 1654070 h 1771215"/>
                    <a:gd name="connsiteX8" fmla="*/ 72124 w 1583863"/>
                    <a:gd name="connsiteY8" fmla="*/ 1203737 h 1771215"/>
                    <a:gd name="connsiteX9" fmla="*/ 2463 w 1583863"/>
                    <a:gd name="connsiteY9" fmla="*/ 566327 h 1771215"/>
                    <a:gd name="connsiteX10" fmla="*/ 169299 w 1583863"/>
                    <a:gd name="connsiteY10" fmla="*/ 159707 h 1771215"/>
                    <a:gd name="connsiteX11" fmla="*/ 408808 w 1583863"/>
                    <a:gd name="connsiteY11" fmla="*/ 364196 h 1771215"/>
                    <a:gd name="connsiteX12" fmla="*/ 522942 w 1583863"/>
                    <a:gd name="connsiteY12" fmla="*/ 67773 h 1771215"/>
                    <a:gd name="connsiteX13" fmla="*/ 599393 w 1583863"/>
                    <a:gd name="connsiteY13" fmla="*/ 4763 h 1771215"/>
                    <a:gd name="connsiteX14" fmla="*/ 765673 w 1583863"/>
                    <a:gd name="connsiteY14" fmla="*/ 158694 h 1771215"/>
                    <a:gd name="connsiteX15" fmla="*/ 888695 w 1583863"/>
                    <a:gd name="connsiteY15" fmla="*/ 379809 h 1771215"/>
                    <a:gd name="connsiteX16" fmla="*/ 1024591 w 1583863"/>
                    <a:gd name="connsiteY16" fmla="*/ 46692 h 1771215"/>
                    <a:gd name="connsiteX17" fmla="*/ 1381530 w 1583863"/>
                    <a:gd name="connsiteY17" fmla="*/ 324836 h 1771215"/>
                    <a:gd name="connsiteX18" fmla="*/ 1532379 w 1583863"/>
                    <a:gd name="connsiteY18" fmla="*/ 568616 h 1771215"/>
                    <a:gd name="connsiteX19" fmla="*/ 1583035 w 1583863"/>
                    <a:gd name="connsiteY19" fmla="*/ 871144 h 1771215"/>
                    <a:gd name="connsiteX20" fmla="*/ 1499281 w 1583863"/>
                    <a:gd name="connsiteY20" fmla="*/ 1334301 h 1771215"/>
                    <a:gd name="connsiteX21" fmla="*/ 1523278 w 1583863"/>
                    <a:gd name="connsiteY21" fmla="*/ 1614344 h 1771215"/>
                    <a:gd name="connsiteX22" fmla="*/ 1411353 w 1583863"/>
                    <a:gd name="connsiteY22" fmla="*/ 1766382 h 1771215"/>
                    <a:gd name="connsiteX0" fmla="*/ 1355367 w 1583863"/>
                    <a:gd name="connsiteY0" fmla="*/ 1771215 h 1771215"/>
                    <a:gd name="connsiteX1" fmla="*/ 1227722 w 1583863"/>
                    <a:gd name="connsiteY1" fmla="*/ 1712334 h 1771215"/>
                    <a:gd name="connsiteX2" fmla="*/ 1168872 w 1583863"/>
                    <a:gd name="connsiteY2" fmla="*/ 1661667 h 1771215"/>
                    <a:gd name="connsiteX3" fmla="*/ 887057 w 1583863"/>
                    <a:gd name="connsiteY3" fmla="*/ 1468462 h 1771215"/>
                    <a:gd name="connsiteX4" fmla="*/ 599169 w 1583863"/>
                    <a:gd name="connsiteY4" fmla="*/ 1674052 h 1771215"/>
                    <a:gd name="connsiteX5" fmla="*/ 472317 w 1583863"/>
                    <a:gd name="connsiteY5" fmla="*/ 1746528 h 1771215"/>
                    <a:gd name="connsiteX6" fmla="*/ 298804 w 1583863"/>
                    <a:gd name="connsiteY6" fmla="*/ 1762712 h 1771215"/>
                    <a:gd name="connsiteX7" fmla="*/ 107623 w 1583863"/>
                    <a:gd name="connsiteY7" fmla="*/ 1654070 h 1771215"/>
                    <a:gd name="connsiteX8" fmla="*/ 72124 w 1583863"/>
                    <a:gd name="connsiteY8" fmla="*/ 1203737 h 1771215"/>
                    <a:gd name="connsiteX9" fmla="*/ 2463 w 1583863"/>
                    <a:gd name="connsiteY9" fmla="*/ 566327 h 1771215"/>
                    <a:gd name="connsiteX10" fmla="*/ 169299 w 1583863"/>
                    <a:gd name="connsiteY10" fmla="*/ 159707 h 1771215"/>
                    <a:gd name="connsiteX11" fmla="*/ 408808 w 1583863"/>
                    <a:gd name="connsiteY11" fmla="*/ 364196 h 1771215"/>
                    <a:gd name="connsiteX12" fmla="*/ 522942 w 1583863"/>
                    <a:gd name="connsiteY12" fmla="*/ 67773 h 1771215"/>
                    <a:gd name="connsiteX13" fmla="*/ 599393 w 1583863"/>
                    <a:gd name="connsiteY13" fmla="*/ 4763 h 1771215"/>
                    <a:gd name="connsiteX14" fmla="*/ 765673 w 1583863"/>
                    <a:gd name="connsiteY14" fmla="*/ 158694 h 1771215"/>
                    <a:gd name="connsiteX15" fmla="*/ 888695 w 1583863"/>
                    <a:gd name="connsiteY15" fmla="*/ 379809 h 1771215"/>
                    <a:gd name="connsiteX16" fmla="*/ 1024591 w 1583863"/>
                    <a:gd name="connsiteY16" fmla="*/ 46692 h 1771215"/>
                    <a:gd name="connsiteX17" fmla="*/ 1381530 w 1583863"/>
                    <a:gd name="connsiteY17" fmla="*/ 324836 h 1771215"/>
                    <a:gd name="connsiteX18" fmla="*/ 1532379 w 1583863"/>
                    <a:gd name="connsiteY18" fmla="*/ 568616 h 1771215"/>
                    <a:gd name="connsiteX19" fmla="*/ 1583035 w 1583863"/>
                    <a:gd name="connsiteY19" fmla="*/ 871144 h 1771215"/>
                    <a:gd name="connsiteX20" fmla="*/ 1499281 w 1583863"/>
                    <a:gd name="connsiteY20" fmla="*/ 1334301 h 1771215"/>
                    <a:gd name="connsiteX21" fmla="*/ 1523278 w 1583863"/>
                    <a:gd name="connsiteY21" fmla="*/ 1614344 h 1771215"/>
                    <a:gd name="connsiteX22" fmla="*/ 1411353 w 1583863"/>
                    <a:gd name="connsiteY22" fmla="*/ 1766382 h 1771215"/>
                    <a:gd name="connsiteX0" fmla="*/ 1355367 w 1583863"/>
                    <a:gd name="connsiteY0" fmla="*/ 1771215 h 1771215"/>
                    <a:gd name="connsiteX1" fmla="*/ 1227722 w 1583863"/>
                    <a:gd name="connsiteY1" fmla="*/ 1712334 h 1771215"/>
                    <a:gd name="connsiteX2" fmla="*/ 1168872 w 1583863"/>
                    <a:gd name="connsiteY2" fmla="*/ 1661667 h 1771215"/>
                    <a:gd name="connsiteX3" fmla="*/ 887057 w 1583863"/>
                    <a:gd name="connsiteY3" fmla="*/ 1468462 h 1771215"/>
                    <a:gd name="connsiteX4" fmla="*/ 599169 w 1583863"/>
                    <a:gd name="connsiteY4" fmla="*/ 1674052 h 1771215"/>
                    <a:gd name="connsiteX5" fmla="*/ 472317 w 1583863"/>
                    <a:gd name="connsiteY5" fmla="*/ 1746528 h 1771215"/>
                    <a:gd name="connsiteX6" fmla="*/ 298804 w 1583863"/>
                    <a:gd name="connsiteY6" fmla="*/ 1762712 h 1771215"/>
                    <a:gd name="connsiteX7" fmla="*/ 107623 w 1583863"/>
                    <a:gd name="connsiteY7" fmla="*/ 1654070 h 1771215"/>
                    <a:gd name="connsiteX8" fmla="*/ 72124 w 1583863"/>
                    <a:gd name="connsiteY8" fmla="*/ 1203737 h 1771215"/>
                    <a:gd name="connsiteX9" fmla="*/ 2463 w 1583863"/>
                    <a:gd name="connsiteY9" fmla="*/ 566327 h 1771215"/>
                    <a:gd name="connsiteX10" fmla="*/ 169299 w 1583863"/>
                    <a:gd name="connsiteY10" fmla="*/ 159707 h 1771215"/>
                    <a:gd name="connsiteX11" fmla="*/ 408808 w 1583863"/>
                    <a:gd name="connsiteY11" fmla="*/ 364196 h 1771215"/>
                    <a:gd name="connsiteX12" fmla="*/ 522942 w 1583863"/>
                    <a:gd name="connsiteY12" fmla="*/ 67773 h 1771215"/>
                    <a:gd name="connsiteX13" fmla="*/ 599393 w 1583863"/>
                    <a:gd name="connsiteY13" fmla="*/ 4763 h 1771215"/>
                    <a:gd name="connsiteX14" fmla="*/ 765673 w 1583863"/>
                    <a:gd name="connsiteY14" fmla="*/ 158694 h 1771215"/>
                    <a:gd name="connsiteX15" fmla="*/ 888695 w 1583863"/>
                    <a:gd name="connsiteY15" fmla="*/ 379809 h 1771215"/>
                    <a:gd name="connsiteX16" fmla="*/ 1024591 w 1583863"/>
                    <a:gd name="connsiteY16" fmla="*/ 46692 h 1771215"/>
                    <a:gd name="connsiteX17" fmla="*/ 1381530 w 1583863"/>
                    <a:gd name="connsiteY17" fmla="*/ 324836 h 1771215"/>
                    <a:gd name="connsiteX18" fmla="*/ 1532379 w 1583863"/>
                    <a:gd name="connsiteY18" fmla="*/ 568616 h 1771215"/>
                    <a:gd name="connsiteX19" fmla="*/ 1583035 w 1583863"/>
                    <a:gd name="connsiteY19" fmla="*/ 871144 h 1771215"/>
                    <a:gd name="connsiteX20" fmla="*/ 1499281 w 1583863"/>
                    <a:gd name="connsiteY20" fmla="*/ 1334301 h 1771215"/>
                    <a:gd name="connsiteX21" fmla="*/ 1523278 w 1583863"/>
                    <a:gd name="connsiteY21" fmla="*/ 1614344 h 1771215"/>
                    <a:gd name="connsiteX22" fmla="*/ 1411353 w 1583863"/>
                    <a:gd name="connsiteY22" fmla="*/ 1766382 h 1771215"/>
                    <a:gd name="connsiteX0" fmla="*/ 1355367 w 1583863"/>
                    <a:gd name="connsiteY0" fmla="*/ 1771215 h 1771215"/>
                    <a:gd name="connsiteX1" fmla="*/ 1227722 w 1583863"/>
                    <a:gd name="connsiteY1" fmla="*/ 1712334 h 1771215"/>
                    <a:gd name="connsiteX2" fmla="*/ 887057 w 1583863"/>
                    <a:gd name="connsiteY2" fmla="*/ 1468462 h 1771215"/>
                    <a:gd name="connsiteX3" fmla="*/ 599169 w 1583863"/>
                    <a:gd name="connsiteY3" fmla="*/ 1674052 h 1771215"/>
                    <a:gd name="connsiteX4" fmla="*/ 472317 w 1583863"/>
                    <a:gd name="connsiteY4" fmla="*/ 1746528 h 1771215"/>
                    <a:gd name="connsiteX5" fmla="*/ 298804 w 1583863"/>
                    <a:gd name="connsiteY5" fmla="*/ 1762712 h 1771215"/>
                    <a:gd name="connsiteX6" fmla="*/ 107623 w 1583863"/>
                    <a:gd name="connsiteY6" fmla="*/ 1654070 h 1771215"/>
                    <a:gd name="connsiteX7" fmla="*/ 72124 w 1583863"/>
                    <a:gd name="connsiteY7" fmla="*/ 1203737 h 1771215"/>
                    <a:gd name="connsiteX8" fmla="*/ 2463 w 1583863"/>
                    <a:gd name="connsiteY8" fmla="*/ 566327 h 1771215"/>
                    <a:gd name="connsiteX9" fmla="*/ 169299 w 1583863"/>
                    <a:gd name="connsiteY9" fmla="*/ 159707 h 1771215"/>
                    <a:gd name="connsiteX10" fmla="*/ 408808 w 1583863"/>
                    <a:gd name="connsiteY10" fmla="*/ 364196 h 1771215"/>
                    <a:gd name="connsiteX11" fmla="*/ 522942 w 1583863"/>
                    <a:gd name="connsiteY11" fmla="*/ 67773 h 1771215"/>
                    <a:gd name="connsiteX12" fmla="*/ 599393 w 1583863"/>
                    <a:gd name="connsiteY12" fmla="*/ 4763 h 1771215"/>
                    <a:gd name="connsiteX13" fmla="*/ 765673 w 1583863"/>
                    <a:gd name="connsiteY13" fmla="*/ 158694 h 1771215"/>
                    <a:gd name="connsiteX14" fmla="*/ 888695 w 1583863"/>
                    <a:gd name="connsiteY14" fmla="*/ 379809 h 1771215"/>
                    <a:gd name="connsiteX15" fmla="*/ 1024591 w 1583863"/>
                    <a:gd name="connsiteY15" fmla="*/ 46692 h 1771215"/>
                    <a:gd name="connsiteX16" fmla="*/ 1381530 w 1583863"/>
                    <a:gd name="connsiteY16" fmla="*/ 324836 h 1771215"/>
                    <a:gd name="connsiteX17" fmla="*/ 1532379 w 1583863"/>
                    <a:gd name="connsiteY17" fmla="*/ 568616 h 1771215"/>
                    <a:gd name="connsiteX18" fmla="*/ 1583035 w 1583863"/>
                    <a:gd name="connsiteY18" fmla="*/ 871144 h 1771215"/>
                    <a:gd name="connsiteX19" fmla="*/ 1499281 w 1583863"/>
                    <a:gd name="connsiteY19" fmla="*/ 1334301 h 1771215"/>
                    <a:gd name="connsiteX20" fmla="*/ 1523278 w 1583863"/>
                    <a:gd name="connsiteY20" fmla="*/ 1614344 h 1771215"/>
                    <a:gd name="connsiteX21" fmla="*/ 1411353 w 1583863"/>
                    <a:gd name="connsiteY21" fmla="*/ 1766382 h 1771215"/>
                    <a:gd name="connsiteX0" fmla="*/ 1355367 w 1583863"/>
                    <a:gd name="connsiteY0" fmla="*/ 1771215 h 1771215"/>
                    <a:gd name="connsiteX1" fmla="*/ 1227722 w 1583863"/>
                    <a:gd name="connsiteY1" fmla="*/ 1712334 h 1771215"/>
                    <a:gd name="connsiteX2" fmla="*/ 887057 w 1583863"/>
                    <a:gd name="connsiteY2" fmla="*/ 1468462 h 1771215"/>
                    <a:gd name="connsiteX3" fmla="*/ 599169 w 1583863"/>
                    <a:gd name="connsiteY3" fmla="*/ 1674052 h 1771215"/>
                    <a:gd name="connsiteX4" fmla="*/ 472317 w 1583863"/>
                    <a:gd name="connsiteY4" fmla="*/ 1746528 h 1771215"/>
                    <a:gd name="connsiteX5" fmla="*/ 298804 w 1583863"/>
                    <a:gd name="connsiteY5" fmla="*/ 1762712 h 1771215"/>
                    <a:gd name="connsiteX6" fmla="*/ 107623 w 1583863"/>
                    <a:gd name="connsiteY6" fmla="*/ 1654070 h 1771215"/>
                    <a:gd name="connsiteX7" fmla="*/ 72124 w 1583863"/>
                    <a:gd name="connsiteY7" fmla="*/ 1203737 h 1771215"/>
                    <a:gd name="connsiteX8" fmla="*/ 2463 w 1583863"/>
                    <a:gd name="connsiteY8" fmla="*/ 566327 h 1771215"/>
                    <a:gd name="connsiteX9" fmla="*/ 169299 w 1583863"/>
                    <a:gd name="connsiteY9" fmla="*/ 159707 h 1771215"/>
                    <a:gd name="connsiteX10" fmla="*/ 408808 w 1583863"/>
                    <a:gd name="connsiteY10" fmla="*/ 364196 h 1771215"/>
                    <a:gd name="connsiteX11" fmla="*/ 522942 w 1583863"/>
                    <a:gd name="connsiteY11" fmla="*/ 67773 h 1771215"/>
                    <a:gd name="connsiteX12" fmla="*/ 599393 w 1583863"/>
                    <a:gd name="connsiteY12" fmla="*/ 4763 h 1771215"/>
                    <a:gd name="connsiteX13" fmla="*/ 765673 w 1583863"/>
                    <a:gd name="connsiteY13" fmla="*/ 158694 h 1771215"/>
                    <a:gd name="connsiteX14" fmla="*/ 888695 w 1583863"/>
                    <a:gd name="connsiteY14" fmla="*/ 379809 h 1771215"/>
                    <a:gd name="connsiteX15" fmla="*/ 1024591 w 1583863"/>
                    <a:gd name="connsiteY15" fmla="*/ 46692 h 1771215"/>
                    <a:gd name="connsiteX16" fmla="*/ 1381530 w 1583863"/>
                    <a:gd name="connsiteY16" fmla="*/ 324836 h 1771215"/>
                    <a:gd name="connsiteX17" fmla="*/ 1532379 w 1583863"/>
                    <a:gd name="connsiteY17" fmla="*/ 568616 h 1771215"/>
                    <a:gd name="connsiteX18" fmla="*/ 1583035 w 1583863"/>
                    <a:gd name="connsiteY18" fmla="*/ 871144 h 1771215"/>
                    <a:gd name="connsiteX19" fmla="*/ 1499281 w 1583863"/>
                    <a:gd name="connsiteY19" fmla="*/ 1334301 h 1771215"/>
                    <a:gd name="connsiteX20" fmla="*/ 1523278 w 1583863"/>
                    <a:gd name="connsiteY20" fmla="*/ 1614344 h 1771215"/>
                    <a:gd name="connsiteX21" fmla="*/ 1400653 w 1583863"/>
                    <a:gd name="connsiteY21" fmla="*/ 1742737 h 1771215"/>
                    <a:gd name="connsiteX0" fmla="*/ 1355367 w 1583863"/>
                    <a:gd name="connsiteY0" fmla="*/ 1771215 h 1771215"/>
                    <a:gd name="connsiteX1" fmla="*/ 1227722 w 1583863"/>
                    <a:gd name="connsiteY1" fmla="*/ 1712334 h 1771215"/>
                    <a:gd name="connsiteX2" fmla="*/ 887057 w 1583863"/>
                    <a:gd name="connsiteY2" fmla="*/ 1468462 h 1771215"/>
                    <a:gd name="connsiteX3" fmla="*/ 599169 w 1583863"/>
                    <a:gd name="connsiteY3" fmla="*/ 1674052 h 1771215"/>
                    <a:gd name="connsiteX4" fmla="*/ 472317 w 1583863"/>
                    <a:gd name="connsiteY4" fmla="*/ 1746528 h 1771215"/>
                    <a:gd name="connsiteX5" fmla="*/ 298804 w 1583863"/>
                    <a:gd name="connsiteY5" fmla="*/ 1762712 h 1771215"/>
                    <a:gd name="connsiteX6" fmla="*/ 107623 w 1583863"/>
                    <a:gd name="connsiteY6" fmla="*/ 1654070 h 1771215"/>
                    <a:gd name="connsiteX7" fmla="*/ 72124 w 1583863"/>
                    <a:gd name="connsiteY7" fmla="*/ 1203737 h 1771215"/>
                    <a:gd name="connsiteX8" fmla="*/ 2463 w 1583863"/>
                    <a:gd name="connsiteY8" fmla="*/ 566327 h 1771215"/>
                    <a:gd name="connsiteX9" fmla="*/ 169299 w 1583863"/>
                    <a:gd name="connsiteY9" fmla="*/ 159707 h 1771215"/>
                    <a:gd name="connsiteX10" fmla="*/ 408808 w 1583863"/>
                    <a:gd name="connsiteY10" fmla="*/ 364196 h 1771215"/>
                    <a:gd name="connsiteX11" fmla="*/ 522942 w 1583863"/>
                    <a:gd name="connsiteY11" fmla="*/ 67773 h 1771215"/>
                    <a:gd name="connsiteX12" fmla="*/ 599393 w 1583863"/>
                    <a:gd name="connsiteY12" fmla="*/ 4763 h 1771215"/>
                    <a:gd name="connsiteX13" fmla="*/ 765673 w 1583863"/>
                    <a:gd name="connsiteY13" fmla="*/ 158694 h 1771215"/>
                    <a:gd name="connsiteX14" fmla="*/ 888695 w 1583863"/>
                    <a:gd name="connsiteY14" fmla="*/ 379809 h 1771215"/>
                    <a:gd name="connsiteX15" fmla="*/ 1024591 w 1583863"/>
                    <a:gd name="connsiteY15" fmla="*/ 46692 h 1771215"/>
                    <a:gd name="connsiteX16" fmla="*/ 1381530 w 1583863"/>
                    <a:gd name="connsiteY16" fmla="*/ 324836 h 1771215"/>
                    <a:gd name="connsiteX17" fmla="*/ 1532379 w 1583863"/>
                    <a:gd name="connsiteY17" fmla="*/ 568616 h 1771215"/>
                    <a:gd name="connsiteX18" fmla="*/ 1583035 w 1583863"/>
                    <a:gd name="connsiteY18" fmla="*/ 871144 h 1771215"/>
                    <a:gd name="connsiteX19" fmla="*/ 1499281 w 1583863"/>
                    <a:gd name="connsiteY19" fmla="*/ 1334301 h 1771215"/>
                    <a:gd name="connsiteX20" fmla="*/ 1515253 w 1583863"/>
                    <a:gd name="connsiteY20" fmla="*/ 1594077 h 1771215"/>
                    <a:gd name="connsiteX21" fmla="*/ 1400653 w 1583863"/>
                    <a:gd name="connsiteY21" fmla="*/ 1742737 h 1771215"/>
                    <a:gd name="connsiteX0" fmla="*/ 1336642 w 1583863"/>
                    <a:gd name="connsiteY0" fmla="*/ 1761081 h 1762712"/>
                    <a:gd name="connsiteX1" fmla="*/ 1227722 w 1583863"/>
                    <a:gd name="connsiteY1" fmla="*/ 1712334 h 1762712"/>
                    <a:gd name="connsiteX2" fmla="*/ 887057 w 1583863"/>
                    <a:gd name="connsiteY2" fmla="*/ 1468462 h 1762712"/>
                    <a:gd name="connsiteX3" fmla="*/ 599169 w 1583863"/>
                    <a:gd name="connsiteY3" fmla="*/ 1674052 h 1762712"/>
                    <a:gd name="connsiteX4" fmla="*/ 472317 w 1583863"/>
                    <a:gd name="connsiteY4" fmla="*/ 1746528 h 1762712"/>
                    <a:gd name="connsiteX5" fmla="*/ 298804 w 1583863"/>
                    <a:gd name="connsiteY5" fmla="*/ 1762712 h 1762712"/>
                    <a:gd name="connsiteX6" fmla="*/ 107623 w 1583863"/>
                    <a:gd name="connsiteY6" fmla="*/ 1654070 h 1762712"/>
                    <a:gd name="connsiteX7" fmla="*/ 72124 w 1583863"/>
                    <a:gd name="connsiteY7" fmla="*/ 1203737 h 1762712"/>
                    <a:gd name="connsiteX8" fmla="*/ 2463 w 1583863"/>
                    <a:gd name="connsiteY8" fmla="*/ 566327 h 1762712"/>
                    <a:gd name="connsiteX9" fmla="*/ 169299 w 1583863"/>
                    <a:gd name="connsiteY9" fmla="*/ 159707 h 1762712"/>
                    <a:gd name="connsiteX10" fmla="*/ 408808 w 1583863"/>
                    <a:gd name="connsiteY10" fmla="*/ 364196 h 1762712"/>
                    <a:gd name="connsiteX11" fmla="*/ 522942 w 1583863"/>
                    <a:gd name="connsiteY11" fmla="*/ 67773 h 1762712"/>
                    <a:gd name="connsiteX12" fmla="*/ 599393 w 1583863"/>
                    <a:gd name="connsiteY12" fmla="*/ 4763 h 1762712"/>
                    <a:gd name="connsiteX13" fmla="*/ 765673 w 1583863"/>
                    <a:gd name="connsiteY13" fmla="*/ 158694 h 1762712"/>
                    <a:gd name="connsiteX14" fmla="*/ 888695 w 1583863"/>
                    <a:gd name="connsiteY14" fmla="*/ 379809 h 1762712"/>
                    <a:gd name="connsiteX15" fmla="*/ 1024591 w 1583863"/>
                    <a:gd name="connsiteY15" fmla="*/ 46692 h 1762712"/>
                    <a:gd name="connsiteX16" fmla="*/ 1381530 w 1583863"/>
                    <a:gd name="connsiteY16" fmla="*/ 324836 h 1762712"/>
                    <a:gd name="connsiteX17" fmla="*/ 1532379 w 1583863"/>
                    <a:gd name="connsiteY17" fmla="*/ 568616 h 1762712"/>
                    <a:gd name="connsiteX18" fmla="*/ 1583035 w 1583863"/>
                    <a:gd name="connsiteY18" fmla="*/ 871144 h 1762712"/>
                    <a:gd name="connsiteX19" fmla="*/ 1499281 w 1583863"/>
                    <a:gd name="connsiteY19" fmla="*/ 1334301 h 1762712"/>
                    <a:gd name="connsiteX20" fmla="*/ 1515253 w 1583863"/>
                    <a:gd name="connsiteY20" fmla="*/ 1594077 h 1762712"/>
                    <a:gd name="connsiteX21" fmla="*/ 1400653 w 1583863"/>
                    <a:gd name="connsiteY21" fmla="*/ 1742737 h 1762712"/>
                    <a:gd name="connsiteX0" fmla="*/ 1336642 w 1583863"/>
                    <a:gd name="connsiteY0" fmla="*/ 1761081 h 1762712"/>
                    <a:gd name="connsiteX1" fmla="*/ 1227722 w 1583863"/>
                    <a:gd name="connsiteY1" fmla="*/ 1712334 h 1762712"/>
                    <a:gd name="connsiteX2" fmla="*/ 887057 w 1583863"/>
                    <a:gd name="connsiteY2" fmla="*/ 1468462 h 1762712"/>
                    <a:gd name="connsiteX3" fmla="*/ 599169 w 1583863"/>
                    <a:gd name="connsiteY3" fmla="*/ 1674052 h 1762712"/>
                    <a:gd name="connsiteX4" fmla="*/ 472317 w 1583863"/>
                    <a:gd name="connsiteY4" fmla="*/ 1746528 h 1762712"/>
                    <a:gd name="connsiteX5" fmla="*/ 298804 w 1583863"/>
                    <a:gd name="connsiteY5" fmla="*/ 1762712 h 1762712"/>
                    <a:gd name="connsiteX6" fmla="*/ 107623 w 1583863"/>
                    <a:gd name="connsiteY6" fmla="*/ 1654070 h 1762712"/>
                    <a:gd name="connsiteX7" fmla="*/ 72124 w 1583863"/>
                    <a:gd name="connsiteY7" fmla="*/ 1203737 h 1762712"/>
                    <a:gd name="connsiteX8" fmla="*/ 2463 w 1583863"/>
                    <a:gd name="connsiteY8" fmla="*/ 566327 h 1762712"/>
                    <a:gd name="connsiteX9" fmla="*/ 169299 w 1583863"/>
                    <a:gd name="connsiteY9" fmla="*/ 159707 h 1762712"/>
                    <a:gd name="connsiteX10" fmla="*/ 408808 w 1583863"/>
                    <a:gd name="connsiteY10" fmla="*/ 364196 h 1762712"/>
                    <a:gd name="connsiteX11" fmla="*/ 522942 w 1583863"/>
                    <a:gd name="connsiteY11" fmla="*/ 67773 h 1762712"/>
                    <a:gd name="connsiteX12" fmla="*/ 599393 w 1583863"/>
                    <a:gd name="connsiteY12" fmla="*/ 4763 h 1762712"/>
                    <a:gd name="connsiteX13" fmla="*/ 765673 w 1583863"/>
                    <a:gd name="connsiteY13" fmla="*/ 158694 h 1762712"/>
                    <a:gd name="connsiteX14" fmla="*/ 888695 w 1583863"/>
                    <a:gd name="connsiteY14" fmla="*/ 379809 h 1762712"/>
                    <a:gd name="connsiteX15" fmla="*/ 1024591 w 1583863"/>
                    <a:gd name="connsiteY15" fmla="*/ 46692 h 1762712"/>
                    <a:gd name="connsiteX16" fmla="*/ 1381530 w 1583863"/>
                    <a:gd name="connsiteY16" fmla="*/ 324836 h 1762712"/>
                    <a:gd name="connsiteX17" fmla="*/ 1532379 w 1583863"/>
                    <a:gd name="connsiteY17" fmla="*/ 568616 h 1762712"/>
                    <a:gd name="connsiteX18" fmla="*/ 1583035 w 1583863"/>
                    <a:gd name="connsiteY18" fmla="*/ 871144 h 1762712"/>
                    <a:gd name="connsiteX19" fmla="*/ 1499281 w 1583863"/>
                    <a:gd name="connsiteY19" fmla="*/ 1334301 h 1762712"/>
                    <a:gd name="connsiteX20" fmla="*/ 1515253 w 1583863"/>
                    <a:gd name="connsiteY20" fmla="*/ 1594077 h 1762712"/>
                    <a:gd name="connsiteX21" fmla="*/ 1400653 w 1583863"/>
                    <a:gd name="connsiteY21" fmla="*/ 1742737 h 1762712"/>
                    <a:gd name="connsiteX0" fmla="*/ 1352692 w 1583863"/>
                    <a:gd name="connsiteY0" fmla="*/ 1761081 h 1762712"/>
                    <a:gd name="connsiteX1" fmla="*/ 1227722 w 1583863"/>
                    <a:gd name="connsiteY1" fmla="*/ 1712334 h 1762712"/>
                    <a:gd name="connsiteX2" fmla="*/ 887057 w 1583863"/>
                    <a:gd name="connsiteY2" fmla="*/ 1468462 h 1762712"/>
                    <a:gd name="connsiteX3" fmla="*/ 599169 w 1583863"/>
                    <a:gd name="connsiteY3" fmla="*/ 1674052 h 1762712"/>
                    <a:gd name="connsiteX4" fmla="*/ 472317 w 1583863"/>
                    <a:gd name="connsiteY4" fmla="*/ 1746528 h 1762712"/>
                    <a:gd name="connsiteX5" fmla="*/ 298804 w 1583863"/>
                    <a:gd name="connsiteY5" fmla="*/ 1762712 h 1762712"/>
                    <a:gd name="connsiteX6" fmla="*/ 107623 w 1583863"/>
                    <a:gd name="connsiteY6" fmla="*/ 1654070 h 1762712"/>
                    <a:gd name="connsiteX7" fmla="*/ 72124 w 1583863"/>
                    <a:gd name="connsiteY7" fmla="*/ 1203737 h 1762712"/>
                    <a:gd name="connsiteX8" fmla="*/ 2463 w 1583863"/>
                    <a:gd name="connsiteY8" fmla="*/ 566327 h 1762712"/>
                    <a:gd name="connsiteX9" fmla="*/ 169299 w 1583863"/>
                    <a:gd name="connsiteY9" fmla="*/ 159707 h 1762712"/>
                    <a:gd name="connsiteX10" fmla="*/ 408808 w 1583863"/>
                    <a:gd name="connsiteY10" fmla="*/ 364196 h 1762712"/>
                    <a:gd name="connsiteX11" fmla="*/ 522942 w 1583863"/>
                    <a:gd name="connsiteY11" fmla="*/ 67773 h 1762712"/>
                    <a:gd name="connsiteX12" fmla="*/ 599393 w 1583863"/>
                    <a:gd name="connsiteY12" fmla="*/ 4763 h 1762712"/>
                    <a:gd name="connsiteX13" fmla="*/ 765673 w 1583863"/>
                    <a:gd name="connsiteY13" fmla="*/ 158694 h 1762712"/>
                    <a:gd name="connsiteX14" fmla="*/ 888695 w 1583863"/>
                    <a:gd name="connsiteY14" fmla="*/ 379809 h 1762712"/>
                    <a:gd name="connsiteX15" fmla="*/ 1024591 w 1583863"/>
                    <a:gd name="connsiteY15" fmla="*/ 46692 h 1762712"/>
                    <a:gd name="connsiteX16" fmla="*/ 1381530 w 1583863"/>
                    <a:gd name="connsiteY16" fmla="*/ 324836 h 1762712"/>
                    <a:gd name="connsiteX17" fmla="*/ 1532379 w 1583863"/>
                    <a:gd name="connsiteY17" fmla="*/ 568616 h 1762712"/>
                    <a:gd name="connsiteX18" fmla="*/ 1583035 w 1583863"/>
                    <a:gd name="connsiteY18" fmla="*/ 871144 h 1762712"/>
                    <a:gd name="connsiteX19" fmla="*/ 1499281 w 1583863"/>
                    <a:gd name="connsiteY19" fmla="*/ 1334301 h 1762712"/>
                    <a:gd name="connsiteX20" fmla="*/ 1515253 w 1583863"/>
                    <a:gd name="connsiteY20" fmla="*/ 1594077 h 1762712"/>
                    <a:gd name="connsiteX21" fmla="*/ 1400653 w 1583863"/>
                    <a:gd name="connsiteY21" fmla="*/ 1742737 h 1762712"/>
                    <a:gd name="connsiteX0" fmla="*/ 1352692 w 1583863"/>
                    <a:gd name="connsiteY0" fmla="*/ 1761081 h 1762712"/>
                    <a:gd name="connsiteX1" fmla="*/ 1227722 w 1583863"/>
                    <a:gd name="connsiteY1" fmla="*/ 1712334 h 1762712"/>
                    <a:gd name="connsiteX2" fmla="*/ 887057 w 1583863"/>
                    <a:gd name="connsiteY2" fmla="*/ 1468462 h 1762712"/>
                    <a:gd name="connsiteX3" fmla="*/ 599169 w 1583863"/>
                    <a:gd name="connsiteY3" fmla="*/ 1674052 h 1762712"/>
                    <a:gd name="connsiteX4" fmla="*/ 472317 w 1583863"/>
                    <a:gd name="connsiteY4" fmla="*/ 1746528 h 1762712"/>
                    <a:gd name="connsiteX5" fmla="*/ 298804 w 1583863"/>
                    <a:gd name="connsiteY5" fmla="*/ 1762712 h 1762712"/>
                    <a:gd name="connsiteX6" fmla="*/ 107623 w 1583863"/>
                    <a:gd name="connsiteY6" fmla="*/ 1654070 h 1762712"/>
                    <a:gd name="connsiteX7" fmla="*/ 72124 w 1583863"/>
                    <a:gd name="connsiteY7" fmla="*/ 1203737 h 1762712"/>
                    <a:gd name="connsiteX8" fmla="*/ 2463 w 1583863"/>
                    <a:gd name="connsiteY8" fmla="*/ 566327 h 1762712"/>
                    <a:gd name="connsiteX9" fmla="*/ 169299 w 1583863"/>
                    <a:gd name="connsiteY9" fmla="*/ 159707 h 1762712"/>
                    <a:gd name="connsiteX10" fmla="*/ 408808 w 1583863"/>
                    <a:gd name="connsiteY10" fmla="*/ 364196 h 1762712"/>
                    <a:gd name="connsiteX11" fmla="*/ 522942 w 1583863"/>
                    <a:gd name="connsiteY11" fmla="*/ 67773 h 1762712"/>
                    <a:gd name="connsiteX12" fmla="*/ 599393 w 1583863"/>
                    <a:gd name="connsiteY12" fmla="*/ 4763 h 1762712"/>
                    <a:gd name="connsiteX13" fmla="*/ 765673 w 1583863"/>
                    <a:gd name="connsiteY13" fmla="*/ 158694 h 1762712"/>
                    <a:gd name="connsiteX14" fmla="*/ 888695 w 1583863"/>
                    <a:gd name="connsiteY14" fmla="*/ 379809 h 1762712"/>
                    <a:gd name="connsiteX15" fmla="*/ 1024591 w 1583863"/>
                    <a:gd name="connsiteY15" fmla="*/ 46692 h 1762712"/>
                    <a:gd name="connsiteX16" fmla="*/ 1381530 w 1583863"/>
                    <a:gd name="connsiteY16" fmla="*/ 324836 h 1762712"/>
                    <a:gd name="connsiteX17" fmla="*/ 1532379 w 1583863"/>
                    <a:gd name="connsiteY17" fmla="*/ 568616 h 1762712"/>
                    <a:gd name="connsiteX18" fmla="*/ 1583035 w 1583863"/>
                    <a:gd name="connsiteY18" fmla="*/ 871144 h 1762712"/>
                    <a:gd name="connsiteX19" fmla="*/ 1499281 w 1583863"/>
                    <a:gd name="connsiteY19" fmla="*/ 1334301 h 1762712"/>
                    <a:gd name="connsiteX20" fmla="*/ 1515253 w 1583863"/>
                    <a:gd name="connsiteY20" fmla="*/ 1594077 h 1762712"/>
                    <a:gd name="connsiteX21" fmla="*/ 1400653 w 1583863"/>
                    <a:gd name="connsiteY21" fmla="*/ 1742737 h 1762712"/>
                    <a:gd name="connsiteX0" fmla="*/ 1352692 w 1583863"/>
                    <a:gd name="connsiteY0" fmla="*/ 1761081 h 1762712"/>
                    <a:gd name="connsiteX1" fmla="*/ 1227722 w 1583863"/>
                    <a:gd name="connsiteY1" fmla="*/ 1712334 h 1762712"/>
                    <a:gd name="connsiteX2" fmla="*/ 887057 w 1583863"/>
                    <a:gd name="connsiteY2" fmla="*/ 1468462 h 1762712"/>
                    <a:gd name="connsiteX3" fmla="*/ 599169 w 1583863"/>
                    <a:gd name="connsiteY3" fmla="*/ 1674052 h 1762712"/>
                    <a:gd name="connsiteX4" fmla="*/ 472317 w 1583863"/>
                    <a:gd name="connsiteY4" fmla="*/ 1746528 h 1762712"/>
                    <a:gd name="connsiteX5" fmla="*/ 298804 w 1583863"/>
                    <a:gd name="connsiteY5" fmla="*/ 1762712 h 1762712"/>
                    <a:gd name="connsiteX6" fmla="*/ 107623 w 1583863"/>
                    <a:gd name="connsiteY6" fmla="*/ 1654070 h 1762712"/>
                    <a:gd name="connsiteX7" fmla="*/ 72124 w 1583863"/>
                    <a:gd name="connsiteY7" fmla="*/ 1203737 h 1762712"/>
                    <a:gd name="connsiteX8" fmla="*/ 2463 w 1583863"/>
                    <a:gd name="connsiteY8" fmla="*/ 566327 h 1762712"/>
                    <a:gd name="connsiteX9" fmla="*/ 169299 w 1583863"/>
                    <a:gd name="connsiteY9" fmla="*/ 159707 h 1762712"/>
                    <a:gd name="connsiteX10" fmla="*/ 408808 w 1583863"/>
                    <a:gd name="connsiteY10" fmla="*/ 364196 h 1762712"/>
                    <a:gd name="connsiteX11" fmla="*/ 522942 w 1583863"/>
                    <a:gd name="connsiteY11" fmla="*/ 67773 h 1762712"/>
                    <a:gd name="connsiteX12" fmla="*/ 599393 w 1583863"/>
                    <a:gd name="connsiteY12" fmla="*/ 4763 h 1762712"/>
                    <a:gd name="connsiteX13" fmla="*/ 765673 w 1583863"/>
                    <a:gd name="connsiteY13" fmla="*/ 158694 h 1762712"/>
                    <a:gd name="connsiteX14" fmla="*/ 888695 w 1583863"/>
                    <a:gd name="connsiteY14" fmla="*/ 379809 h 1762712"/>
                    <a:gd name="connsiteX15" fmla="*/ 1024591 w 1583863"/>
                    <a:gd name="connsiteY15" fmla="*/ 46692 h 1762712"/>
                    <a:gd name="connsiteX16" fmla="*/ 1381530 w 1583863"/>
                    <a:gd name="connsiteY16" fmla="*/ 324836 h 1762712"/>
                    <a:gd name="connsiteX17" fmla="*/ 1532379 w 1583863"/>
                    <a:gd name="connsiteY17" fmla="*/ 568616 h 1762712"/>
                    <a:gd name="connsiteX18" fmla="*/ 1583035 w 1583863"/>
                    <a:gd name="connsiteY18" fmla="*/ 871144 h 1762712"/>
                    <a:gd name="connsiteX19" fmla="*/ 1499281 w 1583863"/>
                    <a:gd name="connsiteY19" fmla="*/ 1334301 h 1762712"/>
                    <a:gd name="connsiteX20" fmla="*/ 1515253 w 1583863"/>
                    <a:gd name="connsiteY20" fmla="*/ 1594077 h 1762712"/>
                    <a:gd name="connsiteX21" fmla="*/ 1368873 w 1583863"/>
                    <a:gd name="connsiteY21" fmla="*/ 1756113 h 1762712"/>
                    <a:gd name="connsiteX0" fmla="*/ 1227722 w 1583863"/>
                    <a:gd name="connsiteY0" fmla="*/ 1712334 h 1762712"/>
                    <a:gd name="connsiteX1" fmla="*/ 887057 w 1583863"/>
                    <a:gd name="connsiteY1" fmla="*/ 1468462 h 1762712"/>
                    <a:gd name="connsiteX2" fmla="*/ 599169 w 1583863"/>
                    <a:gd name="connsiteY2" fmla="*/ 1674052 h 1762712"/>
                    <a:gd name="connsiteX3" fmla="*/ 472317 w 1583863"/>
                    <a:gd name="connsiteY3" fmla="*/ 1746528 h 1762712"/>
                    <a:gd name="connsiteX4" fmla="*/ 298804 w 1583863"/>
                    <a:gd name="connsiteY4" fmla="*/ 1762712 h 1762712"/>
                    <a:gd name="connsiteX5" fmla="*/ 107623 w 1583863"/>
                    <a:gd name="connsiteY5" fmla="*/ 1654070 h 1762712"/>
                    <a:gd name="connsiteX6" fmla="*/ 72124 w 1583863"/>
                    <a:gd name="connsiteY6" fmla="*/ 1203737 h 1762712"/>
                    <a:gd name="connsiteX7" fmla="*/ 2463 w 1583863"/>
                    <a:gd name="connsiteY7" fmla="*/ 566327 h 1762712"/>
                    <a:gd name="connsiteX8" fmla="*/ 169299 w 1583863"/>
                    <a:gd name="connsiteY8" fmla="*/ 159707 h 1762712"/>
                    <a:gd name="connsiteX9" fmla="*/ 408808 w 1583863"/>
                    <a:gd name="connsiteY9" fmla="*/ 364196 h 1762712"/>
                    <a:gd name="connsiteX10" fmla="*/ 522942 w 1583863"/>
                    <a:gd name="connsiteY10" fmla="*/ 67773 h 1762712"/>
                    <a:gd name="connsiteX11" fmla="*/ 599393 w 1583863"/>
                    <a:gd name="connsiteY11" fmla="*/ 4763 h 1762712"/>
                    <a:gd name="connsiteX12" fmla="*/ 765673 w 1583863"/>
                    <a:gd name="connsiteY12" fmla="*/ 158694 h 1762712"/>
                    <a:gd name="connsiteX13" fmla="*/ 888695 w 1583863"/>
                    <a:gd name="connsiteY13" fmla="*/ 379809 h 1762712"/>
                    <a:gd name="connsiteX14" fmla="*/ 1024591 w 1583863"/>
                    <a:gd name="connsiteY14" fmla="*/ 46692 h 1762712"/>
                    <a:gd name="connsiteX15" fmla="*/ 1381530 w 1583863"/>
                    <a:gd name="connsiteY15" fmla="*/ 324836 h 1762712"/>
                    <a:gd name="connsiteX16" fmla="*/ 1532379 w 1583863"/>
                    <a:gd name="connsiteY16" fmla="*/ 568616 h 1762712"/>
                    <a:gd name="connsiteX17" fmla="*/ 1583035 w 1583863"/>
                    <a:gd name="connsiteY17" fmla="*/ 871144 h 1762712"/>
                    <a:gd name="connsiteX18" fmla="*/ 1499281 w 1583863"/>
                    <a:gd name="connsiteY18" fmla="*/ 1334301 h 1762712"/>
                    <a:gd name="connsiteX19" fmla="*/ 1515253 w 1583863"/>
                    <a:gd name="connsiteY19" fmla="*/ 1594077 h 1762712"/>
                    <a:gd name="connsiteX20" fmla="*/ 1368873 w 1583863"/>
                    <a:gd name="connsiteY20" fmla="*/ 1756113 h 1762712"/>
                    <a:gd name="connsiteX0" fmla="*/ 1227722 w 1583863"/>
                    <a:gd name="connsiteY0" fmla="*/ 1712334 h 1762712"/>
                    <a:gd name="connsiteX1" fmla="*/ 887057 w 1583863"/>
                    <a:gd name="connsiteY1" fmla="*/ 1468462 h 1762712"/>
                    <a:gd name="connsiteX2" fmla="*/ 599169 w 1583863"/>
                    <a:gd name="connsiteY2" fmla="*/ 1674052 h 1762712"/>
                    <a:gd name="connsiteX3" fmla="*/ 472317 w 1583863"/>
                    <a:gd name="connsiteY3" fmla="*/ 1746528 h 1762712"/>
                    <a:gd name="connsiteX4" fmla="*/ 298804 w 1583863"/>
                    <a:gd name="connsiteY4" fmla="*/ 1762712 h 1762712"/>
                    <a:gd name="connsiteX5" fmla="*/ 107623 w 1583863"/>
                    <a:gd name="connsiteY5" fmla="*/ 1654070 h 1762712"/>
                    <a:gd name="connsiteX6" fmla="*/ 72124 w 1583863"/>
                    <a:gd name="connsiteY6" fmla="*/ 1203737 h 1762712"/>
                    <a:gd name="connsiteX7" fmla="*/ 2463 w 1583863"/>
                    <a:gd name="connsiteY7" fmla="*/ 566327 h 1762712"/>
                    <a:gd name="connsiteX8" fmla="*/ 169299 w 1583863"/>
                    <a:gd name="connsiteY8" fmla="*/ 159707 h 1762712"/>
                    <a:gd name="connsiteX9" fmla="*/ 408808 w 1583863"/>
                    <a:gd name="connsiteY9" fmla="*/ 364196 h 1762712"/>
                    <a:gd name="connsiteX10" fmla="*/ 522942 w 1583863"/>
                    <a:gd name="connsiteY10" fmla="*/ 67773 h 1762712"/>
                    <a:gd name="connsiteX11" fmla="*/ 599393 w 1583863"/>
                    <a:gd name="connsiteY11" fmla="*/ 4763 h 1762712"/>
                    <a:gd name="connsiteX12" fmla="*/ 765673 w 1583863"/>
                    <a:gd name="connsiteY12" fmla="*/ 158694 h 1762712"/>
                    <a:gd name="connsiteX13" fmla="*/ 888695 w 1583863"/>
                    <a:gd name="connsiteY13" fmla="*/ 379809 h 1762712"/>
                    <a:gd name="connsiteX14" fmla="*/ 1024591 w 1583863"/>
                    <a:gd name="connsiteY14" fmla="*/ 46692 h 1762712"/>
                    <a:gd name="connsiteX15" fmla="*/ 1381530 w 1583863"/>
                    <a:gd name="connsiteY15" fmla="*/ 324836 h 1762712"/>
                    <a:gd name="connsiteX16" fmla="*/ 1532379 w 1583863"/>
                    <a:gd name="connsiteY16" fmla="*/ 568616 h 1762712"/>
                    <a:gd name="connsiteX17" fmla="*/ 1583035 w 1583863"/>
                    <a:gd name="connsiteY17" fmla="*/ 871144 h 1762712"/>
                    <a:gd name="connsiteX18" fmla="*/ 1499281 w 1583863"/>
                    <a:gd name="connsiteY18" fmla="*/ 1334301 h 1762712"/>
                    <a:gd name="connsiteX19" fmla="*/ 1515253 w 1583863"/>
                    <a:gd name="connsiteY19" fmla="*/ 1594077 h 1762712"/>
                    <a:gd name="connsiteX20" fmla="*/ 1390060 w 1583863"/>
                    <a:gd name="connsiteY20" fmla="*/ 1759457 h 1762712"/>
                    <a:gd name="connsiteX0" fmla="*/ 1227722 w 1583863"/>
                    <a:gd name="connsiteY0" fmla="*/ 1712334 h 1762712"/>
                    <a:gd name="connsiteX1" fmla="*/ 887057 w 1583863"/>
                    <a:gd name="connsiteY1" fmla="*/ 1468462 h 1762712"/>
                    <a:gd name="connsiteX2" fmla="*/ 599169 w 1583863"/>
                    <a:gd name="connsiteY2" fmla="*/ 1674052 h 1762712"/>
                    <a:gd name="connsiteX3" fmla="*/ 472317 w 1583863"/>
                    <a:gd name="connsiteY3" fmla="*/ 1746528 h 1762712"/>
                    <a:gd name="connsiteX4" fmla="*/ 298804 w 1583863"/>
                    <a:gd name="connsiteY4" fmla="*/ 1762712 h 1762712"/>
                    <a:gd name="connsiteX5" fmla="*/ 107623 w 1583863"/>
                    <a:gd name="connsiteY5" fmla="*/ 1654070 h 1762712"/>
                    <a:gd name="connsiteX6" fmla="*/ 72124 w 1583863"/>
                    <a:gd name="connsiteY6" fmla="*/ 1203737 h 1762712"/>
                    <a:gd name="connsiteX7" fmla="*/ 2463 w 1583863"/>
                    <a:gd name="connsiteY7" fmla="*/ 566327 h 1762712"/>
                    <a:gd name="connsiteX8" fmla="*/ 169299 w 1583863"/>
                    <a:gd name="connsiteY8" fmla="*/ 159707 h 1762712"/>
                    <a:gd name="connsiteX9" fmla="*/ 408808 w 1583863"/>
                    <a:gd name="connsiteY9" fmla="*/ 364196 h 1762712"/>
                    <a:gd name="connsiteX10" fmla="*/ 522942 w 1583863"/>
                    <a:gd name="connsiteY10" fmla="*/ 67773 h 1762712"/>
                    <a:gd name="connsiteX11" fmla="*/ 599393 w 1583863"/>
                    <a:gd name="connsiteY11" fmla="*/ 4763 h 1762712"/>
                    <a:gd name="connsiteX12" fmla="*/ 765673 w 1583863"/>
                    <a:gd name="connsiteY12" fmla="*/ 158694 h 1762712"/>
                    <a:gd name="connsiteX13" fmla="*/ 888695 w 1583863"/>
                    <a:gd name="connsiteY13" fmla="*/ 379809 h 1762712"/>
                    <a:gd name="connsiteX14" fmla="*/ 1024591 w 1583863"/>
                    <a:gd name="connsiteY14" fmla="*/ 46692 h 1762712"/>
                    <a:gd name="connsiteX15" fmla="*/ 1381530 w 1583863"/>
                    <a:gd name="connsiteY15" fmla="*/ 324836 h 1762712"/>
                    <a:gd name="connsiteX16" fmla="*/ 1532379 w 1583863"/>
                    <a:gd name="connsiteY16" fmla="*/ 568616 h 1762712"/>
                    <a:gd name="connsiteX17" fmla="*/ 1583035 w 1583863"/>
                    <a:gd name="connsiteY17" fmla="*/ 871144 h 1762712"/>
                    <a:gd name="connsiteX18" fmla="*/ 1499281 w 1583863"/>
                    <a:gd name="connsiteY18" fmla="*/ 1334301 h 1762712"/>
                    <a:gd name="connsiteX19" fmla="*/ 1515253 w 1583863"/>
                    <a:gd name="connsiteY19" fmla="*/ 1594077 h 1762712"/>
                    <a:gd name="connsiteX20" fmla="*/ 1390060 w 1583863"/>
                    <a:gd name="connsiteY20" fmla="*/ 1759457 h 1762712"/>
                    <a:gd name="connsiteX0" fmla="*/ 1227722 w 1583863"/>
                    <a:gd name="connsiteY0" fmla="*/ 1712334 h 1762712"/>
                    <a:gd name="connsiteX1" fmla="*/ 887057 w 1583863"/>
                    <a:gd name="connsiteY1" fmla="*/ 1468462 h 1762712"/>
                    <a:gd name="connsiteX2" fmla="*/ 599169 w 1583863"/>
                    <a:gd name="connsiteY2" fmla="*/ 1674052 h 1762712"/>
                    <a:gd name="connsiteX3" fmla="*/ 472317 w 1583863"/>
                    <a:gd name="connsiteY3" fmla="*/ 1746528 h 1762712"/>
                    <a:gd name="connsiteX4" fmla="*/ 298804 w 1583863"/>
                    <a:gd name="connsiteY4" fmla="*/ 1762712 h 1762712"/>
                    <a:gd name="connsiteX5" fmla="*/ 107623 w 1583863"/>
                    <a:gd name="connsiteY5" fmla="*/ 1654070 h 1762712"/>
                    <a:gd name="connsiteX6" fmla="*/ 72124 w 1583863"/>
                    <a:gd name="connsiteY6" fmla="*/ 1203737 h 1762712"/>
                    <a:gd name="connsiteX7" fmla="*/ 2463 w 1583863"/>
                    <a:gd name="connsiteY7" fmla="*/ 566327 h 1762712"/>
                    <a:gd name="connsiteX8" fmla="*/ 169299 w 1583863"/>
                    <a:gd name="connsiteY8" fmla="*/ 159707 h 1762712"/>
                    <a:gd name="connsiteX9" fmla="*/ 408808 w 1583863"/>
                    <a:gd name="connsiteY9" fmla="*/ 364196 h 1762712"/>
                    <a:gd name="connsiteX10" fmla="*/ 522942 w 1583863"/>
                    <a:gd name="connsiteY10" fmla="*/ 67773 h 1762712"/>
                    <a:gd name="connsiteX11" fmla="*/ 599393 w 1583863"/>
                    <a:gd name="connsiteY11" fmla="*/ 4763 h 1762712"/>
                    <a:gd name="connsiteX12" fmla="*/ 765673 w 1583863"/>
                    <a:gd name="connsiteY12" fmla="*/ 158694 h 1762712"/>
                    <a:gd name="connsiteX13" fmla="*/ 888695 w 1583863"/>
                    <a:gd name="connsiteY13" fmla="*/ 379809 h 1762712"/>
                    <a:gd name="connsiteX14" fmla="*/ 1024591 w 1583863"/>
                    <a:gd name="connsiteY14" fmla="*/ 46692 h 1762712"/>
                    <a:gd name="connsiteX15" fmla="*/ 1381530 w 1583863"/>
                    <a:gd name="connsiteY15" fmla="*/ 324836 h 1762712"/>
                    <a:gd name="connsiteX16" fmla="*/ 1532379 w 1583863"/>
                    <a:gd name="connsiteY16" fmla="*/ 568616 h 1762712"/>
                    <a:gd name="connsiteX17" fmla="*/ 1583035 w 1583863"/>
                    <a:gd name="connsiteY17" fmla="*/ 871144 h 1762712"/>
                    <a:gd name="connsiteX18" fmla="*/ 1499281 w 1583863"/>
                    <a:gd name="connsiteY18" fmla="*/ 1334301 h 1762712"/>
                    <a:gd name="connsiteX19" fmla="*/ 1515253 w 1583863"/>
                    <a:gd name="connsiteY19" fmla="*/ 1594077 h 1762712"/>
                    <a:gd name="connsiteX20" fmla="*/ 1390060 w 1583863"/>
                    <a:gd name="connsiteY20" fmla="*/ 1759457 h 1762712"/>
                    <a:gd name="connsiteX0" fmla="*/ 1227722 w 1583863"/>
                    <a:gd name="connsiteY0" fmla="*/ 1712334 h 1762712"/>
                    <a:gd name="connsiteX1" fmla="*/ 887057 w 1583863"/>
                    <a:gd name="connsiteY1" fmla="*/ 1468462 h 1762712"/>
                    <a:gd name="connsiteX2" fmla="*/ 599169 w 1583863"/>
                    <a:gd name="connsiteY2" fmla="*/ 1674052 h 1762712"/>
                    <a:gd name="connsiteX3" fmla="*/ 472317 w 1583863"/>
                    <a:gd name="connsiteY3" fmla="*/ 1746528 h 1762712"/>
                    <a:gd name="connsiteX4" fmla="*/ 298804 w 1583863"/>
                    <a:gd name="connsiteY4" fmla="*/ 1762712 h 1762712"/>
                    <a:gd name="connsiteX5" fmla="*/ 107623 w 1583863"/>
                    <a:gd name="connsiteY5" fmla="*/ 1654070 h 1762712"/>
                    <a:gd name="connsiteX6" fmla="*/ 72124 w 1583863"/>
                    <a:gd name="connsiteY6" fmla="*/ 1203737 h 1762712"/>
                    <a:gd name="connsiteX7" fmla="*/ 2463 w 1583863"/>
                    <a:gd name="connsiteY7" fmla="*/ 566327 h 1762712"/>
                    <a:gd name="connsiteX8" fmla="*/ 169299 w 1583863"/>
                    <a:gd name="connsiteY8" fmla="*/ 159707 h 1762712"/>
                    <a:gd name="connsiteX9" fmla="*/ 408808 w 1583863"/>
                    <a:gd name="connsiteY9" fmla="*/ 364196 h 1762712"/>
                    <a:gd name="connsiteX10" fmla="*/ 522942 w 1583863"/>
                    <a:gd name="connsiteY10" fmla="*/ 67773 h 1762712"/>
                    <a:gd name="connsiteX11" fmla="*/ 599393 w 1583863"/>
                    <a:gd name="connsiteY11" fmla="*/ 4763 h 1762712"/>
                    <a:gd name="connsiteX12" fmla="*/ 765673 w 1583863"/>
                    <a:gd name="connsiteY12" fmla="*/ 158694 h 1762712"/>
                    <a:gd name="connsiteX13" fmla="*/ 888695 w 1583863"/>
                    <a:gd name="connsiteY13" fmla="*/ 379809 h 1762712"/>
                    <a:gd name="connsiteX14" fmla="*/ 1024591 w 1583863"/>
                    <a:gd name="connsiteY14" fmla="*/ 46692 h 1762712"/>
                    <a:gd name="connsiteX15" fmla="*/ 1381530 w 1583863"/>
                    <a:gd name="connsiteY15" fmla="*/ 324836 h 1762712"/>
                    <a:gd name="connsiteX16" fmla="*/ 1532379 w 1583863"/>
                    <a:gd name="connsiteY16" fmla="*/ 568616 h 1762712"/>
                    <a:gd name="connsiteX17" fmla="*/ 1583035 w 1583863"/>
                    <a:gd name="connsiteY17" fmla="*/ 871144 h 1762712"/>
                    <a:gd name="connsiteX18" fmla="*/ 1499281 w 1583863"/>
                    <a:gd name="connsiteY18" fmla="*/ 1334301 h 1762712"/>
                    <a:gd name="connsiteX19" fmla="*/ 1515253 w 1583863"/>
                    <a:gd name="connsiteY19" fmla="*/ 1594077 h 1762712"/>
                    <a:gd name="connsiteX20" fmla="*/ 1390060 w 1583863"/>
                    <a:gd name="connsiteY20" fmla="*/ 1759457 h 1762712"/>
                    <a:gd name="connsiteX0" fmla="*/ 1227722 w 1583863"/>
                    <a:gd name="connsiteY0" fmla="*/ 1712334 h 1762712"/>
                    <a:gd name="connsiteX1" fmla="*/ 887057 w 1583863"/>
                    <a:gd name="connsiteY1" fmla="*/ 1468462 h 1762712"/>
                    <a:gd name="connsiteX2" fmla="*/ 599169 w 1583863"/>
                    <a:gd name="connsiteY2" fmla="*/ 1674052 h 1762712"/>
                    <a:gd name="connsiteX3" fmla="*/ 472317 w 1583863"/>
                    <a:gd name="connsiteY3" fmla="*/ 1746528 h 1762712"/>
                    <a:gd name="connsiteX4" fmla="*/ 298804 w 1583863"/>
                    <a:gd name="connsiteY4" fmla="*/ 1762712 h 1762712"/>
                    <a:gd name="connsiteX5" fmla="*/ 107623 w 1583863"/>
                    <a:gd name="connsiteY5" fmla="*/ 1654070 h 1762712"/>
                    <a:gd name="connsiteX6" fmla="*/ 72124 w 1583863"/>
                    <a:gd name="connsiteY6" fmla="*/ 1203737 h 1762712"/>
                    <a:gd name="connsiteX7" fmla="*/ 2463 w 1583863"/>
                    <a:gd name="connsiteY7" fmla="*/ 566327 h 1762712"/>
                    <a:gd name="connsiteX8" fmla="*/ 169299 w 1583863"/>
                    <a:gd name="connsiteY8" fmla="*/ 159707 h 1762712"/>
                    <a:gd name="connsiteX9" fmla="*/ 408808 w 1583863"/>
                    <a:gd name="connsiteY9" fmla="*/ 364196 h 1762712"/>
                    <a:gd name="connsiteX10" fmla="*/ 522942 w 1583863"/>
                    <a:gd name="connsiteY10" fmla="*/ 67773 h 1762712"/>
                    <a:gd name="connsiteX11" fmla="*/ 599393 w 1583863"/>
                    <a:gd name="connsiteY11" fmla="*/ 4763 h 1762712"/>
                    <a:gd name="connsiteX12" fmla="*/ 765673 w 1583863"/>
                    <a:gd name="connsiteY12" fmla="*/ 158694 h 1762712"/>
                    <a:gd name="connsiteX13" fmla="*/ 888695 w 1583863"/>
                    <a:gd name="connsiteY13" fmla="*/ 379809 h 1762712"/>
                    <a:gd name="connsiteX14" fmla="*/ 1024591 w 1583863"/>
                    <a:gd name="connsiteY14" fmla="*/ 46692 h 1762712"/>
                    <a:gd name="connsiteX15" fmla="*/ 1381530 w 1583863"/>
                    <a:gd name="connsiteY15" fmla="*/ 324836 h 1762712"/>
                    <a:gd name="connsiteX16" fmla="*/ 1532379 w 1583863"/>
                    <a:gd name="connsiteY16" fmla="*/ 568616 h 1762712"/>
                    <a:gd name="connsiteX17" fmla="*/ 1583035 w 1583863"/>
                    <a:gd name="connsiteY17" fmla="*/ 871144 h 1762712"/>
                    <a:gd name="connsiteX18" fmla="*/ 1499281 w 1583863"/>
                    <a:gd name="connsiteY18" fmla="*/ 1334301 h 1762712"/>
                    <a:gd name="connsiteX19" fmla="*/ 1515253 w 1583863"/>
                    <a:gd name="connsiteY19" fmla="*/ 1594077 h 1762712"/>
                    <a:gd name="connsiteX20" fmla="*/ 1390060 w 1583863"/>
                    <a:gd name="connsiteY20" fmla="*/ 1759457 h 1762712"/>
                    <a:gd name="connsiteX0" fmla="*/ 1227722 w 1583863"/>
                    <a:gd name="connsiteY0" fmla="*/ 1712334 h 1762712"/>
                    <a:gd name="connsiteX1" fmla="*/ 887057 w 1583863"/>
                    <a:gd name="connsiteY1" fmla="*/ 1468462 h 1762712"/>
                    <a:gd name="connsiteX2" fmla="*/ 599169 w 1583863"/>
                    <a:gd name="connsiteY2" fmla="*/ 1674052 h 1762712"/>
                    <a:gd name="connsiteX3" fmla="*/ 472317 w 1583863"/>
                    <a:gd name="connsiteY3" fmla="*/ 1746528 h 1762712"/>
                    <a:gd name="connsiteX4" fmla="*/ 298804 w 1583863"/>
                    <a:gd name="connsiteY4" fmla="*/ 1762712 h 1762712"/>
                    <a:gd name="connsiteX5" fmla="*/ 107623 w 1583863"/>
                    <a:gd name="connsiteY5" fmla="*/ 1654070 h 1762712"/>
                    <a:gd name="connsiteX6" fmla="*/ 72124 w 1583863"/>
                    <a:gd name="connsiteY6" fmla="*/ 1203737 h 1762712"/>
                    <a:gd name="connsiteX7" fmla="*/ 2463 w 1583863"/>
                    <a:gd name="connsiteY7" fmla="*/ 566327 h 1762712"/>
                    <a:gd name="connsiteX8" fmla="*/ 169299 w 1583863"/>
                    <a:gd name="connsiteY8" fmla="*/ 159707 h 1762712"/>
                    <a:gd name="connsiteX9" fmla="*/ 408808 w 1583863"/>
                    <a:gd name="connsiteY9" fmla="*/ 364196 h 1762712"/>
                    <a:gd name="connsiteX10" fmla="*/ 522942 w 1583863"/>
                    <a:gd name="connsiteY10" fmla="*/ 67773 h 1762712"/>
                    <a:gd name="connsiteX11" fmla="*/ 599393 w 1583863"/>
                    <a:gd name="connsiteY11" fmla="*/ 4763 h 1762712"/>
                    <a:gd name="connsiteX12" fmla="*/ 765673 w 1583863"/>
                    <a:gd name="connsiteY12" fmla="*/ 158694 h 1762712"/>
                    <a:gd name="connsiteX13" fmla="*/ 888695 w 1583863"/>
                    <a:gd name="connsiteY13" fmla="*/ 379809 h 1762712"/>
                    <a:gd name="connsiteX14" fmla="*/ 1024591 w 1583863"/>
                    <a:gd name="connsiteY14" fmla="*/ 46692 h 1762712"/>
                    <a:gd name="connsiteX15" fmla="*/ 1381530 w 1583863"/>
                    <a:gd name="connsiteY15" fmla="*/ 324836 h 1762712"/>
                    <a:gd name="connsiteX16" fmla="*/ 1532379 w 1583863"/>
                    <a:gd name="connsiteY16" fmla="*/ 568616 h 1762712"/>
                    <a:gd name="connsiteX17" fmla="*/ 1583035 w 1583863"/>
                    <a:gd name="connsiteY17" fmla="*/ 871144 h 1762712"/>
                    <a:gd name="connsiteX18" fmla="*/ 1499281 w 1583863"/>
                    <a:gd name="connsiteY18" fmla="*/ 1334301 h 1762712"/>
                    <a:gd name="connsiteX19" fmla="*/ 1515253 w 1583863"/>
                    <a:gd name="connsiteY19" fmla="*/ 1594077 h 1762712"/>
                    <a:gd name="connsiteX20" fmla="*/ 1444607 w 1583863"/>
                    <a:gd name="connsiteY20" fmla="*/ 1716884 h 1762712"/>
                    <a:gd name="connsiteX21" fmla="*/ 1390060 w 1583863"/>
                    <a:gd name="connsiteY21" fmla="*/ 1759457 h 1762712"/>
                    <a:gd name="connsiteX0" fmla="*/ 1227722 w 1583863"/>
                    <a:gd name="connsiteY0" fmla="*/ 1712334 h 1762712"/>
                    <a:gd name="connsiteX1" fmla="*/ 887057 w 1583863"/>
                    <a:gd name="connsiteY1" fmla="*/ 1468462 h 1762712"/>
                    <a:gd name="connsiteX2" fmla="*/ 599169 w 1583863"/>
                    <a:gd name="connsiteY2" fmla="*/ 1674052 h 1762712"/>
                    <a:gd name="connsiteX3" fmla="*/ 472317 w 1583863"/>
                    <a:gd name="connsiteY3" fmla="*/ 1746528 h 1762712"/>
                    <a:gd name="connsiteX4" fmla="*/ 298804 w 1583863"/>
                    <a:gd name="connsiteY4" fmla="*/ 1762712 h 1762712"/>
                    <a:gd name="connsiteX5" fmla="*/ 107623 w 1583863"/>
                    <a:gd name="connsiteY5" fmla="*/ 1654070 h 1762712"/>
                    <a:gd name="connsiteX6" fmla="*/ 72124 w 1583863"/>
                    <a:gd name="connsiteY6" fmla="*/ 1203737 h 1762712"/>
                    <a:gd name="connsiteX7" fmla="*/ 2463 w 1583863"/>
                    <a:gd name="connsiteY7" fmla="*/ 566327 h 1762712"/>
                    <a:gd name="connsiteX8" fmla="*/ 169299 w 1583863"/>
                    <a:gd name="connsiteY8" fmla="*/ 159707 h 1762712"/>
                    <a:gd name="connsiteX9" fmla="*/ 408808 w 1583863"/>
                    <a:gd name="connsiteY9" fmla="*/ 364196 h 1762712"/>
                    <a:gd name="connsiteX10" fmla="*/ 522942 w 1583863"/>
                    <a:gd name="connsiteY10" fmla="*/ 67773 h 1762712"/>
                    <a:gd name="connsiteX11" fmla="*/ 599393 w 1583863"/>
                    <a:gd name="connsiteY11" fmla="*/ 4763 h 1762712"/>
                    <a:gd name="connsiteX12" fmla="*/ 765673 w 1583863"/>
                    <a:gd name="connsiteY12" fmla="*/ 158694 h 1762712"/>
                    <a:gd name="connsiteX13" fmla="*/ 888695 w 1583863"/>
                    <a:gd name="connsiteY13" fmla="*/ 379809 h 1762712"/>
                    <a:gd name="connsiteX14" fmla="*/ 1024591 w 1583863"/>
                    <a:gd name="connsiteY14" fmla="*/ 46692 h 1762712"/>
                    <a:gd name="connsiteX15" fmla="*/ 1381530 w 1583863"/>
                    <a:gd name="connsiteY15" fmla="*/ 324836 h 1762712"/>
                    <a:gd name="connsiteX16" fmla="*/ 1532379 w 1583863"/>
                    <a:gd name="connsiteY16" fmla="*/ 568616 h 1762712"/>
                    <a:gd name="connsiteX17" fmla="*/ 1583035 w 1583863"/>
                    <a:gd name="connsiteY17" fmla="*/ 871144 h 1762712"/>
                    <a:gd name="connsiteX18" fmla="*/ 1499281 w 1583863"/>
                    <a:gd name="connsiteY18" fmla="*/ 1334301 h 1762712"/>
                    <a:gd name="connsiteX19" fmla="*/ 1515253 w 1583863"/>
                    <a:gd name="connsiteY19" fmla="*/ 1594077 h 1762712"/>
                    <a:gd name="connsiteX20" fmla="*/ 1444607 w 1583863"/>
                    <a:gd name="connsiteY20" fmla="*/ 1716884 h 1762712"/>
                    <a:gd name="connsiteX21" fmla="*/ 1284128 w 1583863"/>
                    <a:gd name="connsiteY21" fmla="*/ 1756113 h 1762712"/>
                    <a:gd name="connsiteX0" fmla="*/ 1227722 w 1583863"/>
                    <a:gd name="connsiteY0" fmla="*/ 1712334 h 1762712"/>
                    <a:gd name="connsiteX1" fmla="*/ 887057 w 1583863"/>
                    <a:gd name="connsiteY1" fmla="*/ 1468462 h 1762712"/>
                    <a:gd name="connsiteX2" fmla="*/ 599169 w 1583863"/>
                    <a:gd name="connsiteY2" fmla="*/ 1674052 h 1762712"/>
                    <a:gd name="connsiteX3" fmla="*/ 472317 w 1583863"/>
                    <a:gd name="connsiteY3" fmla="*/ 1746528 h 1762712"/>
                    <a:gd name="connsiteX4" fmla="*/ 298804 w 1583863"/>
                    <a:gd name="connsiteY4" fmla="*/ 1762712 h 1762712"/>
                    <a:gd name="connsiteX5" fmla="*/ 107623 w 1583863"/>
                    <a:gd name="connsiteY5" fmla="*/ 1654070 h 1762712"/>
                    <a:gd name="connsiteX6" fmla="*/ 72124 w 1583863"/>
                    <a:gd name="connsiteY6" fmla="*/ 1203737 h 1762712"/>
                    <a:gd name="connsiteX7" fmla="*/ 2463 w 1583863"/>
                    <a:gd name="connsiteY7" fmla="*/ 566327 h 1762712"/>
                    <a:gd name="connsiteX8" fmla="*/ 169299 w 1583863"/>
                    <a:gd name="connsiteY8" fmla="*/ 159707 h 1762712"/>
                    <a:gd name="connsiteX9" fmla="*/ 408808 w 1583863"/>
                    <a:gd name="connsiteY9" fmla="*/ 364196 h 1762712"/>
                    <a:gd name="connsiteX10" fmla="*/ 522942 w 1583863"/>
                    <a:gd name="connsiteY10" fmla="*/ 67773 h 1762712"/>
                    <a:gd name="connsiteX11" fmla="*/ 599393 w 1583863"/>
                    <a:gd name="connsiteY11" fmla="*/ 4763 h 1762712"/>
                    <a:gd name="connsiteX12" fmla="*/ 765673 w 1583863"/>
                    <a:gd name="connsiteY12" fmla="*/ 158694 h 1762712"/>
                    <a:gd name="connsiteX13" fmla="*/ 888695 w 1583863"/>
                    <a:gd name="connsiteY13" fmla="*/ 379809 h 1762712"/>
                    <a:gd name="connsiteX14" fmla="*/ 1024591 w 1583863"/>
                    <a:gd name="connsiteY14" fmla="*/ 46692 h 1762712"/>
                    <a:gd name="connsiteX15" fmla="*/ 1381530 w 1583863"/>
                    <a:gd name="connsiteY15" fmla="*/ 324836 h 1762712"/>
                    <a:gd name="connsiteX16" fmla="*/ 1532379 w 1583863"/>
                    <a:gd name="connsiteY16" fmla="*/ 568616 h 1762712"/>
                    <a:gd name="connsiteX17" fmla="*/ 1583035 w 1583863"/>
                    <a:gd name="connsiteY17" fmla="*/ 871144 h 1762712"/>
                    <a:gd name="connsiteX18" fmla="*/ 1499281 w 1583863"/>
                    <a:gd name="connsiteY18" fmla="*/ 1334301 h 1762712"/>
                    <a:gd name="connsiteX19" fmla="*/ 1515253 w 1583863"/>
                    <a:gd name="connsiteY19" fmla="*/ 1594077 h 1762712"/>
                    <a:gd name="connsiteX20" fmla="*/ 1444607 w 1583863"/>
                    <a:gd name="connsiteY20" fmla="*/ 1716884 h 1762712"/>
                    <a:gd name="connsiteX21" fmla="*/ 1273535 w 1583863"/>
                    <a:gd name="connsiteY21" fmla="*/ 1746081 h 1762712"/>
                    <a:gd name="connsiteX0" fmla="*/ 1227722 w 1583863"/>
                    <a:gd name="connsiteY0" fmla="*/ 1712334 h 1762712"/>
                    <a:gd name="connsiteX1" fmla="*/ 887057 w 1583863"/>
                    <a:gd name="connsiteY1" fmla="*/ 1468462 h 1762712"/>
                    <a:gd name="connsiteX2" fmla="*/ 599169 w 1583863"/>
                    <a:gd name="connsiteY2" fmla="*/ 1674052 h 1762712"/>
                    <a:gd name="connsiteX3" fmla="*/ 472317 w 1583863"/>
                    <a:gd name="connsiteY3" fmla="*/ 1746528 h 1762712"/>
                    <a:gd name="connsiteX4" fmla="*/ 298804 w 1583863"/>
                    <a:gd name="connsiteY4" fmla="*/ 1762712 h 1762712"/>
                    <a:gd name="connsiteX5" fmla="*/ 107623 w 1583863"/>
                    <a:gd name="connsiteY5" fmla="*/ 1654070 h 1762712"/>
                    <a:gd name="connsiteX6" fmla="*/ 72124 w 1583863"/>
                    <a:gd name="connsiteY6" fmla="*/ 1203737 h 1762712"/>
                    <a:gd name="connsiteX7" fmla="*/ 2463 w 1583863"/>
                    <a:gd name="connsiteY7" fmla="*/ 566327 h 1762712"/>
                    <a:gd name="connsiteX8" fmla="*/ 169299 w 1583863"/>
                    <a:gd name="connsiteY8" fmla="*/ 159707 h 1762712"/>
                    <a:gd name="connsiteX9" fmla="*/ 408808 w 1583863"/>
                    <a:gd name="connsiteY9" fmla="*/ 364196 h 1762712"/>
                    <a:gd name="connsiteX10" fmla="*/ 522942 w 1583863"/>
                    <a:gd name="connsiteY10" fmla="*/ 67773 h 1762712"/>
                    <a:gd name="connsiteX11" fmla="*/ 599393 w 1583863"/>
                    <a:gd name="connsiteY11" fmla="*/ 4763 h 1762712"/>
                    <a:gd name="connsiteX12" fmla="*/ 765673 w 1583863"/>
                    <a:gd name="connsiteY12" fmla="*/ 158694 h 1762712"/>
                    <a:gd name="connsiteX13" fmla="*/ 888695 w 1583863"/>
                    <a:gd name="connsiteY13" fmla="*/ 379809 h 1762712"/>
                    <a:gd name="connsiteX14" fmla="*/ 1024591 w 1583863"/>
                    <a:gd name="connsiteY14" fmla="*/ 46692 h 1762712"/>
                    <a:gd name="connsiteX15" fmla="*/ 1381530 w 1583863"/>
                    <a:gd name="connsiteY15" fmla="*/ 324836 h 1762712"/>
                    <a:gd name="connsiteX16" fmla="*/ 1532379 w 1583863"/>
                    <a:gd name="connsiteY16" fmla="*/ 568616 h 1762712"/>
                    <a:gd name="connsiteX17" fmla="*/ 1583035 w 1583863"/>
                    <a:gd name="connsiteY17" fmla="*/ 871144 h 1762712"/>
                    <a:gd name="connsiteX18" fmla="*/ 1499281 w 1583863"/>
                    <a:gd name="connsiteY18" fmla="*/ 1334301 h 1762712"/>
                    <a:gd name="connsiteX19" fmla="*/ 1515253 w 1583863"/>
                    <a:gd name="connsiteY19" fmla="*/ 1594077 h 1762712"/>
                    <a:gd name="connsiteX20" fmla="*/ 1444607 w 1583863"/>
                    <a:gd name="connsiteY20" fmla="*/ 1716884 h 1762712"/>
                    <a:gd name="connsiteX21" fmla="*/ 1265590 w 1583863"/>
                    <a:gd name="connsiteY21" fmla="*/ 1736049 h 1762712"/>
                    <a:gd name="connsiteX0" fmla="*/ 1227722 w 1583863"/>
                    <a:gd name="connsiteY0" fmla="*/ 1712334 h 1762712"/>
                    <a:gd name="connsiteX1" fmla="*/ 887057 w 1583863"/>
                    <a:gd name="connsiteY1" fmla="*/ 1468462 h 1762712"/>
                    <a:gd name="connsiteX2" fmla="*/ 599169 w 1583863"/>
                    <a:gd name="connsiteY2" fmla="*/ 1674052 h 1762712"/>
                    <a:gd name="connsiteX3" fmla="*/ 472317 w 1583863"/>
                    <a:gd name="connsiteY3" fmla="*/ 1746528 h 1762712"/>
                    <a:gd name="connsiteX4" fmla="*/ 298804 w 1583863"/>
                    <a:gd name="connsiteY4" fmla="*/ 1762712 h 1762712"/>
                    <a:gd name="connsiteX5" fmla="*/ 107623 w 1583863"/>
                    <a:gd name="connsiteY5" fmla="*/ 1654070 h 1762712"/>
                    <a:gd name="connsiteX6" fmla="*/ 72124 w 1583863"/>
                    <a:gd name="connsiteY6" fmla="*/ 1203737 h 1762712"/>
                    <a:gd name="connsiteX7" fmla="*/ 2463 w 1583863"/>
                    <a:gd name="connsiteY7" fmla="*/ 566327 h 1762712"/>
                    <a:gd name="connsiteX8" fmla="*/ 169299 w 1583863"/>
                    <a:gd name="connsiteY8" fmla="*/ 159707 h 1762712"/>
                    <a:gd name="connsiteX9" fmla="*/ 408808 w 1583863"/>
                    <a:gd name="connsiteY9" fmla="*/ 364196 h 1762712"/>
                    <a:gd name="connsiteX10" fmla="*/ 522942 w 1583863"/>
                    <a:gd name="connsiteY10" fmla="*/ 67773 h 1762712"/>
                    <a:gd name="connsiteX11" fmla="*/ 599393 w 1583863"/>
                    <a:gd name="connsiteY11" fmla="*/ 4763 h 1762712"/>
                    <a:gd name="connsiteX12" fmla="*/ 765673 w 1583863"/>
                    <a:gd name="connsiteY12" fmla="*/ 158694 h 1762712"/>
                    <a:gd name="connsiteX13" fmla="*/ 888695 w 1583863"/>
                    <a:gd name="connsiteY13" fmla="*/ 379809 h 1762712"/>
                    <a:gd name="connsiteX14" fmla="*/ 1024591 w 1583863"/>
                    <a:gd name="connsiteY14" fmla="*/ 46692 h 1762712"/>
                    <a:gd name="connsiteX15" fmla="*/ 1381530 w 1583863"/>
                    <a:gd name="connsiteY15" fmla="*/ 324836 h 1762712"/>
                    <a:gd name="connsiteX16" fmla="*/ 1532379 w 1583863"/>
                    <a:gd name="connsiteY16" fmla="*/ 568616 h 1762712"/>
                    <a:gd name="connsiteX17" fmla="*/ 1583035 w 1583863"/>
                    <a:gd name="connsiteY17" fmla="*/ 871144 h 1762712"/>
                    <a:gd name="connsiteX18" fmla="*/ 1499281 w 1583863"/>
                    <a:gd name="connsiteY18" fmla="*/ 1334301 h 1762712"/>
                    <a:gd name="connsiteX19" fmla="*/ 1515253 w 1583863"/>
                    <a:gd name="connsiteY19" fmla="*/ 1594077 h 1762712"/>
                    <a:gd name="connsiteX20" fmla="*/ 1444607 w 1583863"/>
                    <a:gd name="connsiteY20" fmla="*/ 1716884 h 1762712"/>
                    <a:gd name="connsiteX21" fmla="*/ 1265590 w 1583863"/>
                    <a:gd name="connsiteY21" fmla="*/ 1736049 h 1762712"/>
                    <a:gd name="connsiteX0" fmla="*/ 1227722 w 1583863"/>
                    <a:gd name="connsiteY0" fmla="*/ 1712334 h 1776923"/>
                    <a:gd name="connsiteX1" fmla="*/ 887057 w 1583863"/>
                    <a:gd name="connsiteY1" fmla="*/ 1468462 h 1776923"/>
                    <a:gd name="connsiteX2" fmla="*/ 599169 w 1583863"/>
                    <a:gd name="connsiteY2" fmla="*/ 1674052 h 1776923"/>
                    <a:gd name="connsiteX3" fmla="*/ 472317 w 1583863"/>
                    <a:gd name="connsiteY3" fmla="*/ 1746528 h 1776923"/>
                    <a:gd name="connsiteX4" fmla="*/ 298804 w 1583863"/>
                    <a:gd name="connsiteY4" fmla="*/ 1762712 h 1776923"/>
                    <a:gd name="connsiteX5" fmla="*/ 107623 w 1583863"/>
                    <a:gd name="connsiteY5" fmla="*/ 1654070 h 1776923"/>
                    <a:gd name="connsiteX6" fmla="*/ 72124 w 1583863"/>
                    <a:gd name="connsiteY6" fmla="*/ 1203737 h 1776923"/>
                    <a:gd name="connsiteX7" fmla="*/ 2463 w 1583863"/>
                    <a:gd name="connsiteY7" fmla="*/ 566327 h 1776923"/>
                    <a:gd name="connsiteX8" fmla="*/ 169299 w 1583863"/>
                    <a:gd name="connsiteY8" fmla="*/ 159707 h 1776923"/>
                    <a:gd name="connsiteX9" fmla="*/ 408808 w 1583863"/>
                    <a:gd name="connsiteY9" fmla="*/ 364196 h 1776923"/>
                    <a:gd name="connsiteX10" fmla="*/ 522942 w 1583863"/>
                    <a:gd name="connsiteY10" fmla="*/ 67773 h 1776923"/>
                    <a:gd name="connsiteX11" fmla="*/ 599393 w 1583863"/>
                    <a:gd name="connsiteY11" fmla="*/ 4763 h 1776923"/>
                    <a:gd name="connsiteX12" fmla="*/ 765673 w 1583863"/>
                    <a:gd name="connsiteY12" fmla="*/ 158694 h 1776923"/>
                    <a:gd name="connsiteX13" fmla="*/ 888695 w 1583863"/>
                    <a:gd name="connsiteY13" fmla="*/ 379809 h 1776923"/>
                    <a:gd name="connsiteX14" fmla="*/ 1024591 w 1583863"/>
                    <a:gd name="connsiteY14" fmla="*/ 46692 h 1776923"/>
                    <a:gd name="connsiteX15" fmla="*/ 1381530 w 1583863"/>
                    <a:gd name="connsiteY15" fmla="*/ 324836 h 1776923"/>
                    <a:gd name="connsiteX16" fmla="*/ 1532379 w 1583863"/>
                    <a:gd name="connsiteY16" fmla="*/ 568616 h 1776923"/>
                    <a:gd name="connsiteX17" fmla="*/ 1583035 w 1583863"/>
                    <a:gd name="connsiteY17" fmla="*/ 871144 h 1776923"/>
                    <a:gd name="connsiteX18" fmla="*/ 1499281 w 1583863"/>
                    <a:gd name="connsiteY18" fmla="*/ 1334301 h 1776923"/>
                    <a:gd name="connsiteX19" fmla="*/ 1515253 w 1583863"/>
                    <a:gd name="connsiteY19" fmla="*/ 1594077 h 1776923"/>
                    <a:gd name="connsiteX20" fmla="*/ 1402234 w 1583863"/>
                    <a:gd name="connsiteY20" fmla="*/ 1770389 h 1776923"/>
                    <a:gd name="connsiteX21" fmla="*/ 1265590 w 1583863"/>
                    <a:gd name="connsiteY21" fmla="*/ 1736049 h 1776923"/>
                    <a:gd name="connsiteX0" fmla="*/ 1227722 w 1583863"/>
                    <a:gd name="connsiteY0" fmla="*/ 1712334 h 1762712"/>
                    <a:gd name="connsiteX1" fmla="*/ 887057 w 1583863"/>
                    <a:gd name="connsiteY1" fmla="*/ 1468462 h 1762712"/>
                    <a:gd name="connsiteX2" fmla="*/ 599169 w 1583863"/>
                    <a:gd name="connsiteY2" fmla="*/ 1674052 h 1762712"/>
                    <a:gd name="connsiteX3" fmla="*/ 472317 w 1583863"/>
                    <a:gd name="connsiteY3" fmla="*/ 1746528 h 1762712"/>
                    <a:gd name="connsiteX4" fmla="*/ 298804 w 1583863"/>
                    <a:gd name="connsiteY4" fmla="*/ 1762712 h 1762712"/>
                    <a:gd name="connsiteX5" fmla="*/ 107623 w 1583863"/>
                    <a:gd name="connsiteY5" fmla="*/ 1654070 h 1762712"/>
                    <a:gd name="connsiteX6" fmla="*/ 72124 w 1583863"/>
                    <a:gd name="connsiteY6" fmla="*/ 1203737 h 1762712"/>
                    <a:gd name="connsiteX7" fmla="*/ 2463 w 1583863"/>
                    <a:gd name="connsiteY7" fmla="*/ 566327 h 1762712"/>
                    <a:gd name="connsiteX8" fmla="*/ 169299 w 1583863"/>
                    <a:gd name="connsiteY8" fmla="*/ 159707 h 1762712"/>
                    <a:gd name="connsiteX9" fmla="*/ 408808 w 1583863"/>
                    <a:gd name="connsiteY9" fmla="*/ 364196 h 1762712"/>
                    <a:gd name="connsiteX10" fmla="*/ 522942 w 1583863"/>
                    <a:gd name="connsiteY10" fmla="*/ 67773 h 1762712"/>
                    <a:gd name="connsiteX11" fmla="*/ 599393 w 1583863"/>
                    <a:gd name="connsiteY11" fmla="*/ 4763 h 1762712"/>
                    <a:gd name="connsiteX12" fmla="*/ 765673 w 1583863"/>
                    <a:gd name="connsiteY12" fmla="*/ 158694 h 1762712"/>
                    <a:gd name="connsiteX13" fmla="*/ 888695 w 1583863"/>
                    <a:gd name="connsiteY13" fmla="*/ 379809 h 1762712"/>
                    <a:gd name="connsiteX14" fmla="*/ 1024591 w 1583863"/>
                    <a:gd name="connsiteY14" fmla="*/ 46692 h 1762712"/>
                    <a:gd name="connsiteX15" fmla="*/ 1381530 w 1583863"/>
                    <a:gd name="connsiteY15" fmla="*/ 324836 h 1762712"/>
                    <a:gd name="connsiteX16" fmla="*/ 1532379 w 1583863"/>
                    <a:gd name="connsiteY16" fmla="*/ 568616 h 1762712"/>
                    <a:gd name="connsiteX17" fmla="*/ 1583035 w 1583863"/>
                    <a:gd name="connsiteY17" fmla="*/ 871144 h 1762712"/>
                    <a:gd name="connsiteX18" fmla="*/ 1499281 w 1583863"/>
                    <a:gd name="connsiteY18" fmla="*/ 1334301 h 1762712"/>
                    <a:gd name="connsiteX19" fmla="*/ 1515253 w 1583863"/>
                    <a:gd name="connsiteY19" fmla="*/ 1594077 h 1762712"/>
                    <a:gd name="connsiteX20" fmla="*/ 1436662 w 1583863"/>
                    <a:gd name="connsiteY20" fmla="*/ 1733604 h 1762712"/>
                    <a:gd name="connsiteX21" fmla="*/ 1265590 w 1583863"/>
                    <a:gd name="connsiteY21" fmla="*/ 1736049 h 1762712"/>
                    <a:gd name="connsiteX0" fmla="*/ 1227722 w 1583863"/>
                    <a:gd name="connsiteY0" fmla="*/ 1712334 h 1762712"/>
                    <a:gd name="connsiteX1" fmla="*/ 887057 w 1583863"/>
                    <a:gd name="connsiteY1" fmla="*/ 1468462 h 1762712"/>
                    <a:gd name="connsiteX2" fmla="*/ 599169 w 1583863"/>
                    <a:gd name="connsiteY2" fmla="*/ 1674052 h 1762712"/>
                    <a:gd name="connsiteX3" fmla="*/ 472317 w 1583863"/>
                    <a:gd name="connsiteY3" fmla="*/ 1746528 h 1762712"/>
                    <a:gd name="connsiteX4" fmla="*/ 298804 w 1583863"/>
                    <a:gd name="connsiteY4" fmla="*/ 1762712 h 1762712"/>
                    <a:gd name="connsiteX5" fmla="*/ 107623 w 1583863"/>
                    <a:gd name="connsiteY5" fmla="*/ 1654070 h 1762712"/>
                    <a:gd name="connsiteX6" fmla="*/ 72124 w 1583863"/>
                    <a:gd name="connsiteY6" fmla="*/ 1203737 h 1762712"/>
                    <a:gd name="connsiteX7" fmla="*/ 2463 w 1583863"/>
                    <a:gd name="connsiteY7" fmla="*/ 566327 h 1762712"/>
                    <a:gd name="connsiteX8" fmla="*/ 169299 w 1583863"/>
                    <a:gd name="connsiteY8" fmla="*/ 159707 h 1762712"/>
                    <a:gd name="connsiteX9" fmla="*/ 408808 w 1583863"/>
                    <a:gd name="connsiteY9" fmla="*/ 364196 h 1762712"/>
                    <a:gd name="connsiteX10" fmla="*/ 522942 w 1583863"/>
                    <a:gd name="connsiteY10" fmla="*/ 67773 h 1762712"/>
                    <a:gd name="connsiteX11" fmla="*/ 599393 w 1583863"/>
                    <a:gd name="connsiteY11" fmla="*/ 4763 h 1762712"/>
                    <a:gd name="connsiteX12" fmla="*/ 765673 w 1583863"/>
                    <a:gd name="connsiteY12" fmla="*/ 158694 h 1762712"/>
                    <a:gd name="connsiteX13" fmla="*/ 888695 w 1583863"/>
                    <a:gd name="connsiteY13" fmla="*/ 379809 h 1762712"/>
                    <a:gd name="connsiteX14" fmla="*/ 1024591 w 1583863"/>
                    <a:gd name="connsiteY14" fmla="*/ 46692 h 1762712"/>
                    <a:gd name="connsiteX15" fmla="*/ 1381530 w 1583863"/>
                    <a:gd name="connsiteY15" fmla="*/ 324836 h 1762712"/>
                    <a:gd name="connsiteX16" fmla="*/ 1532379 w 1583863"/>
                    <a:gd name="connsiteY16" fmla="*/ 568616 h 1762712"/>
                    <a:gd name="connsiteX17" fmla="*/ 1583035 w 1583863"/>
                    <a:gd name="connsiteY17" fmla="*/ 871144 h 1762712"/>
                    <a:gd name="connsiteX18" fmla="*/ 1499281 w 1583863"/>
                    <a:gd name="connsiteY18" fmla="*/ 1334301 h 1762712"/>
                    <a:gd name="connsiteX19" fmla="*/ 1515253 w 1583863"/>
                    <a:gd name="connsiteY19" fmla="*/ 1594077 h 1762712"/>
                    <a:gd name="connsiteX20" fmla="*/ 1436662 w 1583863"/>
                    <a:gd name="connsiteY20" fmla="*/ 1733604 h 1762712"/>
                    <a:gd name="connsiteX21" fmla="*/ 1313259 w 1583863"/>
                    <a:gd name="connsiteY21" fmla="*/ 1749425 h 1762712"/>
                    <a:gd name="connsiteX0" fmla="*/ 1227722 w 1583863"/>
                    <a:gd name="connsiteY0" fmla="*/ 1712334 h 1762712"/>
                    <a:gd name="connsiteX1" fmla="*/ 887057 w 1583863"/>
                    <a:gd name="connsiteY1" fmla="*/ 1468462 h 1762712"/>
                    <a:gd name="connsiteX2" fmla="*/ 599169 w 1583863"/>
                    <a:gd name="connsiteY2" fmla="*/ 1674052 h 1762712"/>
                    <a:gd name="connsiteX3" fmla="*/ 472317 w 1583863"/>
                    <a:gd name="connsiteY3" fmla="*/ 1746528 h 1762712"/>
                    <a:gd name="connsiteX4" fmla="*/ 298804 w 1583863"/>
                    <a:gd name="connsiteY4" fmla="*/ 1762712 h 1762712"/>
                    <a:gd name="connsiteX5" fmla="*/ 107623 w 1583863"/>
                    <a:gd name="connsiteY5" fmla="*/ 1654070 h 1762712"/>
                    <a:gd name="connsiteX6" fmla="*/ 72124 w 1583863"/>
                    <a:gd name="connsiteY6" fmla="*/ 1203737 h 1762712"/>
                    <a:gd name="connsiteX7" fmla="*/ 2463 w 1583863"/>
                    <a:gd name="connsiteY7" fmla="*/ 566327 h 1762712"/>
                    <a:gd name="connsiteX8" fmla="*/ 169299 w 1583863"/>
                    <a:gd name="connsiteY8" fmla="*/ 159707 h 1762712"/>
                    <a:gd name="connsiteX9" fmla="*/ 408808 w 1583863"/>
                    <a:gd name="connsiteY9" fmla="*/ 364196 h 1762712"/>
                    <a:gd name="connsiteX10" fmla="*/ 522942 w 1583863"/>
                    <a:gd name="connsiteY10" fmla="*/ 67773 h 1762712"/>
                    <a:gd name="connsiteX11" fmla="*/ 599393 w 1583863"/>
                    <a:gd name="connsiteY11" fmla="*/ 4763 h 1762712"/>
                    <a:gd name="connsiteX12" fmla="*/ 765673 w 1583863"/>
                    <a:gd name="connsiteY12" fmla="*/ 158694 h 1762712"/>
                    <a:gd name="connsiteX13" fmla="*/ 888695 w 1583863"/>
                    <a:gd name="connsiteY13" fmla="*/ 379809 h 1762712"/>
                    <a:gd name="connsiteX14" fmla="*/ 1024591 w 1583863"/>
                    <a:gd name="connsiteY14" fmla="*/ 46692 h 1762712"/>
                    <a:gd name="connsiteX15" fmla="*/ 1381530 w 1583863"/>
                    <a:gd name="connsiteY15" fmla="*/ 324836 h 1762712"/>
                    <a:gd name="connsiteX16" fmla="*/ 1532379 w 1583863"/>
                    <a:gd name="connsiteY16" fmla="*/ 568616 h 1762712"/>
                    <a:gd name="connsiteX17" fmla="*/ 1583035 w 1583863"/>
                    <a:gd name="connsiteY17" fmla="*/ 871144 h 1762712"/>
                    <a:gd name="connsiteX18" fmla="*/ 1499281 w 1583863"/>
                    <a:gd name="connsiteY18" fmla="*/ 1334301 h 1762712"/>
                    <a:gd name="connsiteX19" fmla="*/ 1515253 w 1583863"/>
                    <a:gd name="connsiteY19" fmla="*/ 1594077 h 1762712"/>
                    <a:gd name="connsiteX20" fmla="*/ 1436662 w 1583863"/>
                    <a:gd name="connsiteY20" fmla="*/ 1733604 h 1762712"/>
                    <a:gd name="connsiteX21" fmla="*/ 1313259 w 1583863"/>
                    <a:gd name="connsiteY21" fmla="*/ 1749425 h 1762712"/>
                    <a:gd name="connsiteX0" fmla="*/ 1227722 w 1583863"/>
                    <a:gd name="connsiteY0" fmla="*/ 1712334 h 1762712"/>
                    <a:gd name="connsiteX1" fmla="*/ 887057 w 1583863"/>
                    <a:gd name="connsiteY1" fmla="*/ 1468462 h 1762712"/>
                    <a:gd name="connsiteX2" fmla="*/ 599169 w 1583863"/>
                    <a:gd name="connsiteY2" fmla="*/ 1674052 h 1762712"/>
                    <a:gd name="connsiteX3" fmla="*/ 472317 w 1583863"/>
                    <a:gd name="connsiteY3" fmla="*/ 1746528 h 1762712"/>
                    <a:gd name="connsiteX4" fmla="*/ 298804 w 1583863"/>
                    <a:gd name="connsiteY4" fmla="*/ 1762712 h 1762712"/>
                    <a:gd name="connsiteX5" fmla="*/ 107623 w 1583863"/>
                    <a:gd name="connsiteY5" fmla="*/ 1654070 h 1762712"/>
                    <a:gd name="connsiteX6" fmla="*/ 72124 w 1583863"/>
                    <a:gd name="connsiteY6" fmla="*/ 1203737 h 1762712"/>
                    <a:gd name="connsiteX7" fmla="*/ 2463 w 1583863"/>
                    <a:gd name="connsiteY7" fmla="*/ 566327 h 1762712"/>
                    <a:gd name="connsiteX8" fmla="*/ 169299 w 1583863"/>
                    <a:gd name="connsiteY8" fmla="*/ 159707 h 1762712"/>
                    <a:gd name="connsiteX9" fmla="*/ 408808 w 1583863"/>
                    <a:gd name="connsiteY9" fmla="*/ 364196 h 1762712"/>
                    <a:gd name="connsiteX10" fmla="*/ 522942 w 1583863"/>
                    <a:gd name="connsiteY10" fmla="*/ 67773 h 1762712"/>
                    <a:gd name="connsiteX11" fmla="*/ 599393 w 1583863"/>
                    <a:gd name="connsiteY11" fmla="*/ 4763 h 1762712"/>
                    <a:gd name="connsiteX12" fmla="*/ 765673 w 1583863"/>
                    <a:gd name="connsiteY12" fmla="*/ 158694 h 1762712"/>
                    <a:gd name="connsiteX13" fmla="*/ 888695 w 1583863"/>
                    <a:gd name="connsiteY13" fmla="*/ 379809 h 1762712"/>
                    <a:gd name="connsiteX14" fmla="*/ 1024591 w 1583863"/>
                    <a:gd name="connsiteY14" fmla="*/ 46692 h 1762712"/>
                    <a:gd name="connsiteX15" fmla="*/ 1381530 w 1583863"/>
                    <a:gd name="connsiteY15" fmla="*/ 324836 h 1762712"/>
                    <a:gd name="connsiteX16" fmla="*/ 1532379 w 1583863"/>
                    <a:gd name="connsiteY16" fmla="*/ 568616 h 1762712"/>
                    <a:gd name="connsiteX17" fmla="*/ 1583035 w 1583863"/>
                    <a:gd name="connsiteY17" fmla="*/ 871144 h 1762712"/>
                    <a:gd name="connsiteX18" fmla="*/ 1499281 w 1583863"/>
                    <a:gd name="connsiteY18" fmla="*/ 1334301 h 1762712"/>
                    <a:gd name="connsiteX19" fmla="*/ 1515253 w 1583863"/>
                    <a:gd name="connsiteY19" fmla="*/ 1594077 h 1762712"/>
                    <a:gd name="connsiteX20" fmla="*/ 1436662 w 1583863"/>
                    <a:gd name="connsiteY20" fmla="*/ 1733604 h 1762712"/>
                    <a:gd name="connsiteX21" fmla="*/ 1313259 w 1583863"/>
                    <a:gd name="connsiteY21" fmla="*/ 1749425 h 1762712"/>
                    <a:gd name="connsiteX0" fmla="*/ 1227722 w 1583863"/>
                    <a:gd name="connsiteY0" fmla="*/ 1712334 h 1762712"/>
                    <a:gd name="connsiteX1" fmla="*/ 887057 w 1583863"/>
                    <a:gd name="connsiteY1" fmla="*/ 1468462 h 1762712"/>
                    <a:gd name="connsiteX2" fmla="*/ 599169 w 1583863"/>
                    <a:gd name="connsiteY2" fmla="*/ 1674052 h 1762712"/>
                    <a:gd name="connsiteX3" fmla="*/ 472317 w 1583863"/>
                    <a:gd name="connsiteY3" fmla="*/ 1746528 h 1762712"/>
                    <a:gd name="connsiteX4" fmla="*/ 298804 w 1583863"/>
                    <a:gd name="connsiteY4" fmla="*/ 1762712 h 1762712"/>
                    <a:gd name="connsiteX5" fmla="*/ 107623 w 1583863"/>
                    <a:gd name="connsiteY5" fmla="*/ 1654070 h 1762712"/>
                    <a:gd name="connsiteX6" fmla="*/ 72124 w 1583863"/>
                    <a:gd name="connsiteY6" fmla="*/ 1203737 h 1762712"/>
                    <a:gd name="connsiteX7" fmla="*/ 2463 w 1583863"/>
                    <a:gd name="connsiteY7" fmla="*/ 566327 h 1762712"/>
                    <a:gd name="connsiteX8" fmla="*/ 169299 w 1583863"/>
                    <a:gd name="connsiteY8" fmla="*/ 159707 h 1762712"/>
                    <a:gd name="connsiteX9" fmla="*/ 408808 w 1583863"/>
                    <a:gd name="connsiteY9" fmla="*/ 364196 h 1762712"/>
                    <a:gd name="connsiteX10" fmla="*/ 522942 w 1583863"/>
                    <a:gd name="connsiteY10" fmla="*/ 67773 h 1762712"/>
                    <a:gd name="connsiteX11" fmla="*/ 599393 w 1583863"/>
                    <a:gd name="connsiteY11" fmla="*/ 4763 h 1762712"/>
                    <a:gd name="connsiteX12" fmla="*/ 765673 w 1583863"/>
                    <a:gd name="connsiteY12" fmla="*/ 158694 h 1762712"/>
                    <a:gd name="connsiteX13" fmla="*/ 888695 w 1583863"/>
                    <a:gd name="connsiteY13" fmla="*/ 379809 h 1762712"/>
                    <a:gd name="connsiteX14" fmla="*/ 1024591 w 1583863"/>
                    <a:gd name="connsiteY14" fmla="*/ 46692 h 1762712"/>
                    <a:gd name="connsiteX15" fmla="*/ 1381530 w 1583863"/>
                    <a:gd name="connsiteY15" fmla="*/ 324836 h 1762712"/>
                    <a:gd name="connsiteX16" fmla="*/ 1532379 w 1583863"/>
                    <a:gd name="connsiteY16" fmla="*/ 568616 h 1762712"/>
                    <a:gd name="connsiteX17" fmla="*/ 1583035 w 1583863"/>
                    <a:gd name="connsiteY17" fmla="*/ 871144 h 1762712"/>
                    <a:gd name="connsiteX18" fmla="*/ 1499281 w 1583863"/>
                    <a:gd name="connsiteY18" fmla="*/ 1334301 h 1762712"/>
                    <a:gd name="connsiteX19" fmla="*/ 1515253 w 1583863"/>
                    <a:gd name="connsiteY19" fmla="*/ 1594077 h 1762712"/>
                    <a:gd name="connsiteX20" fmla="*/ 1436662 w 1583863"/>
                    <a:gd name="connsiteY20" fmla="*/ 1733604 h 1762712"/>
                    <a:gd name="connsiteX21" fmla="*/ 1313259 w 1583863"/>
                    <a:gd name="connsiteY21" fmla="*/ 1749425 h 1762712"/>
                    <a:gd name="connsiteX0" fmla="*/ 1227722 w 1583863"/>
                    <a:gd name="connsiteY0" fmla="*/ 1712334 h 1762712"/>
                    <a:gd name="connsiteX1" fmla="*/ 887057 w 1583863"/>
                    <a:gd name="connsiteY1" fmla="*/ 1468462 h 1762712"/>
                    <a:gd name="connsiteX2" fmla="*/ 599169 w 1583863"/>
                    <a:gd name="connsiteY2" fmla="*/ 1674052 h 1762712"/>
                    <a:gd name="connsiteX3" fmla="*/ 472317 w 1583863"/>
                    <a:gd name="connsiteY3" fmla="*/ 1746528 h 1762712"/>
                    <a:gd name="connsiteX4" fmla="*/ 298804 w 1583863"/>
                    <a:gd name="connsiteY4" fmla="*/ 1762712 h 1762712"/>
                    <a:gd name="connsiteX5" fmla="*/ 107623 w 1583863"/>
                    <a:gd name="connsiteY5" fmla="*/ 1654070 h 1762712"/>
                    <a:gd name="connsiteX6" fmla="*/ 72124 w 1583863"/>
                    <a:gd name="connsiteY6" fmla="*/ 1203737 h 1762712"/>
                    <a:gd name="connsiteX7" fmla="*/ 2463 w 1583863"/>
                    <a:gd name="connsiteY7" fmla="*/ 566327 h 1762712"/>
                    <a:gd name="connsiteX8" fmla="*/ 169299 w 1583863"/>
                    <a:gd name="connsiteY8" fmla="*/ 159707 h 1762712"/>
                    <a:gd name="connsiteX9" fmla="*/ 408808 w 1583863"/>
                    <a:gd name="connsiteY9" fmla="*/ 364196 h 1762712"/>
                    <a:gd name="connsiteX10" fmla="*/ 522942 w 1583863"/>
                    <a:gd name="connsiteY10" fmla="*/ 67773 h 1762712"/>
                    <a:gd name="connsiteX11" fmla="*/ 599393 w 1583863"/>
                    <a:gd name="connsiteY11" fmla="*/ 4763 h 1762712"/>
                    <a:gd name="connsiteX12" fmla="*/ 765673 w 1583863"/>
                    <a:gd name="connsiteY12" fmla="*/ 158694 h 1762712"/>
                    <a:gd name="connsiteX13" fmla="*/ 888695 w 1583863"/>
                    <a:gd name="connsiteY13" fmla="*/ 379809 h 1762712"/>
                    <a:gd name="connsiteX14" fmla="*/ 1024591 w 1583863"/>
                    <a:gd name="connsiteY14" fmla="*/ 46692 h 1762712"/>
                    <a:gd name="connsiteX15" fmla="*/ 1381530 w 1583863"/>
                    <a:gd name="connsiteY15" fmla="*/ 324836 h 1762712"/>
                    <a:gd name="connsiteX16" fmla="*/ 1532379 w 1583863"/>
                    <a:gd name="connsiteY16" fmla="*/ 568616 h 1762712"/>
                    <a:gd name="connsiteX17" fmla="*/ 1583035 w 1583863"/>
                    <a:gd name="connsiteY17" fmla="*/ 871144 h 1762712"/>
                    <a:gd name="connsiteX18" fmla="*/ 1499281 w 1583863"/>
                    <a:gd name="connsiteY18" fmla="*/ 1334301 h 1762712"/>
                    <a:gd name="connsiteX19" fmla="*/ 1515253 w 1583863"/>
                    <a:gd name="connsiteY19" fmla="*/ 1594077 h 1762712"/>
                    <a:gd name="connsiteX20" fmla="*/ 1436662 w 1583863"/>
                    <a:gd name="connsiteY20" fmla="*/ 1733604 h 1762712"/>
                    <a:gd name="connsiteX21" fmla="*/ 1313259 w 1583863"/>
                    <a:gd name="connsiteY21" fmla="*/ 1749425 h 1762712"/>
                    <a:gd name="connsiteX22" fmla="*/ 1227722 w 1583863"/>
                    <a:gd name="connsiteY22" fmla="*/ 1712334 h 1762712"/>
                    <a:gd name="connsiteX0" fmla="*/ 1227722 w 1583863"/>
                    <a:gd name="connsiteY0" fmla="*/ 1712334 h 1762712"/>
                    <a:gd name="connsiteX1" fmla="*/ 887057 w 1583863"/>
                    <a:gd name="connsiteY1" fmla="*/ 1468462 h 1762712"/>
                    <a:gd name="connsiteX2" fmla="*/ 599169 w 1583863"/>
                    <a:gd name="connsiteY2" fmla="*/ 1674052 h 1762712"/>
                    <a:gd name="connsiteX3" fmla="*/ 472317 w 1583863"/>
                    <a:gd name="connsiteY3" fmla="*/ 1746528 h 1762712"/>
                    <a:gd name="connsiteX4" fmla="*/ 298804 w 1583863"/>
                    <a:gd name="connsiteY4" fmla="*/ 1762712 h 1762712"/>
                    <a:gd name="connsiteX5" fmla="*/ 107623 w 1583863"/>
                    <a:gd name="connsiteY5" fmla="*/ 1654070 h 1762712"/>
                    <a:gd name="connsiteX6" fmla="*/ 72124 w 1583863"/>
                    <a:gd name="connsiteY6" fmla="*/ 1203737 h 1762712"/>
                    <a:gd name="connsiteX7" fmla="*/ 2463 w 1583863"/>
                    <a:gd name="connsiteY7" fmla="*/ 566327 h 1762712"/>
                    <a:gd name="connsiteX8" fmla="*/ 169299 w 1583863"/>
                    <a:gd name="connsiteY8" fmla="*/ 159707 h 1762712"/>
                    <a:gd name="connsiteX9" fmla="*/ 408808 w 1583863"/>
                    <a:gd name="connsiteY9" fmla="*/ 364196 h 1762712"/>
                    <a:gd name="connsiteX10" fmla="*/ 522942 w 1583863"/>
                    <a:gd name="connsiteY10" fmla="*/ 67773 h 1762712"/>
                    <a:gd name="connsiteX11" fmla="*/ 599393 w 1583863"/>
                    <a:gd name="connsiteY11" fmla="*/ 4763 h 1762712"/>
                    <a:gd name="connsiteX12" fmla="*/ 765673 w 1583863"/>
                    <a:gd name="connsiteY12" fmla="*/ 158694 h 1762712"/>
                    <a:gd name="connsiteX13" fmla="*/ 888695 w 1583863"/>
                    <a:gd name="connsiteY13" fmla="*/ 379809 h 1762712"/>
                    <a:gd name="connsiteX14" fmla="*/ 1024591 w 1583863"/>
                    <a:gd name="connsiteY14" fmla="*/ 46692 h 1762712"/>
                    <a:gd name="connsiteX15" fmla="*/ 1381530 w 1583863"/>
                    <a:gd name="connsiteY15" fmla="*/ 324836 h 1762712"/>
                    <a:gd name="connsiteX16" fmla="*/ 1532379 w 1583863"/>
                    <a:gd name="connsiteY16" fmla="*/ 568616 h 1762712"/>
                    <a:gd name="connsiteX17" fmla="*/ 1583035 w 1583863"/>
                    <a:gd name="connsiteY17" fmla="*/ 871144 h 1762712"/>
                    <a:gd name="connsiteX18" fmla="*/ 1499281 w 1583863"/>
                    <a:gd name="connsiteY18" fmla="*/ 1334301 h 1762712"/>
                    <a:gd name="connsiteX19" fmla="*/ 1515253 w 1583863"/>
                    <a:gd name="connsiteY19" fmla="*/ 1594077 h 1762712"/>
                    <a:gd name="connsiteX20" fmla="*/ 1436662 w 1583863"/>
                    <a:gd name="connsiteY20" fmla="*/ 1733604 h 1762712"/>
                    <a:gd name="connsiteX21" fmla="*/ 1302666 w 1583863"/>
                    <a:gd name="connsiteY21" fmla="*/ 1759457 h 1762712"/>
                    <a:gd name="connsiteX22" fmla="*/ 1227722 w 1583863"/>
                    <a:gd name="connsiteY22" fmla="*/ 1712334 h 1762712"/>
                    <a:gd name="connsiteX0" fmla="*/ 1227722 w 1583863"/>
                    <a:gd name="connsiteY0" fmla="*/ 1712334 h 1766022"/>
                    <a:gd name="connsiteX1" fmla="*/ 887057 w 1583863"/>
                    <a:gd name="connsiteY1" fmla="*/ 1468462 h 1766022"/>
                    <a:gd name="connsiteX2" fmla="*/ 599169 w 1583863"/>
                    <a:gd name="connsiteY2" fmla="*/ 1674052 h 1766022"/>
                    <a:gd name="connsiteX3" fmla="*/ 472317 w 1583863"/>
                    <a:gd name="connsiteY3" fmla="*/ 1746528 h 1766022"/>
                    <a:gd name="connsiteX4" fmla="*/ 298804 w 1583863"/>
                    <a:gd name="connsiteY4" fmla="*/ 1762712 h 1766022"/>
                    <a:gd name="connsiteX5" fmla="*/ 107623 w 1583863"/>
                    <a:gd name="connsiteY5" fmla="*/ 1654070 h 1766022"/>
                    <a:gd name="connsiteX6" fmla="*/ 72124 w 1583863"/>
                    <a:gd name="connsiteY6" fmla="*/ 1203737 h 1766022"/>
                    <a:gd name="connsiteX7" fmla="*/ 2463 w 1583863"/>
                    <a:gd name="connsiteY7" fmla="*/ 566327 h 1766022"/>
                    <a:gd name="connsiteX8" fmla="*/ 169299 w 1583863"/>
                    <a:gd name="connsiteY8" fmla="*/ 159707 h 1766022"/>
                    <a:gd name="connsiteX9" fmla="*/ 408808 w 1583863"/>
                    <a:gd name="connsiteY9" fmla="*/ 364196 h 1766022"/>
                    <a:gd name="connsiteX10" fmla="*/ 522942 w 1583863"/>
                    <a:gd name="connsiteY10" fmla="*/ 67773 h 1766022"/>
                    <a:gd name="connsiteX11" fmla="*/ 599393 w 1583863"/>
                    <a:gd name="connsiteY11" fmla="*/ 4763 h 1766022"/>
                    <a:gd name="connsiteX12" fmla="*/ 765673 w 1583863"/>
                    <a:gd name="connsiteY12" fmla="*/ 158694 h 1766022"/>
                    <a:gd name="connsiteX13" fmla="*/ 888695 w 1583863"/>
                    <a:gd name="connsiteY13" fmla="*/ 379809 h 1766022"/>
                    <a:gd name="connsiteX14" fmla="*/ 1024591 w 1583863"/>
                    <a:gd name="connsiteY14" fmla="*/ 46692 h 1766022"/>
                    <a:gd name="connsiteX15" fmla="*/ 1381530 w 1583863"/>
                    <a:gd name="connsiteY15" fmla="*/ 324836 h 1766022"/>
                    <a:gd name="connsiteX16" fmla="*/ 1532379 w 1583863"/>
                    <a:gd name="connsiteY16" fmla="*/ 568616 h 1766022"/>
                    <a:gd name="connsiteX17" fmla="*/ 1583035 w 1583863"/>
                    <a:gd name="connsiteY17" fmla="*/ 871144 h 1766022"/>
                    <a:gd name="connsiteX18" fmla="*/ 1499281 w 1583863"/>
                    <a:gd name="connsiteY18" fmla="*/ 1334301 h 1766022"/>
                    <a:gd name="connsiteX19" fmla="*/ 1515253 w 1583863"/>
                    <a:gd name="connsiteY19" fmla="*/ 1594077 h 1766022"/>
                    <a:gd name="connsiteX20" fmla="*/ 1436662 w 1583863"/>
                    <a:gd name="connsiteY20" fmla="*/ 1733604 h 1766022"/>
                    <a:gd name="connsiteX21" fmla="*/ 1302666 w 1583863"/>
                    <a:gd name="connsiteY21" fmla="*/ 1759457 h 1766022"/>
                    <a:gd name="connsiteX22" fmla="*/ 1227722 w 1583863"/>
                    <a:gd name="connsiteY22" fmla="*/ 1712334 h 1766022"/>
                    <a:gd name="connsiteX0" fmla="*/ 1227722 w 1583863"/>
                    <a:gd name="connsiteY0" fmla="*/ 1712334 h 1762712"/>
                    <a:gd name="connsiteX1" fmla="*/ 887057 w 1583863"/>
                    <a:gd name="connsiteY1" fmla="*/ 1468462 h 1762712"/>
                    <a:gd name="connsiteX2" fmla="*/ 599169 w 1583863"/>
                    <a:gd name="connsiteY2" fmla="*/ 1674052 h 1762712"/>
                    <a:gd name="connsiteX3" fmla="*/ 472317 w 1583863"/>
                    <a:gd name="connsiteY3" fmla="*/ 1746528 h 1762712"/>
                    <a:gd name="connsiteX4" fmla="*/ 298804 w 1583863"/>
                    <a:gd name="connsiteY4" fmla="*/ 1762712 h 1762712"/>
                    <a:gd name="connsiteX5" fmla="*/ 107623 w 1583863"/>
                    <a:gd name="connsiteY5" fmla="*/ 1654070 h 1762712"/>
                    <a:gd name="connsiteX6" fmla="*/ 72124 w 1583863"/>
                    <a:gd name="connsiteY6" fmla="*/ 1203737 h 1762712"/>
                    <a:gd name="connsiteX7" fmla="*/ 2463 w 1583863"/>
                    <a:gd name="connsiteY7" fmla="*/ 566327 h 1762712"/>
                    <a:gd name="connsiteX8" fmla="*/ 169299 w 1583863"/>
                    <a:gd name="connsiteY8" fmla="*/ 159707 h 1762712"/>
                    <a:gd name="connsiteX9" fmla="*/ 408808 w 1583863"/>
                    <a:gd name="connsiteY9" fmla="*/ 364196 h 1762712"/>
                    <a:gd name="connsiteX10" fmla="*/ 522942 w 1583863"/>
                    <a:gd name="connsiteY10" fmla="*/ 67773 h 1762712"/>
                    <a:gd name="connsiteX11" fmla="*/ 599393 w 1583863"/>
                    <a:gd name="connsiteY11" fmla="*/ 4763 h 1762712"/>
                    <a:gd name="connsiteX12" fmla="*/ 765673 w 1583863"/>
                    <a:gd name="connsiteY12" fmla="*/ 158694 h 1762712"/>
                    <a:gd name="connsiteX13" fmla="*/ 888695 w 1583863"/>
                    <a:gd name="connsiteY13" fmla="*/ 379809 h 1762712"/>
                    <a:gd name="connsiteX14" fmla="*/ 1024591 w 1583863"/>
                    <a:gd name="connsiteY14" fmla="*/ 46692 h 1762712"/>
                    <a:gd name="connsiteX15" fmla="*/ 1381530 w 1583863"/>
                    <a:gd name="connsiteY15" fmla="*/ 324836 h 1762712"/>
                    <a:gd name="connsiteX16" fmla="*/ 1532379 w 1583863"/>
                    <a:gd name="connsiteY16" fmla="*/ 568616 h 1762712"/>
                    <a:gd name="connsiteX17" fmla="*/ 1583035 w 1583863"/>
                    <a:gd name="connsiteY17" fmla="*/ 871144 h 1762712"/>
                    <a:gd name="connsiteX18" fmla="*/ 1499281 w 1583863"/>
                    <a:gd name="connsiteY18" fmla="*/ 1334301 h 1762712"/>
                    <a:gd name="connsiteX19" fmla="*/ 1515253 w 1583863"/>
                    <a:gd name="connsiteY19" fmla="*/ 1594077 h 1762712"/>
                    <a:gd name="connsiteX20" fmla="*/ 1436662 w 1583863"/>
                    <a:gd name="connsiteY20" fmla="*/ 1733604 h 1762712"/>
                    <a:gd name="connsiteX21" fmla="*/ 1227722 w 1583863"/>
                    <a:gd name="connsiteY21" fmla="*/ 1712334 h 1762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583863" h="1762712">
                      <a:moveTo>
                        <a:pt x="1227722" y="1712334"/>
                      </a:moveTo>
                      <a:cubicBezTo>
                        <a:pt x="1136121" y="1668144"/>
                        <a:pt x="991816" y="1474842"/>
                        <a:pt x="887057" y="1468462"/>
                      </a:cubicBezTo>
                      <a:cubicBezTo>
                        <a:pt x="782298" y="1462082"/>
                        <a:pt x="665144" y="1629924"/>
                        <a:pt x="599169" y="1674052"/>
                      </a:cubicBezTo>
                      <a:cubicBezTo>
                        <a:pt x="533194" y="1718180"/>
                        <a:pt x="522378" y="1731751"/>
                        <a:pt x="472317" y="1746528"/>
                      </a:cubicBezTo>
                      <a:cubicBezTo>
                        <a:pt x="422256" y="1761305"/>
                        <a:pt x="427069" y="1761484"/>
                        <a:pt x="298804" y="1762712"/>
                      </a:cubicBezTo>
                      <a:cubicBezTo>
                        <a:pt x="189542" y="1745944"/>
                        <a:pt x="145403" y="1747233"/>
                        <a:pt x="107623" y="1654070"/>
                      </a:cubicBezTo>
                      <a:cubicBezTo>
                        <a:pt x="69843" y="1560907"/>
                        <a:pt x="89651" y="1385027"/>
                        <a:pt x="72124" y="1203737"/>
                      </a:cubicBezTo>
                      <a:cubicBezTo>
                        <a:pt x="54597" y="1022447"/>
                        <a:pt x="-13733" y="740332"/>
                        <a:pt x="2463" y="566327"/>
                      </a:cubicBezTo>
                      <a:cubicBezTo>
                        <a:pt x="18659" y="392322"/>
                        <a:pt x="101575" y="193395"/>
                        <a:pt x="169299" y="159707"/>
                      </a:cubicBezTo>
                      <a:cubicBezTo>
                        <a:pt x="237023" y="126019"/>
                        <a:pt x="349868" y="379518"/>
                        <a:pt x="408808" y="364196"/>
                      </a:cubicBezTo>
                      <a:cubicBezTo>
                        <a:pt x="467748" y="348874"/>
                        <a:pt x="509151" y="124933"/>
                        <a:pt x="522942" y="67773"/>
                      </a:cubicBezTo>
                      <a:cubicBezTo>
                        <a:pt x="536733" y="10613"/>
                        <a:pt x="558938" y="-10391"/>
                        <a:pt x="599393" y="4763"/>
                      </a:cubicBezTo>
                      <a:cubicBezTo>
                        <a:pt x="639848" y="19917"/>
                        <a:pt x="721710" y="74697"/>
                        <a:pt x="765673" y="158694"/>
                      </a:cubicBezTo>
                      <a:cubicBezTo>
                        <a:pt x="809636" y="242691"/>
                        <a:pt x="845542" y="398476"/>
                        <a:pt x="888695" y="379809"/>
                      </a:cubicBezTo>
                      <a:cubicBezTo>
                        <a:pt x="931848" y="361142"/>
                        <a:pt x="942452" y="55854"/>
                        <a:pt x="1024591" y="46692"/>
                      </a:cubicBezTo>
                      <a:cubicBezTo>
                        <a:pt x="1106730" y="37530"/>
                        <a:pt x="1296899" y="237849"/>
                        <a:pt x="1381530" y="324836"/>
                      </a:cubicBezTo>
                      <a:cubicBezTo>
                        <a:pt x="1466161" y="411823"/>
                        <a:pt x="1498795" y="477565"/>
                        <a:pt x="1532379" y="568616"/>
                      </a:cubicBezTo>
                      <a:cubicBezTo>
                        <a:pt x="1565963" y="659667"/>
                        <a:pt x="1588551" y="743530"/>
                        <a:pt x="1583035" y="871144"/>
                      </a:cubicBezTo>
                      <a:cubicBezTo>
                        <a:pt x="1577519" y="998758"/>
                        <a:pt x="1510578" y="1213812"/>
                        <a:pt x="1499281" y="1334301"/>
                      </a:cubicBezTo>
                      <a:cubicBezTo>
                        <a:pt x="1487984" y="1454790"/>
                        <a:pt x="1524365" y="1530313"/>
                        <a:pt x="1515253" y="1594077"/>
                      </a:cubicBezTo>
                      <a:cubicBezTo>
                        <a:pt x="1506141" y="1657841"/>
                        <a:pt x="1472093" y="1706041"/>
                        <a:pt x="1436662" y="1733604"/>
                      </a:cubicBezTo>
                      <a:cubicBezTo>
                        <a:pt x="1388740" y="1753314"/>
                        <a:pt x="1319323" y="1756524"/>
                        <a:pt x="1227722" y="1712334"/>
                      </a:cubicBezTo>
                      <a:close/>
                    </a:path>
                  </a:pathLst>
                </a:custGeom>
                <a:gradFill>
                  <a:gsLst>
                    <a:gs pos="0">
                      <a:schemeClr val="bg1"/>
                    </a:gs>
                    <a:gs pos="26000">
                      <a:schemeClr val="bg1">
                        <a:lumMod val="95000"/>
                      </a:schemeClr>
                    </a:gs>
                    <a:gs pos="100000">
                      <a:srgbClr val="00FA00"/>
                    </a:gs>
                  </a:gsLst>
                  <a:path path="shape">
                    <a:fillToRect l="50000" t="50000" r="50000" b="50000"/>
                  </a:path>
                </a:gradFill>
                <a:ln w="127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145" name="図形グループ 370">
                <a:extLst>
                  <a:ext uri="{FF2B5EF4-FFF2-40B4-BE49-F238E27FC236}">
                    <a16:creationId xmlns:a16="http://schemas.microsoft.com/office/drawing/2014/main" id="{41A41070-251C-AF47-9904-9AFBD639880B}"/>
                  </a:ext>
                </a:extLst>
              </p:cNvPr>
              <p:cNvGrpSpPr>
                <a:grpSpLocks noChangeAspect="1"/>
              </p:cNvGrpSpPr>
              <p:nvPr/>
            </p:nvGrpSpPr>
            <p:grpSpPr>
              <a:xfrm>
                <a:off x="5598863" y="12563615"/>
                <a:ext cx="553789" cy="514015"/>
                <a:chOff x="12389400" y="11137496"/>
                <a:chExt cx="702611" cy="652147"/>
              </a:xfrm>
            </p:grpSpPr>
            <p:sp>
              <p:nvSpPr>
                <p:cNvPr id="146" name="円/楕円 225">
                  <a:extLst>
                    <a:ext uri="{FF2B5EF4-FFF2-40B4-BE49-F238E27FC236}">
                      <a16:creationId xmlns:a16="http://schemas.microsoft.com/office/drawing/2014/main" id="{EFA502C9-4DEE-A74C-8CDD-126D94E06F65}"/>
                    </a:ext>
                  </a:extLst>
                </p:cNvPr>
                <p:cNvSpPr/>
                <p:nvPr/>
              </p:nvSpPr>
              <p:spPr>
                <a:xfrm>
                  <a:off x="12389400" y="11137496"/>
                  <a:ext cx="702611" cy="652147"/>
                </a:xfrm>
                <a:custGeom>
                  <a:avLst/>
                  <a:gdLst>
                    <a:gd name="connsiteX0" fmla="*/ 0 w 755386"/>
                    <a:gd name="connsiteY0" fmla="*/ 318117 h 636233"/>
                    <a:gd name="connsiteX1" fmla="*/ 377693 w 755386"/>
                    <a:gd name="connsiteY1" fmla="*/ 0 h 636233"/>
                    <a:gd name="connsiteX2" fmla="*/ 755386 w 755386"/>
                    <a:gd name="connsiteY2" fmla="*/ 318117 h 636233"/>
                    <a:gd name="connsiteX3" fmla="*/ 377693 w 755386"/>
                    <a:gd name="connsiteY3" fmla="*/ 636234 h 636233"/>
                    <a:gd name="connsiteX4" fmla="*/ 0 w 755386"/>
                    <a:gd name="connsiteY4" fmla="*/ 318117 h 636233"/>
                    <a:gd name="connsiteX0" fmla="*/ 0 w 773233"/>
                    <a:gd name="connsiteY0" fmla="*/ 318117 h 642352"/>
                    <a:gd name="connsiteX1" fmla="*/ 377693 w 773233"/>
                    <a:gd name="connsiteY1" fmla="*/ 0 h 642352"/>
                    <a:gd name="connsiteX2" fmla="*/ 755386 w 773233"/>
                    <a:gd name="connsiteY2" fmla="*/ 318117 h 642352"/>
                    <a:gd name="connsiteX3" fmla="*/ 677873 w 773233"/>
                    <a:gd name="connsiteY3" fmla="*/ 511935 h 642352"/>
                    <a:gd name="connsiteX4" fmla="*/ 377693 w 773233"/>
                    <a:gd name="connsiteY4" fmla="*/ 636234 h 642352"/>
                    <a:gd name="connsiteX5" fmla="*/ 0 w 773233"/>
                    <a:gd name="connsiteY5" fmla="*/ 318117 h 642352"/>
                    <a:gd name="connsiteX0" fmla="*/ 0 w 739176"/>
                    <a:gd name="connsiteY0" fmla="*/ 321631 h 645866"/>
                    <a:gd name="connsiteX1" fmla="*/ 377693 w 739176"/>
                    <a:gd name="connsiteY1" fmla="*/ 3514 h 645866"/>
                    <a:gd name="connsiteX2" fmla="*/ 711083 w 739176"/>
                    <a:gd name="connsiteY2" fmla="*/ 173958 h 645866"/>
                    <a:gd name="connsiteX3" fmla="*/ 677873 w 739176"/>
                    <a:gd name="connsiteY3" fmla="*/ 515449 h 645866"/>
                    <a:gd name="connsiteX4" fmla="*/ 377693 w 739176"/>
                    <a:gd name="connsiteY4" fmla="*/ 639748 h 645866"/>
                    <a:gd name="connsiteX5" fmla="*/ 0 w 739176"/>
                    <a:gd name="connsiteY5" fmla="*/ 321631 h 645866"/>
                    <a:gd name="connsiteX0" fmla="*/ 0 w 739176"/>
                    <a:gd name="connsiteY0" fmla="*/ 322385 h 646620"/>
                    <a:gd name="connsiteX1" fmla="*/ 377693 w 739176"/>
                    <a:gd name="connsiteY1" fmla="*/ 4268 h 646620"/>
                    <a:gd name="connsiteX2" fmla="*/ 711083 w 739176"/>
                    <a:gd name="connsiteY2" fmla="*/ 174712 h 646620"/>
                    <a:gd name="connsiteX3" fmla="*/ 677873 w 739176"/>
                    <a:gd name="connsiteY3" fmla="*/ 516203 h 646620"/>
                    <a:gd name="connsiteX4" fmla="*/ 377693 w 739176"/>
                    <a:gd name="connsiteY4" fmla="*/ 640502 h 646620"/>
                    <a:gd name="connsiteX5" fmla="*/ 0 w 739176"/>
                    <a:gd name="connsiteY5" fmla="*/ 322385 h 646620"/>
                    <a:gd name="connsiteX0" fmla="*/ 0 w 739176"/>
                    <a:gd name="connsiteY0" fmla="*/ 320854 h 645089"/>
                    <a:gd name="connsiteX1" fmla="*/ 377693 w 739176"/>
                    <a:gd name="connsiteY1" fmla="*/ 2737 h 645089"/>
                    <a:gd name="connsiteX2" fmla="*/ 711083 w 739176"/>
                    <a:gd name="connsiteY2" fmla="*/ 194890 h 645089"/>
                    <a:gd name="connsiteX3" fmla="*/ 677873 w 739176"/>
                    <a:gd name="connsiteY3" fmla="*/ 514672 h 645089"/>
                    <a:gd name="connsiteX4" fmla="*/ 377693 w 739176"/>
                    <a:gd name="connsiteY4" fmla="*/ 638971 h 645089"/>
                    <a:gd name="connsiteX5" fmla="*/ 0 w 739176"/>
                    <a:gd name="connsiteY5" fmla="*/ 320854 h 645089"/>
                    <a:gd name="connsiteX0" fmla="*/ 0 w 761685"/>
                    <a:gd name="connsiteY0" fmla="*/ 320854 h 674162"/>
                    <a:gd name="connsiteX1" fmla="*/ 377693 w 761685"/>
                    <a:gd name="connsiteY1" fmla="*/ 2737 h 674162"/>
                    <a:gd name="connsiteX2" fmla="*/ 711083 w 761685"/>
                    <a:gd name="connsiteY2" fmla="*/ 194890 h 674162"/>
                    <a:gd name="connsiteX3" fmla="*/ 724910 w 761685"/>
                    <a:gd name="connsiteY3" fmla="*/ 630454 h 674162"/>
                    <a:gd name="connsiteX4" fmla="*/ 377693 w 761685"/>
                    <a:gd name="connsiteY4" fmla="*/ 638971 h 674162"/>
                    <a:gd name="connsiteX5" fmla="*/ 0 w 761685"/>
                    <a:gd name="connsiteY5" fmla="*/ 320854 h 674162"/>
                    <a:gd name="connsiteX0" fmla="*/ 0 w 764796"/>
                    <a:gd name="connsiteY0" fmla="*/ 320375 h 664564"/>
                    <a:gd name="connsiteX1" fmla="*/ 377693 w 764796"/>
                    <a:gd name="connsiteY1" fmla="*/ 2258 h 664564"/>
                    <a:gd name="connsiteX2" fmla="*/ 711083 w 764796"/>
                    <a:gd name="connsiteY2" fmla="*/ 194411 h 664564"/>
                    <a:gd name="connsiteX3" fmla="*/ 755701 w 764796"/>
                    <a:gd name="connsiteY3" fmla="*/ 499941 h 664564"/>
                    <a:gd name="connsiteX4" fmla="*/ 724910 w 764796"/>
                    <a:gd name="connsiteY4" fmla="*/ 629975 h 664564"/>
                    <a:gd name="connsiteX5" fmla="*/ 377693 w 764796"/>
                    <a:gd name="connsiteY5" fmla="*/ 638492 h 664564"/>
                    <a:gd name="connsiteX6" fmla="*/ 0 w 764796"/>
                    <a:gd name="connsiteY6" fmla="*/ 320375 h 664564"/>
                    <a:gd name="connsiteX0" fmla="*/ 0 w 750401"/>
                    <a:gd name="connsiteY0" fmla="*/ 320375 h 664564"/>
                    <a:gd name="connsiteX1" fmla="*/ 377693 w 750401"/>
                    <a:gd name="connsiteY1" fmla="*/ 2258 h 664564"/>
                    <a:gd name="connsiteX2" fmla="*/ 711083 w 750401"/>
                    <a:gd name="connsiteY2" fmla="*/ 194411 h 664564"/>
                    <a:gd name="connsiteX3" fmla="*/ 712282 w 750401"/>
                    <a:gd name="connsiteY3" fmla="*/ 478232 h 664564"/>
                    <a:gd name="connsiteX4" fmla="*/ 724910 w 750401"/>
                    <a:gd name="connsiteY4" fmla="*/ 629975 h 664564"/>
                    <a:gd name="connsiteX5" fmla="*/ 377693 w 750401"/>
                    <a:gd name="connsiteY5" fmla="*/ 638492 h 664564"/>
                    <a:gd name="connsiteX6" fmla="*/ 0 w 750401"/>
                    <a:gd name="connsiteY6" fmla="*/ 320375 h 664564"/>
                    <a:gd name="connsiteX0" fmla="*/ 0 w 738882"/>
                    <a:gd name="connsiteY0" fmla="*/ 320375 h 663216"/>
                    <a:gd name="connsiteX1" fmla="*/ 377693 w 738882"/>
                    <a:gd name="connsiteY1" fmla="*/ 2258 h 663216"/>
                    <a:gd name="connsiteX2" fmla="*/ 711083 w 738882"/>
                    <a:gd name="connsiteY2" fmla="*/ 194411 h 663216"/>
                    <a:gd name="connsiteX3" fmla="*/ 712282 w 738882"/>
                    <a:gd name="connsiteY3" fmla="*/ 478232 h 663216"/>
                    <a:gd name="connsiteX4" fmla="*/ 688728 w 738882"/>
                    <a:gd name="connsiteY4" fmla="*/ 626357 h 663216"/>
                    <a:gd name="connsiteX5" fmla="*/ 377693 w 738882"/>
                    <a:gd name="connsiteY5" fmla="*/ 638492 h 663216"/>
                    <a:gd name="connsiteX6" fmla="*/ 0 w 738882"/>
                    <a:gd name="connsiteY6" fmla="*/ 320375 h 663216"/>
                    <a:gd name="connsiteX0" fmla="*/ 6263 w 745145"/>
                    <a:gd name="connsiteY0" fmla="*/ 321092 h 663933"/>
                    <a:gd name="connsiteX1" fmla="*/ 164957 w 745145"/>
                    <a:gd name="connsiteY1" fmla="*/ 95418 h 663933"/>
                    <a:gd name="connsiteX2" fmla="*/ 383956 w 745145"/>
                    <a:gd name="connsiteY2" fmla="*/ 2975 h 663933"/>
                    <a:gd name="connsiteX3" fmla="*/ 717346 w 745145"/>
                    <a:gd name="connsiteY3" fmla="*/ 195128 h 663933"/>
                    <a:gd name="connsiteX4" fmla="*/ 718545 w 745145"/>
                    <a:gd name="connsiteY4" fmla="*/ 478949 h 663933"/>
                    <a:gd name="connsiteX5" fmla="*/ 694991 w 745145"/>
                    <a:gd name="connsiteY5" fmla="*/ 627074 h 663933"/>
                    <a:gd name="connsiteX6" fmla="*/ 383956 w 745145"/>
                    <a:gd name="connsiteY6" fmla="*/ 639209 h 663933"/>
                    <a:gd name="connsiteX7" fmla="*/ 6263 w 745145"/>
                    <a:gd name="connsiteY7" fmla="*/ 321092 h 663933"/>
                    <a:gd name="connsiteX0" fmla="*/ 7962 w 746844"/>
                    <a:gd name="connsiteY0" fmla="*/ 325569 h 668410"/>
                    <a:gd name="connsiteX1" fmla="*/ 148565 w 746844"/>
                    <a:gd name="connsiteY1" fmla="*/ 67331 h 668410"/>
                    <a:gd name="connsiteX2" fmla="*/ 385655 w 746844"/>
                    <a:gd name="connsiteY2" fmla="*/ 7452 h 668410"/>
                    <a:gd name="connsiteX3" fmla="*/ 719045 w 746844"/>
                    <a:gd name="connsiteY3" fmla="*/ 199605 h 668410"/>
                    <a:gd name="connsiteX4" fmla="*/ 720244 w 746844"/>
                    <a:gd name="connsiteY4" fmla="*/ 483426 h 668410"/>
                    <a:gd name="connsiteX5" fmla="*/ 696690 w 746844"/>
                    <a:gd name="connsiteY5" fmla="*/ 631551 h 668410"/>
                    <a:gd name="connsiteX6" fmla="*/ 385655 w 746844"/>
                    <a:gd name="connsiteY6" fmla="*/ 643686 h 668410"/>
                    <a:gd name="connsiteX7" fmla="*/ 7962 w 746844"/>
                    <a:gd name="connsiteY7" fmla="*/ 325569 h 668410"/>
                    <a:gd name="connsiteX0" fmla="*/ 6575 w 745457"/>
                    <a:gd name="connsiteY0" fmla="*/ 324229 h 667070"/>
                    <a:gd name="connsiteX1" fmla="*/ 161651 w 745457"/>
                    <a:gd name="connsiteY1" fmla="*/ 73228 h 667070"/>
                    <a:gd name="connsiteX2" fmla="*/ 384268 w 745457"/>
                    <a:gd name="connsiteY2" fmla="*/ 6112 h 667070"/>
                    <a:gd name="connsiteX3" fmla="*/ 717658 w 745457"/>
                    <a:gd name="connsiteY3" fmla="*/ 198265 h 667070"/>
                    <a:gd name="connsiteX4" fmla="*/ 718857 w 745457"/>
                    <a:gd name="connsiteY4" fmla="*/ 482086 h 667070"/>
                    <a:gd name="connsiteX5" fmla="*/ 695303 w 745457"/>
                    <a:gd name="connsiteY5" fmla="*/ 630211 h 667070"/>
                    <a:gd name="connsiteX6" fmla="*/ 384268 w 745457"/>
                    <a:gd name="connsiteY6" fmla="*/ 642346 h 667070"/>
                    <a:gd name="connsiteX7" fmla="*/ 6575 w 745457"/>
                    <a:gd name="connsiteY7" fmla="*/ 324229 h 667070"/>
                    <a:gd name="connsiteX0" fmla="*/ 8984 w 704447"/>
                    <a:gd name="connsiteY0" fmla="*/ 327847 h 666802"/>
                    <a:gd name="connsiteX1" fmla="*/ 120641 w 704447"/>
                    <a:gd name="connsiteY1" fmla="*/ 73228 h 666802"/>
                    <a:gd name="connsiteX2" fmla="*/ 343258 w 704447"/>
                    <a:gd name="connsiteY2" fmla="*/ 6112 h 666802"/>
                    <a:gd name="connsiteX3" fmla="*/ 676648 w 704447"/>
                    <a:gd name="connsiteY3" fmla="*/ 198265 h 666802"/>
                    <a:gd name="connsiteX4" fmla="*/ 677847 w 704447"/>
                    <a:gd name="connsiteY4" fmla="*/ 482086 h 666802"/>
                    <a:gd name="connsiteX5" fmla="*/ 654293 w 704447"/>
                    <a:gd name="connsiteY5" fmla="*/ 630211 h 666802"/>
                    <a:gd name="connsiteX6" fmla="*/ 343258 w 704447"/>
                    <a:gd name="connsiteY6" fmla="*/ 642346 h 666802"/>
                    <a:gd name="connsiteX7" fmla="*/ 8984 w 704447"/>
                    <a:gd name="connsiteY7" fmla="*/ 327847 h 666802"/>
                    <a:gd name="connsiteX0" fmla="*/ 8984 w 704447"/>
                    <a:gd name="connsiteY0" fmla="*/ 327847 h 651486"/>
                    <a:gd name="connsiteX1" fmla="*/ 120641 w 704447"/>
                    <a:gd name="connsiteY1" fmla="*/ 73228 h 651486"/>
                    <a:gd name="connsiteX2" fmla="*/ 343258 w 704447"/>
                    <a:gd name="connsiteY2" fmla="*/ 6112 h 651486"/>
                    <a:gd name="connsiteX3" fmla="*/ 676648 w 704447"/>
                    <a:gd name="connsiteY3" fmla="*/ 198265 h 651486"/>
                    <a:gd name="connsiteX4" fmla="*/ 677847 w 704447"/>
                    <a:gd name="connsiteY4" fmla="*/ 482086 h 651486"/>
                    <a:gd name="connsiteX5" fmla="*/ 654293 w 704447"/>
                    <a:gd name="connsiteY5" fmla="*/ 630211 h 651486"/>
                    <a:gd name="connsiteX6" fmla="*/ 343258 w 704447"/>
                    <a:gd name="connsiteY6" fmla="*/ 642346 h 651486"/>
                    <a:gd name="connsiteX7" fmla="*/ 189388 w 704447"/>
                    <a:gd name="connsiteY7" fmla="*/ 536360 h 651486"/>
                    <a:gd name="connsiteX8" fmla="*/ 8984 w 704447"/>
                    <a:gd name="connsiteY8" fmla="*/ 327847 h 651486"/>
                    <a:gd name="connsiteX0" fmla="*/ 2289 w 697752"/>
                    <a:gd name="connsiteY0" fmla="*/ 327847 h 685858"/>
                    <a:gd name="connsiteX1" fmla="*/ 113946 w 697752"/>
                    <a:gd name="connsiteY1" fmla="*/ 73228 h 685858"/>
                    <a:gd name="connsiteX2" fmla="*/ 336563 w 697752"/>
                    <a:gd name="connsiteY2" fmla="*/ 6112 h 685858"/>
                    <a:gd name="connsiteX3" fmla="*/ 669953 w 697752"/>
                    <a:gd name="connsiteY3" fmla="*/ 198265 h 685858"/>
                    <a:gd name="connsiteX4" fmla="*/ 671152 w 697752"/>
                    <a:gd name="connsiteY4" fmla="*/ 482086 h 685858"/>
                    <a:gd name="connsiteX5" fmla="*/ 647598 w 697752"/>
                    <a:gd name="connsiteY5" fmla="*/ 630211 h 685858"/>
                    <a:gd name="connsiteX6" fmla="*/ 336563 w 697752"/>
                    <a:gd name="connsiteY6" fmla="*/ 642346 h 685858"/>
                    <a:gd name="connsiteX7" fmla="*/ 63292 w 697752"/>
                    <a:gd name="connsiteY7" fmla="*/ 666615 h 685858"/>
                    <a:gd name="connsiteX8" fmla="*/ 2289 w 697752"/>
                    <a:gd name="connsiteY8" fmla="*/ 327847 h 685858"/>
                    <a:gd name="connsiteX0" fmla="*/ 11253 w 706716"/>
                    <a:gd name="connsiteY0" fmla="*/ 327847 h 676505"/>
                    <a:gd name="connsiteX1" fmla="*/ 122910 w 706716"/>
                    <a:gd name="connsiteY1" fmla="*/ 73228 h 676505"/>
                    <a:gd name="connsiteX2" fmla="*/ 345527 w 706716"/>
                    <a:gd name="connsiteY2" fmla="*/ 6112 h 676505"/>
                    <a:gd name="connsiteX3" fmla="*/ 678917 w 706716"/>
                    <a:gd name="connsiteY3" fmla="*/ 198265 h 676505"/>
                    <a:gd name="connsiteX4" fmla="*/ 680116 w 706716"/>
                    <a:gd name="connsiteY4" fmla="*/ 482086 h 676505"/>
                    <a:gd name="connsiteX5" fmla="*/ 656562 w 706716"/>
                    <a:gd name="connsiteY5" fmla="*/ 630211 h 676505"/>
                    <a:gd name="connsiteX6" fmla="*/ 345527 w 706716"/>
                    <a:gd name="connsiteY6" fmla="*/ 642346 h 676505"/>
                    <a:gd name="connsiteX7" fmla="*/ 72256 w 706716"/>
                    <a:gd name="connsiteY7" fmla="*/ 666615 h 676505"/>
                    <a:gd name="connsiteX8" fmla="*/ 10745 w 706716"/>
                    <a:gd name="connsiteY8" fmla="*/ 460377 h 676505"/>
                    <a:gd name="connsiteX9" fmla="*/ 11253 w 706716"/>
                    <a:gd name="connsiteY9" fmla="*/ 327847 h 676505"/>
                    <a:gd name="connsiteX0" fmla="*/ 4581 w 700044"/>
                    <a:gd name="connsiteY0" fmla="*/ 327847 h 676505"/>
                    <a:gd name="connsiteX1" fmla="*/ 116238 w 700044"/>
                    <a:gd name="connsiteY1" fmla="*/ 73228 h 676505"/>
                    <a:gd name="connsiteX2" fmla="*/ 338855 w 700044"/>
                    <a:gd name="connsiteY2" fmla="*/ 6112 h 676505"/>
                    <a:gd name="connsiteX3" fmla="*/ 672245 w 700044"/>
                    <a:gd name="connsiteY3" fmla="*/ 198265 h 676505"/>
                    <a:gd name="connsiteX4" fmla="*/ 673444 w 700044"/>
                    <a:gd name="connsiteY4" fmla="*/ 482086 h 676505"/>
                    <a:gd name="connsiteX5" fmla="*/ 649890 w 700044"/>
                    <a:gd name="connsiteY5" fmla="*/ 630211 h 676505"/>
                    <a:gd name="connsiteX6" fmla="*/ 338855 w 700044"/>
                    <a:gd name="connsiteY6" fmla="*/ 642346 h 676505"/>
                    <a:gd name="connsiteX7" fmla="*/ 65584 w 700044"/>
                    <a:gd name="connsiteY7" fmla="*/ 666615 h 676505"/>
                    <a:gd name="connsiteX8" fmla="*/ 25783 w 700044"/>
                    <a:gd name="connsiteY8" fmla="*/ 478468 h 676505"/>
                    <a:gd name="connsiteX9" fmla="*/ 4581 w 700044"/>
                    <a:gd name="connsiteY9" fmla="*/ 327847 h 676505"/>
                    <a:gd name="connsiteX0" fmla="*/ 2388 w 697851"/>
                    <a:gd name="connsiteY0" fmla="*/ 327847 h 676505"/>
                    <a:gd name="connsiteX1" fmla="*/ 114045 w 697851"/>
                    <a:gd name="connsiteY1" fmla="*/ 73228 h 676505"/>
                    <a:gd name="connsiteX2" fmla="*/ 336662 w 697851"/>
                    <a:gd name="connsiteY2" fmla="*/ 6112 h 676505"/>
                    <a:gd name="connsiteX3" fmla="*/ 670052 w 697851"/>
                    <a:gd name="connsiteY3" fmla="*/ 198265 h 676505"/>
                    <a:gd name="connsiteX4" fmla="*/ 671251 w 697851"/>
                    <a:gd name="connsiteY4" fmla="*/ 482086 h 676505"/>
                    <a:gd name="connsiteX5" fmla="*/ 647697 w 697851"/>
                    <a:gd name="connsiteY5" fmla="*/ 630211 h 676505"/>
                    <a:gd name="connsiteX6" fmla="*/ 336662 w 697851"/>
                    <a:gd name="connsiteY6" fmla="*/ 642346 h 676505"/>
                    <a:gd name="connsiteX7" fmla="*/ 63391 w 697851"/>
                    <a:gd name="connsiteY7" fmla="*/ 666615 h 676505"/>
                    <a:gd name="connsiteX8" fmla="*/ 23590 w 697851"/>
                    <a:gd name="connsiteY8" fmla="*/ 478468 h 676505"/>
                    <a:gd name="connsiteX9" fmla="*/ 2388 w 697851"/>
                    <a:gd name="connsiteY9" fmla="*/ 327847 h 676505"/>
                    <a:gd name="connsiteX0" fmla="*/ 2388 w 697851"/>
                    <a:gd name="connsiteY0" fmla="*/ 327847 h 676505"/>
                    <a:gd name="connsiteX1" fmla="*/ 114045 w 697851"/>
                    <a:gd name="connsiteY1" fmla="*/ 73228 h 676505"/>
                    <a:gd name="connsiteX2" fmla="*/ 336662 w 697851"/>
                    <a:gd name="connsiteY2" fmla="*/ 6112 h 676505"/>
                    <a:gd name="connsiteX3" fmla="*/ 670052 w 697851"/>
                    <a:gd name="connsiteY3" fmla="*/ 198265 h 676505"/>
                    <a:gd name="connsiteX4" fmla="*/ 671251 w 697851"/>
                    <a:gd name="connsiteY4" fmla="*/ 482086 h 676505"/>
                    <a:gd name="connsiteX5" fmla="*/ 647697 w 697851"/>
                    <a:gd name="connsiteY5" fmla="*/ 630211 h 676505"/>
                    <a:gd name="connsiteX6" fmla="*/ 336662 w 697851"/>
                    <a:gd name="connsiteY6" fmla="*/ 642346 h 676505"/>
                    <a:gd name="connsiteX7" fmla="*/ 63391 w 697851"/>
                    <a:gd name="connsiteY7" fmla="*/ 666615 h 676505"/>
                    <a:gd name="connsiteX8" fmla="*/ 23590 w 697851"/>
                    <a:gd name="connsiteY8" fmla="*/ 478468 h 676505"/>
                    <a:gd name="connsiteX9" fmla="*/ 2388 w 697851"/>
                    <a:gd name="connsiteY9" fmla="*/ 327847 h 676505"/>
                    <a:gd name="connsiteX0" fmla="*/ 2388 w 697851"/>
                    <a:gd name="connsiteY0" fmla="*/ 327847 h 677036"/>
                    <a:gd name="connsiteX1" fmla="*/ 114045 w 697851"/>
                    <a:gd name="connsiteY1" fmla="*/ 73228 h 677036"/>
                    <a:gd name="connsiteX2" fmla="*/ 336662 w 697851"/>
                    <a:gd name="connsiteY2" fmla="*/ 6112 h 677036"/>
                    <a:gd name="connsiteX3" fmla="*/ 670052 w 697851"/>
                    <a:gd name="connsiteY3" fmla="*/ 198265 h 677036"/>
                    <a:gd name="connsiteX4" fmla="*/ 671251 w 697851"/>
                    <a:gd name="connsiteY4" fmla="*/ 482086 h 677036"/>
                    <a:gd name="connsiteX5" fmla="*/ 647697 w 697851"/>
                    <a:gd name="connsiteY5" fmla="*/ 630211 h 677036"/>
                    <a:gd name="connsiteX6" fmla="*/ 336662 w 697851"/>
                    <a:gd name="connsiteY6" fmla="*/ 642346 h 677036"/>
                    <a:gd name="connsiteX7" fmla="*/ 142991 w 697851"/>
                    <a:gd name="connsiteY7" fmla="*/ 644907 h 677036"/>
                    <a:gd name="connsiteX8" fmla="*/ 63391 w 697851"/>
                    <a:gd name="connsiteY8" fmla="*/ 666615 h 677036"/>
                    <a:gd name="connsiteX9" fmla="*/ 23590 w 697851"/>
                    <a:gd name="connsiteY9" fmla="*/ 478468 h 677036"/>
                    <a:gd name="connsiteX10" fmla="*/ 2388 w 697851"/>
                    <a:gd name="connsiteY10" fmla="*/ 327847 h 677036"/>
                    <a:gd name="connsiteX0" fmla="*/ 2388 w 697851"/>
                    <a:gd name="connsiteY0" fmla="*/ 327847 h 678133"/>
                    <a:gd name="connsiteX1" fmla="*/ 114045 w 697851"/>
                    <a:gd name="connsiteY1" fmla="*/ 73228 h 678133"/>
                    <a:gd name="connsiteX2" fmla="*/ 336662 w 697851"/>
                    <a:gd name="connsiteY2" fmla="*/ 6112 h 678133"/>
                    <a:gd name="connsiteX3" fmla="*/ 670052 w 697851"/>
                    <a:gd name="connsiteY3" fmla="*/ 198265 h 678133"/>
                    <a:gd name="connsiteX4" fmla="*/ 671251 w 697851"/>
                    <a:gd name="connsiteY4" fmla="*/ 482086 h 678133"/>
                    <a:gd name="connsiteX5" fmla="*/ 647697 w 697851"/>
                    <a:gd name="connsiteY5" fmla="*/ 630211 h 678133"/>
                    <a:gd name="connsiteX6" fmla="*/ 336662 w 697851"/>
                    <a:gd name="connsiteY6" fmla="*/ 642346 h 678133"/>
                    <a:gd name="connsiteX7" fmla="*/ 142991 w 697851"/>
                    <a:gd name="connsiteY7" fmla="*/ 644907 h 678133"/>
                    <a:gd name="connsiteX8" fmla="*/ 88717 w 697851"/>
                    <a:gd name="connsiteY8" fmla="*/ 652142 h 678133"/>
                    <a:gd name="connsiteX9" fmla="*/ 63391 w 697851"/>
                    <a:gd name="connsiteY9" fmla="*/ 666615 h 678133"/>
                    <a:gd name="connsiteX10" fmla="*/ 23590 w 697851"/>
                    <a:gd name="connsiteY10" fmla="*/ 478468 h 678133"/>
                    <a:gd name="connsiteX11" fmla="*/ 2388 w 697851"/>
                    <a:gd name="connsiteY11" fmla="*/ 327847 h 678133"/>
                    <a:gd name="connsiteX0" fmla="*/ 2388 w 697851"/>
                    <a:gd name="connsiteY0" fmla="*/ 327847 h 675541"/>
                    <a:gd name="connsiteX1" fmla="*/ 114045 w 697851"/>
                    <a:gd name="connsiteY1" fmla="*/ 73228 h 675541"/>
                    <a:gd name="connsiteX2" fmla="*/ 336662 w 697851"/>
                    <a:gd name="connsiteY2" fmla="*/ 6112 h 675541"/>
                    <a:gd name="connsiteX3" fmla="*/ 670052 w 697851"/>
                    <a:gd name="connsiteY3" fmla="*/ 198265 h 675541"/>
                    <a:gd name="connsiteX4" fmla="*/ 671251 w 697851"/>
                    <a:gd name="connsiteY4" fmla="*/ 482086 h 675541"/>
                    <a:gd name="connsiteX5" fmla="*/ 647697 w 697851"/>
                    <a:gd name="connsiteY5" fmla="*/ 630211 h 675541"/>
                    <a:gd name="connsiteX6" fmla="*/ 336662 w 697851"/>
                    <a:gd name="connsiteY6" fmla="*/ 642346 h 675541"/>
                    <a:gd name="connsiteX7" fmla="*/ 142991 w 697851"/>
                    <a:gd name="connsiteY7" fmla="*/ 644907 h 675541"/>
                    <a:gd name="connsiteX8" fmla="*/ 63391 w 697851"/>
                    <a:gd name="connsiteY8" fmla="*/ 666615 h 675541"/>
                    <a:gd name="connsiteX9" fmla="*/ 23590 w 697851"/>
                    <a:gd name="connsiteY9" fmla="*/ 478468 h 675541"/>
                    <a:gd name="connsiteX10" fmla="*/ 2388 w 697851"/>
                    <a:gd name="connsiteY10" fmla="*/ 327847 h 675541"/>
                    <a:gd name="connsiteX0" fmla="*/ 6498 w 701961"/>
                    <a:gd name="connsiteY0" fmla="*/ 327847 h 656929"/>
                    <a:gd name="connsiteX1" fmla="*/ 118155 w 701961"/>
                    <a:gd name="connsiteY1" fmla="*/ 73228 h 656929"/>
                    <a:gd name="connsiteX2" fmla="*/ 340772 w 701961"/>
                    <a:gd name="connsiteY2" fmla="*/ 6112 h 656929"/>
                    <a:gd name="connsiteX3" fmla="*/ 674162 w 701961"/>
                    <a:gd name="connsiteY3" fmla="*/ 198265 h 656929"/>
                    <a:gd name="connsiteX4" fmla="*/ 675361 w 701961"/>
                    <a:gd name="connsiteY4" fmla="*/ 482086 h 656929"/>
                    <a:gd name="connsiteX5" fmla="*/ 651807 w 701961"/>
                    <a:gd name="connsiteY5" fmla="*/ 630211 h 656929"/>
                    <a:gd name="connsiteX6" fmla="*/ 340772 w 701961"/>
                    <a:gd name="connsiteY6" fmla="*/ 642346 h 656929"/>
                    <a:gd name="connsiteX7" fmla="*/ 147101 w 701961"/>
                    <a:gd name="connsiteY7" fmla="*/ 644907 h 656929"/>
                    <a:gd name="connsiteX8" fmla="*/ 27700 w 701961"/>
                    <a:gd name="connsiteY8" fmla="*/ 478468 h 656929"/>
                    <a:gd name="connsiteX9" fmla="*/ 6498 w 701961"/>
                    <a:gd name="connsiteY9" fmla="*/ 327847 h 656929"/>
                    <a:gd name="connsiteX0" fmla="*/ 6498 w 701961"/>
                    <a:gd name="connsiteY0" fmla="*/ 327847 h 649636"/>
                    <a:gd name="connsiteX1" fmla="*/ 118155 w 701961"/>
                    <a:gd name="connsiteY1" fmla="*/ 73228 h 649636"/>
                    <a:gd name="connsiteX2" fmla="*/ 340772 w 701961"/>
                    <a:gd name="connsiteY2" fmla="*/ 6112 h 649636"/>
                    <a:gd name="connsiteX3" fmla="*/ 674162 w 701961"/>
                    <a:gd name="connsiteY3" fmla="*/ 198265 h 649636"/>
                    <a:gd name="connsiteX4" fmla="*/ 675361 w 701961"/>
                    <a:gd name="connsiteY4" fmla="*/ 482086 h 649636"/>
                    <a:gd name="connsiteX5" fmla="*/ 651807 w 701961"/>
                    <a:gd name="connsiteY5" fmla="*/ 630211 h 649636"/>
                    <a:gd name="connsiteX6" fmla="*/ 402282 w 701961"/>
                    <a:gd name="connsiteY6" fmla="*/ 569982 h 649636"/>
                    <a:gd name="connsiteX7" fmla="*/ 147101 w 701961"/>
                    <a:gd name="connsiteY7" fmla="*/ 644907 h 649636"/>
                    <a:gd name="connsiteX8" fmla="*/ 27700 w 701961"/>
                    <a:gd name="connsiteY8" fmla="*/ 478468 h 649636"/>
                    <a:gd name="connsiteX9" fmla="*/ 6498 w 701961"/>
                    <a:gd name="connsiteY9" fmla="*/ 327847 h 649636"/>
                    <a:gd name="connsiteX0" fmla="*/ 6498 w 701961"/>
                    <a:gd name="connsiteY0" fmla="*/ 315295 h 637084"/>
                    <a:gd name="connsiteX1" fmla="*/ 118155 w 701961"/>
                    <a:gd name="connsiteY1" fmla="*/ 60676 h 637084"/>
                    <a:gd name="connsiteX2" fmla="*/ 478265 w 701961"/>
                    <a:gd name="connsiteY2" fmla="*/ 8032 h 637084"/>
                    <a:gd name="connsiteX3" fmla="*/ 674162 w 701961"/>
                    <a:gd name="connsiteY3" fmla="*/ 185713 h 637084"/>
                    <a:gd name="connsiteX4" fmla="*/ 675361 w 701961"/>
                    <a:gd name="connsiteY4" fmla="*/ 469534 h 637084"/>
                    <a:gd name="connsiteX5" fmla="*/ 651807 w 701961"/>
                    <a:gd name="connsiteY5" fmla="*/ 617659 h 637084"/>
                    <a:gd name="connsiteX6" fmla="*/ 402282 w 701961"/>
                    <a:gd name="connsiteY6" fmla="*/ 557430 h 637084"/>
                    <a:gd name="connsiteX7" fmla="*/ 147101 w 701961"/>
                    <a:gd name="connsiteY7" fmla="*/ 632355 h 637084"/>
                    <a:gd name="connsiteX8" fmla="*/ 27700 w 701961"/>
                    <a:gd name="connsiteY8" fmla="*/ 465916 h 637084"/>
                    <a:gd name="connsiteX9" fmla="*/ 6498 w 701961"/>
                    <a:gd name="connsiteY9" fmla="*/ 315295 h 637084"/>
                    <a:gd name="connsiteX0" fmla="*/ 6498 w 701961"/>
                    <a:gd name="connsiteY0" fmla="*/ 315295 h 637084"/>
                    <a:gd name="connsiteX1" fmla="*/ 118155 w 701961"/>
                    <a:gd name="connsiteY1" fmla="*/ 60676 h 637084"/>
                    <a:gd name="connsiteX2" fmla="*/ 420373 w 701961"/>
                    <a:gd name="connsiteY2" fmla="*/ 8032 h 637084"/>
                    <a:gd name="connsiteX3" fmla="*/ 674162 w 701961"/>
                    <a:gd name="connsiteY3" fmla="*/ 185713 h 637084"/>
                    <a:gd name="connsiteX4" fmla="*/ 675361 w 701961"/>
                    <a:gd name="connsiteY4" fmla="*/ 469534 h 637084"/>
                    <a:gd name="connsiteX5" fmla="*/ 651807 w 701961"/>
                    <a:gd name="connsiteY5" fmla="*/ 617659 h 637084"/>
                    <a:gd name="connsiteX6" fmla="*/ 402282 w 701961"/>
                    <a:gd name="connsiteY6" fmla="*/ 557430 h 637084"/>
                    <a:gd name="connsiteX7" fmla="*/ 147101 w 701961"/>
                    <a:gd name="connsiteY7" fmla="*/ 632355 h 637084"/>
                    <a:gd name="connsiteX8" fmla="*/ 27700 w 701961"/>
                    <a:gd name="connsiteY8" fmla="*/ 465916 h 637084"/>
                    <a:gd name="connsiteX9" fmla="*/ 6498 w 701961"/>
                    <a:gd name="connsiteY9" fmla="*/ 315295 h 637084"/>
                    <a:gd name="connsiteX0" fmla="*/ 2803 w 698266"/>
                    <a:gd name="connsiteY0" fmla="*/ 315295 h 637084"/>
                    <a:gd name="connsiteX1" fmla="*/ 63805 w 698266"/>
                    <a:gd name="connsiteY1" fmla="*/ 60676 h 637084"/>
                    <a:gd name="connsiteX2" fmla="*/ 416678 w 698266"/>
                    <a:gd name="connsiteY2" fmla="*/ 8032 h 637084"/>
                    <a:gd name="connsiteX3" fmla="*/ 670467 w 698266"/>
                    <a:gd name="connsiteY3" fmla="*/ 185713 h 637084"/>
                    <a:gd name="connsiteX4" fmla="*/ 671666 w 698266"/>
                    <a:gd name="connsiteY4" fmla="*/ 469534 h 637084"/>
                    <a:gd name="connsiteX5" fmla="*/ 648112 w 698266"/>
                    <a:gd name="connsiteY5" fmla="*/ 617659 h 637084"/>
                    <a:gd name="connsiteX6" fmla="*/ 398587 w 698266"/>
                    <a:gd name="connsiteY6" fmla="*/ 557430 h 637084"/>
                    <a:gd name="connsiteX7" fmla="*/ 143406 w 698266"/>
                    <a:gd name="connsiteY7" fmla="*/ 632355 h 637084"/>
                    <a:gd name="connsiteX8" fmla="*/ 24005 w 698266"/>
                    <a:gd name="connsiteY8" fmla="*/ 465916 h 637084"/>
                    <a:gd name="connsiteX9" fmla="*/ 2803 w 698266"/>
                    <a:gd name="connsiteY9" fmla="*/ 315295 h 637084"/>
                    <a:gd name="connsiteX0" fmla="*/ 4379 w 699842"/>
                    <a:gd name="connsiteY0" fmla="*/ 313064 h 634853"/>
                    <a:gd name="connsiteX1" fmla="*/ 87091 w 699842"/>
                    <a:gd name="connsiteY1" fmla="*/ 69299 h 634853"/>
                    <a:gd name="connsiteX2" fmla="*/ 418254 w 699842"/>
                    <a:gd name="connsiteY2" fmla="*/ 5801 h 634853"/>
                    <a:gd name="connsiteX3" fmla="*/ 672043 w 699842"/>
                    <a:gd name="connsiteY3" fmla="*/ 183482 h 634853"/>
                    <a:gd name="connsiteX4" fmla="*/ 673242 w 699842"/>
                    <a:gd name="connsiteY4" fmla="*/ 467303 h 634853"/>
                    <a:gd name="connsiteX5" fmla="*/ 649688 w 699842"/>
                    <a:gd name="connsiteY5" fmla="*/ 615428 h 634853"/>
                    <a:gd name="connsiteX6" fmla="*/ 400163 w 699842"/>
                    <a:gd name="connsiteY6" fmla="*/ 555199 h 634853"/>
                    <a:gd name="connsiteX7" fmla="*/ 144982 w 699842"/>
                    <a:gd name="connsiteY7" fmla="*/ 630124 h 634853"/>
                    <a:gd name="connsiteX8" fmla="*/ 25581 w 699842"/>
                    <a:gd name="connsiteY8" fmla="*/ 463685 h 634853"/>
                    <a:gd name="connsiteX9" fmla="*/ 4379 w 699842"/>
                    <a:gd name="connsiteY9" fmla="*/ 313064 h 634853"/>
                    <a:gd name="connsiteX0" fmla="*/ 4907 w 700370"/>
                    <a:gd name="connsiteY0" fmla="*/ 312459 h 634248"/>
                    <a:gd name="connsiteX1" fmla="*/ 94855 w 700370"/>
                    <a:gd name="connsiteY1" fmla="*/ 72312 h 634248"/>
                    <a:gd name="connsiteX2" fmla="*/ 418782 w 700370"/>
                    <a:gd name="connsiteY2" fmla="*/ 5196 h 634248"/>
                    <a:gd name="connsiteX3" fmla="*/ 672571 w 700370"/>
                    <a:gd name="connsiteY3" fmla="*/ 182877 h 634248"/>
                    <a:gd name="connsiteX4" fmla="*/ 673770 w 700370"/>
                    <a:gd name="connsiteY4" fmla="*/ 466698 h 634248"/>
                    <a:gd name="connsiteX5" fmla="*/ 650216 w 700370"/>
                    <a:gd name="connsiteY5" fmla="*/ 614823 h 634248"/>
                    <a:gd name="connsiteX6" fmla="*/ 400691 w 700370"/>
                    <a:gd name="connsiteY6" fmla="*/ 554594 h 634248"/>
                    <a:gd name="connsiteX7" fmla="*/ 145510 w 700370"/>
                    <a:gd name="connsiteY7" fmla="*/ 629519 h 634248"/>
                    <a:gd name="connsiteX8" fmla="*/ 26109 w 700370"/>
                    <a:gd name="connsiteY8" fmla="*/ 463080 h 634248"/>
                    <a:gd name="connsiteX9" fmla="*/ 4907 w 700370"/>
                    <a:gd name="connsiteY9" fmla="*/ 312459 h 634248"/>
                    <a:gd name="connsiteX0" fmla="*/ 4907 w 700370"/>
                    <a:gd name="connsiteY0" fmla="*/ 312459 h 634463"/>
                    <a:gd name="connsiteX1" fmla="*/ 94855 w 700370"/>
                    <a:gd name="connsiteY1" fmla="*/ 72312 h 634463"/>
                    <a:gd name="connsiteX2" fmla="*/ 418782 w 700370"/>
                    <a:gd name="connsiteY2" fmla="*/ 5196 h 634463"/>
                    <a:gd name="connsiteX3" fmla="*/ 672571 w 700370"/>
                    <a:gd name="connsiteY3" fmla="*/ 182877 h 634463"/>
                    <a:gd name="connsiteX4" fmla="*/ 673770 w 700370"/>
                    <a:gd name="connsiteY4" fmla="*/ 466698 h 634463"/>
                    <a:gd name="connsiteX5" fmla="*/ 650216 w 700370"/>
                    <a:gd name="connsiteY5" fmla="*/ 614823 h 634463"/>
                    <a:gd name="connsiteX6" fmla="*/ 518187 w 700370"/>
                    <a:gd name="connsiteY6" fmla="*/ 582481 h 634463"/>
                    <a:gd name="connsiteX7" fmla="*/ 400691 w 700370"/>
                    <a:gd name="connsiteY7" fmla="*/ 554594 h 634463"/>
                    <a:gd name="connsiteX8" fmla="*/ 145510 w 700370"/>
                    <a:gd name="connsiteY8" fmla="*/ 629519 h 634463"/>
                    <a:gd name="connsiteX9" fmla="*/ 26109 w 700370"/>
                    <a:gd name="connsiteY9" fmla="*/ 463080 h 634463"/>
                    <a:gd name="connsiteX10" fmla="*/ 4907 w 700370"/>
                    <a:gd name="connsiteY10" fmla="*/ 312459 h 634463"/>
                    <a:gd name="connsiteX0" fmla="*/ 4907 w 700370"/>
                    <a:gd name="connsiteY0" fmla="*/ 312459 h 645115"/>
                    <a:gd name="connsiteX1" fmla="*/ 94855 w 700370"/>
                    <a:gd name="connsiteY1" fmla="*/ 72312 h 645115"/>
                    <a:gd name="connsiteX2" fmla="*/ 418782 w 700370"/>
                    <a:gd name="connsiteY2" fmla="*/ 5196 h 645115"/>
                    <a:gd name="connsiteX3" fmla="*/ 672571 w 700370"/>
                    <a:gd name="connsiteY3" fmla="*/ 182877 h 645115"/>
                    <a:gd name="connsiteX4" fmla="*/ 673770 w 700370"/>
                    <a:gd name="connsiteY4" fmla="*/ 466698 h 645115"/>
                    <a:gd name="connsiteX5" fmla="*/ 650216 w 700370"/>
                    <a:gd name="connsiteY5" fmla="*/ 614823 h 645115"/>
                    <a:gd name="connsiteX6" fmla="*/ 518187 w 700370"/>
                    <a:gd name="connsiteY6" fmla="*/ 643990 h 645115"/>
                    <a:gd name="connsiteX7" fmla="*/ 518187 w 700370"/>
                    <a:gd name="connsiteY7" fmla="*/ 582481 h 645115"/>
                    <a:gd name="connsiteX8" fmla="*/ 400691 w 700370"/>
                    <a:gd name="connsiteY8" fmla="*/ 554594 h 645115"/>
                    <a:gd name="connsiteX9" fmla="*/ 145510 w 700370"/>
                    <a:gd name="connsiteY9" fmla="*/ 629519 h 645115"/>
                    <a:gd name="connsiteX10" fmla="*/ 26109 w 700370"/>
                    <a:gd name="connsiteY10" fmla="*/ 463080 h 645115"/>
                    <a:gd name="connsiteX11" fmla="*/ 4907 w 700370"/>
                    <a:gd name="connsiteY11" fmla="*/ 312459 h 645115"/>
                    <a:gd name="connsiteX0" fmla="*/ 4907 w 700370"/>
                    <a:gd name="connsiteY0" fmla="*/ 312459 h 645115"/>
                    <a:gd name="connsiteX1" fmla="*/ 94855 w 700370"/>
                    <a:gd name="connsiteY1" fmla="*/ 72312 h 645115"/>
                    <a:gd name="connsiteX2" fmla="*/ 418782 w 700370"/>
                    <a:gd name="connsiteY2" fmla="*/ 5196 h 645115"/>
                    <a:gd name="connsiteX3" fmla="*/ 672571 w 700370"/>
                    <a:gd name="connsiteY3" fmla="*/ 182877 h 645115"/>
                    <a:gd name="connsiteX4" fmla="*/ 673770 w 700370"/>
                    <a:gd name="connsiteY4" fmla="*/ 466698 h 645115"/>
                    <a:gd name="connsiteX5" fmla="*/ 650216 w 700370"/>
                    <a:gd name="connsiteY5" fmla="*/ 614823 h 645115"/>
                    <a:gd name="connsiteX6" fmla="*/ 518187 w 700370"/>
                    <a:gd name="connsiteY6" fmla="*/ 643990 h 645115"/>
                    <a:gd name="connsiteX7" fmla="*/ 467532 w 700370"/>
                    <a:gd name="connsiteY7" fmla="*/ 600572 h 645115"/>
                    <a:gd name="connsiteX8" fmla="*/ 400691 w 700370"/>
                    <a:gd name="connsiteY8" fmla="*/ 554594 h 645115"/>
                    <a:gd name="connsiteX9" fmla="*/ 145510 w 700370"/>
                    <a:gd name="connsiteY9" fmla="*/ 629519 h 645115"/>
                    <a:gd name="connsiteX10" fmla="*/ 26109 w 700370"/>
                    <a:gd name="connsiteY10" fmla="*/ 463080 h 645115"/>
                    <a:gd name="connsiteX11" fmla="*/ 4907 w 700370"/>
                    <a:gd name="connsiteY11" fmla="*/ 312459 h 645115"/>
                    <a:gd name="connsiteX0" fmla="*/ 4907 w 700370"/>
                    <a:gd name="connsiteY0" fmla="*/ 312459 h 646731"/>
                    <a:gd name="connsiteX1" fmla="*/ 94855 w 700370"/>
                    <a:gd name="connsiteY1" fmla="*/ 72312 h 646731"/>
                    <a:gd name="connsiteX2" fmla="*/ 418782 w 700370"/>
                    <a:gd name="connsiteY2" fmla="*/ 5196 h 646731"/>
                    <a:gd name="connsiteX3" fmla="*/ 672571 w 700370"/>
                    <a:gd name="connsiteY3" fmla="*/ 182877 h 646731"/>
                    <a:gd name="connsiteX4" fmla="*/ 673770 w 700370"/>
                    <a:gd name="connsiteY4" fmla="*/ 466698 h 646731"/>
                    <a:gd name="connsiteX5" fmla="*/ 650216 w 700370"/>
                    <a:gd name="connsiteY5" fmla="*/ 614823 h 646731"/>
                    <a:gd name="connsiteX6" fmla="*/ 518187 w 700370"/>
                    <a:gd name="connsiteY6" fmla="*/ 643990 h 646731"/>
                    <a:gd name="connsiteX7" fmla="*/ 400691 w 700370"/>
                    <a:gd name="connsiteY7" fmla="*/ 554594 h 646731"/>
                    <a:gd name="connsiteX8" fmla="*/ 145510 w 700370"/>
                    <a:gd name="connsiteY8" fmla="*/ 629519 h 646731"/>
                    <a:gd name="connsiteX9" fmla="*/ 26109 w 700370"/>
                    <a:gd name="connsiteY9" fmla="*/ 463080 h 646731"/>
                    <a:gd name="connsiteX10" fmla="*/ 4907 w 700370"/>
                    <a:gd name="connsiteY10" fmla="*/ 312459 h 646731"/>
                    <a:gd name="connsiteX0" fmla="*/ 4907 w 700370"/>
                    <a:gd name="connsiteY0" fmla="*/ 312459 h 634179"/>
                    <a:gd name="connsiteX1" fmla="*/ 94855 w 700370"/>
                    <a:gd name="connsiteY1" fmla="*/ 72312 h 634179"/>
                    <a:gd name="connsiteX2" fmla="*/ 418782 w 700370"/>
                    <a:gd name="connsiteY2" fmla="*/ 5196 h 634179"/>
                    <a:gd name="connsiteX3" fmla="*/ 672571 w 700370"/>
                    <a:gd name="connsiteY3" fmla="*/ 182877 h 634179"/>
                    <a:gd name="connsiteX4" fmla="*/ 673770 w 700370"/>
                    <a:gd name="connsiteY4" fmla="*/ 466698 h 634179"/>
                    <a:gd name="connsiteX5" fmla="*/ 650216 w 700370"/>
                    <a:gd name="connsiteY5" fmla="*/ 614823 h 634179"/>
                    <a:gd name="connsiteX6" fmla="*/ 529041 w 700370"/>
                    <a:gd name="connsiteY6" fmla="*/ 625899 h 634179"/>
                    <a:gd name="connsiteX7" fmla="*/ 400691 w 700370"/>
                    <a:gd name="connsiteY7" fmla="*/ 554594 h 634179"/>
                    <a:gd name="connsiteX8" fmla="*/ 145510 w 700370"/>
                    <a:gd name="connsiteY8" fmla="*/ 629519 h 634179"/>
                    <a:gd name="connsiteX9" fmla="*/ 26109 w 700370"/>
                    <a:gd name="connsiteY9" fmla="*/ 463080 h 634179"/>
                    <a:gd name="connsiteX10" fmla="*/ 4907 w 700370"/>
                    <a:gd name="connsiteY10" fmla="*/ 312459 h 634179"/>
                    <a:gd name="connsiteX0" fmla="*/ 4907 w 700370"/>
                    <a:gd name="connsiteY0" fmla="*/ 312459 h 632069"/>
                    <a:gd name="connsiteX1" fmla="*/ 94855 w 700370"/>
                    <a:gd name="connsiteY1" fmla="*/ 72312 h 632069"/>
                    <a:gd name="connsiteX2" fmla="*/ 418782 w 700370"/>
                    <a:gd name="connsiteY2" fmla="*/ 5196 h 632069"/>
                    <a:gd name="connsiteX3" fmla="*/ 672571 w 700370"/>
                    <a:gd name="connsiteY3" fmla="*/ 182877 h 632069"/>
                    <a:gd name="connsiteX4" fmla="*/ 673770 w 700370"/>
                    <a:gd name="connsiteY4" fmla="*/ 466698 h 632069"/>
                    <a:gd name="connsiteX5" fmla="*/ 650216 w 700370"/>
                    <a:gd name="connsiteY5" fmla="*/ 614823 h 632069"/>
                    <a:gd name="connsiteX6" fmla="*/ 529041 w 700370"/>
                    <a:gd name="connsiteY6" fmla="*/ 625899 h 632069"/>
                    <a:gd name="connsiteX7" fmla="*/ 400691 w 700370"/>
                    <a:gd name="connsiteY7" fmla="*/ 554594 h 632069"/>
                    <a:gd name="connsiteX8" fmla="*/ 145510 w 700370"/>
                    <a:gd name="connsiteY8" fmla="*/ 629519 h 632069"/>
                    <a:gd name="connsiteX9" fmla="*/ 80381 w 700370"/>
                    <a:gd name="connsiteY9" fmla="*/ 557153 h 632069"/>
                    <a:gd name="connsiteX10" fmla="*/ 26109 w 700370"/>
                    <a:gd name="connsiteY10" fmla="*/ 463080 h 632069"/>
                    <a:gd name="connsiteX11" fmla="*/ 4907 w 700370"/>
                    <a:gd name="connsiteY11" fmla="*/ 312459 h 632069"/>
                    <a:gd name="connsiteX0" fmla="*/ 4907 w 700370"/>
                    <a:gd name="connsiteY0" fmla="*/ 312459 h 686138"/>
                    <a:gd name="connsiteX1" fmla="*/ 94855 w 700370"/>
                    <a:gd name="connsiteY1" fmla="*/ 72312 h 686138"/>
                    <a:gd name="connsiteX2" fmla="*/ 418782 w 700370"/>
                    <a:gd name="connsiteY2" fmla="*/ 5196 h 686138"/>
                    <a:gd name="connsiteX3" fmla="*/ 672571 w 700370"/>
                    <a:gd name="connsiteY3" fmla="*/ 182877 h 686138"/>
                    <a:gd name="connsiteX4" fmla="*/ 673770 w 700370"/>
                    <a:gd name="connsiteY4" fmla="*/ 466698 h 686138"/>
                    <a:gd name="connsiteX5" fmla="*/ 650216 w 700370"/>
                    <a:gd name="connsiteY5" fmla="*/ 614823 h 686138"/>
                    <a:gd name="connsiteX6" fmla="*/ 529041 w 700370"/>
                    <a:gd name="connsiteY6" fmla="*/ 625899 h 686138"/>
                    <a:gd name="connsiteX7" fmla="*/ 400691 w 700370"/>
                    <a:gd name="connsiteY7" fmla="*/ 554594 h 686138"/>
                    <a:gd name="connsiteX8" fmla="*/ 145510 w 700370"/>
                    <a:gd name="connsiteY8" fmla="*/ 629519 h 686138"/>
                    <a:gd name="connsiteX9" fmla="*/ 40581 w 700370"/>
                    <a:gd name="connsiteY9" fmla="*/ 680172 h 686138"/>
                    <a:gd name="connsiteX10" fmla="*/ 26109 w 700370"/>
                    <a:gd name="connsiteY10" fmla="*/ 463080 h 686138"/>
                    <a:gd name="connsiteX11" fmla="*/ 4907 w 700370"/>
                    <a:gd name="connsiteY11" fmla="*/ 312459 h 686138"/>
                    <a:gd name="connsiteX0" fmla="*/ 4907 w 700370"/>
                    <a:gd name="connsiteY0" fmla="*/ 312459 h 692596"/>
                    <a:gd name="connsiteX1" fmla="*/ 94855 w 700370"/>
                    <a:gd name="connsiteY1" fmla="*/ 72312 h 692596"/>
                    <a:gd name="connsiteX2" fmla="*/ 418782 w 700370"/>
                    <a:gd name="connsiteY2" fmla="*/ 5196 h 692596"/>
                    <a:gd name="connsiteX3" fmla="*/ 672571 w 700370"/>
                    <a:gd name="connsiteY3" fmla="*/ 182877 h 692596"/>
                    <a:gd name="connsiteX4" fmla="*/ 673770 w 700370"/>
                    <a:gd name="connsiteY4" fmla="*/ 466698 h 692596"/>
                    <a:gd name="connsiteX5" fmla="*/ 650216 w 700370"/>
                    <a:gd name="connsiteY5" fmla="*/ 614823 h 692596"/>
                    <a:gd name="connsiteX6" fmla="*/ 529041 w 700370"/>
                    <a:gd name="connsiteY6" fmla="*/ 625899 h 692596"/>
                    <a:gd name="connsiteX7" fmla="*/ 400691 w 700370"/>
                    <a:gd name="connsiteY7" fmla="*/ 554594 h 692596"/>
                    <a:gd name="connsiteX8" fmla="*/ 163601 w 700370"/>
                    <a:gd name="connsiteY8" fmla="*/ 680174 h 692596"/>
                    <a:gd name="connsiteX9" fmla="*/ 40581 w 700370"/>
                    <a:gd name="connsiteY9" fmla="*/ 680172 h 692596"/>
                    <a:gd name="connsiteX10" fmla="*/ 26109 w 700370"/>
                    <a:gd name="connsiteY10" fmla="*/ 463080 h 692596"/>
                    <a:gd name="connsiteX11" fmla="*/ 4907 w 700370"/>
                    <a:gd name="connsiteY11" fmla="*/ 312459 h 692596"/>
                    <a:gd name="connsiteX0" fmla="*/ 4907 w 700370"/>
                    <a:gd name="connsiteY0" fmla="*/ 312459 h 680188"/>
                    <a:gd name="connsiteX1" fmla="*/ 94855 w 700370"/>
                    <a:gd name="connsiteY1" fmla="*/ 72312 h 680188"/>
                    <a:gd name="connsiteX2" fmla="*/ 418782 w 700370"/>
                    <a:gd name="connsiteY2" fmla="*/ 5196 h 680188"/>
                    <a:gd name="connsiteX3" fmla="*/ 672571 w 700370"/>
                    <a:gd name="connsiteY3" fmla="*/ 182877 h 680188"/>
                    <a:gd name="connsiteX4" fmla="*/ 673770 w 700370"/>
                    <a:gd name="connsiteY4" fmla="*/ 466698 h 680188"/>
                    <a:gd name="connsiteX5" fmla="*/ 650216 w 700370"/>
                    <a:gd name="connsiteY5" fmla="*/ 614823 h 680188"/>
                    <a:gd name="connsiteX6" fmla="*/ 529041 w 700370"/>
                    <a:gd name="connsiteY6" fmla="*/ 625899 h 680188"/>
                    <a:gd name="connsiteX7" fmla="*/ 400691 w 700370"/>
                    <a:gd name="connsiteY7" fmla="*/ 554594 h 680188"/>
                    <a:gd name="connsiteX8" fmla="*/ 163601 w 700370"/>
                    <a:gd name="connsiteY8" fmla="*/ 680174 h 680188"/>
                    <a:gd name="connsiteX9" fmla="*/ 69526 w 700370"/>
                    <a:gd name="connsiteY9" fmla="*/ 643990 h 680188"/>
                    <a:gd name="connsiteX10" fmla="*/ 26109 w 700370"/>
                    <a:gd name="connsiteY10" fmla="*/ 463080 h 680188"/>
                    <a:gd name="connsiteX11" fmla="*/ 4907 w 700370"/>
                    <a:gd name="connsiteY11" fmla="*/ 312459 h 680188"/>
                    <a:gd name="connsiteX0" fmla="*/ 4907 w 700370"/>
                    <a:gd name="connsiteY0" fmla="*/ 312459 h 669519"/>
                    <a:gd name="connsiteX1" fmla="*/ 94855 w 700370"/>
                    <a:gd name="connsiteY1" fmla="*/ 72312 h 669519"/>
                    <a:gd name="connsiteX2" fmla="*/ 418782 w 700370"/>
                    <a:gd name="connsiteY2" fmla="*/ 5196 h 669519"/>
                    <a:gd name="connsiteX3" fmla="*/ 672571 w 700370"/>
                    <a:gd name="connsiteY3" fmla="*/ 182877 h 669519"/>
                    <a:gd name="connsiteX4" fmla="*/ 673770 w 700370"/>
                    <a:gd name="connsiteY4" fmla="*/ 466698 h 669519"/>
                    <a:gd name="connsiteX5" fmla="*/ 650216 w 700370"/>
                    <a:gd name="connsiteY5" fmla="*/ 614823 h 669519"/>
                    <a:gd name="connsiteX6" fmla="*/ 529041 w 700370"/>
                    <a:gd name="connsiteY6" fmla="*/ 625899 h 669519"/>
                    <a:gd name="connsiteX7" fmla="*/ 400691 w 700370"/>
                    <a:gd name="connsiteY7" fmla="*/ 554594 h 669519"/>
                    <a:gd name="connsiteX8" fmla="*/ 145510 w 700370"/>
                    <a:gd name="connsiteY8" fmla="*/ 669320 h 669519"/>
                    <a:gd name="connsiteX9" fmla="*/ 69526 w 700370"/>
                    <a:gd name="connsiteY9" fmla="*/ 643990 h 669519"/>
                    <a:gd name="connsiteX10" fmla="*/ 26109 w 700370"/>
                    <a:gd name="connsiteY10" fmla="*/ 463080 h 669519"/>
                    <a:gd name="connsiteX11" fmla="*/ 4907 w 700370"/>
                    <a:gd name="connsiteY11" fmla="*/ 312459 h 669519"/>
                    <a:gd name="connsiteX0" fmla="*/ 4009 w 699472"/>
                    <a:gd name="connsiteY0" fmla="*/ 312459 h 669519"/>
                    <a:gd name="connsiteX1" fmla="*/ 93957 w 699472"/>
                    <a:gd name="connsiteY1" fmla="*/ 72312 h 669519"/>
                    <a:gd name="connsiteX2" fmla="*/ 417884 w 699472"/>
                    <a:gd name="connsiteY2" fmla="*/ 5196 h 669519"/>
                    <a:gd name="connsiteX3" fmla="*/ 671673 w 699472"/>
                    <a:gd name="connsiteY3" fmla="*/ 182877 h 669519"/>
                    <a:gd name="connsiteX4" fmla="*/ 672872 w 699472"/>
                    <a:gd name="connsiteY4" fmla="*/ 466698 h 669519"/>
                    <a:gd name="connsiteX5" fmla="*/ 649318 w 699472"/>
                    <a:gd name="connsiteY5" fmla="*/ 614823 h 669519"/>
                    <a:gd name="connsiteX6" fmla="*/ 528143 w 699472"/>
                    <a:gd name="connsiteY6" fmla="*/ 625899 h 669519"/>
                    <a:gd name="connsiteX7" fmla="*/ 399793 w 699472"/>
                    <a:gd name="connsiteY7" fmla="*/ 554594 h 669519"/>
                    <a:gd name="connsiteX8" fmla="*/ 144612 w 699472"/>
                    <a:gd name="connsiteY8" fmla="*/ 669320 h 669519"/>
                    <a:gd name="connsiteX9" fmla="*/ 68628 w 699472"/>
                    <a:gd name="connsiteY9" fmla="*/ 643990 h 669519"/>
                    <a:gd name="connsiteX10" fmla="*/ 28778 w 699472"/>
                    <a:gd name="connsiteY10" fmla="*/ 455945 h 669519"/>
                    <a:gd name="connsiteX11" fmla="*/ 4009 w 699472"/>
                    <a:gd name="connsiteY11" fmla="*/ 312459 h 669519"/>
                    <a:gd name="connsiteX0" fmla="*/ 9400 w 687026"/>
                    <a:gd name="connsiteY0" fmla="*/ 319593 h 669519"/>
                    <a:gd name="connsiteX1" fmla="*/ 81511 w 687026"/>
                    <a:gd name="connsiteY1" fmla="*/ 72312 h 669519"/>
                    <a:gd name="connsiteX2" fmla="*/ 405438 w 687026"/>
                    <a:gd name="connsiteY2" fmla="*/ 5196 h 669519"/>
                    <a:gd name="connsiteX3" fmla="*/ 659227 w 687026"/>
                    <a:gd name="connsiteY3" fmla="*/ 182877 h 669519"/>
                    <a:gd name="connsiteX4" fmla="*/ 660426 w 687026"/>
                    <a:gd name="connsiteY4" fmla="*/ 466698 h 669519"/>
                    <a:gd name="connsiteX5" fmla="*/ 636872 w 687026"/>
                    <a:gd name="connsiteY5" fmla="*/ 614823 h 669519"/>
                    <a:gd name="connsiteX6" fmla="*/ 515697 w 687026"/>
                    <a:gd name="connsiteY6" fmla="*/ 625899 h 669519"/>
                    <a:gd name="connsiteX7" fmla="*/ 387347 w 687026"/>
                    <a:gd name="connsiteY7" fmla="*/ 554594 h 669519"/>
                    <a:gd name="connsiteX8" fmla="*/ 132166 w 687026"/>
                    <a:gd name="connsiteY8" fmla="*/ 669320 h 669519"/>
                    <a:gd name="connsiteX9" fmla="*/ 56182 w 687026"/>
                    <a:gd name="connsiteY9" fmla="*/ 643990 h 669519"/>
                    <a:gd name="connsiteX10" fmla="*/ 16332 w 687026"/>
                    <a:gd name="connsiteY10" fmla="*/ 455945 h 669519"/>
                    <a:gd name="connsiteX11" fmla="*/ 9400 w 687026"/>
                    <a:gd name="connsiteY11" fmla="*/ 319593 h 669519"/>
                    <a:gd name="connsiteX0" fmla="*/ 2103 w 718970"/>
                    <a:gd name="connsiteY0" fmla="*/ 258947 h 669519"/>
                    <a:gd name="connsiteX1" fmla="*/ 113455 w 718970"/>
                    <a:gd name="connsiteY1" fmla="*/ 72312 h 669519"/>
                    <a:gd name="connsiteX2" fmla="*/ 437382 w 718970"/>
                    <a:gd name="connsiteY2" fmla="*/ 5196 h 669519"/>
                    <a:gd name="connsiteX3" fmla="*/ 691171 w 718970"/>
                    <a:gd name="connsiteY3" fmla="*/ 182877 h 669519"/>
                    <a:gd name="connsiteX4" fmla="*/ 692370 w 718970"/>
                    <a:gd name="connsiteY4" fmla="*/ 466698 h 669519"/>
                    <a:gd name="connsiteX5" fmla="*/ 668816 w 718970"/>
                    <a:gd name="connsiteY5" fmla="*/ 614823 h 669519"/>
                    <a:gd name="connsiteX6" fmla="*/ 547641 w 718970"/>
                    <a:gd name="connsiteY6" fmla="*/ 625899 h 669519"/>
                    <a:gd name="connsiteX7" fmla="*/ 419291 w 718970"/>
                    <a:gd name="connsiteY7" fmla="*/ 554594 h 669519"/>
                    <a:gd name="connsiteX8" fmla="*/ 164110 w 718970"/>
                    <a:gd name="connsiteY8" fmla="*/ 669320 h 669519"/>
                    <a:gd name="connsiteX9" fmla="*/ 88126 w 718970"/>
                    <a:gd name="connsiteY9" fmla="*/ 643990 h 669519"/>
                    <a:gd name="connsiteX10" fmla="*/ 48276 w 718970"/>
                    <a:gd name="connsiteY10" fmla="*/ 455945 h 669519"/>
                    <a:gd name="connsiteX11" fmla="*/ 2103 w 718970"/>
                    <a:gd name="connsiteY11" fmla="*/ 258947 h 669519"/>
                    <a:gd name="connsiteX0" fmla="*/ 3105 w 705702"/>
                    <a:gd name="connsiteY0" fmla="*/ 291054 h 669519"/>
                    <a:gd name="connsiteX1" fmla="*/ 100187 w 705702"/>
                    <a:gd name="connsiteY1" fmla="*/ 72312 h 669519"/>
                    <a:gd name="connsiteX2" fmla="*/ 424114 w 705702"/>
                    <a:gd name="connsiteY2" fmla="*/ 5196 h 669519"/>
                    <a:gd name="connsiteX3" fmla="*/ 677903 w 705702"/>
                    <a:gd name="connsiteY3" fmla="*/ 182877 h 669519"/>
                    <a:gd name="connsiteX4" fmla="*/ 679102 w 705702"/>
                    <a:gd name="connsiteY4" fmla="*/ 466698 h 669519"/>
                    <a:gd name="connsiteX5" fmla="*/ 655548 w 705702"/>
                    <a:gd name="connsiteY5" fmla="*/ 614823 h 669519"/>
                    <a:gd name="connsiteX6" fmla="*/ 534373 w 705702"/>
                    <a:gd name="connsiteY6" fmla="*/ 625899 h 669519"/>
                    <a:gd name="connsiteX7" fmla="*/ 406023 w 705702"/>
                    <a:gd name="connsiteY7" fmla="*/ 554594 h 669519"/>
                    <a:gd name="connsiteX8" fmla="*/ 150842 w 705702"/>
                    <a:gd name="connsiteY8" fmla="*/ 669320 h 669519"/>
                    <a:gd name="connsiteX9" fmla="*/ 74858 w 705702"/>
                    <a:gd name="connsiteY9" fmla="*/ 643990 h 669519"/>
                    <a:gd name="connsiteX10" fmla="*/ 35008 w 705702"/>
                    <a:gd name="connsiteY10" fmla="*/ 455945 h 669519"/>
                    <a:gd name="connsiteX11" fmla="*/ 3105 w 705702"/>
                    <a:gd name="connsiteY11" fmla="*/ 291054 h 669519"/>
                    <a:gd name="connsiteX0" fmla="*/ 2568 w 705165"/>
                    <a:gd name="connsiteY0" fmla="*/ 291054 h 669519"/>
                    <a:gd name="connsiteX1" fmla="*/ 99650 w 705165"/>
                    <a:gd name="connsiteY1" fmla="*/ 72312 h 669519"/>
                    <a:gd name="connsiteX2" fmla="*/ 423577 w 705165"/>
                    <a:gd name="connsiteY2" fmla="*/ 5196 h 669519"/>
                    <a:gd name="connsiteX3" fmla="*/ 677366 w 705165"/>
                    <a:gd name="connsiteY3" fmla="*/ 182877 h 669519"/>
                    <a:gd name="connsiteX4" fmla="*/ 678565 w 705165"/>
                    <a:gd name="connsiteY4" fmla="*/ 466698 h 669519"/>
                    <a:gd name="connsiteX5" fmla="*/ 655011 w 705165"/>
                    <a:gd name="connsiteY5" fmla="*/ 614823 h 669519"/>
                    <a:gd name="connsiteX6" fmla="*/ 533836 w 705165"/>
                    <a:gd name="connsiteY6" fmla="*/ 625899 h 669519"/>
                    <a:gd name="connsiteX7" fmla="*/ 405486 w 705165"/>
                    <a:gd name="connsiteY7" fmla="*/ 554594 h 669519"/>
                    <a:gd name="connsiteX8" fmla="*/ 150305 w 705165"/>
                    <a:gd name="connsiteY8" fmla="*/ 669320 h 669519"/>
                    <a:gd name="connsiteX9" fmla="*/ 74321 w 705165"/>
                    <a:gd name="connsiteY9" fmla="*/ 643990 h 669519"/>
                    <a:gd name="connsiteX10" fmla="*/ 38039 w 705165"/>
                    <a:gd name="connsiteY10" fmla="*/ 466647 h 669519"/>
                    <a:gd name="connsiteX11" fmla="*/ 2568 w 705165"/>
                    <a:gd name="connsiteY11" fmla="*/ 291054 h 669519"/>
                    <a:gd name="connsiteX0" fmla="*/ 2568 w 705165"/>
                    <a:gd name="connsiteY0" fmla="*/ 291054 h 657536"/>
                    <a:gd name="connsiteX1" fmla="*/ 99650 w 705165"/>
                    <a:gd name="connsiteY1" fmla="*/ 72312 h 657536"/>
                    <a:gd name="connsiteX2" fmla="*/ 423577 w 705165"/>
                    <a:gd name="connsiteY2" fmla="*/ 5196 h 657536"/>
                    <a:gd name="connsiteX3" fmla="*/ 677366 w 705165"/>
                    <a:gd name="connsiteY3" fmla="*/ 182877 h 657536"/>
                    <a:gd name="connsiteX4" fmla="*/ 678565 w 705165"/>
                    <a:gd name="connsiteY4" fmla="*/ 466698 h 657536"/>
                    <a:gd name="connsiteX5" fmla="*/ 655011 w 705165"/>
                    <a:gd name="connsiteY5" fmla="*/ 614823 h 657536"/>
                    <a:gd name="connsiteX6" fmla="*/ 533836 w 705165"/>
                    <a:gd name="connsiteY6" fmla="*/ 625899 h 657536"/>
                    <a:gd name="connsiteX7" fmla="*/ 405486 w 705165"/>
                    <a:gd name="connsiteY7" fmla="*/ 554594 h 657536"/>
                    <a:gd name="connsiteX8" fmla="*/ 146737 w 705165"/>
                    <a:gd name="connsiteY8" fmla="*/ 647915 h 657536"/>
                    <a:gd name="connsiteX9" fmla="*/ 74321 w 705165"/>
                    <a:gd name="connsiteY9" fmla="*/ 643990 h 657536"/>
                    <a:gd name="connsiteX10" fmla="*/ 38039 w 705165"/>
                    <a:gd name="connsiteY10" fmla="*/ 466647 h 657536"/>
                    <a:gd name="connsiteX11" fmla="*/ 2568 w 705165"/>
                    <a:gd name="connsiteY11" fmla="*/ 291054 h 657536"/>
                    <a:gd name="connsiteX0" fmla="*/ 2568 w 705165"/>
                    <a:gd name="connsiteY0" fmla="*/ 291054 h 649684"/>
                    <a:gd name="connsiteX1" fmla="*/ 99650 w 705165"/>
                    <a:gd name="connsiteY1" fmla="*/ 72312 h 649684"/>
                    <a:gd name="connsiteX2" fmla="*/ 423577 w 705165"/>
                    <a:gd name="connsiteY2" fmla="*/ 5196 h 649684"/>
                    <a:gd name="connsiteX3" fmla="*/ 677366 w 705165"/>
                    <a:gd name="connsiteY3" fmla="*/ 182877 h 649684"/>
                    <a:gd name="connsiteX4" fmla="*/ 678565 w 705165"/>
                    <a:gd name="connsiteY4" fmla="*/ 466698 h 649684"/>
                    <a:gd name="connsiteX5" fmla="*/ 655011 w 705165"/>
                    <a:gd name="connsiteY5" fmla="*/ 614823 h 649684"/>
                    <a:gd name="connsiteX6" fmla="*/ 533836 w 705165"/>
                    <a:gd name="connsiteY6" fmla="*/ 625899 h 649684"/>
                    <a:gd name="connsiteX7" fmla="*/ 405486 w 705165"/>
                    <a:gd name="connsiteY7" fmla="*/ 554594 h 649684"/>
                    <a:gd name="connsiteX8" fmla="*/ 146737 w 705165"/>
                    <a:gd name="connsiteY8" fmla="*/ 647915 h 649684"/>
                    <a:gd name="connsiteX9" fmla="*/ 88590 w 705165"/>
                    <a:gd name="connsiteY9" fmla="*/ 629721 h 649684"/>
                    <a:gd name="connsiteX10" fmla="*/ 38039 w 705165"/>
                    <a:gd name="connsiteY10" fmla="*/ 466647 h 649684"/>
                    <a:gd name="connsiteX11" fmla="*/ 2568 w 705165"/>
                    <a:gd name="connsiteY11" fmla="*/ 291054 h 649684"/>
                    <a:gd name="connsiteX0" fmla="*/ 2568 w 705165"/>
                    <a:gd name="connsiteY0" fmla="*/ 291054 h 647925"/>
                    <a:gd name="connsiteX1" fmla="*/ 99650 w 705165"/>
                    <a:gd name="connsiteY1" fmla="*/ 72312 h 647925"/>
                    <a:gd name="connsiteX2" fmla="*/ 423577 w 705165"/>
                    <a:gd name="connsiteY2" fmla="*/ 5196 h 647925"/>
                    <a:gd name="connsiteX3" fmla="*/ 677366 w 705165"/>
                    <a:gd name="connsiteY3" fmla="*/ 182877 h 647925"/>
                    <a:gd name="connsiteX4" fmla="*/ 678565 w 705165"/>
                    <a:gd name="connsiteY4" fmla="*/ 466698 h 647925"/>
                    <a:gd name="connsiteX5" fmla="*/ 655011 w 705165"/>
                    <a:gd name="connsiteY5" fmla="*/ 614823 h 647925"/>
                    <a:gd name="connsiteX6" fmla="*/ 533836 w 705165"/>
                    <a:gd name="connsiteY6" fmla="*/ 625899 h 647925"/>
                    <a:gd name="connsiteX7" fmla="*/ 405486 w 705165"/>
                    <a:gd name="connsiteY7" fmla="*/ 554594 h 647925"/>
                    <a:gd name="connsiteX8" fmla="*/ 146737 w 705165"/>
                    <a:gd name="connsiteY8" fmla="*/ 647915 h 647925"/>
                    <a:gd name="connsiteX9" fmla="*/ 88590 w 705165"/>
                    <a:gd name="connsiteY9" fmla="*/ 629721 h 647925"/>
                    <a:gd name="connsiteX10" fmla="*/ 56130 w 705165"/>
                    <a:gd name="connsiteY10" fmla="*/ 610629 h 647925"/>
                    <a:gd name="connsiteX11" fmla="*/ 38039 w 705165"/>
                    <a:gd name="connsiteY11" fmla="*/ 466647 h 647925"/>
                    <a:gd name="connsiteX12" fmla="*/ 2568 w 705165"/>
                    <a:gd name="connsiteY12" fmla="*/ 291054 h 647925"/>
                    <a:gd name="connsiteX0" fmla="*/ 2568 w 705165"/>
                    <a:gd name="connsiteY0" fmla="*/ 291054 h 650531"/>
                    <a:gd name="connsiteX1" fmla="*/ 99650 w 705165"/>
                    <a:gd name="connsiteY1" fmla="*/ 72312 h 650531"/>
                    <a:gd name="connsiteX2" fmla="*/ 423577 w 705165"/>
                    <a:gd name="connsiteY2" fmla="*/ 5196 h 650531"/>
                    <a:gd name="connsiteX3" fmla="*/ 677366 w 705165"/>
                    <a:gd name="connsiteY3" fmla="*/ 182877 h 650531"/>
                    <a:gd name="connsiteX4" fmla="*/ 678565 w 705165"/>
                    <a:gd name="connsiteY4" fmla="*/ 466698 h 650531"/>
                    <a:gd name="connsiteX5" fmla="*/ 655011 w 705165"/>
                    <a:gd name="connsiteY5" fmla="*/ 614823 h 650531"/>
                    <a:gd name="connsiteX6" fmla="*/ 533836 w 705165"/>
                    <a:gd name="connsiteY6" fmla="*/ 625899 h 650531"/>
                    <a:gd name="connsiteX7" fmla="*/ 405486 w 705165"/>
                    <a:gd name="connsiteY7" fmla="*/ 554594 h 650531"/>
                    <a:gd name="connsiteX8" fmla="*/ 146737 w 705165"/>
                    <a:gd name="connsiteY8" fmla="*/ 647915 h 650531"/>
                    <a:gd name="connsiteX9" fmla="*/ 56130 w 705165"/>
                    <a:gd name="connsiteY9" fmla="*/ 610629 h 650531"/>
                    <a:gd name="connsiteX10" fmla="*/ 38039 w 705165"/>
                    <a:gd name="connsiteY10" fmla="*/ 466647 h 650531"/>
                    <a:gd name="connsiteX11" fmla="*/ 2568 w 705165"/>
                    <a:gd name="connsiteY11" fmla="*/ 291054 h 650531"/>
                    <a:gd name="connsiteX0" fmla="*/ 6172 w 708769"/>
                    <a:gd name="connsiteY0" fmla="*/ 291054 h 650531"/>
                    <a:gd name="connsiteX1" fmla="*/ 103254 w 708769"/>
                    <a:gd name="connsiteY1" fmla="*/ 72312 h 650531"/>
                    <a:gd name="connsiteX2" fmla="*/ 427181 w 708769"/>
                    <a:gd name="connsiteY2" fmla="*/ 5196 h 650531"/>
                    <a:gd name="connsiteX3" fmla="*/ 680970 w 708769"/>
                    <a:gd name="connsiteY3" fmla="*/ 182877 h 650531"/>
                    <a:gd name="connsiteX4" fmla="*/ 682169 w 708769"/>
                    <a:gd name="connsiteY4" fmla="*/ 466698 h 650531"/>
                    <a:gd name="connsiteX5" fmla="*/ 658615 w 708769"/>
                    <a:gd name="connsiteY5" fmla="*/ 614823 h 650531"/>
                    <a:gd name="connsiteX6" fmla="*/ 537440 w 708769"/>
                    <a:gd name="connsiteY6" fmla="*/ 625899 h 650531"/>
                    <a:gd name="connsiteX7" fmla="*/ 409090 w 708769"/>
                    <a:gd name="connsiteY7" fmla="*/ 554594 h 650531"/>
                    <a:gd name="connsiteX8" fmla="*/ 150341 w 708769"/>
                    <a:gd name="connsiteY8" fmla="*/ 647915 h 650531"/>
                    <a:gd name="connsiteX9" fmla="*/ 59734 w 708769"/>
                    <a:gd name="connsiteY9" fmla="*/ 610629 h 650531"/>
                    <a:gd name="connsiteX10" fmla="*/ 41643 w 708769"/>
                    <a:gd name="connsiteY10" fmla="*/ 466647 h 650531"/>
                    <a:gd name="connsiteX11" fmla="*/ 13358 w 708769"/>
                    <a:gd name="connsiteY11" fmla="*/ 396583 h 650531"/>
                    <a:gd name="connsiteX12" fmla="*/ 6172 w 708769"/>
                    <a:gd name="connsiteY12" fmla="*/ 291054 h 650531"/>
                    <a:gd name="connsiteX0" fmla="*/ 2733 w 705330"/>
                    <a:gd name="connsiteY0" fmla="*/ 291054 h 650531"/>
                    <a:gd name="connsiteX1" fmla="*/ 99815 w 705330"/>
                    <a:gd name="connsiteY1" fmla="*/ 72312 h 650531"/>
                    <a:gd name="connsiteX2" fmla="*/ 423742 w 705330"/>
                    <a:gd name="connsiteY2" fmla="*/ 5196 h 650531"/>
                    <a:gd name="connsiteX3" fmla="*/ 677531 w 705330"/>
                    <a:gd name="connsiteY3" fmla="*/ 182877 h 650531"/>
                    <a:gd name="connsiteX4" fmla="*/ 678730 w 705330"/>
                    <a:gd name="connsiteY4" fmla="*/ 466698 h 650531"/>
                    <a:gd name="connsiteX5" fmla="*/ 655176 w 705330"/>
                    <a:gd name="connsiteY5" fmla="*/ 614823 h 650531"/>
                    <a:gd name="connsiteX6" fmla="*/ 534001 w 705330"/>
                    <a:gd name="connsiteY6" fmla="*/ 625899 h 650531"/>
                    <a:gd name="connsiteX7" fmla="*/ 405651 w 705330"/>
                    <a:gd name="connsiteY7" fmla="*/ 554594 h 650531"/>
                    <a:gd name="connsiteX8" fmla="*/ 146902 w 705330"/>
                    <a:gd name="connsiteY8" fmla="*/ 647915 h 650531"/>
                    <a:gd name="connsiteX9" fmla="*/ 56295 w 705330"/>
                    <a:gd name="connsiteY9" fmla="*/ 610629 h 650531"/>
                    <a:gd name="connsiteX10" fmla="*/ 38204 w 705330"/>
                    <a:gd name="connsiteY10" fmla="*/ 466647 h 650531"/>
                    <a:gd name="connsiteX11" fmla="*/ 27756 w 705330"/>
                    <a:gd name="connsiteY11" fmla="*/ 396583 h 650531"/>
                    <a:gd name="connsiteX12" fmla="*/ 2733 w 705330"/>
                    <a:gd name="connsiteY12" fmla="*/ 291054 h 650531"/>
                    <a:gd name="connsiteX0" fmla="*/ 2733 w 705330"/>
                    <a:gd name="connsiteY0" fmla="*/ 291054 h 650531"/>
                    <a:gd name="connsiteX1" fmla="*/ 99815 w 705330"/>
                    <a:gd name="connsiteY1" fmla="*/ 72312 h 650531"/>
                    <a:gd name="connsiteX2" fmla="*/ 423742 w 705330"/>
                    <a:gd name="connsiteY2" fmla="*/ 5196 h 650531"/>
                    <a:gd name="connsiteX3" fmla="*/ 677531 w 705330"/>
                    <a:gd name="connsiteY3" fmla="*/ 182877 h 650531"/>
                    <a:gd name="connsiteX4" fmla="*/ 678730 w 705330"/>
                    <a:gd name="connsiteY4" fmla="*/ 466698 h 650531"/>
                    <a:gd name="connsiteX5" fmla="*/ 655176 w 705330"/>
                    <a:gd name="connsiteY5" fmla="*/ 614823 h 650531"/>
                    <a:gd name="connsiteX6" fmla="*/ 534001 w 705330"/>
                    <a:gd name="connsiteY6" fmla="*/ 625899 h 650531"/>
                    <a:gd name="connsiteX7" fmla="*/ 394949 w 705330"/>
                    <a:gd name="connsiteY7" fmla="*/ 533189 h 650531"/>
                    <a:gd name="connsiteX8" fmla="*/ 146902 w 705330"/>
                    <a:gd name="connsiteY8" fmla="*/ 647915 h 650531"/>
                    <a:gd name="connsiteX9" fmla="*/ 56295 w 705330"/>
                    <a:gd name="connsiteY9" fmla="*/ 610629 h 650531"/>
                    <a:gd name="connsiteX10" fmla="*/ 38204 w 705330"/>
                    <a:gd name="connsiteY10" fmla="*/ 466647 h 650531"/>
                    <a:gd name="connsiteX11" fmla="*/ 27756 w 705330"/>
                    <a:gd name="connsiteY11" fmla="*/ 396583 h 650531"/>
                    <a:gd name="connsiteX12" fmla="*/ 2733 w 705330"/>
                    <a:gd name="connsiteY12" fmla="*/ 291054 h 650531"/>
                    <a:gd name="connsiteX0" fmla="*/ 2733 w 705330"/>
                    <a:gd name="connsiteY0" fmla="*/ 291054 h 649122"/>
                    <a:gd name="connsiteX1" fmla="*/ 99815 w 705330"/>
                    <a:gd name="connsiteY1" fmla="*/ 72312 h 649122"/>
                    <a:gd name="connsiteX2" fmla="*/ 423742 w 705330"/>
                    <a:gd name="connsiteY2" fmla="*/ 5196 h 649122"/>
                    <a:gd name="connsiteX3" fmla="*/ 677531 w 705330"/>
                    <a:gd name="connsiteY3" fmla="*/ 182877 h 649122"/>
                    <a:gd name="connsiteX4" fmla="*/ 678730 w 705330"/>
                    <a:gd name="connsiteY4" fmla="*/ 466698 h 649122"/>
                    <a:gd name="connsiteX5" fmla="*/ 655176 w 705330"/>
                    <a:gd name="connsiteY5" fmla="*/ 614823 h 649122"/>
                    <a:gd name="connsiteX6" fmla="*/ 534001 w 705330"/>
                    <a:gd name="connsiteY6" fmla="*/ 625899 h 649122"/>
                    <a:gd name="connsiteX7" fmla="*/ 394949 w 705330"/>
                    <a:gd name="connsiteY7" fmla="*/ 533189 h 649122"/>
                    <a:gd name="connsiteX8" fmla="*/ 266768 w 705330"/>
                    <a:gd name="connsiteY8" fmla="*/ 578523 h 649122"/>
                    <a:gd name="connsiteX9" fmla="*/ 146902 w 705330"/>
                    <a:gd name="connsiteY9" fmla="*/ 647915 h 649122"/>
                    <a:gd name="connsiteX10" fmla="*/ 56295 w 705330"/>
                    <a:gd name="connsiteY10" fmla="*/ 610629 h 649122"/>
                    <a:gd name="connsiteX11" fmla="*/ 38204 w 705330"/>
                    <a:gd name="connsiteY11" fmla="*/ 466647 h 649122"/>
                    <a:gd name="connsiteX12" fmla="*/ 27756 w 705330"/>
                    <a:gd name="connsiteY12" fmla="*/ 396583 h 649122"/>
                    <a:gd name="connsiteX13" fmla="*/ 2733 w 705330"/>
                    <a:gd name="connsiteY13" fmla="*/ 291054 h 649122"/>
                    <a:gd name="connsiteX0" fmla="*/ 2733 w 705330"/>
                    <a:gd name="connsiteY0" fmla="*/ 291054 h 649122"/>
                    <a:gd name="connsiteX1" fmla="*/ 99815 w 705330"/>
                    <a:gd name="connsiteY1" fmla="*/ 72312 h 649122"/>
                    <a:gd name="connsiteX2" fmla="*/ 423742 w 705330"/>
                    <a:gd name="connsiteY2" fmla="*/ 5196 h 649122"/>
                    <a:gd name="connsiteX3" fmla="*/ 677531 w 705330"/>
                    <a:gd name="connsiteY3" fmla="*/ 182877 h 649122"/>
                    <a:gd name="connsiteX4" fmla="*/ 678730 w 705330"/>
                    <a:gd name="connsiteY4" fmla="*/ 466698 h 649122"/>
                    <a:gd name="connsiteX5" fmla="*/ 655176 w 705330"/>
                    <a:gd name="connsiteY5" fmla="*/ 614823 h 649122"/>
                    <a:gd name="connsiteX6" fmla="*/ 534001 w 705330"/>
                    <a:gd name="connsiteY6" fmla="*/ 625899 h 649122"/>
                    <a:gd name="connsiteX7" fmla="*/ 394949 w 705330"/>
                    <a:gd name="connsiteY7" fmla="*/ 533189 h 649122"/>
                    <a:gd name="connsiteX8" fmla="*/ 273903 w 705330"/>
                    <a:gd name="connsiteY8" fmla="*/ 639169 h 649122"/>
                    <a:gd name="connsiteX9" fmla="*/ 146902 w 705330"/>
                    <a:gd name="connsiteY9" fmla="*/ 647915 h 649122"/>
                    <a:gd name="connsiteX10" fmla="*/ 56295 w 705330"/>
                    <a:gd name="connsiteY10" fmla="*/ 610629 h 649122"/>
                    <a:gd name="connsiteX11" fmla="*/ 38204 w 705330"/>
                    <a:gd name="connsiteY11" fmla="*/ 466647 h 649122"/>
                    <a:gd name="connsiteX12" fmla="*/ 27756 w 705330"/>
                    <a:gd name="connsiteY12" fmla="*/ 396583 h 649122"/>
                    <a:gd name="connsiteX13" fmla="*/ 2733 w 705330"/>
                    <a:gd name="connsiteY13" fmla="*/ 291054 h 649122"/>
                    <a:gd name="connsiteX0" fmla="*/ 2733 w 705330"/>
                    <a:gd name="connsiteY0" fmla="*/ 291054 h 649122"/>
                    <a:gd name="connsiteX1" fmla="*/ 99815 w 705330"/>
                    <a:gd name="connsiteY1" fmla="*/ 72312 h 649122"/>
                    <a:gd name="connsiteX2" fmla="*/ 423742 w 705330"/>
                    <a:gd name="connsiteY2" fmla="*/ 5196 h 649122"/>
                    <a:gd name="connsiteX3" fmla="*/ 677531 w 705330"/>
                    <a:gd name="connsiteY3" fmla="*/ 182877 h 649122"/>
                    <a:gd name="connsiteX4" fmla="*/ 678730 w 705330"/>
                    <a:gd name="connsiteY4" fmla="*/ 466698 h 649122"/>
                    <a:gd name="connsiteX5" fmla="*/ 655176 w 705330"/>
                    <a:gd name="connsiteY5" fmla="*/ 614823 h 649122"/>
                    <a:gd name="connsiteX6" fmla="*/ 534001 w 705330"/>
                    <a:gd name="connsiteY6" fmla="*/ 625899 h 649122"/>
                    <a:gd name="connsiteX7" fmla="*/ 394949 w 705330"/>
                    <a:gd name="connsiteY7" fmla="*/ 533189 h 649122"/>
                    <a:gd name="connsiteX8" fmla="*/ 259634 w 705330"/>
                    <a:gd name="connsiteY8" fmla="*/ 628467 h 649122"/>
                    <a:gd name="connsiteX9" fmla="*/ 146902 w 705330"/>
                    <a:gd name="connsiteY9" fmla="*/ 647915 h 649122"/>
                    <a:gd name="connsiteX10" fmla="*/ 56295 w 705330"/>
                    <a:gd name="connsiteY10" fmla="*/ 610629 h 649122"/>
                    <a:gd name="connsiteX11" fmla="*/ 38204 w 705330"/>
                    <a:gd name="connsiteY11" fmla="*/ 466647 h 649122"/>
                    <a:gd name="connsiteX12" fmla="*/ 27756 w 705330"/>
                    <a:gd name="connsiteY12" fmla="*/ 396583 h 649122"/>
                    <a:gd name="connsiteX13" fmla="*/ 2733 w 705330"/>
                    <a:gd name="connsiteY13" fmla="*/ 291054 h 649122"/>
                    <a:gd name="connsiteX0" fmla="*/ 2733 w 705330"/>
                    <a:gd name="connsiteY0" fmla="*/ 289337 h 647405"/>
                    <a:gd name="connsiteX1" fmla="*/ 31322 w 705330"/>
                    <a:gd name="connsiteY1" fmla="*/ 159415 h 647405"/>
                    <a:gd name="connsiteX2" fmla="*/ 99815 w 705330"/>
                    <a:gd name="connsiteY2" fmla="*/ 70595 h 647405"/>
                    <a:gd name="connsiteX3" fmla="*/ 423742 w 705330"/>
                    <a:gd name="connsiteY3" fmla="*/ 3479 h 647405"/>
                    <a:gd name="connsiteX4" fmla="*/ 677531 w 705330"/>
                    <a:gd name="connsiteY4" fmla="*/ 181160 h 647405"/>
                    <a:gd name="connsiteX5" fmla="*/ 678730 w 705330"/>
                    <a:gd name="connsiteY5" fmla="*/ 464981 h 647405"/>
                    <a:gd name="connsiteX6" fmla="*/ 655176 w 705330"/>
                    <a:gd name="connsiteY6" fmla="*/ 613106 h 647405"/>
                    <a:gd name="connsiteX7" fmla="*/ 534001 w 705330"/>
                    <a:gd name="connsiteY7" fmla="*/ 624182 h 647405"/>
                    <a:gd name="connsiteX8" fmla="*/ 394949 w 705330"/>
                    <a:gd name="connsiteY8" fmla="*/ 531472 h 647405"/>
                    <a:gd name="connsiteX9" fmla="*/ 259634 w 705330"/>
                    <a:gd name="connsiteY9" fmla="*/ 626750 h 647405"/>
                    <a:gd name="connsiteX10" fmla="*/ 146902 w 705330"/>
                    <a:gd name="connsiteY10" fmla="*/ 646198 h 647405"/>
                    <a:gd name="connsiteX11" fmla="*/ 56295 w 705330"/>
                    <a:gd name="connsiteY11" fmla="*/ 608912 h 647405"/>
                    <a:gd name="connsiteX12" fmla="*/ 38204 w 705330"/>
                    <a:gd name="connsiteY12" fmla="*/ 464930 h 647405"/>
                    <a:gd name="connsiteX13" fmla="*/ 27756 w 705330"/>
                    <a:gd name="connsiteY13" fmla="*/ 394866 h 647405"/>
                    <a:gd name="connsiteX14" fmla="*/ 2733 w 705330"/>
                    <a:gd name="connsiteY14" fmla="*/ 289337 h 647405"/>
                    <a:gd name="connsiteX0" fmla="*/ 2733 w 705330"/>
                    <a:gd name="connsiteY0" fmla="*/ 294079 h 652147"/>
                    <a:gd name="connsiteX1" fmla="*/ 31322 w 705330"/>
                    <a:gd name="connsiteY1" fmla="*/ 164157 h 652147"/>
                    <a:gd name="connsiteX2" fmla="*/ 131922 w 705330"/>
                    <a:gd name="connsiteY2" fmla="*/ 43230 h 652147"/>
                    <a:gd name="connsiteX3" fmla="*/ 423742 w 705330"/>
                    <a:gd name="connsiteY3" fmla="*/ 8221 h 652147"/>
                    <a:gd name="connsiteX4" fmla="*/ 677531 w 705330"/>
                    <a:gd name="connsiteY4" fmla="*/ 185902 h 652147"/>
                    <a:gd name="connsiteX5" fmla="*/ 678730 w 705330"/>
                    <a:gd name="connsiteY5" fmla="*/ 469723 h 652147"/>
                    <a:gd name="connsiteX6" fmla="*/ 655176 w 705330"/>
                    <a:gd name="connsiteY6" fmla="*/ 617848 h 652147"/>
                    <a:gd name="connsiteX7" fmla="*/ 534001 w 705330"/>
                    <a:gd name="connsiteY7" fmla="*/ 628924 h 652147"/>
                    <a:gd name="connsiteX8" fmla="*/ 394949 w 705330"/>
                    <a:gd name="connsiteY8" fmla="*/ 536214 h 652147"/>
                    <a:gd name="connsiteX9" fmla="*/ 259634 w 705330"/>
                    <a:gd name="connsiteY9" fmla="*/ 631492 h 652147"/>
                    <a:gd name="connsiteX10" fmla="*/ 146902 w 705330"/>
                    <a:gd name="connsiteY10" fmla="*/ 650940 h 652147"/>
                    <a:gd name="connsiteX11" fmla="*/ 56295 w 705330"/>
                    <a:gd name="connsiteY11" fmla="*/ 613654 h 652147"/>
                    <a:gd name="connsiteX12" fmla="*/ 38204 w 705330"/>
                    <a:gd name="connsiteY12" fmla="*/ 469672 h 652147"/>
                    <a:gd name="connsiteX13" fmla="*/ 27756 w 705330"/>
                    <a:gd name="connsiteY13" fmla="*/ 399608 h 652147"/>
                    <a:gd name="connsiteX14" fmla="*/ 2733 w 705330"/>
                    <a:gd name="connsiteY14" fmla="*/ 294079 h 652147"/>
                    <a:gd name="connsiteX0" fmla="*/ 14 w 702611"/>
                    <a:gd name="connsiteY0" fmla="*/ 294079 h 652147"/>
                    <a:gd name="connsiteX1" fmla="*/ 28603 w 702611"/>
                    <a:gd name="connsiteY1" fmla="*/ 164157 h 652147"/>
                    <a:gd name="connsiteX2" fmla="*/ 129203 w 702611"/>
                    <a:gd name="connsiteY2" fmla="*/ 43230 h 652147"/>
                    <a:gd name="connsiteX3" fmla="*/ 421023 w 702611"/>
                    <a:gd name="connsiteY3" fmla="*/ 8221 h 652147"/>
                    <a:gd name="connsiteX4" fmla="*/ 674812 w 702611"/>
                    <a:gd name="connsiteY4" fmla="*/ 185902 h 652147"/>
                    <a:gd name="connsiteX5" fmla="*/ 676011 w 702611"/>
                    <a:gd name="connsiteY5" fmla="*/ 469723 h 652147"/>
                    <a:gd name="connsiteX6" fmla="*/ 652457 w 702611"/>
                    <a:gd name="connsiteY6" fmla="*/ 617848 h 652147"/>
                    <a:gd name="connsiteX7" fmla="*/ 531282 w 702611"/>
                    <a:gd name="connsiteY7" fmla="*/ 628924 h 652147"/>
                    <a:gd name="connsiteX8" fmla="*/ 392230 w 702611"/>
                    <a:gd name="connsiteY8" fmla="*/ 536214 h 652147"/>
                    <a:gd name="connsiteX9" fmla="*/ 256915 w 702611"/>
                    <a:gd name="connsiteY9" fmla="*/ 631492 h 652147"/>
                    <a:gd name="connsiteX10" fmla="*/ 144183 w 702611"/>
                    <a:gd name="connsiteY10" fmla="*/ 650940 h 652147"/>
                    <a:gd name="connsiteX11" fmla="*/ 53576 w 702611"/>
                    <a:gd name="connsiteY11" fmla="*/ 613654 h 652147"/>
                    <a:gd name="connsiteX12" fmla="*/ 35485 w 702611"/>
                    <a:gd name="connsiteY12" fmla="*/ 469672 h 652147"/>
                    <a:gd name="connsiteX13" fmla="*/ 25037 w 702611"/>
                    <a:gd name="connsiteY13" fmla="*/ 399608 h 652147"/>
                    <a:gd name="connsiteX14" fmla="*/ 14 w 702611"/>
                    <a:gd name="connsiteY14" fmla="*/ 294079 h 652147"/>
                    <a:gd name="connsiteX0" fmla="*/ 14 w 702611"/>
                    <a:gd name="connsiteY0" fmla="*/ 294079 h 652147"/>
                    <a:gd name="connsiteX1" fmla="*/ 28603 w 702611"/>
                    <a:gd name="connsiteY1" fmla="*/ 164157 h 652147"/>
                    <a:gd name="connsiteX2" fmla="*/ 129203 w 702611"/>
                    <a:gd name="connsiteY2" fmla="*/ 43230 h 652147"/>
                    <a:gd name="connsiteX3" fmla="*/ 421023 w 702611"/>
                    <a:gd name="connsiteY3" fmla="*/ 8221 h 652147"/>
                    <a:gd name="connsiteX4" fmla="*/ 674812 w 702611"/>
                    <a:gd name="connsiteY4" fmla="*/ 185902 h 652147"/>
                    <a:gd name="connsiteX5" fmla="*/ 676011 w 702611"/>
                    <a:gd name="connsiteY5" fmla="*/ 469723 h 652147"/>
                    <a:gd name="connsiteX6" fmla="*/ 652457 w 702611"/>
                    <a:gd name="connsiteY6" fmla="*/ 617848 h 652147"/>
                    <a:gd name="connsiteX7" fmla="*/ 531282 w 702611"/>
                    <a:gd name="connsiteY7" fmla="*/ 628924 h 652147"/>
                    <a:gd name="connsiteX8" fmla="*/ 392230 w 702611"/>
                    <a:gd name="connsiteY8" fmla="*/ 536214 h 652147"/>
                    <a:gd name="connsiteX9" fmla="*/ 256915 w 702611"/>
                    <a:gd name="connsiteY9" fmla="*/ 631492 h 652147"/>
                    <a:gd name="connsiteX10" fmla="*/ 144183 w 702611"/>
                    <a:gd name="connsiteY10" fmla="*/ 650940 h 652147"/>
                    <a:gd name="connsiteX11" fmla="*/ 53576 w 702611"/>
                    <a:gd name="connsiteY11" fmla="*/ 613654 h 652147"/>
                    <a:gd name="connsiteX12" fmla="*/ 35485 w 702611"/>
                    <a:gd name="connsiteY12" fmla="*/ 469672 h 652147"/>
                    <a:gd name="connsiteX13" fmla="*/ 25037 w 702611"/>
                    <a:gd name="connsiteY13" fmla="*/ 399608 h 652147"/>
                    <a:gd name="connsiteX14" fmla="*/ 14 w 702611"/>
                    <a:gd name="connsiteY14" fmla="*/ 294079 h 652147"/>
                    <a:gd name="connsiteX0" fmla="*/ 14 w 702611"/>
                    <a:gd name="connsiteY0" fmla="*/ 294079 h 652147"/>
                    <a:gd name="connsiteX1" fmla="*/ 28603 w 702611"/>
                    <a:gd name="connsiteY1" fmla="*/ 164157 h 652147"/>
                    <a:gd name="connsiteX2" fmla="*/ 129203 w 702611"/>
                    <a:gd name="connsiteY2" fmla="*/ 43230 h 652147"/>
                    <a:gd name="connsiteX3" fmla="*/ 421023 w 702611"/>
                    <a:gd name="connsiteY3" fmla="*/ 8221 h 652147"/>
                    <a:gd name="connsiteX4" fmla="*/ 674812 w 702611"/>
                    <a:gd name="connsiteY4" fmla="*/ 185902 h 652147"/>
                    <a:gd name="connsiteX5" fmla="*/ 676011 w 702611"/>
                    <a:gd name="connsiteY5" fmla="*/ 469723 h 652147"/>
                    <a:gd name="connsiteX6" fmla="*/ 652457 w 702611"/>
                    <a:gd name="connsiteY6" fmla="*/ 617848 h 652147"/>
                    <a:gd name="connsiteX7" fmla="*/ 531282 w 702611"/>
                    <a:gd name="connsiteY7" fmla="*/ 628924 h 652147"/>
                    <a:gd name="connsiteX8" fmla="*/ 392230 w 702611"/>
                    <a:gd name="connsiteY8" fmla="*/ 536214 h 652147"/>
                    <a:gd name="connsiteX9" fmla="*/ 256915 w 702611"/>
                    <a:gd name="connsiteY9" fmla="*/ 631492 h 652147"/>
                    <a:gd name="connsiteX10" fmla="*/ 144183 w 702611"/>
                    <a:gd name="connsiteY10" fmla="*/ 650940 h 652147"/>
                    <a:gd name="connsiteX11" fmla="*/ 53576 w 702611"/>
                    <a:gd name="connsiteY11" fmla="*/ 613654 h 652147"/>
                    <a:gd name="connsiteX12" fmla="*/ 35485 w 702611"/>
                    <a:gd name="connsiteY12" fmla="*/ 469672 h 652147"/>
                    <a:gd name="connsiteX13" fmla="*/ 25037 w 702611"/>
                    <a:gd name="connsiteY13" fmla="*/ 399608 h 652147"/>
                    <a:gd name="connsiteX14" fmla="*/ 14 w 702611"/>
                    <a:gd name="connsiteY14" fmla="*/ 294079 h 652147"/>
                    <a:gd name="connsiteX0" fmla="*/ 14 w 702611"/>
                    <a:gd name="connsiteY0" fmla="*/ 294079 h 652147"/>
                    <a:gd name="connsiteX1" fmla="*/ 28603 w 702611"/>
                    <a:gd name="connsiteY1" fmla="*/ 164157 h 652147"/>
                    <a:gd name="connsiteX2" fmla="*/ 129203 w 702611"/>
                    <a:gd name="connsiteY2" fmla="*/ 43230 h 652147"/>
                    <a:gd name="connsiteX3" fmla="*/ 421023 w 702611"/>
                    <a:gd name="connsiteY3" fmla="*/ 8221 h 652147"/>
                    <a:gd name="connsiteX4" fmla="*/ 674812 w 702611"/>
                    <a:gd name="connsiteY4" fmla="*/ 185902 h 652147"/>
                    <a:gd name="connsiteX5" fmla="*/ 676011 w 702611"/>
                    <a:gd name="connsiteY5" fmla="*/ 469723 h 652147"/>
                    <a:gd name="connsiteX6" fmla="*/ 652457 w 702611"/>
                    <a:gd name="connsiteY6" fmla="*/ 617848 h 652147"/>
                    <a:gd name="connsiteX7" fmla="*/ 531282 w 702611"/>
                    <a:gd name="connsiteY7" fmla="*/ 628924 h 652147"/>
                    <a:gd name="connsiteX8" fmla="*/ 392230 w 702611"/>
                    <a:gd name="connsiteY8" fmla="*/ 536214 h 652147"/>
                    <a:gd name="connsiteX9" fmla="*/ 256915 w 702611"/>
                    <a:gd name="connsiteY9" fmla="*/ 631492 h 652147"/>
                    <a:gd name="connsiteX10" fmla="*/ 144183 w 702611"/>
                    <a:gd name="connsiteY10" fmla="*/ 650940 h 652147"/>
                    <a:gd name="connsiteX11" fmla="*/ 53576 w 702611"/>
                    <a:gd name="connsiteY11" fmla="*/ 613654 h 652147"/>
                    <a:gd name="connsiteX12" fmla="*/ 35485 w 702611"/>
                    <a:gd name="connsiteY12" fmla="*/ 469672 h 652147"/>
                    <a:gd name="connsiteX13" fmla="*/ 25037 w 702611"/>
                    <a:gd name="connsiteY13" fmla="*/ 399608 h 652147"/>
                    <a:gd name="connsiteX14" fmla="*/ 14 w 702611"/>
                    <a:gd name="connsiteY14" fmla="*/ 294079 h 6521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02611" h="652147">
                      <a:moveTo>
                        <a:pt x="14" y="294079"/>
                      </a:moveTo>
                      <a:cubicBezTo>
                        <a:pt x="608" y="254837"/>
                        <a:pt x="12423" y="200614"/>
                        <a:pt x="28603" y="164157"/>
                      </a:cubicBezTo>
                      <a:cubicBezTo>
                        <a:pt x="44783" y="127700"/>
                        <a:pt x="63800" y="69219"/>
                        <a:pt x="129203" y="43230"/>
                      </a:cubicBezTo>
                      <a:cubicBezTo>
                        <a:pt x="194606" y="17241"/>
                        <a:pt x="330088" y="-15558"/>
                        <a:pt x="421023" y="8221"/>
                      </a:cubicBezTo>
                      <a:cubicBezTo>
                        <a:pt x="511958" y="32000"/>
                        <a:pt x="611811" y="102955"/>
                        <a:pt x="674812" y="185902"/>
                      </a:cubicBezTo>
                      <a:cubicBezTo>
                        <a:pt x="737813" y="268849"/>
                        <a:pt x="673707" y="397129"/>
                        <a:pt x="676011" y="469723"/>
                      </a:cubicBezTo>
                      <a:cubicBezTo>
                        <a:pt x="678315" y="542317"/>
                        <a:pt x="676578" y="597948"/>
                        <a:pt x="652457" y="617848"/>
                      </a:cubicBezTo>
                      <a:cubicBezTo>
                        <a:pt x="628336" y="637748"/>
                        <a:pt x="572869" y="638962"/>
                        <a:pt x="531282" y="628924"/>
                      </a:cubicBezTo>
                      <a:cubicBezTo>
                        <a:pt x="489695" y="618886"/>
                        <a:pt x="437958" y="535786"/>
                        <a:pt x="392230" y="536214"/>
                      </a:cubicBezTo>
                      <a:cubicBezTo>
                        <a:pt x="346502" y="536642"/>
                        <a:pt x="298256" y="612371"/>
                        <a:pt x="256915" y="631492"/>
                      </a:cubicBezTo>
                      <a:cubicBezTo>
                        <a:pt x="215574" y="650613"/>
                        <a:pt x="179262" y="645589"/>
                        <a:pt x="144183" y="650940"/>
                      </a:cubicBezTo>
                      <a:cubicBezTo>
                        <a:pt x="109104" y="656291"/>
                        <a:pt x="71692" y="643865"/>
                        <a:pt x="53576" y="613654"/>
                      </a:cubicBezTo>
                      <a:cubicBezTo>
                        <a:pt x="45151" y="586475"/>
                        <a:pt x="43214" y="505346"/>
                        <a:pt x="35485" y="469672"/>
                      </a:cubicBezTo>
                      <a:cubicBezTo>
                        <a:pt x="27756" y="433998"/>
                        <a:pt x="30949" y="428874"/>
                        <a:pt x="25037" y="399608"/>
                      </a:cubicBezTo>
                      <a:cubicBezTo>
                        <a:pt x="19125" y="370342"/>
                        <a:pt x="-580" y="333321"/>
                        <a:pt x="14" y="294079"/>
                      </a:cubicBezTo>
                      <a:close/>
                    </a:path>
                  </a:pathLst>
                </a:custGeom>
                <a:noFill/>
                <a:ln w="381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chemeClr val="tx1"/>
                    </a:solidFill>
                  </a:endParaRPr>
                </a:p>
              </p:txBody>
            </p:sp>
            <p:sp>
              <p:nvSpPr>
                <p:cNvPr id="147" name="Freeform 558">
                  <a:extLst>
                    <a:ext uri="{FF2B5EF4-FFF2-40B4-BE49-F238E27FC236}">
                      <a16:creationId xmlns:a16="http://schemas.microsoft.com/office/drawing/2014/main" id="{2F40466E-9DE6-C34B-A1C0-23D8313D5415}"/>
                    </a:ext>
                  </a:extLst>
                </p:cNvPr>
                <p:cNvSpPr>
                  <a:spLocks noChangeAspect="1"/>
                </p:cNvSpPr>
                <p:nvPr/>
              </p:nvSpPr>
              <p:spPr>
                <a:xfrm>
                  <a:off x="12404314" y="11164960"/>
                  <a:ext cx="686204" cy="604799"/>
                </a:xfrm>
                <a:custGeom>
                  <a:avLst/>
                  <a:gdLst>
                    <a:gd name="connsiteX0" fmla="*/ 764117 w 996950"/>
                    <a:gd name="connsiteY0" fmla="*/ 3400425 h 3634317"/>
                    <a:gd name="connsiteX1" fmla="*/ 662517 w 996950"/>
                    <a:gd name="connsiteY1" fmla="*/ 3571875 h 3634317"/>
                    <a:gd name="connsiteX2" fmla="*/ 414867 w 996950"/>
                    <a:gd name="connsiteY2" fmla="*/ 3629025 h 3634317"/>
                    <a:gd name="connsiteX3" fmla="*/ 205317 w 996950"/>
                    <a:gd name="connsiteY3" fmla="*/ 3603625 h 3634317"/>
                    <a:gd name="connsiteX4" fmla="*/ 91017 w 996950"/>
                    <a:gd name="connsiteY4" fmla="*/ 3502025 h 3634317"/>
                    <a:gd name="connsiteX5" fmla="*/ 21167 w 996950"/>
                    <a:gd name="connsiteY5" fmla="*/ 3375025 h 3634317"/>
                    <a:gd name="connsiteX6" fmla="*/ 198967 w 996950"/>
                    <a:gd name="connsiteY6" fmla="*/ 2936875 h 3634317"/>
                    <a:gd name="connsiteX7" fmla="*/ 230717 w 996950"/>
                    <a:gd name="connsiteY7" fmla="*/ 2009775 h 3634317"/>
                    <a:gd name="connsiteX8" fmla="*/ 167217 w 996950"/>
                    <a:gd name="connsiteY8" fmla="*/ 1241425 h 3634317"/>
                    <a:gd name="connsiteX9" fmla="*/ 65617 w 996950"/>
                    <a:gd name="connsiteY9" fmla="*/ 771525 h 3634317"/>
                    <a:gd name="connsiteX10" fmla="*/ 27517 w 996950"/>
                    <a:gd name="connsiteY10" fmla="*/ 542925 h 3634317"/>
                    <a:gd name="connsiteX11" fmla="*/ 230717 w 996950"/>
                    <a:gd name="connsiteY11" fmla="*/ 225425 h 3634317"/>
                    <a:gd name="connsiteX12" fmla="*/ 554567 w 996950"/>
                    <a:gd name="connsiteY12" fmla="*/ 34925 h 3634317"/>
                    <a:gd name="connsiteX13" fmla="*/ 783167 w 996950"/>
                    <a:gd name="connsiteY13" fmla="*/ 28575 h 3634317"/>
                    <a:gd name="connsiteX14" fmla="*/ 948267 w 996950"/>
                    <a:gd name="connsiteY14" fmla="*/ 206375 h 3634317"/>
                    <a:gd name="connsiteX15" fmla="*/ 986367 w 996950"/>
                    <a:gd name="connsiteY15" fmla="*/ 492125 h 3634317"/>
                    <a:gd name="connsiteX16" fmla="*/ 884767 w 996950"/>
                    <a:gd name="connsiteY16" fmla="*/ 644525 h 3634317"/>
                    <a:gd name="connsiteX17" fmla="*/ 764117 w 996950"/>
                    <a:gd name="connsiteY17" fmla="*/ 1089025 h 3634317"/>
                    <a:gd name="connsiteX18" fmla="*/ 719667 w 996950"/>
                    <a:gd name="connsiteY18" fmla="*/ 1749425 h 3634317"/>
                    <a:gd name="connsiteX19" fmla="*/ 738717 w 996950"/>
                    <a:gd name="connsiteY19" fmla="*/ 2593975 h 3634317"/>
                    <a:gd name="connsiteX20" fmla="*/ 789517 w 996950"/>
                    <a:gd name="connsiteY20" fmla="*/ 2854325 h 3634317"/>
                    <a:gd name="connsiteX21" fmla="*/ 846667 w 996950"/>
                    <a:gd name="connsiteY21" fmla="*/ 3070225 h 3634317"/>
                    <a:gd name="connsiteX22" fmla="*/ 814917 w 996950"/>
                    <a:gd name="connsiteY22" fmla="*/ 3267075 h 3634317"/>
                    <a:gd name="connsiteX23" fmla="*/ 726017 w 996950"/>
                    <a:gd name="connsiteY23" fmla="*/ 3476625 h 3634317"/>
                    <a:gd name="connsiteX0" fmla="*/ 746380 w 1556393"/>
                    <a:gd name="connsiteY0" fmla="*/ 3391804 h 3621840"/>
                    <a:gd name="connsiteX1" fmla="*/ 644780 w 1556393"/>
                    <a:gd name="connsiteY1" fmla="*/ 3563254 h 3621840"/>
                    <a:gd name="connsiteX2" fmla="*/ 397130 w 1556393"/>
                    <a:gd name="connsiteY2" fmla="*/ 3620404 h 3621840"/>
                    <a:gd name="connsiteX3" fmla="*/ 187580 w 1556393"/>
                    <a:gd name="connsiteY3" fmla="*/ 3595004 h 3621840"/>
                    <a:gd name="connsiteX4" fmla="*/ 73280 w 1556393"/>
                    <a:gd name="connsiteY4" fmla="*/ 3493404 h 3621840"/>
                    <a:gd name="connsiteX5" fmla="*/ 3430 w 1556393"/>
                    <a:gd name="connsiteY5" fmla="*/ 3366404 h 3621840"/>
                    <a:gd name="connsiteX6" fmla="*/ 181230 w 1556393"/>
                    <a:gd name="connsiteY6" fmla="*/ 2928254 h 3621840"/>
                    <a:gd name="connsiteX7" fmla="*/ 212980 w 1556393"/>
                    <a:gd name="connsiteY7" fmla="*/ 2001154 h 3621840"/>
                    <a:gd name="connsiteX8" fmla="*/ 149480 w 1556393"/>
                    <a:gd name="connsiteY8" fmla="*/ 1232804 h 3621840"/>
                    <a:gd name="connsiteX9" fmla="*/ 47880 w 1556393"/>
                    <a:gd name="connsiteY9" fmla="*/ 762904 h 3621840"/>
                    <a:gd name="connsiteX10" fmla="*/ 9780 w 1556393"/>
                    <a:gd name="connsiteY10" fmla="*/ 534304 h 3621840"/>
                    <a:gd name="connsiteX11" fmla="*/ 212980 w 1556393"/>
                    <a:gd name="connsiteY11" fmla="*/ 216804 h 3621840"/>
                    <a:gd name="connsiteX12" fmla="*/ 536830 w 1556393"/>
                    <a:gd name="connsiteY12" fmla="*/ 26304 h 3621840"/>
                    <a:gd name="connsiteX13" fmla="*/ 765430 w 1556393"/>
                    <a:gd name="connsiteY13" fmla="*/ 19954 h 3621840"/>
                    <a:gd name="connsiteX14" fmla="*/ 930530 w 1556393"/>
                    <a:gd name="connsiteY14" fmla="*/ 197754 h 3621840"/>
                    <a:gd name="connsiteX15" fmla="*/ 1556228 w 1556393"/>
                    <a:gd name="connsiteY15" fmla="*/ 96229 h 3621840"/>
                    <a:gd name="connsiteX16" fmla="*/ 867030 w 1556393"/>
                    <a:gd name="connsiteY16" fmla="*/ 635904 h 3621840"/>
                    <a:gd name="connsiteX17" fmla="*/ 746380 w 1556393"/>
                    <a:gd name="connsiteY17" fmla="*/ 1080404 h 3621840"/>
                    <a:gd name="connsiteX18" fmla="*/ 701930 w 1556393"/>
                    <a:gd name="connsiteY18" fmla="*/ 1740804 h 3621840"/>
                    <a:gd name="connsiteX19" fmla="*/ 720980 w 1556393"/>
                    <a:gd name="connsiteY19" fmla="*/ 2585354 h 3621840"/>
                    <a:gd name="connsiteX20" fmla="*/ 771780 w 1556393"/>
                    <a:gd name="connsiteY20" fmla="*/ 2845704 h 3621840"/>
                    <a:gd name="connsiteX21" fmla="*/ 828930 w 1556393"/>
                    <a:gd name="connsiteY21" fmla="*/ 3061604 h 3621840"/>
                    <a:gd name="connsiteX22" fmla="*/ 797180 w 1556393"/>
                    <a:gd name="connsiteY22" fmla="*/ 3258454 h 3621840"/>
                    <a:gd name="connsiteX23" fmla="*/ 708280 w 1556393"/>
                    <a:gd name="connsiteY23" fmla="*/ 3468004 h 3621840"/>
                    <a:gd name="connsiteX0" fmla="*/ 785225 w 1595238"/>
                    <a:gd name="connsiteY0" fmla="*/ 3566999 h 3797035"/>
                    <a:gd name="connsiteX1" fmla="*/ 683625 w 1595238"/>
                    <a:gd name="connsiteY1" fmla="*/ 3738449 h 3797035"/>
                    <a:gd name="connsiteX2" fmla="*/ 435975 w 1595238"/>
                    <a:gd name="connsiteY2" fmla="*/ 3795599 h 3797035"/>
                    <a:gd name="connsiteX3" fmla="*/ 226425 w 1595238"/>
                    <a:gd name="connsiteY3" fmla="*/ 3770199 h 3797035"/>
                    <a:gd name="connsiteX4" fmla="*/ 112125 w 1595238"/>
                    <a:gd name="connsiteY4" fmla="*/ 3668599 h 3797035"/>
                    <a:gd name="connsiteX5" fmla="*/ 42275 w 1595238"/>
                    <a:gd name="connsiteY5" fmla="*/ 3541599 h 3797035"/>
                    <a:gd name="connsiteX6" fmla="*/ 220075 w 1595238"/>
                    <a:gd name="connsiteY6" fmla="*/ 3103449 h 3797035"/>
                    <a:gd name="connsiteX7" fmla="*/ 251825 w 1595238"/>
                    <a:gd name="connsiteY7" fmla="*/ 2176349 h 3797035"/>
                    <a:gd name="connsiteX8" fmla="*/ 188325 w 1595238"/>
                    <a:gd name="connsiteY8" fmla="*/ 1407999 h 3797035"/>
                    <a:gd name="connsiteX9" fmla="*/ 86725 w 1595238"/>
                    <a:gd name="connsiteY9" fmla="*/ 938099 h 3797035"/>
                    <a:gd name="connsiteX10" fmla="*/ 48625 w 1595238"/>
                    <a:gd name="connsiteY10" fmla="*/ 709499 h 3797035"/>
                    <a:gd name="connsiteX11" fmla="*/ 38155 w 1595238"/>
                    <a:gd name="connsiteY11" fmla="*/ 18079 h 3797035"/>
                    <a:gd name="connsiteX12" fmla="*/ 575675 w 1595238"/>
                    <a:gd name="connsiteY12" fmla="*/ 201499 h 3797035"/>
                    <a:gd name="connsiteX13" fmla="*/ 804275 w 1595238"/>
                    <a:gd name="connsiteY13" fmla="*/ 195149 h 3797035"/>
                    <a:gd name="connsiteX14" fmla="*/ 969375 w 1595238"/>
                    <a:gd name="connsiteY14" fmla="*/ 372949 h 3797035"/>
                    <a:gd name="connsiteX15" fmla="*/ 1595073 w 1595238"/>
                    <a:gd name="connsiteY15" fmla="*/ 271424 h 3797035"/>
                    <a:gd name="connsiteX16" fmla="*/ 905875 w 1595238"/>
                    <a:gd name="connsiteY16" fmla="*/ 811099 h 3797035"/>
                    <a:gd name="connsiteX17" fmla="*/ 785225 w 1595238"/>
                    <a:gd name="connsiteY17" fmla="*/ 1255599 h 3797035"/>
                    <a:gd name="connsiteX18" fmla="*/ 740775 w 1595238"/>
                    <a:gd name="connsiteY18" fmla="*/ 1915999 h 3797035"/>
                    <a:gd name="connsiteX19" fmla="*/ 759825 w 1595238"/>
                    <a:gd name="connsiteY19" fmla="*/ 2760549 h 3797035"/>
                    <a:gd name="connsiteX20" fmla="*/ 810625 w 1595238"/>
                    <a:gd name="connsiteY20" fmla="*/ 3020899 h 3797035"/>
                    <a:gd name="connsiteX21" fmla="*/ 867775 w 1595238"/>
                    <a:gd name="connsiteY21" fmla="*/ 3236799 h 3797035"/>
                    <a:gd name="connsiteX22" fmla="*/ 836025 w 1595238"/>
                    <a:gd name="connsiteY22" fmla="*/ 3433649 h 3797035"/>
                    <a:gd name="connsiteX23" fmla="*/ 747125 w 1595238"/>
                    <a:gd name="connsiteY23" fmla="*/ 3643199 h 3797035"/>
                    <a:gd name="connsiteX0" fmla="*/ 782261 w 1592274"/>
                    <a:gd name="connsiteY0" fmla="*/ 3608760 h 3838796"/>
                    <a:gd name="connsiteX1" fmla="*/ 680661 w 1592274"/>
                    <a:gd name="connsiteY1" fmla="*/ 3780210 h 3838796"/>
                    <a:gd name="connsiteX2" fmla="*/ 433011 w 1592274"/>
                    <a:gd name="connsiteY2" fmla="*/ 3837360 h 3838796"/>
                    <a:gd name="connsiteX3" fmla="*/ 223461 w 1592274"/>
                    <a:gd name="connsiteY3" fmla="*/ 3811960 h 3838796"/>
                    <a:gd name="connsiteX4" fmla="*/ 109161 w 1592274"/>
                    <a:gd name="connsiteY4" fmla="*/ 3710360 h 3838796"/>
                    <a:gd name="connsiteX5" fmla="*/ 39311 w 1592274"/>
                    <a:gd name="connsiteY5" fmla="*/ 3583360 h 3838796"/>
                    <a:gd name="connsiteX6" fmla="*/ 217111 w 1592274"/>
                    <a:gd name="connsiteY6" fmla="*/ 3145210 h 3838796"/>
                    <a:gd name="connsiteX7" fmla="*/ 248861 w 1592274"/>
                    <a:gd name="connsiteY7" fmla="*/ 2218110 h 3838796"/>
                    <a:gd name="connsiteX8" fmla="*/ 185361 w 1592274"/>
                    <a:gd name="connsiteY8" fmla="*/ 1449760 h 3838796"/>
                    <a:gd name="connsiteX9" fmla="*/ 83761 w 1592274"/>
                    <a:gd name="connsiteY9" fmla="*/ 979860 h 3838796"/>
                    <a:gd name="connsiteX10" fmla="*/ 45661 w 1592274"/>
                    <a:gd name="connsiteY10" fmla="*/ 751260 h 3838796"/>
                    <a:gd name="connsiteX11" fmla="*/ 35191 w 1592274"/>
                    <a:gd name="connsiteY11" fmla="*/ 59840 h 3838796"/>
                    <a:gd name="connsiteX12" fmla="*/ 532648 w 1592274"/>
                    <a:gd name="connsiteY12" fmla="*/ 56301 h 3838796"/>
                    <a:gd name="connsiteX13" fmla="*/ 801311 w 1592274"/>
                    <a:gd name="connsiteY13" fmla="*/ 236910 h 3838796"/>
                    <a:gd name="connsiteX14" fmla="*/ 966411 w 1592274"/>
                    <a:gd name="connsiteY14" fmla="*/ 414710 h 3838796"/>
                    <a:gd name="connsiteX15" fmla="*/ 1592109 w 1592274"/>
                    <a:gd name="connsiteY15" fmla="*/ 313185 h 3838796"/>
                    <a:gd name="connsiteX16" fmla="*/ 902911 w 1592274"/>
                    <a:gd name="connsiteY16" fmla="*/ 852860 h 3838796"/>
                    <a:gd name="connsiteX17" fmla="*/ 782261 w 1592274"/>
                    <a:gd name="connsiteY17" fmla="*/ 1297360 h 3838796"/>
                    <a:gd name="connsiteX18" fmla="*/ 737811 w 1592274"/>
                    <a:gd name="connsiteY18" fmla="*/ 1957760 h 3838796"/>
                    <a:gd name="connsiteX19" fmla="*/ 756861 w 1592274"/>
                    <a:gd name="connsiteY19" fmla="*/ 2802310 h 3838796"/>
                    <a:gd name="connsiteX20" fmla="*/ 807661 w 1592274"/>
                    <a:gd name="connsiteY20" fmla="*/ 3062660 h 3838796"/>
                    <a:gd name="connsiteX21" fmla="*/ 864811 w 1592274"/>
                    <a:gd name="connsiteY21" fmla="*/ 3278560 h 3838796"/>
                    <a:gd name="connsiteX22" fmla="*/ 833061 w 1592274"/>
                    <a:gd name="connsiteY22" fmla="*/ 3475410 h 3838796"/>
                    <a:gd name="connsiteX23" fmla="*/ 744161 w 1592274"/>
                    <a:gd name="connsiteY23" fmla="*/ 3684960 h 3838796"/>
                    <a:gd name="connsiteX0" fmla="*/ 1014846 w 1824859"/>
                    <a:gd name="connsiteY0" fmla="*/ 3582678 h 3812714"/>
                    <a:gd name="connsiteX1" fmla="*/ 913246 w 1824859"/>
                    <a:gd name="connsiteY1" fmla="*/ 3754128 h 3812714"/>
                    <a:gd name="connsiteX2" fmla="*/ 665596 w 1824859"/>
                    <a:gd name="connsiteY2" fmla="*/ 3811278 h 3812714"/>
                    <a:gd name="connsiteX3" fmla="*/ 456046 w 1824859"/>
                    <a:gd name="connsiteY3" fmla="*/ 3785878 h 3812714"/>
                    <a:gd name="connsiteX4" fmla="*/ 341746 w 1824859"/>
                    <a:gd name="connsiteY4" fmla="*/ 3684278 h 3812714"/>
                    <a:gd name="connsiteX5" fmla="*/ 271896 w 1824859"/>
                    <a:gd name="connsiteY5" fmla="*/ 3557278 h 3812714"/>
                    <a:gd name="connsiteX6" fmla="*/ 449696 w 1824859"/>
                    <a:gd name="connsiteY6" fmla="*/ 3119128 h 3812714"/>
                    <a:gd name="connsiteX7" fmla="*/ 481446 w 1824859"/>
                    <a:gd name="connsiteY7" fmla="*/ 2192028 h 3812714"/>
                    <a:gd name="connsiteX8" fmla="*/ 417946 w 1824859"/>
                    <a:gd name="connsiteY8" fmla="*/ 1423678 h 3812714"/>
                    <a:gd name="connsiteX9" fmla="*/ 316346 w 1824859"/>
                    <a:gd name="connsiteY9" fmla="*/ 953778 h 3812714"/>
                    <a:gd name="connsiteX10" fmla="*/ 278246 w 1824859"/>
                    <a:gd name="connsiteY10" fmla="*/ 725178 h 3812714"/>
                    <a:gd name="connsiteX11" fmla="*/ 14042 w 1824859"/>
                    <a:gd name="connsiteY11" fmla="*/ 73821 h 3812714"/>
                    <a:gd name="connsiteX12" fmla="*/ 765233 w 1824859"/>
                    <a:gd name="connsiteY12" fmla="*/ 30219 h 3812714"/>
                    <a:gd name="connsiteX13" fmla="*/ 1033896 w 1824859"/>
                    <a:gd name="connsiteY13" fmla="*/ 210828 h 3812714"/>
                    <a:gd name="connsiteX14" fmla="*/ 1198996 w 1824859"/>
                    <a:gd name="connsiteY14" fmla="*/ 388628 h 3812714"/>
                    <a:gd name="connsiteX15" fmla="*/ 1824694 w 1824859"/>
                    <a:gd name="connsiteY15" fmla="*/ 287103 h 3812714"/>
                    <a:gd name="connsiteX16" fmla="*/ 1135496 w 1824859"/>
                    <a:gd name="connsiteY16" fmla="*/ 826778 h 3812714"/>
                    <a:gd name="connsiteX17" fmla="*/ 1014846 w 1824859"/>
                    <a:gd name="connsiteY17" fmla="*/ 1271278 h 3812714"/>
                    <a:gd name="connsiteX18" fmla="*/ 970396 w 1824859"/>
                    <a:gd name="connsiteY18" fmla="*/ 1931678 h 3812714"/>
                    <a:gd name="connsiteX19" fmla="*/ 989446 w 1824859"/>
                    <a:gd name="connsiteY19" fmla="*/ 2776228 h 3812714"/>
                    <a:gd name="connsiteX20" fmla="*/ 1040246 w 1824859"/>
                    <a:gd name="connsiteY20" fmla="*/ 3036578 h 3812714"/>
                    <a:gd name="connsiteX21" fmla="*/ 1097396 w 1824859"/>
                    <a:gd name="connsiteY21" fmla="*/ 3252478 h 3812714"/>
                    <a:gd name="connsiteX22" fmla="*/ 1065646 w 1824859"/>
                    <a:gd name="connsiteY22" fmla="*/ 3449328 h 3812714"/>
                    <a:gd name="connsiteX23" fmla="*/ 976746 w 1824859"/>
                    <a:gd name="connsiteY23" fmla="*/ 3658878 h 3812714"/>
                    <a:gd name="connsiteX0" fmla="*/ 1358305 w 2168318"/>
                    <a:gd name="connsiteY0" fmla="*/ 3825114 h 4055150"/>
                    <a:gd name="connsiteX1" fmla="*/ 1256705 w 2168318"/>
                    <a:gd name="connsiteY1" fmla="*/ 3996564 h 4055150"/>
                    <a:gd name="connsiteX2" fmla="*/ 1009055 w 2168318"/>
                    <a:gd name="connsiteY2" fmla="*/ 4053714 h 4055150"/>
                    <a:gd name="connsiteX3" fmla="*/ 799505 w 2168318"/>
                    <a:gd name="connsiteY3" fmla="*/ 4028314 h 4055150"/>
                    <a:gd name="connsiteX4" fmla="*/ 685205 w 2168318"/>
                    <a:gd name="connsiteY4" fmla="*/ 3926714 h 4055150"/>
                    <a:gd name="connsiteX5" fmla="*/ 615355 w 2168318"/>
                    <a:gd name="connsiteY5" fmla="*/ 3799714 h 4055150"/>
                    <a:gd name="connsiteX6" fmla="*/ 793155 w 2168318"/>
                    <a:gd name="connsiteY6" fmla="*/ 3361564 h 4055150"/>
                    <a:gd name="connsiteX7" fmla="*/ 824905 w 2168318"/>
                    <a:gd name="connsiteY7" fmla="*/ 2434464 h 4055150"/>
                    <a:gd name="connsiteX8" fmla="*/ 761405 w 2168318"/>
                    <a:gd name="connsiteY8" fmla="*/ 1666114 h 4055150"/>
                    <a:gd name="connsiteX9" fmla="*/ 659805 w 2168318"/>
                    <a:gd name="connsiteY9" fmla="*/ 1196214 h 4055150"/>
                    <a:gd name="connsiteX10" fmla="*/ 7397 w 2168318"/>
                    <a:gd name="connsiteY10" fmla="*/ 32813 h 4055150"/>
                    <a:gd name="connsiteX11" fmla="*/ 357501 w 2168318"/>
                    <a:gd name="connsiteY11" fmla="*/ 316257 h 4055150"/>
                    <a:gd name="connsiteX12" fmla="*/ 1108692 w 2168318"/>
                    <a:gd name="connsiteY12" fmla="*/ 272655 h 4055150"/>
                    <a:gd name="connsiteX13" fmla="*/ 1377355 w 2168318"/>
                    <a:gd name="connsiteY13" fmla="*/ 453264 h 4055150"/>
                    <a:gd name="connsiteX14" fmla="*/ 1542455 w 2168318"/>
                    <a:gd name="connsiteY14" fmla="*/ 631064 h 4055150"/>
                    <a:gd name="connsiteX15" fmla="*/ 2168153 w 2168318"/>
                    <a:gd name="connsiteY15" fmla="*/ 529539 h 4055150"/>
                    <a:gd name="connsiteX16" fmla="*/ 1478955 w 2168318"/>
                    <a:gd name="connsiteY16" fmla="*/ 1069214 h 4055150"/>
                    <a:gd name="connsiteX17" fmla="*/ 1358305 w 2168318"/>
                    <a:gd name="connsiteY17" fmla="*/ 1513714 h 4055150"/>
                    <a:gd name="connsiteX18" fmla="*/ 1313855 w 2168318"/>
                    <a:gd name="connsiteY18" fmla="*/ 2174114 h 4055150"/>
                    <a:gd name="connsiteX19" fmla="*/ 1332905 w 2168318"/>
                    <a:gd name="connsiteY19" fmla="*/ 3018664 h 4055150"/>
                    <a:gd name="connsiteX20" fmla="*/ 1383705 w 2168318"/>
                    <a:gd name="connsiteY20" fmla="*/ 3279014 h 4055150"/>
                    <a:gd name="connsiteX21" fmla="*/ 1440855 w 2168318"/>
                    <a:gd name="connsiteY21" fmla="*/ 3494914 h 4055150"/>
                    <a:gd name="connsiteX22" fmla="*/ 1409105 w 2168318"/>
                    <a:gd name="connsiteY22" fmla="*/ 3691764 h 4055150"/>
                    <a:gd name="connsiteX23" fmla="*/ 1320205 w 2168318"/>
                    <a:gd name="connsiteY23" fmla="*/ 3901314 h 4055150"/>
                    <a:gd name="connsiteX0" fmla="*/ 1370032 w 2180045"/>
                    <a:gd name="connsiteY0" fmla="*/ 3794123 h 4024159"/>
                    <a:gd name="connsiteX1" fmla="*/ 1268432 w 2180045"/>
                    <a:gd name="connsiteY1" fmla="*/ 3965573 h 4024159"/>
                    <a:gd name="connsiteX2" fmla="*/ 1020782 w 2180045"/>
                    <a:gd name="connsiteY2" fmla="*/ 4022723 h 4024159"/>
                    <a:gd name="connsiteX3" fmla="*/ 811232 w 2180045"/>
                    <a:gd name="connsiteY3" fmla="*/ 3997323 h 4024159"/>
                    <a:gd name="connsiteX4" fmla="*/ 696932 w 2180045"/>
                    <a:gd name="connsiteY4" fmla="*/ 3895723 h 4024159"/>
                    <a:gd name="connsiteX5" fmla="*/ 627082 w 2180045"/>
                    <a:gd name="connsiteY5" fmla="*/ 3768723 h 4024159"/>
                    <a:gd name="connsiteX6" fmla="*/ 804882 w 2180045"/>
                    <a:gd name="connsiteY6" fmla="*/ 3330573 h 4024159"/>
                    <a:gd name="connsiteX7" fmla="*/ 836632 w 2180045"/>
                    <a:gd name="connsiteY7" fmla="*/ 2403473 h 4024159"/>
                    <a:gd name="connsiteX8" fmla="*/ 773132 w 2180045"/>
                    <a:gd name="connsiteY8" fmla="*/ 1635123 h 4024159"/>
                    <a:gd name="connsiteX9" fmla="*/ 123998 w 2180045"/>
                    <a:gd name="connsiteY9" fmla="*/ 444089 h 4024159"/>
                    <a:gd name="connsiteX10" fmla="*/ 19124 w 2180045"/>
                    <a:gd name="connsiteY10" fmla="*/ 1822 h 4024159"/>
                    <a:gd name="connsiteX11" fmla="*/ 369228 w 2180045"/>
                    <a:gd name="connsiteY11" fmla="*/ 285266 h 4024159"/>
                    <a:gd name="connsiteX12" fmla="*/ 1120419 w 2180045"/>
                    <a:gd name="connsiteY12" fmla="*/ 241664 h 4024159"/>
                    <a:gd name="connsiteX13" fmla="*/ 1389082 w 2180045"/>
                    <a:gd name="connsiteY13" fmla="*/ 422273 h 4024159"/>
                    <a:gd name="connsiteX14" fmla="*/ 1554182 w 2180045"/>
                    <a:gd name="connsiteY14" fmla="*/ 600073 h 4024159"/>
                    <a:gd name="connsiteX15" fmla="*/ 2179880 w 2180045"/>
                    <a:gd name="connsiteY15" fmla="*/ 498548 h 4024159"/>
                    <a:gd name="connsiteX16" fmla="*/ 1490682 w 2180045"/>
                    <a:gd name="connsiteY16" fmla="*/ 1038223 h 4024159"/>
                    <a:gd name="connsiteX17" fmla="*/ 1370032 w 2180045"/>
                    <a:gd name="connsiteY17" fmla="*/ 1482723 h 4024159"/>
                    <a:gd name="connsiteX18" fmla="*/ 1325582 w 2180045"/>
                    <a:gd name="connsiteY18" fmla="*/ 2143123 h 4024159"/>
                    <a:gd name="connsiteX19" fmla="*/ 1344632 w 2180045"/>
                    <a:gd name="connsiteY19" fmla="*/ 2987673 h 4024159"/>
                    <a:gd name="connsiteX20" fmla="*/ 1395432 w 2180045"/>
                    <a:gd name="connsiteY20" fmla="*/ 3248023 h 4024159"/>
                    <a:gd name="connsiteX21" fmla="*/ 1452582 w 2180045"/>
                    <a:gd name="connsiteY21" fmla="*/ 3463923 h 4024159"/>
                    <a:gd name="connsiteX22" fmla="*/ 1420832 w 2180045"/>
                    <a:gd name="connsiteY22" fmla="*/ 3660773 h 4024159"/>
                    <a:gd name="connsiteX23" fmla="*/ 1331932 w 2180045"/>
                    <a:gd name="connsiteY23" fmla="*/ 3870323 h 4024159"/>
                    <a:gd name="connsiteX0" fmla="*/ 1374276 w 2184289"/>
                    <a:gd name="connsiteY0" fmla="*/ 3793597 h 4023633"/>
                    <a:gd name="connsiteX1" fmla="*/ 1272676 w 2184289"/>
                    <a:gd name="connsiteY1" fmla="*/ 3965047 h 4023633"/>
                    <a:gd name="connsiteX2" fmla="*/ 1025026 w 2184289"/>
                    <a:gd name="connsiteY2" fmla="*/ 4022197 h 4023633"/>
                    <a:gd name="connsiteX3" fmla="*/ 815476 w 2184289"/>
                    <a:gd name="connsiteY3" fmla="*/ 3996797 h 4023633"/>
                    <a:gd name="connsiteX4" fmla="*/ 701176 w 2184289"/>
                    <a:gd name="connsiteY4" fmla="*/ 3895197 h 4023633"/>
                    <a:gd name="connsiteX5" fmla="*/ 631326 w 2184289"/>
                    <a:gd name="connsiteY5" fmla="*/ 3768197 h 4023633"/>
                    <a:gd name="connsiteX6" fmla="*/ 809126 w 2184289"/>
                    <a:gd name="connsiteY6" fmla="*/ 3330047 h 4023633"/>
                    <a:gd name="connsiteX7" fmla="*/ 840876 w 2184289"/>
                    <a:gd name="connsiteY7" fmla="*/ 2402947 h 4023633"/>
                    <a:gd name="connsiteX8" fmla="*/ 777376 w 2184289"/>
                    <a:gd name="connsiteY8" fmla="*/ 1634597 h 4023633"/>
                    <a:gd name="connsiteX9" fmla="*/ 114887 w 2184289"/>
                    <a:gd name="connsiteY9" fmla="*/ 416855 h 4023633"/>
                    <a:gd name="connsiteX10" fmla="*/ 23368 w 2184289"/>
                    <a:gd name="connsiteY10" fmla="*/ 1296 h 4023633"/>
                    <a:gd name="connsiteX11" fmla="*/ 373472 w 2184289"/>
                    <a:gd name="connsiteY11" fmla="*/ 284740 h 4023633"/>
                    <a:gd name="connsiteX12" fmla="*/ 1124663 w 2184289"/>
                    <a:gd name="connsiteY12" fmla="*/ 241138 h 4023633"/>
                    <a:gd name="connsiteX13" fmla="*/ 1393326 w 2184289"/>
                    <a:gd name="connsiteY13" fmla="*/ 421747 h 4023633"/>
                    <a:gd name="connsiteX14" fmla="*/ 1558426 w 2184289"/>
                    <a:gd name="connsiteY14" fmla="*/ 599547 h 4023633"/>
                    <a:gd name="connsiteX15" fmla="*/ 2184124 w 2184289"/>
                    <a:gd name="connsiteY15" fmla="*/ 498022 h 4023633"/>
                    <a:gd name="connsiteX16" fmla="*/ 1494926 w 2184289"/>
                    <a:gd name="connsiteY16" fmla="*/ 1037697 h 4023633"/>
                    <a:gd name="connsiteX17" fmla="*/ 1374276 w 2184289"/>
                    <a:gd name="connsiteY17" fmla="*/ 1482197 h 4023633"/>
                    <a:gd name="connsiteX18" fmla="*/ 1329826 w 2184289"/>
                    <a:gd name="connsiteY18" fmla="*/ 2142597 h 4023633"/>
                    <a:gd name="connsiteX19" fmla="*/ 1348876 w 2184289"/>
                    <a:gd name="connsiteY19" fmla="*/ 2987147 h 4023633"/>
                    <a:gd name="connsiteX20" fmla="*/ 1399676 w 2184289"/>
                    <a:gd name="connsiteY20" fmla="*/ 3247497 h 4023633"/>
                    <a:gd name="connsiteX21" fmla="*/ 1456826 w 2184289"/>
                    <a:gd name="connsiteY21" fmla="*/ 3463397 h 4023633"/>
                    <a:gd name="connsiteX22" fmla="*/ 1425076 w 2184289"/>
                    <a:gd name="connsiteY22" fmla="*/ 3660247 h 4023633"/>
                    <a:gd name="connsiteX23" fmla="*/ 1336176 w 2184289"/>
                    <a:gd name="connsiteY23" fmla="*/ 3869797 h 4023633"/>
                    <a:gd name="connsiteX0" fmla="*/ 1775352 w 2585365"/>
                    <a:gd name="connsiteY0" fmla="*/ 3895446 h 4125482"/>
                    <a:gd name="connsiteX1" fmla="*/ 1673752 w 2585365"/>
                    <a:gd name="connsiteY1" fmla="*/ 4066896 h 4125482"/>
                    <a:gd name="connsiteX2" fmla="*/ 1426102 w 2585365"/>
                    <a:gd name="connsiteY2" fmla="*/ 4124046 h 4125482"/>
                    <a:gd name="connsiteX3" fmla="*/ 1216552 w 2585365"/>
                    <a:gd name="connsiteY3" fmla="*/ 4098646 h 4125482"/>
                    <a:gd name="connsiteX4" fmla="*/ 1102252 w 2585365"/>
                    <a:gd name="connsiteY4" fmla="*/ 3997046 h 4125482"/>
                    <a:gd name="connsiteX5" fmla="*/ 1032402 w 2585365"/>
                    <a:gd name="connsiteY5" fmla="*/ 3870046 h 4125482"/>
                    <a:gd name="connsiteX6" fmla="*/ 1210202 w 2585365"/>
                    <a:gd name="connsiteY6" fmla="*/ 3431896 h 4125482"/>
                    <a:gd name="connsiteX7" fmla="*/ 1241952 w 2585365"/>
                    <a:gd name="connsiteY7" fmla="*/ 2504796 h 4125482"/>
                    <a:gd name="connsiteX8" fmla="*/ 1178452 w 2585365"/>
                    <a:gd name="connsiteY8" fmla="*/ 1736446 h 4125482"/>
                    <a:gd name="connsiteX9" fmla="*/ 14753 w 2585365"/>
                    <a:gd name="connsiteY9" fmla="*/ 38136 h 4125482"/>
                    <a:gd name="connsiteX10" fmla="*/ 515963 w 2585365"/>
                    <a:gd name="connsiteY10" fmla="*/ 518704 h 4125482"/>
                    <a:gd name="connsiteX11" fmla="*/ 424444 w 2585365"/>
                    <a:gd name="connsiteY11" fmla="*/ 103145 h 4125482"/>
                    <a:gd name="connsiteX12" fmla="*/ 774548 w 2585365"/>
                    <a:gd name="connsiteY12" fmla="*/ 386589 h 4125482"/>
                    <a:gd name="connsiteX13" fmla="*/ 1525739 w 2585365"/>
                    <a:gd name="connsiteY13" fmla="*/ 342987 h 4125482"/>
                    <a:gd name="connsiteX14" fmla="*/ 1794402 w 2585365"/>
                    <a:gd name="connsiteY14" fmla="*/ 523596 h 4125482"/>
                    <a:gd name="connsiteX15" fmla="*/ 1959502 w 2585365"/>
                    <a:gd name="connsiteY15" fmla="*/ 701396 h 4125482"/>
                    <a:gd name="connsiteX16" fmla="*/ 2585200 w 2585365"/>
                    <a:gd name="connsiteY16" fmla="*/ 599871 h 4125482"/>
                    <a:gd name="connsiteX17" fmla="*/ 1896002 w 2585365"/>
                    <a:gd name="connsiteY17" fmla="*/ 1139546 h 4125482"/>
                    <a:gd name="connsiteX18" fmla="*/ 1775352 w 2585365"/>
                    <a:gd name="connsiteY18" fmla="*/ 1584046 h 4125482"/>
                    <a:gd name="connsiteX19" fmla="*/ 1730902 w 2585365"/>
                    <a:gd name="connsiteY19" fmla="*/ 2244446 h 4125482"/>
                    <a:gd name="connsiteX20" fmla="*/ 1749952 w 2585365"/>
                    <a:gd name="connsiteY20" fmla="*/ 3088996 h 4125482"/>
                    <a:gd name="connsiteX21" fmla="*/ 1800752 w 2585365"/>
                    <a:gd name="connsiteY21" fmla="*/ 3349346 h 4125482"/>
                    <a:gd name="connsiteX22" fmla="*/ 1857902 w 2585365"/>
                    <a:gd name="connsiteY22" fmla="*/ 3565246 h 4125482"/>
                    <a:gd name="connsiteX23" fmla="*/ 1826152 w 2585365"/>
                    <a:gd name="connsiteY23" fmla="*/ 3762096 h 4125482"/>
                    <a:gd name="connsiteX24" fmla="*/ 1737252 w 2585365"/>
                    <a:gd name="connsiteY24" fmla="*/ 3971646 h 4125482"/>
                    <a:gd name="connsiteX0" fmla="*/ 1775352 w 2585365"/>
                    <a:gd name="connsiteY0" fmla="*/ 3895446 h 4125482"/>
                    <a:gd name="connsiteX1" fmla="*/ 1673752 w 2585365"/>
                    <a:gd name="connsiteY1" fmla="*/ 4066896 h 4125482"/>
                    <a:gd name="connsiteX2" fmla="*/ 1426102 w 2585365"/>
                    <a:gd name="connsiteY2" fmla="*/ 4124046 h 4125482"/>
                    <a:gd name="connsiteX3" fmla="*/ 1216552 w 2585365"/>
                    <a:gd name="connsiteY3" fmla="*/ 4098646 h 4125482"/>
                    <a:gd name="connsiteX4" fmla="*/ 1102252 w 2585365"/>
                    <a:gd name="connsiteY4" fmla="*/ 3997046 h 4125482"/>
                    <a:gd name="connsiteX5" fmla="*/ 1032402 w 2585365"/>
                    <a:gd name="connsiteY5" fmla="*/ 3870046 h 4125482"/>
                    <a:gd name="connsiteX6" fmla="*/ 1210202 w 2585365"/>
                    <a:gd name="connsiteY6" fmla="*/ 3431896 h 4125482"/>
                    <a:gd name="connsiteX7" fmla="*/ 1241952 w 2585365"/>
                    <a:gd name="connsiteY7" fmla="*/ 2504796 h 4125482"/>
                    <a:gd name="connsiteX8" fmla="*/ 390538 w 2585365"/>
                    <a:gd name="connsiteY8" fmla="*/ 788290 h 4125482"/>
                    <a:gd name="connsiteX9" fmla="*/ 14753 w 2585365"/>
                    <a:gd name="connsiteY9" fmla="*/ 38136 h 4125482"/>
                    <a:gd name="connsiteX10" fmla="*/ 515963 w 2585365"/>
                    <a:gd name="connsiteY10" fmla="*/ 518704 h 4125482"/>
                    <a:gd name="connsiteX11" fmla="*/ 424444 w 2585365"/>
                    <a:gd name="connsiteY11" fmla="*/ 103145 h 4125482"/>
                    <a:gd name="connsiteX12" fmla="*/ 774548 w 2585365"/>
                    <a:gd name="connsiteY12" fmla="*/ 386589 h 4125482"/>
                    <a:gd name="connsiteX13" fmla="*/ 1525739 w 2585365"/>
                    <a:gd name="connsiteY13" fmla="*/ 342987 h 4125482"/>
                    <a:gd name="connsiteX14" fmla="*/ 1794402 w 2585365"/>
                    <a:gd name="connsiteY14" fmla="*/ 523596 h 4125482"/>
                    <a:gd name="connsiteX15" fmla="*/ 1959502 w 2585365"/>
                    <a:gd name="connsiteY15" fmla="*/ 701396 h 4125482"/>
                    <a:gd name="connsiteX16" fmla="*/ 2585200 w 2585365"/>
                    <a:gd name="connsiteY16" fmla="*/ 599871 h 4125482"/>
                    <a:gd name="connsiteX17" fmla="*/ 1896002 w 2585365"/>
                    <a:gd name="connsiteY17" fmla="*/ 1139546 h 4125482"/>
                    <a:gd name="connsiteX18" fmla="*/ 1775352 w 2585365"/>
                    <a:gd name="connsiteY18" fmla="*/ 1584046 h 4125482"/>
                    <a:gd name="connsiteX19" fmla="*/ 1730902 w 2585365"/>
                    <a:gd name="connsiteY19" fmla="*/ 2244446 h 4125482"/>
                    <a:gd name="connsiteX20" fmla="*/ 1749952 w 2585365"/>
                    <a:gd name="connsiteY20" fmla="*/ 3088996 h 4125482"/>
                    <a:gd name="connsiteX21" fmla="*/ 1800752 w 2585365"/>
                    <a:gd name="connsiteY21" fmla="*/ 3349346 h 4125482"/>
                    <a:gd name="connsiteX22" fmla="*/ 1857902 w 2585365"/>
                    <a:gd name="connsiteY22" fmla="*/ 3565246 h 4125482"/>
                    <a:gd name="connsiteX23" fmla="*/ 1826152 w 2585365"/>
                    <a:gd name="connsiteY23" fmla="*/ 3762096 h 4125482"/>
                    <a:gd name="connsiteX24" fmla="*/ 1737252 w 2585365"/>
                    <a:gd name="connsiteY24" fmla="*/ 3971646 h 4125482"/>
                    <a:gd name="connsiteX0" fmla="*/ 1775352 w 2318401"/>
                    <a:gd name="connsiteY0" fmla="*/ 3895446 h 4125482"/>
                    <a:gd name="connsiteX1" fmla="*/ 1673752 w 2318401"/>
                    <a:gd name="connsiteY1" fmla="*/ 4066896 h 4125482"/>
                    <a:gd name="connsiteX2" fmla="*/ 1426102 w 2318401"/>
                    <a:gd name="connsiteY2" fmla="*/ 4124046 h 4125482"/>
                    <a:gd name="connsiteX3" fmla="*/ 1216552 w 2318401"/>
                    <a:gd name="connsiteY3" fmla="*/ 4098646 h 4125482"/>
                    <a:gd name="connsiteX4" fmla="*/ 1102252 w 2318401"/>
                    <a:gd name="connsiteY4" fmla="*/ 3997046 h 4125482"/>
                    <a:gd name="connsiteX5" fmla="*/ 1032402 w 2318401"/>
                    <a:gd name="connsiteY5" fmla="*/ 3870046 h 4125482"/>
                    <a:gd name="connsiteX6" fmla="*/ 1210202 w 2318401"/>
                    <a:gd name="connsiteY6" fmla="*/ 3431896 h 4125482"/>
                    <a:gd name="connsiteX7" fmla="*/ 1241952 w 2318401"/>
                    <a:gd name="connsiteY7" fmla="*/ 2504796 h 4125482"/>
                    <a:gd name="connsiteX8" fmla="*/ 390538 w 2318401"/>
                    <a:gd name="connsiteY8" fmla="*/ 788290 h 4125482"/>
                    <a:gd name="connsiteX9" fmla="*/ 14753 w 2318401"/>
                    <a:gd name="connsiteY9" fmla="*/ 38136 h 4125482"/>
                    <a:gd name="connsiteX10" fmla="*/ 515963 w 2318401"/>
                    <a:gd name="connsiteY10" fmla="*/ 518704 h 4125482"/>
                    <a:gd name="connsiteX11" fmla="*/ 424444 w 2318401"/>
                    <a:gd name="connsiteY11" fmla="*/ 103145 h 4125482"/>
                    <a:gd name="connsiteX12" fmla="*/ 774548 w 2318401"/>
                    <a:gd name="connsiteY12" fmla="*/ 386589 h 4125482"/>
                    <a:gd name="connsiteX13" fmla="*/ 1525739 w 2318401"/>
                    <a:gd name="connsiteY13" fmla="*/ 342987 h 4125482"/>
                    <a:gd name="connsiteX14" fmla="*/ 1794402 w 2318401"/>
                    <a:gd name="connsiteY14" fmla="*/ 523596 h 4125482"/>
                    <a:gd name="connsiteX15" fmla="*/ 1959502 w 2318401"/>
                    <a:gd name="connsiteY15" fmla="*/ 701396 h 4125482"/>
                    <a:gd name="connsiteX16" fmla="*/ 2318110 w 2318401"/>
                    <a:gd name="connsiteY16" fmla="*/ 653288 h 4125482"/>
                    <a:gd name="connsiteX17" fmla="*/ 1896002 w 2318401"/>
                    <a:gd name="connsiteY17" fmla="*/ 1139546 h 4125482"/>
                    <a:gd name="connsiteX18" fmla="*/ 1775352 w 2318401"/>
                    <a:gd name="connsiteY18" fmla="*/ 1584046 h 4125482"/>
                    <a:gd name="connsiteX19" fmla="*/ 1730902 w 2318401"/>
                    <a:gd name="connsiteY19" fmla="*/ 2244446 h 4125482"/>
                    <a:gd name="connsiteX20" fmla="*/ 1749952 w 2318401"/>
                    <a:gd name="connsiteY20" fmla="*/ 3088996 h 4125482"/>
                    <a:gd name="connsiteX21" fmla="*/ 1800752 w 2318401"/>
                    <a:gd name="connsiteY21" fmla="*/ 3349346 h 4125482"/>
                    <a:gd name="connsiteX22" fmla="*/ 1857902 w 2318401"/>
                    <a:gd name="connsiteY22" fmla="*/ 3565246 h 4125482"/>
                    <a:gd name="connsiteX23" fmla="*/ 1826152 w 2318401"/>
                    <a:gd name="connsiteY23" fmla="*/ 3762096 h 4125482"/>
                    <a:gd name="connsiteX24" fmla="*/ 1737252 w 2318401"/>
                    <a:gd name="connsiteY24" fmla="*/ 3971646 h 4125482"/>
                    <a:gd name="connsiteX0" fmla="*/ 1775352 w 2571433"/>
                    <a:gd name="connsiteY0" fmla="*/ 3895446 h 4125482"/>
                    <a:gd name="connsiteX1" fmla="*/ 1673752 w 2571433"/>
                    <a:gd name="connsiteY1" fmla="*/ 4066896 h 4125482"/>
                    <a:gd name="connsiteX2" fmla="*/ 1426102 w 2571433"/>
                    <a:gd name="connsiteY2" fmla="*/ 4124046 h 4125482"/>
                    <a:gd name="connsiteX3" fmla="*/ 1216552 w 2571433"/>
                    <a:gd name="connsiteY3" fmla="*/ 4098646 h 4125482"/>
                    <a:gd name="connsiteX4" fmla="*/ 1102252 w 2571433"/>
                    <a:gd name="connsiteY4" fmla="*/ 3997046 h 4125482"/>
                    <a:gd name="connsiteX5" fmla="*/ 1032402 w 2571433"/>
                    <a:gd name="connsiteY5" fmla="*/ 3870046 h 4125482"/>
                    <a:gd name="connsiteX6" fmla="*/ 1210202 w 2571433"/>
                    <a:gd name="connsiteY6" fmla="*/ 3431896 h 4125482"/>
                    <a:gd name="connsiteX7" fmla="*/ 1241952 w 2571433"/>
                    <a:gd name="connsiteY7" fmla="*/ 2504796 h 4125482"/>
                    <a:gd name="connsiteX8" fmla="*/ 390538 w 2571433"/>
                    <a:gd name="connsiteY8" fmla="*/ 788290 h 4125482"/>
                    <a:gd name="connsiteX9" fmla="*/ 14753 w 2571433"/>
                    <a:gd name="connsiteY9" fmla="*/ 38136 h 4125482"/>
                    <a:gd name="connsiteX10" fmla="*/ 515963 w 2571433"/>
                    <a:gd name="connsiteY10" fmla="*/ 518704 h 4125482"/>
                    <a:gd name="connsiteX11" fmla="*/ 424444 w 2571433"/>
                    <a:gd name="connsiteY11" fmla="*/ 103145 h 4125482"/>
                    <a:gd name="connsiteX12" fmla="*/ 774548 w 2571433"/>
                    <a:gd name="connsiteY12" fmla="*/ 386589 h 4125482"/>
                    <a:gd name="connsiteX13" fmla="*/ 1525739 w 2571433"/>
                    <a:gd name="connsiteY13" fmla="*/ 342987 h 4125482"/>
                    <a:gd name="connsiteX14" fmla="*/ 1794402 w 2571433"/>
                    <a:gd name="connsiteY14" fmla="*/ 523596 h 4125482"/>
                    <a:gd name="connsiteX15" fmla="*/ 1959502 w 2571433"/>
                    <a:gd name="connsiteY15" fmla="*/ 701396 h 4125482"/>
                    <a:gd name="connsiteX16" fmla="*/ 2318110 w 2571433"/>
                    <a:gd name="connsiteY16" fmla="*/ 653288 h 4125482"/>
                    <a:gd name="connsiteX17" fmla="*/ 2550374 w 2571433"/>
                    <a:gd name="connsiteY17" fmla="*/ 525248 h 4125482"/>
                    <a:gd name="connsiteX18" fmla="*/ 1775352 w 2571433"/>
                    <a:gd name="connsiteY18" fmla="*/ 1584046 h 4125482"/>
                    <a:gd name="connsiteX19" fmla="*/ 1730902 w 2571433"/>
                    <a:gd name="connsiteY19" fmla="*/ 2244446 h 4125482"/>
                    <a:gd name="connsiteX20" fmla="*/ 1749952 w 2571433"/>
                    <a:gd name="connsiteY20" fmla="*/ 3088996 h 4125482"/>
                    <a:gd name="connsiteX21" fmla="*/ 1800752 w 2571433"/>
                    <a:gd name="connsiteY21" fmla="*/ 3349346 h 4125482"/>
                    <a:gd name="connsiteX22" fmla="*/ 1857902 w 2571433"/>
                    <a:gd name="connsiteY22" fmla="*/ 3565246 h 4125482"/>
                    <a:gd name="connsiteX23" fmla="*/ 1826152 w 2571433"/>
                    <a:gd name="connsiteY23" fmla="*/ 3762096 h 4125482"/>
                    <a:gd name="connsiteX24" fmla="*/ 1737252 w 2571433"/>
                    <a:gd name="connsiteY24" fmla="*/ 3971646 h 4125482"/>
                    <a:gd name="connsiteX0" fmla="*/ 1775352 w 2801019"/>
                    <a:gd name="connsiteY0" fmla="*/ 3895446 h 4125482"/>
                    <a:gd name="connsiteX1" fmla="*/ 1673752 w 2801019"/>
                    <a:gd name="connsiteY1" fmla="*/ 4066896 h 4125482"/>
                    <a:gd name="connsiteX2" fmla="*/ 1426102 w 2801019"/>
                    <a:gd name="connsiteY2" fmla="*/ 4124046 h 4125482"/>
                    <a:gd name="connsiteX3" fmla="*/ 1216552 w 2801019"/>
                    <a:gd name="connsiteY3" fmla="*/ 4098646 h 4125482"/>
                    <a:gd name="connsiteX4" fmla="*/ 1102252 w 2801019"/>
                    <a:gd name="connsiteY4" fmla="*/ 3997046 h 4125482"/>
                    <a:gd name="connsiteX5" fmla="*/ 1032402 w 2801019"/>
                    <a:gd name="connsiteY5" fmla="*/ 3870046 h 4125482"/>
                    <a:gd name="connsiteX6" fmla="*/ 1210202 w 2801019"/>
                    <a:gd name="connsiteY6" fmla="*/ 3431896 h 4125482"/>
                    <a:gd name="connsiteX7" fmla="*/ 1241952 w 2801019"/>
                    <a:gd name="connsiteY7" fmla="*/ 2504796 h 4125482"/>
                    <a:gd name="connsiteX8" fmla="*/ 390538 w 2801019"/>
                    <a:gd name="connsiteY8" fmla="*/ 788290 h 4125482"/>
                    <a:gd name="connsiteX9" fmla="*/ 14753 w 2801019"/>
                    <a:gd name="connsiteY9" fmla="*/ 38136 h 4125482"/>
                    <a:gd name="connsiteX10" fmla="*/ 515963 w 2801019"/>
                    <a:gd name="connsiteY10" fmla="*/ 518704 h 4125482"/>
                    <a:gd name="connsiteX11" fmla="*/ 424444 w 2801019"/>
                    <a:gd name="connsiteY11" fmla="*/ 103145 h 4125482"/>
                    <a:gd name="connsiteX12" fmla="*/ 774548 w 2801019"/>
                    <a:gd name="connsiteY12" fmla="*/ 386589 h 4125482"/>
                    <a:gd name="connsiteX13" fmla="*/ 1525739 w 2801019"/>
                    <a:gd name="connsiteY13" fmla="*/ 342987 h 4125482"/>
                    <a:gd name="connsiteX14" fmla="*/ 1794402 w 2801019"/>
                    <a:gd name="connsiteY14" fmla="*/ 523596 h 4125482"/>
                    <a:gd name="connsiteX15" fmla="*/ 1959502 w 2801019"/>
                    <a:gd name="connsiteY15" fmla="*/ 701396 h 4125482"/>
                    <a:gd name="connsiteX16" fmla="*/ 2318110 w 2801019"/>
                    <a:gd name="connsiteY16" fmla="*/ 653288 h 4125482"/>
                    <a:gd name="connsiteX17" fmla="*/ 2550374 w 2801019"/>
                    <a:gd name="connsiteY17" fmla="*/ 525248 h 4125482"/>
                    <a:gd name="connsiteX18" fmla="*/ 2763584 w 2801019"/>
                    <a:gd name="connsiteY18" fmla="*/ 502347 h 4125482"/>
                    <a:gd name="connsiteX19" fmla="*/ 1730902 w 2801019"/>
                    <a:gd name="connsiteY19" fmla="*/ 2244446 h 4125482"/>
                    <a:gd name="connsiteX20" fmla="*/ 1749952 w 2801019"/>
                    <a:gd name="connsiteY20" fmla="*/ 3088996 h 4125482"/>
                    <a:gd name="connsiteX21" fmla="*/ 1800752 w 2801019"/>
                    <a:gd name="connsiteY21" fmla="*/ 3349346 h 4125482"/>
                    <a:gd name="connsiteX22" fmla="*/ 1857902 w 2801019"/>
                    <a:gd name="connsiteY22" fmla="*/ 3565246 h 4125482"/>
                    <a:gd name="connsiteX23" fmla="*/ 1826152 w 2801019"/>
                    <a:gd name="connsiteY23" fmla="*/ 3762096 h 4125482"/>
                    <a:gd name="connsiteX24" fmla="*/ 1737252 w 2801019"/>
                    <a:gd name="connsiteY24" fmla="*/ 3971646 h 4125482"/>
                    <a:gd name="connsiteX0" fmla="*/ 1775352 w 2926013"/>
                    <a:gd name="connsiteY0" fmla="*/ 3895446 h 4125482"/>
                    <a:gd name="connsiteX1" fmla="*/ 1673752 w 2926013"/>
                    <a:gd name="connsiteY1" fmla="*/ 4066896 h 4125482"/>
                    <a:gd name="connsiteX2" fmla="*/ 1426102 w 2926013"/>
                    <a:gd name="connsiteY2" fmla="*/ 4124046 h 4125482"/>
                    <a:gd name="connsiteX3" fmla="*/ 1216552 w 2926013"/>
                    <a:gd name="connsiteY3" fmla="*/ 4098646 h 4125482"/>
                    <a:gd name="connsiteX4" fmla="*/ 1102252 w 2926013"/>
                    <a:gd name="connsiteY4" fmla="*/ 3997046 h 4125482"/>
                    <a:gd name="connsiteX5" fmla="*/ 1032402 w 2926013"/>
                    <a:gd name="connsiteY5" fmla="*/ 3870046 h 4125482"/>
                    <a:gd name="connsiteX6" fmla="*/ 1210202 w 2926013"/>
                    <a:gd name="connsiteY6" fmla="*/ 3431896 h 4125482"/>
                    <a:gd name="connsiteX7" fmla="*/ 1241952 w 2926013"/>
                    <a:gd name="connsiteY7" fmla="*/ 2504796 h 4125482"/>
                    <a:gd name="connsiteX8" fmla="*/ 390538 w 2926013"/>
                    <a:gd name="connsiteY8" fmla="*/ 788290 h 4125482"/>
                    <a:gd name="connsiteX9" fmla="*/ 14753 w 2926013"/>
                    <a:gd name="connsiteY9" fmla="*/ 38136 h 4125482"/>
                    <a:gd name="connsiteX10" fmla="*/ 515963 w 2926013"/>
                    <a:gd name="connsiteY10" fmla="*/ 518704 h 4125482"/>
                    <a:gd name="connsiteX11" fmla="*/ 424444 w 2926013"/>
                    <a:gd name="connsiteY11" fmla="*/ 103145 h 4125482"/>
                    <a:gd name="connsiteX12" fmla="*/ 774548 w 2926013"/>
                    <a:gd name="connsiteY12" fmla="*/ 386589 h 4125482"/>
                    <a:gd name="connsiteX13" fmla="*/ 1525739 w 2926013"/>
                    <a:gd name="connsiteY13" fmla="*/ 342987 h 4125482"/>
                    <a:gd name="connsiteX14" fmla="*/ 1794402 w 2926013"/>
                    <a:gd name="connsiteY14" fmla="*/ 523596 h 4125482"/>
                    <a:gd name="connsiteX15" fmla="*/ 1959502 w 2926013"/>
                    <a:gd name="connsiteY15" fmla="*/ 701396 h 4125482"/>
                    <a:gd name="connsiteX16" fmla="*/ 2318110 w 2926013"/>
                    <a:gd name="connsiteY16" fmla="*/ 653288 h 4125482"/>
                    <a:gd name="connsiteX17" fmla="*/ 2550374 w 2926013"/>
                    <a:gd name="connsiteY17" fmla="*/ 525248 h 4125482"/>
                    <a:gd name="connsiteX18" fmla="*/ 2897128 w 2926013"/>
                    <a:gd name="connsiteY18" fmla="*/ 288680 h 4125482"/>
                    <a:gd name="connsiteX19" fmla="*/ 1730902 w 2926013"/>
                    <a:gd name="connsiteY19" fmla="*/ 2244446 h 4125482"/>
                    <a:gd name="connsiteX20" fmla="*/ 1749952 w 2926013"/>
                    <a:gd name="connsiteY20" fmla="*/ 3088996 h 4125482"/>
                    <a:gd name="connsiteX21" fmla="*/ 1800752 w 2926013"/>
                    <a:gd name="connsiteY21" fmla="*/ 3349346 h 4125482"/>
                    <a:gd name="connsiteX22" fmla="*/ 1857902 w 2926013"/>
                    <a:gd name="connsiteY22" fmla="*/ 3565246 h 4125482"/>
                    <a:gd name="connsiteX23" fmla="*/ 1826152 w 2926013"/>
                    <a:gd name="connsiteY23" fmla="*/ 3762096 h 4125482"/>
                    <a:gd name="connsiteX24" fmla="*/ 1737252 w 2926013"/>
                    <a:gd name="connsiteY24" fmla="*/ 3971646 h 4125482"/>
                    <a:gd name="connsiteX0" fmla="*/ 1775352 w 2901836"/>
                    <a:gd name="connsiteY0" fmla="*/ 3895446 h 4125482"/>
                    <a:gd name="connsiteX1" fmla="*/ 1673752 w 2901836"/>
                    <a:gd name="connsiteY1" fmla="*/ 4066896 h 4125482"/>
                    <a:gd name="connsiteX2" fmla="*/ 1426102 w 2901836"/>
                    <a:gd name="connsiteY2" fmla="*/ 4124046 h 4125482"/>
                    <a:gd name="connsiteX3" fmla="*/ 1216552 w 2901836"/>
                    <a:gd name="connsiteY3" fmla="*/ 4098646 h 4125482"/>
                    <a:gd name="connsiteX4" fmla="*/ 1102252 w 2901836"/>
                    <a:gd name="connsiteY4" fmla="*/ 3997046 h 4125482"/>
                    <a:gd name="connsiteX5" fmla="*/ 1032402 w 2901836"/>
                    <a:gd name="connsiteY5" fmla="*/ 3870046 h 4125482"/>
                    <a:gd name="connsiteX6" fmla="*/ 1210202 w 2901836"/>
                    <a:gd name="connsiteY6" fmla="*/ 3431896 h 4125482"/>
                    <a:gd name="connsiteX7" fmla="*/ 1241952 w 2901836"/>
                    <a:gd name="connsiteY7" fmla="*/ 2504796 h 4125482"/>
                    <a:gd name="connsiteX8" fmla="*/ 390538 w 2901836"/>
                    <a:gd name="connsiteY8" fmla="*/ 788290 h 4125482"/>
                    <a:gd name="connsiteX9" fmla="*/ 14753 w 2901836"/>
                    <a:gd name="connsiteY9" fmla="*/ 38136 h 4125482"/>
                    <a:gd name="connsiteX10" fmla="*/ 515963 w 2901836"/>
                    <a:gd name="connsiteY10" fmla="*/ 518704 h 4125482"/>
                    <a:gd name="connsiteX11" fmla="*/ 424444 w 2901836"/>
                    <a:gd name="connsiteY11" fmla="*/ 103145 h 4125482"/>
                    <a:gd name="connsiteX12" fmla="*/ 774548 w 2901836"/>
                    <a:gd name="connsiteY12" fmla="*/ 386589 h 4125482"/>
                    <a:gd name="connsiteX13" fmla="*/ 1525739 w 2901836"/>
                    <a:gd name="connsiteY13" fmla="*/ 342987 h 4125482"/>
                    <a:gd name="connsiteX14" fmla="*/ 1794402 w 2901836"/>
                    <a:gd name="connsiteY14" fmla="*/ 523596 h 4125482"/>
                    <a:gd name="connsiteX15" fmla="*/ 1959502 w 2901836"/>
                    <a:gd name="connsiteY15" fmla="*/ 701396 h 4125482"/>
                    <a:gd name="connsiteX16" fmla="*/ 2318110 w 2901836"/>
                    <a:gd name="connsiteY16" fmla="*/ 653288 h 4125482"/>
                    <a:gd name="connsiteX17" fmla="*/ 2550374 w 2901836"/>
                    <a:gd name="connsiteY17" fmla="*/ 525248 h 4125482"/>
                    <a:gd name="connsiteX18" fmla="*/ 2897128 w 2901836"/>
                    <a:gd name="connsiteY18" fmla="*/ 288680 h 4125482"/>
                    <a:gd name="connsiteX19" fmla="*/ 2679071 w 2901836"/>
                    <a:gd name="connsiteY19" fmla="*/ 1069268 h 4125482"/>
                    <a:gd name="connsiteX20" fmla="*/ 1749952 w 2901836"/>
                    <a:gd name="connsiteY20" fmla="*/ 3088996 h 4125482"/>
                    <a:gd name="connsiteX21" fmla="*/ 1800752 w 2901836"/>
                    <a:gd name="connsiteY21" fmla="*/ 3349346 h 4125482"/>
                    <a:gd name="connsiteX22" fmla="*/ 1857902 w 2901836"/>
                    <a:gd name="connsiteY22" fmla="*/ 3565246 h 4125482"/>
                    <a:gd name="connsiteX23" fmla="*/ 1826152 w 2901836"/>
                    <a:gd name="connsiteY23" fmla="*/ 3762096 h 4125482"/>
                    <a:gd name="connsiteX24" fmla="*/ 1737252 w 2901836"/>
                    <a:gd name="connsiteY24" fmla="*/ 3971646 h 4125482"/>
                    <a:gd name="connsiteX0" fmla="*/ 1775352 w 2901836"/>
                    <a:gd name="connsiteY0" fmla="*/ 3895446 h 4125482"/>
                    <a:gd name="connsiteX1" fmla="*/ 1673752 w 2901836"/>
                    <a:gd name="connsiteY1" fmla="*/ 4066896 h 4125482"/>
                    <a:gd name="connsiteX2" fmla="*/ 1426102 w 2901836"/>
                    <a:gd name="connsiteY2" fmla="*/ 4124046 h 4125482"/>
                    <a:gd name="connsiteX3" fmla="*/ 1216552 w 2901836"/>
                    <a:gd name="connsiteY3" fmla="*/ 4098646 h 4125482"/>
                    <a:gd name="connsiteX4" fmla="*/ 1102252 w 2901836"/>
                    <a:gd name="connsiteY4" fmla="*/ 3997046 h 4125482"/>
                    <a:gd name="connsiteX5" fmla="*/ 1032402 w 2901836"/>
                    <a:gd name="connsiteY5" fmla="*/ 3870046 h 4125482"/>
                    <a:gd name="connsiteX6" fmla="*/ 1210202 w 2901836"/>
                    <a:gd name="connsiteY6" fmla="*/ 3431896 h 4125482"/>
                    <a:gd name="connsiteX7" fmla="*/ 1241952 w 2901836"/>
                    <a:gd name="connsiteY7" fmla="*/ 2504796 h 4125482"/>
                    <a:gd name="connsiteX8" fmla="*/ 390538 w 2901836"/>
                    <a:gd name="connsiteY8" fmla="*/ 788290 h 4125482"/>
                    <a:gd name="connsiteX9" fmla="*/ 14753 w 2901836"/>
                    <a:gd name="connsiteY9" fmla="*/ 38136 h 4125482"/>
                    <a:gd name="connsiteX10" fmla="*/ 515963 w 2901836"/>
                    <a:gd name="connsiteY10" fmla="*/ 518704 h 4125482"/>
                    <a:gd name="connsiteX11" fmla="*/ 424444 w 2901836"/>
                    <a:gd name="connsiteY11" fmla="*/ 103145 h 4125482"/>
                    <a:gd name="connsiteX12" fmla="*/ 774548 w 2901836"/>
                    <a:gd name="connsiteY12" fmla="*/ 386589 h 4125482"/>
                    <a:gd name="connsiteX13" fmla="*/ 1525739 w 2901836"/>
                    <a:gd name="connsiteY13" fmla="*/ 342987 h 4125482"/>
                    <a:gd name="connsiteX14" fmla="*/ 1794402 w 2901836"/>
                    <a:gd name="connsiteY14" fmla="*/ 523596 h 4125482"/>
                    <a:gd name="connsiteX15" fmla="*/ 1959502 w 2901836"/>
                    <a:gd name="connsiteY15" fmla="*/ 701396 h 4125482"/>
                    <a:gd name="connsiteX16" fmla="*/ 2318110 w 2901836"/>
                    <a:gd name="connsiteY16" fmla="*/ 653288 h 4125482"/>
                    <a:gd name="connsiteX17" fmla="*/ 2550374 w 2901836"/>
                    <a:gd name="connsiteY17" fmla="*/ 525248 h 4125482"/>
                    <a:gd name="connsiteX18" fmla="*/ 2897128 w 2901836"/>
                    <a:gd name="connsiteY18" fmla="*/ 288680 h 4125482"/>
                    <a:gd name="connsiteX19" fmla="*/ 2679071 w 2901836"/>
                    <a:gd name="connsiteY19" fmla="*/ 1069268 h 4125482"/>
                    <a:gd name="connsiteX20" fmla="*/ 1749952 w 2901836"/>
                    <a:gd name="connsiteY20" fmla="*/ 3088996 h 4125482"/>
                    <a:gd name="connsiteX21" fmla="*/ 2455122 w 2901836"/>
                    <a:gd name="connsiteY21" fmla="*/ 2895300 h 4125482"/>
                    <a:gd name="connsiteX22" fmla="*/ 1857902 w 2901836"/>
                    <a:gd name="connsiteY22" fmla="*/ 3565246 h 4125482"/>
                    <a:gd name="connsiteX23" fmla="*/ 1826152 w 2901836"/>
                    <a:gd name="connsiteY23" fmla="*/ 3762096 h 4125482"/>
                    <a:gd name="connsiteX24" fmla="*/ 1737252 w 2901836"/>
                    <a:gd name="connsiteY24" fmla="*/ 3971646 h 4125482"/>
                    <a:gd name="connsiteX0" fmla="*/ 1775352 w 2898751"/>
                    <a:gd name="connsiteY0" fmla="*/ 3895446 h 4125482"/>
                    <a:gd name="connsiteX1" fmla="*/ 1673752 w 2898751"/>
                    <a:gd name="connsiteY1" fmla="*/ 4066896 h 4125482"/>
                    <a:gd name="connsiteX2" fmla="*/ 1426102 w 2898751"/>
                    <a:gd name="connsiteY2" fmla="*/ 4124046 h 4125482"/>
                    <a:gd name="connsiteX3" fmla="*/ 1216552 w 2898751"/>
                    <a:gd name="connsiteY3" fmla="*/ 4098646 h 4125482"/>
                    <a:gd name="connsiteX4" fmla="*/ 1102252 w 2898751"/>
                    <a:gd name="connsiteY4" fmla="*/ 3997046 h 4125482"/>
                    <a:gd name="connsiteX5" fmla="*/ 1032402 w 2898751"/>
                    <a:gd name="connsiteY5" fmla="*/ 3870046 h 4125482"/>
                    <a:gd name="connsiteX6" fmla="*/ 1210202 w 2898751"/>
                    <a:gd name="connsiteY6" fmla="*/ 3431896 h 4125482"/>
                    <a:gd name="connsiteX7" fmla="*/ 1241952 w 2898751"/>
                    <a:gd name="connsiteY7" fmla="*/ 2504796 h 4125482"/>
                    <a:gd name="connsiteX8" fmla="*/ 390538 w 2898751"/>
                    <a:gd name="connsiteY8" fmla="*/ 788290 h 4125482"/>
                    <a:gd name="connsiteX9" fmla="*/ 14753 w 2898751"/>
                    <a:gd name="connsiteY9" fmla="*/ 38136 h 4125482"/>
                    <a:gd name="connsiteX10" fmla="*/ 515963 w 2898751"/>
                    <a:gd name="connsiteY10" fmla="*/ 518704 h 4125482"/>
                    <a:gd name="connsiteX11" fmla="*/ 424444 w 2898751"/>
                    <a:gd name="connsiteY11" fmla="*/ 103145 h 4125482"/>
                    <a:gd name="connsiteX12" fmla="*/ 774548 w 2898751"/>
                    <a:gd name="connsiteY12" fmla="*/ 386589 h 4125482"/>
                    <a:gd name="connsiteX13" fmla="*/ 1525739 w 2898751"/>
                    <a:gd name="connsiteY13" fmla="*/ 342987 h 4125482"/>
                    <a:gd name="connsiteX14" fmla="*/ 1794402 w 2898751"/>
                    <a:gd name="connsiteY14" fmla="*/ 523596 h 4125482"/>
                    <a:gd name="connsiteX15" fmla="*/ 1959502 w 2898751"/>
                    <a:gd name="connsiteY15" fmla="*/ 701396 h 4125482"/>
                    <a:gd name="connsiteX16" fmla="*/ 2318110 w 2898751"/>
                    <a:gd name="connsiteY16" fmla="*/ 653288 h 4125482"/>
                    <a:gd name="connsiteX17" fmla="*/ 2550374 w 2898751"/>
                    <a:gd name="connsiteY17" fmla="*/ 525248 h 4125482"/>
                    <a:gd name="connsiteX18" fmla="*/ 2897128 w 2898751"/>
                    <a:gd name="connsiteY18" fmla="*/ 288680 h 4125482"/>
                    <a:gd name="connsiteX19" fmla="*/ 2679071 w 2898751"/>
                    <a:gd name="connsiteY19" fmla="*/ 1069268 h 4125482"/>
                    <a:gd name="connsiteX20" fmla="*/ 2644703 w 2898751"/>
                    <a:gd name="connsiteY20" fmla="*/ 1726858 h 4125482"/>
                    <a:gd name="connsiteX21" fmla="*/ 2455122 w 2898751"/>
                    <a:gd name="connsiteY21" fmla="*/ 2895300 h 4125482"/>
                    <a:gd name="connsiteX22" fmla="*/ 1857902 w 2898751"/>
                    <a:gd name="connsiteY22" fmla="*/ 3565246 h 4125482"/>
                    <a:gd name="connsiteX23" fmla="*/ 1826152 w 2898751"/>
                    <a:gd name="connsiteY23" fmla="*/ 3762096 h 4125482"/>
                    <a:gd name="connsiteX24" fmla="*/ 1737252 w 2898751"/>
                    <a:gd name="connsiteY24" fmla="*/ 3971646 h 4125482"/>
                    <a:gd name="connsiteX0" fmla="*/ 1775352 w 2898751"/>
                    <a:gd name="connsiteY0" fmla="*/ 3895446 h 4125482"/>
                    <a:gd name="connsiteX1" fmla="*/ 1673752 w 2898751"/>
                    <a:gd name="connsiteY1" fmla="*/ 4066896 h 4125482"/>
                    <a:gd name="connsiteX2" fmla="*/ 1426102 w 2898751"/>
                    <a:gd name="connsiteY2" fmla="*/ 4124046 h 4125482"/>
                    <a:gd name="connsiteX3" fmla="*/ 1216552 w 2898751"/>
                    <a:gd name="connsiteY3" fmla="*/ 4098646 h 4125482"/>
                    <a:gd name="connsiteX4" fmla="*/ 1102252 w 2898751"/>
                    <a:gd name="connsiteY4" fmla="*/ 3997046 h 4125482"/>
                    <a:gd name="connsiteX5" fmla="*/ 1032402 w 2898751"/>
                    <a:gd name="connsiteY5" fmla="*/ 3870046 h 4125482"/>
                    <a:gd name="connsiteX6" fmla="*/ 1210202 w 2898751"/>
                    <a:gd name="connsiteY6" fmla="*/ 3431896 h 4125482"/>
                    <a:gd name="connsiteX7" fmla="*/ 1241952 w 2898751"/>
                    <a:gd name="connsiteY7" fmla="*/ 2504796 h 4125482"/>
                    <a:gd name="connsiteX8" fmla="*/ 390538 w 2898751"/>
                    <a:gd name="connsiteY8" fmla="*/ 788290 h 4125482"/>
                    <a:gd name="connsiteX9" fmla="*/ 14753 w 2898751"/>
                    <a:gd name="connsiteY9" fmla="*/ 38136 h 4125482"/>
                    <a:gd name="connsiteX10" fmla="*/ 515963 w 2898751"/>
                    <a:gd name="connsiteY10" fmla="*/ 518704 h 4125482"/>
                    <a:gd name="connsiteX11" fmla="*/ 424444 w 2898751"/>
                    <a:gd name="connsiteY11" fmla="*/ 103145 h 4125482"/>
                    <a:gd name="connsiteX12" fmla="*/ 774548 w 2898751"/>
                    <a:gd name="connsiteY12" fmla="*/ 386589 h 4125482"/>
                    <a:gd name="connsiteX13" fmla="*/ 1525739 w 2898751"/>
                    <a:gd name="connsiteY13" fmla="*/ 342987 h 4125482"/>
                    <a:gd name="connsiteX14" fmla="*/ 1794402 w 2898751"/>
                    <a:gd name="connsiteY14" fmla="*/ 523596 h 4125482"/>
                    <a:gd name="connsiteX15" fmla="*/ 1959502 w 2898751"/>
                    <a:gd name="connsiteY15" fmla="*/ 701396 h 4125482"/>
                    <a:gd name="connsiteX16" fmla="*/ 2318110 w 2898751"/>
                    <a:gd name="connsiteY16" fmla="*/ 653288 h 4125482"/>
                    <a:gd name="connsiteX17" fmla="*/ 2550374 w 2898751"/>
                    <a:gd name="connsiteY17" fmla="*/ 525248 h 4125482"/>
                    <a:gd name="connsiteX18" fmla="*/ 2897128 w 2898751"/>
                    <a:gd name="connsiteY18" fmla="*/ 288680 h 4125482"/>
                    <a:gd name="connsiteX19" fmla="*/ 2679071 w 2898751"/>
                    <a:gd name="connsiteY19" fmla="*/ 1069268 h 4125482"/>
                    <a:gd name="connsiteX20" fmla="*/ 2644703 w 2898751"/>
                    <a:gd name="connsiteY20" fmla="*/ 1726858 h 4125482"/>
                    <a:gd name="connsiteX21" fmla="*/ 2455122 w 2898751"/>
                    <a:gd name="connsiteY21" fmla="*/ 2895300 h 4125482"/>
                    <a:gd name="connsiteX22" fmla="*/ 2165055 w 2898751"/>
                    <a:gd name="connsiteY22" fmla="*/ 3591955 h 4125482"/>
                    <a:gd name="connsiteX23" fmla="*/ 1826152 w 2898751"/>
                    <a:gd name="connsiteY23" fmla="*/ 3762096 h 4125482"/>
                    <a:gd name="connsiteX24" fmla="*/ 1737252 w 2898751"/>
                    <a:gd name="connsiteY24" fmla="*/ 3971646 h 4125482"/>
                    <a:gd name="connsiteX0" fmla="*/ 1775352 w 2898751"/>
                    <a:gd name="connsiteY0" fmla="*/ 3895446 h 4125482"/>
                    <a:gd name="connsiteX1" fmla="*/ 1673752 w 2898751"/>
                    <a:gd name="connsiteY1" fmla="*/ 4066896 h 4125482"/>
                    <a:gd name="connsiteX2" fmla="*/ 1426102 w 2898751"/>
                    <a:gd name="connsiteY2" fmla="*/ 4124046 h 4125482"/>
                    <a:gd name="connsiteX3" fmla="*/ 1216552 w 2898751"/>
                    <a:gd name="connsiteY3" fmla="*/ 4098646 h 4125482"/>
                    <a:gd name="connsiteX4" fmla="*/ 1102252 w 2898751"/>
                    <a:gd name="connsiteY4" fmla="*/ 3997046 h 4125482"/>
                    <a:gd name="connsiteX5" fmla="*/ 1032402 w 2898751"/>
                    <a:gd name="connsiteY5" fmla="*/ 3870046 h 4125482"/>
                    <a:gd name="connsiteX6" fmla="*/ 1210202 w 2898751"/>
                    <a:gd name="connsiteY6" fmla="*/ 3431896 h 4125482"/>
                    <a:gd name="connsiteX7" fmla="*/ 534165 w 2898751"/>
                    <a:gd name="connsiteY7" fmla="*/ 1302906 h 4125482"/>
                    <a:gd name="connsiteX8" fmla="*/ 390538 w 2898751"/>
                    <a:gd name="connsiteY8" fmla="*/ 788290 h 4125482"/>
                    <a:gd name="connsiteX9" fmla="*/ 14753 w 2898751"/>
                    <a:gd name="connsiteY9" fmla="*/ 38136 h 4125482"/>
                    <a:gd name="connsiteX10" fmla="*/ 515963 w 2898751"/>
                    <a:gd name="connsiteY10" fmla="*/ 518704 h 4125482"/>
                    <a:gd name="connsiteX11" fmla="*/ 424444 w 2898751"/>
                    <a:gd name="connsiteY11" fmla="*/ 103145 h 4125482"/>
                    <a:gd name="connsiteX12" fmla="*/ 774548 w 2898751"/>
                    <a:gd name="connsiteY12" fmla="*/ 386589 h 4125482"/>
                    <a:gd name="connsiteX13" fmla="*/ 1525739 w 2898751"/>
                    <a:gd name="connsiteY13" fmla="*/ 342987 h 4125482"/>
                    <a:gd name="connsiteX14" fmla="*/ 1794402 w 2898751"/>
                    <a:gd name="connsiteY14" fmla="*/ 523596 h 4125482"/>
                    <a:gd name="connsiteX15" fmla="*/ 1959502 w 2898751"/>
                    <a:gd name="connsiteY15" fmla="*/ 701396 h 4125482"/>
                    <a:gd name="connsiteX16" fmla="*/ 2318110 w 2898751"/>
                    <a:gd name="connsiteY16" fmla="*/ 653288 h 4125482"/>
                    <a:gd name="connsiteX17" fmla="*/ 2550374 w 2898751"/>
                    <a:gd name="connsiteY17" fmla="*/ 525248 h 4125482"/>
                    <a:gd name="connsiteX18" fmla="*/ 2897128 w 2898751"/>
                    <a:gd name="connsiteY18" fmla="*/ 288680 h 4125482"/>
                    <a:gd name="connsiteX19" fmla="*/ 2679071 w 2898751"/>
                    <a:gd name="connsiteY19" fmla="*/ 1069268 h 4125482"/>
                    <a:gd name="connsiteX20" fmla="*/ 2644703 w 2898751"/>
                    <a:gd name="connsiteY20" fmla="*/ 1726858 h 4125482"/>
                    <a:gd name="connsiteX21" fmla="*/ 2455122 w 2898751"/>
                    <a:gd name="connsiteY21" fmla="*/ 2895300 h 4125482"/>
                    <a:gd name="connsiteX22" fmla="*/ 2165055 w 2898751"/>
                    <a:gd name="connsiteY22" fmla="*/ 3591955 h 4125482"/>
                    <a:gd name="connsiteX23" fmla="*/ 1826152 w 2898751"/>
                    <a:gd name="connsiteY23" fmla="*/ 3762096 h 4125482"/>
                    <a:gd name="connsiteX24" fmla="*/ 1737252 w 2898751"/>
                    <a:gd name="connsiteY24" fmla="*/ 3971646 h 4125482"/>
                    <a:gd name="connsiteX0" fmla="*/ 1775352 w 2898751"/>
                    <a:gd name="connsiteY0" fmla="*/ 3895446 h 4125482"/>
                    <a:gd name="connsiteX1" fmla="*/ 1673752 w 2898751"/>
                    <a:gd name="connsiteY1" fmla="*/ 4066896 h 4125482"/>
                    <a:gd name="connsiteX2" fmla="*/ 1426102 w 2898751"/>
                    <a:gd name="connsiteY2" fmla="*/ 4124046 h 4125482"/>
                    <a:gd name="connsiteX3" fmla="*/ 1216552 w 2898751"/>
                    <a:gd name="connsiteY3" fmla="*/ 4098646 h 4125482"/>
                    <a:gd name="connsiteX4" fmla="*/ 1102252 w 2898751"/>
                    <a:gd name="connsiteY4" fmla="*/ 3997046 h 4125482"/>
                    <a:gd name="connsiteX5" fmla="*/ 1032402 w 2898751"/>
                    <a:gd name="connsiteY5" fmla="*/ 3870046 h 4125482"/>
                    <a:gd name="connsiteX6" fmla="*/ 448998 w 2898751"/>
                    <a:gd name="connsiteY6" fmla="*/ 1882797 h 4125482"/>
                    <a:gd name="connsiteX7" fmla="*/ 534165 w 2898751"/>
                    <a:gd name="connsiteY7" fmla="*/ 1302906 h 4125482"/>
                    <a:gd name="connsiteX8" fmla="*/ 390538 w 2898751"/>
                    <a:gd name="connsiteY8" fmla="*/ 788290 h 4125482"/>
                    <a:gd name="connsiteX9" fmla="*/ 14753 w 2898751"/>
                    <a:gd name="connsiteY9" fmla="*/ 38136 h 4125482"/>
                    <a:gd name="connsiteX10" fmla="*/ 515963 w 2898751"/>
                    <a:gd name="connsiteY10" fmla="*/ 518704 h 4125482"/>
                    <a:gd name="connsiteX11" fmla="*/ 424444 w 2898751"/>
                    <a:gd name="connsiteY11" fmla="*/ 103145 h 4125482"/>
                    <a:gd name="connsiteX12" fmla="*/ 774548 w 2898751"/>
                    <a:gd name="connsiteY12" fmla="*/ 386589 h 4125482"/>
                    <a:gd name="connsiteX13" fmla="*/ 1525739 w 2898751"/>
                    <a:gd name="connsiteY13" fmla="*/ 342987 h 4125482"/>
                    <a:gd name="connsiteX14" fmla="*/ 1794402 w 2898751"/>
                    <a:gd name="connsiteY14" fmla="*/ 523596 h 4125482"/>
                    <a:gd name="connsiteX15" fmla="*/ 1959502 w 2898751"/>
                    <a:gd name="connsiteY15" fmla="*/ 701396 h 4125482"/>
                    <a:gd name="connsiteX16" fmla="*/ 2318110 w 2898751"/>
                    <a:gd name="connsiteY16" fmla="*/ 653288 h 4125482"/>
                    <a:gd name="connsiteX17" fmla="*/ 2550374 w 2898751"/>
                    <a:gd name="connsiteY17" fmla="*/ 525248 h 4125482"/>
                    <a:gd name="connsiteX18" fmla="*/ 2897128 w 2898751"/>
                    <a:gd name="connsiteY18" fmla="*/ 288680 h 4125482"/>
                    <a:gd name="connsiteX19" fmla="*/ 2679071 w 2898751"/>
                    <a:gd name="connsiteY19" fmla="*/ 1069268 h 4125482"/>
                    <a:gd name="connsiteX20" fmla="*/ 2644703 w 2898751"/>
                    <a:gd name="connsiteY20" fmla="*/ 1726858 h 4125482"/>
                    <a:gd name="connsiteX21" fmla="*/ 2455122 w 2898751"/>
                    <a:gd name="connsiteY21" fmla="*/ 2895300 h 4125482"/>
                    <a:gd name="connsiteX22" fmla="*/ 2165055 w 2898751"/>
                    <a:gd name="connsiteY22" fmla="*/ 3591955 h 4125482"/>
                    <a:gd name="connsiteX23" fmla="*/ 1826152 w 2898751"/>
                    <a:gd name="connsiteY23" fmla="*/ 3762096 h 4125482"/>
                    <a:gd name="connsiteX24" fmla="*/ 1737252 w 2898751"/>
                    <a:gd name="connsiteY24" fmla="*/ 3971646 h 4125482"/>
                    <a:gd name="connsiteX0" fmla="*/ 1775352 w 2898751"/>
                    <a:gd name="connsiteY0" fmla="*/ 3895446 h 4191281"/>
                    <a:gd name="connsiteX1" fmla="*/ 1673752 w 2898751"/>
                    <a:gd name="connsiteY1" fmla="*/ 4066896 h 4191281"/>
                    <a:gd name="connsiteX2" fmla="*/ 1426102 w 2898751"/>
                    <a:gd name="connsiteY2" fmla="*/ 4124046 h 4191281"/>
                    <a:gd name="connsiteX3" fmla="*/ 1216552 w 2898751"/>
                    <a:gd name="connsiteY3" fmla="*/ 4098646 h 4191281"/>
                    <a:gd name="connsiteX4" fmla="*/ 1102252 w 2898751"/>
                    <a:gd name="connsiteY4" fmla="*/ 3997046 h 4191281"/>
                    <a:gd name="connsiteX5" fmla="*/ 1272783 w 2898751"/>
                    <a:gd name="connsiteY5" fmla="*/ 1813482 h 4191281"/>
                    <a:gd name="connsiteX6" fmla="*/ 448998 w 2898751"/>
                    <a:gd name="connsiteY6" fmla="*/ 1882797 h 4191281"/>
                    <a:gd name="connsiteX7" fmla="*/ 534165 w 2898751"/>
                    <a:gd name="connsiteY7" fmla="*/ 1302906 h 4191281"/>
                    <a:gd name="connsiteX8" fmla="*/ 390538 w 2898751"/>
                    <a:gd name="connsiteY8" fmla="*/ 788290 h 4191281"/>
                    <a:gd name="connsiteX9" fmla="*/ 14753 w 2898751"/>
                    <a:gd name="connsiteY9" fmla="*/ 38136 h 4191281"/>
                    <a:gd name="connsiteX10" fmla="*/ 515963 w 2898751"/>
                    <a:gd name="connsiteY10" fmla="*/ 518704 h 4191281"/>
                    <a:gd name="connsiteX11" fmla="*/ 424444 w 2898751"/>
                    <a:gd name="connsiteY11" fmla="*/ 103145 h 4191281"/>
                    <a:gd name="connsiteX12" fmla="*/ 774548 w 2898751"/>
                    <a:gd name="connsiteY12" fmla="*/ 386589 h 4191281"/>
                    <a:gd name="connsiteX13" fmla="*/ 1525739 w 2898751"/>
                    <a:gd name="connsiteY13" fmla="*/ 342987 h 4191281"/>
                    <a:gd name="connsiteX14" fmla="*/ 1794402 w 2898751"/>
                    <a:gd name="connsiteY14" fmla="*/ 523596 h 4191281"/>
                    <a:gd name="connsiteX15" fmla="*/ 1959502 w 2898751"/>
                    <a:gd name="connsiteY15" fmla="*/ 701396 h 4191281"/>
                    <a:gd name="connsiteX16" fmla="*/ 2318110 w 2898751"/>
                    <a:gd name="connsiteY16" fmla="*/ 653288 h 4191281"/>
                    <a:gd name="connsiteX17" fmla="*/ 2550374 w 2898751"/>
                    <a:gd name="connsiteY17" fmla="*/ 525248 h 4191281"/>
                    <a:gd name="connsiteX18" fmla="*/ 2897128 w 2898751"/>
                    <a:gd name="connsiteY18" fmla="*/ 288680 h 4191281"/>
                    <a:gd name="connsiteX19" fmla="*/ 2679071 w 2898751"/>
                    <a:gd name="connsiteY19" fmla="*/ 1069268 h 4191281"/>
                    <a:gd name="connsiteX20" fmla="*/ 2644703 w 2898751"/>
                    <a:gd name="connsiteY20" fmla="*/ 1726858 h 4191281"/>
                    <a:gd name="connsiteX21" fmla="*/ 2455122 w 2898751"/>
                    <a:gd name="connsiteY21" fmla="*/ 2895300 h 4191281"/>
                    <a:gd name="connsiteX22" fmla="*/ 2165055 w 2898751"/>
                    <a:gd name="connsiteY22" fmla="*/ 3591955 h 4191281"/>
                    <a:gd name="connsiteX23" fmla="*/ 1826152 w 2898751"/>
                    <a:gd name="connsiteY23" fmla="*/ 3762096 h 4191281"/>
                    <a:gd name="connsiteX24" fmla="*/ 1737252 w 2898751"/>
                    <a:gd name="connsiteY24" fmla="*/ 3971646 h 4191281"/>
                    <a:gd name="connsiteX0" fmla="*/ 1775352 w 2898751"/>
                    <a:gd name="connsiteY0" fmla="*/ 3895446 h 4295665"/>
                    <a:gd name="connsiteX1" fmla="*/ 1673752 w 2898751"/>
                    <a:gd name="connsiteY1" fmla="*/ 4066896 h 4295665"/>
                    <a:gd name="connsiteX2" fmla="*/ 1426102 w 2898751"/>
                    <a:gd name="connsiteY2" fmla="*/ 4124046 h 4295665"/>
                    <a:gd name="connsiteX3" fmla="*/ 1777441 w 2898751"/>
                    <a:gd name="connsiteY3" fmla="*/ 1668163 h 4295665"/>
                    <a:gd name="connsiteX4" fmla="*/ 1102252 w 2898751"/>
                    <a:gd name="connsiteY4" fmla="*/ 3997046 h 4295665"/>
                    <a:gd name="connsiteX5" fmla="*/ 1272783 w 2898751"/>
                    <a:gd name="connsiteY5" fmla="*/ 1813482 h 4295665"/>
                    <a:gd name="connsiteX6" fmla="*/ 448998 w 2898751"/>
                    <a:gd name="connsiteY6" fmla="*/ 1882797 h 4295665"/>
                    <a:gd name="connsiteX7" fmla="*/ 534165 w 2898751"/>
                    <a:gd name="connsiteY7" fmla="*/ 1302906 h 4295665"/>
                    <a:gd name="connsiteX8" fmla="*/ 390538 w 2898751"/>
                    <a:gd name="connsiteY8" fmla="*/ 788290 h 4295665"/>
                    <a:gd name="connsiteX9" fmla="*/ 14753 w 2898751"/>
                    <a:gd name="connsiteY9" fmla="*/ 38136 h 4295665"/>
                    <a:gd name="connsiteX10" fmla="*/ 515963 w 2898751"/>
                    <a:gd name="connsiteY10" fmla="*/ 518704 h 4295665"/>
                    <a:gd name="connsiteX11" fmla="*/ 424444 w 2898751"/>
                    <a:gd name="connsiteY11" fmla="*/ 103145 h 4295665"/>
                    <a:gd name="connsiteX12" fmla="*/ 774548 w 2898751"/>
                    <a:gd name="connsiteY12" fmla="*/ 386589 h 4295665"/>
                    <a:gd name="connsiteX13" fmla="*/ 1525739 w 2898751"/>
                    <a:gd name="connsiteY13" fmla="*/ 342987 h 4295665"/>
                    <a:gd name="connsiteX14" fmla="*/ 1794402 w 2898751"/>
                    <a:gd name="connsiteY14" fmla="*/ 523596 h 4295665"/>
                    <a:gd name="connsiteX15" fmla="*/ 1959502 w 2898751"/>
                    <a:gd name="connsiteY15" fmla="*/ 701396 h 4295665"/>
                    <a:gd name="connsiteX16" fmla="*/ 2318110 w 2898751"/>
                    <a:gd name="connsiteY16" fmla="*/ 653288 h 4295665"/>
                    <a:gd name="connsiteX17" fmla="*/ 2550374 w 2898751"/>
                    <a:gd name="connsiteY17" fmla="*/ 525248 h 4295665"/>
                    <a:gd name="connsiteX18" fmla="*/ 2897128 w 2898751"/>
                    <a:gd name="connsiteY18" fmla="*/ 288680 h 4295665"/>
                    <a:gd name="connsiteX19" fmla="*/ 2679071 w 2898751"/>
                    <a:gd name="connsiteY19" fmla="*/ 1069268 h 4295665"/>
                    <a:gd name="connsiteX20" fmla="*/ 2644703 w 2898751"/>
                    <a:gd name="connsiteY20" fmla="*/ 1726858 h 4295665"/>
                    <a:gd name="connsiteX21" fmla="*/ 2455122 w 2898751"/>
                    <a:gd name="connsiteY21" fmla="*/ 2895300 h 4295665"/>
                    <a:gd name="connsiteX22" fmla="*/ 2165055 w 2898751"/>
                    <a:gd name="connsiteY22" fmla="*/ 3591955 h 4295665"/>
                    <a:gd name="connsiteX23" fmla="*/ 1826152 w 2898751"/>
                    <a:gd name="connsiteY23" fmla="*/ 3762096 h 4295665"/>
                    <a:gd name="connsiteX24" fmla="*/ 1737252 w 2898751"/>
                    <a:gd name="connsiteY24" fmla="*/ 3971646 h 4295665"/>
                    <a:gd name="connsiteX0" fmla="*/ 1775352 w 2898751"/>
                    <a:gd name="connsiteY0" fmla="*/ 3895446 h 4295665"/>
                    <a:gd name="connsiteX1" fmla="*/ 1673752 w 2898751"/>
                    <a:gd name="connsiteY1" fmla="*/ 4066896 h 4295665"/>
                    <a:gd name="connsiteX2" fmla="*/ 1426102 w 2898751"/>
                    <a:gd name="connsiteY2" fmla="*/ 4124046 h 4295665"/>
                    <a:gd name="connsiteX3" fmla="*/ 1777441 w 2898751"/>
                    <a:gd name="connsiteY3" fmla="*/ 1668163 h 4295665"/>
                    <a:gd name="connsiteX4" fmla="*/ 1449468 w 2898751"/>
                    <a:gd name="connsiteY4" fmla="*/ 1740168 h 4295665"/>
                    <a:gd name="connsiteX5" fmla="*/ 1272783 w 2898751"/>
                    <a:gd name="connsiteY5" fmla="*/ 1813482 h 4295665"/>
                    <a:gd name="connsiteX6" fmla="*/ 448998 w 2898751"/>
                    <a:gd name="connsiteY6" fmla="*/ 1882797 h 4295665"/>
                    <a:gd name="connsiteX7" fmla="*/ 534165 w 2898751"/>
                    <a:gd name="connsiteY7" fmla="*/ 1302906 h 4295665"/>
                    <a:gd name="connsiteX8" fmla="*/ 390538 w 2898751"/>
                    <a:gd name="connsiteY8" fmla="*/ 788290 h 4295665"/>
                    <a:gd name="connsiteX9" fmla="*/ 14753 w 2898751"/>
                    <a:gd name="connsiteY9" fmla="*/ 38136 h 4295665"/>
                    <a:gd name="connsiteX10" fmla="*/ 515963 w 2898751"/>
                    <a:gd name="connsiteY10" fmla="*/ 518704 h 4295665"/>
                    <a:gd name="connsiteX11" fmla="*/ 424444 w 2898751"/>
                    <a:gd name="connsiteY11" fmla="*/ 103145 h 4295665"/>
                    <a:gd name="connsiteX12" fmla="*/ 774548 w 2898751"/>
                    <a:gd name="connsiteY12" fmla="*/ 386589 h 4295665"/>
                    <a:gd name="connsiteX13" fmla="*/ 1525739 w 2898751"/>
                    <a:gd name="connsiteY13" fmla="*/ 342987 h 4295665"/>
                    <a:gd name="connsiteX14" fmla="*/ 1794402 w 2898751"/>
                    <a:gd name="connsiteY14" fmla="*/ 523596 h 4295665"/>
                    <a:gd name="connsiteX15" fmla="*/ 1959502 w 2898751"/>
                    <a:gd name="connsiteY15" fmla="*/ 701396 h 4295665"/>
                    <a:gd name="connsiteX16" fmla="*/ 2318110 w 2898751"/>
                    <a:gd name="connsiteY16" fmla="*/ 653288 h 4295665"/>
                    <a:gd name="connsiteX17" fmla="*/ 2550374 w 2898751"/>
                    <a:gd name="connsiteY17" fmla="*/ 525248 h 4295665"/>
                    <a:gd name="connsiteX18" fmla="*/ 2897128 w 2898751"/>
                    <a:gd name="connsiteY18" fmla="*/ 288680 h 4295665"/>
                    <a:gd name="connsiteX19" fmla="*/ 2679071 w 2898751"/>
                    <a:gd name="connsiteY19" fmla="*/ 1069268 h 4295665"/>
                    <a:gd name="connsiteX20" fmla="*/ 2644703 w 2898751"/>
                    <a:gd name="connsiteY20" fmla="*/ 1726858 h 4295665"/>
                    <a:gd name="connsiteX21" fmla="*/ 2455122 w 2898751"/>
                    <a:gd name="connsiteY21" fmla="*/ 2895300 h 4295665"/>
                    <a:gd name="connsiteX22" fmla="*/ 2165055 w 2898751"/>
                    <a:gd name="connsiteY22" fmla="*/ 3591955 h 4295665"/>
                    <a:gd name="connsiteX23" fmla="*/ 1826152 w 2898751"/>
                    <a:gd name="connsiteY23" fmla="*/ 3762096 h 4295665"/>
                    <a:gd name="connsiteX24" fmla="*/ 1737252 w 2898751"/>
                    <a:gd name="connsiteY24" fmla="*/ 3971646 h 4295665"/>
                    <a:gd name="connsiteX0" fmla="*/ 1775352 w 2898751"/>
                    <a:gd name="connsiteY0" fmla="*/ 3895446 h 4282825"/>
                    <a:gd name="connsiteX1" fmla="*/ 1673752 w 2898751"/>
                    <a:gd name="connsiteY1" fmla="*/ 4066896 h 4282825"/>
                    <a:gd name="connsiteX2" fmla="*/ 1426102 w 2898751"/>
                    <a:gd name="connsiteY2" fmla="*/ 4124046 h 4282825"/>
                    <a:gd name="connsiteX3" fmla="*/ 1924341 w 2898751"/>
                    <a:gd name="connsiteY3" fmla="*/ 1841769 h 4282825"/>
                    <a:gd name="connsiteX4" fmla="*/ 1449468 w 2898751"/>
                    <a:gd name="connsiteY4" fmla="*/ 1740168 h 4282825"/>
                    <a:gd name="connsiteX5" fmla="*/ 1272783 w 2898751"/>
                    <a:gd name="connsiteY5" fmla="*/ 1813482 h 4282825"/>
                    <a:gd name="connsiteX6" fmla="*/ 448998 w 2898751"/>
                    <a:gd name="connsiteY6" fmla="*/ 1882797 h 4282825"/>
                    <a:gd name="connsiteX7" fmla="*/ 534165 w 2898751"/>
                    <a:gd name="connsiteY7" fmla="*/ 1302906 h 4282825"/>
                    <a:gd name="connsiteX8" fmla="*/ 390538 w 2898751"/>
                    <a:gd name="connsiteY8" fmla="*/ 788290 h 4282825"/>
                    <a:gd name="connsiteX9" fmla="*/ 14753 w 2898751"/>
                    <a:gd name="connsiteY9" fmla="*/ 38136 h 4282825"/>
                    <a:gd name="connsiteX10" fmla="*/ 515963 w 2898751"/>
                    <a:gd name="connsiteY10" fmla="*/ 518704 h 4282825"/>
                    <a:gd name="connsiteX11" fmla="*/ 424444 w 2898751"/>
                    <a:gd name="connsiteY11" fmla="*/ 103145 h 4282825"/>
                    <a:gd name="connsiteX12" fmla="*/ 774548 w 2898751"/>
                    <a:gd name="connsiteY12" fmla="*/ 386589 h 4282825"/>
                    <a:gd name="connsiteX13" fmla="*/ 1525739 w 2898751"/>
                    <a:gd name="connsiteY13" fmla="*/ 342987 h 4282825"/>
                    <a:gd name="connsiteX14" fmla="*/ 1794402 w 2898751"/>
                    <a:gd name="connsiteY14" fmla="*/ 523596 h 4282825"/>
                    <a:gd name="connsiteX15" fmla="*/ 1959502 w 2898751"/>
                    <a:gd name="connsiteY15" fmla="*/ 701396 h 4282825"/>
                    <a:gd name="connsiteX16" fmla="*/ 2318110 w 2898751"/>
                    <a:gd name="connsiteY16" fmla="*/ 653288 h 4282825"/>
                    <a:gd name="connsiteX17" fmla="*/ 2550374 w 2898751"/>
                    <a:gd name="connsiteY17" fmla="*/ 525248 h 4282825"/>
                    <a:gd name="connsiteX18" fmla="*/ 2897128 w 2898751"/>
                    <a:gd name="connsiteY18" fmla="*/ 288680 h 4282825"/>
                    <a:gd name="connsiteX19" fmla="*/ 2679071 w 2898751"/>
                    <a:gd name="connsiteY19" fmla="*/ 1069268 h 4282825"/>
                    <a:gd name="connsiteX20" fmla="*/ 2644703 w 2898751"/>
                    <a:gd name="connsiteY20" fmla="*/ 1726858 h 4282825"/>
                    <a:gd name="connsiteX21" fmla="*/ 2455122 w 2898751"/>
                    <a:gd name="connsiteY21" fmla="*/ 2895300 h 4282825"/>
                    <a:gd name="connsiteX22" fmla="*/ 2165055 w 2898751"/>
                    <a:gd name="connsiteY22" fmla="*/ 3591955 h 4282825"/>
                    <a:gd name="connsiteX23" fmla="*/ 1826152 w 2898751"/>
                    <a:gd name="connsiteY23" fmla="*/ 3762096 h 4282825"/>
                    <a:gd name="connsiteX24" fmla="*/ 1737252 w 2898751"/>
                    <a:gd name="connsiteY24" fmla="*/ 3971646 h 4282825"/>
                    <a:gd name="connsiteX0" fmla="*/ 1775352 w 2898751"/>
                    <a:gd name="connsiteY0" fmla="*/ 3895446 h 4282825"/>
                    <a:gd name="connsiteX1" fmla="*/ 1673752 w 2898751"/>
                    <a:gd name="connsiteY1" fmla="*/ 4066896 h 4282825"/>
                    <a:gd name="connsiteX2" fmla="*/ 1426102 w 2898751"/>
                    <a:gd name="connsiteY2" fmla="*/ 4124046 h 4282825"/>
                    <a:gd name="connsiteX3" fmla="*/ 1924341 w 2898751"/>
                    <a:gd name="connsiteY3" fmla="*/ 1841769 h 4282825"/>
                    <a:gd name="connsiteX4" fmla="*/ 1449468 w 2898751"/>
                    <a:gd name="connsiteY4" fmla="*/ 1740168 h 4282825"/>
                    <a:gd name="connsiteX5" fmla="*/ 1272783 w 2898751"/>
                    <a:gd name="connsiteY5" fmla="*/ 1813482 h 4282825"/>
                    <a:gd name="connsiteX6" fmla="*/ 448998 w 2898751"/>
                    <a:gd name="connsiteY6" fmla="*/ 1882797 h 4282825"/>
                    <a:gd name="connsiteX7" fmla="*/ 534165 w 2898751"/>
                    <a:gd name="connsiteY7" fmla="*/ 1302906 h 4282825"/>
                    <a:gd name="connsiteX8" fmla="*/ 390538 w 2898751"/>
                    <a:gd name="connsiteY8" fmla="*/ 788290 h 4282825"/>
                    <a:gd name="connsiteX9" fmla="*/ 14753 w 2898751"/>
                    <a:gd name="connsiteY9" fmla="*/ 38136 h 4282825"/>
                    <a:gd name="connsiteX10" fmla="*/ 515963 w 2898751"/>
                    <a:gd name="connsiteY10" fmla="*/ 518704 h 4282825"/>
                    <a:gd name="connsiteX11" fmla="*/ 424444 w 2898751"/>
                    <a:gd name="connsiteY11" fmla="*/ 103145 h 4282825"/>
                    <a:gd name="connsiteX12" fmla="*/ 774548 w 2898751"/>
                    <a:gd name="connsiteY12" fmla="*/ 386589 h 4282825"/>
                    <a:gd name="connsiteX13" fmla="*/ 1525739 w 2898751"/>
                    <a:gd name="connsiteY13" fmla="*/ 342987 h 4282825"/>
                    <a:gd name="connsiteX14" fmla="*/ 1794402 w 2898751"/>
                    <a:gd name="connsiteY14" fmla="*/ 523596 h 4282825"/>
                    <a:gd name="connsiteX15" fmla="*/ 1959502 w 2898751"/>
                    <a:gd name="connsiteY15" fmla="*/ 701396 h 4282825"/>
                    <a:gd name="connsiteX16" fmla="*/ 2318110 w 2898751"/>
                    <a:gd name="connsiteY16" fmla="*/ 653288 h 4282825"/>
                    <a:gd name="connsiteX17" fmla="*/ 2550374 w 2898751"/>
                    <a:gd name="connsiteY17" fmla="*/ 525248 h 4282825"/>
                    <a:gd name="connsiteX18" fmla="*/ 2897128 w 2898751"/>
                    <a:gd name="connsiteY18" fmla="*/ 288680 h 4282825"/>
                    <a:gd name="connsiteX19" fmla="*/ 2679071 w 2898751"/>
                    <a:gd name="connsiteY19" fmla="*/ 1069268 h 4282825"/>
                    <a:gd name="connsiteX20" fmla="*/ 2644703 w 2898751"/>
                    <a:gd name="connsiteY20" fmla="*/ 1726858 h 4282825"/>
                    <a:gd name="connsiteX21" fmla="*/ 2455122 w 2898751"/>
                    <a:gd name="connsiteY21" fmla="*/ 2895300 h 4282825"/>
                    <a:gd name="connsiteX22" fmla="*/ 2165055 w 2898751"/>
                    <a:gd name="connsiteY22" fmla="*/ 3591955 h 4282825"/>
                    <a:gd name="connsiteX23" fmla="*/ 2266850 w 2898751"/>
                    <a:gd name="connsiteY23" fmla="*/ 1839075 h 4282825"/>
                    <a:gd name="connsiteX24" fmla="*/ 1737252 w 2898751"/>
                    <a:gd name="connsiteY24" fmla="*/ 3971646 h 4282825"/>
                    <a:gd name="connsiteX0" fmla="*/ 1775352 w 2898751"/>
                    <a:gd name="connsiteY0" fmla="*/ 3895446 h 4282825"/>
                    <a:gd name="connsiteX1" fmla="*/ 1673752 w 2898751"/>
                    <a:gd name="connsiteY1" fmla="*/ 4066896 h 4282825"/>
                    <a:gd name="connsiteX2" fmla="*/ 1426102 w 2898751"/>
                    <a:gd name="connsiteY2" fmla="*/ 4124046 h 4282825"/>
                    <a:gd name="connsiteX3" fmla="*/ 1924341 w 2898751"/>
                    <a:gd name="connsiteY3" fmla="*/ 1841769 h 4282825"/>
                    <a:gd name="connsiteX4" fmla="*/ 1449468 w 2898751"/>
                    <a:gd name="connsiteY4" fmla="*/ 1740168 h 4282825"/>
                    <a:gd name="connsiteX5" fmla="*/ 1272783 w 2898751"/>
                    <a:gd name="connsiteY5" fmla="*/ 1813482 h 4282825"/>
                    <a:gd name="connsiteX6" fmla="*/ 448998 w 2898751"/>
                    <a:gd name="connsiteY6" fmla="*/ 1882797 h 4282825"/>
                    <a:gd name="connsiteX7" fmla="*/ 534165 w 2898751"/>
                    <a:gd name="connsiteY7" fmla="*/ 1302906 h 4282825"/>
                    <a:gd name="connsiteX8" fmla="*/ 390538 w 2898751"/>
                    <a:gd name="connsiteY8" fmla="*/ 788290 h 4282825"/>
                    <a:gd name="connsiteX9" fmla="*/ 14753 w 2898751"/>
                    <a:gd name="connsiteY9" fmla="*/ 38136 h 4282825"/>
                    <a:gd name="connsiteX10" fmla="*/ 515963 w 2898751"/>
                    <a:gd name="connsiteY10" fmla="*/ 518704 h 4282825"/>
                    <a:gd name="connsiteX11" fmla="*/ 424444 w 2898751"/>
                    <a:gd name="connsiteY11" fmla="*/ 103145 h 4282825"/>
                    <a:gd name="connsiteX12" fmla="*/ 774548 w 2898751"/>
                    <a:gd name="connsiteY12" fmla="*/ 386589 h 4282825"/>
                    <a:gd name="connsiteX13" fmla="*/ 1525739 w 2898751"/>
                    <a:gd name="connsiteY13" fmla="*/ 342987 h 4282825"/>
                    <a:gd name="connsiteX14" fmla="*/ 1794402 w 2898751"/>
                    <a:gd name="connsiteY14" fmla="*/ 523596 h 4282825"/>
                    <a:gd name="connsiteX15" fmla="*/ 1959502 w 2898751"/>
                    <a:gd name="connsiteY15" fmla="*/ 701396 h 4282825"/>
                    <a:gd name="connsiteX16" fmla="*/ 2318110 w 2898751"/>
                    <a:gd name="connsiteY16" fmla="*/ 653288 h 4282825"/>
                    <a:gd name="connsiteX17" fmla="*/ 2550374 w 2898751"/>
                    <a:gd name="connsiteY17" fmla="*/ 525248 h 4282825"/>
                    <a:gd name="connsiteX18" fmla="*/ 2897128 w 2898751"/>
                    <a:gd name="connsiteY18" fmla="*/ 288680 h 4282825"/>
                    <a:gd name="connsiteX19" fmla="*/ 2679071 w 2898751"/>
                    <a:gd name="connsiteY19" fmla="*/ 1069268 h 4282825"/>
                    <a:gd name="connsiteX20" fmla="*/ 2644703 w 2898751"/>
                    <a:gd name="connsiteY20" fmla="*/ 1726858 h 4282825"/>
                    <a:gd name="connsiteX21" fmla="*/ 2455122 w 2898751"/>
                    <a:gd name="connsiteY21" fmla="*/ 2895300 h 4282825"/>
                    <a:gd name="connsiteX22" fmla="*/ 2498918 w 2898751"/>
                    <a:gd name="connsiteY22" fmla="*/ 1802479 h 4282825"/>
                    <a:gd name="connsiteX23" fmla="*/ 2266850 w 2898751"/>
                    <a:gd name="connsiteY23" fmla="*/ 1839075 h 4282825"/>
                    <a:gd name="connsiteX24" fmla="*/ 1737252 w 2898751"/>
                    <a:gd name="connsiteY24" fmla="*/ 3971646 h 4282825"/>
                    <a:gd name="connsiteX0" fmla="*/ 1775352 w 2898751"/>
                    <a:gd name="connsiteY0" fmla="*/ 3895446 h 4282825"/>
                    <a:gd name="connsiteX1" fmla="*/ 1673752 w 2898751"/>
                    <a:gd name="connsiteY1" fmla="*/ 4066896 h 4282825"/>
                    <a:gd name="connsiteX2" fmla="*/ 1426102 w 2898751"/>
                    <a:gd name="connsiteY2" fmla="*/ 4124046 h 4282825"/>
                    <a:gd name="connsiteX3" fmla="*/ 1924341 w 2898751"/>
                    <a:gd name="connsiteY3" fmla="*/ 1841769 h 4282825"/>
                    <a:gd name="connsiteX4" fmla="*/ 1449468 w 2898751"/>
                    <a:gd name="connsiteY4" fmla="*/ 1740168 h 4282825"/>
                    <a:gd name="connsiteX5" fmla="*/ 1272783 w 2898751"/>
                    <a:gd name="connsiteY5" fmla="*/ 1813482 h 4282825"/>
                    <a:gd name="connsiteX6" fmla="*/ 448998 w 2898751"/>
                    <a:gd name="connsiteY6" fmla="*/ 1882797 h 4282825"/>
                    <a:gd name="connsiteX7" fmla="*/ 534165 w 2898751"/>
                    <a:gd name="connsiteY7" fmla="*/ 1302906 h 4282825"/>
                    <a:gd name="connsiteX8" fmla="*/ 390538 w 2898751"/>
                    <a:gd name="connsiteY8" fmla="*/ 788290 h 4282825"/>
                    <a:gd name="connsiteX9" fmla="*/ 14753 w 2898751"/>
                    <a:gd name="connsiteY9" fmla="*/ 38136 h 4282825"/>
                    <a:gd name="connsiteX10" fmla="*/ 515963 w 2898751"/>
                    <a:gd name="connsiteY10" fmla="*/ 518704 h 4282825"/>
                    <a:gd name="connsiteX11" fmla="*/ 424444 w 2898751"/>
                    <a:gd name="connsiteY11" fmla="*/ 103145 h 4282825"/>
                    <a:gd name="connsiteX12" fmla="*/ 774548 w 2898751"/>
                    <a:gd name="connsiteY12" fmla="*/ 386589 h 4282825"/>
                    <a:gd name="connsiteX13" fmla="*/ 1525739 w 2898751"/>
                    <a:gd name="connsiteY13" fmla="*/ 342987 h 4282825"/>
                    <a:gd name="connsiteX14" fmla="*/ 1794402 w 2898751"/>
                    <a:gd name="connsiteY14" fmla="*/ 523596 h 4282825"/>
                    <a:gd name="connsiteX15" fmla="*/ 1959502 w 2898751"/>
                    <a:gd name="connsiteY15" fmla="*/ 701396 h 4282825"/>
                    <a:gd name="connsiteX16" fmla="*/ 2318110 w 2898751"/>
                    <a:gd name="connsiteY16" fmla="*/ 653288 h 4282825"/>
                    <a:gd name="connsiteX17" fmla="*/ 2550374 w 2898751"/>
                    <a:gd name="connsiteY17" fmla="*/ 525248 h 4282825"/>
                    <a:gd name="connsiteX18" fmla="*/ 2897128 w 2898751"/>
                    <a:gd name="connsiteY18" fmla="*/ 288680 h 4282825"/>
                    <a:gd name="connsiteX19" fmla="*/ 2679071 w 2898751"/>
                    <a:gd name="connsiteY19" fmla="*/ 1069268 h 4282825"/>
                    <a:gd name="connsiteX20" fmla="*/ 2644703 w 2898751"/>
                    <a:gd name="connsiteY20" fmla="*/ 1726858 h 4282825"/>
                    <a:gd name="connsiteX21" fmla="*/ 2561959 w 2898751"/>
                    <a:gd name="connsiteY21" fmla="*/ 1746831 h 4282825"/>
                    <a:gd name="connsiteX22" fmla="*/ 2498918 w 2898751"/>
                    <a:gd name="connsiteY22" fmla="*/ 1802479 h 4282825"/>
                    <a:gd name="connsiteX23" fmla="*/ 2266850 w 2898751"/>
                    <a:gd name="connsiteY23" fmla="*/ 1839075 h 4282825"/>
                    <a:gd name="connsiteX24" fmla="*/ 1737252 w 2898751"/>
                    <a:gd name="connsiteY24" fmla="*/ 3971646 h 4282825"/>
                    <a:gd name="connsiteX0" fmla="*/ 1775352 w 2898751"/>
                    <a:gd name="connsiteY0" fmla="*/ 3895446 h 4282825"/>
                    <a:gd name="connsiteX1" fmla="*/ 1673752 w 2898751"/>
                    <a:gd name="connsiteY1" fmla="*/ 4066896 h 4282825"/>
                    <a:gd name="connsiteX2" fmla="*/ 1426102 w 2898751"/>
                    <a:gd name="connsiteY2" fmla="*/ 4124046 h 4282825"/>
                    <a:gd name="connsiteX3" fmla="*/ 1924341 w 2898751"/>
                    <a:gd name="connsiteY3" fmla="*/ 1841769 h 4282825"/>
                    <a:gd name="connsiteX4" fmla="*/ 1489532 w 2898751"/>
                    <a:gd name="connsiteY4" fmla="*/ 1780231 h 4282825"/>
                    <a:gd name="connsiteX5" fmla="*/ 1272783 w 2898751"/>
                    <a:gd name="connsiteY5" fmla="*/ 1813482 h 4282825"/>
                    <a:gd name="connsiteX6" fmla="*/ 448998 w 2898751"/>
                    <a:gd name="connsiteY6" fmla="*/ 1882797 h 4282825"/>
                    <a:gd name="connsiteX7" fmla="*/ 534165 w 2898751"/>
                    <a:gd name="connsiteY7" fmla="*/ 1302906 h 4282825"/>
                    <a:gd name="connsiteX8" fmla="*/ 390538 w 2898751"/>
                    <a:gd name="connsiteY8" fmla="*/ 788290 h 4282825"/>
                    <a:gd name="connsiteX9" fmla="*/ 14753 w 2898751"/>
                    <a:gd name="connsiteY9" fmla="*/ 38136 h 4282825"/>
                    <a:gd name="connsiteX10" fmla="*/ 515963 w 2898751"/>
                    <a:gd name="connsiteY10" fmla="*/ 518704 h 4282825"/>
                    <a:gd name="connsiteX11" fmla="*/ 424444 w 2898751"/>
                    <a:gd name="connsiteY11" fmla="*/ 103145 h 4282825"/>
                    <a:gd name="connsiteX12" fmla="*/ 774548 w 2898751"/>
                    <a:gd name="connsiteY12" fmla="*/ 386589 h 4282825"/>
                    <a:gd name="connsiteX13" fmla="*/ 1525739 w 2898751"/>
                    <a:gd name="connsiteY13" fmla="*/ 342987 h 4282825"/>
                    <a:gd name="connsiteX14" fmla="*/ 1794402 w 2898751"/>
                    <a:gd name="connsiteY14" fmla="*/ 523596 h 4282825"/>
                    <a:gd name="connsiteX15" fmla="*/ 1959502 w 2898751"/>
                    <a:gd name="connsiteY15" fmla="*/ 701396 h 4282825"/>
                    <a:gd name="connsiteX16" fmla="*/ 2318110 w 2898751"/>
                    <a:gd name="connsiteY16" fmla="*/ 653288 h 4282825"/>
                    <a:gd name="connsiteX17" fmla="*/ 2550374 w 2898751"/>
                    <a:gd name="connsiteY17" fmla="*/ 525248 h 4282825"/>
                    <a:gd name="connsiteX18" fmla="*/ 2897128 w 2898751"/>
                    <a:gd name="connsiteY18" fmla="*/ 288680 h 4282825"/>
                    <a:gd name="connsiteX19" fmla="*/ 2679071 w 2898751"/>
                    <a:gd name="connsiteY19" fmla="*/ 1069268 h 4282825"/>
                    <a:gd name="connsiteX20" fmla="*/ 2644703 w 2898751"/>
                    <a:gd name="connsiteY20" fmla="*/ 1726858 h 4282825"/>
                    <a:gd name="connsiteX21" fmla="*/ 2561959 w 2898751"/>
                    <a:gd name="connsiteY21" fmla="*/ 1746831 h 4282825"/>
                    <a:gd name="connsiteX22" fmla="*/ 2498918 w 2898751"/>
                    <a:gd name="connsiteY22" fmla="*/ 1802479 h 4282825"/>
                    <a:gd name="connsiteX23" fmla="*/ 2266850 w 2898751"/>
                    <a:gd name="connsiteY23" fmla="*/ 1839075 h 4282825"/>
                    <a:gd name="connsiteX24" fmla="*/ 1737252 w 2898751"/>
                    <a:gd name="connsiteY24" fmla="*/ 3971646 h 4282825"/>
                    <a:gd name="connsiteX0" fmla="*/ 1775352 w 2898803"/>
                    <a:gd name="connsiteY0" fmla="*/ 3895446 h 4282825"/>
                    <a:gd name="connsiteX1" fmla="*/ 1673752 w 2898803"/>
                    <a:gd name="connsiteY1" fmla="*/ 4066896 h 4282825"/>
                    <a:gd name="connsiteX2" fmla="*/ 1426102 w 2898803"/>
                    <a:gd name="connsiteY2" fmla="*/ 4124046 h 4282825"/>
                    <a:gd name="connsiteX3" fmla="*/ 1924341 w 2898803"/>
                    <a:gd name="connsiteY3" fmla="*/ 1841769 h 4282825"/>
                    <a:gd name="connsiteX4" fmla="*/ 1489532 w 2898803"/>
                    <a:gd name="connsiteY4" fmla="*/ 1780231 h 4282825"/>
                    <a:gd name="connsiteX5" fmla="*/ 1272783 w 2898803"/>
                    <a:gd name="connsiteY5" fmla="*/ 1813482 h 4282825"/>
                    <a:gd name="connsiteX6" fmla="*/ 448998 w 2898803"/>
                    <a:gd name="connsiteY6" fmla="*/ 1882797 h 4282825"/>
                    <a:gd name="connsiteX7" fmla="*/ 534165 w 2898803"/>
                    <a:gd name="connsiteY7" fmla="*/ 1302906 h 4282825"/>
                    <a:gd name="connsiteX8" fmla="*/ 390538 w 2898803"/>
                    <a:gd name="connsiteY8" fmla="*/ 788290 h 4282825"/>
                    <a:gd name="connsiteX9" fmla="*/ 14753 w 2898803"/>
                    <a:gd name="connsiteY9" fmla="*/ 38136 h 4282825"/>
                    <a:gd name="connsiteX10" fmla="*/ 515963 w 2898803"/>
                    <a:gd name="connsiteY10" fmla="*/ 518704 h 4282825"/>
                    <a:gd name="connsiteX11" fmla="*/ 424444 w 2898803"/>
                    <a:gd name="connsiteY11" fmla="*/ 103145 h 4282825"/>
                    <a:gd name="connsiteX12" fmla="*/ 774548 w 2898803"/>
                    <a:gd name="connsiteY12" fmla="*/ 386589 h 4282825"/>
                    <a:gd name="connsiteX13" fmla="*/ 1525739 w 2898803"/>
                    <a:gd name="connsiteY13" fmla="*/ 342987 h 4282825"/>
                    <a:gd name="connsiteX14" fmla="*/ 1794402 w 2898803"/>
                    <a:gd name="connsiteY14" fmla="*/ 523596 h 4282825"/>
                    <a:gd name="connsiteX15" fmla="*/ 1959502 w 2898803"/>
                    <a:gd name="connsiteY15" fmla="*/ 701396 h 4282825"/>
                    <a:gd name="connsiteX16" fmla="*/ 2318110 w 2898803"/>
                    <a:gd name="connsiteY16" fmla="*/ 653288 h 4282825"/>
                    <a:gd name="connsiteX17" fmla="*/ 2550374 w 2898803"/>
                    <a:gd name="connsiteY17" fmla="*/ 525248 h 4282825"/>
                    <a:gd name="connsiteX18" fmla="*/ 2897128 w 2898803"/>
                    <a:gd name="connsiteY18" fmla="*/ 288680 h 4282825"/>
                    <a:gd name="connsiteX19" fmla="*/ 2679071 w 2898803"/>
                    <a:gd name="connsiteY19" fmla="*/ 1069268 h 4282825"/>
                    <a:gd name="connsiteX20" fmla="*/ 2604640 w 2898803"/>
                    <a:gd name="connsiteY20" fmla="*/ 1673441 h 4282825"/>
                    <a:gd name="connsiteX21" fmla="*/ 2561959 w 2898803"/>
                    <a:gd name="connsiteY21" fmla="*/ 1746831 h 4282825"/>
                    <a:gd name="connsiteX22" fmla="*/ 2498918 w 2898803"/>
                    <a:gd name="connsiteY22" fmla="*/ 1802479 h 4282825"/>
                    <a:gd name="connsiteX23" fmla="*/ 2266850 w 2898803"/>
                    <a:gd name="connsiteY23" fmla="*/ 1839075 h 4282825"/>
                    <a:gd name="connsiteX24" fmla="*/ 1737252 w 2898803"/>
                    <a:gd name="connsiteY24" fmla="*/ 3971646 h 4282825"/>
                    <a:gd name="connsiteX0" fmla="*/ 1775352 w 2898803"/>
                    <a:gd name="connsiteY0" fmla="*/ 3895446 h 4282825"/>
                    <a:gd name="connsiteX1" fmla="*/ 1673752 w 2898803"/>
                    <a:gd name="connsiteY1" fmla="*/ 4066896 h 4282825"/>
                    <a:gd name="connsiteX2" fmla="*/ 1426102 w 2898803"/>
                    <a:gd name="connsiteY2" fmla="*/ 4124046 h 4282825"/>
                    <a:gd name="connsiteX3" fmla="*/ 1924341 w 2898803"/>
                    <a:gd name="connsiteY3" fmla="*/ 1841769 h 4282825"/>
                    <a:gd name="connsiteX4" fmla="*/ 1489532 w 2898803"/>
                    <a:gd name="connsiteY4" fmla="*/ 1780231 h 4282825"/>
                    <a:gd name="connsiteX5" fmla="*/ 1272783 w 2898803"/>
                    <a:gd name="connsiteY5" fmla="*/ 1813482 h 4282825"/>
                    <a:gd name="connsiteX6" fmla="*/ 448998 w 2898803"/>
                    <a:gd name="connsiteY6" fmla="*/ 1882797 h 4282825"/>
                    <a:gd name="connsiteX7" fmla="*/ 534165 w 2898803"/>
                    <a:gd name="connsiteY7" fmla="*/ 1302906 h 4282825"/>
                    <a:gd name="connsiteX8" fmla="*/ 390538 w 2898803"/>
                    <a:gd name="connsiteY8" fmla="*/ 788290 h 4282825"/>
                    <a:gd name="connsiteX9" fmla="*/ 14753 w 2898803"/>
                    <a:gd name="connsiteY9" fmla="*/ 38136 h 4282825"/>
                    <a:gd name="connsiteX10" fmla="*/ 515963 w 2898803"/>
                    <a:gd name="connsiteY10" fmla="*/ 518704 h 4282825"/>
                    <a:gd name="connsiteX11" fmla="*/ 424444 w 2898803"/>
                    <a:gd name="connsiteY11" fmla="*/ 103145 h 4282825"/>
                    <a:gd name="connsiteX12" fmla="*/ 774548 w 2898803"/>
                    <a:gd name="connsiteY12" fmla="*/ 386589 h 4282825"/>
                    <a:gd name="connsiteX13" fmla="*/ 1525739 w 2898803"/>
                    <a:gd name="connsiteY13" fmla="*/ 342987 h 4282825"/>
                    <a:gd name="connsiteX14" fmla="*/ 1794402 w 2898803"/>
                    <a:gd name="connsiteY14" fmla="*/ 523596 h 4282825"/>
                    <a:gd name="connsiteX15" fmla="*/ 1959502 w 2898803"/>
                    <a:gd name="connsiteY15" fmla="*/ 701396 h 4282825"/>
                    <a:gd name="connsiteX16" fmla="*/ 2318110 w 2898803"/>
                    <a:gd name="connsiteY16" fmla="*/ 653288 h 4282825"/>
                    <a:gd name="connsiteX17" fmla="*/ 2550374 w 2898803"/>
                    <a:gd name="connsiteY17" fmla="*/ 525248 h 4282825"/>
                    <a:gd name="connsiteX18" fmla="*/ 2897128 w 2898803"/>
                    <a:gd name="connsiteY18" fmla="*/ 288680 h 4282825"/>
                    <a:gd name="connsiteX19" fmla="*/ 2679071 w 2898803"/>
                    <a:gd name="connsiteY19" fmla="*/ 1069268 h 4282825"/>
                    <a:gd name="connsiteX20" fmla="*/ 2604640 w 2898803"/>
                    <a:gd name="connsiteY20" fmla="*/ 1673441 h 4282825"/>
                    <a:gd name="connsiteX21" fmla="*/ 2561959 w 2898803"/>
                    <a:gd name="connsiteY21" fmla="*/ 1746831 h 4282825"/>
                    <a:gd name="connsiteX22" fmla="*/ 2498918 w 2898803"/>
                    <a:gd name="connsiteY22" fmla="*/ 1802479 h 4282825"/>
                    <a:gd name="connsiteX23" fmla="*/ 2266850 w 2898803"/>
                    <a:gd name="connsiteY23" fmla="*/ 1839075 h 4282825"/>
                    <a:gd name="connsiteX0" fmla="*/ 1673752 w 2898803"/>
                    <a:gd name="connsiteY0" fmla="*/ 4066896 h 4282825"/>
                    <a:gd name="connsiteX1" fmla="*/ 1426102 w 2898803"/>
                    <a:gd name="connsiteY1" fmla="*/ 4124046 h 4282825"/>
                    <a:gd name="connsiteX2" fmla="*/ 1924341 w 2898803"/>
                    <a:gd name="connsiteY2" fmla="*/ 1841769 h 4282825"/>
                    <a:gd name="connsiteX3" fmla="*/ 1489532 w 2898803"/>
                    <a:gd name="connsiteY3" fmla="*/ 1780231 h 4282825"/>
                    <a:gd name="connsiteX4" fmla="*/ 1272783 w 2898803"/>
                    <a:gd name="connsiteY4" fmla="*/ 1813482 h 4282825"/>
                    <a:gd name="connsiteX5" fmla="*/ 448998 w 2898803"/>
                    <a:gd name="connsiteY5" fmla="*/ 1882797 h 4282825"/>
                    <a:gd name="connsiteX6" fmla="*/ 534165 w 2898803"/>
                    <a:gd name="connsiteY6" fmla="*/ 1302906 h 4282825"/>
                    <a:gd name="connsiteX7" fmla="*/ 390538 w 2898803"/>
                    <a:gd name="connsiteY7" fmla="*/ 788290 h 4282825"/>
                    <a:gd name="connsiteX8" fmla="*/ 14753 w 2898803"/>
                    <a:gd name="connsiteY8" fmla="*/ 38136 h 4282825"/>
                    <a:gd name="connsiteX9" fmla="*/ 515963 w 2898803"/>
                    <a:gd name="connsiteY9" fmla="*/ 518704 h 4282825"/>
                    <a:gd name="connsiteX10" fmla="*/ 424444 w 2898803"/>
                    <a:gd name="connsiteY10" fmla="*/ 103145 h 4282825"/>
                    <a:gd name="connsiteX11" fmla="*/ 774548 w 2898803"/>
                    <a:gd name="connsiteY11" fmla="*/ 386589 h 4282825"/>
                    <a:gd name="connsiteX12" fmla="*/ 1525739 w 2898803"/>
                    <a:gd name="connsiteY12" fmla="*/ 342987 h 4282825"/>
                    <a:gd name="connsiteX13" fmla="*/ 1794402 w 2898803"/>
                    <a:gd name="connsiteY13" fmla="*/ 523596 h 4282825"/>
                    <a:gd name="connsiteX14" fmla="*/ 1959502 w 2898803"/>
                    <a:gd name="connsiteY14" fmla="*/ 701396 h 4282825"/>
                    <a:gd name="connsiteX15" fmla="*/ 2318110 w 2898803"/>
                    <a:gd name="connsiteY15" fmla="*/ 653288 h 4282825"/>
                    <a:gd name="connsiteX16" fmla="*/ 2550374 w 2898803"/>
                    <a:gd name="connsiteY16" fmla="*/ 525248 h 4282825"/>
                    <a:gd name="connsiteX17" fmla="*/ 2897128 w 2898803"/>
                    <a:gd name="connsiteY17" fmla="*/ 288680 h 4282825"/>
                    <a:gd name="connsiteX18" fmla="*/ 2679071 w 2898803"/>
                    <a:gd name="connsiteY18" fmla="*/ 1069268 h 4282825"/>
                    <a:gd name="connsiteX19" fmla="*/ 2604640 w 2898803"/>
                    <a:gd name="connsiteY19" fmla="*/ 1673441 h 4282825"/>
                    <a:gd name="connsiteX20" fmla="*/ 2561959 w 2898803"/>
                    <a:gd name="connsiteY20" fmla="*/ 1746831 h 4282825"/>
                    <a:gd name="connsiteX21" fmla="*/ 2498918 w 2898803"/>
                    <a:gd name="connsiteY21" fmla="*/ 1802479 h 4282825"/>
                    <a:gd name="connsiteX22" fmla="*/ 2266850 w 2898803"/>
                    <a:gd name="connsiteY22" fmla="*/ 1839075 h 4282825"/>
                    <a:gd name="connsiteX0" fmla="*/ 1426102 w 2898803"/>
                    <a:gd name="connsiteY0" fmla="*/ 4124046 h 4124046"/>
                    <a:gd name="connsiteX1" fmla="*/ 1924341 w 2898803"/>
                    <a:gd name="connsiteY1" fmla="*/ 1841769 h 4124046"/>
                    <a:gd name="connsiteX2" fmla="*/ 1489532 w 2898803"/>
                    <a:gd name="connsiteY2" fmla="*/ 1780231 h 4124046"/>
                    <a:gd name="connsiteX3" fmla="*/ 1272783 w 2898803"/>
                    <a:gd name="connsiteY3" fmla="*/ 1813482 h 4124046"/>
                    <a:gd name="connsiteX4" fmla="*/ 448998 w 2898803"/>
                    <a:gd name="connsiteY4" fmla="*/ 1882797 h 4124046"/>
                    <a:gd name="connsiteX5" fmla="*/ 534165 w 2898803"/>
                    <a:gd name="connsiteY5" fmla="*/ 1302906 h 4124046"/>
                    <a:gd name="connsiteX6" fmla="*/ 390538 w 2898803"/>
                    <a:gd name="connsiteY6" fmla="*/ 788290 h 4124046"/>
                    <a:gd name="connsiteX7" fmla="*/ 14753 w 2898803"/>
                    <a:gd name="connsiteY7" fmla="*/ 38136 h 4124046"/>
                    <a:gd name="connsiteX8" fmla="*/ 515963 w 2898803"/>
                    <a:gd name="connsiteY8" fmla="*/ 518704 h 4124046"/>
                    <a:gd name="connsiteX9" fmla="*/ 424444 w 2898803"/>
                    <a:gd name="connsiteY9" fmla="*/ 103145 h 4124046"/>
                    <a:gd name="connsiteX10" fmla="*/ 774548 w 2898803"/>
                    <a:gd name="connsiteY10" fmla="*/ 386589 h 4124046"/>
                    <a:gd name="connsiteX11" fmla="*/ 1525739 w 2898803"/>
                    <a:gd name="connsiteY11" fmla="*/ 342987 h 4124046"/>
                    <a:gd name="connsiteX12" fmla="*/ 1794402 w 2898803"/>
                    <a:gd name="connsiteY12" fmla="*/ 523596 h 4124046"/>
                    <a:gd name="connsiteX13" fmla="*/ 1959502 w 2898803"/>
                    <a:gd name="connsiteY13" fmla="*/ 701396 h 4124046"/>
                    <a:gd name="connsiteX14" fmla="*/ 2318110 w 2898803"/>
                    <a:gd name="connsiteY14" fmla="*/ 653288 h 4124046"/>
                    <a:gd name="connsiteX15" fmla="*/ 2550374 w 2898803"/>
                    <a:gd name="connsiteY15" fmla="*/ 525248 h 4124046"/>
                    <a:gd name="connsiteX16" fmla="*/ 2897128 w 2898803"/>
                    <a:gd name="connsiteY16" fmla="*/ 288680 h 4124046"/>
                    <a:gd name="connsiteX17" fmla="*/ 2679071 w 2898803"/>
                    <a:gd name="connsiteY17" fmla="*/ 1069268 h 4124046"/>
                    <a:gd name="connsiteX18" fmla="*/ 2604640 w 2898803"/>
                    <a:gd name="connsiteY18" fmla="*/ 1673441 h 4124046"/>
                    <a:gd name="connsiteX19" fmla="*/ 2561959 w 2898803"/>
                    <a:gd name="connsiteY19" fmla="*/ 1746831 h 4124046"/>
                    <a:gd name="connsiteX20" fmla="*/ 2498918 w 2898803"/>
                    <a:gd name="connsiteY20" fmla="*/ 1802479 h 4124046"/>
                    <a:gd name="connsiteX21" fmla="*/ 2266850 w 2898803"/>
                    <a:gd name="connsiteY21" fmla="*/ 1839075 h 4124046"/>
                    <a:gd name="connsiteX0" fmla="*/ 1924341 w 2898803"/>
                    <a:gd name="connsiteY0" fmla="*/ 1841769 h 1910389"/>
                    <a:gd name="connsiteX1" fmla="*/ 1489532 w 2898803"/>
                    <a:gd name="connsiteY1" fmla="*/ 1780231 h 1910389"/>
                    <a:gd name="connsiteX2" fmla="*/ 1272783 w 2898803"/>
                    <a:gd name="connsiteY2" fmla="*/ 1813482 h 1910389"/>
                    <a:gd name="connsiteX3" fmla="*/ 448998 w 2898803"/>
                    <a:gd name="connsiteY3" fmla="*/ 1882797 h 1910389"/>
                    <a:gd name="connsiteX4" fmla="*/ 534165 w 2898803"/>
                    <a:gd name="connsiteY4" fmla="*/ 1302906 h 1910389"/>
                    <a:gd name="connsiteX5" fmla="*/ 390538 w 2898803"/>
                    <a:gd name="connsiteY5" fmla="*/ 788290 h 1910389"/>
                    <a:gd name="connsiteX6" fmla="*/ 14753 w 2898803"/>
                    <a:gd name="connsiteY6" fmla="*/ 38136 h 1910389"/>
                    <a:gd name="connsiteX7" fmla="*/ 515963 w 2898803"/>
                    <a:gd name="connsiteY7" fmla="*/ 518704 h 1910389"/>
                    <a:gd name="connsiteX8" fmla="*/ 424444 w 2898803"/>
                    <a:gd name="connsiteY8" fmla="*/ 103145 h 1910389"/>
                    <a:gd name="connsiteX9" fmla="*/ 774548 w 2898803"/>
                    <a:gd name="connsiteY9" fmla="*/ 386589 h 1910389"/>
                    <a:gd name="connsiteX10" fmla="*/ 1525739 w 2898803"/>
                    <a:gd name="connsiteY10" fmla="*/ 342987 h 1910389"/>
                    <a:gd name="connsiteX11" fmla="*/ 1794402 w 2898803"/>
                    <a:gd name="connsiteY11" fmla="*/ 523596 h 1910389"/>
                    <a:gd name="connsiteX12" fmla="*/ 1959502 w 2898803"/>
                    <a:gd name="connsiteY12" fmla="*/ 701396 h 1910389"/>
                    <a:gd name="connsiteX13" fmla="*/ 2318110 w 2898803"/>
                    <a:gd name="connsiteY13" fmla="*/ 653288 h 1910389"/>
                    <a:gd name="connsiteX14" fmla="*/ 2550374 w 2898803"/>
                    <a:gd name="connsiteY14" fmla="*/ 525248 h 1910389"/>
                    <a:gd name="connsiteX15" fmla="*/ 2897128 w 2898803"/>
                    <a:gd name="connsiteY15" fmla="*/ 288680 h 1910389"/>
                    <a:gd name="connsiteX16" fmla="*/ 2679071 w 2898803"/>
                    <a:gd name="connsiteY16" fmla="*/ 1069268 h 1910389"/>
                    <a:gd name="connsiteX17" fmla="*/ 2604640 w 2898803"/>
                    <a:gd name="connsiteY17" fmla="*/ 1673441 h 1910389"/>
                    <a:gd name="connsiteX18" fmla="*/ 2561959 w 2898803"/>
                    <a:gd name="connsiteY18" fmla="*/ 1746831 h 1910389"/>
                    <a:gd name="connsiteX19" fmla="*/ 2498918 w 2898803"/>
                    <a:gd name="connsiteY19" fmla="*/ 1802479 h 1910389"/>
                    <a:gd name="connsiteX20" fmla="*/ 2266850 w 2898803"/>
                    <a:gd name="connsiteY20" fmla="*/ 1839075 h 1910389"/>
                    <a:gd name="connsiteX0" fmla="*/ 1924341 w 2898803"/>
                    <a:gd name="connsiteY0" fmla="*/ 1841769 h 1910389"/>
                    <a:gd name="connsiteX1" fmla="*/ 1489532 w 2898803"/>
                    <a:gd name="connsiteY1" fmla="*/ 1780231 h 1910389"/>
                    <a:gd name="connsiteX2" fmla="*/ 1272783 w 2898803"/>
                    <a:gd name="connsiteY2" fmla="*/ 1813482 h 1910389"/>
                    <a:gd name="connsiteX3" fmla="*/ 448998 w 2898803"/>
                    <a:gd name="connsiteY3" fmla="*/ 1882797 h 1910389"/>
                    <a:gd name="connsiteX4" fmla="*/ 534165 w 2898803"/>
                    <a:gd name="connsiteY4" fmla="*/ 1302906 h 1910389"/>
                    <a:gd name="connsiteX5" fmla="*/ 390538 w 2898803"/>
                    <a:gd name="connsiteY5" fmla="*/ 788290 h 1910389"/>
                    <a:gd name="connsiteX6" fmla="*/ 14753 w 2898803"/>
                    <a:gd name="connsiteY6" fmla="*/ 38136 h 1910389"/>
                    <a:gd name="connsiteX7" fmla="*/ 515963 w 2898803"/>
                    <a:gd name="connsiteY7" fmla="*/ 518704 h 1910389"/>
                    <a:gd name="connsiteX8" fmla="*/ 424444 w 2898803"/>
                    <a:gd name="connsiteY8" fmla="*/ 103145 h 1910389"/>
                    <a:gd name="connsiteX9" fmla="*/ 854676 w 2898803"/>
                    <a:gd name="connsiteY9" fmla="*/ 413297 h 1910389"/>
                    <a:gd name="connsiteX10" fmla="*/ 1525739 w 2898803"/>
                    <a:gd name="connsiteY10" fmla="*/ 342987 h 1910389"/>
                    <a:gd name="connsiteX11" fmla="*/ 1794402 w 2898803"/>
                    <a:gd name="connsiteY11" fmla="*/ 523596 h 1910389"/>
                    <a:gd name="connsiteX12" fmla="*/ 1959502 w 2898803"/>
                    <a:gd name="connsiteY12" fmla="*/ 701396 h 1910389"/>
                    <a:gd name="connsiteX13" fmla="*/ 2318110 w 2898803"/>
                    <a:gd name="connsiteY13" fmla="*/ 653288 h 1910389"/>
                    <a:gd name="connsiteX14" fmla="*/ 2550374 w 2898803"/>
                    <a:gd name="connsiteY14" fmla="*/ 525248 h 1910389"/>
                    <a:gd name="connsiteX15" fmla="*/ 2897128 w 2898803"/>
                    <a:gd name="connsiteY15" fmla="*/ 288680 h 1910389"/>
                    <a:gd name="connsiteX16" fmla="*/ 2679071 w 2898803"/>
                    <a:gd name="connsiteY16" fmla="*/ 1069268 h 1910389"/>
                    <a:gd name="connsiteX17" fmla="*/ 2604640 w 2898803"/>
                    <a:gd name="connsiteY17" fmla="*/ 1673441 h 1910389"/>
                    <a:gd name="connsiteX18" fmla="*/ 2561959 w 2898803"/>
                    <a:gd name="connsiteY18" fmla="*/ 1746831 h 1910389"/>
                    <a:gd name="connsiteX19" fmla="*/ 2498918 w 2898803"/>
                    <a:gd name="connsiteY19" fmla="*/ 1802479 h 1910389"/>
                    <a:gd name="connsiteX20" fmla="*/ 2266850 w 2898803"/>
                    <a:gd name="connsiteY20" fmla="*/ 1839075 h 1910389"/>
                    <a:gd name="connsiteX0" fmla="*/ 2124660 w 2898803"/>
                    <a:gd name="connsiteY0" fmla="*/ 1961959 h 1961959"/>
                    <a:gd name="connsiteX1" fmla="*/ 1489532 w 2898803"/>
                    <a:gd name="connsiteY1" fmla="*/ 1780231 h 1961959"/>
                    <a:gd name="connsiteX2" fmla="*/ 1272783 w 2898803"/>
                    <a:gd name="connsiteY2" fmla="*/ 1813482 h 1961959"/>
                    <a:gd name="connsiteX3" fmla="*/ 448998 w 2898803"/>
                    <a:gd name="connsiteY3" fmla="*/ 1882797 h 1961959"/>
                    <a:gd name="connsiteX4" fmla="*/ 534165 w 2898803"/>
                    <a:gd name="connsiteY4" fmla="*/ 1302906 h 1961959"/>
                    <a:gd name="connsiteX5" fmla="*/ 390538 w 2898803"/>
                    <a:gd name="connsiteY5" fmla="*/ 788290 h 1961959"/>
                    <a:gd name="connsiteX6" fmla="*/ 14753 w 2898803"/>
                    <a:gd name="connsiteY6" fmla="*/ 38136 h 1961959"/>
                    <a:gd name="connsiteX7" fmla="*/ 515963 w 2898803"/>
                    <a:gd name="connsiteY7" fmla="*/ 518704 h 1961959"/>
                    <a:gd name="connsiteX8" fmla="*/ 424444 w 2898803"/>
                    <a:gd name="connsiteY8" fmla="*/ 103145 h 1961959"/>
                    <a:gd name="connsiteX9" fmla="*/ 854676 w 2898803"/>
                    <a:gd name="connsiteY9" fmla="*/ 413297 h 1961959"/>
                    <a:gd name="connsiteX10" fmla="*/ 1525739 w 2898803"/>
                    <a:gd name="connsiteY10" fmla="*/ 342987 h 1961959"/>
                    <a:gd name="connsiteX11" fmla="*/ 1794402 w 2898803"/>
                    <a:gd name="connsiteY11" fmla="*/ 523596 h 1961959"/>
                    <a:gd name="connsiteX12" fmla="*/ 1959502 w 2898803"/>
                    <a:gd name="connsiteY12" fmla="*/ 701396 h 1961959"/>
                    <a:gd name="connsiteX13" fmla="*/ 2318110 w 2898803"/>
                    <a:gd name="connsiteY13" fmla="*/ 653288 h 1961959"/>
                    <a:gd name="connsiteX14" fmla="*/ 2550374 w 2898803"/>
                    <a:gd name="connsiteY14" fmla="*/ 525248 h 1961959"/>
                    <a:gd name="connsiteX15" fmla="*/ 2897128 w 2898803"/>
                    <a:gd name="connsiteY15" fmla="*/ 288680 h 1961959"/>
                    <a:gd name="connsiteX16" fmla="*/ 2679071 w 2898803"/>
                    <a:gd name="connsiteY16" fmla="*/ 1069268 h 1961959"/>
                    <a:gd name="connsiteX17" fmla="*/ 2604640 w 2898803"/>
                    <a:gd name="connsiteY17" fmla="*/ 1673441 h 1961959"/>
                    <a:gd name="connsiteX18" fmla="*/ 2561959 w 2898803"/>
                    <a:gd name="connsiteY18" fmla="*/ 1746831 h 1961959"/>
                    <a:gd name="connsiteX19" fmla="*/ 2498918 w 2898803"/>
                    <a:gd name="connsiteY19" fmla="*/ 1802479 h 1961959"/>
                    <a:gd name="connsiteX20" fmla="*/ 2266850 w 2898803"/>
                    <a:gd name="connsiteY20" fmla="*/ 1839075 h 1961959"/>
                    <a:gd name="connsiteX0" fmla="*/ 2124660 w 2898803"/>
                    <a:gd name="connsiteY0" fmla="*/ 1961959 h 1961959"/>
                    <a:gd name="connsiteX1" fmla="*/ 1489532 w 2898803"/>
                    <a:gd name="connsiteY1" fmla="*/ 1780231 h 1961959"/>
                    <a:gd name="connsiteX2" fmla="*/ 1272783 w 2898803"/>
                    <a:gd name="connsiteY2" fmla="*/ 1813482 h 1961959"/>
                    <a:gd name="connsiteX3" fmla="*/ 448998 w 2898803"/>
                    <a:gd name="connsiteY3" fmla="*/ 1882797 h 1961959"/>
                    <a:gd name="connsiteX4" fmla="*/ 534165 w 2898803"/>
                    <a:gd name="connsiteY4" fmla="*/ 1302906 h 1961959"/>
                    <a:gd name="connsiteX5" fmla="*/ 390538 w 2898803"/>
                    <a:gd name="connsiteY5" fmla="*/ 788290 h 1961959"/>
                    <a:gd name="connsiteX6" fmla="*/ 14753 w 2898803"/>
                    <a:gd name="connsiteY6" fmla="*/ 38136 h 1961959"/>
                    <a:gd name="connsiteX7" fmla="*/ 515963 w 2898803"/>
                    <a:gd name="connsiteY7" fmla="*/ 518704 h 1961959"/>
                    <a:gd name="connsiteX8" fmla="*/ 424444 w 2898803"/>
                    <a:gd name="connsiteY8" fmla="*/ 103145 h 1961959"/>
                    <a:gd name="connsiteX9" fmla="*/ 854676 w 2898803"/>
                    <a:gd name="connsiteY9" fmla="*/ 432264 h 1961959"/>
                    <a:gd name="connsiteX10" fmla="*/ 1525739 w 2898803"/>
                    <a:gd name="connsiteY10" fmla="*/ 342987 h 1961959"/>
                    <a:gd name="connsiteX11" fmla="*/ 1794402 w 2898803"/>
                    <a:gd name="connsiteY11" fmla="*/ 523596 h 1961959"/>
                    <a:gd name="connsiteX12" fmla="*/ 1959502 w 2898803"/>
                    <a:gd name="connsiteY12" fmla="*/ 701396 h 1961959"/>
                    <a:gd name="connsiteX13" fmla="*/ 2318110 w 2898803"/>
                    <a:gd name="connsiteY13" fmla="*/ 653288 h 1961959"/>
                    <a:gd name="connsiteX14" fmla="*/ 2550374 w 2898803"/>
                    <a:gd name="connsiteY14" fmla="*/ 525248 h 1961959"/>
                    <a:gd name="connsiteX15" fmla="*/ 2897128 w 2898803"/>
                    <a:gd name="connsiteY15" fmla="*/ 288680 h 1961959"/>
                    <a:gd name="connsiteX16" fmla="*/ 2679071 w 2898803"/>
                    <a:gd name="connsiteY16" fmla="*/ 1069268 h 1961959"/>
                    <a:gd name="connsiteX17" fmla="*/ 2604640 w 2898803"/>
                    <a:gd name="connsiteY17" fmla="*/ 1673441 h 1961959"/>
                    <a:gd name="connsiteX18" fmla="*/ 2561959 w 2898803"/>
                    <a:gd name="connsiteY18" fmla="*/ 1746831 h 1961959"/>
                    <a:gd name="connsiteX19" fmla="*/ 2498918 w 2898803"/>
                    <a:gd name="connsiteY19" fmla="*/ 1802479 h 1961959"/>
                    <a:gd name="connsiteX20" fmla="*/ 2266850 w 2898803"/>
                    <a:gd name="connsiteY20" fmla="*/ 1839075 h 1961959"/>
                    <a:gd name="connsiteX0" fmla="*/ 2124660 w 2898803"/>
                    <a:gd name="connsiteY0" fmla="*/ 1961959 h 1961959"/>
                    <a:gd name="connsiteX1" fmla="*/ 1489532 w 2898803"/>
                    <a:gd name="connsiteY1" fmla="*/ 1780231 h 1961959"/>
                    <a:gd name="connsiteX2" fmla="*/ 1272783 w 2898803"/>
                    <a:gd name="connsiteY2" fmla="*/ 1813482 h 1961959"/>
                    <a:gd name="connsiteX3" fmla="*/ 448998 w 2898803"/>
                    <a:gd name="connsiteY3" fmla="*/ 1882797 h 1961959"/>
                    <a:gd name="connsiteX4" fmla="*/ 534165 w 2898803"/>
                    <a:gd name="connsiteY4" fmla="*/ 1302906 h 1961959"/>
                    <a:gd name="connsiteX5" fmla="*/ 390538 w 2898803"/>
                    <a:gd name="connsiteY5" fmla="*/ 788290 h 1961959"/>
                    <a:gd name="connsiteX6" fmla="*/ 14753 w 2898803"/>
                    <a:gd name="connsiteY6" fmla="*/ 38136 h 1961959"/>
                    <a:gd name="connsiteX7" fmla="*/ 515963 w 2898803"/>
                    <a:gd name="connsiteY7" fmla="*/ 518704 h 1961959"/>
                    <a:gd name="connsiteX8" fmla="*/ 424444 w 2898803"/>
                    <a:gd name="connsiteY8" fmla="*/ 103145 h 1961959"/>
                    <a:gd name="connsiteX9" fmla="*/ 631070 w 2898803"/>
                    <a:gd name="connsiteY9" fmla="*/ 269721 h 1961959"/>
                    <a:gd name="connsiteX10" fmla="*/ 854676 w 2898803"/>
                    <a:gd name="connsiteY10" fmla="*/ 432264 h 1961959"/>
                    <a:gd name="connsiteX11" fmla="*/ 1525739 w 2898803"/>
                    <a:gd name="connsiteY11" fmla="*/ 342987 h 1961959"/>
                    <a:gd name="connsiteX12" fmla="*/ 1794402 w 2898803"/>
                    <a:gd name="connsiteY12" fmla="*/ 523596 h 1961959"/>
                    <a:gd name="connsiteX13" fmla="*/ 1959502 w 2898803"/>
                    <a:gd name="connsiteY13" fmla="*/ 701396 h 1961959"/>
                    <a:gd name="connsiteX14" fmla="*/ 2318110 w 2898803"/>
                    <a:gd name="connsiteY14" fmla="*/ 653288 h 1961959"/>
                    <a:gd name="connsiteX15" fmla="*/ 2550374 w 2898803"/>
                    <a:gd name="connsiteY15" fmla="*/ 525248 h 1961959"/>
                    <a:gd name="connsiteX16" fmla="*/ 2897128 w 2898803"/>
                    <a:gd name="connsiteY16" fmla="*/ 288680 h 1961959"/>
                    <a:gd name="connsiteX17" fmla="*/ 2679071 w 2898803"/>
                    <a:gd name="connsiteY17" fmla="*/ 1069268 h 1961959"/>
                    <a:gd name="connsiteX18" fmla="*/ 2604640 w 2898803"/>
                    <a:gd name="connsiteY18" fmla="*/ 1673441 h 1961959"/>
                    <a:gd name="connsiteX19" fmla="*/ 2561959 w 2898803"/>
                    <a:gd name="connsiteY19" fmla="*/ 1746831 h 1961959"/>
                    <a:gd name="connsiteX20" fmla="*/ 2498918 w 2898803"/>
                    <a:gd name="connsiteY20" fmla="*/ 1802479 h 1961959"/>
                    <a:gd name="connsiteX21" fmla="*/ 2266850 w 2898803"/>
                    <a:gd name="connsiteY21" fmla="*/ 1839075 h 1961959"/>
                    <a:gd name="connsiteX0" fmla="*/ 2124909 w 2899052"/>
                    <a:gd name="connsiteY0" fmla="*/ 1963618 h 1963618"/>
                    <a:gd name="connsiteX1" fmla="*/ 1489781 w 2899052"/>
                    <a:gd name="connsiteY1" fmla="*/ 1781890 h 1963618"/>
                    <a:gd name="connsiteX2" fmla="*/ 1273032 w 2899052"/>
                    <a:gd name="connsiteY2" fmla="*/ 1815141 h 1963618"/>
                    <a:gd name="connsiteX3" fmla="*/ 449247 w 2899052"/>
                    <a:gd name="connsiteY3" fmla="*/ 1884456 h 1963618"/>
                    <a:gd name="connsiteX4" fmla="*/ 534414 w 2899052"/>
                    <a:gd name="connsiteY4" fmla="*/ 1304565 h 1963618"/>
                    <a:gd name="connsiteX5" fmla="*/ 390787 w 2899052"/>
                    <a:gd name="connsiteY5" fmla="*/ 789949 h 1963618"/>
                    <a:gd name="connsiteX6" fmla="*/ 15002 w 2899052"/>
                    <a:gd name="connsiteY6" fmla="*/ 39795 h 1963618"/>
                    <a:gd name="connsiteX7" fmla="*/ 516212 w 2899052"/>
                    <a:gd name="connsiteY7" fmla="*/ 520363 h 1963618"/>
                    <a:gd name="connsiteX8" fmla="*/ 489067 w 2899052"/>
                    <a:gd name="connsiteY8" fmla="*/ 318799 h 1963618"/>
                    <a:gd name="connsiteX9" fmla="*/ 424693 w 2899052"/>
                    <a:gd name="connsiteY9" fmla="*/ 104804 h 1963618"/>
                    <a:gd name="connsiteX10" fmla="*/ 631319 w 2899052"/>
                    <a:gd name="connsiteY10" fmla="*/ 271380 h 1963618"/>
                    <a:gd name="connsiteX11" fmla="*/ 854925 w 2899052"/>
                    <a:gd name="connsiteY11" fmla="*/ 433923 h 1963618"/>
                    <a:gd name="connsiteX12" fmla="*/ 1525988 w 2899052"/>
                    <a:gd name="connsiteY12" fmla="*/ 344646 h 1963618"/>
                    <a:gd name="connsiteX13" fmla="*/ 1794651 w 2899052"/>
                    <a:gd name="connsiteY13" fmla="*/ 525255 h 1963618"/>
                    <a:gd name="connsiteX14" fmla="*/ 1959751 w 2899052"/>
                    <a:gd name="connsiteY14" fmla="*/ 703055 h 1963618"/>
                    <a:gd name="connsiteX15" fmla="*/ 2318359 w 2899052"/>
                    <a:gd name="connsiteY15" fmla="*/ 654947 h 1963618"/>
                    <a:gd name="connsiteX16" fmla="*/ 2550623 w 2899052"/>
                    <a:gd name="connsiteY16" fmla="*/ 526907 h 1963618"/>
                    <a:gd name="connsiteX17" fmla="*/ 2897377 w 2899052"/>
                    <a:gd name="connsiteY17" fmla="*/ 290339 h 1963618"/>
                    <a:gd name="connsiteX18" fmla="*/ 2679320 w 2899052"/>
                    <a:gd name="connsiteY18" fmla="*/ 1070927 h 1963618"/>
                    <a:gd name="connsiteX19" fmla="*/ 2604889 w 2899052"/>
                    <a:gd name="connsiteY19" fmla="*/ 1675100 h 1963618"/>
                    <a:gd name="connsiteX20" fmla="*/ 2562208 w 2899052"/>
                    <a:gd name="connsiteY20" fmla="*/ 1748490 h 1963618"/>
                    <a:gd name="connsiteX21" fmla="*/ 2499167 w 2899052"/>
                    <a:gd name="connsiteY21" fmla="*/ 1804138 h 1963618"/>
                    <a:gd name="connsiteX22" fmla="*/ 2267099 w 2899052"/>
                    <a:gd name="connsiteY22" fmla="*/ 1840734 h 1963618"/>
                    <a:gd name="connsiteX0" fmla="*/ 2124909 w 2899052"/>
                    <a:gd name="connsiteY0" fmla="*/ 1963618 h 1963618"/>
                    <a:gd name="connsiteX1" fmla="*/ 1489781 w 2899052"/>
                    <a:gd name="connsiteY1" fmla="*/ 1781890 h 1963618"/>
                    <a:gd name="connsiteX2" fmla="*/ 1273032 w 2899052"/>
                    <a:gd name="connsiteY2" fmla="*/ 1815141 h 1963618"/>
                    <a:gd name="connsiteX3" fmla="*/ 449247 w 2899052"/>
                    <a:gd name="connsiteY3" fmla="*/ 1884456 h 1963618"/>
                    <a:gd name="connsiteX4" fmla="*/ 534414 w 2899052"/>
                    <a:gd name="connsiteY4" fmla="*/ 1304565 h 1963618"/>
                    <a:gd name="connsiteX5" fmla="*/ 390787 w 2899052"/>
                    <a:gd name="connsiteY5" fmla="*/ 789949 h 1963618"/>
                    <a:gd name="connsiteX6" fmla="*/ 15002 w 2899052"/>
                    <a:gd name="connsiteY6" fmla="*/ 39795 h 1963618"/>
                    <a:gd name="connsiteX7" fmla="*/ 516212 w 2899052"/>
                    <a:gd name="connsiteY7" fmla="*/ 520363 h 1963618"/>
                    <a:gd name="connsiteX8" fmla="*/ 489067 w 2899052"/>
                    <a:gd name="connsiteY8" fmla="*/ 318799 h 1963618"/>
                    <a:gd name="connsiteX9" fmla="*/ 424693 w 2899052"/>
                    <a:gd name="connsiteY9" fmla="*/ 104804 h 1963618"/>
                    <a:gd name="connsiteX10" fmla="*/ 508036 w 2899052"/>
                    <a:gd name="connsiteY10" fmla="*/ 129128 h 1963618"/>
                    <a:gd name="connsiteX11" fmla="*/ 854925 w 2899052"/>
                    <a:gd name="connsiteY11" fmla="*/ 433923 h 1963618"/>
                    <a:gd name="connsiteX12" fmla="*/ 1525988 w 2899052"/>
                    <a:gd name="connsiteY12" fmla="*/ 344646 h 1963618"/>
                    <a:gd name="connsiteX13" fmla="*/ 1794651 w 2899052"/>
                    <a:gd name="connsiteY13" fmla="*/ 525255 h 1963618"/>
                    <a:gd name="connsiteX14" fmla="*/ 1959751 w 2899052"/>
                    <a:gd name="connsiteY14" fmla="*/ 703055 h 1963618"/>
                    <a:gd name="connsiteX15" fmla="*/ 2318359 w 2899052"/>
                    <a:gd name="connsiteY15" fmla="*/ 654947 h 1963618"/>
                    <a:gd name="connsiteX16" fmla="*/ 2550623 w 2899052"/>
                    <a:gd name="connsiteY16" fmla="*/ 526907 h 1963618"/>
                    <a:gd name="connsiteX17" fmla="*/ 2897377 w 2899052"/>
                    <a:gd name="connsiteY17" fmla="*/ 290339 h 1963618"/>
                    <a:gd name="connsiteX18" fmla="*/ 2679320 w 2899052"/>
                    <a:gd name="connsiteY18" fmla="*/ 1070927 h 1963618"/>
                    <a:gd name="connsiteX19" fmla="*/ 2604889 w 2899052"/>
                    <a:gd name="connsiteY19" fmla="*/ 1675100 h 1963618"/>
                    <a:gd name="connsiteX20" fmla="*/ 2562208 w 2899052"/>
                    <a:gd name="connsiteY20" fmla="*/ 1748490 h 1963618"/>
                    <a:gd name="connsiteX21" fmla="*/ 2499167 w 2899052"/>
                    <a:gd name="connsiteY21" fmla="*/ 1804138 h 1963618"/>
                    <a:gd name="connsiteX22" fmla="*/ 2267099 w 2899052"/>
                    <a:gd name="connsiteY22" fmla="*/ 1840734 h 1963618"/>
                    <a:gd name="connsiteX0" fmla="*/ 2120134 w 2894277"/>
                    <a:gd name="connsiteY0" fmla="*/ 1925288 h 1925288"/>
                    <a:gd name="connsiteX1" fmla="*/ 1485006 w 2894277"/>
                    <a:gd name="connsiteY1" fmla="*/ 1743560 h 1925288"/>
                    <a:gd name="connsiteX2" fmla="*/ 1268257 w 2894277"/>
                    <a:gd name="connsiteY2" fmla="*/ 1776811 h 1925288"/>
                    <a:gd name="connsiteX3" fmla="*/ 444472 w 2894277"/>
                    <a:gd name="connsiteY3" fmla="*/ 1846126 h 1925288"/>
                    <a:gd name="connsiteX4" fmla="*/ 529639 w 2894277"/>
                    <a:gd name="connsiteY4" fmla="*/ 1266235 h 1925288"/>
                    <a:gd name="connsiteX5" fmla="*/ 386012 w 2894277"/>
                    <a:gd name="connsiteY5" fmla="*/ 751619 h 1925288"/>
                    <a:gd name="connsiteX6" fmla="*/ 190306 w 2894277"/>
                    <a:gd name="connsiteY6" fmla="*/ 346851 h 1925288"/>
                    <a:gd name="connsiteX7" fmla="*/ 10227 w 2894277"/>
                    <a:gd name="connsiteY7" fmla="*/ 1465 h 1925288"/>
                    <a:gd name="connsiteX8" fmla="*/ 511437 w 2894277"/>
                    <a:gd name="connsiteY8" fmla="*/ 482033 h 1925288"/>
                    <a:gd name="connsiteX9" fmla="*/ 484292 w 2894277"/>
                    <a:gd name="connsiteY9" fmla="*/ 280469 h 1925288"/>
                    <a:gd name="connsiteX10" fmla="*/ 419918 w 2894277"/>
                    <a:gd name="connsiteY10" fmla="*/ 66474 h 1925288"/>
                    <a:gd name="connsiteX11" fmla="*/ 503261 w 2894277"/>
                    <a:gd name="connsiteY11" fmla="*/ 90798 h 1925288"/>
                    <a:gd name="connsiteX12" fmla="*/ 850150 w 2894277"/>
                    <a:gd name="connsiteY12" fmla="*/ 395593 h 1925288"/>
                    <a:gd name="connsiteX13" fmla="*/ 1521213 w 2894277"/>
                    <a:gd name="connsiteY13" fmla="*/ 306316 h 1925288"/>
                    <a:gd name="connsiteX14" fmla="*/ 1789876 w 2894277"/>
                    <a:gd name="connsiteY14" fmla="*/ 486925 h 1925288"/>
                    <a:gd name="connsiteX15" fmla="*/ 1954976 w 2894277"/>
                    <a:gd name="connsiteY15" fmla="*/ 664725 h 1925288"/>
                    <a:gd name="connsiteX16" fmla="*/ 2313584 w 2894277"/>
                    <a:gd name="connsiteY16" fmla="*/ 616617 h 1925288"/>
                    <a:gd name="connsiteX17" fmla="*/ 2545848 w 2894277"/>
                    <a:gd name="connsiteY17" fmla="*/ 488577 h 1925288"/>
                    <a:gd name="connsiteX18" fmla="*/ 2892602 w 2894277"/>
                    <a:gd name="connsiteY18" fmla="*/ 252009 h 1925288"/>
                    <a:gd name="connsiteX19" fmla="*/ 2674545 w 2894277"/>
                    <a:gd name="connsiteY19" fmla="*/ 1032597 h 1925288"/>
                    <a:gd name="connsiteX20" fmla="*/ 2600114 w 2894277"/>
                    <a:gd name="connsiteY20" fmla="*/ 1636770 h 1925288"/>
                    <a:gd name="connsiteX21" fmla="*/ 2557433 w 2894277"/>
                    <a:gd name="connsiteY21" fmla="*/ 1710160 h 1925288"/>
                    <a:gd name="connsiteX22" fmla="*/ 2494392 w 2894277"/>
                    <a:gd name="connsiteY22" fmla="*/ 1765808 h 1925288"/>
                    <a:gd name="connsiteX23" fmla="*/ 2262324 w 2894277"/>
                    <a:gd name="connsiteY23" fmla="*/ 1802404 h 1925288"/>
                    <a:gd name="connsiteX0" fmla="*/ 2110410 w 2884553"/>
                    <a:gd name="connsiteY0" fmla="*/ 1925966 h 1925966"/>
                    <a:gd name="connsiteX1" fmla="*/ 1475282 w 2884553"/>
                    <a:gd name="connsiteY1" fmla="*/ 1744238 h 1925966"/>
                    <a:gd name="connsiteX2" fmla="*/ 1258533 w 2884553"/>
                    <a:gd name="connsiteY2" fmla="*/ 1777489 h 1925966"/>
                    <a:gd name="connsiteX3" fmla="*/ 434748 w 2884553"/>
                    <a:gd name="connsiteY3" fmla="*/ 1846804 h 1925966"/>
                    <a:gd name="connsiteX4" fmla="*/ 519915 w 2884553"/>
                    <a:gd name="connsiteY4" fmla="*/ 1266913 h 1925966"/>
                    <a:gd name="connsiteX5" fmla="*/ 376288 w 2884553"/>
                    <a:gd name="connsiteY5" fmla="*/ 752297 h 1925966"/>
                    <a:gd name="connsiteX6" fmla="*/ 180582 w 2884553"/>
                    <a:gd name="connsiteY6" fmla="*/ 347529 h 1925966"/>
                    <a:gd name="connsiteX7" fmla="*/ 503 w 2884553"/>
                    <a:gd name="connsiteY7" fmla="*/ 2143 h 1925966"/>
                    <a:gd name="connsiteX8" fmla="*/ 237482 w 2884553"/>
                    <a:gd name="connsiteY8" fmla="*/ 214763 h 1925966"/>
                    <a:gd name="connsiteX9" fmla="*/ 501713 w 2884553"/>
                    <a:gd name="connsiteY9" fmla="*/ 482711 h 1925966"/>
                    <a:gd name="connsiteX10" fmla="*/ 474568 w 2884553"/>
                    <a:gd name="connsiteY10" fmla="*/ 281147 h 1925966"/>
                    <a:gd name="connsiteX11" fmla="*/ 410194 w 2884553"/>
                    <a:gd name="connsiteY11" fmla="*/ 67152 h 1925966"/>
                    <a:gd name="connsiteX12" fmla="*/ 493537 w 2884553"/>
                    <a:gd name="connsiteY12" fmla="*/ 91476 h 1925966"/>
                    <a:gd name="connsiteX13" fmla="*/ 840426 w 2884553"/>
                    <a:gd name="connsiteY13" fmla="*/ 396271 h 1925966"/>
                    <a:gd name="connsiteX14" fmla="*/ 1511489 w 2884553"/>
                    <a:gd name="connsiteY14" fmla="*/ 306994 h 1925966"/>
                    <a:gd name="connsiteX15" fmla="*/ 1780152 w 2884553"/>
                    <a:gd name="connsiteY15" fmla="*/ 487603 h 1925966"/>
                    <a:gd name="connsiteX16" fmla="*/ 1945252 w 2884553"/>
                    <a:gd name="connsiteY16" fmla="*/ 665403 h 1925966"/>
                    <a:gd name="connsiteX17" fmla="*/ 2303860 w 2884553"/>
                    <a:gd name="connsiteY17" fmla="*/ 617295 h 1925966"/>
                    <a:gd name="connsiteX18" fmla="*/ 2536124 w 2884553"/>
                    <a:gd name="connsiteY18" fmla="*/ 489255 h 1925966"/>
                    <a:gd name="connsiteX19" fmla="*/ 2882878 w 2884553"/>
                    <a:gd name="connsiteY19" fmla="*/ 252687 h 1925966"/>
                    <a:gd name="connsiteX20" fmla="*/ 2664821 w 2884553"/>
                    <a:gd name="connsiteY20" fmla="*/ 1033275 h 1925966"/>
                    <a:gd name="connsiteX21" fmla="*/ 2590390 w 2884553"/>
                    <a:gd name="connsiteY21" fmla="*/ 1637448 h 1925966"/>
                    <a:gd name="connsiteX22" fmla="*/ 2547709 w 2884553"/>
                    <a:gd name="connsiteY22" fmla="*/ 1710838 h 1925966"/>
                    <a:gd name="connsiteX23" fmla="*/ 2484668 w 2884553"/>
                    <a:gd name="connsiteY23" fmla="*/ 1766486 h 1925966"/>
                    <a:gd name="connsiteX24" fmla="*/ 2252600 w 2884553"/>
                    <a:gd name="connsiteY24" fmla="*/ 1803082 h 1925966"/>
                    <a:gd name="connsiteX0" fmla="*/ 2110410 w 2884553"/>
                    <a:gd name="connsiteY0" fmla="*/ 1931953 h 1931953"/>
                    <a:gd name="connsiteX1" fmla="*/ 1475282 w 2884553"/>
                    <a:gd name="connsiteY1" fmla="*/ 1750225 h 1931953"/>
                    <a:gd name="connsiteX2" fmla="*/ 1258533 w 2884553"/>
                    <a:gd name="connsiteY2" fmla="*/ 1783476 h 1931953"/>
                    <a:gd name="connsiteX3" fmla="*/ 434748 w 2884553"/>
                    <a:gd name="connsiteY3" fmla="*/ 1852791 h 1931953"/>
                    <a:gd name="connsiteX4" fmla="*/ 519915 w 2884553"/>
                    <a:gd name="connsiteY4" fmla="*/ 1272900 h 1931953"/>
                    <a:gd name="connsiteX5" fmla="*/ 376288 w 2884553"/>
                    <a:gd name="connsiteY5" fmla="*/ 758284 h 1931953"/>
                    <a:gd name="connsiteX6" fmla="*/ 180582 w 2884553"/>
                    <a:gd name="connsiteY6" fmla="*/ 353516 h 1931953"/>
                    <a:gd name="connsiteX7" fmla="*/ 503 w 2884553"/>
                    <a:gd name="connsiteY7" fmla="*/ 8130 h 1931953"/>
                    <a:gd name="connsiteX8" fmla="*/ 199548 w 2884553"/>
                    <a:gd name="connsiteY8" fmla="*/ 87983 h 1931953"/>
                    <a:gd name="connsiteX9" fmla="*/ 501713 w 2884553"/>
                    <a:gd name="connsiteY9" fmla="*/ 488698 h 1931953"/>
                    <a:gd name="connsiteX10" fmla="*/ 474568 w 2884553"/>
                    <a:gd name="connsiteY10" fmla="*/ 287134 h 1931953"/>
                    <a:gd name="connsiteX11" fmla="*/ 410194 w 2884553"/>
                    <a:gd name="connsiteY11" fmla="*/ 73139 h 1931953"/>
                    <a:gd name="connsiteX12" fmla="*/ 493537 w 2884553"/>
                    <a:gd name="connsiteY12" fmla="*/ 97463 h 1931953"/>
                    <a:gd name="connsiteX13" fmla="*/ 840426 w 2884553"/>
                    <a:gd name="connsiteY13" fmla="*/ 402258 h 1931953"/>
                    <a:gd name="connsiteX14" fmla="*/ 1511489 w 2884553"/>
                    <a:gd name="connsiteY14" fmla="*/ 312981 h 1931953"/>
                    <a:gd name="connsiteX15" fmla="*/ 1780152 w 2884553"/>
                    <a:gd name="connsiteY15" fmla="*/ 493590 h 1931953"/>
                    <a:gd name="connsiteX16" fmla="*/ 1945252 w 2884553"/>
                    <a:gd name="connsiteY16" fmla="*/ 671390 h 1931953"/>
                    <a:gd name="connsiteX17" fmla="*/ 2303860 w 2884553"/>
                    <a:gd name="connsiteY17" fmla="*/ 623282 h 1931953"/>
                    <a:gd name="connsiteX18" fmla="*/ 2536124 w 2884553"/>
                    <a:gd name="connsiteY18" fmla="*/ 495242 h 1931953"/>
                    <a:gd name="connsiteX19" fmla="*/ 2882878 w 2884553"/>
                    <a:gd name="connsiteY19" fmla="*/ 258674 h 1931953"/>
                    <a:gd name="connsiteX20" fmla="*/ 2664821 w 2884553"/>
                    <a:gd name="connsiteY20" fmla="*/ 1039262 h 1931953"/>
                    <a:gd name="connsiteX21" fmla="*/ 2590390 w 2884553"/>
                    <a:gd name="connsiteY21" fmla="*/ 1643435 h 1931953"/>
                    <a:gd name="connsiteX22" fmla="*/ 2547709 w 2884553"/>
                    <a:gd name="connsiteY22" fmla="*/ 1716825 h 1931953"/>
                    <a:gd name="connsiteX23" fmla="*/ 2484668 w 2884553"/>
                    <a:gd name="connsiteY23" fmla="*/ 1772473 h 1931953"/>
                    <a:gd name="connsiteX24" fmla="*/ 2252600 w 2884553"/>
                    <a:gd name="connsiteY24" fmla="*/ 1809069 h 1931953"/>
                    <a:gd name="connsiteX0" fmla="*/ 2111253 w 2885396"/>
                    <a:gd name="connsiteY0" fmla="*/ 1931953 h 1931953"/>
                    <a:gd name="connsiteX1" fmla="*/ 1476125 w 2885396"/>
                    <a:gd name="connsiteY1" fmla="*/ 1750225 h 1931953"/>
                    <a:gd name="connsiteX2" fmla="*/ 1259376 w 2885396"/>
                    <a:gd name="connsiteY2" fmla="*/ 1783476 h 1931953"/>
                    <a:gd name="connsiteX3" fmla="*/ 435591 w 2885396"/>
                    <a:gd name="connsiteY3" fmla="*/ 1852791 h 1931953"/>
                    <a:gd name="connsiteX4" fmla="*/ 520758 w 2885396"/>
                    <a:gd name="connsiteY4" fmla="*/ 1272900 h 1931953"/>
                    <a:gd name="connsiteX5" fmla="*/ 377131 w 2885396"/>
                    <a:gd name="connsiteY5" fmla="*/ 758284 h 1931953"/>
                    <a:gd name="connsiteX6" fmla="*/ 96074 w 2885396"/>
                    <a:gd name="connsiteY6" fmla="*/ 334549 h 1931953"/>
                    <a:gd name="connsiteX7" fmla="*/ 1346 w 2885396"/>
                    <a:gd name="connsiteY7" fmla="*/ 8130 h 1931953"/>
                    <a:gd name="connsiteX8" fmla="*/ 200391 w 2885396"/>
                    <a:gd name="connsiteY8" fmla="*/ 87983 h 1931953"/>
                    <a:gd name="connsiteX9" fmla="*/ 502556 w 2885396"/>
                    <a:gd name="connsiteY9" fmla="*/ 488698 h 1931953"/>
                    <a:gd name="connsiteX10" fmla="*/ 475411 w 2885396"/>
                    <a:gd name="connsiteY10" fmla="*/ 287134 h 1931953"/>
                    <a:gd name="connsiteX11" fmla="*/ 411037 w 2885396"/>
                    <a:gd name="connsiteY11" fmla="*/ 73139 h 1931953"/>
                    <a:gd name="connsiteX12" fmla="*/ 494380 w 2885396"/>
                    <a:gd name="connsiteY12" fmla="*/ 97463 h 1931953"/>
                    <a:gd name="connsiteX13" fmla="*/ 841269 w 2885396"/>
                    <a:gd name="connsiteY13" fmla="*/ 402258 h 1931953"/>
                    <a:gd name="connsiteX14" fmla="*/ 1512332 w 2885396"/>
                    <a:gd name="connsiteY14" fmla="*/ 312981 h 1931953"/>
                    <a:gd name="connsiteX15" fmla="*/ 1780995 w 2885396"/>
                    <a:gd name="connsiteY15" fmla="*/ 493590 h 1931953"/>
                    <a:gd name="connsiteX16" fmla="*/ 1946095 w 2885396"/>
                    <a:gd name="connsiteY16" fmla="*/ 671390 h 1931953"/>
                    <a:gd name="connsiteX17" fmla="*/ 2304703 w 2885396"/>
                    <a:gd name="connsiteY17" fmla="*/ 623282 h 1931953"/>
                    <a:gd name="connsiteX18" fmla="*/ 2536967 w 2885396"/>
                    <a:gd name="connsiteY18" fmla="*/ 495242 h 1931953"/>
                    <a:gd name="connsiteX19" fmla="*/ 2883721 w 2885396"/>
                    <a:gd name="connsiteY19" fmla="*/ 258674 h 1931953"/>
                    <a:gd name="connsiteX20" fmla="*/ 2665664 w 2885396"/>
                    <a:gd name="connsiteY20" fmla="*/ 1039262 h 1931953"/>
                    <a:gd name="connsiteX21" fmla="*/ 2591233 w 2885396"/>
                    <a:gd name="connsiteY21" fmla="*/ 1643435 h 1931953"/>
                    <a:gd name="connsiteX22" fmla="*/ 2548552 w 2885396"/>
                    <a:gd name="connsiteY22" fmla="*/ 1716825 h 1931953"/>
                    <a:gd name="connsiteX23" fmla="*/ 2485511 w 2885396"/>
                    <a:gd name="connsiteY23" fmla="*/ 1772473 h 1931953"/>
                    <a:gd name="connsiteX24" fmla="*/ 2253443 w 2885396"/>
                    <a:gd name="connsiteY24" fmla="*/ 1809069 h 1931953"/>
                    <a:gd name="connsiteX0" fmla="*/ 2111253 w 2885396"/>
                    <a:gd name="connsiteY0" fmla="*/ 1931953 h 1931953"/>
                    <a:gd name="connsiteX1" fmla="*/ 1476125 w 2885396"/>
                    <a:gd name="connsiteY1" fmla="*/ 1750225 h 1931953"/>
                    <a:gd name="connsiteX2" fmla="*/ 1259376 w 2885396"/>
                    <a:gd name="connsiteY2" fmla="*/ 1783476 h 1931953"/>
                    <a:gd name="connsiteX3" fmla="*/ 435591 w 2885396"/>
                    <a:gd name="connsiteY3" fmla="*/ 1852791 h 1931953"/>
                    <a:gd name="connsiteX4" fmla="*/ 520758 w 2885396"/>
                    <a:gd name="connsiteY4" fmla="*/ 1272900 h 1931953"/>
                    <a:gd name="connsiteX5" fmla="*/ 377131 w 2885396"/>
                    <a:gd name="connsiteY5" fmla="*/ 758284 h 1931953"/>
                    <a:gd name="connsiteX6" fmla="*/ 96074 w 2885396"/>
                    <a:gd name="connsiteY6" fmla="*/ 334549 h 1931953"/>
                    <a:gd name="connsiteX7" fmla="*/ 1346 w 2885396"/>
                    <a:gd name="connsiteY7" fmla="*/ 8130 h 1931953"/>
                    <a:gd name="connsiteX8" fmla="*/ 200391 w 2885396"/>
                    <a:gd name="connsiteY8" fmla="*/ 87983 h 1931953"/>
                    <a:gd name="connsiteX9" fmla="*/ 502556 w 2885396"/>
                    <a:gd name="connsiteY9" fmla="*/ 488698 h 1931953"/>
                    <a:gd name="connsiteX10" fmla="*/ 475411 w 2885396"/>
                    <a:gd name="connsiteY10" fmla="*/ 287134 h 1931953"/>
                    <a:gd name="connsiteX11" fmla="*/ 411037 w 2885396"/>
                    <a:gd name="connsiteY11" fmla="*/ 73139 h 1931953"/>
                    <a:gd name="connsiteX12" fmla="*/ 494380 w 2885396"/>
                    <a:gd name="connsiteY12" fmla="*/ 97463 h 1931953"/>
                    <a:gd name="connsiteX13" fmla="*/ 627146 w 2885396"/>
                    <a:gd name="connsiteY13" fmla="*/ 239718 h 1931953"/>
                    <a:gd name="connsiteX14" fmla="*/ 841269 w 2885396"/>
                    <a:gd name="connsiteY14" fmla="*/ 402258 h 1931953"/>
                    <a:gd name="connsiteX15" fmla="*/ 1512332 w 2885396"/>
                    <a:gd name="connsiteY15" fmla="*/ 312981 h 1931953"/>
                    <a:gd name="connsiteX16" fmla="*/ 1780995 w 2885396"/>
                    <a:gd name="connsiteY16" fmla="*/ 493590 h 1931953"/>
                    <a:gd name="connsiteX17" fmla="*/ 1946095 w 2885396"/>
                    <a:gd name="connsiteY17" fmla="*/ 671390 h 1931953"/>
                    <a:gd name="connsiteX18" fmla="*/ 2304703 w 2885396"/>
                    <a:gd name="connsiteY18" fmla="*/ 623282 h 1931953"/>
                    <a:gd name="connsiteX19" fmla="*/ 2536967 w 2885396"/>
                    <a:gd name="connsiteY19" fmla="*/ 495242 h 1931953"/>
                    <a:gd name="connsiteX20" fmla="*/ 2883721 w 2885396"/>
                    <a:gd name="connsiteY20" fmla="*/ 258674 h 1931953"/>
                    <a:gd name="connsiteX21" fmla="*/ 2665664 w 2885396"/>
                    <a:gd name="connsiteY21" fmla="*/ 1039262 h 1931953"/>
                    <a:gd name="connsiteX22" fmla="*/ 2591233 w 2885396"/>
                    <a:gd name="connsiteY22" fmla="*/ 1643435 h 1931953"/>
                    <a:gd name="connsiteX23" fmla="*/ 2548552 w 2885396"/>
                    <a:gd name="connsiteY23" fmla="*/ 1716825 h 1931953"/>
                    <a:gd name="connsiteX24" fmla="*/ 2485511 w 2885396"/>
                    <a:gd name="connsiteY24" fmla="*/ 1772473 h 1931953"/>
                    <a:gd name="connsiteX25" fmla="*/ 2253443 w 2885396"/>
                    <a:gd name="connsiteY25" fmla="*/ 1809069 h 1931953"/>
                    <a:gd name="connsiteX0" fmla="*/ 2111253 w 2885396"/>
                    <a:gd name="connsiteY0" fmla="*/ 1931953 h 1931953"/>
                    <a:gd name="connsiteX1" fmla="*/ 1476125 w 2885396"/>
                    <a:gd name="connsiteY1" fmla="*/ 1750225 h 1931953"/>
                    <a:gd name="connsiteX2" fmla="*/ 1259376 w 2885396"/>
                    <a:gd name="connsiteY2" fmla="*/ 1783476 h 1931953"/>
                    <a:gd name="connsiteX3" fmla="*/ 435591 w 2885396"/>
                    <a:gd name="connsiteY3" fmla="*/ 1852791 h 1931953"/>
                    <a:gd name="connsiteX4" fmla="*/ 520758 w 2885396"/>
                    <a:gd name="connsiteY4" fmla="*/ 1272900 h 1931953"/>
                    <a:gd name="connsiteX5" fmla="*/ 377131 w 2885396"/>
                    <a:gd name="connsiteY5" fmla="*/ 758284 h 1931953"/>
                    <a:gd name="connsiteX6" fmla="*/ 96074 w 2885396"/>
                    <a:gd name="connsiteY6" fmla="*/ 334549 h 1931953"/>
                    <a:gd name="connsiteX7" fmla="*/ 1346 w 2885396"/>
                    <a:gd name="connsiteY7" fmla="*/ 8130 h 1931953"/>
                    <a:gd name="connsiteX8" fmla="*/ 200391 w 2885396"/>
                    <a:gd name="connsiteY8" fmla="*/ 87983 h 1931953"/>
                    <a:gd name="connsiteX9" fmla="*/ 502556 w 2885396"/>
                    <a:gd name="connsiteY9" fmla="*/ 488698 h 1931953"/>
                    <a:gd name="connsiteX10" fmla="*/ 475411 w 2885396"/>
                    <a:gd name="connsiteY10" fmla="*/ 287134 h 1931953"/>
                    <a:gd name="connsiteX11" fmla="*/ 411037 w 2885396"/>
                    <a:gd name="connsiteY11" fmla="*/ 73139 h 1931953"/>
                    <a:gd name="connsiteX12" fmla="*/ 513347 w 2885396"/>
                    <a:gd name="connsiteY12" fmla="*/ 69014 h 1931953"/>
                    <a:gd name="connsiteX13" fmla="*/ 627146 w 2885396"/>
                    <a:gd name="connsiteY13" fmla="*/ 239718 h 1931953"/>
                    <a:gd name="connsiteX14" fmla="*/ 841269 w 2885396"/>
                    <a:gd name="connsiteY14" fmla="*/ 402258 h 1931953"/>
                    <a:gd name="connsiteX15" fmla="*/ 1512332 w 2885396"/>
                    <a:gd name="connsiteY15" fmla="*/ 312981 h 1931953"/>
                    <a:gd name="connsiteX16" fmla="*/ 1780995 w 2885396"/>
                    <a:gd name="connsiteY16" fmla="*/ 493590 h 1931953"/>
                    <a:gd name="connsiteX17" fmla="*/ 1946095 w 2885396"/>
                    <a:gd name="connsiteY17" fmla="*/ 671390 h 1931953"/>
                    <a:gd name="connsiteX18" fmla="*/ 2304703 w 2885396"/>
                    <a:gd name="connsiteY18" fmla="*/ 623282 h 1931953"/>
                    <a:gd name="connsiteX19" fmla="*/ 2536967 w 2885396"/>
                    <a:gd name="connsiteY19" fmla="*/ 495242 h 1931953"/>
                    <a:gd name="connsiteX20" fmla="*/ 2883721 w 2885396"/>
                    <a:gd name="connsiteY20" fmla="*/ 258674 h 1931953"/>
                    <a:gd name="connsiteX21" fmla="*/ 2665664 w 2885396"/>
                    <a:gd name="connsiteY21" fmla="*/ 1039262 h 1931953"/>
                    <a:gd name="connsiteX22" fmla="*/ 2591233 w 2885396"/>
                    <a:gd name="connsiteY22" fmla="*/ 1643435 h 1931953"/>
                    <a:gd name="connsiteX23" fmla="*/ 2548552 w 2885396"/>
                    <a:gd name="connsiteY23" fmla="*/ 1716825 h 1931953"/>
                    <a:gd name="connsiteX24" fmla="*/ 2485511 w 2885396"/>
                    <a:gd name="connsiteY24" fmla="*/ 1772473 h 1931953"/>
                    <a:gd name="connsiteX25" fmla="*/ 2253443 w 2885396"/>
                    <a:gd name="connsiteY25" fmla="*/ 1809069 h 1931953"/>
                    <a:gd name="connsiteX0" fmla="*/ 2111253 w 2885396"/>
                    <a:gd name="connsiteY0" fmla="*/ 1931953 h 1931953"/>
                    <a:gd name="connsiteX1" fmla="*/ 1476125 w 2885396"/>
                    <a:gd name="connsiteY1" fmla="*/ 1750225 h 1931953"/>
                    <a:gd name="connsiteX2" fmla="*/ 1259376 w 2885396"/>
                    <a:gd name="connsiteY2" fmla="*/ 1783476 h 1931953"/>
                    <a:gd name="connsiteX3" fmla="*/ 435591 w 2885396"/>
                    <a:gd name="connsiteY3" fmla="*/ 1852791 h 1931953"/>
                    <a:gd name="connsiteX4" fmla="*/ 520758 w 2885396"/>
                    <a:gd name="connsiteY4" fmla="*/ 1272900 h 1931953"/>
                    <a:gd name="connsiteX5" fmla="*/ 377131 w 2885396"/>
                    <a:gd name="connsiteY5" fmla="*/ 758284 h 1931953"/>
                    <a:gd name="connsiteX6" fmla="*/ 96074 w 2885396"/>
                    <a:gd name="connsiteY6" fmla="*/ 334549 h 1931953"/>
                    <a:gd name="connsiteX7" fmla="*/ 1346 w 2885396"/>
                    <a:gd name="connsiteY7" fmla="*/ 8130 h 1931953"/>
                    <a:gd name="connsiteX8" fmla="*/ 200391 w 2885396"/>
                    <a:gd name="connsiteY8" fmla="*/ 87983 h 1931953"/>
                    <a:gd name="connsiteX9" fmla="*/ 502556 w 2885396"/>
                    <a:gd name="connsiteY9" fmla="*/ 488698 h 1931953"/>
                    <a:gd name="connsiteX10" fmla="*/ 475411 w 2885396"/>
                    <a:gd name="connsiteY10" fmla="*/ 287134 h 1931953"/>
                    <a:gd name="connsiteX11" fmla="*/ 411037 w 2885396"/>
                    <a:gd name="connsiteY11" fmla="*/ 73139 h 1931953"/>
                    <a:gd name="connsiteX12" fmla="*/ 513347 w 2885396"/>
                    <a:gd name="connsiteY12" fmla="*/ 69014 h 1931953"/>
                    <a:gd name="connsiteX13" fmla="*/ 665078 w 2885396"/>
                    <a:gd name="connsiteY13" fmla="*/ 230235 h 1931953"/>
                    <a:gd name="connsiteX14" fmla="*/ 841269 w 2885396"/>
                    <a:gd name="connsiteY14" fmla="*/ 402258 h 1931953"/>
                    <a:gd name="connsiteX15" fmla="*/ 1512332 w 2885396"/>
                    <a:gd name="connsiteY15" fmla="*/ 312981 h 1931953"/>
                    <a:gd name="connsiteX16" fmla="*/ 1780995 w 2885396"/>
                    <a:gd name="connsiteY16" fmla="*/ 493590 h 1931953"/>
                    <a:gd name="connsiteX17" fmla="*/ 1946095 w 2885396"/>
                    <a:gd name="connsiteY17" fmla="*/ 671390 h 1931953"/>
                    <a:gd name="connsiteX18" fmla="*/ 2304703 w 2885396"/>
                    <a:gd name="connsiteY18" fmla="*/ 623282 h 1931953"/>
                    <a:gd name="connsiteX19" fmla="*/ 2536967 w 2885396"/>
                    <a:gd name="connsiteY19" fmla="*/ 495242 h 1931953"/>
                    <a:gd name="connsiteX20" fmla="*/ 2883721 w 2885396"/>
                    <a:gd name="connsiteY20" fmla="*/ 258674 h 1931953"/>
                    <a:gd name="connsiteX21" fmla="*/ 2665664 w 2885396"/>
                    <a:gd name="connsiteY21" fmla="*/ 1039262 h 1931953"/>
                    <a:gd name="connsiteX22" fmla="*/ 2591233 w 2885396"/>
                    <a:gd name="connsiteY22" fmla="*/ 1643435 h 1931953"/>
                    <a:gd name="connsiteX23" fmla="*/ 2548552 w 2885396"/>
                    <a:gd name="connsiteY23" fmla="*/ 1716825 h 1931953"/>
                    <a:gd name="connsiteX24" fmla="*/ 2485511 w 2885396"/>
                    <a:gd name="connsiteY24" fmla="*/ 1772473 h 1931953"/>
                    <a:gd name="connsiteX25" fmla="*/ 2253443 w 2885396"/>
                    <a:gd name="connsiteY25" fmla="*/ 1809069 h 1931953"/>
                    <a:gd name="connsiteX0" fmla="*/ 2111253 w 2885396"/>
                    <a:gd name="connsiteY0" fmla="*/ 1931953 h 1931953"/>
                    <a:gd name="connsiteX1" fmla="*/ 1476125 w 2885396"/>
                    <a:gd name="connsiteY1" fmla="*/ 1750225 h 1931953"/>
                    <a:gd name="connsiteX2" fmla="*/ 1259376 w 2885396"/>
                    <a:gd name="connsiteY2" fmla="*/ 1783476 h 1931953"/>
                    <a:gd name="connsiteX3" fmla="*/ 435591 w 2885396"/>
                    <a:gd name="connsiteY3" fmla="*/ 1852791 h 1931953"/>
                    <a:gd name="connsiteX4" fmla="*/ 520758 w 2885396"/>
                    <a:gd name="connsiteY4" fmla="*/ 1272900 h 1931953"/>
                    <a:gd name="connsiteX5" fmla="*/ 282298 w 2885396"/>
                    <a:gd name="connsiteY5" fmla="*/ 767767 h 1931953"/>
                    <a:gd name="connsiteX6" fmla="*/ 96074 w 2885396"/>
                    <a:gd name="connsiteY6" fmla="*/ 334549 h 1931953"/>
                    <a:gd name="connsiteX7" fmla="*/ 1346 w 2885396"/>
                    <a:gd name="connsiteY7" fmla="*/ 8130 h 1931953"/>
                    <a:gd name="connsiteX8" fmla="*/ 200391 w 2885396"/>
                    <a:gd name="connsiteY8" fmla="*/ 87983 h 1931953"/>
                    <a:gd name="connsiteX9" fmla="*/ 502556 w 2885396"/>
                    <a:gd name="connsiteY9" fmla="*/ 488698 h 1931953"/>
                    <a:gd name="connsiteX10" fmla="*/ 475411 w 2885396"/>
                    <a:gd name="connsiteY10" fmla="*/ 287134 h 1931953"/>
                    <a:gd name="connsiteX11" fmla="*/ 411037 w 2885396"/>
                    <a:gd name="connsiteY11" fmla="*/ 73139 h 1931953"/>
                    <a:gd name="connsiteX12" fmla="*/ 513347 w 2885396"/>
                    <a:gd name="connsiteY12" fmla="*/ 69014 h 1931953"/>
                    <a:gd name="connsiteX13" fmla="*/ 665078 w 2885396"/>
                    <a:gd name="connsiteY13" fmla="*/ 230235 h 1931953"/>
                    <a:gd name="connsiteX14" fmla="*/ 841269 w 2885396"/>
                    <a:gd name="connsiteY14" fmla="*/ 402258 h 1931953"/>
                    <a:gd name="connsiteX15" fmla="*/ 1512332 w 2885396"/>
                    <a:gd name="connsiteY15" fmla="*/ 312981 h 1931953"/>
                    <a:gd name="connsiteX16" fmla="*/ 1780995 w 2885396"/>
                    <a:gd name="connsiteY16" fmla="*/ 493590 h 1931953"/>
                    <a:gd name="connsiteX17" fmla="*/ 1946095 w 2885396"/>
                    <a:gd name="connsiteY17" fmla="*/ 671390 h 1931953"/>
                    <a:gd name="connsiteX18" fmla="*/ 2304703 w 2885396"/>
                    <a:gd name="connsiteY18" fmla="*/ 623282 h 1931953"/>
                    <a:gd name="connsiteX19" fmla="*/ 2536967 w 2885396"/>
                    <a:gd name="connsiteY19" fmla="*/ 495242 h 1931953"/>
                    <a:gd name="connsiteX20" fmla="*/ 2883721 w 2885396"/>
                    <a:gd name="connsiteY20" fmla="*/ 258674 h 1931953"/>
                    <a:gd name="connsiteX21" fmla="*/ 2665664 w 2885396"/>
                    <a:gd name="connsiteY21" fmla="*/ 1039262 h 1931953"/>
                    <a:gd name="connsiteX22" fmla="*/ 2591233 w 2885396"/>
                    <a:gd name="connsiteY22" fmla="*/ 1643435 h 1931953"/>
                    <a:gd name="connsiteX23" fmla="*/ 2548552 w 2885396"/>
                    <a:gd name="connsiteY23" fmla="*/ 1716825 h 1931953"/>
                    <a:gd name="connsiteX24" fmla="*/ 2485511 w 2885396"/>
                    <a:gd name="connsiteY24" fmla="*/ 1772473 h 1931953"/>
                    <a:gd name="connsiteX25" fmla="*/ 2253443 w 2885396"/>
                    <a:gd name="connsiteY25" fmla="*/ 1809069 h 1931953"/>
                    <a:gd name="connsiteX0" fmla="*/ 2111253 w 2885396"/>
                    <a:gd name="connsiteY0" fmla="*/ 1931953 h 1931953"/>
                    <a:gd name="connsiteX1" fmla="*/ 1476125 w 2885396"/>
                    <a:gd name="connsiteY1" fmla="*/ 1750225 h 1931953"/>
                    <a:gd name="connsiteX2" fmla="*/ 1259376 w 2885396"/>
                    <a:gd name="connsiteY2" fmla="*/ 1783476 h 1931953"/>
                    <a:gd name="connsiteX3" fmla="*/ 435591 w 2885396"/>
                    <a:gd name="connsiteY3" fmla="*/ 1852791 h 1931953"/>
                    <a:gd name="connsiteX4" fmla="*/ 520758 w 2885396"/>
                    <a:gd name="connsiteY4" fmla="*/ 1272900 h 1931953"/>
                    <a:gd name="connsiteX5" fmla="*/ 409027 w 2885396"/>
                    <a:gd name="connsiteY5" fmla="*/ 1007872 h 1931953"/>
                    <a:gd name="connsiteX6" fmla="*/ 282298 w 2885396"/>
                    <a:gd name="connsiteY6" fmla="*/ 767767 h 1931953"/>
                    <a:gd name="connsiteX7" fmla="*/ 96074 w 2885396"/>
                    <a:gd name="connsiteY7" fmla="*/ 334549 h 1931953"/>
                    <a:gd name="connsiteX8" fmla="*/ 1346 w 2885396"/>
                    <a:gd name="connsiteY8" fmla="*/ 8130 h 1931953"/>
                    <a:gd name="connsiteX9" fmla="*/ 200391 w 2885396"/>
                    <a:gd name="connsiteY9" fmla="*/ 87983 h 1931953"/>
                    <a:gd name="connsiteX10" fmla="*/ 502556 w 2885396"/>
                    <a:gd name="connsiteY10" fmla="*/ 488698 h 1931953"/>
                    <a:gd name="connsiteX11" fmla="*/ 475411 w 2885396"/>
                    <a:gd name="connsiteY11" fmla="*/ 287134 h 1931953"/>
                    <a:gd name="connsiteX12" fmla="*/ 411037 w 2885396"/>
                    <a:gd name="connsiteY12" fmla="*/ 73139 h 1931953"/>
                    <a:gd name="connsiteX13" fmla="*/ 513347 w 2885396"/>
                    <a:gd name="connsiteY13" fmla="*/ 69014 h 1931953"/>
                    <a:gd name="connsiteX14" fmla="*/ 665078 w 2885396"/>
                    <a:gd name="connsiteY14" fmla="*/ 230235 h 1931953"/>
                    <a:gd name="connsiteX15" fmla="*/ 841269 w 2885396"/>
                    <a:gd name="connsiteY15" fmla="*/ 402258 h 1931953"/>
                    <a:gd name="connsiteX16" fmla="*/ 1512332 w 2885396"/>
                    <a:gd name="connsiteY16" fmla="*/ 312981 h 1931953"/>
                    <a:gd name="connsiteX17" fmla="*/ 1780995 w 2885396"/>
                    <a:gd name="connsiteY17" fmla="*/ 493590 h 1931953"/>
                    <a:gd name="connsiteX18" fmla="*/ 1946095 w 2885396"/>
                    <a:gd name="connsiteY18" fmla="*/ 671390 h 1931953"/>
                    <a:gd name="connsiteX19" fmla="*/ 2304703 w 2885396"/>
                    <a:gd name="connsiteY19" fmla="*/ 623282 h 1931953"/>
                    <a:gd name="connsiteX20" fmla="*/ 2536967 w 2885396"/>
                    <a:gd name="connsiteY20" fmla="*/ 495242 h 1931953"/>
                    <a:gd name="connsiteX21" fmla="*/ 2883721 w 2885396"/>
                    <a:gd name="connsiteY21" fmla="*/ 258674 h 1931953"/>
                    <a:gd name="connsiteX22" fmla="*/ 2665664 w 2885396"/>
                    <a:gd name="connsiteY22" fmla="*/ 1039262 h 1931953"/>
                    <a:gd name="connsiteX23" fmla="*/ 2591233 w 2885396"/>
                    <a:gd name="connsiteY23" fmla="*/ 1643435 h 1931953"/>
                    <a:gd name="connsiteX24" fmla="*/ 2548552 w 2885396"/>
                    <a:gd name="connsiteY24" fmla="*/ 1716825 h 1931953"/>
                    <a:gd name="connsiteX25" fmla="*/ 2485511 w 2885396"/>
                    <a:gd name="connsiteY25" fmla="*/ 1772473 h 1931953"/>
                    <a:gd name="connsiteX26" fmla="*/ 2253443 w 2885396"/>
                    <a:gd name="connsiteY26" fmla="*/ 1809069 h 1931953"/>
                    <a:gd name="connsiteX0" fmla="*/ 2111253 w 2885396"/>
                    <a:gd name="connsiteY0" fmla="*/ 1931953 h 1931953"/>
                    <a:gd name="connsiteX1" fmla="*/ 1476125 w 2885396"/>
                    <a:gd name="connsiteY1" fmla="*/ 1750225 h 1931953"/>
                    <a:gd name="connsiteX2" fmla="*/ 1259376 w 2885396"/>
                    <a:gd name="connsiteY2" fmla="*/ 1783476 h 1931953"/>
                    <a:gd name="connsiteX3" fmla="*/ 435591 w 2885396"/>
                    <a:gd name="connsiteY3" fmla="*/ 1852791 h 1931953"/>
                    <a:gd name="connsiteX4" fmla="*/ 350056 w 2885396"/>
                    <a:gd name="connsiteY4" fmla="*/ 1320317 h 1931953"/>
                    <a:gd name="connsiteX5" fmla="*/ 409027 w 2885396"/>
                    <a:gd name="connsiteY5" fmla="*/ 1007872 h 1931953"/>
                    <a:gd name="connsiteX6" fmla="*/ 282298 w 2885396"/>
                    <a:gd name="connsiteY6" fmla="*/ 767767 h 1931953"/>
                    <a:gd name="connsiteX7" fmla="*/ 96074 w 2885396"/>
                    <a:gd name="connsiteY7" fmla="*/ 334549 h 1931953"/>
                    <a:gd name="connsiteX8" fmla="*/ 1346 w 2885396"/>
                    <a:gd name="connsiteY8" fmla="*/ 8130 h 1931953"/>
                    <a:gd name="connsiteX9" fmla="*/ 200391 w 2885396"/>
                    <a:gd name="connsiteY9" fmla="*/ 87983 h 1931953"/>
                    <a:gd name="connsiteX10" fmla="*/ 502556 w 2885396"/>
                    <a:gd name="connsiteY10" fmla="*/ 488698 h 1931953"/>
                    <a:gd name="connsiteX11" fmla="*/ 475411 w 2885396"/>
                    <a:gd name="connsiteY11" fmla="*/ 287134 h 1931953"/>
                    <a:gd name="connsiteX12" fmla="*/ 411037 w 2885396"/>
                    <a:gd name="connsiteY12" fmla="*/ 73139 h 1931953"/>
                    <a:gd name="connsiteX13" fmla="*/ 513347 w 2885396"/>
                    <a:gd name="connsiteY13" fmla="*/ 69014 h 1931953"/>
                    <a:gd name="connsiteX14" fmla="*/ 665078 w 2885396"/>
                    <a:gd name="connsiteY14" fmla="*/ 230235 h 1931953"/>
                    <a:gd name="connsiteX15" fmla="*/ 841269 w 2885396"/>
                    <a:gd name="connsiteY15" fmla="*/ 402258 h 1931953"/>
                    <a:gd name="connsiteX16" fmla="*/ 1512332 w 2885396"/>
                    <a:gd name="connsiteY16" fmla="*/ 312981 h 1931953"/>
                    <a:gd name="connsiteX17" fmla="*/ 1780995 w 2885396"/>
                    <a:gd name="connsiteY17" fmla="*/ 493590 h 1931953"/>
                    <a:gd name="connsiteX18" fmla="*/ 1946095 w 2885396"/>
                    <a:gd name="connsiteY18" fmla="*/ 671390 h 1931953"/>
                    <a:gd name="connsiteX19" fmla="*/ 2304703 w 2885396"/>
                    <a:gd name="connsiteY19" fmla="*/ 623282 h 1931953"/>
                    <a:gd name="connsiteX20" fmla="*/ 2536967 w 2885396"/>
                    <a:gd name="connsiteY20" fmla="*/ 495242 h 1931953"/>
                    <a:gd name="connsiteX21" fmla="*/ 2883721 w 2885396"/>
                    <a:gd name="connsiteY21" fmla="*/ 258674 h 1931953"/>
                    <a:gd name="connsiteX22" fmla="*/ 2665664 w 2885396"/>
                    <a:gd name="connsiteY22" fmla="*/ 1039262 h 1931953"/>
                    <a:gd name="connsiteX23" fmla="*/ 2591233 w 2885396"/>
                    <a:gd name="connsiteY23" fmla="*/ 1643435 h 1931953"/>
                    <a:gd name="connsiteX24" fmla="*/ 2548552 w 2885396"/>
                    <a:gd name="connsiteY24" fmla="*/ 1716825 h 1931953"/>
                    <a:gd name="connsiteX25" fmla="*/ 2485511 w 2885396"/>
                    <a:gd name="connsiteY25" fmla="*/ 1772473 h 1931953"/>
                    <a:gd name="connsiteX26" fmla="*/ 2253443 w 2885396"/>
                    <a:gd name="connsiteY26" fmla="*/ 1809069 h 1931953"/>
                    <a:gd name="connsiteX0" fmla="*/ 2111253 w 2885396"/>
                    <a:gd name="connsiteY0" fmla="*/ 1931953 h 1931953"/>
                    <a:gd name="connsiteX1" fmla="*/ 1476125 w 2885396"/>
                    <a:gd name="connsiteY1" fmla="*/ 1750225 h 1931953"/>
                    <a:gd name="connsiteX2" fmla="*/ 1259376 w 2885396"/>
                    <a:gd name="connsiteY2" fmla="*/ 1783476 h 1931953"/>
                    <a:gd name="connsiteX3" fmla="*/ 435591 w 2885396"/>
                    <a:gd name="connsiteY3" fmla="*/ 1852791 h 1931953"/>
                    <a:gd name="connsiteX4" fmla="*/ 323676 w 2885396"/>
                    <a:gd name="connsiteY4" fmla="*/ 1595840 h 1931953"/>
                    <a:gd name="connsiteX5" fmla="*/ 350056 w 2885396"/>
                    <a:gd name="connsiteY5" fmla="*/ 1320317 h 1931953"/>
                    <a:gd name="connsiteX6" fmla="*/ 409027 w 2885396"/>
                    <a:gd name="connsiteY6" fmla="*/ 1007872 h 1931953"/>
                    <a:gd name="connsiteX7" fmla="*/ 282298 w 2885396"/>
                    <a:gd name="connsiteY7" fmla="*/ 767767 h 1931953"/>
                    <a:gd name="connsiteX8" fmla="*/ 96074 w 2885396"/>
                    <a:gd name="connsiteY8" fmla="*/ 334549 h 1931953"/>
                    <a:gd name="connsiteX9" fmla="*/ 1346 w 2885396"/>
                    <a:gd name="connsiteY9" fmla="*/ 8130 h 1931953"/>
                    <a:gd name="connsiteX10" fmla="*/ 200391 w 2885396"/>
                    <a:gd name="connsiteY10" fmla="*/ 87983 h 1931953"/>
                    <a:gd name="connsiteX11" fmla="*/ 502556 w 2885396"/>
                    <a:gd name="connsiteY11" fmla="*/ 488698 h 1931953"/>
                    <a:gd name="connsiteX12" fmla="*/ 475411 w 2885396"/>
                    <a:gd name="connsiteY12" fmla="*/ 287134 h 1931953"/>
                    <a:gd name="connsiteX13" fmla="*/ 411037 w 2885396"/>
                    <a:gd name="connsiteY13" fmla="*/ 73139 h 1931953"/>
                    <a:gd name="connsiteX14" fmla="*/ 513347 w 2885396"/>
                    <a:gd name="connsiteY14" fmla="*/ 69014 h 1931953"/>
                    <a:gd name="connsiteX15" fmla="*/ 665078 w 2885396"/>
                    <a:gd name="connsiteY15" fmla="*/ 230235 h 1931953"/>
                    <a:gd name="connsiteX16" fmla="*/ 841269 w 2885396"/>
                    <a:gd name="connsiteY16" fmla="*/ 402258 h 1931953"/>
                    <a:gd name="connsiteX17" fmla="*/ 1512332 w 2885396"/>
                    <a:gd name="connsiteY17" fmla="*/ 312981 h 1931953"/>
                    <a:gd name="connsiteX18" fmla="*/ 1780995 w 2885396"/>
                    <a:gd name="connsiteY18" fmla="*/ 493590 h 1931953"/>
                    <a:gd name="connsiteX19" fmla="*/ 1946095 w 2885396"/>
                    <a:gd name="connsiteY19" fmla="*/ 671390 h 1931953"/>
                    <a:gd name="connsiteX20" fmla="*/ 2304703 w 2885396"/>
                    <a:gd name="connsiteY20" fmla="*/ 623282 h 1931953"/>
                    <a:gd name="connsiteX21" fmla="*/ 2536967 w 2885396"/>
                    <a:gd name="connsiteY21" fmla="*/ 495242 h 1931953"/>
                    <a:gd name="connsiteX22" fmla="*/ 2883721 w 2885396"/>
                    <a:gd name="connsiteY22" fmla="*/ 258674 h 1931953"/>
                    <a:gd name="connsiteX23" fmla="*/ 2665664 w 2885396"/>
                    <a:gd name="connsiteY23" fmla="*/ 1039262 h 1931953"/>
                    <a:gd name="connsiteX24" fmla="*/ 2591233 w 2885396"/>
                    <a:gd name="connsiteY24" fmla="*/ 1643435 h 1931953"/>
                    <a:gd name="connsiteX25" fmla="*/ 2548552 w 2885396"/>
                    <a:gd name="connsiteY25" fmla="*/ 1716825 h 1931953"/>
                    <a:gd name="connsiteX26" fmla="*/ 2485511 w 2885396"/>
                    <a:gd name="connsiteY26" fmla="*/ 1772473 h 1931953"/>
                    <a:gd name="connsiteX27" fmla="*/ 2253443 w 2885396"/>
                    <a:gd name="connsiteY27" fmla="*/ 1809069 h 1931953"/>
                    <a:gd name="connsiteX0" fmla="*/ 2111253 w 2885396"/>
                    <a:gd name="connsiteY0" fmla="*/ 1931953 h 1931953"/>
                    <a:gd name="connsiteX1" fmla="*/ 1476125 w 2885396"/>
                    <a:gd name="connsiteY1" fmla="*/ 1750225 h 1931953"/>
                    <a:gd name="connsiteX2" fmla="*/ 1259376 w 2885396"/>
                    <a:gd name="connsiteY2" fmla="*/ 1783476 h 1931953"/>
                    <a:gd name="connsiteX3" fmla="*/ 435591 w 2885396"/>
                    <a:gd name="connsiteY3" fmla="*/ 1852791 h 1931953"/>
                    <a:gd name="connsiteX4" fmla="*/ 323676 w 2885396"/>
                    <a:gd name="connsiteY4" fmla="*/ 1595840 h 1931953"/>
                    <a:gd name="connsiteX5" fmla="*/ 350056 w 2885396"/>
                    <a:gd name="connsiteY5" fmla="*/ 1320317 h 1931953"/>
                    <a:gd name="connsiteX6" fmla="*/ 409027 w 2885396"/>
                    <a:gd name="connsiteY6" fmla="*/ 1007872 h 1931953"/>
                    <a:gd name="connsiteX7" fmla="*/ 282298 w 2885396"/>
                    <a:gd name="connsiteY7" fmla="*/ 767767 h 1931953"/>
                    <a:gd name="connsiteX8" fmla="*/ 96074 w 2885396"/>
                    <a:gd name="connsiteY8" fmla="*/ 334549 h 1931953"/>
                    <a:gd name="connsiteX9" fmla="*/ 1346 w 2885396"/>
                    <a:gd name="connsiteY9" fmla="*/ 8130 h 1931953"/>
                    <a:gd name="connsiteX10" fmla="*/ 200391 w 2885396"/>
                    <a:gd name="connsiteY10" fmla="*/ 87983 h 1931953"/>
                    <a:gd name="connsiteX11" fmla="*/ 502556 w 2885396"/>
                    <a:gd name="connsiteY11" fmla="*/ 488698 h 1931953"/>
                    <a:gd name="connsiteX12" fmla="*/ 475411 w 2885396"/>
                    <a:gd name="connsiteY12" fmla="*/ 287134 h 1931953"/>
                    <a:gd name="connsiteX13" fmla="*/ 411037 w 2885396"/>
                    <a:gd name="connsiteY13" fmla="*/ 73139 h 1931953"/>
                    <a:gd name="connsiteX14" fmla="*/ 513347 w 2885396"/>
                    <a:gd name="connsiteY14" fmla="*/ 69014 h 1931953"/>
                    <a:gd name="connsiteX15" fmla="*/ 665078 w 2885396"/>
                    <a:gd name="connsiteY15" fmla="*/ 230235 h 1931953"/>
                    <a:gd name="connsiteX16" fmla="*/ 841269 w 2885396"/>
                    <a:gd name="connsiteY16" fmla="*/ 402258 h 1931953"/>
                    <a:gd name="connsiteX17" fmla="*/ 1512332 w 2885396"/>
                    <a:gd name="connsiteY17" fmla="*/ 312981 h 1931953"/>
                    <a:gd name="connsiteX18" fmla="*/ 1780995 w 2885396"/>
                    <a:gd name="connsiteY18" fmla="*/ 493590 h 1931953"/>
                    <a:gd name="connsiteX19" fmla="*/ 1931844 w 2885396"/>
                    <a:gd name="connsiteY19" fmla="*/ 737370 h 1931953"/>
                    <a:gd name="connsiteX20" fmla="*/ 2304703 w 2885396"/>
                    <a:gd name="connsiteY20" fmla="*/ 623282 h 1931953"/>
                    <a:gd name="connsiteX21" fmla="*/ 2536967 w 2885396"/>
                    <a:gd name="connsiteY21" fmla="*/ 495242 h 1931953"/>
                    <a:gd name="connsiteX22" fmla="*/ 2883721 w 2885396"/>
                    <a:gd name="connsiteY22" fmla="*/ 258674 h 1931953"/>
                    <a:gd name="connsiteX23" fmla="*/ 2665664 w 2885396"/>
                    <a:gd name="connsiteY23" fmla="*/ 1039262 h 1931953"/>
                    <a:gd name="connsiteX24" fmla="*/ 2591233 w 2885396"/>
                    <a:gd name="connsiteY24" fmla="*/ 1643435 h 1931953"/>
                    <a:gd name="connsiteX25" fmla="*/ 2548552 w 2885396"/>
                    <a:gd name="connsiteY25" fmla="*/ 1716825 h 1931953"/>
                    <a:gd name="connsiteX26" fmla="*/ 2485511 w 2885396"/>
                    <a:gd name="connsiteY26" fmla="*/ 1772473 h 1931953"/>
                    <a:gd name="connsiteX27" fmla="*/ 2253443 w 2885396"/>
                    <a:gd name="connsiteY27" fmla="*/ 1809069 h 1931953"/>
                    <a:gd name="connsiteX0" fmla="*/ 2111253 w 2885747"/>
                    <a:gd name="connsiteY0" fmla="*/ 1931953 h 1931953"/>
                    <a:gd name="connsiteX1" fmla="*/ 1476125 w 2885747"/>
                    <a:gd name="connsiteY1" fmla="*/ 1750225 h 1931953"/>
                    <a:gd name="connsiteX2" fmla="*/ 1259376 w 2885747"/>
                    <a:gd name="connsiteY2" fmla="*/ 1783476 h 1931953"/>
                    <a:gd name="connsiteX3" fmla="*/ 435591 w 2885747"/>
                    <a:gd name="connsiteY3" fmla="*/ 1852791 h 1931953"/>
                    <a:gd name="connsiteX4" fmla="*/ 323676 w 2885747"/>
                    <a:gd name="connsiteY4" fmla="*/ 1595840 h 1931953"/>
                    <a:gd name="connsiteX5" fmla="*/ 350056 w 2885747"/>
                    <a:gd name="connsiteY5" fmla="*/ 1320317 h 1931953"/>
                    <a:gd name="connsiteX6" fmla="*/ 409027 w 2885747"/>
                    <a:gd name="connsiteY6" fmla="*/ 1007872 h 1931953"/>
                    <a:gd name="connsiteX7" fmla="*/ 282298 w 2885747"/>
                    <a:gd name="connsiteY7" fmla="*/ 767767 h 1931953"/>
                    <a:gd name="connsiteX8" fmla="*/ 96074 w 2885747"/>
                    <a:gd name="connsiteY8" fmla="*/ 334549 h 1931953"/>
                    <a:gd name="connsiteX9" fmla="*/ 1346 w 2885747"/>
                    <a:gd name="connsiteY9" fmla="*/ 8130 h 1931953"/>
                    <a:gd name="connsiteX10" fmla="*/ 200391 w 2885747"/>
                    <a:gd name="connsiteY10" fmla="*/ 87983 h 1931953"/>
                    <a:gd name="connsiteX11" fmla="*/ 502556 w 2885747"/>
                    <a:gd name="connsiteY11" fmla="*/ 488698 h 1931953"/>
                    <a:gd name="connsiteX12" fmla="*/ 475411 w 2885747"/>
                    <a:gd name="connsiteY12" fmla="*/ 287134 h 1931953"/>
                    <a:gd name="connsiteX13" fmla="*/ 411037 w 2885747"/>
                    <a:gd name="connsiteY13" fmla="*/ 73139 h 1931953"/>
                    <a:gd name="connsiteX14" fmla="*/ 513347 w 2885747"/>
                    <a:gd name="connsiteY14" fmla="*/ 69014 h 1931953"/>
                    <a:gd name="connsiteX15" fmla="*/ 665078 w 2885747"/>
                    <a:gd name="connsiteY15" fmla="*/ 230235 h 1931953"/>
                    <a:gd name="connsiteX16" fmla="*/ 841269 w 2885747"/>
                    <a:gd name="connsiteY16" fmla="*/ 402258 h 1931953"/>
                    <a:gd name="connsiteX17" fmla="*/ 1512332 w 2885747"/>
                    <a:gd name="connsiteY17" fmla="*/ 312981 h 1931953"/>
                    <a:gd name="connsiteX18" fmla="*/ 1780995 w 2885747"/>
                    <a:gd name="connsiteY18" fmla="*/ 493590 h 1931953"/>
                    <a:gd name="connsiteX19" fmla="*/ 1931844 w 2885747"/>
                    <a:gd name="connsiteY19" fmla="*/ 737370 h 1931953"/>
                    <a:gd name="connsiteX20" fmla="*/ 2304703 w 2885747"/>
                    <a:gd name="connsiteY20" fmla="*/ 623282 h 1931953"/>
                    <a:gd name="connsiteX21" fmla="*/ 2522716 w 2885747"/>
                    <a:gd name="connsiteY21" fmla="*/ 489244 h 1931953"/>
                    <a:gd name="connsiteX22" fmla="*/ 2883721 w 2885747"/>
                    <a:gd name="connsiteY22" fmla="*/ 258674 h 1931953"/>
                    <a:gd name="connsiteX23" fmla="*/ 2665664 w 2885747"/>
                    <a:gd name="connsiteY23" fmla="*/ 1039262 h 1931953"/>
                    <a:gd name="connsiteX24" fmla="*/ 2591233 w 2885747"/>
                    <a:gd name="connsiteY24" fmla="*/ 1643435 h 1931953"/>
                    <a:gd name="connsiteX25" fmla="*/ 2548552 w 2885747"/>
                    <a:gd name="connsiteY25" fmla="*/ 1716825 h 1931953"/>
                    <a:gd name="connsiteX26" fmla="*/ 2485511 w 2885747"/>
                    <a:gd name="connsiteY26" fmla="*/ 1772473 h 1931953"/>
                    <a:gd name="connsiteX27" fmla="*/ 2253443 w 2885747"/>
                    <a:gd name="connsiteY27" fmla="*/ 1809069 h 1931953"/>
                    <a:gd name="connsiteX0" fmla="*/ 2111253 w 2937652"/>
                    <a:gd name="connsiteY0" fmla="*/ 1931953 h 1931953"/>
                    <a:gd name="connsiteX1" fmla="*/ 1476125 w 2937652"/>
                    <a:gd name="connsiteY1" fmla="*/ 1750225 h 1931953"/>
                    <a:gd name="connsiteX2" fmla="*/ 1259376 w 2937652"/>
                    <a:gd name="connsiteY2" fmla="*/ 1783476 h 1931953"/>
                    <a:gd name="connsiteX3" fmla="*/ 435591 w 2937652"/>
                    <a:gd name="connsiteY3" fmla="*/ 1852791 h 1931953"/>
                    <a:gd name="connsiteX4" fmla="*/ 323676 w 2937652"/>
                    <a:gd name="connsiteY4" fmla="*/ 1595840 h 1931953"/>
                    <a:gd name="connsiteX5" fmla="*/ 350056 w 2937652"/>
                    <a:gd name="connsiteY5" fmla="*/ 1320317 h 1931953"/>
                    <a:gd name="connsiteX6" fmla="*/ 409027 w 2937652"/>
                    <a:gd name="connsiteY6" fmla="*/ 1007872 h 1931953"/>
                    <a:gd name="connsiteX7" fmla="*/ 282298 w 2937652"/>
                    <a:gd name="connsiteY7" fmla="*/ 767767 h 1931953"/>
                    <a:gd name="connsiteX8" fmla="*/ 96074 w 2937652"/>
                    <a:gd name="connsiteY8" fmla="*/ 334549 h 1931953"/>
                    <a:gd name="connsiteX9" fmla="*/ 1346 w 2937652"/>
                    <a:gd name="connsiteY9" fmla="*/ 8130 h 1931953"/>
                    <a:gd name="connsiteX10" fmla="*/ 200391 w 2937652"/>
                    <a:gd name="connsiteY10" fmla="*/ 87983 h 1931953"/>
                    <a:gd name="connsiteX11" fmla="*/ 502556 w 2937652"/>
                    <a:gd name="connsiteY11" fmla="*/ 488698 h 1931953"/>
                    <a:gd name="connsiteX12" fmla="*/ 475411 w 2937652"/>
                    <a:gd name="connsiteY12" fmla="*/ 287134 h 1931953"/>
                    <a:gd name="connsiteX13" fmla="*/ 411037 w 2937652"/>
                    <a:gd name="connsiteY13" fmla="*/ 73139 h 1931953"/>
                    <a:gd name="connsiteX14" fmla="*/ 513347 w 2937652"/>
                    <a:gd name="connsiteY14" fmla="*/ 69014 h 1931953"/>
                    <a:gd name="connsiteX15" fmla="*/ 665078 w 2937652"/>
                    <a:gd name="connsiteY15" fmla="*/ 230235 h 1931953"/>
                    <a:gd name="connsiteX16" fmla="*/ 841269 w 2937652"/>
                    <a:gd name="connsiteY16" fmla="*/ 402258 h 1931953"/>
                    <a:gd name="connsiteX17" fmla="*/ 1512332 w 2937652"/>
                    <a:gd name="connsiteY17" fmla="*/ 312981 h 1931953"/>
                    <a:gd name="connsiteX18" fmla="*/ 1780995 w 2937652"/>
                    <a:gd name="connsiteY18" fmla="*/ 493590 h 1931953"/>
                    <a:gd name="connsiteX19" fmla="*/ 1931844 w 2937652"/>
                    <a:gd name="connsiteY19" fmla="*/ 737370 h 1931953"/>
                    <a:gd name="connsiteX20" fmla="*/ 2304703 w 2937652"/>
                    <a:gd name="connsiteY20" fmla="*/ 623282 h 1931953"/>
                    <a:gd name="connsiteX21" fmla="*/ 2522716 w 2937652"/>
                    <a:gd name="connsiteY21" fmla="*/ 489244 h 1931953"/>
                    <a:gd name="connsiteX22" fmla="*/ 2935974 w 2937652"/>
                    <a:gd name="connsiteY22" fmla="*/ 102722 h 1931953"/>
                    <a:gd name="connsiteX23" fmla="*/ 2665664 w 2937652"/>
                    <a:gd name="connsiteY23" fmla="*/ 1039262 h 1931953"/>
                    <a:gd name="connsiteX24" fmla="*/ 2591233 w 2937652"/>
                    <a:gd name="connsiteY24" fmla="*/ 1643435 h 1931953"/>
                    <a:gd name="connsiteX25" fmla="*/ 2548552 w 2937652"/>
                    <a:gd name="connsiteY25" fmla="*/ 1716825 h 1931953"/>
                    <a:gd name="connsiteX26" fmla="*/ 2485511 w 2937652"/>
                    <a:gd name="connsiteY26" fmla="*/ 1772473 h 1931953"/>
                    <a:gd name="connsiteX27" fmla="*/ 2253443 w 2937652"/>
                    <a:gd name="connsiteY27" fmla="*/ 1809069 h 1931953"/>
                    <a:gd name="connsiteX0" fmla="*/ 2111253 w 2937652"/>
                    <a:gd name="connsiteY0" fmla="*/ 1931953 h 1931953"/>
                    <a:gd name="connsiteX1" fmla="*/ 1476125 w 2937652"/>
                    <a:gd name="connsiteY1" fmla="*/ 1750225 h 1931953"/>
                    <a:gd name="connsiteX2" fmla="*/ 1259376 w 2937652"/>
                    <a:gd name="connsiteY2" fmla="*/ 1783476 h 1931953"/>
                    <a:gd name="connsiteX3" fmla="*/ 435591 w 2937652"/>
                    <a:gd name="connsiteY3" fmla="*/ 1852791 h 1931953"/>
                    <a:gd name="connsiteX4" fmla="*/ 323676 w 2937652"/>
                    <a:gd name="connsiteY4" fmla="*/ 1595840 h 1931953"/>
                    <a:gd name="connsiteX5" fmla="*/ 350056 w 2937652"/>
                    <a:gd name="connsiteY5" fmla="*/ 1320317 h 1931953"/>
                    <a:gd name="connsiteX6" fmla="*/ 409027 w 2937652"/>
                    <a:gd name="connsiteY6" fmla="*/ 1007872 h 1931953"/>
                    <a:gd name="connsiteX7" fmla="*/ 282298 w 2937652"/>
                    <a:gd name="connsiteY7" fmla="*/ 767767 h 1931953"/>
                    <a:gd name="connsiteX8" fmla="*/ 96074 w 2937652"/>
                    <a:gd name="connsiteY8" fmla="*/ 334549 h 1931953"/>
                    <a:gd name="connsiteX9" fmla="*/ 1346 w 2937652"/>
                    <a:gd name="connsiteY9" fmla="*/ 8130 h 1931953"/>
                    <a:gd name="connsiteX10" fmla="*/ 200391 w 2937652"/>
                    <a:gd name="connsiteY10" fmla="*/ 87983 h 1931953"/>
                    <a:gd name="connsiteX11" fmla="*/ 502556 w 2937652"/>
                    <a:gd name="connsiteY11" fmla="*/ 488698 h 1931953"/>
                    <a:gd name="connsiteX12" fmla="*/ 475411 w 2937652"/>
                    <a:gd name="connsiteY12" fmla="*/ 287134 h 1931953"/>
                    <a:gd name="connsiteX13" fmla="*/ 411037 w 2937652"/>
                    <a:gd name="connsiteY13" fmla="*/ 73139 h 1931953"/>
                    <a:gd name="connsiteX14" fmla="*/ 513347 w 2937652"/>
                    <a:gd name="connsiteY14" fmla="*/ 69014 h 1931953"/>
                    <a:gd name="connsiteX15" fmla="*/ 665078 w 2937652"/>
                    <a:gd name="connsiteY15" fmla="*/ 230235 h 1931953"/>
                    <a:gd name="connsiteX16" fmla="*/ 841269 w 2937652"/>
                    <a:gd name="connsiteY16" fmla="*/ 402258 h 1931953"/>
                    <a:gd name="connsiteX17" fmla="*/ 1512332 w 2937652"/>
                    <a:gd name="connsiteY17" fmla="*/ 312981 h 1931953"/>
                    <a:gd name="connsiteX18" fmla="*/ 1780995 w 2937652"/>
                    <a:gd name="connsiteY18" fmla="*/ 493590 h 1931953"/>
                    <a:gd name="connsiteX19" fmla="*/ 1931844 w 2937652"/>
                    <a:gd name="connsiteY19" fmla="*/ 737370 h 1931953"/>
                    <a:gd name="connsiteX20" fmla="*/ 2304703 w 2937652"/>
                    <a:gd name="connsiteY20" fmla="*/ 623282 h 1931953"/>
                    <a:gd name="connsiteX21" fmla="*/ 2522716 w 2937652"/>
                    <a:gd name="connsiteY21" fmla="*/ 489244 h 1931953"/>
                    <a:gd name="connsiteX22" fmla="*/ 2935974 w 2937652"/>
                    <a:gd name="connsiteY22" fmla="*/ 102722 h 1931953"/>
                    <a:gd name="connsiteX23" fmla="*/ 2665664 w 2937652"/>
                    <a:gd name="connsiteY23" fmla="*/ 1039262 h 1931953"/>
                    <a:gd name="connsiteX24" fmla="*/ 2591233 w 2937652"/>
                    <a:gd name="connsiteY24" fmla="*/ 1643435 h 1931953"/>
                    <a:gd name="connsiteX25" fmla="*/ 2463046 w 2937652"/>
                    <a:gd name="connsiteY25" fmla="*/ 1518885 h 1931953"/>
                    <a:gd name="connsiteX26" fmla="*/ 2485511 w 2937652"/>
                    <a:gd name="connsiteY26" fmla="*/ 1772473 h 1931953"/>
                    <a:gd name="connsiteX27" fmla="*/ 2253443 w 2937652"/>
                    <a:gd name="connsiteY27" fmla="*/ 1809069 h 1931953"/>
                    <a:gd name="connsiteX0" fmla="*/ 2111253 w 2937739"/>
                    <a:gd name="connsiteY0" fmla="*/ 1931953 h 1931953"/>
                    <a:gd name="connsiteX1" fmla="*/ 1476125 w 2937739"/>
                    <a:gd name="connsiteY1" fmla="*/ 1750225 h 1931953"/>
                    <a:gd name="connsiteX2" fmla="*/ 1259376 w 2937739"/>
                    <a:gd name="connsiteY2" fmla="*/ 1783476 h 1931953"/>
                    <a:gd name="connsiteX3" fmla="*/ 435591 w 2937739"/>
                    <a:gd name="connsiteY3" fmla="*/ 1852791 h 1931953"/>
                    <a:gd name="connsiteX4" fmla="*/ 323676 w 2937739"/>
                    <a:gd name="connsiteY4" fmla="*/ 1595840 h 1931953"/>
                    <a:gd name="connsiteX5" fmla="*/ 350056 w 2937739"/>
                    <a:gd name="connsiteY5" fmla="*/ 1320317 h 1931953"/>
                    <a:gd name="connsiteX6" fmla="*/ 409027 w 2937739"/>
                    <a:gd name="connsiteY6" fmla="*/ 1007872 h 1931953"/>
                    <a:gd name="connsiteX7" fmla="*/ 282298 w 2937739"/>
                    <a:gd name="connsiteY7" fmla="*/ 767767 h 1931953"/>
                    <a:gd name="connsiteX8" fmla="*/ 96074 w 2937739"/>
                    <a:gd name="connsiteY8" fmla="*/ 334549 h 1931953"/>
                    <a:gd name="connsiteX9" fmla="*/ 1346 w 2937739"/>
                    <a:gd name="connsiteY9" fmla="*/ 8130 h 1931953"/>
                    <a:gd name="connsiteX10" fmla="*/ 200391 w 2937739"/>
                    <a:gd name="connsiteY10" fmla="*/ 87983 h 1931953"/>
                    <a:gd name="connsiteX11" fmla="*/ 502556 w 2937739"/>
                    <a:gd name="connsiteY11" fmla="*/ 488698 h 1931953"/>
                    <a:gd name="connsiteX12" fmla="*/ 475411 w 2937739"/>
                    <a:gd name="connsiteY12" fmla="*/ 287134 h 1931953"/>
                    <a:gd name="connsiteX13" fmla="*/ 411037 w 2937739"/>
                    <a:gd name="connsiteY13" fmla="*/ 73139 h 1931953"/>
                    <a:gd name="connsiteX14" fmla="*/ 513347 w 2937739"/>
                    <a:gd name="connsiteY14" fmla="*/ 69014 h 1931953"/>
                    <a:gd name="connsiteX15" fmla="*/ 665078 w 2937739"/>
                    <a:gd name="connsiteY15" fmla="*/ 230235 h 1931953"/>
                    <a:gd name="connsiteX16" fmla="*/ 841269 w 2937739"/>
                    <a:gd name="connsiteY16" fmla="*/ 402258 h 1931953"/>
                    <a:gd name="connsiteX17" fmla="*/ 1512332 w 2937739"/>
                    <a:gd name="connsiteY17" fmla="*/ 312981 h 1931953"/>
                    <a:gd name="connsiteX18" fmla="*/ 1780995 w 2937739"/>
                    <a:gd name="connsiteY18" fmla="*/ 493590 h 1931953"/>
                    <a:gd name="connsiteX19" fmla="*/ 1931844 w 2937739"/>
                    <a:gd name="connsiteY19" fmla="*/ 737370 h 1931953"/>
                    <a:gd name="connsiteX20" fmla="*/ 2304703 w 2937739"/>
                    <a:gd name="connsiteY20" fmla="*/ 623282 h 1931953"/>
                    <a:gd name="connsiteX21" fmla="*/ 2522716 w 2937739"/>
                    <a:gd name="connsiteY21" fmla="*/ 489244 h 1931953"/>
                    <a:gd name="connsiteX22" fmla="*/ 2935974 w 2937739"/>
                    <a:gd name="connsiteY22" fmla="*/ 102722 h 1931953"/>
                    <a:gd name="connsiteX23" fmla="*/ 2665664 w 2937739"/>
                    <a:gd name="connsiteY23" fmla="*/ 1039262 h 1931953"/>
                    <a:gd name="connsiteX24" fmla="*/ 2515228 w 2937739"/>
                    <a:gd name="connsiteY24" fmla="*/ 1391511 h 1931953"/>
                    <a:gd name="connsiteX25" fmla="*/ 2463046 w 2937739"/>
                    <a:gd name="connsiteY25" fmla="*/ 1518885 h 1931953"/>
                    <a:gd name="connsiteX26" fmla="*/ 2485511 w 2937739"/>
                    <a:gd name="connsiteY26" fmla="*/ 1772473 h 1931953"/>
                    <a:gd name="connsiteX27" fmla="*/ 2253443 w 2937739"/>
                    <a:gd name="connsiteY27" fmla="*/ 1809069 h 1931953"/>
                    <a:gd name="connsiteX0" fmla="*/ 2111253 w 2937739"/>
                    <a:gd name="connsiteY0" fmla="*/ 1931953 h 1931953"/>
                    <a:gd name="connsiteX1" fmla="*/ 1476125 w 2937739"/>
                    <a:gd name="connsiteY1" fmla="*/ 1750225 h 1931953"/>
                    <a:gd name="connsiteX2" fmla="*/ 1259376 w 2937739"/>
                    <a:gd name="connsiteY2" fmla="*/ 1783476 h 1931953"/>
                    <a:gd name="connsiteX3" fmla="*/ 435591 w 2937739"/>
                    <a:gd name="connsiteY3" fmla="*/ 1852791 h 1931953"/>
                    <a:gd name="connsiteX4" fmla="*/ 323676 w 2937739"/>
                    <a:gd name="connsiteY4" fmla="*/ 1595840 h 1931953"/>
                    <a:gd name="connsiteX5" fmla="*/ 350056 w 2937739"/>
                    <a:gd name="connsiteY5" fmla="*/ 1320317 h 1931953"/>
                    <a:gd name="connsiteX6" fmla="*/ 409027 w 2937739"/>
                    <a:gd name="connsiteY6" fmla="*/ 1007872 h 1931953"/>
                    <a:gd name="connsiteX7" fmla="*/ 282298 w 2937739"/>
                    <a:gd name="connsiteY7" fmla="*/ 767767 h 1931953"/>
                    <a:gd name="connsiteX8" fmla="*/ 96074 w 2937739"/>
                    <a:gd name="connsiteY8" fmla="*/ 334549 h 1931953"/>
                    <a:gd name="connsiteX9" fmla="*/ 1346 w 2937739"/>
                    <a:gd name="connsiteY9" fmla="*/ 8130 h 1931953"/>
                    <a:gd name="connsiteX10" fmla="*/ 200391 w 2937739"/>
                    <a:gd name="connsiteY10" fmla="*/ 87983 h 1931953"/>
                    <a:gd name="connsiteX11" fmla="*/ 502556 w 2937739"/>
                    <a:gd name="connsiteY11" fmla="*/ 488698 h 1931953"/>
                    <a:gd name="connsiteX12" fmla="*/ 475411 w 2937739"/>
                    <a:gd name="connsiteY12" fmla="*/ 287134 h 1931953"/>
                    <a:gd name="connsiteX13" fmla="*/ 411037 w 2937739"/>
                    <a:gd name="connsiteY13" fmla="*/ 73139 h 1931953"/>
                    <a:gd name="connsiteX14" fmla="*/ 513347 w 2937739"/>
                    <a:gd name="connsiteY14" fmla="*/ 69014 h 1931953"/>
                    <a:gd name="connsiteX15" fmla="*/ 665078 w 2937739"/>
                    <a:gd name="connsiteY15" fmla="*/ 230235 h 1931953"/>
                    <a:gd name="connsiteX16" fmla="*/ 841269 w 2937739"/>
                    <a:gd name="connsiteY16" fmla="*/ 402258 h 1931953"/>
                    <a:gd name="connsiteX17" fmla="*/ 1512332 w 2937739"/>
                    <a:gd name="connsiteY17" fmla="*/ 312981 h 1931953"/>
                    <a:gd name="connsiteX18" fmla="*/ 1780995 w 2937739"/>
                    <a:gd name="connsiteY18" fmla="*/ 493590 h 1931953"/>
                    <a:gd name="connsiteX19" fmla="*/ 1931844 w 2937739"/>
                    <a:gd name="connsiteY19" fmla="*/ 737370 h 1931953"/>
                    <a:gd name="connsiteX20" fmla="*/ 2304703 w 2937739"/>
                    <a:gd name="connsiteY20" fmla="*/ 623282 h 1931953"/>
                    <a:gd name="connsiteX21" fmla="*/ 2522716 w 2937739"/>
                    <a:gd name="connsiteY21" fmla="*/ 489244 h 1931953"/>
                    <a:gd name="connsiteX22" fmla="*/ 2935974 w 2937739"/>
                    <a:gd name="connsiteY22" fmla="*/ 102722 h 1931953"/>
                    <a:gd name="connsiteX23" fmla="*/ 2665664 w 2937739"/>
                    <a:gd name="connsiteY23" fmla="*/ 1039262 h 1931953"/>
                    <a:gd name="connsiteX24" fmla="*/ 2515228 w 2937739"/>
                    <a:gd name="connsiteY24" fmla="*/ 1391511 h 1931953"/>
                    <a:gd name="connsiteX25" fmla="*/ 2463046 w 2937739"/>
                    <a:gd name="connsiteY25" fmla="*/ 1518885 h 1931953"/>
                    <a:gd name="connsiteX26" fmla="*/ 2328750 w 2937739"/>
                    <a:gd name="connsiteY26" fmla="*/ 1622518 h 1931953"/>
                    <a:gd name="connsiteX27" fmla="*/ 2253443 w 2937739"/>
                    <a:gd name="connsiteY27" fmla="*/ 1809069 h 1931953"/>
                    <a:gd name="connsiteX0" fmla="*/ 2111253 w 2937739"/>
                    <a:gd name="connsiteY0" fmla="*/ 1931953 h 1931953"/>
                    <a:gd name="connsiteX1" fmla="*/ 1476125 w 2937739"/>
                    <a:gd name="connsiteY1" fmla="*/ 1750225 h 1931953"/>
                    <a:gd name="connsiteX2" fmla="*/ 1259376 w 2937739"/>
                    <a:gd name="connsiteY2" fmla="*/ 1783476 h 1931953"/>
                    <a:gd name="connsiteX3" fmla="*/ 435591 w 2937739"/>
                    <a:gd name="connsiteY3" fmla="*/ 1852791 h 1931953"/>
                    <a:gd name="connsiteX4" fmla="*/ 323676 w 2937739"/>
                    <a:gd name="connsiteY4" fmla="*/ 1595840 h 1931953"/>
                    <a:gd name="connsiteX5" fmla="*/ 350056 w 2937739"/>
                    <a:gd name="connsiteY5" fmla="*/ 1320317 h 1931953"/>
                    <a:gd name="connsiteX6" fmla="*/ 409027 w 2937739"/>
                    <a:gd name="connsiteY6" fmla="*/ 1007872 h 1931953"/>
                    <a:gd name="connsiteX7" fmla="*/ 282298 w 2937739"/>
                    <a:gd name="connsiteY7" fmla="*/ 767767 h 1931953"/>
                    <a:gd name="connsiteX8" fmla="*/ 96074 w 2937739"/>
                    <a:gd name="connsiteY8" fmla="*/ 334549 h 1931953"/>
                    <a:gd name="connsiteX9" fmla="*/ 1346 w 2937739"/>
                    <a:gd name="connsiteY9" fmla="*/ 8130 h 1931953"/>
                    <a:gd name="connsiteX10" fmla="*/ 200391 w 2937739"/>
                    <a:gd name="connsiteY10" fmla="*/ 87983 h 1931953"/>
                    <a:gd name="connsiteX11" fmla="*/ 502556 w 2937739"/>
                    <a:gd name="connsiteY11" fmla="*/ 488698 h 1931953"/>
                    <a:gd name="connsiteX12" fmla="*/ 475411 w 2937739"/>
                    <a:gd name="connsiteY12" fmla="*/ 287134 h 1931953"/>
                    <a:gd name="connsiteX13" fmla="*/ 411037 w 2937739"/>
                    <a:gd name="connsiteY13" fmla="*/ 73139 h 1931953"/>
                    <a:gd name="connsiteX14" fmla="*/ 513347 w 2937739"/>
                    <a:gd name="connsiteY14" fmla="*/ 69014 h 1931953"/>
                    <a:gd name="connsiteX15" fmla="*/ 665078 w 2937739"/>
                    <a:gd name="connsiteY15" fmla="*/ 230235 h 1931953"/>
                    <a:gd name="connsiteX16" fmla="*/ 841269 w 2937739"/>
                    <a:gd name="connsiteY16" fmla="*/ 402258 h 1931953"/>
                    <a:gd name="connsiteX17" fmla="*/ 1512332 w 2937739"/>
                    <a:gd name="connsiteY17" fmla="*/ 312981 h 1931953"/>
                    <a:gd name="connsiteX18" fmla="*/ 1780995 w 2937739"/>
                    <a:gd name="connsiteY18" fmla="*/ 493590 h 1931953"/>
                    <a:gd name="connsiteX19" fmla="*/ 1931844 w 2937739"/>
                    <a:gd name="connsiteY19" fmla="*/ 737370 h 1931953"/>
                    <a:gd name="connsiteX20" fmla="*/ 2304703 w 2937739"/>
                    <a:gd name="connsiteY20" fmla="*/ 623282 h 1931953"/>
                    <a:gd name="connsiteX21" fmla="*/ 2522716 w 2937739"/>
                    <a:gd name="connsiteY21" fmla="*/ 489244 h 1931953"/>
                    <a:gd name="connsiteX22" fmla="*/ 2935974 w 2937739"/>
                    <a:gd name="connsiteY22" fmla="*/ 102722 h 1931953"/>
                    <a:gd name="connsiteX23" fmla="*/ 2665664 w 2937739"/>
                    <a:gd name="connsiteY23" fmla="*/ 1039262 h 1931953"/>
                    <a:gd name="connsiteX24" fmla="*/ 2515228 w 2937739"/>
                    <a:gd name="connsiteY24" fmla="*/ 1391511 h 1931953"/>
                    <a:gd name="connsiteX25" fmla="*/ 2444045 w 2937739"/>
                    <a:gd name="connsiteY25" fmla="*/ 1494892 h 1931953"/>
                    <a:gd name="connsiteX26" fmla="*/ 2328750 w 2937739"/>
                    <a:gd name="connsiteY26" fmla="*/ 1622518 h 1931953"/>
                    <a:gd name="connsiteX27" fmla="*/ 2253443 w 2937739"/>
                    <a:gd name="connsiteY27" fmla="*/ 1809069 h 1931953"/>
                    <a:gd name="connsiteX0" fmla="*/ 2206259 w 2937739"/>
                    <a:gd name="connsiteY0" fmla="*/ 1895964 h 1895964"/>
                    <a:gd name="connsiteX1" fmla="*/ 1476125 w 2937739"/>
                    <a:gd name="connsiteY1" fmla="*/ 1750225 h 1895964"/>
                    <a:gd name="connsiteX2" fmla="*/ 1259376 w 2937739"/>
                    <a:gd name="connsiteY2" fmla="*/ 1783476 h 1895964"/>
                    <a:gd name="connsiteX3" fmla="*/ 435591 w 2937739"/>
                    <a:gd name="connsiteY3" fmla="*/ 1852791 h 1895964"/>
                    <a:gd name="connsiteX4" fmla="*/ 323676 w 2937739"/>
                    <a:gd name="connsiteY4" fmla="*/ 1595840 h 1895964"/>
                    <a:gd name="connsiteX5" fmla="*/ 350056 w 2937739"/>
                    <a:gd name="connsiteY5" fmla="*/ 1320317 h 1895964"/>
                    <a:gd name="connsiteX6" fmla="*/ 409027 w 2937739"/>
                    <a:gd name="connsiteY6" fmla="*/ 1007872 h 1895964"/>
                    <a:gd name="connsiteX7" fmla="*/ 282298 w 2937739"/>
                    <a:gd name="connsiteY7" fmla="*/ 767767 h 1895964"/>
                    <a:gd name="connsiteX8" fmla="*/ 96074 w 2937739"/>
                    <a:gd name="connsiteY8" fmla="*/ 334549 h 1895964"/>
                    <a:gd name="connsiteX9" fmla="*/ 1346 w 2937739"/>
                    <a:gd name="connsiteY9" fmla="*/ 8130 h 1895964"/>
                    <a:gd name="connsiteX10" fmla="*/ 200391 w 2937739"/>
                    <a:gd name="connsiteY10" fmla="*/ 87983 h 1895964"/>
                    <a:gd name="connsiteX11" fmla="*/ 502556 w 2937739"/>
                    <a:gd name="connsiteY11" fmla="*/ 488698 h 1895964"/>
                    <a:gd name="connsiteX12" fmla="*/ 475411 w 2937739"/>
                    <a:gd name="connsiteY12" fmla="*/ 287134 h 1895964"/>
                    <a:gd name="connsiteX13" fmla="*/ 411037 w 2937739"/>
                    <a:gd name="connsiteY13" fmla="*/ 73139 h 1895964"/>
                    <a:gd name="connsiteX14" fmla="*/ 513347 w 2937739"/>
                    <a:gd name="connsiteY14" fmla="*/ 69014 h 1895964"/>
                    <a:gd name="connsiteX15" fmla="*/ 665078 w 2937739"/>
                    <a:gd name="connsiteY15" fmla="*/ 230235 h 1895964"/>
                    <a:gd name="connsiteX16" fmla="*/ 841269 w 2937739"/>
                    <a:gd name="connsiteY16" fmla="*/ 402258 h 1895964"/>
                    <a:gd name="connsiteX17" fmla="*/ 1512332 w 2937739"/>
                    <a:gd name="connsiteY17" fmla="*/ 312981 h 1895964"/>
                    <a:gd name="connsiteX18" fmla="*/ 1780995 w 2937739"/>
                    <a:gd name="connsiteY18" fmla="*/ 493590 h 1895964"/>
                    <a:gd name="connsiteX19" fmla="*/ 1931844 w 2937739"/>
                    <a:gd name="connsiteY19" fmla="*/ 737370 h 1895964"/>
                    <a:gd name="connsiteX20" fmla="*/ 2304703 w 2937739"/>
                    <a:gd name="connsiteY20" fmla="*/ 623282 h 1895964"/>
                    <a:gd name="connsiteX21" fmla="*/ 2522716 w 2937739"/>
                    <a:gd name="connsiteY21" fmla="*/ 489244 h 1895964"/>
                    <a:gd name="connsiteX22" fmla="*/ 2935974 w 2937739"/>
                    <a:gd name="connsiteY22" fmla="*/ 102722 h 1895964"/>
                    <a:gd name="connsiteX23" fmla="*/ 2665664 w 2937739"/>
                    <a:gd name="connsiteY23" fmla="*/ 1039262 h 1895964"/>
                    <a:gd name="connsiteX24" fmla="*/ 2515228 w 2937739"/>
                    <a:gd name="connsiteY24" fmla="*/ 1391511 h 1895964"/>
                    <a:gd name="connsiteX25" fmla="*/ 2444045 w 2937739"/>
                    <a:gd name="connsiteY25" fmla="*/ 1494892 h 1895964"/>
                    <a:gd name="connsiteX26" fmla="*/ 2328750 w 2937739"/>
                    <a:gd name="connsiteY26" fmla="*/ 1622518 h 1895964"/>
                    <a:gd name="connsiteX27" fmla="*/ 2253443 w 2937739"/>
                    <a:gd name="connsiteY27" fmla="*/ 1809069 h 1895964"/>
                    <a:gd name="connsiteX0" fmla="*/ 2206259 w 2937739"/>
                    <a:gd name="connsiteY0" fmla="*/ 1895964 h 1895964"/>
                    <a:gd name="connsiteX1" fmla="*/ 1476125 w 2937739"/>
                    <a:gd name="connsiteY1" fmla="*/ 1750225 h 1895964"/>
                    <a:gd name="connsiteX2" fmla="*/ 1259376 w 2937739"/>
                    <a:gd name="connsiteY2" fmla="*/ 1783476 h 1895964"/>
                    <a:gd name="connsiteX3" fmla="*/ 435591 w 2937739"/>
                    <a:gd name="connsiteY3" fmla="*/ 1852791 h 1895964"/>
                    <a:gd name="connsiteX4" fmla="*/ 323676 w 2937739"/>
                    <a:gd name="connsiteY4" fmla="*/ 1595840 h 1895964"/>
                    <a:gd name="connsiteX5" fmla="*/ 350056 w 2937739"/>
                    <a:gd name="connsiteY5" fmla="*/ 1320317 h 1895964"/>
                    <a:gd name="connsiteX6" fmla="*/ 409027 w 2937739"/>
                    <a:gd name="connsiteY6" fmla="*/ 1007872 h 1895964"/>
                    <a:gd name="connsiteX7" fmla="*/ 282298 w 2937739"/>
                    <a:gd name="connsiteY7" fmla="*/ 767767 h 1895964"/>
                    <a:gd name="connsiteX8" fmla="*/ 96074 w 2937739"/>
                    <a:gd name="connsiteY8" fmla="*/ 334549 h 1895964"/>
                    <a:gd name="connsiteX9" fmla="*/ 1346 w 2937739"/>
                    <a:gd name="connsiteY9" fmla="*/ 8130 h 1895964"/>
                    <a:gd name="connsiteX10" fmla="*/ 200391 w 2937739"/>
                    <a:gd name="connsiteY10" fmla="*/ 87983 h 1895964"/>
                    <a:gd name="connsiteX11" fmla="*/ 502556 w 2937739"/>
                    <a:gd name="connsiteY11" fmla="*/ 488698 h 1895964"/>
                    <a:gd name="connsiteX12" fmla="*/ 475411 w 2937739"/>
                    <a:gd name="connsiteY12" fmla="*/ 287134 h 1895964"/>
                    <a:gd name="connsiteX13" fmla="*/ 411037 w 2937739"/>
                    <a:gd name="connsiteY13" fmla="*/ 73139 h 1895964"/>
                    <a:gd name="connsiteX14" fmla="*/ 513347 w 2937739"/>
                    <a:gd name="connsiteY14" fmla="*/ 69014 h 1895964"/>
                    <a:gd name="connsiteX15" fmla="*/ 665078 w 2937739"/>
                    <a:gd name="connsiteY15" fmla="*/ 230235 h 1895964"/>
                    <a:gd name="connsiteX16" fmla="*/ 841269 w 2937739"/>
                    <a:gd name="connsiteY16" fmla="*/ 402258 h 1895964"/>
                    <a:gd name="connsiteX17" fmla="*/ 1512332 w 2937739"/>
                    <a:gd name="connsiteY17" fmla="*/ 312981 h 1895964"/>
                    <a:gd name="connsiteX18" fmla="*/ 1780995 w 2937739"/>
                    <a:gd name="connsiteY18" fmla="*/ 493590 h 1895964"/>
                    <a:gd name="connsiteX19" fmla="*/ 1931844 w 2937739"/>
                    <a:gd name="connsiteY19" fmla="*/ 737370 h 1895964"/>
                    <a:gd name="connsiteX20" fmla="*/ 2304703 w 2937739"/>
                    <a:gd name="connsiteY20" fmla="*/ 623282 h 1895964"/>
                    <a:gd name="connsiteX21" fmla="*/ 2522716 w 2937739"/>
                    <a:gd name="connsiteY21" fmla="*/ 489244 h 1895964"/>
                    <a:gd name="connsiteX22" fmla="*/ 2935974 w 2937739"/>
                    <a:gd name="connsiteY22" fmla="*/ 102722 h 1895964"/>
                    <a:gd name="connsiteX23" fmla="*/ 2665664 w 2937739"/>
                    <a:gd name="connsiteY23" fmla="*/ 1039262 h 1895964"/>
                    <a:gd name="connsiteX24" fmla="*/ 2515228 w 2937739"/>
                    <a:gd name="connsiteY24" fmla="*/ 1391511 h 1895964"/>
                    <a:gd name="connsiteX25" fmla="*/ 2444045 w 2937739"/>
                    <a:gd name="connsiteY25" fmla="*/ 1494892 h 1895964"/>
                    <a:gd name="connsiteX26" fmla="*/ 2328750 w 2937739"/>
                    <a:gd name="connsiteY26" fmla="*/ 1622518 h 1895964"/>
                    <a:gd name="connsiteX27" fmla="*/ 2158436 w 2937739"/>
                    <a:gd name="connsiteY27" fmla="*/ 1695103 h 1895964"/>
                    <a:gd name="connsiteX0" fmla="*/ 1476125 w 2937739"/>
                    <a:gd name="connsiteY0" fmla="*/ 1750225 h 1859735"/>
                    <a:gd name="connsiteX1" fmla="*/ 1259376 w 2937739"/>
                    <a:gd name="connsiteY1" fmla="*/ 1783476 h 1859735"/>
                    <a:gd name="connsiteX2" fmla="*/ 435591 w 2937739"/>
                    <a:gd name="connsiteY2" fmla="*/ 1852791 h 1859735"/>
                    <a:gd name="connsiteX3" fmla="*/ 323676 w 2937739"/>
                    <a:gd name="connsiteY3" fmla="*/ 1595840 h 1859735"/>
                    <a:gd name="connsiteX4" fmla="*/ 350056 w 2937739"/>
                    <a:gd name="connsiteY4" fmla="*/ 1320317 h 1859735"/>
                    <a:gd name="connsiteX5" fmla="*/ 409027 w 2937739"/>
                    <a:gd name="connsiteY5" fmla="*/ 1007872 h 1859735"/>
                    <a:gd name="connsiteX6" fmla="*/ 282298 w 2937739"/>
                    <a:gd name="connsiteY6" fmla="*/ 767767 h 1859735"/>
                    <a:gd name="connsiteX7" fmla="*/ 96074 w 2937739"/>
                    <a:gd name="connsiteY7" fmla="*/ 334549 h 1859735"/>
                    <a:gd name="connsiteX8" fmla="*/ 1346 w 2937739"/>
                    <a:gd name="connsiteY8" fmla="*/ 8130 h 1859735"/>
                    <a:gd name="connsiteX9" fmla="*/ 200391 w 2937739"/>
                    <a:gd name="connsiteY9" fmla="*/ 87983 h 1859735"/>
                    <a:gd name="connsiteX10" fmla="*/ 502556 w 2937739"/>
                    <a:gd name="connsiteY10" fmla="*/ 488698 h 1859735"/>
                    <a:gd name="connsiteX11" fmla="*/ 475411 w 2937739"/>
                    <a:gd name="connsiteY11" fmla="*/ 287134 h 1859735"/>
                    <a:gd name="connsiteX12" fmla="*/ 411037 w 2937739"/>
                    <a:gd name="connsiteY12" fmla="*/ 73139 h 1859735"/>
                    <a:gd name="connsiteX13" fmla="*/ 513347 w 2937739"/>
                    <a:gd name="connsiteY13" fmla="*/ 69014 h 1859735"/>
                    <a:gd name="connsiteX14" fmla="*/ 665078 w 2937739"/>
                    <a:gd name="connsiteY14" fmla="*/ 230235 h 1859735"/>
                    <a:gd name="connsiteX15" fmla="*/ 841269 w 2937739"/>
                    <a:gd name="connsiteY15" fmla="*/ 402258 h 1859735"/>
                    <a:gd name="connsiteX16" fmla="*/ 1512332 w 2937739"/>
                    <a:gd name="connsiteY16" fmla="*/ 312981 h 1859735"/>
                    <a:gd name="connsiteX17" fmla="*/ 1780995 w 2937739"/>
                    <a:gd name="connsiteY17" fmla="*/ 493590 h 1859735"/>
                    <a:gd name="connsiteX18" fmla="*/ 1931844 w 2937739"/>
                    <a:gd name="connsiteY18" fmla="*/ 737370 h 1859735"/>
                    <a:gd name="connsiteX19" fmla="*/ 2304703 w 2937739"/>
                    <a:gd name="connsiteY19" fmla="*/ 623282 h 1859735"/>
                    <a:gd name="connsiteX20" fmla="*/ 2522716 w 2937739"/>
                    <a:gd name="connsiteY20" fmla="*/ 489244 h 1859735"/>
                    <a:gd name="connsiteX21" fmla="*/ 2935974 w 2937739"/>
                    <a:gd name="connsiteY21" fmla="*/ 102722 h 1859735"/>
                    <a:gd name="connsiteX22" fmla="*/ 2665664 w 2937739"/>
                    <a:gd name="connsiteY22" fmla="*/ 1039262 h 1859735"/>
                    <a:gd name="connsiteX23" fmla="*/ 2515228 w 2937739"/>
                    <a:gd name="connsiteY23" fmla="*/ 1391511 h 1859735"/>
                    <a:gd name="connsiteX24" fmla="*/ 2444045 w 2937739"/>
                    <a:gd name="connsiteY24" fmla="*/ 1494892 h 1859735"/>
                    <a:gd name="connsiteX25" fmla="*/ 2328750 w 2937739"/>
                    <a:gd name="connsiteY25" fmla="*/ 1622518 h 1859735"/>
                    <a:gd name="connsiteX26" fmla="*/ 2158436 w 2937739"/>
                    <a:gd name="connsiteY26" fmla="*/ 1695103 h 1859735"/>
                    <a:gd name="connsiteX0" fmla="*/ 2141171 w 2937739"/>
                    <a:gd name="connsiteY0" fmla="*/ 1702239 h 1860257"/>
                    <a:gd name="connsiteX1" fmla="*/ 1259376 w 2937739"/>
                    <a:gd name="connsiteY1" fmla="*/ 1783476 h 1860257"/>
                    <a:gd name="connsiteX2" fmla="*/ 435591 w 2937739"/>
                    <a:gd name="connsiteY2" fmla="*/ 1852791 h 1860257"/>
                    <a:gd name="connsiteX3" fmla="*/ 323676 w 2937739"/>
                    <a:gd name="connsiteY3" fmla="*/ 1595840 h 1860257"/>
                    <a:gd name="connsiteX4" fmla="*/ 350056 w 2937739"/>
                    <a:gd name="connsiteY4" fmla="*/ 1320317 h 1860257"/>
                    <a:gd name="connsiteX5" fmla="*/ 409027 w 2937739"/>
                    <a:gd name="connsiteY5" fmla="*/ 1007872 h 1860257"/>
                    <a:gd name="connsiteX6" fmla="*/ 282298 w 2937739"/>
                    <a:gd name="connsiteY6" fmla="*/ 767767 h 1860257"/>
                    <a:gd name="connsiteX7" fmla="*/ 96074 w 2937739"/>
                    <a:gd name="connsiteY7" fmla="*/ 334549 h 1860257"/>
                    <a:gd name="connsiteX8" fmla="*/ 1346 w 2937739"/>
                    <a:gd name="connsiteY8" fmla="*/ 8130 h 1860257"/>
                    <a:gd name="connsiteX9" fmla="*/ 200391 w 2937739"/>
                    <a:gd name="connsiteY9" fmla="*/ 87983 h 1860257"/>
                    <a:gd name="connsiteX10" fmla="*/ 502556 w 2937739"/>
                    <a:gd name="connsiteY10" fmla="*/ 488698 h 1860257"/>
                    <a:gd name="connsiteX11" fmla="*/ 475411 w 2937739"/>
                    <a:gd name="connsiteY11" fmla="*/ 287134 h 1860257"/>
                    <a:gd name="connsiteX12" fmla="*/ 411037 w 2937739"/>
                    <a:gd name="connsiteY12" fmla="*/ 73139 h 1860257"/>
                    <a:gd name="connsiteX13" fmla="*/ 513347 w 2937739"/>
                    <a:gd name="connsiteY13" fmla="*/ 69014 h 1860257"/>
                    <a:gd name="connsiteX14" fmla="*/ 665078 w 2937739"/>
                    <a:gd name="connsiteY14" fmla="*/ 230235 h 1860257"/>
                    <a:gd name="connsiteX15" fmla="*/ 841269 w 2937739"/>
                    <a:gd name="connsiteY15" fmla="*/ 402258 h 1860257"/>
                    <a:gd name="connsiteX16" fmla="*/ 1512332 w 2937739"/>
                    <a:gd name="connsiteY16" fmla="*/ 312981 h 1860257"/>
                    <a:gd name="connsiteX17" fmla="*/ 1780995 w 2937739"/>
                    <a:gd name="connsiteY17" fmla="*/ 493590 h 1860257"/>
                    <a:gd name="connsiteX18" fmla="*/ 1931844 w 2937739"/>
                    <a:gd name="connsiteY18" fmla="*/ 737370 h 1860257"/>
                    <a:gd name="connsiteX19" fmla="*/ 2304703 w 2937739"/>
                    <a:gd name="connsiteY19" fmla="*/ 623282 h 1860257"/>
                    <a:gd name="connsiteX20" fmla="*/ 2522716 w 2937739"/>
                    <a:gd name="connsiteY20" fmla="*/ 489244 h 1860257"/>
                    <a:gd name="connsiteX21" fmla="*/ 2935974 w 2937739"/>
                    <a:gd name="connsiteY21" fmla="*/ 102722 h 1860257"/>
                    <a:gd name="connsiteX22" fmla="*/ 2665664 w 2937739"/>
                    <a:gd name="connsiteY22" fmla="*/ 1039262 h 1860257"/>
                    <a:gd name="connsiteX23" fmla="*/ 2515228 w 2937739"/>
                    <a:gd name="connsiteY23" fmla="*/ 1391511 h 1860257"/>
                    <a:gd name="connsiteX24" fmla="*/ 2444045 w 2937739"/>
                    <a:gd name="connsiteY24" fmla="*/ 1494892 h 1860257"/>
                    <a:gd name="connsiteX25" fmla="*/ 2328750 w 2937739"/>
                    <a:gd name="connsiteY25" fmla="*/ 1622518 h 1860257"/>
                    <a:gd name="connsiteX26" fmla="*/ 2158436 w 2937739"/>
                    <a:gd name="connsiteY26" fmla="*/ 1695103 h 1860257"/>
                    <a:gd name="connsiteX0" fmla="*/ 2176304 w 2972872"/>
                    <a:gd name="connsiteY0" fmla="*/ 1702239 h 1860257"/>
                    <a:gd name="connsiteX1" fmla="*/ 1294509 w 2972872"/>
                    <a:gd name="connsiteY1" fmla="*/ 1783476 h 1860257"/>
                    <a:gd name="connsiteX2" fmla="*/ 470724 w 2972872"/>
                    <a:gd name="connsiteY2" fmla="*/ 1852791 h 1860257"/>
                    <a:gd name="connsiteX3" fmla="*/ 358809 w 2972872"/>
                    <a:gd name="connsiteY3" fmla="*/ 1595840 h 1860257"/>
                    <a:gd name="connsiteX4" fmla="*/ 412 w 2972872"/>
                    <a:gd name="connsiteY4" fmla="*/ 1494266 h 1860257"/>
                    <a:gd name="connsiteX5" fmla="*/ 444160 w 2972872"/>
                    <a:gd name="connsiteY5" fmla="*/ 1007872 h 1860257"/>
                    <a:gd name="connsiteX6" fmla="*/ 317431 w 2972872"/>
                    <a:gd name="connsiteY6" fmla="*/ 767767 h 1860257"/>
                    <a:gd name="connsiteX7" fmla="*/ 131207 w 2972872"/>
                    <a:gd name="connsiteY7" fmla="*/ 334549 h 1860257"/>
                    <a:gd name="connsiteX8" fmla="*/ 36479 w 2972872"/>
                    <a:gd name="connsiteY8" fmla="*/ 8130 h 1860257"/>
                    <a:gd name="connsiteX9" fmla="*/ 235524 w 2972872"/>
                    <a:gd name="connsiteY9" fmla="*/ 87983 h 1860257"/>
                    <a:gd name="connsiteX10" fmla="*/ 537689 w 2972872"/>
                    <a:gd name="connsiteY10" fmla="*/ 488698 h 1860257"/>
                    <a:gd name="connsiteX11" fmla="*/ 510544 w 2972872"/>
                    <a:gd name="connsiteY11" fmla="*/ 287134 h 1860257"/>
                    <a:gd name="connsiteX12" fmla="*/ 446170 w 2972872"/>
                    <a:gd name="connsiteY12" fmla="*/ 73139 h 1860257"/>
                    <a:gd name="connsiteX13" fmla="*/ 548480 w 2972872"/>
                    <a:gd name="connsiteY13" fmla="*/ 69014 h 1860257"/>
                    <a:gd name="connsiteX14" fmla="*/ 700211 w 2972872"/>
                    <a:gd name="connsiteY14" fmla="*/ 230235 h 1860257"/>
                    <a:gd name="connsiteX15" fmla="*/ 876402 w 2972872"/>
                    <a:gd name="connsiteY15" fmla="*/ 402258 h 1860257"/>
                    <a:gd name="connsiteX16" fmla="*/ 1547465 w 2972872"/>
                    <a:gd name="connsiteY16" fmla="*/ 312981 h 1860257"/>
                    <a:gd name="connsiteX17" fmla="*/ 1816128 w 2972872"/>
                    <a:gd name="connsiteY17" fmla="*/ 493590 h 1860257"/>
                    <a:gd name="connsiteX18" fmla="*/ 1966977 w 2972872"/>
                    <a:gd name="connsiteY18" fmla="*/ 737370 h 1860257"/>
                    <a:gd name="connsiteX19" fmla="*/ 2339836 w 2972872"/>
                    <a:gd name="connsiteY19" fmla="*/ 623282 h 1860257"/>
                    <a:gd name="connsiteX20" fmla="*/ 2557849 w 2972872"/>
                    <a:gd name="connsiteY20" fmla="*/ 489244 h 1860257"/>
                    <a:gd name="connsiteX21" fmla="*/ 2971107 w 2972872"/>
                    <a:gd name="connsiteY21" fmla="*/ 102722 h 1860257"/>
                    <a:gd name="connsiteX22" fmla="*/ 2700797 w 2972872"/>
                    <a:gd name="connsiteY22" fmla="*/ 1039262 h 1860257"/>
                    <a:gd name="connsiteX23" fmla="*/ 2550361 w 2972872"/>
                    <a:gd name="connsiteY23" fmla="*/ 1391511 h 1860257"/>
                    <a:gd name="connsiteX24" fmla="*/ 2479178 w 2972872"/>
                    <a:gd name="connsiteY24" fmla="*/ 1494892 h 1860257"/>
                    <a:gd name="connsiteX25" fmla="*/ 2363883 w 2972872"/>
                    <a:gd name="connsiteY25" fmla="*/ 1622518 h 1860257"/>
                    <a:gd name="connsiteX26" fmla="*/ 2193569 w 2972872"/>
                    <a:gd name="connsiteY26" fmla="*/ 1695103 h 1860257"/>
                    <a:gd name="connsiteX0" fmla="*/ 2177331 w 2973899"/>
                    <a:gd name="connsiteY0" fmla="*/ 1702239 h 1860257"/>
                    <a:gd name="connsiteX1" fmla="*/ 1295536 w 2973899"/>
                    <a:gd name="connsiteY1" fmla="*/ 1783476 h 1860257"/>
                    <a:gd name="connsiteX2" fmla="*/ 471751 w 2973899"/>
                    <a:gd name="connsiteY2" fmla="*/ 1852791 h 1860257"/>
                    <a:gd name="connsiteX3" fmla="*/ 359836 w 2973899"/>
                    <a:gd name="connsiteY3" fmla="*/ 1595840 h 1860257"/>
                    <a:gd name="connsiteX4" fmla="*/ 1439 w 2973899"/>
                    <a:gd name="connsiteY4" fmla="*/ 1494266 h 1860257"/>
                    <a:gd name="connsiteX5" fmla="*/ 217171 w 2973899"/>
                    <a:gd name="connsiteY5" fmla="*/ 1325776 h 1860257"/>
                    <a:gd name="connsiteX6" fmla="*/ 318458 w 2973899"/>
                    <a:gd name="connsiteY6" fmla="*/ 767767 h 1860257"/>
                    <a:gd name="connsiteX7" fmla="*/ 132234 w 2973899"/>
                    <a:gd name="connsiteY7" fmla="*/ 334549 h 1860257"/>
                    <a:gd name="connsiteX8" fmla="*/ 37506 w 2973899"/>
                    <a:gd name="connsiteY8" fmla="*/ 8130 h 1860257"/>
                    <a:gd name="connsiteX9" fmla="*/ 236551 w 2973899"/>
                    <a:gd name="connsiteY9" fmla="*/ 87983 h 1860257"/>
                    <a:gd name="connsiteX10" fmla="*/ 538716 w 2973899"/>
                    <a:gd name="connsiteY10" fmla="*/ 488698 h 1860257"/>
                    <a:gd name="connsiteX11" fmla="*/ 511571 w 2973899"/>
                    <a:gd name="connsiteY11" fmla="*/ 287134 h 1860257"/>
                    <a:gd name="connsiteX12" fmla="*/ 447197 w 2973899"/>
                    <a:gd name="connsiteY12" fmla="*/ 73139 h 1860257"/>
                    <a:gd name="connsiteX13" fmla="*/ 549507 w 2973899"/>
                    <a:gd name="connsiteY13" fmla="*/ 69014 h 1860257"/>
                    <a:gd name="connsiteX14" fmla="*/ 701238 w 2973899"/>
                    <a:gd name="connsiteY14" fmla="*/ 230235 h 1860257"/>
                    <a:gd name="connsiteX15" fmla="*/ 877429 w 2973899"/>
                    <a:gd name="connsiteY15" fmla="*/ 402258 h 1860257"/>
                    <a:gd name="connsiteX16" fmla="*/ 1548492 w 2973899"/>
                    <a:gd name="connsiteY16" fmla="*/ 312981 h 1860257"/>
                    <a:gd name="connsiteX17" fmla="*/ 1817155 w 2973899"/>
                    <a:gd name="connsiteY17" fmla="*/ 493590 h 1860257"/>
                    <a:gd name="connsiteX18" fmla="*/ 1968004 w 2973899"/>
                    <a:gd name="connsiteY18" fmla="*/ 737370 h 1860257"/>
                    <a:gd name="connsiteX19" fmla="*/ 2340863 w 2973899"/>
                    <a:gd name="connsiteY19" fmla="*/ 623282 h 1860257"/>
                    <a:gd name="connsiteX20" fmla="*/ 2558876 w 2973899"/>
                    <a:gd name="connsiteY20" fmla="*/ 489244 h 1860257"/>
                    <a:gd name="connsiteX21" fmla="*/ 2972134 w 2973899"/>
                    <a:gd name="connsiteY21" fmla="*/ 102722 h 1860257"/>
                    <a:gd name="connsiteX22" fmla="*/ 2701824 w 2973899"/>
                    <a:gd name="connsiteY22" fmla="*/ 1039262 h 1860257"/>
                    <a:gd name="connsiteX23" fmla="*/ 2551388 w 2973899"/>
                    <a:gd name="connsiteY23" fmla="*/ 1391511 h 1860257"/>
                    <a:gd name="connsiteX24" fmla="*/ 2480205 w 2973899"/>
                    <a:gd name="connsiteY24" fmla="*/ 1494892 h 1860257"/>
                    <a:gd name="connsiteX25" fmla="*/ 2364910 w 2973899"/>
                    <a:gd name="connsiteY25" fmla="*/ 1622518 h 1860257"/>
                    <a:gd name="connsiteX26" fmla="*/ 2194596 w 2973899"/>
                    <a:gd name="connsiteY26" fmla="*/ 1695103 h 1860257"/>
                    <a:gd name="connsiteX0" fmla="*/ 2178789 w 2975357"/>
                    <a:gd name="connsiteY0" fmla="*/ 1702239 h 1860257"/>
                    <a:gd name="connsiteX1" fmla="*/ 1296994 w 2975357"/>
                    <a:gd name="connsiteY1" fmla="*/ 1783476 h 1860257"/>
                    <a:gd name="connsiteX2" fmla="*/ 473209 w 2975357"/>
                    <a:gd name="connsiteY2" fmla="*/ 1852791 h 1860257"/>
                    <a:gd name="connsiteX3" fmla="*/ 361294 w 2975357"/>
                    <a:gd name="connsiteY3" fmla="*/ 1595840 h 1860257"/>
                    <a:gd name="connsiteX4" fmla="*/ 2897 w 2975357"/>
                    <a:gd name="connsiteY4" fmla="*/ 1494266 h 1860257"/>
                    <a:gd name="connsiteX5" fmla="*/ 171126 w 2975357"/>
                    <a:gd name="connsiteY5" fmla="*/ 1373762 h 1860257"/>
                    <a:gd name="connsiteX6" fmla="*/ 319916 w 2975357"/>
                    <a:gd name="connsiteY6" fmla="*/ 767767 h 1860257"/>
                    <a:gd name="connsiteX7" fmla="*/ 133692 w 2975357"/>
                    <a:gd name="connsiteY7" fmla="*/ 334549 h 1860257"/>
                    <a:gd name="connsiteX8" fmla="*/ 38964 w 2975357"/>
                    <a:gd name="connsiteY8" fmla="*/ 8130 h 1860257"/>
                    <a:gd name="connsiteX9" fmla="*/ 238009 w 2975357"/>
                    <a:gd name="connsiteY9" fmla="*/ 87983 h 1860257"/>
                    <a:gd name="connsiteX10" fmla="*/ 540174 w 2975357"/>
                    <a:gd name="connsiteY10" fmla="*/ 488698 h 1860257"/>
                    <a:gd name="connsiteX11" fmla="*/ 513029 w 2975357"/>
                    <a:gd name="connsiteY11" fmla="*/ 287134 h 1860257"/>
                    <a:gd name="connsiteX12" fmla="*/ 448655 w 2975357"/>
                    <a:gd name="connsiteY12" fmla="*/ 73139 h 1860257"/>
                    <a:gd name="connsiteX13" fmla="*/ 550965 w 2975357"/>
                    <a:gd name="connsiteY13" fmla="*/ 69014 h 1860257"/>
                    <a:gd name="connsiteX14" fmla="*/ 702696 w 2975357"/>
                    <a:gd name="connsiteY14" fmla="*/ 230235 h 1860257"/>
                    <a:gd name="connsiteX15" fmla="*/ 878887 w 2975357"/>
                    <a:gd name="connsiteY15" fmla="*/ 402258 h 1860257"/>
                    <a:gd name="connsiteX16" fmla="*/ 1549950 w 2975357"/>
                    <a:gd name="connsiteY16" fmla="*/ 312981 h 1860257"/>
                    <a:gd name="connsiteX17" fmla="*/ 1818613 w 2975357"/>
                    <a:gd name="connsiteY17" fmla="*/ 493590 h 1860257"/>
                    <a:gd name="connsiteX18" fmla="*/ 1969462 w 2975357"/>
                    <a:gd name="connsiteY18" fmla="*/ 737370 h 1860257"/>
                    <a:gd name="connsiteX19" fmla="*/ 2342321 w 2975357"/>
                    <a:gd name="connsiteY19" fmla="*/ 623282 h 1860257"/>
                    <a:gd name="connsiteX20" fmla="*/ 2560334 w 2975357"/>
                    <a:gd name="connsiteY20" fmla="*/ 489244 h 1860257"/>
                    <a:gd name="connsiteX21" fmla="*/ 2973592 w 2975357"/>
                    <a:gd name="connsiteY21" fmla="*/ 102722 h 1860257"/>
                    <a:gd name="connsiteX22" fmla="*/ 2703282 w 2975357"/>
                    <a:gd name="connsiteY22" fmla="*/ 1039262 h 1860257"/>
                    <a:gd name="connsiteX23" fmla="*/ 2552846 w 2975357"/>
                    <a:gd name="connsiteY23" fmla="*/ 1391511 h 1860257"/>
                    <a:gd name="connsiteX24" fmla="*/ 2481663 w 2975357"/>
                    <a:gd name="connsiteY24" fmla="*/ 1494892 h 1860257"/>
                    <a:gd name="connsiteX25" fmla="*/ 2366368 w 2975357"/>
                    <a:gd name="connsiteY25" fmla="*/ 1622518 h 1860257"/>
                    <a:gd name="connsiteX26" fmla="*/ 2196054 w 2975357"/>
                    <a:gd name="connsiteY26" fmla="*/ 1695103 h 1860257"/>
                    <a:gd name="connsiteX0" fmla="*/ 2181991 w 2978559"/>
                    <a:gd name="connsiteY0" fmla="*/ 1702239 h 1860257"/>
                    <a:gd name="connsiteX1" fmla="*/ 1300196 w 2978559"/>
                    <a:gd name="connsiteY1" fmla="*/ 1783476 h 1860257"/>
                    <a:gd name="connsiteX2" fmla="*/ 476411 w 2978559"/>
                    <a:gd name="connsiteY2" fmla="*/ 1852791 h 1860257"/>
                    <a:gd name="connsiteX3" fmla="*/ 364496 w 2978559"/>
                    <a:gd name="connsiteY3" fmla="*/ 1595840 h 1860257"/>
                    <a:gd name="connsiteX4" fmla="*/ 6099 w 2978559"/>
                    <a:gd name="connsiteY4" fmla="*/ 1494266 h 1860257"/>
                    <a:gd name="connsiteX5" fmla="*/ 174328 w 2978559"/>
                    <a:gd name="connsiteY5" fmla="*/ 1373762 h 1860257"/>
                    <a:gd name="connsiteX6" fmla="*/ 323118 w 2978559"/>
                    <a:gd name="connsiteY6" fmla="*/ 767767 h 1860257"/>
                    <a:gd name="connsiteX7" fmla="*/ 136894 w 2978559"/>
                    <a:gd name="connsiteY7" fmla="*/ 334549 h 1860257"/>
                    <a:gd name="connsiteX8" fmla="*/ 42166 w 2978559"/>
                    <a:gd name="connsiteY8" fmla="*/ 8130 h 1860257"/>
                    <a:gd name="connsiteX9" fmla="*/ 241211 w 2978559"/>
                    <a:gd name="connsiteY9" fmla="*/ 87983 h 1860257"/>
                    <a:gd name="connsiteX10" fmla="*/ 543376 w 2978559"/>
                    <a:gd name="connsiteY10" fmla="*/ 488698 h 1860257"/>
                    <a:gd name="connsiteX11" fmla="*/ 516231 w 2978559"/>
                    <a:gd name="connsiteY11" fmla="*/ 287134 h 1860257"/>
                    <a:gd name="connsiteX12" fmla="*/ 451857 w 2978559"/>
                    <a:gd name="connsiteY12" fmla="*/ 73139 h 1860257"/>
                    <a:gd name="connsiteX13" fmla="*/ 554167 w 2978559"/>
                    <a:gd name="connsiteY13" fmla="*/ 69014 h 1860257"/>
                    <a:gd name="connsiteX14" fmla="*/ 705898 w 2978559"/>
                    <a:gd name="connsiteY14" fmla="*/ 230235 h 1860257"/>
                    <a:gd name="connsiteX15" fmla="*/ 882089 w 2978559"/>
                    <a:gd name="connsiteY15" fmla="*/ 402258 h 1860257"/>
                    <a:gd name="connsiteX16" fmla="*/ 1553152 w 2978559"/>
                    <a:gd name="connsiteY16" fmla="*/ 312981 h 1860257"/>
                    <a:gd name="connsiteX17" fmla="*/ 1821815 w 2978559"/>
                    <a:gd name="connsiteY17" fmla="*/ 493590 h 1860257"/>
                    <a:gd name="connsiteX18" fmla="*/ 1972664 w 2978559"/>
                    <a:gd name="connsiteY18" fmla="*/ 737370 h 1860257"/>
                    <a:gd name="connsiteX19" fmla="*/ 2345523 w 2978559"/>
                    <a:gd name="connsiteY19" fmla="*/ 623282 h 1860257"/>
                    <a:gd name="connsiteX20" fmla="*/ 2563536 w 2978559"/>
                    <a:gd name="connsiteY20" fmla="*/ 489244 h 1860257"/>
                    <a:gd name="connsiteX21" fmla="*/ 2976794 w 2978559"/>
                    <a:gd name="connsiteY21" fmla="*/ 102722 h 1860257"/>
                    <a:gd name="connsiteX22" fmla="*/ 2706484 w 2978559"/>
                    <a:gd name="connsiteY22" fmla="*/ 1039262 h 1860257"/>
                    <a:gd name="connsiteX23" fmla="*/ 2556048 w 2978559"/>
                    <a:gd name="connsiteY23" fmla="*/ 1391511 h 1860257"/>
                    <a:gd name="connsiteX24" fmla="*/ 2484865 w 2978559"/>
                    <a:gd name="connsiteY24" fmla="*/ 1494892 h 1860257"/>
                    <a:gd name="connsiteX25" fmla="*/ 2369570 w 2978559"/>
                    <a:gd name="connsiteY25" fmla="*/ 1622518 h 1860257"/>
                    <a:gd name="connsiteX26" fmla="*/ 2199256 w 2978559"/>
                    <a:gd name="connsiteY26" fmla="*/ 1695103 h 1860257"/>
                    <a:gd name="connsiteX0" fmla="*/ 2187624 w 2984192"/>
                    <a:gd name="connsiteY0" fmla="*/ 1702239 h 1860257"/>
                    <a:gd name="connsiteX1" fmla="*/ 1305829 w 2984192"/>
                    <a:gd name="connsiteY1" fmla="*/ 1783476 h 1860257"/>
                    <a:gd name="connsiteX2" fmla="*/ 482044 w 2984192"/>
                    <a:gd name="connsiteY2" fmla="*/ 1852791 h 1860257"/>
                    <a:gd name="connsiteX3" fmla="*/ 370129 w 2984192"/>
                    <a:gd name="connsiteY3" fmla="*/ 1595840 h 1860257"/>
                    <a:gd name="connsiteX4" fmla="*/ 11732 w 2984192"/>
                    <a:gd name="connsiteY4" fmla="*/ 1494266 h 1860257"/>
                    <a:gd name="connsiteX5" fmla="*/ 137208 w 2984192"/>
                    <a:gd name="connsiteY5" fmla="*/ 1373762 h 1860257"/>
                    <a:gd name="connsiteX6" fmla="*/ 328751 w 2984192"/>
                    <a:gd name="connsiteY6" fmla="*/ 767767 h 1860257"/>
                    <a:gd name="connsiteX7" fmla="*/ 142527 w 2984192"/>
                    <a:gd name="connsiteY7" fmla="*/ 334549 h 1860257"/>
                    <a:gd name="connsiteX8" fmla="*/ 47799 w 2984192"/>
                    <a:gd name="connsiteY8" fmla="*/ 8130 h 1860257"/>
                    <a:gd name="connsiteX9" fmla="*/ 246844 w 2984192"/>
                    <a:gd name="connsiteY9" fmla="*/ 87983 h 1860257"/>
                    <a:gd name="connsiteX10" fmla="*/ 549009 w 2984192"/>
                    <a:gd name="connsiteY10" fmla="*/ 488698 h 1860257"/>
                    <a:gd name="connsiteX11" fmla="*/ 521864 w 2984192"/>
                    <a:gd name="connsiteY11" fmla="*/ 287134 h 1860257"/>
                    <a:gd name="connsiteX12" fmla="*/ 457490 w 2984192"/>
                    <a:gd name="connsiteY12" fmla="*/ 73139 h 1860257"/>
                    <a:gd name="connsiteX13" fmla="*/ 559800 w 2984192"/>
                    <a:gd name="connsiteY13" fmla="*/ 69014 h 1860257"/>
                    <a:gd name="connsiteX14" fmla="*/ 711531 w 2984192"/>
                    <a:gd name="connsiteY14" fmla="*/ 230235 h 1860257"/>
                    <a:gd name="connsiteX15" fmla="*/ 887722 w 2984192"/>
                    <a:gd name="connsiteY15" fmla="*/ 402258 h 1860257"/>
                    <a:gd name="connsiteX16" fmla="*/ 1558785 w 2984192"/>
                    <a:gd name="connsiteY16" fmla="*/ 312981 h 1860257"/>
                    <a:gd name="connsiteX17" fmla="*/ 1827448 w 2984192"/>
                    <a:gd name="connsiteY17" fmla="*/ 493590 h 1860257"/>
                    <a:gd name="connsiteX18" fmla="*/ 1978297 w 2984192"/>
                    <a:gd name="connsiteY18" fmla="*/ 737370 h 1860257"/>
                    <a:gd name="connsiteX19" fmla="*/ 2351156 w 2984192"/>
                    <a:gd name="connsiteY19" fmla="*/ 623282 h 1860257"/>
                    <a:gd name="connsiteX20" fmla="*/ 2569169 w 2984192"/>
                    <a:gd name="connsiteY20" fmla="*/ 489244 h 1860257"/>
                    <a:gd name="connsiteX21" fmla="*/ 2982427 w 2984192"/>
                    <a:gd name="connsiteY21" fmla="*/ 102722 h 1860257"/>
                    <a:gd name="connsiteX22" fmla="*/ 2712117 w 2984192"/>
                    <a:gd name="connsiteY22" fmla="*/ 1039262 h 1860257"/>
                    <a:gd name="connsiteX23" fmla="*/ 2561681 w 2984192"/>
                    <a:gd name="connsiteY23" fmla="*/ 1391511 h 1860257"/>
                    <a:gd name="connsiteX24" fmla="*/ 2490498 w 2984192"/>
                    <a:gd name="connsiteY24" fmla="*/ 1494892 h 1860257"/>
                    <a:gd name="connsiteX25" fmla="*/ 2375203 w 2984192"/>
                    <a:gd name="connsiteY25" fmla="*/ 1622518 h 1860257"/>
                    <a:gd name="connsiteX26" fmla="*/ 2204889 w 2984192"/>
                    <a:gd name="connsiteY26" fmla="*/ 1695103 h 1860257"/>
                    <a:gd name="connsiteX0" fmla="*/ 2187624 w 2984192"/>
                    <a:gd name="connsiteY0" fmla="*/ 1702239 h 1860257"/>
                    <a:gd name="connsiteX1" fmla="*/ 1305829 w 2984192"/>
                    <a:gd name="connsiteY1" fmla="*/ 1783476 h 1860257"/>
                    <a:gd name="connsiteX2" fmla="*/ 482044 w 2984192"/>
                    <a:gd name="connsiteY2" fmla="*/ 1852791 h 1860257"/>
                    <a:gd name="connsiteX3" fmla="*/ 370129 w 2984192"/>
                    <a:gd name="connsiteY3" fmla="*/ 1595840 h 1860257"/>
                    <a:gd name="connsiteX4" fmla="*/ 11732 w 2984192"/>
                    <a:gd name="connsiteY4" fmla="*/ 1494266 h 1860257"/>
                    <a:gd name="connsiteX5" fmla="*/ 137208 w 2984192"/>
                    <a:gd name="connsiteY5" fmla="*/ 1373762 h 1860257"/>
                    <a:gd name="connsiteX6" fmla="*/ 328751 w 2984192"/>
                    <a:gd name="connsiteY6" fmla="*/ 767767 h 1860257"/>
                    <a:gd name="connsiteX7" fmla="*/ 142527 w 2984192"/>
                    <a:gd name="connsiteY7" fmla="*/ 334549 h 1860257"/>
                    <a:gd name="connsiteX8" fmla="*/ 47799 w 2984192"/>
                    <a:gd name="connsiteY8" fmla="*/ 8130 h 1860257"/>
                    <a:gd name="connsiteX9" fmla="*/ 246844 w 2984192"/>
                    <a:gd name="connsiteY9" fmla="*/ 87983 h 1860257"/>
                    <a:gd name="connsiteX10" fmla="*/ 549009 w 2984192"/>
                    <a:gd name="connsiteY10" fmla="*/ 488698 h 1860257"/>
                    <a:gd name="connsiteX11" fmla="*/ 521864 w 2984192"/>
                    <a:gd name="connsiteY11" fmla="*/ 287134 h 1860257"/>
                    <a:gd name="connsiteX12" fmla="*/ 457490 w 2984192"/>
                    <a:gd name="connsiteY12" fmla="*/ 73139 h 1860257"/>
                    <a:gd name="connsiteX13" fmla="*/ 559800 w 2984192"/>
                    <a:gd name="connsiteY13" fmla="*/ 69014 h 1860257"/>
                    <a:gd name="connsiteX14" fmla="*/ 711531 w 2984192"/>
                    <a:gd name="connsiteY14" fmla="*/ 230235 h 1860257"/>
                    <a:gd name="connsiteX15" fmla="*/ 887722 w 2984192"/>
                    <a:gd name="connsiteY15" fmla="*/ 402258 h 1860257"/>
                    <a:gd name="connsiteX16" fmla="*/ 1558785 w 2984192"/>
                    <a:gd name="connsiteY16" fmla="*/ 312981 h 1860257"/>
                    <a:gd name="connsiteX17" fmla="*/ 1827448 w 2984192"/>
                    <a:gd name="connsiteY17" fmla="*/ 493590 h 1860257"/>
                    <a:gd name="connsiteX18" fmla="*/ 1978297 w 2984192"/>
                    <a:gd name="connsiteY18" fmla="*/ 737370 h 1860257"/>
                    <a:gd name="connsiteX19" fmla="*/ 2351156 w 2984192"/>
                    <a:gd name="connsiteY19" fmla="*/ 623282 h 1860257"/>
                    <a:gd name="connsiteX20" fmla="*/ 2569169 w 2984192"/>
                    <a:gd name="connsiteY20" fmla="*/ 489244 h 1860257"/>
                    <a:gd name="connsiteX21" fmla="*/ 2982427 w 2984192"/>
                    <a:gd name="connsiteY21" fmla="*/ 102722 h 1860257"/>
                    <a:gd name="connsiteX22" fmla="*/ 2712117 w 2984192"/>
                    <a:gd name="connsiteY22" fmla="*/ 1039262 h 1860257"/>
                    <a:gd name="connsiteX23" fmla="*/ 2561681 w 2984192"/>
                    <a:gd name="connsiteY23" fmla="*/ 1391511 h 1860257"/>
                    <a:gd name="connsiteX24" fmla="*/ 2490498 w 2984192"/>
                    <a:gd name="connsiteY24" fmla="*/ 1494892 h 1860257"/>
                    <a:gd name="connsiteX25" fmla="*/ 2375203 w 2984192"/>
                    <a:gd name="connsiteY25" fmla="*/ 1622518 h 1860257"/>
                    <a:gd name="connsiteX26" fmla="*/ 2204889 w 2984192"/>
                    <a:gd name="connsiteY26" fmla="*/ 1695103 h 1860257"/>
                    <a:gd name="connsiteX0" fmla="*/ 2629266 w 3425834"/>
                    <a:gd name="connsiteY0" fmla="*/ 1702239 h 1860257"/>
                    <a:gd name="connsiteX1" fmla="*/ 1747471 w 3425834"/>
                    <a:gd name="connsiteY1" fmla="*/ 1783476 h 1860257"/>
                    <a:gd name="connsiteX2" fmla="*/ 923686 w 3425834"/>
                    <a:gd name="connsiteY2" fmla="*/ 1852791 h 1860257"/>
                    <a:gd name="connsiteX3" fmla="*/ 811771 w 3425834"/>
                    <a:gd name="connsiteY3" fmla="*/ 1595840 h 1860257"/>
                    <a:gd name="connsiteX4" fmla="*/ 2092 w 3425834"/>
                    <a:gd name="connsiteY4" fmla="*/ 1746190 h 1860257"/>
                    <a:gd name="connsiteX5" fmla="*/ 578850 w 3425834"/>
                    <a:gd name="connsiteY5" fmla="*/ 1373762 h 1860257"/>
                    <a:gd name="connsiteX6" fmla="*/ 770393 w 3425834"/>
                    <a:gd name="connsiteY6" fmla="*/ 767767 h 1860257"/>
                    <a:gd name="connsiteX7" fmla="*/ 584169 w 3425834"/>
                    <a:gd name="connsiteY7" fmla="*/ 334549 h 1860257"/>
                    <a:gd name="connsiteX8" fmla="*/ 489441 w 3425834"/>
                    <a:gd name="connsiteY8" fmla="*/ 8130 h 1860257"/>
                    <a:gd name="connsiteX9" fmla="*/ 688486 w 3425834"/>
                    <a:gd name="connsiteY9" fmla="*/ 87983 h 1860257"/>
                    <a:gd name="connsiteX10" fmla="*/ 990651 w 3425834"/>
                    <a:gd name="connsiteY10" fmla="*/ 488698 h 1860257"/>
                    <a:gd name="connsiteX11" fmla="*/ 963506 w 3425834"/>
                    <a:gd name="connsiteY11" fmla="*/ 287134 h 1860257"/>
                    <a:gd name="connsiteX12" fmla="*/ 899132 w 3425834"/>
                    <a:gd name="connsiteY12" fmla="*/ 73139 h 1860257"/>
                    <a:gd name="connsiteX13" fmla="*/ 1001442 w 3425834"/>
                    <a:gd name="connsiteY13" fmla="*/ 69014 h 1860257"/>
                    <a:gd name="connsiteX14" fmla="*/ 1153173 w 3425834"/>
                    <a:gd name="connsiteY14" fmla="*/ 230235 h 1860257"/>
                    <a:gd name="connsiteX15" fmla="*/ 1329364 w 3425834"/>
                    <a:gd name="connsiteY15" fmla="*/ 402258 h 1860257"/>
                    <a:gd name="connsiteX16" fmla="*/ 2000427 w 3425834"/>
                    <a:gd name="connsiteY16" fmla="*/ 312981 h 1860257"/>
                    <a:gd name="connsiteX17" fmla="*/ 2269090 w 3425834"/>
                    <a:gd name="connsiteY17" fmla="*/ 493590 h 1860257"/>
                    <a:gd name="connsiteX18" fmla="*/ 2419939 w 3425834"/>
                    <a:gd name="connsiteY18" fmla="*/ 737370 h 1860257"/>
                    <a:gd name="connsiteX19" fmla="*/ 2792798 w 3425834"/>
                    <a:gd name="connsiteY19" fmla="*/ 623282 h 1860257"/>
                    <a:gd name="connsiteX20" fmla="*/ 3010811 w 3425834"/>
                    <a:gd name="connsiteY20" fmla="*/ 489244 h 1860257"/>
                    <a:gd name="connsiteX21" fmla="*/ 3424069 w 3425834"/>
                    <a:gd name="connsiteY21" fmla="*/ 102722 h 1860257"/>
                    <a:gd name="connsiteX22" fmla="*/ 3153759 w 3425834"/>
                    <a:gd name="connsiteY22" fmla="*/ 1039262 h 1860257"/>
                    <a:gd name="connsiteX23" fmla="*/ 3003323 w 3425834"/>
                    <a:gd name="connsiteY23" fmla="*/ 1391511 h 1860257"/>
                    <a:gd name="connsiteX24" fmla="*/ 2932140 w 3425834"/>
                    <a:gd name="connsiteY24" fmla="*/ 1494892 h 1860257"/>
                    <a:gd name="connsiteX25" fmla="*/ 2816845 w 3425834"/>
                    <a:gd name="connsiteY25" fmla="*/ 1622518 h 1860257"/>
                    <a:gd name="connsiteX26" fmla="*/ 2646531 w 3425834"/>
                    <a:gd name="connsiteY26" fmla="*/ 1695103 h 1860257"/>
                    <a:gd name="connsiteX0" fmla="*/ 2627337 w 3423905"/>
                    <a:gd name="connsiteY0" fmla="*/ 1702239 h 1919372"/>
                    <a:gd name="connsiteX1" fmla="*/ 1745542 w 3423905"/>
                    <a:gd name="connsiteY1" fmla="*/ 1783476 h 1919372"/>
                    <a:gd name="connsiteX2" fmla="*/ 921757 w 3423905"/>
                    <a:gd name="connsiteY2" fmla="*/ 1852791 h 1919372"/>
                    <a:gd name="connsiteX3" fmla="*/ 638830 w 3423905"/>
                    <a:gd name="connsiteY3" fmla="*/ 1883754 h 1919372"/>
                    <a:gd name="connsiteX4" fmla="*/ 163 w 3423905"/>
                    <a:gd name="connsiteY4" fmla="*/ 1746190 h 1919372"/>
                    <a:gd name="connsiteX5" fmla="*/ 576921 w 3423905"/>
                    <a:gd name="connsiteY5" fmla="*/ 1373762 h 1919372"/>
                    <a:gd name="connsiteX6" fmla="*/ 768464 w 3423905"/>
                    <a:gd name="connsiteY6" fmla="*/ 767767 h 1919372"/>
                    <a:gd name="connsiteX7" fmla="*/ 582240 w 3423905"/>
                    <a:gd name="connsiteY7" fmla="*/ 334549 h 1919372"/>
                    <a:gd name="connsiteX8" fmla="*/ 487512 w 3423905"/>
                    <a:gd name="connsiteY8" fmla="*/ 8130 h 1919372"/>
                    <a:gd name="connsiteX9" fmla="*/ 686557 w 3423905"/>
                    <a:gd name="connsiteY9" fmla="*/ 87983 h 1919372"/>
                    <a:gd name="connsiteX10" fmla="*/ 988722 w 3423905"/>
                    <a:gd name="connsiteY10" fmla="*/ 488698 h 1919372"/>
                    <a:gd name="connsiteX11" fmla="*/ 961577 w 3423905"/>
                    <a:gd name="connsiteY11" fmla="*/ 287134 h 1919372"/>
                    <a:gd name="connsiteX12" fmla="*/ 897203 w 3423905"/>
                    <a:gd name="connsiteY12" fmla="*/ 73139 h 1919372"/>
                    <a:gd name="connsiteX13" fmla="*/ 999513 w 3423905"/>
                    <a:gd name="connsiteY13" fmla="*/ 69014 h 1919372"/>
                    <a:gd name="connsiteX14" fmla="*/ 1151244 w 3423905"/>
                    <a:gd name="connsiteY14" fmla="*/ 230235 h 1919372"/>
                    <a:gd name="connsiteX15" fmla="*/ 1327435 w 3423905"/>
                    <a:gd name="connsiteY15" fmla="*/ 402258 h 1919372"/>
                    <a:gd name="connsiteX16" fmla="*/ 1998498 w 3423905"/>
                    <a:gd name="connsiteY16" fmla="*/ 312981 h 1919372"/>
                    <a:gd name="connsiteX17" fmla="*/ 2267161 w 3423905"/>
                    <a:gd name="connsiteY17" fmla="*/ 493590 h 1919372"/>
                    <a:gd name="connsiteX18" fmla="*/ 2418010 w 3423905"/>
                    <a:gd name="connsiteY18" fmla="*/ 737370 h 1919372"/>
                    <a:gd name="connsiteX19" fmla="*/ 2790869 w 3423905"/>
                    <a:gd name="connsiteY19" fmla="*/ 623282 h 1919372"/>
                    <a:gd name="connsiteX20" fmla="*/ 3008882 w 3423905"/>
                    <a:gd name="connsiteY20" fmla="*/ 489244 h 1919372"/>
                    <a:gd name="connsiteX21" fmla="*/ 3422140 w 3423905"/>
                    <a:gd name="connsiteY21" fmla="*/ 102722 h 1919372"/>
                    <a:gd name="connsiteX22" fmla="*/ 3151830 w 3423905"/>
                    <a:gd name="connsiteY22" fmla="*/ 1039262 h 1919372"/>
                    <a:gd name="connsiteX23" fmla="*/ 3001394 w 3423905"/>
                    <a:gd name="connsiteY23" fmla="*/ 1391511 h 1919372"/>
                    <a:gd name="connsiteX24" fmla="*/ 2930211 w 3423905"/>
                    <a:gd name="connsiteY24" fmla="*/ 1494892 h 1919372"/>
                    <a:gd name="connsiteX25" fmla="*/ 2814916 w 3423905"/>
                    <a:gd name="connsiteY25" fmla="*/ 1622518 h 1919372"/>
                    <a:gd name="connsiteX26" fmla="*/ 2644602 w 3423905"/>
                    <a:gd name="connsiteY26" fmla="*/ 1695103 h 1919372"/>
                    <a:gd name="connsiteX0" fmla="*/ 2627337 w 3423905"/>
                    <a:gd name="connsiteY0" fmla="*/ 1702239 h 1919372"/>
                    <a:gd name="connsiteX1" fmla="*/ 1745542 w 3423905"/>
                    <a:gd name="connsiteY1" fmla="*/ 1783476 h 1919372"/>
                    <a:gd name="connsiteX2" fmla="*/ 921757 w 3423905"/>
                    <a:gd name="connsiteY2" fmla="*/ 1852791 h 1919372"/>
                    <a:gd name="connsiteX3" fmla="*/ 638830 w 3423905"/>
                    <a:gd name="connsiteY3" fmla="*/ 1883754 h 1919372"/>
                    <a:gd name="connsiteX4" fmla="*/ 163 w 3423905"/>
                    <a:gd name="connsiteY4" fmla="*/ 1746190 h 1919372"/>
                    <a:gd name="connsiteX5" fmla="*/ 576921 w 3423905"/>
                    <a:gd name="connsiteY5" fmla="*/ 1373762 h 1919372"/>
                    <a:gd name="connsiteX6" fmla="*/ 768464 w 3423905"/>
                    <a:gd name="connsiteY6" fmla="*/ 767767 h 1919372"/>
                    <a:gd name="connsiteX7" fmla="*/ 582240 w 3423905"/>
                    <a:gd name="connsiteY7" fmla="*/ 334549 h 1919372"/>
                    <a:gd name="connsiteX8" fmla="*/ 487512 w 3423905"/>
                    <a:gd name="connsiteY8" fmla="*/ 8130 h 1919372"/>
                    <a:gd name="connsiteX9" fmla="*/ 686557 w 3423905"/>
                    <a:gd name="connsiteY9" fmla="*/ 87983 h 1919372"/>
                    <a:gd name="connsiteX10" fmla="*/ 988722 w 3423905"/>
                    <a:gd name="connsiteY10" fmla="*/ 488698 h 1919372"/>
                    <a:gd name="connsiteX11" fmla="*/ 961577 w 3423905"/>
                    <a:gd name="connsiteY11" fmla="*/ 287134 h 1919372"/>
                    <a:gd name="connsiteX12" fmla="*/ 897203 w 3423905"/>
                    <a:gd name="connsiteY12" fmla="*/ 73139 h 1919372"/>
                    <a:gd name="connsiteX13" fmla="*/ 999513 w 3423905"/>
                    <a:gd name="connsiteY13" fmla="*/ 69014 h 1919372"/>
                    <a:gd name="connsiteX14" fmla="*/ 1151244 w 3423905"/>
                    <a:gd name="connsiteY14" fmla="*/ 230235 h 1919372"/>
                    <a:gd name="connsiteX15" fmla="*/ 1327435 w 3423905"/>
                    <a:gd name="connsiteY15" fmla="*/ 402258 h 1919372"/>
                    <a:gd name="connsiteX16" fmla="*/ 1998498 w 3423905"/>
                    <a:gd name="connsiteY16" fmla="*/ 312981 h 1919372"/>
                    <a:gd name="connsiteX17" fmla="*/ 2267161 w 3423905"/>
                    <a:gd name="connsiteY17" fmla="*/ 493590 h 1919372"/>
                    <a:gd name="connsiteX18" fmla="*/ 2418010 w 3423905"/>
                    <a:gd name="connsiteY18" fmla="*/ 737370 h 1919372"/>
                    <a:gd name="connsiteX19" fmla="*/ 2790869 w 3423905"/>
                    <a:gd name="connsiteY19" fmla="*/ 623282 h 1919372"/>
                    <a:gd name="connsiteX20" fmla="*/ 3008882 w 3423905"/>
                    <a:gd name="connsiteY20" fmla="*/ 489244 h 1919372"/>
                    <a:gd name="connsiteX21" fmla="*/ 3422140 w 3423905"/>
                    <a:gd name="connsiteY21" fmla="*/ 102722 h 1919372"/>
                    <a:gd name="connsiteX22" fmla="*/ 3151830 w 3423905"/>
                    <a:gd name="connsiteY22" fmla="*/ 1039262 h 1919372"/>
                    <a:gd name="connsiteX23" fmla="*/ 3001394 w 3423905"/>
                    <a:gd name="connsiteY23" fmla="*/ 1391511 h 1919372"/>
                    <a:gd name="connsiteX24" fmla="*/ 2930211 w 3423905"/>
                    <a:gd name="connsiteY24" fmla="*/ 1494892 h 1919372"/>
                    <a:gd name="connsiteX25" fmla="*/ 2814916 w 3423905"/>
                    <a:gd name="connsiteY25" fmla="*/ 1622518 h 1919372"/>
                    <a:gd name="connsiteX26" fmla="*/ 2644602 w 3423905"/>
                    <a:gd name="connsiteY26" fmla="*/ 1695103 h 1919372"/>
                    <a:gd name="connsiteX0" fmla="*/ 2627337 w 3423905"/>
                    <a:gd name="connsiteY0" fmla="*/ 1702239 h 1883755"/>
                    <a:gd name="connsiteX1" fmla="*/ 1745542 w 3423905"/>
                    <a:gd name="connsiteY1" fmla="*/ 1783476 h 1883755"/>
                    <a:gd name="connsiteX2" fmla="*/ 921757 w 3423905"/>
                    <a:gd name="connsiteY2" fmla="*/ 1852791 h 1883755"/>
                    <a:gd name="connsiteX3" fmla="*/ 638830 w 3423905"/>
                    <a:gd name="connsiteY3" fmla="*/ 1883754 h 1883755"/>
                    <a:gd name="connsiteX4" fmla="*/ 163 w 3423905"/>
                    <a:gd name="connsiteY4" fmla="*/ 1746190 h 1883755"/>
                    <a:gd name="connsiteX5" fmla="*/ 576921 w 3423905"/>
                    <a:gd name="connsiteY5" fmla="*/ 1373762 h 1883755"/>
                    <a:gd name="connsiteX6" fmla="*/ 768464 w 3423905"/>
                    <a:gd name="connsiteY6" fmla="*/ 767767 h 1883755"/>
                    <a:gd name="connsiteX7" fmla="*/ 582240 w 3423905"/>
                    <a:gd name="connsiteY7" fmla="*/ 334549 h 1883755"/>
                    <a:gd name="connsiteX8" fmla="*/ 487512 w 3423905"/>
                    <a:gd name="connsiteY8" fmla="*/ 8130 h 1883755"/>
                    <a:gd name="connsiteX9" fmla="*/ 686557 w 3423905"/>
                    <a:gd name="connsiteY9" fmla="*/ 87983 h 1883755"/>
                    <a:gd name="connsiteX10" fmla="*/ 988722 w 3423905"/>
                    <a:gd name="connsiteY10" fmla="*/ 488698 h 1883755"/>
                    <a:gd name="connsiteX11" fmla="*/ 961577 w 3423905"/>
                    <a:gd name="connsiteY11" fmla="*/ 287134 h 1883755"/>
                    <a:gd name="connsiteX12" fmla="*/ 897203 w 3423905"/>
                    <a:gd name="connsiteY12" fmla="*/ 73139 h 1883755"/>
                    <a:gd name="connsiteX13" fmla="*/ 999513 w 3423905"/>
                    <a:gd name="connsiteY13" fmla="*/ 69014 h 1883755"/>
                    <a:gd name="connsiteX14" fmla="*/ 1151244 w 3423905"/>
                    <a:gd name="connsiteY14" fmla="*/ 230235 h 1883755"/>
                    <a:gd name="connsiteX15" fmla="*/ 1327435 w 3423905"/>
                    <a:gd name="connsiteY15" fmla="*/ 402258 h 1883755"/>
                    <a:gd name="connsiteX16" fmla="*/ 1998498 w 3423905"/>
                    <a:gd name="connsiteY16" fmla="*/ 312981 h 1883755"/>
                    <a:gd name="connsiteX17" fmla="*/ 2267161 w 3423905"/>
                    <a:gd name="connsiteY17" fmla="*/ 493590 h 1883755"/>
                    <a:gd name="connsiteX18" fmla="*/ 2418010 w 3423905"/>
                    <a:gd name="connsiteY18" fmla="*/ 737370 h 1883755"/>
                    <a:gd name="connsiteX19" fmla="*/ 2790869 w 3423905"/>
                    <a:gd name="connsiteY19" fmla="*/ 623282 h 1883755"/>
                    <a:gd name="connsiteX20" fmla="*/ 3008882 w 3423905"/>
                    <a:gd name="connsiteY20" fmla="*/ 489244 h 1883755"/>
                    <a:gd name="connsiteX21" fmla="*/ 3422140 w 3423905"/>
                    <a:gd name="connsiteY21" fmla="*/ 102722 h 1883755"/>
                    <a:gd name="connsiteX22" fmla="*/ 3151830 w 3423905"/>
                    <a:gd name="connsiteY22" fmla="*/ 1039262 h 1883755"/>
                    <a:gd name="connsiteX23" fmla="*/ 3001394 w 3423905"/>
                    <a:gd name="connsiteY23" fmla="*/ 1391511 h 1883755"/>
                    <a:gd name="connsiteX24" fmla="*/ 2930211 w 3423905"/>
                    <a:gd name="connsiteY24" fmla="*/ 1494892 h 1883755"/>
                    <a:gd name="connsiteX25" fmla="*/ 2814916 w 3423905"/>
                    <a:gd name="connsiteY25" fmla="*/ 1622518 h 1883755"/>
                    <a:gd name="connsiteX26" fmla="*/ 2644602 w 3423905"/>
                    <a:gd name="connsiteY26" fmla="*/ 1695103 h 1883755"/>
                    <a:gd name="connsiteX0" fmla="*/ 2627337 w 3423905"/>
                    <a:gd name="connsiteY0" fmla="*/ 1702239 h 1883754"/>
                    <a:gd name="connsiteX1" fmla="*/ 1745542 w 3423905"/>
                    <a:gd name="connsiteY1" fmla="*/ 1783476 h 1883754"/>
                    <a:gd name="connsiteX2" fmla="*/ 921757 w 3423905"/>
                    <a:gd name="connsiteY2" fmla="*/ 1852791 h 1883754"/>
                    <a:gd name="connsiteX3" fmla="*/ 638830 w 3423905"/>
                    <a:gd name="connsiteY3" fmla="*/ 1883754 h 1883754"/>
                    <a:gd name="connsiteX4" fmla="*/ 163 w 3423905"/>
                    <a:gd name="connsiteY4" fmla="*/ 1746190 h 1883754"/>
                    <a:gd name="connsiteX5" fmla="*/ 576921 w 3423905"/>
                    <a:gd name="connsiteY5" fmla="*/ 1373762 h 1883754"/>
                    <a:gd name="connsiteX6" fmla="*/ 768464 w 3423905"/>
                    <a:gd name="connsiteY6" fmla="*/ 767767 h 1883754"/>
                    <a:gd name="connsiteX7" fmla="*/ 582240 w 3423905"/>
                    <a:gd name="connsiteY7" fmla="*/ 334549 h 1883754"/>
                    <a:gd name="connsiteX8" fmla="*/ 487512 w 3423905"/>
                    <a:gd name="connsiteY8" fmla="*/ 8130 h 1883754"/>
                    <a:gd name="connsiteX9" fmla="*/ 686557 w 3423905"/>
                    <a:gd name="connsiteY9" fmla="*/ 87983 h 1883754"/>
                    <a:gd name="connsiteX10" fmla="*/ 988722 w 3423905"/>
                    <a:gd name="connsiteY10" fmla="*/ 488698 h 1883754"/>
                    <a:gd name="connsiteX11" fmla="*/ 961577 w 3423905"/>
                    <a:gd name="connsiteY11" fmla="*/ 287134 h 1883754"/>
                    <a:gd name="connsiteX12" fmla="*/ 897203 w 3423905"/>
                    <a:gd name="connsiteY12" fmla="*/ 73139 h 1883754"/>
                    <a:gd name="connsiteX13" fmla="*/ 999513 w 3423905"/>
                    <a:gd name="connsiteY13" fmla="*/ 69014 h 1883754"/>
                    <a:gd name="connsiteX14" fmla="*/ 1151244 w 3423905"/>
                    <a:gd name="connsiteY14" fmla="*/ 230235 h 1883754"/>
                    <a:gd name="connsiteX15" fmla="*/ 1327435 w 3423905"/>
                    <a:gd name="connsiteY15" fmla="*/ 402258 h 1883754"/>
                    <a:gd name="connsiteX16" fmla="*/ 1998498 w 3423905"/>
                    <a:gd name="connsiteY16" fmla="*/ 312981 h 1883754"/>
                    <a:gd name="connsiteX17" fmla="*/ 2267161 w 3423905"/>
                    <a:gd name="connsiteY17" fmla="*/ 493590 h 1883754"/>
                    <a:gd name="connsiteX18" fmla="*/ 2418010 w 3423905"/>
                    <a:gd name="connsiteY18" fmla="*/ 737370 h 1883754"/>
                    <a:gd name="connsiteX19" fmla="*/ 2790869 w 3423905"/>
                    <a:gd name="connsiteY19" fmla="*/ 623282 h 1883754"/>
                    <a:gd name="connsiteX20" fmla="*/ 3008882 w 3423905"/>
                    <a:gd name="connsiteY20" fmla="*/ 489244 h 1883754"/>
                    <a:gd name="connsiteX21" fmla="*/ 3422140 w 3423905"/>
                    <a:gd name="connsiteY21" fmla="*/ 102722 h 1883754"/>
                    <a:gd name="connsiteX22" fmla="*/ 3151830 w 3423905"/>
                    <a:gd name="connsiteY22" fmla="*/ 1039262 h 1883754"/>
                    <a:gd name="connsiteX23" fmla="*/ 3001394 w 3423905"/>
                    <a:gd name="connsiteY23" fmla="*/ 1391511 h 1883754"/>
                    <a:gd name="connsiteX24" fmla="*/ 2930211 w 3423905"/>
                    <a:gd name="connsiteY24" fmla="*/ 1494892 h 1883754"/>
                    <a:gd name="connsiteX25" fmla="*/ 2814916 w 3423905"/>
                    <a:gd name="connsiteY25" fmla="*/ 1622518 h 1883754"/>
                    <a:gd name="connsiteX26" fmla="*/ 2749109 w 3423905"/>
                    <a:gd name="connsiteY26" fmla="*/ 1677109 h 1883754"/>
                    <a:gd name="connsiteX0" fmla="*/ 2627337 w 3423905"/>
                    <a:gd name="connsiteY0" fmla="*/ 1702239 h 1883754"/>
                    <a:gd name="connsiteX1" fmla="*/ 1745542 w 3423905"/>
                    <a:gd name="connsiteY1" fmla="*/ 1783476 h 1883754"/>
                    <a:gd name="connsiteX2" fmla="*/ 921757 w 3423905"/>
                    <a:gd name="connsiteY2" fmla="*/ 1852791 h 1883754"/>
                    <a:gd name="connsiteX3" fmla="*/ 638830 w 3423905"/>
                    <a:gd name="connsiteY3" fmla="*/ 1883754 h 1883754"/>
                    <a:gd name="connsiteX4" fmla="*/ 163 w 3423905"/>
                    <a:gd name="connsiteY4" fmla="*/ 1746190 h 1883754"/>
                    <a:gd name="connsiteX5" fmla="*/ 576921 w 3423905"/>
                    <a:gd name="connsiteY5" fmla="*/ 1373762 h 1883754"/>
                    <a:gd name="connsiteX6" fmla="*/ 768464 w 3423905"/>
                    <a:gd name="connsiteY6" fmla="*/ 767767 h 1883754"/>
                    <a:gd name="connsiteX7" fmla="*/ 582240 w 3423905"/>
                    <a:gd name="connsiteY7" fmla="*/ 334549 h 1883754"/>
                    <a:gd name="connsiteX8" fmla="*/ 487512 w 3423905"/>
                    <a:gd name="connsiteY8" fmla="*/ 8130 h 1883754"/>
                    <a:gd name="connsiteX9" fmla="*/ 686557 w 3423905"/>
                    <a:gd name="connsiteY9" fmla="*/ 87983 h 1883754"/>
                    <a:gd name="connsiteX10" fmla="*/ 988722 w 3423905"/>
                    <a:gd name="connsiteY10" fmla="*/ 488698 h 1883754"/>
                    <a:gd name="connsiteX11" fmla="*/ 961577 w 3423905"/>
                    <a:gd name="connsiteY11" fmla="*/ 287134 h 1883754"/>
                    <a:gd name="connsiteX12" fmla="*/ 897203 w 3423905"/>
                    <a:gd name="connsiteY12" fmla="*/ 73139 h 1883754"/>
                    <a:gd name="connsiteX13" fmla="*/ 999513 w 3423905"/>
                    <a:gd name="connsiteY13" fmla="*/ 69014 h 1883754"/>
                    <a:gd name="connsiteX14" fmla="*/ 1151244 w 3423905"/>
                    <a:gd name="connsiteY14" fmla="*/ 230235 h 1883754"/>
                    <a:gd name="connsiteX15" fmla="*/ 1327435 w 3423905"/>
                    <a:gd name="connsiteY15" fmla="*/ 402258 h 1883754"/>
                    <a:gd name="connsiteX16" fmla="*/ 1998498 w 3423905"/>
                    <a:gd name="connsiteY16" fmla="*/ 312981 h 1883754"/>
                    <a:gd name="connsiteX17" fmla="*/ 2267161 w 3423905"/>
                    <a:gd name="connsiteY17" fmla="*/ 493590 h 1883754"/>
                    <a:gd name="connsiteX18" fmla="*/ 2418010 w 3423905"/>
                    <a:gd name="connsiteY18" fmla="*/ 737370 h 1883754"/>
                    <a:gd name="connsiteX19" fmla="*/ 2790869 w 3423905"/>
                    <a:gd name="connsiteY19" fmla="*/ 623282 h 1883754"/>
                    <a:gd name="connsiteX20" fmla="*/ 3008882 w 3423905"/>
                    <a:gd name="connsiteY20" fmla="*/ 489244 h 1883754"/>
                    <a:gd name="connsiteX21" fmla="*/ 3422140 w 3423905"/>
                    <a:gd name="connsiteY21" fmla="*/ 102722 h 1883754"/>
                    <a:gd name="connsiteX22" fmla="*/ 3151830 w 3423905"/>
                    <a:gd name="connsiteY22" fmla="*/ 1039262 h 1883754"/>
                    <a:gd name="connsiteX23" fmla="*/ 3001394 w 3423905"/>
                    <a:gd name="connsiteY23" fmla="*/ 1391511 h 1883754"/>
                    <a:gd name="connsiteX24" fmla="*/ 2930211 w 3423905"/>
                    <a:gd name="connsiteY24" fmla="*/ 1494892 h 1883754"/>
                    <a:gd name="connsiteX25" fmla="*/ 2814916 w 3423905"/>
                    <a:gd name="connsiteY25" fmla="*/ 1622518 h 1883754"/>
                    <a:gd name="connsiteX26" fmla="*/ 2749109 w 3423905"/>
                    <a:gd name="connsiteY26" fmla="*/ 1677109 h 1883754"/>
                    <a:gd name="connsiteX0" fmla="*/ 2627337 w 3423905"/>
                    <a:gd name="connsiteY0" fmla="*/ 1702239 h 1883754"/>
                    <a:gd name="connsiteX1" fmla="*/ 1721790 w 3423905"/>
                    <a:gd name="connsiteY1" fmla="*/ 1807469 h 1883754"/>
                    <a:gd name="connsiteX2" fmla="*/ 921757 w 3423905"/>
                    <a:gd name="connsiteY2" fmla="*/ 1852791 h 1883754"/>
                    <a:gd name="connsiteX3" fmla="*/ 638830 w 3423905"/>
                    <a:gd name="connsiteY3" fmla="*/ 1883754 h 1883754"/>
                    <a:gd name="connsiteX4" fmla="*/ 163 w 3423905"/>
                    <a:gd name="connsiteY4" fmla="*/ 1746190 h 1883754"/>
                    <a:gd name="connsiteX5" fmla="*/ 576921 w 3423905"/>
                    <a:gd name="connsiteY5" fmla="*/ 1373762 h 1883754"/>
                    <a:gd name="connsiteX6" fmla="*/ 768464 w 3423905"/>
                    <a:gd name="connsiteY6" fmla="*/ 767767 h 1883754"/>
                    <a:gd name="connsiteX7" fmla="*/ 582240 w 3423905"/>
                    <a:gd name="connsiteY7" fmla="*/ 334549 h 1883754"/>
                    <a:gd name="connsiteX8" fmla="*/ 487512 w 3423905"/>
                    <a:gd name="connsiteY8" fmla="*/ 8130 h 1883754"/>
                    <a:gd name="connsiteX9" fmla="*/ 686557 w 3423905"/>
                    <a:gd name="connsiteY9" fmla="*/ 87983 h 1883754"/>
                    <a:gd name="connsiteX10" fmla="*/ 988722 w 3423905"/>
                    <a:gd name="connsiteY10" fmla="*/ 488698 h 1883754"/>
                    <a:gd name="connsiteX11" fmla="*/ 961577 w 3423905"/>
                    <a:gd name="connsiteY11" fmla="*/ 287134 h 1883754"/>
                    <a:gd name="connsiteX12" fmla="*/ 897203 w 3423905"/>
                    <a:gd name="connsiteY12" fmla="*/ 73139 h 1883754"/>
                    <a:gd name="connsiteX13" fmla="*/ 999513 w 3423905"/>
                    <a:gd name="connsiteY13" fmla="*/ 69014 h 1883754"/>
                    <a:gd name="connsiteX14" fmla="*/ 1151244 w 3423905"/>
                    <a:gd name="connsiteY14" fmla="*/ 230235 h 1883754"/>
                    <a:gd name="connsiteX15" fmla="*/ 1327435 w 3423905"/>
                    <a:gd name="connsiteY15" fmla="*/ 402258 h 1883754"/>
                    <a:gd name="connsiteX16" fmla="*/ 1998498 w 3423905"/>
                    <a:gd name="connsiteY16" fmla="*/ 312981 h 1883754"/>
                    <a:gd name="connsiteX17" fmla="*/ 2267161 w 3423905"/>
                    <a:gd name="connsiteY17" fmla="*/ 493590 h 1883754"/>
                    <a:gd name="connsiteX18" fmla="*/ 2418010 w 3423905"/>
                    <a:gd name="connsiteY18" fmla="*/ 737370 h 1883754"/>
                    <a:gd name="connsiteX19" fmla="*/ 2790869 w 3423905"/>
                    <a:gd name="connsiteY19" fmla="*/ 623282 h 1883754"/>
                    <a:gd name="connsiteX20" fmla="*/ 3008882 w 3423905"/>
                    <a:gd name="connsiteY20" fmla="*/ 489244 h 1883754"/>
                    <a:gd name="connsiteX21" fmla="*/ 3422140 w 3423905"/>
                    <a:gd name="connsiteY21" fmla="*/ 102722 h 1883754"/>
                    <a:gd name="connsiteX22" fmla="*/ 3151830 w 3423905"/>
                    <a:gd name="connsiteY22" fmla="*/ 1039262 h 1883754"/>
                    <a:gd name="connsiteX23" fmla="*/ 3001394 w 3423905"/>
                    <a:gd name="connsiteY23" fmla="*/ 1391511 h 1883754"/>
                    <a:gd name="connsiteX24" fmla="*/ 2930211 w 3423905"/>
                    <a:gd name="connsiteY24" fmla="*/ 1494892 h 1883754"/>
                    <a:gd name="connsiteX25" fmla="*/ 2814916 w 3423905"/>
                    <a:gd name="connsiteY25" fmla="*/ 1622518 h 1883754"/>
                    <a:gd name="connsiteX26" fmla="*/ 2749109 w 3423905"/>
                    <a:gd name="connsiteY26" fmla="*/ 1677109 h 1883754"/>
                    <a:gd name="connsiteX0" fmla="*/ 2627337 w 3423905"/>
                    <a:gd name="connsiteY0" fmla="*/ 1702239 h 1883754"/>
                    <a:gd name="connsiteX1" fmla="*/ 2208961 w 3423905"/>
                    <a:gd name="connsiteY1" fmla="*/ 1730555 h 1883754"/>
                    <a:gd name="connsiteX2" fmla="*/ 1721790 w 3423905"/>
                    <a:gd name="connsiteY2" fmla="*/ 1807469 h 1883754"/>
                    <a:gd name="connsiteX3" fmla="*/ 921757 w 3423905"/>
                    <a:gd name="connsiteY3" fmla="*/ 1852791 h 1883754"/>
                    <a:gd name="connsiteX4" fmla="*/ 638830 w 3423905"/>
                    <a:gd name="connsiteY4" fmla="*/ 1883754 h 1883754"/>
                    <a:gd name="connsiteX5" fmla="*/ 163 w 3423905"/>
                    <a:gd name="connsiteY5" fmla="*/ 1746190 h 1883754"/>
                    <a:gd name="connsiteX6" fmla="*/ 576921 w 3423905"/>
                    <a:gd name="connsiteY6" fmla="*/ 1373762 h 1883754"/>
                    <a:gd name="connsiteX7" fmla="*/ 768464 w 3423905"/>
                    <a:gd name="connsiteY7" fmla="*/ 767767 h 1883754"/>
                    <a:gd name="connsiteX8" fmla="*/ 582240 w 3423905"/>
                    <a:gd name="connsiteY8" fmla="*/ 334549 h 1883754"/>
                    <a:gd name="connsiteX9" fmla="*/ 487512 w 3423905"/>
                    <a:gd name="connsiteY9" fmla="*/ 8130 h 1883754"/>
                    <a:gd name="connsiteX10" fmla="*/ 686557 w 3423905"/>
                    <a:gd name="connsiteY10" fmla="*/ 87983 h 1883754"/>
                    <a:gd name="connsiteX11" fmla="*/ 988722 w 3423905"/>
                    <a:gd name="connsiteY11" fmla="*/ 488698 h 1883754"/>
                    <a:gd name="connsiteX12" fmla="*/ 961577 w 3423905"/>
                    <a:gd name="connsiteY12" fmla="*/ 287134 h 1883754"/>
                    <a:gd name="connsiteX13" fmla="*/ 897203 w 3423905"/>
                    <a:gd name="connsiteY13" fmla="*/ 73139 h 1883754"/>
                    <a:gd name="connsiteX14" fmla="*/ 999513 w 3423905"/>
                    <a:gd name="connsiteY14" fmla="*/ 69014 h 1883754"/>
                    <a:gd name="connsiteX15" fmla="*/ 1151244 w 3423905"/>
                    <a:gd name="connsiteY15" fmla="*/ 230235 h 1883754"/>
                    <a:gd name="connsiteX16" fmla="*/ 1327435 w 3423905"/>
                    <a:gd name="connsiteY16" fmla="*/ 402258 h 1883754"/>
                    <a:gd name="connsiteX17" fmla="*/ 1998498 w 3423905"/>
                    <a:gd name="connsiteY17" fmla="*/ 312981 h 1883754"/>
                    <a:gd name="connsiteX18" fmla="*/ 2267161 w 3423905"/>
                    <a:gd name="connsiteY18" fmla="*/ 493590 h 1883754"/>
                    <a:gd name="connsiteX19" fmla="*/ 2418010 w 3423905"/>
                    <a:gd name="connsiteY19" fmla="*/ 737370 h 1883754"/>
                    <a:gd name="connsiteX20" fmla="*/ 2790869 w 3423905"/>
                    <a:gd name="connsiteY20" fmla="*/ 623282 h 1883754"/>
                    <a:gd name="connsiteX21" fmla="*/ 3008882 w 3423905"/>
                    <a:gd name="connsiteY21" fmla="*/ 489244 h 1883754"/>
                    <a:gd name="connsiteX22" fmla="*/ 3422140 w 3423905"/>
                    <a:gd name="connsiteY22" fmla="*/ 102722 h 1883754"/>
                    <a:gd name="connsiteX23" fmla="*/ 3151830 w 3423905"/>
                    <a:gd name="connsiteY23" fmla="*/ 1039262 h 1883754"/>
                    <a:gd name="connsiteX24" fmla="*/ 3001394 w 3423905"/>
                    <a:gd name="connsiteY24" fmla="*/ 1391511 h 1883754"/>
                    <a:gd name="connsiteX25" fmla="*/ 2930211 w 3423905"/>
                    <a:gd name="connsiteY25" fmla="*/ 1494892 h 1883754"/>
                    <a:gd name="connsiteX26" fmla="*/ 2814916 w 3423905"/>
                    <a:gd name="connsiteY26" fmla="*/ 1622518 h 1883754"/>
                    <a:gd name="connsiteX27" fmla="*/ 2749109 w 3423905"/>
                    <a:gd name="connsiteY27" fmla="*/ 1677109 h 1883754"/>
                    <a:gd name="connsiteX0" fmla="*/ 2627337 w 3423905"/>
                    <a:gd name="connsiteY0" fmla="*/ 1702239 h 1883754"/>
                    <a:gd name="connsiteX1" fmla="*/ 2194709 w 3423905"/>
                    <a:gd name="connsiteY1" fmla="*/ 1658576 h 1883754"/>
                    <a:gd name="connsiteX2" fmla="*/ 1721790 w 3423905"/>
                    <a:gd name="connsiteY2" fmla="*/ 1807469 h 1883754"/>
                    <a:gd name="connsiteX3" fmla="*/ 921757 w 3423905"/>
                    <a:gd name="connsiteY3" fmla="*/ 1852791 h 1883754"/>
                    <a:gd name="connsiteX4" fmla="*/ 638830 w 3423905"/>
                    <a:gd name="connsiteY4" fmla="*/ 1883754 h 1883754"/>
                    <a:gd name="connsiteX5" fmla="*/ 163 w 3423905"/>
                    <a:gd name="connsiteY5" fmla="*/ 1746190 h 1883754"/>
                    <a:gd name="connsiteX6" fmla="*/ 576921 w 3423905"/>
                    <a:gd name="connsiteY6" fmla="*/ 1373762 h 1883754"/>
                    <a:gd name="connsiteX7" fmla="*/ 768464 w 3423905"/>
                    <a:gd name="connsiteY7" fmla="*/ 767767 h 1883754"/>
                    <a:gd name="connsiteX8" fmla="*/ 582240 w 3423905"/>
                    <a:gd name="connsiteY8" fmla="*/ 334549 h 1883754"/>
                    <a:gd name="connsiteX9" fmla="*/ 487512 w 3423905"/>
                    <a:gd name="connsiteY9" fmla="*/ 8130 h 1883754"/>
                    <a:gd name="connsiteX10" fmla="*/ 686557 w 3423905"/>
                    <a:gd name="connsiteY10" fmla="*/ 87983 h 1883754"/>
                    <a:gd name="connsiteX11" fmla="*/ 988722 w 3423905"/>
                    <a:gd name="connsiteY11" fmla="*/ 488698 h 1883754"/>
                    <a:gd name="connsiteX12" fmla="*/ 961577 w 3423905"/>
                    <a:gd name="connsiteY12" fmla="*/ 287134 h 1883754"/>
                    <a:gd name="connsiteX13" fmla="*/ 897203 w 3423905"/>
                    <a:gd name="connsiteY13" fmla="*/ 73139 h 1883754"/>
                    <a:gd name="connsiteX14" fmla="*/ 999513 w 3423905"/>
                    <a:gd name="connsiteY14" fmla="*/ 69014 h 1883754"/>
                    <a:gd name="connsiteX15" fmla="*/ 1151244 w 3423905"/>
                    <a:gd name="connsiteY15" fmla="*/ 230235 h 1883754"/>
                    <a:gd name="connsiteX16" fmla="*/ 1327435 w 3423905"/>
                    <a:gd name="connsiteY16" fmla="*/ 402258 h 1883754"/>
                    <a:gd name="connsiteX17" fmla="*/ 1998498 w 3423905"/>
                    <a:gd name="connsiteY17" fmla="*/ 312981 h 1883754"/>
                    <a:gd name="connsiteX18" fmla="*/ 2267161 w 3423905"/>
                    <a:gd name="connsiteY18" fmla="*/ 493590 h 1883754"/>
                    <a:gd name="connsiteX19" fmla="*/ 2418010 w 3423905"/>
                    <a:gd name="connsiteY19" fmla="*/ 737370 h 1883754"/>
                    <a:gd name="connsiteX20" fmla="*/ 2790869 w 3423905"/>
                    <a:gd name="connsiteY20" fmla="*/ 623282 h 1883754"/>
                    <a:gd name="connsiteX21" fmla="*/ 3008882 w 3423905"/>
                    <a:gd name="connsiteY21" fmla="*/ 489244 h 1883754"/>
                    <a:gd name="connsiteX22" fmla="*/ 3422140 w 3423905"/>
                    <a:gd name="connsiteY22" fmla="*/ 102722 h 1883754"/>
                    <a:gd name="connsiteX23" fmla="*/ 3151830 w 3423905"/>
                    <a:gd name="connsiteY23" fmla="*/ 1039262 h 1883754"/>
                    <a:gd name="connsiteX24" fmla="*/ 3001394 w 3423905"/>
                    <a:gd name="connsiteY24" fmla="*/ 1391511 h 1883754"/>
                    <a:gd name="connsiteX25" fmla="*/ 2930211 w 3423905"/>
                    <a:gd name="connsiteY25" fmla="*/ 1494892 h 1883754"/>
                    <a:gd name="connsiteX26" fmla="*/ 2814916 w 3423905"/>
                    <a:gd name="connsiteY26" fmla="*/ 1622518 h 1883754"/>
                    <a:gd name="connsiteX27" fmla="*/ 2749109 w 3423905"/>
                    <a:gd name="connsiteY27" fmla="*/ 1677109 h 1883754"/>
                    <a:gd name="connsiteX0" fmla="*/ 2627337 w 3423905"/>
                    <a:gd name="connsiteY0" fmla="*/ 1702239 h 1883754"/>
                    <a:gd name="connsiteX1" fmla="*/ 2147206 w 3423905"/>
                    <a:gd name="connsiteY1" fmla="*/ 1598594 h 1883754"/>
                    <a:gd name="connsiteX2" fmla="*/ 1721790 w 3423905"/>
                    <a:gd name="connsiteY2" fmla="*/ 1807469 h 1883754"/>
                    <a:gd name="connsiteX3" fmla="*/ 921757 w 3423905"/>
                    <a:gd name="connsiteY3" fmla="*/ 1852791 h 1883754"/>
                    <a:gd name="connsiteX4" fmla="*/ 638830 w 3423905"/>
                    <a:gd name="connsiteY4" fmla="*/ 1883754 h 1883754"/>
                    <a:gd name="connsiteX5" fmla="*/ 163 w 3423905"/>
                    <a:gd name="connsiteY5" fmla="*/ 1746190 h 1883754"/>
                    <a:gd name="connsiteX6" fmla="*/ 576921 w 3423905"/>
                    <a:gd name="connsiteY6" fmla="*/ 1373762 h 1883754"/>
                    <a:gd name="connsiteX7" fmla="*/ 768464 w 3423905"/>
                    <a:gd name="connsiteY7" fmla="*/ 767767 h 1883754"/>
                    <a:gd name="connsiteX8" fmla="*/ 582240 w 3423905"/>
                    <a:gd name="connsiteY8" fmla="*/ 334549 h 1883754"/>
                    <a:gd name="connsiteX9" fmla="*/ 487512 w 3423905"/>
                    <a:gd name="connsiteY9" fmla="*/ 8130 h 1883754"/>
                    <a:gd name="connsiteX10" fmla="*/ 686557 w 3423905"/>
                    <a:gd name="connsiteY10" fmla="*/ 87983 h 1883754"/>
                    <a:gd name="connsiteX11" fmla="*/ 988722 w 3423905"/>
                    <a:gd name="connsiteY11" fmla="*/ 488698 h 1883754"/>
                    <a:gd name="connsiteX12" fmla="*/ 961577 w 3423905"/>
                    <a:gd name="connsiteY12" fmla="*/ 287134 h 1883754"/>
                    <a:gd name="connsiteX13" fmla="*/ 897203 w 3423905"/>
                    <a:gd name="connsiteY13" fmla="*/ 73139 h 1883754"/>
                    <a:gd name="connsiteX14" fmla="*/ 999513 w 3423905"/>
                    <a:gd name="connsiteY14" fmla="*/ 69014 h 1883754"/>
                    <a:gd name="connsiteX15" fmla="*/ 1151244 w 3423905"/>
                    <a:gd name="connsiteY15" fmla="*/ 230235 h 1883754"/>
                    <a:gd name="connsiteX16" fmla="*/ 1327435 w 3423905"/>
                    <a:gd name="connsiteY16" fmla="*/ 402258 h 1883754"/>
                    <a:gd name="connsiteX17" fmla="*/ 1998498 w 3423905"/>
                    <a:gd name="connsiteY17" fmla="*/ 312981 h 1883754"/>
                    <a:gd name="connsiteX18" fmla="*/ 2267161 w 3423905"/>
                    <a:gd name="connsiteY18" fmla="*/ 493590 h 1883754"/>
                    <a:gd name="connsiteX19" fmla="*/ 2418010 w 3423905"/>
                    <a:gd name="connsiteY19" fmla="*/ 737370 h 1883754"/>
                    <a:gd name="connsiteX20" fmla="*/ 2790869 w 3423905"/>
                    <a:gd name="connsiteY20" fmla="*/ 623282 h 1883754"/>
                    <a:gd name="connsiteX21" fmla="*/ 3008882 w 3423905"/>
                    <a:gd name="connsiteY21" fmla="*/ 489244 h 1883754"/>
                    <a:gd name="connsiteX22" fmla="*/ 3422140 w 3423905"/>
                    <a:gd name="connsiteY22" fmla="*/ 102722 h 1883754"/>
                    <a:gd name="connsiteX23" fmla="*/ 3151830 w 3423905"/>
                    <a:gd name="connsiteY23" fmla="*/ 1039262 h 1883754"/>
                    <a:gd name="connsiteX24" fmla="*/ 3001394 w 3423905"/>
                    <a:gd name="connsiteY24" fmla="*/ 1391511 h 1883754"/>
                    <a:gd name="connsiteX25" fmla="*/ 2930211 w 3423905"/>
                    <a:gd name="connsiteY25" fmla="*/ 1494892 h 1883754"/>
                    <a:gd name="connsiteX26" fmla="*/ 2814916 w 3423905"/>
                    <a:gd name="connsiteY26" fmla="*/ 1622518 h 1883754"/>
                    <a:gd name="connsiteX27" fmla="*/ 2749109 w 3423905"/>
                    <a:gd name="connsiteY27" fmla="*/ 1677109 h 1883754"/>
                    <a:gd name="connsiteX0" fmla="*/ 2627337 w 3423905"/>
                    <a:gd name="connsiteY0" fmla="*/ 1702239 h 1883754"/>
                    <a:gd name="connsiteX1" fmla="*/ 2147206 w 3423905"/>
                    <a:gd name="connsiteY1" fmla="*/ 1598594 h 1883754"/>
                    <a:gd name="connsiteX2" fmla="*/ 1721790 w 3423905"/>
                    <a:gd name="connsiteY2" fmla="*/ 1807469 h 1883754"/>
                    <a:gd name="connsiteX3" fmla="*/ 921757 w 3423905"/>
                    <a:gd name="connsiteY3" fmla="*/ 1852791 h 1883754"/>
                    <a:gd name="connsiteX4" fmla="*/ 638830 w 3423905"/>
                    <a:gd name="connsiteY4" fmla="*/ 1883754 h 1883754"/>
                    <a:gd name="connsiteX5" fmla="*/ 163 w 3423905"/>
                    <a:gd name="connsiteY5" fmla="*/ 1746190 h 1883754"/>
                    <a:gd name="connsiteX6" fmla="*/ 576921 w 3423905"/>
                    <a:gd name="connsiteY6" fmla="*/ 1373762 h 1883754"/>
                    <a:gd name="connsiteX7" fmla="*/ 768464 w 3423905"/>
                    <a:gd name="connsiteY7" fmla="*/ 767767 h 1883754"/>
                    <a:gd name="connsiteX8" fmla="*/ 582240 w 3423905"/>
                    <a:gd name="connsiteY8" fmla="*/ 334549 h 1883754"/>
                    <a:gd name="connsiteX9" fmla="*/ 487512 w 3423905"/>
                    <a:gd name="connsiteY9" fmla="*/ 8130 h 1883754"/>
                    <a:gd name="connsiteX10" fmla="*/ 686557 w 3423905"/>
                    <a:gd name="connsiteY10" fmla="*/ 87983 h 1883754"/>
                    <a:gd name="connsiteX11" fmla="*/ 988722 w 3423905"/>
                    <a:gd name="connsiteY11" fmla="*/ 488698 h 1883754"/>
                    <a:gd name="connsiteX12" fmla="*/ 961577 w 3423905"/>
                    <a:gd name="connsiteY12" fmla="*/ 287134 h 1883754"/>
                    <a:gd name="connsiteX13" fmla="*/ 897203 w 3423905"/>
                    <a:gd name="connsiteY13" fmla="*/ 73139 h 1883754"/>
                    <a:gd name="connsiteX14" fmla="*/ 999513 w 3423905"/>
                    <a:gd name="connsiteY14" fmla="*/ 69014 h 1883754"/>
                    <a:gd name="connsiteX15" fmla="*/ 1151244 w 3423905"/>
                    <a:gd name="connsiteY15" fmla="*/ 230235 h 1883754"/>
                    <a:gd name="connsiteX16" fmla="*/ 1327435 w 3423905"/>
                    <a:gd name="connsiteY16" fmla="*/ 402258 h 1883754"/>
                    <a:gd name="connsiteX17" fmla="*/ 1998498 w 3423905"/>
                    <a:gd name="connsiteY17" fmla="*/ 312981 h 1883754"/>
                    <a:gd name="connsiteX18" fmla="*/ 2267161 w 3423905"/>
                    <a:gd name="connsiteY18" fmla="*/ 493590 h 1883754"/>
                    <a:gd name="connsiteX19" fmla="*/ 2418010 w 3423905"/>
                    <a:gd name="connsiteY19" fmla="*/ 737370 h 1883754"/>
                    <a:gd name="connsiteX20" fmla="*/ 2790869 w 3423905"/>
                    <a:gd name="connsiteY20" fmla="*/ 623282 h 1883754"/>
                    <a:gd name="connsiteX21" fmla="*/ 3008882 w 3423905"/>
                    <a:gd name="connsiteY21" fmla="*/ 489244 h 1883754"/>
                    <a:gd name="connsiteX22" fmla="*/ 3422140 w 3423905"/>
                    <a:gd name="connsiteY22" fmla="*/ 102722 h 1883754"/>
                    <a:gd name="connsiteX23" fmla="*/ 3151830 w 3423905"/>
                    <a:gd name="connsiteY23" fmla="*/ 1039262 h 1883754"/>
                    <a:gd name="connsiteX24" fmla="*/ 3001394 w 3423905"/>
                    <a:gd name="connsiteY24" fmla="*/ 1391511 h 1883754"/>
                    <a:gd name="connsiteX25" fmla="*/ 2930211 w 3423905"/>
                    <a:gd name="connsiteY25" fmla="*/ 1494892 h 1883754"/>
                    <a:gd name="connsiteX26" fmla="*/ 2814916 w 3423905"/>
                    <a:gd name="connsiteY26" fmla="*/ 1622518 h 1883754"/>
                    <a:gd name="connsiteX27" fmla="*/ 2193320 w 3423905"/>
                    <a:gd name="connsiteY27" fmla="*/ 1587136 h 1883754"/>
                    <a:gd name="connsiteX0" fmla="*/ 2147206 w 3423905"/>
                    <a:gd name="connsiteY0" fmla="*/ 1598594 h 1883754"/>
                    <a:gd name="connsiteX1" fmla="*/ 1721790 w 3423905"/>
                    <a:gd name="connsiteY1" fmla="*/ 1807469 h 1883754"/>
                    <a:gd name="connsiteX2" fmla="*/ 921757 w 3423905"/>
                    <a:gd name="connsiteY2" fmla="*/ 1852791 h 1883754"/>
                    <a:gd name="connsiteX3" fmla="*/ 638830 w 3423905"/>
                    <a:gd name="connsiteY3" fmla="*/ 1883754 h 1883754"/>
                    <a:gd name="connsiteX4" fmla="*/ 163 w 3423905"/>
                    <a:gd name="connsiteY4" fmla="*/ 1746190 h 1883754"/>
                    <a:gd name="connsiteX5" fmla="*/ 576921 w 3423905"/>
                    <a:gd name="connsiteY5" fmla="*/ 1373762 h 1883754"/>
                    <a:gd name="connsiteX6" fmla="*/ 768464 w 3423905"/>
                    <a:gd name="connsiteY6" fmla="*/ 767767 h 1883754"/>
                    <a:gd name="connsiteX7" fmla="*/ 582240 w 3423905"/>
                    <a:gd name="connsiteY7" fmla="*/ 334549 h 1883754"/>
                    <a:gd name="connsiteX8" fmla="*/ 487512 w 3423905"/>
                    <a:gd name="connsiteY8" fmla="*/ 8130 h 1883754"/>
                    <a:gd name="connsiteX9" fmla="*/ 686557 w 3423905"/>
                    <a:gd name="connsiteY9" fmla="*/ 87983 h 1883754"/>
                    <a:gd name="connsiteX10" fmla="*/ 988722 w 3423905"/>
                    <a:gd name="connsiteY10" fmla="*/ 488698 h 1883754"/>
                    <a:gd name="connsiteX11" fmla="*/ 961577 w 3423905"/>
                    <a:gd name="connsiteY11" fmla="*/ 287134 h 1883754"/>
                    <a:gd name="connsiteX12" fmla="*/ 897203 w 3423905"/>
                    <a:gd name="connsiteY12" fmla="*/ 73139 h 1883754"/>
                    <a:gd name="connsiteX13" fmla="*/ 999513 w 3423905"/>
                    <a:gd name="connsiteY13" fmla="*/ 69014 h 1883754"/>
                    <a:gd name="connsiteX14" fmla="*/ 1151244 w 3423905"/>
                    <a:gd name="connsiteY14" fmla="*/ 230235 h 1883754"/>
                    <a:gd name="connsiteX15" fmla="*/ 1327435 w 3423905"/>
                    <a:gd name="connsiteY15" fmla="*/ 402258 h 1883754"/>
                    <a:gd name="connsiteX16" fmla="*/ 1998498 w 3423905"/>
                    <a:gd name="connsiteY16" fmla="*/ 312981 h 1883754"/>
                    <a:gd name="connsiteX17" fmla="*/ 2267161 w 3423905"/>
                    <a:gd name="connsiteY17" fmla="*/ 493590 h 1883754"/>
                    <a:gd name="connsiteX18" fmla="*/ 2418010 w 3423905"/>
                    <a:gd name="connsiteY18" fmla="*/ 737370 h 1883754"/>
                    <a:gd name="connsiteX19" fmla="*/ 2790869 w 3423905"/>
                    <a:gd name="connsiteY19" fmla="*/ 623282 h 1883754"/>
                    <a:gd name="connsiteX20" fmla="*/ 3008882 w 3423905"/>
                    <a:gd name="connsiteY20" fmla="*/ 489244 h 1883754"/>
                    <a:gd name="connsiteX21" fmla="*/ 3422140 w 3423905"/>
                    <a:gd name="connsiteY21" fmla="*/ 102722 h 1883754"/>
                    <a:gd name="connsiteX22" fmla="*/ 3151830 w 3423905"/>
                    <a:gd name="connsiteY22" fmla="*/ 1039262 h 1883754"/>
                    <a:gd name="connsiteX23" fmla="*/ 3001394 w 3423905"/>
                    <a:gd name="connsiteY23" fmla="*/ 1391511 h 1883754"/>
                    <a:gd name="connsiteX24" fmla="*/ 2930211 w 3423905"/>
                    <a:gd name="connsiteY24" fmla="*/ 1494892 h 1883754"/>
                    <a:gd name="connsiteX25" fmla="*/ 2814916 w 3423905"/>
                    <a:gd name="connsiteY25" fmla="*/ 1622518 h 1883754"/>
                    <a:gd name="connsiteX26" fmla="*/ 2193320 w 3423905"/>
                    <a:gd name="connsiteY26" fmla="*/ 1587136 h 1883754"/>
                    <a:gd name="connsiteX0" fmla="*/ 2147206 w 3423905"/>
                    <a:gd name="connsiteY0" fmla="*/ 1598594 h 1883754"/>
                    <a:gd name="connsiteX1" fmla="*/ 1721790 w 3423905"/>
                    <a:gd name="connsiteY1" fmla="*/ 1807469 h 1883754"/>
                    <a:gd name="connsiteX2" fmla="*/ 921757 w 3423905"/>
                    <a:gd name="connsiteY2" fmla="*/ 1852791 h 1883754"/>
                    <a:gd name="connsiteX3" fmla="*/ 638830 w 3423905"/>
                    <a:gd name="connsiteY3" fmla="*/ 1883754 h 1883754"/>
                    <a:gd name="connsiteX4" fmla="*/ 163 w 3423905"/>
                    <a:gd name="connsiteY4" fmla="*/ 1746190 h 1883754"/>
                    <a:gd name="connsiteX5" fmla="*/ 576921 w 3423905"/>
                    <a:gd name="connsiteY5" fmla="*/ 1373762 h 1883754"/>
                    <a:gd name="connsiteX6" fmla="*/ 768464 w 3423905"/>
                    <a:gd name="connsiteY6" fmla="*/ 767767 h 1883754"/>
                    <a:gd name="connsiteX7" fmla="*/ 582240 w 3423905"/>
                    <a:gd name="connsiteY7" fmla="*/ 334549 h 1883754"/>
                    <a:gd name="connsiteX8" fmla="*/ 487512 w 3423905"/>
                    <a:gd name="connsiteY8" fmla="*/ 8130 h 1883754"/>
                    <a:gd name="connsiteX9" fmla="*/ 686557 w 3423905"/>
                    <a:gd name="connsiteY9" fmla="*/ 87983 h 1883754"/>
                    <a:gd name="connsiteX10" fmla="*/ 988722 w 3423905"/>
                    <a:gd name="connsiteY10" fmla="*/ 488698 h 1883754"/>
                    <a:gd name="connsiteX11" fmla="*/ 961577 w 3423905"/>
                    <a:gd name="connsiteY11" fmla="*/ 287134 h 1883754"/>
                    <a:gd name="connsiteX12" fmla="*/ 897203 w 3423905"/>
                    <a:gd name="connsiteY12" fmla="*/ 73139 h 1883754"/>
                    <a:gd name="connsiteX13" fmla="*/ 999513 w 3423905"/>
                    <a:gd name="connsiteY13" fmla="*/ 69014 h 1883754"/>
                    <a:gd name="connsiteX14" fmla="*/ 1151244 w 3423905"/>
                    <a:gd name="connsiteY14" fmla="*/ 230235 h 1883754"/>
                    <a:gd name="connsiteX15" fmla="*/ 1327435 w 3423905"/>
                    <a:gd name="connsiteY15" fmla="*/ 402258 h 1883754"/>
                    <a:gd name="connsiteX16" fmla="*/ 1998498 w 3423905"/>
                    <a:gd name="connsiteY16" fmla="*/ 312981 h 1883754"/>
                    <a:gd name="connsiteX17" fmla="*/ 2267161 w 3423905"/>
                    <a:gd name="connsiteY17" fmla="*/ 493590 h 1883754"/>
                    <a:gd name="connsiteX18" fmla="*/ 2418010 w 3423905"/>
                    <a:gd name="connsiteY18" fmla="*/ 737370 h 1883754"/>
                    <a:gd name="connsiteX19" fmla="*/ 2790869 w 3423905"/>
                    <a:gd name="connsiteY19" fmla="*/ 623282 h 1883754"/>
                    <a:gd name="connsiteX20" fmla="*/ 3008882 w 3423905"/>
                    <a:gd name="connsiteY20" fmla="*/ 489244 h 1883754"/>
                    <a:gd name="connsiteX21" fmla="*/ 3422140 w 3423905"/>
                    <a:gd name="connsiteY21" fmla="*/ 102722 h 1883754"/>
                    <a:gd name="connsiteX22" fmla="*/ 3151830 w 3423905"/>
                    <a:gd name="connsiteY22" fmla="*/ 1039262 h 1883754"/>
                    <a:gd name="connsiteX23" fmla="*/ 3001394 w 3423905"/>
                    <a:gd name="connsiteY23" fmla="*/ 1391511 h 1883754"/>
                    <a:gd name="connsiteX24" fmla="*/ 2930211 w 3423905"/>
                    <a:gd name="connsiteY24" fmla="*/ 1494892 h 1883754"/>
                    <a:gd name="connsiteX25" fmla="*/ 2762662 w 3423905"/>
                    <a:gd name="connsiteY25" fmla="*/ 1532546 h 1883754"/>
                    <a:gd name="connsiteX26" fmla="*/ 2193320 w 3423905"/>
                    <a:gd name="connsiteY26" fmla="*/ 1587136 h 1883754"/>
                    <a:gd name="connsiteX0" fmla="*/ 2147206 w 3424078"/>
                    <a:gd name="connsiteY0" fmla="*/ 1598594 h 1883754"/>
                    <a:gd name="connsiteX1" fmla="*/ 1721790 w 3424078"/>
                    <a:gd name="connsiteY1" fmla="*/ 1807469 h 1883754"/>
                    <a:gd name="connsiteX2" fmla="*/ 921757 w 3424078"/>
                    <a:gd name="connsiteY2" fmla="*/ 1852791 h 1883754"/>
                    <a:gd name="connsiteX3" fmla="*/ 638830 w 3424078"/>
                    <a:gd name="connsiteY3" fmla="*/ 1883754 h 1883754"/>
                    <a:gd name="connsiteX4" fmla="*/ 163 w 3424078"/>
                    <a:gd name="connsiteY4" fmla="*/ 1746190 h 1883754"/>
                    <a:gd name="connsiteX5" fmla="*/ 576921 w 3424078"/>
                    <a:gd name="connsiteY5" fmla="*/ 1373762 h 1883754"/>
                    <a:gd name="connsiteX6" fmla="*/ 768464 w 3424078"/>
                    <a:gd name="connsiteY6" fmla="*/ 767767 h 1883754"/>
                    <a:gd name="connsiteX7" fmla="*/ 582240 w 3424078"/>
                    <a:gd name="connsiteY7" fmla="*/ 334549 h 1883754"/>
                    <a:gd name="connsiteX8" fmla="*/ 487512 w 3424078"/>
                    <a:gd name="connsiteY8" fmla="*/ 8130 h 1883754"/>
                    <a:gd name="connsiteX9" fmla="*/ 686557 w 3424078"/>
                    <a:gd name="connsiteY9" fmla="*/ 87983 h 1883754"/>
                    <a:gd name="connsiteX10" fmla="*/ 988722 w 3424078"/>
                    <a:gd name="connsiteY10" fmla="*/ 488698 h 1883754"/>
                    <a:gd name="connsiteX11" fmla="*/ 961577 w 3424078"/>
                    <a:gd name="connsiteY11" fmla="*/ 287134 h 1883754"/>
                    <a:gd name="connsiteX12" fmla="*/ 897203 w 3424078"/>
                    <a:gd name="connsiteY12" fmla="*/ 73139 h 1883754"/>
                    <a:gd name="connsiteX13" fmla="*/ 999513 w 3424078"/>
                    <a:gd name="connsiteY13" fmla="*/ 69014 h 1883754"/>
                    <a:gd name="connsiteX14" fmla="*/ 1151244 w 3424078"/>
                    <a:gd name="connsiteY14" fmla="*/ 230235 h 1883754"/>
                    <a:gd name="connsiteX15" fmla="*/ 1327435 w 3424078"/>
                    <a:gd name="connsiteY15" fmla="*/ 402258 h 1883754"/>
                    <a:gd name="connsiteX16" fmla="*/ 1998498 w 3424078"/>
                    <a:gd name="connsiteY16" fmla="*/ 312981 h 1883754"/>
                    <a:gd name="connsiteX17" fmla="*/ 2267161 w 3424078"/>
                    <a:gd name="connsiteY17" fmla="*/ 493590 h 1883754"/>
                    <a:gd name="connsiteX18" fmla="*/ 2418010 w 3424078"/>
                    <a:gd name="connsiteY18" fmla="*/ 737370 h 1883754"/>
                    <a:gd name="connsiteX19" fmla="*/ 2790869 w 3424078"/>
                    <a:gd name="connsiteY19" fmla="*/ 623282 h 1883754"/>
                    <a:gd name="connsiteX20" fmla="*/ 3008882 w 3424078"/>
                    <a:gd name="connsiteY20" fmla="*/ 489244 h 1883754"/>
                    <a:gd name="connsiteX21" fmla="*/ 3422140 w 3424078"/>
                    <a:gd name="connsiteY21" fmla="*/ 102722 h 1883754"/>
                    <a:gd name="connsiteX22" fmla="*/ 3151830 w 3424078"/>
                    <a:gd name="connsiteY22" fmla="*/ 1039262 h 1883754"/>
                    <a:gd name="connsiteX23" fmla="*/ 2868385 w 3424078"/>
                    <a:gd name="connsiteY23" fmla="*/ 1367519 h 1883754"/>
                    <a:gd name="connsiteX24" fmla="*/ 2930211 w 3424078"/>
                    <a:gd name="connsiteY24" fmla="*/ 1494892 h 1883754"/>
                    <a:gd name="connsiteX25" fmla="*/ 2762662 w 3424078"/>
                    <a:gd name="connsiteY25" fmla="*/ 1532546 h 1883754"/>
                    <a:gd name="connsiteX26" fmla="*/ 2193320 w 3424078"/>
                    <a:gd name="connsiteY26" fmla="*/ 1587136 h 1883754"/>
                    <a:gd name="connsiteX0" fmla="*/ 2147206 w 3424078"/>
                    <a:gd name="connsiteY0" fmla="*/ 1598594 h 1883754"/>
                    <a:gd name="connsiteX1" fmla="*/ 1721790 w 3424078"/>
                    <a:gd name="connsiteY1" fmla="*/ 1807469 h 1883754"/>
                    <a:gd name="connsiteX2" fmla="*/ 921757 w 3424078"/>
                    <a:gd name="connsiteY2" fmla="*/ 1852791 h 1883754"/>
                    <a:gd name="connsiteX3" fmla="*/ 638830 w 3424078"/>
                    <a:gd name="connsiteY3" fmla="*/ 1883754 h 1883754"/>
                    <a:gd name="connsiteX4" fmla="*/ 163 w 3424078"/>
                    <a:gd name="connsiteY4" fmla="*/ 1746190 h 1883754"/>
                    <a:gd name="connsiteX5" fmla="*/ 576921 w 3424078"/>
                    <a:gd name="connsiteY5" fmla="*/ 1373762 h 1883754"/>
                    <a:gd name="connsiteX6" fmla="*/ 768464 w 3424078"/>
                    <a:gd name="connsiteY6" fmla="*/ 767767 h 1883754"/>
                    <a:gd name="connsiteX7" fmla="*/ 582240 w 3424078"/>
                    <a:gd name="connsiteY7" fmla="*/ 334549 h 1883754"/>
                    <a:gd name="connsiteX8" fmla="*/ 487512 w 3424078"/>
                    <a:gd name="connsiteY8" fmla="*/ 8130 h 1883754"/>
                    <a:gd name="connsiteX9" fmla="*/ 686557 w 3424078"/>
                    <a:gd name="connsiteY9" fmla="*/ 87983 h 1883754"/>
                    <a:gd name="connsiteX10" fmla="*/ 988722 w 3424078"/>
                    <a:gd name="connsiteY10" fmla="*/ 488698 h 1883754"/>
                    <a:gd name="connsiteX11" fmla="*/ 961577 w 3424078"/>
                    <a:gd name="connsiteY11" fmla="*/ 287134 h 1883754"/>
                    <a:gd name="connsiteX12" fmla="*/ 897203 w 3424078"/>
                    <a:gd name="connsiteY12" fmla="*/ 73139 h 1883754"/>
                    <a:gd name="connsiteX13" fmla="*/ 999513 w 3424078"/>
                    <a:gd name="connsiteY13" fmla="*/ 69014 h 1883754"/>
                    <a:gd name="connsiteX14" fmla="*/ 1151244 w 3424078"/>
                    <a:gd name="connsiteY14" fmla="*/ 230235 h 1883754"/>
                    <a:gd name="connsiteX15" fmla="*/ 1327435 w 3424078"/>
                    <a:gd name="connsiteY15" fmla="*/ 402258 h 1883754"/>
                    <a:gd name="connsiteX16" fmla="*/ 1998498 w 3424078"/>
                    <a:gd name="connsiteY16" fmla="*/ 312981 h 1883754"/>
                    <a:gd name="connsiteX17" fmla="*/ 2267161 w 3424078"/>
                    <a:gd name="connsiteY17" fmla="*/ 493590 h 1883754"/>
                    <a:gd name="connsiteX18" fmla="*/ 2418010 w 3424078"/>
                    <a:gd name="connsiteY18" fmla="*/ 737370 h 1883754"/>
                    <a:gd name="connsiteX19" fmla="*/ 2790869 w 3424078"/>
                    <a:gd name="connsiteY19" fmla="*/ 623282 h 1883754"/>
                    <a:gd name="connsiteX20" fmla="*/ 3008882 w 3424078"/>
                    <a:gd name="connsiteY20" fmla="*/ 489244 h 1883754"/>
                    <a:gd name="connsiteX21" fmla="*/ 3422140 w 3424078"/>
                    <a:gd name="connsiteY21" fmla="*/ 102722 h 1883754"/>
                    <a:gd name="connsiteX22" fmla="*/ 3151830 w 3424078"/>
                    <a:gd name="connsiteY22" fmla="*/ 1039262 h 1883754"/>
                    <a:gd name="connsiteX23" fmla="*/ 2868385 w 3424078"/>
                    <a:gd name="connsiteY23" fmla="*/ 1367519 h 1883754"/>
                    <a:gd name="connsiteX24" fmla="*/ 2744948 w 3424078"/>
                    <a:gd name="connsiteY24" fmla="*/ 1488894 h 1883754"/>
                    <a:gd name="connsiteX25" fmla="*/ 2762662 w 3424078"/>
                    <a:gd name="connsiteY25" fmla="*/ 1532546 h 1883754"/>
                    <a:gd name="connsiteX26" fmla="*/ 2193320 w 3424078"/>
                    <a:gd name="connsiteY26" fmla="*/ 1587136 h 1883754"/>
                    <a:gd name="connsiteX0" fmla="*/ 2147206 w 3424078"/>
                    <a:gd name="connsiteY0" fmla="*/ 1598594 h 1883754"/>
                    <a:gd name="connsiteX1" fmla="*/ 1721790 w 3424078"/>
                    <a:gd name="connsiteY1" fmla="*/ 1807469 h 1883754"/>
                    <a:gd name="connsiteX2" fmla="*/ 921757 w 3424078"/>
                    <a:gd name="connsiteY2" fmla="*/ 1852791 h 1883754"/>
                    <a:gd name="connsiteX3" fmla="*/ 638830 w 3424078"/>
                    <a:gd name="connsiteY3" fmla="*/ 1883754 h 1883754"/>
                    <a:gd name="connsiteX4" fmla="*/ 163 w 3424078"/>
                    <a:gd name="connsiteY4" fmla="*/ 1746190 h 1883754"/>
                    <a:gd name="connsiteX5" fmla="*/ 576921 w 3424078"/>
                    <a:gd name="connsiteY5" fmla="*/ 1373762 h 1883754"/>
                    <a:gd name="connsiteX6" fmla="*/ 768464 w 3424078"/>
                    <a:gd name="connsiteY6" fmla="*/ 767767 h 1883754"/>
                    <a:gd name="connsiteX7" fmla="*/ 582240 w 3424078"/>
                    <a:gd name="connsiteY7" fmla="*/ 334549 h 1883754"/>
                    <a:gd name="connsiteX8" fmla="*/ 487512 w 3424078"/>
                    <a:gd name="connsiteY8" fmla="*/ 8130 h 1883754"/>
                    <a:gd name="connsiteX9" fmla="*/ 686557 w 3424078"/>
                    <a:gd name="connsiteY9" fmla="*/ 87983 h 1883754"/>
                    <a:gd name="connsiteX10" fmla="*/ 988722 w 3424078"/>
                    <a:gd name="connsiteY10" fmla="*/ 488698 h 1883754"/>
                    <a:gd name="connsiteX11" fmla="*/ 961577 w 3424078"/>
                    <a:gd name="connsiteY11" fmla="*/ 287134 h 1883754"/>
                    <a:gd name="connsiteX12" fmla="*/ 897203 w 3424078"/>
                    <a:gd name="connsiteY12" fmla="*/ 73139 h 1883754"/>
                    <a:gd name="connsiteX13" fmla="*/ 999513 w 3424078"/>
                    <a:gd name="connsiteY13" fmla="*/ 69014 h 1883754"/>
                    <a:gd name="connsiteX14" fmla="*/ 1151244 w 3424078"/>
                    <a:gd name="connsiteY14" fmla="*/ 230235 h 1883754"/>
                    <a:gd name="connsiteX15" fmla="*/ 1327435 w 3424078"/>
                    <a:gd name="connsiteY15" fmla="*/ 402258 h 1883754"/>
                    <a:gd name="connsiteX16" fmla="*/ 1998498 w 3424078"/>
                    <a:gd name="connsiteY16" fmla="*/ 312981 h 1883754"/>
                    <a:gd name="connsiteX17" fmla="*/ 2267161 w 3424078"/>
                    <a:gd name="connsiteY17" fmla="*/ 493590 h 1883754"/>
                    <a:gd name="connsiteX18" fmla="*/ 2418010 w 3424078"/>
                    <a:gd name="connsiteY18" fmla="*/ 737370 h 1883754"/>
                    <a:gd name="connsiteX19" fmla="*/ 2790869 w 3424078"/>
                    <a:gd name="connsiteY19" fmla="*/ 623282 h 1883754"/>
                    <a:gd name="connsiteX20" fmla="*/ 3008882 w 3424078"/>
                    <a:gd name="connsiteY20" fmla="*/ 489244 h 1883754"/>
                    <a:gd name="connsiteX21" fmla="*/ 3422140 w 3424078"/>
                    <a:gd name="connsiteY21" fmla="*/ 102722 h 1883754"/>
                    <a:gd name="connsiteX22" fmla="*/ 3151830 w 3424078"/>
                    <a:gd name="connsiteY22" fmla="*/ 1039262 h 1883754"/>
                    <a:gd name="connsiteX23" fmla="*/ 2868385 w 3424078"/>
                    <a:gd name="connsiteY23" fmla="*/ 1367519 h 1883754"/>
                    <a:gd name="connsiteX24" fmla="*/ 2744948 w 3424078"/>
                    <a:gd name="connsiteY24" fmla="*/ 1488894 h 1883754"/>
                    <a:gd name="connsiteX25" fmla="*/ 2193320 w 3424078"/>
                    <a:gd name="connsiteY25" fmla="*/ 1587136 h 1883754"/>
                    <a:gd name="connsiteX0" fmla="*/ 2147206 w 3424078"/>
                    <a:gd name="connsiteY0" fmla="*/ 1598594 h 1883754"/>
                    <a:gd name="connsiteX1" fmla="*/ 1721790 w 3424078"/>
                    <a:gd name="connsiteY1" fmla="*/ 1807469 h 1883754"/>
                    <a:gd name="connsiteX2" fmla="*/ 921757 w 3424078"/>
                    <a:gd name="connsiteY2" fmla="*/ 1852791 h 1883754"/>
                    <a:gd name="connsiteX3" fmla="*/ 638830 w 3424078"/>
                    <a:gd name="connsiteY3" fmla="*/ 1883754 h 1883754"/>
                    <a:gd name="connsiteX4" fmla="*/ 163 w 3424078"/>
                    <a:gd name="connsiteY4" fmla="*/ 1746190 h 1883754"/>
                    <a:gd name="connsiteX5" fmla="*/ 576921 w 3424078"/>
                    <a:gd name="connsiteY5" fmla="*/ 1373762 h 1883754"/>
                    <a:gd name="connsiteX6" fmla="*/ 768464 w 3424078"/>
                    <a:gd name="connsiteY6" fmla="*/ 767767 h 1883754"/>
                    <a:gd name="connsiteX7" fmla="*/ 582240 w 3424078"/>
                    <a:gd name="connsiteY7" fmla="*/ 334549 h 1883754"/>
                    <a:gd name="connsiteX8" fmla="*/ 487512 w 3424078"/>
                    <a:gd name="connsiteY8" fmla="*/ 8130 h 1883754"/>
                    <a:gd name="connsiteX9" fmla="*/ 686557 w 3424078"/>
                    <a:gd name="connsiteY9" fmla="*/ 87983 h 1883754"/>
                    <a:gd name="connsiteX10" fmla="*/ 988722 w 3424078"/>
                    <a:gd name="connsiteY10" fmla="*/ 488698 h 1883754"/>
                    <a:gd name="connsiteX11" fmla="*/ 961577 w 3424078"/>
                    <a:gd name="connsiteY11" fmla="*/ 287134 h 1883754"/>
                    <a:gd name="connsiteX12" fmla="*/ 897203 w 3424078"/>
                    <a:gd name="connsiteY12" fmla="*/ 73139 h 1883754"/>
                    <a:gd name="connsiteX13" fmla="*/ 999513 w 3424078"/>
                    <a:gd name="connsiteY13" fmla="*/ 69014 h 1883754"/>
                    <a:gd name="connsiteX14" fmla="*/ 1151244 w 3424078"/>
                    <a:gd name="connsiteY14" fmla="*/ 230235 h 1883754"/>
                    <a:gd name="connsiteX15" fmla="*/ 1327435 w 3424078"/>
                    <a:gd name="connsiteY15" fmla="*/ 402258 h 1883754"/>
                    <a:gd name="connsiteX16" fmla="*/ 1998498 w 3424078"/>
                    <a:gd name="connsiteY16" fmla="*/ 312981 h 1883754"/>
                    <a:gd name="connsiteX17" fmla="*/ 2267161 w 3424078"/>
                    <a:gd name="connsiteY17" fmla="*/ 493590 h 1883754"/>
                    <a:gd name="connsiteX18" fmla="*/ 2418010 w 3424078"/>
                    <a:gd name="connsiteY18" fmla="*/ 737370 h 1883754"/>
                    <a:gd name="connsiteX19" fmla="*/ 2790869 w 3424078"/>
                    <a:gd name="connsiteY19" fmla="*/ 623282 h 1883754"/>
                    <a:gd name="connsiteX20" fmla="*/ 3008882 w 3424078"/>
                    <a:gd name="connsiteY20" fmla="*/ 489244 h 1883754"/>
                    <a:gd name="connsiteX21" fmla="*/ 3422140 w 3424078"/>
                    <a:gd name="connsiteY21" fmla="*/ 102722 h 1883754"/>
                    <a:gd name="connsiteX22" fmla="*/ 3151830 w 3424078"/>
                    <a:gd name="connsiteY22" fmla="*/ 1039262 h 1883754"/>
                    <a:gd name="connsiteX23" fmla="*/ 2868385 w 3424078"/>
                    <a:gd name="connsiteY23" fmla="*/ 1367519 h 1883754"/>
                    <a:gd name="connsiteX24" fmla="*/ 2640440 w 3424078"/>
                    <a:gd name="connsiteY24" fmla="*/ 1488894 h 1883754"/>
                    <a:gd name="connsiteX25" fmla="*/ 2193320 w 3424078"/>
                    <a:gd name="connsiteY25" fmla="*/ 1587136 h 1883754"/>
                    <a:gd name="connsiteX0" fmla="*/ 2147206 w 3424078"/>
                    <a:gd name="connsiteY0" fmla="*/ 1598594 h 1883754"/>
                    <a:gd name="connsiteX1" fmla="*/ 1631533 w 3424078"/>
                    <a:gd name="connsiteY1" fmla="*/ 1687504 h 1883754"/>
                    <a:gd name="connsiteX2" fmla="*/ 921757 w 3424078"/>
                    <a:gd name="connsiteY2" fmla="*/ 1852791 h 1883754"/>
                    <a:gd name="connsiteX3" fmla="*/ 638830 w 3424078"/>
                    <a:gd name="connsiteY3" fmla="*/ 1883754 h 1883754"/>
                    <a:gd name="connsiteX4" fmla="*/ 163 w 3424078"/>
                    <a:gd name="connsiteY4" fmla="*/ 1746190 h 1883754"/>
                    <a:gd name="connsiteX5" fmla="*/ 576921 w 3424078"/>
                    <a:gd name="connsiteY5" fmla="*/ 1373762 h 1883754"/>
                    <a:gd name="connsiteX6" fmla="*/ 768464 w 3424078"/>
                    <a:gd name="connsiteY6" fmla="*/ 767767 h 1883754"/>
                    <a:gd name="connsiteX7" fmla="*/ 582240 w 3424078"/>
                    <a:gd name="connsiteY7" fmla="*/ 334549 h 1883754"/>
                    <a:gd name="connsiteX8" fmla="*/ 487512 w 3424078"/>
                    <a:gd name="connsiteY8" fmla="*/ 8130 h 1883754"/>
                    <a:gd name="connsiteX9" fmla="*/ 686557 w 3424078"/>
                    <a:gd name="connsiteY9" fmla="*/ 87983 h 1883754"/>
                    <a:gd name="connsiteX10" fmla="*/ 988722 w 3424078"/>
                    <a:gd name="connsiteY10" fmla="*/ 488698 h 1883754"/>
                    <a:gd name="connsiteX11" fmla="*/ 961577 w 3424078"/>
                    <a:gd name="connsiteY11" fmla="*/ 287134 h 1883754"/>
                    <a:gd name="connsiteX12" fmla="*/ 897203 w 3424078"/>
                    <a:gd name="connsiteY12" fmla="*/ 73139 h 1883754"/>
                    <a:gd name="connsiteX13" fmla="*/ 999513 w 3424078"/>
                    <a:gd name="connsiteY13" fmla="*/ 69014 h 1883754"/>
                    <a:gd name="connsiteX14" fmla="*/ 1151244 w 3424078"/>
                    <a:gd name="connsiteY14" fmla="*/ 230235 h 1883754"/>
                    <a:gd name="connsiteX15" fmla="*/ 1327435 w 3424078"/>
                    <a:gd name="connsiteY15" fmla="*/ 402258 h 1883754"/>
                    <a:gd name="connsiteX16" fmla="*/ 1998498 w 3424078"/>
                    <a:gd name="connsiteY16" fmla="*/ 312981 h 1883754"/>
                    <a:gd name="connsiteX17" fmla="*/ 2267161 w 3424078"/>
                    <a:gd name="connsiteY17" fmla="*/ 493590 h 1883754"/>
                    <a:gd name="connsiteX18" fmla="*/ 2418010 w 3424078"/>
                    <a:gd name="connsiteY18" fmla="*/ 737370 h 1883754"/>
                    <a:gd name="connsiteX19" fmla="*/ 2790869 w 3424078"/>
                    <a:gd name="connsiteY19" fmla="*/ 623282 h 1883754"/>
                    <a:gd name="connsiteX20" fmla="*/ 3008882 w 3424078"/>
                    <a:gd name="connsiteY20" fmla="*/ 489244 h 1883754"/>
                    <a:gd name="connsiteX21" fmla="*/ 3422140 w 3424078"/>
                    <a:gd name="connsiteY21" fmla="*/ 102722 h 1883754"/>
                    <a:gd name="connsiteX22" fmla="*/ 3151830 w 3424078"/>
                    <a:gd name="connsiteY22" fmla="*/ 1039262 h 1883754"/>
                    <a:gd name="connsiteX23" fmla="*/ 2868385 w 3424078"/>
                    <a:gd name="connsiteY23" fmla="*/ 1367519 h 1883754"/>
                    <a:gd name="connsiteX24" fmla="*/ 2640440 w 3424078"/>
                    <a:gd name="connsiteY24" fmla="*/ 1488894 h 1883754"/>
                    <a:gd name="connsiteX25" fmla="*/ 2193320 w 3424078"/>
                    <a:gd name="connsiteY25" fmla="*/ 1587136 h 1883754"/>
                    <a:gd name="connsiteX0" fmla="*/ 2147206 w 3424078"/>
                    <a:gd name="connsiteY0" fmla="*/ 1598594 h 1883851"/>
                    <a:gd name="connsiteX1" fmla="*/ 1617283 w 3424078"/>
                    <a:gd name="connsiteY1" fmla="*/ 1651515 h 1883851"/>
                    <a:gd name="connsiteX2" fmla="*/ 921757 w 3424078"/>
                    <a:gd name="connsiteY2" fmla="*/ 1852791 h 1883851"/>
                    <a:gd name="connsiteX3" fmla="*/ 638830 w 3424078"/>
                    <a:gd name="connsiteY3" fmla="*/ 1883754 h 1883851"/>
                    <a:gd name="connsiteX4" fmla="*/ 163 w 3424078"/>
                    <a:gd name="connsiteY4" fmla="*/ 1746190 h 1883851"/>
                    <a:gd name="connsiteX5" fmla="*/ 576921 w 3424078"/>
                    <a:gd name="connsiteY5" fmla="*/ 1373762 h 1883851"/>
                    <a:gd name="connsiteX6" fmla="*/ 768464 w 3424078"/>
                    <a:gd name="connsiteY6" fmla="*/ 767767 h 1883851"/>
                    <a:gd name="connsiteX7" fmla="*/ 582240 w 3424078"/>
                    <a:gd name="connsiteY7" fmla="*/ 334549 h 1883851"/>
                    <a:gd name="connsiteX8" fmla="*/ 487512 w 3424078"/>
                    <a:gd name="connsiteY8" fmla="*/ 8130 h 1883851"/>
                    <a:gd name="connsiteX9" fmla="*/ 686557 w 3424078"/>
                    <a:gd name="connsiteY9" fmla="*/ 87983 h 1883851"/>
                    <a:gd name="connsiteX10" fmla="*/ 988722 w 3424078"/>
                    <a:gd name="connsiteY10" fmla="*/ 488698 h 1883851"/>
                    <a:gd name="connsiteX11" fmla="*/ 961577 w 3424078"/>
                    <a:gd name="connsiteY11" fmla="*/ 287134 h 1883851"/>
                    <a:gd name="connsiteX12" fmla="*/ 897203 w 3424078"/>
                    <a:gd name="connsiteY12" fmla="*/ 73139 h 1883851"/>
                    <a:gd name="connsiteX13" fmla="*/ 999513 w 3424078"/>
                    <a:gd name="connsiteY13" fmla="*/ 69014 h 1883851"/>
                    <a:gd name="connsiteX14" fmla="*/ 1151244 w 3424078"/>
                    <a:gd name="connsiteY14" fmla="*/ 230235 h 1883851"/>
                    <a:gd name="connsiteX15" fmla="*/ 1327435 w 3424078"/>
                    <a:gd name="connsiteY15" fmla="*/ 402258 h 1883851"/>
                    <a:gd name="connsiteX16" fmla="*/ 1998498 w 3424078"/>
                    <a:gd name="connsiteY16" fmla="*/ 312981 h 1883851"/>
                    <a:gd name="connsiteX17" fmla="*/ 2267161 w 3424078"/>
                    <a:gd name="connsiteY17" fmla="*/ 493590 h 1883851"/>
                    <a:gd name="connsiteX18" fmla="*/ 2418010 w 3424078"/>
                    <a:gd name="connsiteY18" fmla="*/ 737370 h 1883851"/>
                    <a:gd name="connsiteX19" fmla="*/ 2790869 w 3424078"/>
                    <a:gd name="connsiteY19" fmla="*/ 623282 h 1883851"/>
                    <a:gd name="connsiteX20" fmla="*/ 3008882 w 3424078"/>
                    <a:gd name="connsiteY20" fmla="*/ 489244 h 1883851"/>
                    <a:gd name="connsiteX21" fmla="*/ 3422140 w 3424078"/>
                    <a:gd name="connsiteY21" fmla="*/ 102722 h 1883851"/>
                    <a:gd name="connsiteX22" fmla="*/ 3151830 w 3424078"/>
                    <a:gd name="connsiteY22" fmla="*/ 1039262 h 1883851"/>
                    <a:gd name="connsiteX23" fmla="*/ 2868385 w 3424078"/>
                    <a:gd name="connsiteY23" fmla="*/ 1367519 h 1883851"/>
                    <a:gd name="connsiteX24" fmla="*/ 2640440 w 3424078"/>
                    <a:gd name="connsiteY24" fmla="*/ 1488894 h 1883851"/>
                    <a:gd name="connsiteX25" fmla="*/ 2193320 w 3424078"/>
                    <a:gd name="connsiteY25" fmla="*/ 1587136 h 1883851"/>
                    <a:gd name="connsiteX0" fmla="*/ 2147206 w 3424078"/>
                    <a:gd name="connsiteY0" fmla="*/ 1598594 h 1883754"/>
                    <a:gd name="connsiteX1" fmla="*/ 1617283 w 3424078"/>
                    <a:gd name="connsiteY1" fmla="*/ 1651515 h 1883754"/>
                    <a:gd name="connsiteX2" fmla="*/ 1197139 w 3424078"/>
                    <a:gd name="connsiteY2" fmla="*/ 1772542 h 1883754"/>
                    <a:gd name="connsiteX3" fmla="*/ 921757 w 3424078"/>
                    <a:gd name="connsiteY3" fmla="*/ 1852791 h 1883754"/>
                    <a:gd name="connsiteX4" fmla="*/ 638830 w 3424078"/>
                    <a:gd name="connsiteY4" fmla="*/ 1883754 h 1883754"/>
                    <a:gd name="connsiteX5" fmla="*/ 163 w 3424078"/>
                    <a:gd name="connsiteY5" fmla="*/ 1746190 h 1883754"/>
                    <a:gd name="connsiteX6" fmla="*/ 576921 w 3424078"/>
                    <a:gd name="connsiteY6" fmla="*/ 1373762 h 1883754"/>
                    <a:gd name="connsiteX7" fmla="*/ 768464 w 3424078"/>
                    <a:gd name="connsiteY7" fmla="*/ 767767 h 1883754"/>
                    <a:gd name="connsiteX8" fmla="*/ 582240 w 3424078"/>
                    <a:gd name="connsiteY8" fmla="*/ 334549 h 1883754"/>
                    <a:gd name="connsiteX9" fmla="*/ 487512 w 3424078"/>
                    <a:gd name="connsiteY9" fmla="*/ 8130 h 1883754"/>
                    <a:gd name="connsiteX10" fmla="*/ 686557 w 3424078"/>
                    <a:gd name="connsiteY10" fmla="*/ 87983 h 1883754"/>
                    <a:gd name="connsiteX11" fmla="*/ 988722 w 3424078"/>
                    <a:gd name="connsiteY11" fmla="*/ 488698 h 1883754"/>
                    <a:gd name="connsiteX12" fmla="*/ 961577 w 3424078"/>
                    <a:gd name="connsiteY12" fmla="*/ 287134 h 1883754"/>
                    <a:gd name="connsiteX13" fmla="*/ 897203 w 3424078"/>
                    <a:gd name="connsiteY13" fmla="*/ 73139 h 1883754"/>
                    <a:gd name="connsiteX14" fmla="*/ 999513 w 3424078"/>
                    <a:gd name="connsiteY14" fmla="*/ 69014 h 1883754"/>
                    <a:gd name="connsiteX15" fmla="*/ 1151244 w 3424078"/>
                    <a:gd name="connsiteY15" fmla="*/ 230235 h 1883754"/>
                    <a:gd name="connsiteX16" fmla="*/ 1327435 w 3424078"/>
                    <a:gd name="connsiteY16" fmla="*/ 402258 h 1883754"/>
                    <a:gd name="connsiteX17" fmla="*/ 1998498 w 3424078"/>
                    <a:gd name="connsiteY17" fmla="*/ 312981 h 1883754"/>
                    <a:gd name="connsiteX18" fmla="*/ 2267161 w 3424078"/>
                    <a:gd name="connsiteY18" fmla="*/ 493590 h 1883754"/>
                    <a:gd name="connsiteX19" fmla="*/ 2418010 w 3424078"/>
                    <a:gd name="connsiteY19" fmla="*/ 737370 h 1883754"/>
                    <a:gd name="connsiteX20" fmla="*/ 2790869 w 3424078"/>
                    <a:gd name="connsiteY20" fmla="*/ 623282 h 1883754"/>
                    <a:gd name="connsiteX21" fmla="*/ 3008882 w 3424078"/>
                    <a:gd name="connsiteY21" fmla="*/ 489244 h 1883754"/>
                    <a:gd name="connsiteX22" fmla="*/ 3422140 w 3424078"/>
                    <a:gd name="connsiteY22" fmla="*/ 102722 h 1883754"/>
                    <a:gd name="connsiteX23" fmla="*/ 3151830 w 3424078"/>
                    <a:gd name="connsiteY23" fmla="*/ 1039262 h 1883754"/>
                    <a:gd name="connsiteX24" fmla="*/ 2868385 w 3424078"/>
                    <a:gd name="connsiteY24" fmla="*/ 1367519 h 1883754"/>
                    <a:gd name="connsiteX25" fmla="*/ 2640440 w 3424078"/>
                    <a:gd name="connsiteY25" fmla="*/ 1488894 h 1883754"/>
                    <a:gd name="connsiteX26" fmla="*/ 2193320 w 3424078"/>
                    <a:gd name="connsiteY26" fmla="*/ 1587136 h 1883754"/>
                    <a:gd name="connsiteX0" fmla="*/ 2147206 w 3424078"/>
                    <a:gd name="connsiteY0" fmla="*/ 1598594 h 1883754"/>
                    <a:gd name="connsiteX1" fmla="*/ 1617283 w 3424078"/>
                    <a:gd name="connsiteY1" fmla="*/ 1651515 h 1883754"/>
                    <a:gd name="connsiteX2" fmla="*/ 1168638 w 3424078"/>
                    <a:gd name="connsiteY2" fmla="*/ 1664574 h 1883754"/>
                    <a:gd name="connsiteX3" fmla="*/ 1197139 w 3424078"/>
                    <a:gd name="connsiteY3" fmla="*/ 1772542 h 1883754"/>
                    <a:gd name="connsiteX4" fmla="*/ 921757 w 3424078"/>
                    <a:gd name="connsiteY4" fmla="*/ 1852791 h 1883754"/>
                    <a:gd name="connsiteX5" fmla="*/ 638830 w 3424078"/>
                    <a:gd name="connsiteY5" fmla="*/ 1883754 h 1883754"/>
                    <a:gd name="connsiteX6" fmla="*/ 163 w 3424078"/>
                    <a:gd name="connsiteY6" fmla="*/ 1746190 h 1883754"/>
                    <a:gd name="connsiteX7" fmla="*/ 576921 w 3424078"/>
                    <a:gd name="connsiteY7" fmla="*/ 1373762 h 1883754"/>
                    <a:gd name="connsiteX8" fmla="*/ 768464 w 3424078"/>
                    <a:gd name="connsiteY8" fmla="*/ 767767 h 1883754"/>
                    <a:gd name="connsiteX9" fmla="*/ 582240 w 3424078"/>
                    <a:gd name="connsiteY9" fmla="*/ 334549 h 1883754"/>
                    <a:gd name="connsiteX10" fmla="*/ 487512 w 3424078"/>
                    <a:gd name="connsiteY10" fmla="*/ 8130 h 1883754"/>
                    <a:gd name="connsiteX11" fmla="*/ 686557 w 3424078"/>
                    <a:gd name="connsiteY11" fmla="*/ 87983 h 1883754"/>
                    <a:gd name="connsiteX12" fmla="*/ 988722 w 3424078"/>
                    <a:gd name="connsiteY12" fmla="*/ 488698 h 1883754"/>
                    <a:gd name="connsiteX13" fmla="*/ 961577 w 3424078"/>
                    <a:gd name="connsiteY13" fmla="*/ 287134 h 1883754"/>
                    <a:gd name="connsiteX14" fmla="*/ 897203 w 3424078"/>
                    <a:gd name="connsiteY14" fmla="*/ 73139 h 1883754"/>
                    <a:gd name="connsiteX15" fmla="*/ 999513 w 3424078"/>
                    <a:gd name="connsiteY15" fmla="*/ 69014 h 1883754"/>
                    <a:gd name="connsiteX16" fmla="*/ 1151244 w 3424078"/>
                    <a:gd name="connsiteY16" fmla="*/ 230235 h 1883754"/>
                    <a:gd name="connsiteX17" fmla="*/ 1327435 w 3424078"/>
                    <a:gd name="connsiteY17" fmla="*/ 402258 h 1883754"/>
                    <a:gd name="connsiteX18" fmla="*/ 1998498 w 3424078"/>
                    <a:gd name="connsiteY18" fmla="*/ 312981 h 1883754"/>
                    <a:gd name="connsiteX19" fmla="*/ 2267161 w 3424078"/>
                    <a:gd name="connsiteY19" fmla="*/ 493590 h 1883754"/>
                    <a:gd name="connsiteX20" fmla="*/ 2418010 w 3424078"/>
                    <a:gd name="connsiteY20" fmla="*/ 737370 h 1883754"/>
                    <a:gd name="connsiteX21" fmla="*/ 2790869 w 3424078"/>
                    <a:gd name="connsiteY21" fmla="*/ 623282 h 1883754"/>
                    <a:gd name="connsiteX22" fmla="*/ 3008882 w 3424078"/>
                    <a:gd name="connsiteY22" fmla="*/ 489244 h 1883754"/>
                    <a:gd name="connsiteX23" fmla="*/ 3422140 w 3424078"/>
                    <a:gd name="connsiteY23" fmla="*/ 102722 h 1883754"/>
                    <a:gd name="connsiteX24" fmla="*/ 3151830 w 3424078"/>
                    <a:gd name="connsiteY24" fmla="*/ 1039262 h 1883754"/>
                    <a:gd name="connsiteX25" fmla="*/ 2868385 w 3424078"/>
                    <a:gd name="connsiteY25" fmla="*/ 1367519 h 1883754"/>
                    <a:gd name="connsiteX26" fmla="*/ 2640440 w 3424078"/>
                    <a:gd name="connsiteY26" fmla="*/ 1488894 h 1883754"/>
                    <a:gd name="connsiteX27" fmla="*/ 2193320 w 3424078"/>
                    <a:gd name="connsiteY27" fmla="*/ 1587136 h 1883754"/>
                    <a:gd name="connsiteX0" fmla="*/ 2147206 w 3424078"/>
                    <a:gd name="connsiteY0" fmla="*/ 1598594 h 1883754"/>
                    <a:gd name="connsiteX1" fmla="*/ 1617283 w 3424078"/>
                    <a:gd name="connsiteY1" fmla="*/ 1651515 h 1883754"/>
                    <a:gd name="connsiteX2" fmla="*/ 1168638 w 3424078"/>
                    <a:gd name="connsiteY2" fmla="*/ 1664574 h 1883754"/>
                    <a:gd name="connsiteX3" fmla="*/ 1026127 w 3424078"/>
                    <a:gd name="connsiteY3" fmla="*/ 1784539 h 1883754"/>
                    <a:gd name="connsiteX4" fmla="*/ 921757 w 3424078"/>
                    <a:gd name="connsiteY4" fmla="*/ 1852791 h 1883754"/>
                    <a:gd name="connsiteX5" fmla="*/ 638830 w 3424078"/>
                    <a:gd name="connsiteY5" fmla="*/ 1883754 h 1883754"/>
                    <a:gd name="connsiteX6" fmla="*/ 163 w 3424078"/>
                    <a:gd name="connsiteY6" fmla="*/ 1746190 h 1883754"/>
                    <a:gd name="connsiteX7" fmla="*/ 576921 w 3424078"/>
                    <a:gd name="connsiteY7" fmla="*/ 1373762 h 1883754"/>
                    <a:gd name="connsiteX8" fmla="*/ 768464 w 3424078"/>
                    <a:gd name="connsiteY8" fmla="*/ 767767 h 1883754"/>
                    <a:gd name="connsiteX9" fmla="*/ 582240 w 3424078"/>
                    <a:gd name="connsiteY9" fmla="*/ 334549 h 1883754"/>
                    <a:gd name="connsiteX10" fmla="*/ 487512 w 3424078"/>
                    <a:gd name="connsiteY10" fmla="*/ 8130 h 1883754"/>
                    <a:gd name="connsiteX11" fmla="*/ 686557 w 3424078"/>
                    <a:gd name="connsiteY11" fmla="*/ 87983 h 1883754"/>
                    <a:gd name="connsiteX12" fmla="*/ 988722 w 3424078"/>
                    <a:gd name="connsiteY12" fmla="*/ 488698 h 1883754"/>
                    <a:gd name="connsiteX13" fmla="*/ 961577 w 3424078"/>
                    <a:gd name="connsiteY13" fmla="*/ 287134 h 1883754"/>
                    <a:gd name="connsiteX14" fmla="*/ 897203 w 3424078"/>
                    <a:gd name="connsiteY14" fmla="*/ 73139 h 1883754"/>
                    <a:gd name="connsiteX15" fmla="*/ 999513 w 3424078"/>
                    <a:gd name="connsiteY15" fmla="*/ 69014 h 1883754"/>
                    <a:gd name="connsiteX16" fmla="*/ 1151244 w 3424078"/>
                    <a:gd name="connsiteY16" fmla="*/ 230235 h 1883754"/>
                    <a:gd name="connsiteX17" fmla="*/ 1327435 w 3424078"/>
                    <a:gd name="connsiteY17" fmla="*/ 402258 h 1883754"/>
                    <a:gd name="connsiteX18" fmla="*/ 1998498 w 3424078"/>
                    <a:gd name="connsiteY18" fmla="*/ 312981 h 1883754"/>
                    <a:gd name="connsiteX19" fmla="*/ 2267161 w 3424078"/>
                    <a:gd name="connsiteY19" fmla="*/ 493590 h 1883754"/>
                    <a:gd name="connsiteX20" fmla="*/ 2418010 w 3424078"/>
                    <a:gd name="connsiteY20" fmla="*/ 737370 h 1883754"/>
                    <a:gd name="connsiteX21" fmla="*/ 2790869 w 3424078"/>
                    <a:gd name="connsiteY21" fmla="*/ 623282 h 1883754"/>
                    <a:gd name="connsiteX22" fmla="*/ 3008882 w 3424078"/>
                    <a:gd name="connsiteY22" fmla="*/ 489244 h 1883754"/>
                    <a:gd name="connsiteX23" fmla="*/ 3422140 w 3424078"/>
                    <a:gd name="connsiteY23" fmla="*/ 102722 h 1883754"/>
                    <a:gd name="connsiteX24" fmla="*/ 3151830 w 3424078"/>
                    <a:gd name="connsiteY24" fmla="*/ 1039262 h 1883754"/>
                    <a:gd name="connsiteX25" fmla="*/ 2868385 w 3424078"/>
                    <a:gd name="connsiteY25" fmla="*/ 1367519 h 1883754"/>
                    <a:gd name="connsiteX26" fmla="*/ 2640440 w 3424078"/>
                    <a:gd name="connsiteY26" fmla="*/ 1488894 h 1883754"/>
                    <a:gd name="connsiteX27" fmla="*/ 2193320 w 3424078"/>
                    <a:gd name="connsiteY27" fmla="*/ 1587136 h 1883754"/>
                    <a:gd name="connsiteX0" fmla="*/ 2147261 w 3424133"/>
                    <a:gd name="connsiteY0" fmla="*/ 1598594 h 2051704"/>
                    <a:gd name="connsiteX1" fmla="*/ 1617338 w 3424133"/>
                    <a:gd name="connsiteY1" fmla="*/ 1651515 h 2051704"/>
                    <a:gd name="connsiteX2" fmla="*/ 1168693 w 3424133"/>
                    <a:gd name="connsiteY2" fmla="*/ 1664574 h 2051704"/>
                    <a:gd name="connsiteX3" fmla="*/ 1026182 w 3424133"/>
                    <a:gd name="connsiteY3" fmla="*/ 1784539 h 2051704"/>
                    <a:gd name="connsiteX4" fmla="*/ 921812 w 3424133"/>
                    <a:gd name="connsiteY4" fmla="*/ 1852791 h 2051704"/>
                    <a:gd name="connsiteX5" fmla="*/ 510627 w 3424133"/>
                    <a:gd name="connsiteY5" fmla="*/ 2051704 h 2051704"/>
                    <a:gd name="connsiteX6" fmla="*/ 218 w 3424133"/>
                    <a:gd name="connsiteY6" fmla="*/ 1746190 h 2051704"/>
                    <a:gd name="connsiteX7" fmla="*/ 576976 w 3424133"/>
                    <a:gd name="connsiteY7" fmla="*/ 1373762 h 2051704"/>
                    <a:gd name="connsiteX8" fmla="*/ 768519 w 3424133"/>
                    <a:gd name="connsiteY8" fmla="*/ 767767 h 2051704"/>
                    <a:gd name="connsiteX9" fmla="*/ 582295 w 3424133"/>
                    <a:gd name="connsiteY9" fmla="*/ 334549 h 2051704"/>
                    <a:gd name="connsiteX10" fmla="*/ 487567 w 3424133"/>
                    <a:gd name="connsiteY10" fmla="*/ 8130 h 2051704"/>
                    <a:gd name="connsiteX11" fmla="*/ 686612 w 3424133"/>
                    <a:gd name="connsiteY11" fmla="*/ 87983 h 2051704"/>
                    <a:gd name="connsiteX12" fmla="*/ 988777 w 3424133"/>
                    <a:gd name="connsiteY12" fmla="*/ 488698 h 2051704"/>
                    <a:gd name="connsiteX13" fmla="*/ 961632 w 3424133"/>
                    <a:gd name="connsiteY13" fmla="*/ 287134 h 2051704"/>
                    <a:gd name="connsiteX14" fmla="*/ 897258 w 3424133"/>
                    <a:gd name="connsiteY14" fmla="*/ 73139 h 2051704"/>
                    <a:gd name="connsiteX15" fmla="*/ 999568 w 3424133"/>
                    <a:gd name="connsiteY15" fmla="*/ 69014 h 2051704"/>
                    <a:gd name="connsiteX16" fmla="*/ 1151299 w 3424133"/>
                    <a:gd name="connsiteY16" fmla="*/ 230235 h 2051704"/>
                    <a:gd name="connsiteX17" fmla="*/ 1327490 w 3424133"/>
                    <a:gd name="connsiteY17" fmla="*/ 402258 h 2051704"/>
                    <a:gd name="connsiteX18" fmla="*/ 1998553 w 3424133"/>
                    <a:gd name="connsiteY18" fmla="*/ 312981 h 2051704"/>
                    <a:gd name="connsiteX19" fmla="*/ 2267216 w 3424133"/>
                    <a:gd name="connsiteY19" fmla="*/ 493590 h 2051704"/>
                    <a:gd name="connsiteX20" fmla="*/ 2418065 w 3424133"/>
                    <a:gd name="connsiteY20" fmla="*/ 737370 h 2051704"/>
                    <a:gd name="connsiteX21" fmla="*/ 2790924 w 3424133"/>
                    <a:gd name="connsiteY21" fmla="*/ 623282 h 2051704"/>
                    <a:gd name="connsiteX22" fmla="*/ 3008937 w 3424133"/>
                    <a:gd name="connsiteY22" fmla="*/ 489244 h 2051704"/>
                    <a:gd name="connsiteX23" fmla="*/ 3422195 w 3424133"/>
                    <a:gd name="connsiteY23" fmla="*/ 102722 h 2051704"/>
                    <a:gd name="connsiteX24" fmla="*/ 3151885 w 3424133"/>
                    <a:gd name="connsiteY24" fmla="*/ 1039262 h 2051704"/>
                    <a:gd name="connsiteX25" fmla="*/ 2868440 w 3424133"/>
                    <a:gd name="connsiteY25" fmla="*/ 1367519 h 2051704"/>
                    <a:gd name="connsiteX26" fmla="*/ 2640495 w 3424133"/>
                    <a:gd name="connsiteY26" fmla="*/ 1488894 h 2051704"/>
                    <a:gd name="connsiteX27" fmla="*/ 2193375 w 3424133"/>
                    <a:gd name="connsiteY27" fmla="*/ 1587136 h 2051704"/>
                    <a:gd name="connsiteX0" fmla="*/ 2148445 w 3425317"/>
                    <a:gd name="connsiteY0" fmla="*/ 1598594 h 2051704"/>
                    <a:gd name="connsiteX1" fmla="*/ 1618522 w 3425317"/>
                    <a:gd name="connsiteY1" fmla="*/ 1651515 h 2051704"/>
                    <a:gd name="connsiteX2" fmla="*/ 1169877 w 3425317"/>
                    <a:gd name="connsiteY2" fmla="*/ 1664574 h 2051704"/>
                    <a:gd name="connsiteX3" fmla="*/ 1027366 w 3425317"/>
                    <a:gd name="connsiteY3" fmla="*/ 1784539 h 2051704"/>
                    <a:gd name="connsiteX4" fmla="*/ 922996 w 3425317"/>
                    <a:gd name="connsiteY4" fmla="*/ 1852791 h 2051704"/>
                    <a:gd name="connsiteX5" fmla="*/ 511811 w 3425317"/>
                    <a:gd name="connsiteY5" fmla="*/ 2051704 h 2051704"/>
                    <a:gd name="connsiteX6" fmla="*/ 1402 w 3425317"/>
                    <a:gd name="connsiteY6" fmla="*/ 1746190 h 2051704"/>
                    <a:gd name="connsiteX7" fmla="*/ 367070 w 3425317"/>
                    <a:gd name="connsiteY7" fmla="*/ 1496625 h 2051704"/>
                    <a:gd name="connsiteX8" fmla="*/ 578160 w 3425317"/>
                    <a:gd name="connsiteY8" fmla="*/ 1373762 h 2051704"/>
                    <a:gd name="connsiteX9" fmla="*/ 769703 w 3425317"/>
                    <a:gd name="connsiteY9" fmla="*/ 767767 h 2051704"/>
                    <a:gd name="connsiteX10" fmla="*/ 583479 w 3425317"/>
                    <a:gd name="connsiteY10" fmla="*/ 334549 h 2051704"/>
                    <a:gd name="connsiteX11" fmla="*/ 488751 w 3425317"/>
                    <a:gd name="connsiteY11" fmla="*/ 8130 h 2051704"/>
                    <a:gd name="connsiteX12" fmla="*/ 687796 w 3425317"/>
                    <a:gd name="connsiteY12" fmla="*/ 87983 h 2051704"/>
                    <a:gd name="connsiteX13" fmla="*/ 989961 w 3425317"/>
                    <a:gd name="connsiteY13" fmla="*/ 488698 h 2051704"/>
                    <a:gd name="connsiteX14" fmla="*/ 962816 w 3425317"/>
                    <a:gd name="connsiteY14" fmla="*/ 287134 h 2051704"/>
                    <a:gd name="connsiteX15" fmla="*/ 898442 w 3425317"/>
                    <a:gd name="connsiteY15" fmla="*/ 73139 h 2051704"/>
                    <a:gd name="connsiteX16" fmla="*/ 1000752 w 3425317"/>
                    <a:gd name="connsiteY16" fmla="*/ 69014 h 2051704"/>
                    <a:gd name="connsiteX17" fmla="*/ 1152483 w 3425317"/>
                    <a:gd name="connsiteY17" fmla="*/ 230235 h 2051704"/>
                    <a:gd name="connsiteX18" fmla="*/ 1328674 w 3425317"/>
                    <a:gd name="connsiteY18" fmla="*/ 402258 h 2051704"/>
                    <a:gd name="connsiteX19" fmla="*/ 1999737 w 3425317"/>
                    <a:gd name="connsiteY19" fmla="*/ 312981 h 2051704"/>
                    <a:gd name="connsiteX20" fmla="*/ 2268400 w 3425317"/>
                    <a:gd name="connsiteY20" fmla="*/ 493590 h 2051704"/>
                    <a:gd name="connsiteX21" fmla="*/ 2419249 w 3425317"/>
                    <a:gd name="connsiteY21" fmla="*/ 737370 h 2051704"/>
                    <a:gd name="connsiteX22" fmla="*/ 2792108 w 3425317"/>
                    <a:gd name="connsiteY22" fmla="*/ 623282 h 2051704"/>
                    <a:gd name="connsiteX23" fmla="*/ 3010121 w 3425317"/>
                    <a:gd name="connsiteY23" fmla="*/ 489244 h 2051704"/>
                    <a:gd name="connsiteX24" fmla="*/ 3423379 w 3425317"/>
                    <a:gd name="connsiteY24" fmla="*/ 102722 h 2051704"/>
                    <a:gd name="connsiteX25" fmla="*/ 3153069 w 3425317"/>
                    <a:gd name="connsiteY25" fmla="*/ 1039262 h 2051704"/>
                    <a:gd name="connsiteX26" fmla="*/ 2869624 w 3425317"/>
                    <a:gd name="connsiteY26" fmla="*/ 1367519 h 2051704"/>
                    <a:gd name="connsiteX27" fmla="*/ 2641679 w 3425317"/>
                    <a:gd name="connsiteY27" fmla="*/ 1488894 h 2051704"/>
                    <a:gd name="connsiteX28" fmla="*/ 2194559 w 3425317"/>
                    <a:gd name="connsiteY28" fmla="*/ 1587136 h 2051704"/>
                    <a:gd name="connsiteX0" fmla="*/ 2168598 w 3445470"/>
                    <a:gd name="connsiteY0" fmla="*/ 1598594 h 2051704"/>
                    <a:gd name="connsiteX1" fmla="*/ 1638675 w 3445470"/>
                    <a:gd name="connsiteY1" fmla="*/ 1651515 h 2051704"/>
                    <a:gd name="connsiteX2" fmla="*/ 1190030 w 3445470"/>
                    <a:gd name="connsiteY2" fmla="*/ 1664574 h 2051704"/>
                    <a:gd name="connsiteX3" fmla="*/ 1047519 w 3445470"/>
                    <a:gd name="connsiteY3" fmla="*/ 1784539 h 2051704"/>
                    <a:gd name="connsiteX4" fmla="*/ 943149 w 3445470"/>
                    <a:gd name="connsiteY4" fmla="*/ 1852791 h 2051704"/>
                    <a:gd name="connsiteX5" fmla="*/ 531964 w 3445470"/>
                    <a:gd name="connsiteY5" fmla="*/ 2051704 h 2051704"/>
                    <a:gd name="connsiteX6" fmla="*/ 21555 w 3445470"/>
                    <a:gd name="connsiteY6" fmla="*/ 1746190 h 2051704"/>
                    <a:gd name="connsiteX7" fmla="*/ 144956 w 3445470"/>
                    <a:gd name="connsiteY7" fmla="*/ 1490627 h 2051704"/>
                    <a:gd name="connsiteX8" fmla="*/ 598313 w 3445470"/>
                    <a:gd name="connsiteY8" fmla="*/ 1373762 h 2051704"/>
                    <a:gd name="connsiteX9" fmla="*/ 789856 w 3445470"/>
                    <a:gd name="connsiteY9" fmla="*/ 767767 h 2051704"/>
                    <a:gd name="connsiteX10" fmla="*/ 603632 w 3445470"/>
                    <a:gd name="connsiteY10" fmla="*/ 334549 h 2051704"/>
                    <a:gd name="connsiteX11" fmla="*/ 508904 w 3445470"/>
                    <a:gd name="connsiteY11" fmla="*/ 8130 h 2051704"/>
                    <a:gd name="connsiteX12" fmla="*/ 707949 w 3445470"/>
                    <a:gd name="connsiteY12" fmla="*/ 87983 h 2051704"/>
                    <a:gd name="connsiteX13" fmla="*/ 1010114 w 3445470"/>
                    <a:gd name="connsiteY13" fmla="*/ 488698 h 2051704"/>
                    <a:gd name="connsiteX14" fmla="*/ 982969 w 3445470"/>
                    <a:gd name="connsiteY14" fmla="*/ 287134 h 2051704"/>
                    <a:gd name="connsiteX15" fmla="*/ 918595 w 3445470"/>
                    <a:gd name="connsiteY15" fmla="*/ 73139 h 2051704"/>
                    <a:gd name="connsiteX16" fmla="*/ 1020905 w 3445470"/>
                    <a:gd name="connsiteY16" fmla="*/ 69014 h 2051704"/>
                    <a:gd name="connsiteX17" fmla="*/ 1172636 w 3445470"/>
                    <a:gd name="connsiteY17" fmla="*/ 230235 h 2051704"/>
                    <a:gd name="connsiteX18" fmla="*/ 1348827 w 3445470"/>
                    <a:gd name="connsiteY18" fmla="*/ 402258 h 2051704"/>
                    <a:gd name="connsiteX19" fmla="*/ 2019890 w 3445470"/>
                    <a:gd name="connsiteY19" fmla="*/ 312981 h 2051704"/>
                    <a:gd name="connsiteX20" fmla="*/ 2288553 w 3445470"/>
                    <a:gd name="connsiteY20" fmla="*/ 493590 h 2051704"/>
                    <a:gd name="connsiteX21" fmla="*/ 2439402 w 3445470"/>
                    <a:gd name="connsiteY21" fmla="*/ 737370 h 2051704"/>
                    <a:gd name="connsiteX22" fmla="*/ 2812261 w 3445470"/>
                    <a:gd name="connsiteY22" fmla="*/ 623282 h 2051704"/>
                    <a:gd name="connsiteX23" fmla="*/ 3030274 w 3445470"/>
                    <a:gd name="connsiteY23" fmla="*/ 489244 h 2051704"/>
                    <a:gd name="connsiteX24" fmla="*/ 3443532 w 3445470"/>
                    <a:gd name="connsiteY24" fmla="*/ 102722 h 2051704"/>
                    <a:gd name="connsiteX25" fmla="*/ 3173222 w 3445470"/>
                    <a:gd name="connsiteY25" fmla="*/ 1039262 h 2051704"/>
                    <a:gd name="connsiteX26" fmla="*/ 2889777 w 3445470"/>
                    <a:gd name="connsiteY26" fmla="*/ 1367519 h 2051704"/>
                    <a:gd name="connsiteX27" fmla="*/ 2661832 w 3445470"/>
                    <a:gd name="connsiteY27" fmla="*/ 1488894 h 2051704"/>
                    <a:gd name="connsiteX28" fmla="*/ 2214712 w 3445470"/>
                    <a:gd name="connsiteY28" fmla="*/ 1587136 h 2051704"/>
                    <a:gd name="connsiteX0" fmla="*/ 2262753 w 3539625"/>
                    <a:gd name="connsiteY0" fmla="*/ 1598594 h 2051704"/>
                    <a:gd name="connsiteX1" fmla="*/ 1732830 w 3539625"/>
                    <a:gd name="connsiteY1" fmla="*/ 1651515 h 2051704"/>
                    <a:gd name="connsiteX2" fmla="*/ 1284185 w 3539625"/>
                    <a:gd name="connsiteY2" fmla="*/ 1664574 h 2051704"/>
                    <a:gd name="connsiteX3" fmla="*/ 1141674 w 3539625"/>
                    <a:gd name="connsiteY3" fmla="*/ 1784539 h 2051704"/>
                    <a:gd name="connsiteX4" fmla="*/ 1037304 w 3539625"/>
                    <a:gd name="connsiteY4" fmla="*/ 1852791 h 2051704"/>
                    <a:gd name="connsiteX5" fmla="*/ 626119 w 3539625"/>
                    <a:gd name="connsiteY5" fmla="*/ 2051704 h 2051704"/>
                    <a:gd name="connsiteX6" fmla="*/ 115710 w 3539625"/>
                    <a:gd name="connsiteY6" fmla="*/ 1746190 h 2051704"/>
                    <a:gd name="connsiteX7" fmla="*/ 239111 w 3539625"/>
                    <a:gd name="connsiteY7" fmla="*/ 1490627 h 2051704"/>
                    <a:gd name="connsiteX8" fmla="*/ 692468 w 3539625"/>
                    <a:gd name="connsiteY8" fmla="*/ 1373762 h 2051704"/>
                    <a:gd name="connsiteX9" fmla="*/ 884011 w 3539625"/>
                    <a:gd name="connsiteY9" fmla="*/ 767767 h 2051704"/>
                    <a:gd name="connsiteX10" fmla="*/ 4238 w 3539625"/>
                    <a:gd name="connsiteY10" fmla="*/ 694441 h 2051704"/>
                    <a:gd name="connsiteX11" fmla="*/ 603059 w 3539625"/>
                    <a:gd name="connsiteY11" fmla="*/ 8130 h 2051704"/>
                    <a:gd name="connsiteX12" fmla="*/ 802104 w 3539625"/>
                    <a:gd name="connsiteY12" fmla="*/ 87983 h 2051704"/>
                    <a:gd name="connsiteX13" fmla="*/ 1104269 w 3539625"/>
                    <a:gd name="connsiteY13" fmla="*/ 488698 h 2051704"/>
                    <a:gd name="connsiteX14" fmla="*/ 1077124 w 3539625"/>
                    <a:gd name="connsiteY14" fmla="*/ 287134 h 2051704"/>
                    <a:gd name="connsiteX15" fmla="*/ 1012750 w 3539625"/>
                    <a:gd name="connsiteY15" fmla="*/ 73139 h 2051704"/>
                    <a:gd name="connsiteX16" fmla="*/ 1115060 w 3539625"/>
                    <a:gd name="connsiteY16" fmla="*/ 69014 h 2051704"/>
                    <a:gd name="connsiteX17" fmla="*/ 1266791 w 3539625"/>
                    <a:gd name="connsiteY17" fmla="*/ 230235 h 2051704"/>
                    <a:gd name="connsiteX18" fmla="*/ 1442982 w 3539625"/>
                    <a:gd name="connsiteY18" fmla="*/ 402258 h 2051704"/>
                    <a:gd name="connsiteX19" fmla="*/ 2114045 w 3539625"/>
                    <a:gd name="connsiteY19" fmla="*/ 312981 h 2051704"/>
                    <a:gd name="connsiteX20" fmla="*/ 2382708 w 3539625"/>
                    <a:gd name="connsiteY20" fmla="*/ 493590 h 2051704"/>
                    <a:gd name="connsiteX21" fmla="*/ 2533557 w 3539625"/>
                    <a:gd name="connsiteY21" fmla="*/ 737370 h 2051704"/>
                    <a:gd name="connsiteX22" fmla="*/ 2906416 w 3539625"/>
                    <a:gd name="connsiteY22" fmla="*/ 623282 h 2051704"/>
                    <a:gd name="connsiteX23" fmla="*/ 3124429 w 3539625"/>
                    <a:gd name="connsiteY23" fmla="*/ 489244 h 2051704"/>
                    <a:gd name="connsiteX24" fmla="*/ 3537687 w 3539625"/>
                    <a:gd name="connsiteY24" fmla="*/ 102722 h 2051704"/>
                    <a:gd name="connsiteX25" fmla="*/ 3267377 w 3539625"/>
                    <a:gd name="connsiteY25" fmla="*/ 1039262 h 2051704"/>
                    <a:gd name="connsiteX26" fmla="*/ 2983932 w 3539625"/>
                    <a:gd name="connsiteY26" fmla="*/ 1367519 h 2051704"/>
                    <a:gd name="connsiteX27" fmla="*/ 2755987 w 3539625"/>
                    <a:gd name="connsiteY27" fmla="*/ 1488894 h 2051704"/>
                    <a:gd name="connsiteX28" fmla="*/ 2308867 w 3539625"/>
                    <a:gd name="connsiteY28" fmla="*/ 1587136 h 2051704"/>
                    <a:gd name="connsiteX0" fmla="*/ 2262753 w 3539625"/>
                    <a:gd name="connsiteY0" fmla="*/ 1598594 h 2051704"/>
                    <a:gd name="connsiteX1" fmla="*/ 1732830 w 3539625"/>
                    <a:gd name="connsiteY1" fmla="*/ 1651515 h 2051704"/>
                    <a:gd name="connsiteX2" fmla="*/ 1284185 w 3539625"/>
                    <a:gd name="connsiteY2" fmla="*/ 1664574 h 2051704"/>
                    <a:gd name="connsiteX3" fmla="*/ 1141674 w 3539625"/>
                    <a:gd name="connsiteY3" fmla="*/ 1784539 h 2051704"/>
                    <a:gd name="connsiteX4" fmla="*/ 1037304 w 3539625"/>
                    <a:gd name="connsiteY4" fmla="*/ 1852791 h 2051704"/>
                    <a:gd name="connsiteX5" fmla="*/ 626119 w 3539625"/>
                    <a:gd name="connsiteY5" fmla="*/ 2051704 h 2051704"/>
                    <a:gd name="connsiteX6" fmla="*/ 115710 w 3539625"/>
                    <a:gd name="connsiteY6" fmla="*/ 1746190 h 2051704"/>
                    <a:gd name="connsiteX7" fmla="*/ 239111 w 3539625"/>
                    <a:gd name="connsiteY7" fmla="*/ 1490627 h 2051704"/>
                    <a:gd name="connsiteX8" fmla="*/ 692468 w 3539625"/>
                    <a:gd name="connsiteY8" fmla="*/ 1373762 h 2051704"/>
                    <a:gd name="connsiteX9" fmla="*/ 556238 w 3539625"/>
                    <a:gd name="connsiteY9" fmla="*/ 1061679 h 2051704"/>
                    <a:gd name="connsiteX10" fmla="*/ 4238 w 3539625"/>
                    <a:gd name="connsiteY10" fmla="*/ 694441 h 2051704"/>
                    <a:gd name="connsiteX11" fmla="*/ 603059 w 3539625"/>
                    <a:gd name="connsiteY11" fmla="*/ 8130 h 2051704"/>
                    <a:gd name="connsiteX12" fmla="*/ 802104 w 3539625"/>
                    <a:gd name="connsiteY12" fmla="*/ 87983 h 2051704"/>
                    <a:gd name="connsiteX13" fmla="*/ 1104269 w 3539625"/>
                    <a:gd name="connsiteY13" fmla="*/ 488698 h 2051704"/>
                    <a:gd name="connsiteX14" fmla="*/ 1077124 w 3539625"/>
                    <a:gd name="connsiteY14" fmla="*/ 287134 h 2051704"/>
                    <a:gd name="connsiteX15" fmla="*/ 1012750 w 3539625"/>
                    <a:gd name="connsiteY15" fmla="*/ 73139 h 2051704"/>
                    <a:gd name="connsiteX16" fmla="*/ 1115060 w 3539625"/>
                    <a:gd name="connsiteY16" fmla="*/ 69014 h 2051704"/>
                    <a:gd name="connsiteX17" fmla="*/ 1266791 w 3539625"/>
                    <a:gd name="connsiteY17" fmla="*/ 230235 h 2051704"/>
                    <a:gd name="connsiteX18" fmla="*/ 1442982 w 3539625"/>
                    <a:gd name="connsiteY18" fmla="*/ 402258 h 2051704"/>
                    <a:gd name="connsiteX19" fmla="*/ 2114045 w 3539625"/>
                    <a:gd name="connsiteY19" fmla="*/ 312981 h 2051704"/>
                    <a:gd name="connsiteX20" fmla="*/ 2382708 w 3539625"/>
                    <a:gd name="connsiteY20" fmla="*/ 493590 h 2051704"/>
                    <a:gd name="connsiteX21" fmla="*/ 2533557 w 3539625"/>
                    <a:gd name="connsiteY21" fmla="*/ 737370 h 2051704"/>
                    <a:gd name="connsiteX22" fmla="*/ 2906416 w 3539625"/>
                    <a:gd name="connsiteY22" fmla="*/ 623282 h 2051704"/>
                    <a:gd name="connsiteX23" fmla="*/ 3124429 w 3539625"/>
                    <a:gd name="connsiteY23" fmla="*/ 489244 h 2051704"/>
                    <a:gd name="connsiteX24" fmla="*/ 3537687 w 3539625"/>
                    <a:gd name="connsiteY24" fmla="*/ 102722 h 2051704"/>
                    <a:gd name="connsiteX25" fmla="*/ 3267377 w 3539625"/>
                    <a:gd name="connsiteY25" fmla="*/ 1039262 h 2051704"/>
                    <a:gd name="connsiteX26" fmla="*/ 2983932 w 3539625"/>
                    <a:gd name="connsiteY26" fmla="*/ 1367519 h 2051704"/>
                    <a:gd name="connsiteX27" fmla="*/ 2755987 w 3539625"/>
                    <a:gd name="connsiteY27" fmla="*/ 1488894 h 2051704"/>
                    <a:gd name="connsiteX28" fmla="*/ 2308867 w 3539625"/>
                    <a:gd name="connsiteY28" fmla="*/ 1587136 h 2051704"/>
                    <a:gd name="connsiteX0" fmla="*/ 2266540 w 3543412"/>
                    <a:gd name="connsiteY0" fmla="*/ 1551563 h 2004673"/>
                    <a:gd name="connsiteX1" fmla="*/ 1736617 w 3543412"/>
                    <a:gd name="connsiteY1" fmla="*/ 1604484 h 2004673"/>
                    <a:gd name="connsiteX2" fmla="*/ 1287972 w 3543412"/>
                    <a:gd name="connsiteY2" fmla="*/ 1617543 h 2004673"/>
                    <a:gd name="connsiteX3" fmla="*/ 1145461 w 3543412"/>
                    <a:gd name="connsiteY3" fmla="*/ 1737508 h 2004673"/>
                    <a:gd name="connsiteX4" fmla="*/ 1041091 w 3543412"/>
                    <a:gd name="connsiteY4" fmla="*/ 1805760 h 2004673"/>
                    <a:gd name="connsiteX5" fmla="*/ 629906 w 3543412"/>
                    <a:gd name="connsiteY5" fmla="*/ 2004673 h 2004673"/>
                    <a:gd name="connsiteX6" fmla="*/ 119497 w 3543412"/>
                    <a:gd name="connsiteY6" fmla="*/ 1699159 h 2004673"/>
                    <a:gd name="connsiteX7" fmla="*/ 242898 w 3543412"/>
                    <a:gd name="connsiteY7" fmla="*/ 1443596 h 2004673"/>
                    <a:gd name="connsiteX8" fmla="*/ 696255 w 3543412"/>
                    <a:gd name="connsiteY8" fmla="*/ 1326731 h 2004673"/>
                    <a:gd name="connsiteX9" fmla="*/ 560025 w 3543412"/>
                    <a:gd name="connsiteY9" fmla="*/ 1014648 h 2004673"/>
                    <a:gd name="connsiteX10" fmla="*/ 8025 w 3543412"/>
                    <a:gd name="connsiteY10" fmla="*/ 647410 h 2004673"/>
                    <a:gd name="connsiteX11" fmla="*/ 279074 w 3543412"/>
                    <a:gd name="connsiteY11" fmla="*/ 225019 h 2004673"/>
                    <a:gd name="connsiteX12" fmla="*/ 805891 w 3543412"/>
                    <a:gd name="connsiteY12" fmla="*/ 40952 h 2004673"/>
                    <a:gd name="connsiteX13" fmla="*/ 1108056 w 3543412"/>
                    <a:gd name="connsiteY13" fmla="*/ 441667 h 2004673"/>
                    <a:gd name="connsiteX14" fmla="*/ 1080911 w 3543412"/>
                    <a:gd name="connsiteY14" fmla="*/ 240103 h 2004673"/>
                    <a:gd name="connsiteX15" fmla="*/ 1016537 w 3543412"/>
                    <a:gd name="connsiteY15" fmla="*/ 26108 h 2004673"/>
                    <a:gd name="connsiteX16" fmla="*/ 1118847 w 3543412"/>
                    <a:gd name="connsiteY16" fmla="*/ 21983 h 2004673"/>
                    <a:gd name="connsiteX17" fmla="*/ 1270578 w 3543412"/>
                    <a:gd name="connsiteY17" fmla="*/ 183204 h 2004673"/>
                    <a:gd name="connsiteX18" fmla="*/ 1446769 w 3543412"/>
                    <a:gd name="connsiteY18" fmla="*/ 355227 h 2004673"/>
                    <a:gd name="connsiteX19" fmla="*/ 2117832 w 3543412"/>
                    <a:gd name="connsiteY19" fmla="*/ 265950 h 2004673"/>
                    <a:gd name="connsiteX20" fmla="*/ 2386495 w 3543412"/>
                    <a:gd name="connsiteY20" fmla="*/ 446559 h 2004673"/>
                    <a:gd name="connsiteX21" fmla="*/ 2537344 w 3543412"/>
                    <a:gd name="connsiteY21" fmla="*/ 690339 h 2004673"/>
                    <a:gd name="connsiteX22" fmla="*/ 2910203 w 3543412"/>
                    <a:gd name="connsiteY22" fmla="*/ 576251 h 2004673"/>
                    <a:gd name="connsiteX23" fmla="*/ 3128216 w 3543412"/>
                    <a:gd name="connsiteY23" fmla="*/ 442213 h 2004673"/>
                    <a:gd name="connsiteX24" fmla="*/ 3541474 w 3543412"/>
                    <a:gd name="connsiteY24" fmla="*/ 55691 h 2004673"/>
                    <a:gd name="connsiteX25" fmla="*/ 3271164 w 3543412"/>
                    <a:gd name="connsiteY25" fmla="*/ 992231 h 2004673"/>
                    <a:gd name="connsiteX26" fmla="*/ 2987719 w 3543412"/>
                    <a:gd name="connsiteY26" fmla="*/ 1320488 h 2004673"/>
                    <a:gd name="connsiteX27" fmla="*/ 2759774 w 3543412"/>
                    <a:gd name="connsiteY27" fmla="*/ 1441863 h 2004673"/>
                    <a:gd name="connsiteX28" fmla="*/ 2312654 w 3543412"/>
                    <a:gd name="connsiteY28" fmla="*/ 1540105 h 2004673"/>
                    <a:gd name="connsiteX0" fmla="*/ 2266540 w 3543412"/>
                    <a:gd name="connsiteY0" fmla="*/ 1551562 h 2004672"/>
                    <a:gd name="connsiteX1" fmla="*/ 1736617 w 3543412"/>
                    <a:gd name="connsiteY1" fmla="*/ 1604483 h 2004672"/>
                    <a:gd name="connsiteX2" fmla="*/ 1287972 w 3543412"/>
                    <a:gd name="connsiteY2" fmla="*/ 1617542 h 2004672"/>
                    <a:gd name="connsiteX3" fmla="*/ 1145461 w 3543412"/>
                    <a:gd name="connsiteY3" fmla="*/ 1737507 h 2004672"/>
                    <a:gd name="connsiteX4" fmla="*/ 1041091 w 3543412"/>
                    <a:gd name="connsiteY4" fmla="*/ 1805759 h 2004672"/>
                    <a:gd name="connsiteX5" fmla="*/ 629906 w 3543412"/>
                    <a:gd name="connsiteY5" fmla="*/ 2004672 h 2004672"/>
                    <a:gd name="connsiteX6" fmla="*/ 119497 w 3543412"/>
                    <a:gd name="connsiteY6" fmla="*/ 1699158 h 2004672"/>
                    <a:gd name="connsiteX7" fmla="*/ 242898 w 3543412"/>
                    <a:gd name="connsiteY7" fmla="*/ 1443595 h 2004672"/>
                    <a:gd name="connsiteX8" fmla="*/ 696255 w 3543412"/>
                    <a:gd name="connsiteY8" fmla="*/ 1326730 h 2004672"/>
                    <a:gd name="connsiteX9" fmla="*/ 560025 w 3543412"/>
                    <a:gd name="connsiteY9" fmla="*/ 1014647 h 2004672"/>
                    <a:gd name="connsiteX10" fmla="*/ 8025 w 3543412"/>
                    <a:gd name="connsiteY10" fmla="*/ 647409 h 2004672"/>
                    <a:gd name="connsiteX11" fmla="*/ 279074 w 3543412"/>
                    <a:gd name="connsiteY11" fmla="*/ 225018 h 2004672"/>
                    <a:gd name="connsiteX12" fmla="*/ 606377 w 3543412"/>
                    <a:gd name="connsiteY12" fmla="*/ 160915 h 2004672"/>
                    <a:gd name="connsiteX13" fmla="*/ 1108056 w 3543412"/>
                    <a:gd name="connsiteY13" fmla="*/ 441666 h 2004672"/>
                    <a:gd name="connsiteX14" fmla="*/ 1080911 w 3543412"/>
                    <a:gd name="connsiteY14" fmla="*/ 240102 h 2004672"/>
                    <a:gd name="connsiteX15" fmla="*/ 1016537 w 3543412"/>
                    <a:gd name="connsiteY15" fmla="*/ 26107 h 2004672"/>
                    <a:gd name="connsiteX16" fmla="*/ 1118847 w 3543412"/>
                    <a:gd name="connsiteY16" fmla="*/ 21982 h 2004672"/>
                    <a:gd name="connsiteX17" fmla="*/ 1270578 w 3543412"/>
                    <a:gd name="connsiteY17" fmla="*/ 183203 h 2004672"/>
                    <a:gd name="connsiteX18" fmla="*/ 1446769 w 3543412"/>
                    <a:gd name="connsiteY18" fmla="*/ 355226 h 2004672"/>
                    <a:gd name="connsiteX19" fmla="*/ 2117832 w 3543412"/>
                    <a:gd name="connsiteY19" fmla="*/ 265949 h 2004672"/>
                    <a:gd name="connsiteX20" fmla="*/ 2386495 w 3543412"/>
                    <a:gd name="connsiteY20" fmla="*/ 446558 h 2004672"/>
                    <a:gd name="connsiteX21" fmla="*/ 2537344 w 3543412"/>
                    <a:gd name="connsiteY21" fmla="*/ 690338 h 2004672"/>
                    <a:gd name="connsiteX22" fmla="*/ 2910203 w 3543412"/>
                    <a:gd name="connsiteY22" fmla="*/ 576250 h 2004672"/>
                    <a:gd name="connsiteX23" fmla="*/ 3128216 w 3543412"/>
                    <a:gd name="connsiteY23" fmla="*/ 442212 h 2004672"/>
                    <a:gd name="connsiteX24" fmla="*/ 3541474 w 3543412"/>
                    <a:gd name="connsiteY24" fmla="*/ 55690 h 2004672"/>
                    <a:gd name="connsiteX25" fmla="*/ 3271164 w 3543412"/>
                    <a:gd name="connsiteY25" fmla="*/ 992230 h 2004672"/>
                    <a:gd name="connsiteX26" fmla="*/ 2987719 w 3543412"/>
                    <a:gd name="connsiteY26" fmla="*/ 1320487 h 2004672"/>
                    <a:gd name="connsiteX27" fmla="*/ 2759774 w 3543412"/>
                    <a:gd name="connsiteY27" fmla="*/ 1441862 h 2004672"/>
                    <a:gd name="connsiteX28" fmla="*/ 2312654 w 3543412"/>
                    <a:gd name="connsiteY28" fmla="*/ 1540104 h 2004672"/>
                    <a:gd name="connsiteX0" fmla="*/ 2266540 w 3543412"/>
                    <a:gd name="connsiteY0" fmla="*/ 1551562 h 2004672"/>
                    <a:gd name="connsiteX1" fmla="*/ 1736617 w 3543412"/>
                    <a:gd name="connsiteY1" fmla="*/ 1604483 h 2004672"/>
                    <a:gd name="connsiteX2" fmla="*/ 1287972 w 3543412"/>
                    <a:gd name="connsiteY2" fmla="*/ 1617542 h 2004672"/>
                    <a:gd name="connsiteX3" fmla="*/ 1145461 w 3543412"/>
                    <a:gd name="connsiteY3" fmla="*/ 1737507 h 2004672"/>
                    <a:gd name="connsiteX4" fmla="*/ 1041091 w 3543412"/>
                    <a:gd name="connsiteY4" fmla="*/ 1805759 h 2004672"/>
                    <a:gd name="connsiteX5" fmla="*/ 629906 w 3543412"/>
                    <a:gd name="connsiteY5" fmla="*/ 2004672 h 2004672"/>
                    <a:gd name="connsiteX6" fmla="*/ 119497 w 3543412"/>
                    <a:gd name="connsiteY6" fmla="*/ 1699158 h 2004672"/>
                    <a:gd name="connsiteX7" fmla="*/ 242898 w 3543412"/>
                    <a:gd name="connsiteY7" fmla="*/ 1443595 h 2004672"/>
                    <a:gd name="connsiteX8" fmla="*/ 696255 w 3543412"/>
                    <a:gd name="connsiteY8" fmla="*/ 1326730 h 2004672"/>
                    <a:gd name="connsiteX9" fmla="*/ 560025 w 3543412"/>
                    <a:gd name="connsiteY9" fmla="*/ 1014647 h 2004672"/>
                    <a:gd name="connsiteX10" fmla="*/ 8025 w 3543412"/>
                    <a:gd name="connsiteY10" fmla="*/ 647409 h 2004672"/>
                    <a:gd name="connsiteX11" fmla="*/ 279074 w 3543412"/>
                    <a:gd name="connsiteY11" fmla="*/ 225018 h 2004672"/>
                    <a:gd name="connsiteX12" fmla="*/ 663381 w 3543412"/>
                    <a:gd name="connsiteY12" fmla="*/ 268883 h 2004672"/>
                    <a:gd name="connsiteX13" fmla="*/ 1108056 w 3543412"/>
                    <a:gd name="connsiteY13" fmla="*/ 441666 h 2004672"/>
                    <a:gd name="connsiteX14" fmla="*/ 1080911 w 3543412"/>
                    <a:gd name="connsiteY14" fmla="*/ 240102 h 2004672"/>
                    <a:gd name="connsiteX15" fmla="*/ 1016537 w 3543412"/>
                    <a:gd name="connsiteY15" fmla="*/ 26107 h 2004672"/>
                    <a:gd name="connsiteX16" fmla="*/ 1118847 w 3543412"/>
                    <a:gd name="connsiteY16" fmla="*/ 21982 h 2004672"/>
                    <a:gd name="connsiteX17" fmla="*/ 1270578 w 3543412"/>
                    <a:gd name="connsiteY17" fmla="*/ 183203 h 2004672"/>
                    <a:gd name="connsiteX18" fmla="*/ 1446769 w 3543412"/>
                    <a:gd name="connsiteY18" fmla="*/ 355226 h 2004672"/>
                    <a:gd name="connsiteX19" fmla="*/ 2117832 w 3543412"/>
                    <a:gd name="connsiteY19" fmla="*/ 265949 h 2004672"/>
                    <a:gd name="connsiteX20" fmla="*/ 2386495 w 3543412"/>
                    <a:gd name="connsiteY20" fmla="*/ 446558 h 2004672"/>
                    <a:gd name="connsiteX21" fmla="*/ 2537344 w 3543412"/>
                    <a:gd name="connsiteY21" fmla="*/ 690338 h 2004672"/>
                    <a:gd name="connsiteX22" fmla="*/ 2910203 w 3543412"/>
                    <a:gd name="connsiteY22" fmla="*/ 576250 h 2004672"/>
                    <a:gd name="connsiteX23" fmla="*/ 3128216 w 3543412"/>
                    <a:gd name="connsiteY23" fmla="*/ 442212 h 2004672"/>
                    <a:gd name="connsiteX24" fmla="*/ 3541474 w 3543412"/>
                    <a:gd name="connsiteY24" fmla="*/ 55690 h 2004672"/>
                    <a:gd name="connsiteX25" fmla="*/ 3271164 w 3543412"/>
                    <a:gd name="connsiteY25" fmla="*/ 992230 h 2004672"/>
                    <a:gd name="connsiteX26" fmla="*/ 2987719 w 3543412"/>
                    <a:gd name="connsiteY26" fmla="*/ 1320487 h 2004672"/>
                    <a:gd name="connsiteX27" fmla="*/ 2759774 w 3543412"/>
                    <a:gd name="connsiteY27" fmla="*/ 1441862 h 2004672"/>
                    <a:gd name="connsiteX28" fmla="*/ 2312654 w 3543412"/>
                    <a:gd name="connsiteY28" fmla="*/ 1540104 h 2004672"/>
                    <a:gd name="connsiteX0" fmla="*/ 2266540 w 3543412"/>
                    <a:gd name="connsiteY0" fmla="*/ 1551562 h 2004672"/>
                    <a:gd name="connsiteX1" fmla="*/ 1736617 w 3543412"/>
                    <a:gd name="connsiteY1" fmla="*/ 1604483 h 2004672"/>
                    <a:gd name="connsiteX2" fmla="*/ 1287972 w 3543412"/>
                    <a:gd name="connsiteY2" fmla="*/ 1617542 h 2004672"/>
                    <a:gd name="connsiteX3" fmla="*/ 1145461 w 3543412"/>
                    <a:gd name="connsiteY3" fmla="*/ 1737507 h 2004672"/>
                    <a:gd name="connsiteX4" fmla="*/ 1041091 w 3543412"/>
                    <a:gd name="connsiteY4" fmla="*/ 1805759 h 2004672"/>
                    <a:gd name="connsiteX5" fmla="*/ 629906 w 3543412"/>
                    <a:gd name="connsiteY5" fmla="*/ 2004672 h 2004672"/>
                    <a:gd name="connsiteX6" fmla="*/ 119497 w 3543412"/>
                    <a:gd name="connsiteY6" fmla="*/ 1699158 h 2004672"/>
                    <a:gd name="connsiteX7" fmla="*/ 242898 w 3543412"/>
                    <a:gd name="connsiteY7" fmla="*/ 1443595 h 2004672"/>
                    <a:gd name="connsiteX8" fmla="*/ 696255 w 3543412"/>
                    <a:gd name="connsiteY8" fmla="*/ 1326730 h 2004672"/>
                    <a:gd name="connsiteX9" fmla="*/ 560025 w 3543412"/>
                    <a:gd name="connsiteY9" fmla="*/ 1014647 h 2004672"/>
                    <a:gd name="connsiteX10" fmla="*/ 8025 w 3543412"/>
                    <a:gd name="connsiteY10" fmla="*/ 647409 h 2004672"/>
                    <a:gd name="connsiteX11" fmla="*/ 279074 w 3543412"/>
                    <a:gd name="connsiteY11" fmla="*/ 225018 h 2004672"/>
                    <a:gd name="connsiteX12" fmla="*/ 634880 w 3543412"/>
                    <a:gd name="connsiteY12" fmla="*/ 304873 h 2004672"/>
                    <a:gd name="connsiteX13" fmla="*/ 1108056 w 3543412"/>
                    <a:gd name="connsiteY13" fmla="*/ 441666 h 2004672"/>
                    <a:gd name="connsiteX14" fmla="*/ 1080911 w 3543412"/>
                    <a:gd name="connsiteY14" fmla="*/ 240102 h 2004672"/>
                    <a:gd name="connsiteX15" fmla="*/ 1016537 w 3543412"/>
                    <a:gd name="connsiteY15" fmla="*/ 26107 h 2004672"/>
                    <a:gd name="connsiteX16" fmla="*/ 1118847 w 3543412"/>
                    <a:gd name="connsiteY16" fmla="*/ 21982 h 2004672"/>
                    <a:gd name="connsiteX17" fmla="*/ 1270578 w 3543412"/>
                    <a:gd name="connsiteY17" fmla="*/ 183203 h 2004672"/>
                    <a:gd name="connsiteX18" fmla="*/ 1446769 w 3543412"/>
                    <a:gd name="connsiteY18" fmla="*/ 355226 h 2004672"/>
                    <a:gd name="connsiteX19" fmla="*/ 2117832 w 3543412"/>
                    <a:gd name="connsiteY19" fmla="*/ 265949 h 2004672"/>
                    <a:gd name="connsiteX20" fmla="*/ 2386495 w 3543412"/>
                    <a:gd name="connsiteY20" fmla="*/ 446558 h 2004672"/>
                    <a:gd name="connsiteX21" fmla="*/ 2537344 w 3543412"/>
                    <a:gd name="connsiteY21" fmla="*/ 690338 h 2004672"/>
                    <a:gd name="connsiteX22" fmla="*/ 2910203 w 3543412"/>
                    <a:gd name="connsiteY22" fmla="*/ 576250 h 2004672"/>
                    <a:gd name="connsiteX23" fmla="*/ 3128216 w 3543412"/>
                    <a:gd name="connsiteY23" fmla="*/ 442212 h 2004672"/>
                    <a:gd name="connsiteX24" fmla="*/ 3541474 w 3543412"/>
                    <a:gd name="connsiteY24" fmla="*/ 55690 h 2004672"/>
                    <a:gd name="connsiteX25" fmla="*/ 3271164 w 3543412"/>
                    <a:gd name="connsiteY25" fmla="*/ 992230 h 2004672"/>
                    <a:gd name="connsiteX26" fmla="*/ 2987719 w 3543412"/>
                    <a:gd name="connsiteY26" fmla="*/ 1320487 h 2004672"/>
                    <a:gd name="connsiteX27" fmla="*/ 2759774 w 3543412"/>
                    <a:gd name="connsiteY27" fmla="*/ 1441862 h 2004672"/>
                    <a:gd name="connsiteX28" fmla="*/ 2312654 w 3543412"/>
                    <a:gd name="connsiteY28" fmla="*/ 1540104 h 2004672"/>
                    <a:gd name="connsiteX0" fmla="*/ 2266754 w 3543626"/>
                    <a:gd name="connsiteY0" fmla="*/ 1551562 h 2004672"/>
                    <a:gd name="connsiteX1" fmla="*/ 1736831 w 3543626"/>
                    <a:gd name="connsiteY1" fmla="*/ 1604483 h 2004672"/>
                    <a:gd name="connsiteX2" fmla="*/ 1288186 w 3543626"/>
                    <a:gd name="connsiteY2" fmla="*/ 1617542 h 2004672"/>
                    <a:gd name="connsiteX3" fmla="*/ 1145675 w 3543626"/>
                    <a:gd name="connsiteY3" fmla="*/ 1737507 h 2004672"/>
                    <a:gd name="connsiteX4" fmla="*/ 1041305 w 3543626"/>
                    <a:gd name="connsiteY4" fmla="*/ 1805759 h 2004672"/>
                    <a:gd name="connsiteX5" fmla="*/ 630120 w 3543626"/>
                    <a:gd name="connsiteY5" fmla="*/ 2004672 h 2004672"/>
                    <a:gd name="connsiteX6" fmla="*/ 119711 w 3543626"/>
                    <a:gd name="connsiteY6" fmla="*/ 1699158 h 2004672"/>
                    <a:gd name="connsiteX7" fmla="*/ 243112 w 3543626"/>
                    <a:gd name="connsiteY7" fmla="*/ 1443595 h 2004672"/>
                    <a:gd name="connsiteX8" fmla="*/ 696469 w 3543626"/>
                    <a:gd name="connsiteY8" fmla="*/ 1326730 h 2004672"/>
                    <a:gd name="connsiteX9" fmla="*/ 560239 w 3543626"/>
                    <a:gd name="connsiteY9" fmla="*/ 1014647 h 2004672"/>
                    <a:gd name="connsiteX10" fmla="*/ 8239 w 3543626"/>
                    <a:gd name="connsiteY10" fmla="*/ 647409 h 2004672"/>
                    <a:gd name="connsiteX11" fmla="*/ 269787 w 3543626"/>
                    <a:gd name="connsiteY11" fmla="*/ 290998 h 2004672"/>
                    <a:gd name="connsiteX12" fmla="*/ 635094 w 3543626"/>
                    <a:gd name="connsiteY12" fmla="*/ 304873 h 2004672"/>
                    <a:gd name="connsiteX13" fmla="*/ 1108270 w 3543626"/>
                    <a:gd name="connsiteY13" fmla="*/ 441666 h 2004672"/>
                    <a:gd name="connsiteX14" fmla="*/ 1081125 w 3543626"/>
                    <a:gd name="connsiteY14" fmla="*/ 240102 h 2004672"/>
                    <a:gd name="connsiteX15" fmla="*/ 1016751 w 3543626"/>
                    <a:gd name="connsiteY15" fmla="*/ 26107 h 2004672"/>
                    <a:gd name="connsiteX16" fmla="*/ 1119061 w 3543626"/>
                    <a:gd name="connsiteY16" fmla="*/ 21982 h 2004672"/>
                    <a:gd name="connsiteX17" fmla="*/ 1270792 w 3543626"/>
                    <a:gd name="connsiteY17" fmla="*/ 183203 h 2004672"/>
                    <a:gd name="connsiteX18" fmla="*/ 1446983 w 3543626"/>
                    <a:gd name="connsiteY18" fmla="*/ 355226 h 2004672"/>
                    <a:gd name="connsiteX19" fmla="*/ 2118046 w 3543626"/>
                    <a:gd name="connsiteY19" fmla="*/ 265949 h 2004672"/>
                    <a:gd name="connsiteX20" fmla="*/ 2386709 w 3543626"/>
                    <a:gd name="connsiteY20" fmla="*/ 446558 h 2004672"/>
                    <a:gd name="connsiteX21" fmla="*/ 2537558 w 3543626"/>
                    <a:gd name="connsiteY21" fmla="*/ 690338 h 2004672"/>
                    <a:gd name="connsiteX22" fmla="*/ 2910417 w 3543626"/>
                    <a:gd name="connsiteY22" fmla="*/ 576250 h 2004672"/>
                    <a:gd name="connsiteX23" fmla="*/ 3128430 w 3543626"/>
                    <a:gd name="connsiteY23" fmla="*/ 442212 h 2004672"/>
                    <a:gd name="connsiteX24" fmla="*/ 3541688 w 3543626"/>
                    <a:gd name="connsiteY24" fmla="*/ 55690 h 2004672"/>
                    <a:gd name="connsiteX25" fmla="*/ 3271378 w 3543626"/>
                    <a:gd name="connsiteY25" fmla="*/ 992230 h 2004672"/>
                    <a:gd name="connsiteX26" fmla="*/ 2987933 w 3543626"/>
                    <a:gd name="connsiteY26" fmla="*/ 1320487 h 2004672"/>
                    <a:gd name="connsiteX27" fmla="*/ 2759988 w 3543626"/>
                    <a:gd name="connsiteY27" fmla="*/ 1441862 h 2004672"/>
                    <a:gd name="connsiteX28" fmla="*/ 2312868 w 3543626"/>
                    <a:gd name="connsiteY28" fmla="*/ 1540104 h 2004672"/>
                    <a:gd name="connsiteX0" fmla="*/ 2259424 w 3536296"/>
                    <a:gd name="connsiteY0" fmla="*/ 1551562 h 2004672"/>
                    <a:gd name="connsiteX1" fmla="*/ 1729501 w 3536296"/>
                    <a:gd name="connsiteY1" fmla="*/ 1604483 h 2004672"/>
                    <a:gd name="connsiteX2" fmla="*/ 1280856 w 3536296"/>
                    <a:gd name="connsiteY2" fmla="*/ 1617542 h 2004672"/>
                    <a:gd name="connsiteX3" fmla="*/ 1138345 w 3536296"/>
                    <a:gd name="connsiteY3" fmla="*/ 1737507 h 2004672"/>
                    <a:gd name="connsiteX4" fmla="*/ 1033975 w 3536296"/>
                    <a:gd name="connsiteY4" fmla="*/ 1805759 h 2004672"/>
                    <a:gd name="connsiteX5" fmla="*/ 622790 w 3536296"/>
                    <a:gd name="connsiteY5" fmla="*/ 2004672 h 2004672"/>
                    <a:gd name="connsiteX6" fmla="*/ 112381 w 3536296"/>
                    <a:gd name="connsiteY6" fmla="*/ 1699158 h 2004672"/>
                    <a:gd name="connsiteX7" fmla="*/ 235782 w 3536296"/>
                    <a:gd name="connsiteY7" fmla="*/ 1443595 h 2004672"/>
                    <a:gd name="connsiteX8" fmla="*/ 689139 w 3536296"/>
                    <a:gd name="connsiteY8" fmla="*/ 1326730 h 2004672"/>
                    <a:gd name="connsiteX9" fmla="*/ 552909 w 3536296"/>
                    <a:gd name="connsiteY9" fmla="*/ 1014647 h 2004672"/>
                    <a:gd name="connsiteX10" fmla="*/ 373543 w 3536296"/>
                    <a:gd name="connsiteY10" fmla="*/ 885763 h 2004672"/>
                    <a:gd name="connsiteX11" fmla="*/ 909 w 3536296"/>
                    <a:gd name="connsiteY11" fmla="*/ 647409 h 2004672"/>
                    <a:gd name="connsiteX12" fmla="*/ 262457 w 3536296"/>
                    <a:gd name="connsiteY12" fmla="*/ 290998 h 2004672"/>
                    <a:gd name="connsiteX13" fmla="*/ 627764 w 3536296"/>
                    <a:gd name="connsiteY13" fmla="*/ 304873 h 2004672"/>
                    <a:gd name="connsiteX14" fmla="*/ 1100940 w 3536296"/>
                    <a:gd name="connsiteY14" fmla="*/ 441666 h 2004672"/>
                    <a:gd name="connsiteX15" fmla="*/ 1073795 w 3536296"/>
                    <a:gd name="connsiteY15" fmla="*/ 240102 h 2004672"/>
                    <a:gd name="connsiteX16" fmla="*/ 1009421 w 3536296"/>
                    <a:gd name="connsiteY16" fmla="*/ 26107 h 2004672"/>
                    <a:gd name="connsiteX17" fmla="*/ 1111731 w 3536296"/>
                    <a:gd name="connsiteY17" fmla="*/ 21982 h 2004672"/>
                    <a:gd name="connsiteX18" fmla="*/ 1263462 w 3536296"/>
                    <a:gd name="connsiteY18" fmla="*/ 183203 h 2004672"/>
                    <a:gd name="connsiteX19" fmla="*/ 1439653 w 3536296"/>
                    <a:gd name="connsiteY19" fmla="*/ 355226 h 2004672"/>
                    <a:gd name="connsiteX20" fmla="*/ 2110716 w 3536296"/>
                    <a:gd name="connsiteY20" fmla="*/ 265949 h 2004672"/>
                    <a:gd name="connsiteX21" fmla="*/ 2379379 w 3536296"/>
                    <a:gd name="connsiteY21" fmla="*/ 446558 h 2004672"/>
                    <a:gd name="connsiteX22" fmla="*/ 2530228 w 3536296"/>
                    <a:gd name="connsiteY22" fmla="*/ 690338 h 2004672"/>
                    <a:gd name="connsiteX23" fmla="*/ 2903087 w 3536296"/>
                    <a:gd name="connsiteY23" fmla="*/ 576250 h 2004672"/>
                    <a:gd name="connsiteX24" fmla="*/ 3121100 w 3536296"/>
                    <a:gd name="connsiteY24" fmla="*/ 442212 h 2004672"/>
                    <a:gd name="connsiteX25" fmla="*/ 3534358 w 3536296"/>
                    <a:gd name="connsiteY25" fmla="*/ 55690 h 2004672"/>
                    <a:gd name="connsiteX26" fmla="*/ 3264048 w 3536296"/>
                    <a:gd name="connsiteY26" fmla="*/ 992230 h 2004672"/>
                    <a:gd name="connsiteX27" fmla="*/ 2980603 w 3536296"/>
                    <a:gd name="connsiteY27" fmla="*/ 1320487 h 2004672"/>
                    <a:gd name="connsiteX28" fmla="*/ 2752658 w 3536296"/>
                    <a:gd name="connsiteY28" fmla="*/ 1441862 h 2004672"/>
                    <a:gd name="connsiteX29" fmla="*/ 2305538 w 3536296"/>
                    <a:gd name="connsiteY29" fmla="*/ 1540104 h 2004672"/>
                    <a:gd name="connsiteX0" fmla="*/ 2259424 w 3536296"/>
                    <a:gd name="connsiteY0" fmla="*/ 1551562 h 2004672"/>
                    <a:gd name="connsiteX1" fmla="*/ 1729501 w 3536296"/>
                    <a:gd name="connsiteY1" fmla="*/ 1604483 h 2004672"/>
                    <a:gd name="connsiteX2" fmla="*/ 1280856 w 3536296"/>
                    <a:gd name="connsiteY2" fmla="*/ 1617542 h 2004672"/>
                    <a:gd name="connsiteX3" fmla="*/ 1138345 w 3536296"/>
                    <a:gd name="connsiteY3" fmla="*/ 1737507 h 2004672"/>
                    <a:gd name="connsiteX4" fmla="*/ 1033975 w 3536296"/>
                    <a:gd name="connsiteY4" fmla="*/ 1805759 h 2004672"/>
                    <a:gd name="connsiteX5" fmla="*/ 622790 w 3536296"/>
                    <a:gd name="connsiteY5" fmla="*/ 2004672 h 2004672"/>
                    <a:gd name="connsiteX6" fmla="*/ 112381 w 3536296"/>
                    <a:gd name="connsiteY6" fmla="*/ 1699158 h 2004672"/>
                    <a:gd name="connsiteX7" fmla="*/ 235782 w 3536296"/>
                    <a:gd name="connsiteY7" fmla="*/ 1443595 h 2004672"/>
                    <a:gd name="connsiteX8" fmla="*/ 689139 w 3536296"/>
                    <a:gd name="connsiteY8" fmla="*/ 1326730 h 2004672"/>
                    <a:gd name="connsiteX9" fmla="*/ 552909 w 3536296"/>
                    <a:gd name="connsiteY9" fmla="*/ 1014647 h 2004672"/>
                    <a:gd name="connsiteX10" fmla="*/ 169278 w 3536296"/>
                    <a:gd name="connsiteY10" fmla="*/ 825780 h 2004672"/>
                    <a:gd name="connsiteX11" fmla="*/ 909 w 3536296"/>
                    <a:gd name="connsiteY11" fmla="*/ 647409 h 2004672"/>
                    <a:gd name="connsiteX12" fmla="*/ 262457 w 3536296"/>
                    <a:gd name="connsiteY12" fmla="*/ 290998 h 2004672"/>
                    <a:gd name="connsiteX13" fmla="*/ 627764 w 3536296"/>
                    <a:gd name="connsiteY13" fmla="*/ 304873 h 2004672"/>
                    <a:gd name="connsiteX14" fmla="*/ 1100940 w 3536296"/>
                    <a:gd name="connsiteY14" fmla="*/ 441666 h 2004672"/>
                    <a:gd name="connsiteX15" fmla="*/ 1073795 w 3536296"/>
                    <a:gd name="connsiteY15" fmla="*/ 240102 h 2004672"/>
                    <a:gd name="connsiteX16" fmla="*/ 1009421 w 3536296"/>
                    <a:gd name="connsiteY16" fmla="*/ 26107 h 2004672"/>
                    <a:gd name="connsiteX17" fmla="*/ 1111731 w 3536296"/>
                    <a:gd name="connsiteY17" fmla="*/ 21982 h 2004672"/>
                    <a:gd name="connsiteX18" fmla="*/ 1263462 w 3536296"/>
                    <a:gd name="connsiteY18" fmla="*/ 183203 h 2004672"/>
                    <a:gd name="connsiteX19" fmla="*/ 1439653 w 3536296"/>
                    <a:gd name="connsiteY19" fmla="*/ 355226 h 2004672"/>
                    <a:gd name="connsiteX20" fmla="*/ 2110716 w 3536296"/>
                    <a:gd name="connsiteY20" fmla="*/ 265949 h 2004672"/>
                    <a:gd name="connsiteX21" fmla="*/ 2379379 w 3536296"/>
                    <a:gd name="connsiteY21" fmla="*/ 446558 h 2004672"/>
                    <a:gd name="connsiteX22" fmla="*/ 2530228 w 3536296"/>
                    <a:gd name="connsiteY22" fmla="*/ 690338 h 2004672"/>
                    <a:gd name="connsiteX23" fmla="*/ 2903087 w 3536296"/>
                    <a:gd name="connsiteY23" fmla="*/ 576250 h 2004672"/>
                    <a:gd name="connsiteX24" fmla="*/ 3121100 w 3536296"/>
                    <a:gd name="connsiteY24" fmla="*/ 442212 h 2004672"/>
                    <a:gd name="connsiteX25" fmla="*/ 3534358 w 3536296"/>
                    <a:gd name="connsiteY25" fmla="*/ 55690 h 2004672"/>
                    <a:gd name="connsiteX26" fmla="*/ 3264048 w 3536296"/>
                    <a:gd name="connsiteY26" fmla="*/ 992230 h 2004672"/>
                    <a:gd name="connsiteX27" fmla="*/ 2980603 w 3536296"/>
                    <a:gd name="connsiteY27" fmla="*/ 1320487 h 2004672"/>
                    <a:gd name="connsiteX28" fmla="*/ 2752658 w 3536296"/>
                    <a:gd name="connsiteY28" fmla="*/ 1441862 h 2004672"/>
                    <a:gd name="connsiteX29" fmla="*/ 2305538 w 3536296"/>
                    <a:gd name="connsiteY29" fmla="*/ 1540104 h 2004672"/>
                    <a:gd name="connsiteX0" fmla="*/ 2258552 w 3535424"/>
                    <a:gd name="connsiteY0" fmla="*/ 1551562 h 2004672"/>
                    <a:gd name="connsiteX1" fmla="*/ 1728629 w 3535424"/>
                    <a:gd name="connsiteY1" fmla="*/ 1604483 h 2004672"/>
                    <a:gd name="connsiteX2" fmla="*/ 1279984 w 3535424"/>
                    <a:gd name="connsiteY2" fmla="*/ 1617542 h 2004672"/>
                    <a:gd name="connsiteX3" fmla="*/ 1137473 w 3535424"/>
                    <a:gd name="connsiteY3" fmla="*/ 1737507 h 2004672"/>
                    <a:gd name="connsiteX4" fmla="*/ 1033103 w 3535424"/>
                    <a:gd name="connsiteY4" fmla="*/ 1805759 h 2004672"/>
                    <a:gd name="connsiteX5" fmla="*/ 621918 w 3535424"/>
                    <a:gd name="connsiteY5" fmla="*/ 2004672 h 2004672"/>
                    <a:gd name="connsiteX6" fmla="*/ 111509 w 3535424"/>
                    <a:gd name="connsiteY6" fmla="*/ 1699158 h 2004672"/>
                    <a:gd name="connsiteX7" fmla="*/ 234910 w 3535424"/>
                    <a:gd name="connsiteY7" fmla="*/ 1443595 h 2004672"/>
                    <a:gd name="connsiteX8" fmla="*/ 688267 w 3535424"/>
                    <a:gd name="connsiteY8" fmla="*/ 1326730 h 2004672"/>
                    <a:gd name="connsiteX9" fmla="*/ 552037 w 3535424"/>
                    <a:gd name="connsiteY9" fmla="*/ 1014647 h 2004672"/>
                    <a:gd name="connsiteX10" fmla="*/ 168406 w 3535424"/>
                    <a:gd name="connsiteY10" fmla="*/ 825780 h 2004672"/>
                    <a:gd name="connsiteX11" fmla="*/ 37 w 3535424"/>
                    <a:gd name="connsiteY11" fmla="*/ 647409 h 2004672"/>
                    <a:gd name="connsiteX12" fmla="*/ 154155 w 3535424"/>
                    <a:gd name="connsiteY12" fmla="*/ 399908 h 2004672"/>
                    <a:gd name="connsiteX13" fmla="*/ 261585 w 3535424"/>
                    <a:gd name="connsiteY13" fmla="*/ 290998 h 2004672"/>
                    <a:gd name="connsiteX14" fmla="*/ 626892 w 3535424"/>
                    <a:gd name="connsiteY14" fmla="*/ 304873 h 2004672"/>
                    <a:gd name="connsiteX15" fmla="*/ 1100068 w 3535424"/>
                    <a:gd name="connsiteY15" fmla="*/ 441666 h 2004672"/>
                    <a:gd name="connsiteX16" fmla="*/ 1072923 w 3535424"/>
                    <a:gd name="connsiteY16" fmla="*/ 240102 h 2004672"/>
                    <a:gd name="connsiteX17" fmla="*/ 1008549 w 3535424"/>
                    <a:gd name="connsiteY17" fmla="*/ 26107 h 2004672"/>
                    <a:gd name="connsiteX18" fmla="*/ 1110859 w 3535424"/>
                    <a:gd name="connsiteY18" fmla="*/ 21982 h 2004672"/>
                    <a:gd name="connsiteX19" fmla="*/ 1262590 w 3535424"/>
                    <a:gd name="connsiteY19" fmla="*/ 183203 h 2004672"/>
                    <a:gd name="connsiteX20" fmla="*/ 1438781 w 3535424"/>
                    <a:gd name="connsiteY20" fmla="*/ 355226 h 2004672"/>
                    <a:gd name="connsiteX21" fmla="*/ 2109844 w 3535424"/>
                    <a:gd name="connsiteY21" fmla="*/ 265949 h 2004672"/>
                    <a:gd name="connsiteX22" fmla="*/ 2378507 w 3535424"/>
                    <a:gd name="connsiteY22" fmla="*/ 446558 h 2004672"/>
                    <a:gd name="connsiteX23" fmla="*/ 2529356 w 3535424"/>
                    <a:gd name="connsiteY23" fmla="*/ 690338 h 2004672"/>
                    <a:gd name="connsiteX24" fmla="*/ 2902215 w 3535424"/>
                    <a:gd name="connsiteY24" fmla="*/ 576250 h 2004672"/>
                    <a:gd name="connsiteX25" fmla="*/ 3120228 w 3535424"/>
                    <a:gd name="connsiteY25" fmla="*/ 442212 h 2004672"/>
                    <a:gd name="connsiteX26" fmla="*/ 3533486 w 3535424"/>
                    <a:gd name="connsiteY26" fmla="*/ 55690 h 2004672"/>
                    <a:gd name="connsiteX27" fmla="*/ 3263176 w 3535424"/>
                    <a:gd name="connsiteY27" fmla="*/ 992230 h 2004672"/>
                    <a:gd name="connsiteX28" fmla="*/ 2979731 w 3535424"/>
                    <a:gd name="connsiteY28" fmla="*/ 1320487 h 2004672"/>
                    <a:gd name="connsiteX29" fmla="*/ 2751786 w 3535424"/>
                    <a:gd name="connsiteY29" fmla="*/ 1441862 h 2004672"/>
                    <a:gd name="connsiteX30" fmla="*/ 2304666 w 3535424"/>
                    <a:gd name="connsiteY30" fmla="*/ 1540104 h 2004672"/>
                    <a:gd name="connsiteX0" fmla="*/ 2258573 w 3535445"/>
                    <a:gd name="connsiteY0" fmla="*/ 1551562 h 2004672"/>
                    <a:gd name="connsiteX1" fmla="*/ 1728650 w 3535445"/>
                    <a:gd name="connsiteY1" fmla="*/ 1604483 h 2004672"/>
                    <a:gd name="connsiteX2" fmla="*/ 1280005 w 3535445"/>
                    <a:gd name="connsiteY2" fmla="*/ 1617542 h 2004672"/>
                    <a:gd name="connsiteX3" fmla="*/ 1137494 w 3535445"/>
                    <a:gd name="connsiteY3" fmla="*/ 1737507 h 2004672"/>
                    <a:gd name="connsiteX4" fmla="*/ 1033124 w 3535445"/>
                    <a:gd name="connsiteY4" fmla="*/ 1805759 h 2004672"/>
                    <a:gd name="connsiteX5" fmla="*/ 621939 w 3535445"/>
                    <a:gd name="connsiteY5" fmla="*/ 2004672 h 2004672"/>
                    <a:gd name="connsiteX6" fmla="*/ 111530 w 3535445"/>
                    <a:gd name="connsiteY6" fmla="*/ 1699158 h 2004672"/>
                    <a:gd name="connsiteX7" fmla="*/ 234931 w 3535445"/>
                    <a:gd name="connsiteY7" fmla="*/ 1443595 h 2004672"/>
                    <a:gd name="connsiteX8" fmla="*/ 688288 w 3535445"/>
                    <a:gd name="connsiteY8" fmla="*/ 1326730 h 2004672"/>
                    <a:gd name="connsiteX9" fmla="*/ 552058 w 3535445"/>
                    <a:gd name="connsiteY9" fmla="*/ 1014647 h 2004672"/>
                    <a:gd name="connsiteX10" fmla="*/ 168427 w 3535445"/>
                    <a:gd name="connsiteY10" fmla="*/ 825780 h 2004672"/>
                    <a:gd name="connsiteX11" fmla="*/ 58 w 3535445"/>
                    <a:gd name="connsiteY11" fmla="*/ 647409 h 2004672"/>
                    <a:gd name="connsiteX12" fmla="*/ 111423 w 3535445"/>
                    <a:gd name="connsiteY12" fmla="*/ 399908 h 2004672"/>
                    <a:gd name="connsiteX13" fmla="*/ 261606 w 3535445"/>
                    <a:gd name="connsiteY13" fmla="*/ 290998 h 2004672"/>
                    <a:gd name="connsiteX14" fmla="*/ 626913 w 3535445"/>
                    <a:gd name="connsiteY14" fmla="*/ 304873 h 2004672"/>
                    <a:gd name="connsiteX15" fmla="*/ 1100089 w 3535445"/>
                    <a:gd name="connsiteY15" fmla="*/ 441666 h 2004672"/>
                    <a:gd name="connsiteX16" fmla="*/ 1072944 w 3535445"/>
                    <a:gd name="connsiteY16" fmla="*/ 240102 h 2004672"/>
                    <a:gd name="connsiteX17" fmla="*/ 1008570 w 3535445"/>
                    <a:gd name="connsiteY17" fmla="*/ 26107 h 2004672"/>
                    <a:gd name="connsiteX18" fmla="*/ 1110880 w 3535445"/>
                    <a:gd name="connsiteY18" fmla="*/ 21982 h 2004672"/>
                    <a:gd name="connsiteX19" fmla="*/ 1262611 w 3535445"/>
                    <a:gd name="connsiteY19" fmla="*/ 183203 h 2004672"/>
                    <a:gd name="connsiteX20" fmla="*/ 1438802 w 3535445"/>
                    <a:gd name="connsiteY20" fmla="*/ 355226 h 2004672"/>
                    <a:gd name="connsiteX21" fmla="*/ 2109865 w 3535445"/>
                    <a:gd name="connsiteY21" fmla="*/ 265949 h 2004672"/>
                    <a:gd name="connsiteX22" fmla="*/ 2378528 w 3535445"/>
                    <a:gd name="connsiteY22" fmla="*/ 446558 h 2004672"/>
                    <a:gd name="connsiteX23" fmla="*/ 2529377 w 3535445"/>
                    <a:gd name="connsiteY23" fmla="*/ 690338 h 2004672"/>
                    <a:gd name="connsiteX24" fmla="*/ 2902236 w 3535445"/>
                    <a:gd name="connsiteY24" fmla="*/ 576250 h 2004672"/>
                    <a:gd name="connsiteX25" fmla="*/ 3120249 w 3535445"/>
                    <a:gd name="connsiteY25" fmla="*/ 442212 h 2004672"/>
                    <a:gd name="connsiteX26" fmla="*/ 3533507 w 3535445"/>
                    <a:gd name="connsiteY26" fmla="*/ 55690 h 2004672"/>
                    <a:gd name="connsiteX27" fmla="*/ 3263197 w 3535445"/>
                    <a:gd name="connsiteY27" fmla="*/ 992230 h 2004672"/>
                    <a:gd name="connsiteX28" fmla="*/ 2979752 w 3535445"/>
                    <a:gd name="connsiteY28" fmla="*/ 1320487 h 2004672"/>
                    <a:gd name="connsiteX29" fmla="*/ 2751807 w 3535445"/>
                    <a:gd name="connsiteY29" fmla="*/ 1441862 h 2004672"/>
                    <a:gd name="connsiteX30" fmla="*/ 2304687 w 3535445"/>
                    <a:gd name="connsiteY30" fmla="*/ 1540104 h 2004672"/>
                    <a:gd name="connsiteX0" fmla="*/ 2258573 w 3535445"/>
                    <a:gd name="connsiteY0" fmla="*/ 1551562 h 2004672"/>
                    <a:gd name="connsiteX1" fmla="*/ 1728650 w 3535445"/>
                    <a:gd name="connsiteY1" fmla="*/ 1604483 h 2004672"/>
                    <a:gd name="connsiteX2" fmla="*/ 1280005 w 3535445"/>
                    <a:gd name="connsiteY2" fmla="*/ 1617542 h 2004672"/>
                    <a:gd name="connsiteX3" fmla="*/ 1137494 w 3535445"/>
                    <a:gd name="connsiteY3" fmla="*/ 1737507 h 2004672"/>
                    <a:gd name="connsiteX4" fmla="*/ 1033124 w 3535445"/>
                    <a:gd name="connsiteY4" fmla="*/ 1805759 h 2004672"/>
                    <a:gd name="connsiteX5" fmla="*/ 621939 w 3535445"/>
                    <a:gd name="connsiteY5" fmla="*/ 2004672 h 2004672"/>
                    <a:gd name="connsiteX6" fmla="*/ 111530 w 3535445"/>
                    <a:gd name="connsiteY6" fmla="*/ 1699158 h 2004672"/>
                    <a:gd name="connsiteX7" fmla="*/ 234931 w 3535445"/>
                    <a:gd name="connsiteY7" fmla="*/ 1443595 h 2004672"/>
                    <a:gd name="connsiteX8" fmla="*/ 688288 w 3535445"/>
                    <a:gd name="connsiteY8" fmla="*/ 1326730 h 2004672"/>
                    <a:gd name="connsiteX9" fmla="*/ 552058 w 3535445"/>
                    <a:gd name="connsiteY9" fmla="*/ 1014647 h 2004672"/>
                    <a:gd name="connsiteX10" fmla="*/ 168427 w 3535445"/>
                    <a:gd name="connsiteY10" fmla="*/ 825780 h 2004672"/>
                    <a:gd name="connsiteX11" fmla="*/ 58 w 3535445"/>
                    <a:gd name="connsiteY11" fmla="*/ 647409 h 2004672"/>
                    <a:gd name="connsiteX12" fmla="*/ 111423 w 3535445"/>
                    <a:gd name="connsiteY12" fmla="*/ 399908 h 2004672"/>
                    <a:gd name="connsiteX13" fmla="*/ 261606 w 3535445"/>
                    <a:gd name="connsiteY13" fmla="*/ 290998 h 2004672"/>
                    <a:gd name="connsiteX14" fmla="*/ 655415 w 3535445"/>
                    <a:gd name="connsiteY14" fmla="*/ 298875 h 2004672"/>
                    <a:gd name="connsiteX15" fmla="*/ 1100089 w 3535445"/>
                    <a:gd name="connsiteY15" fmla="*/ 441666 h 2004672"/>
                    <a:gd name="connsiteX16" fmla="*/ 1072944 w 3535445"/>
                    <a:gd name="connsiteY16" fmla="*/ 240102 h 2004672"/>
                    <a:gd name="connsiteX17" fmla="*/ 1008570 w 3535445"/>
                    <a:gd name="connsiteY17" fmla="*/ 26107 h 2004672"/>
                    <a:gd name="connsiteX18" fmla="*/ 1110880 w 3535445"/>
                    <a:gd name="connsiteY18" fmla="*/ 21982 h 2004672"/>
                    <a:gd name="connsiteX19" fmla="*/ 1262611 w 3535445"/>
                    <a:gd name="connsiteY19" fmla="*/ 183203 h 2004672"/>
                    <a:gd name="connsiteX20" fmla="*/ 1438802 w 3535445"/>
                    <a:gd name="connsiteY20" fmla="*/ 355226 h 2004672"/>
                    <a:gd name="connsiteX21" fmla="*/ 2109865 w 3535445"/>
                    <a:gd name="connsiteY21" fmla="*/ 265949 h 2004672"/>
                    <a:gd name="connsiteX22" fmla="*/ 2378528 w 3535445"/>
                    <a:gd name="connsiteY22" fmla="*/ 446558 h 2004672"/>
                    <a:gd name="connsiteX23" fmla="*/ 2529377 w 3535445"/>
                    <a:gd name="connsiteY23" fmla="*/ 690338 h 2004672"/>
                    <a:gd name="connsiteX24" fmla="*/ 2902236 w 3535445"/>
                    <a:gd name="connsiteY24" fmla="*/ 576250 h 2004672"/>
                    <a:gd name="connsiteX25" fmla="*/ 3120249 w 3535445"/>
                    <a:gd name="connsiteY25" fmla="*/ 442212 h 2004672"/>
                    <a:gd name="connsiteX26" fmla="*/ 3533507 w 3535445"/>
                    <a:gd name="connsiteY26" fmla="*/ 55690 h 2004672"/>
                    <a:gd name="connsiteX27" fmla="*/ 3263197 w 3535445"/>
                    <a:gd name="connsiteY27" fmla="*/ 992230 h 2004672"/>
                    <a:gd name="connsiteX28" fmla="*/ 2979752 w 3535445"/>
                    <a:gd name="connsiteY28" fmla="*/ 1320487 h 2004672"/>
                    <a:gd name="connsiteX29" fmla="*/ 2751807 w 3535445"/>
                    <a:gd name="connsiteY29" fmla="*/ 1441862 h 2004672"/>
                    <a:gd name="connsiteX30" fmla="*/ 2304687 w 3535445"/>
                    <a:gd name="connsiteY30" fmla="*/ 1540104 h 2004672"/>
                    <a:gd name="connsiteX0" fmla="*/ 2258573 w 3535445"/>
                    <a:gd name="connsiteY0" fmla="*/ 1551562 h 2004672"/>
                    <a:gd name="connsiteX1" fmla="*/ 1728650 w 3535445"/>
                    <a:gd name="connsiteY1" fmla="*/ 1604483 h 2004672"/>
                    <a:gd name="connsiteX2" fmla="*/ 1280005 w 3535445"/>
                    <a:gd name="connsiteY2" fmla="*/ 1617542 h 2004672"/>
                    <a:gd name="connsiteX3" fmla="*/ 1137494 w 3535445"/>
                    <a:gd name="connsiteY3" fmla="*/ 1737507 h 2004672"/>
                    <a:gd name="connsiteX4" fmla="*/ 1033124 w 3535445"/>
                    <a:gd name="connsiteY4" fmla="*/ 1805759 h 2004672"/>
                    <a:gd name="connsiteX5" fmla="*/ 621939 w 3535445"/>
                    <a:gd name="connsiteY5" fmla="*/ 2004672 h 2004672"/>
                    <a:gd name="connsiteX6" fmla="*/ 111530 w 3535445"/>
                    <a:gd name="connsiteY6" fmla="*/ 1699158 h 2004672"/>
                    <a:gd name="connsiteX7" fmla="*/ 234931 w 3535445"/>
                    <a:gd name="connsiteY7" fmla="*/ 1443595 h 2004672"/>
                    <a:gd name="connsiteX8" fmla="*/ 688288 w 3535445"/>
                    <a:gd name="connsiteY8" fmla="*/ 1326730 h 2004672"/>
                    <a:gd name="connsiteX9" fmla="*/ 552058 w 3535445"/>
                    <a:gd name="connsiteY9" fmla="*/ 1014647 h 2004672"/>
                    <a:gd name="connsiteX10" fmla="*/ 168427 w 3535445"/>
                    <a:gd name="connsiteY10" fmla="*/ 825780 h 2004672"/>
                    <a:gd name="connsiteX11" fmla="*/ 58 w 3535445"/>
                    <a:gd name="connsiteY11" fmla="*/ 647409 h 2004672"/>
                    <a:gd name="connsiteX12" fmla="*/ 111423 w 3535445"/>
                    <a:gd name="connsiteY12" fmla="*/ 399908 h 2004672"/>
                    <a:gd name="connsiteX13" fmla="*/ 261606 w 3535445"/>
                    <a:gd name="connsiteY13" fmla="*/ 290998 h 2004672"/>
                    <a:gd name="connsiteX14" fmla="*/ 655415 w 3535445"/>
                    <a:gd name="connsiteY14" fmla="*/ 298875 h 2004672"/>
                    <a:gd name="connsiteX15" fmla="*/ 1100089 w 3535445"/>
                    <a:gd name="connsiteY15" fmla="*/ 441666 h 2004672"/>
                    <a:gd name="connsiteX16" fmla="*/ 1072944 w 3535445"/>
                    <a:gd name="connsiteY16" fmla="*/ 240102 h 2004672"/>
                    <a:gd name="connsiteX17" fmla="*/ 1008570 w 3535445"/>
                    <a:gd name="connsiteY17" fmla="*/ 26107 h 2004672"/>
                    <a:gd name="connsiteX18" fmla="*/ 1110880 w 3535445"/>
                    <a:gd name="connsiteY18" fmla="*/ 21982 h 2004672"/>
                    <a:gd name="connsiteX19" fmla="*/ 1262611 w 3535445"/>
                    <a:gd name="connsiteY19" fmla="*/ 183203 h 2004672"/>
                    <a:gd name="connsiteX20" fmla="*/ 1438802 w 3535445"/>
                    <a:gd name="connsiteY20" fmla="*/ 355226 h 2004672"/>
                    <a:gd name="connsiteX21" fmla="*/ 2109865 w 3535445"/>
                    <a:gd name="connsiteY21" fmla="*/ 265949 h 2004672"/>
                    <a:gd name="connsiteX22" fmla="*/ 2378528 w 3535445"/>
                    <a:gd name="connsiteY22" fmla="*/ 446558 h 2004672"/>
                    <a:gd name="connsiteX23" fmla="*/ 2529377 w 3535445"/>
                    <a:gd name="connsiteY23" fmla="*/ 690338 h 2004672"/>
                    <a:gd name="connsiteX24" fmla="*/ 2902236 w 3535445"/>
                    <a:gd name="connsiteY24" fmla="*/ 576250 h 2004672"/>
                    <a:gd name="connsiteX25" fmla="*/ 3120249 w 3535445"/>
                    <a:gd name="connsiteY25" fmla="*/ 442212 h 2004672"/>
                    <a:gd name="connsiteX26" fmla="*/ 3533507 w 3535445"/>
                    <a:gd name="connsiteY26" fmla="*/ 55690 h 2004672"/>
                    <a:gd name="connsiteX27" fmla="*/ 3263197 w 3535445"/>
                    <a:gd name="connsiteY27" fmla="*/ 992230 h 2004672"/>
                    <a:gd name="connsiteX28" fmla="*/ 2979752 w 3535445"/>
                    <a:gd name="connsiteY28" fmla="*/ 1320487 h 2004672"/>
                    <a:gd name="connsiteX29" fmla="*/ 2751807 w 3535445"/>
                    <a:gd name="connsiteY29" fmla="*/ 1441862 h 2004672"/>
                    <a:gd name="connsiteX30" fmla="*/ 2304687 w 3535445"/>
                    <a:gd name="connsiteY30" fmla="*/ 1540104 h 2004672"/>
                    <a:gd name="connsiteX0" fmla="*/ 2258573 w 3535445"/>
                    <a:gd name="connsiteY0" fmla="*/ 1551562 h 2004672"/>
                    <a:gd name="connsiteX1" fmla="*/ 1728650 w 3535445"/>
                    <a:gd name="connsiteY1" fmla="*/ 1604483 h 2004672"/>
                    <a:gd name="connsiteX2" fmla="*/ 1280005 w 3535445"/>
                    <a:gd name="connsiteY2" fmla="*/ 1617542 h 2004672"/>
                    <a:gd name="connsiteX3" fmla="*/ 1137494 w 3535445"/>
                    <a:gd name="connsiteY3" fmla="*/ 1737507 h 2004672"/>
                    <a:gd name="connsiteX4" fmla="*/ 1033124 w 3535445"/>
                    <a:gd name="connsiteY4" fmla="*/ 1805759 h 2004672"/>
                    <a:gd name="connsiteX5" fmla="*/ 621939 w 3535445"/>
                    <a:gd name="connsiteY5" fmla="*/ 2004672 h 2004672"/>
                    <a:gd name="connsiteX6" fmla="*/ 111530 w 3535445"/>
                    <a:gd name="connsiteY6" fmla="*/ 1699158 h 2004672"/>
                    <a:gd name="connsiteX7" fmla="*/ 234931 w 3535445"/>
                    <a:gd name="connsiteY7" fmla="*/ 1443595 h 2004672"/>
                    <a:gd name="connsiteX8" fmla="*/ 688288 w 3535445"/>
                    <a:gd name="connsiteY8" fmla="*/ 1326730 h 2004672"/>
                    <a:gd name="connsiteX9" fmla="*/ 552058 w 3535445"/>
                    <a:gd name="connsiteY9" fmla="*/ 1014647 h 2004672"/>
                    <a:gd name="connsiteX10" fmla="*/ 168427 w 3535445"/>
                    <a:gd name="connsiteY10" fmla="*/ 825780 h 2004672"/>
                    <a:gd name="connsiteX11" fmla="*/ 58 w 3535445"/>
                    <a:gd name="connsiteY11" fmla="*/ 647409 h 2004672"/>
                    <a:gd name="connsiteX12" fmla="*/ 111423 w 3535445"/>
                    <a:gd name="connsiteY12" fmla="*/ 399908 h 2004672"/>
                    <a:gd name="connsiteX13" fmla="*/ 261606 w 3535445"/>
                    <a:gd name="connsiteY13" fmla="*/ 290998 h 2004672"/>
                    <a:gd name="connsiteX14" fmla="*/ 655415 w 3535445"/>
                    <a:gd name="connsiteY14" fmla="*/ 298875 h 2004672"/>
                    <a:gd name="connsiteX15" fmla="*/ 1100089 w 3535445"/>
                    <a:gd name="connsiteY15" fmla="*/ 441666 h 2004672"/>
                    <a:gd name="connsiteX16" fmla="*/ 1072944 w 3535445"/>
                    <a:gd name="connsiteY16" fmla="*/ 240102 h 2004672"/>
                    <a:gd name="connsiteX17" fmla="*/ 1008570 w 3535445"/>
                    <a:gd name="connsiteY17" fmla="*/ 26107 h 2004672"/>
                    <a:gd name="connsiteX18" fmla="*/ 1110880 w 3535445"/>
                    <a:gd name="connsiteY18" fmla="*/ 21982 h 2004672"/>
                    <a:gd name="connsiteX19" fmla="*/ 1262611 w 3535445"/>
                    <a:gd name="connsiteY19" fmla="*/ 183203 h 2004672"/>
                    <a:gd name="connsiteX20" fmla="*/ 1438802 w 3535445"/>
                    <a:gd name="connsiteY20" fmla="*/ 355226 h 2004672"/>
                    <a:gd name="connsiteX21" fmla="*/ 2109865 w 3535445"/>
                    <a:gd name="connsiteY21" fmla="*/ 265949 h 2004672"/>
                    <a:gd name="connsiteX22" fmla="*/ 2378528 w 3535445"/>
                    <a:gd name="connsiteY22" fmla="*/ 446558 h 2004672"/>
                    <a:gd name="connsiteX23" fmla="*/ 2529377 w 3535445"/>
                    <a:gd name="connsiteY23" fmla="*/ 690338 h 2004672"/>
                    <a:gd name="connsiteX24" fmla="*/ 2902236 w 3535445"/>
                    <a:gd name="connsiteY24" fmla="*/ 576250 h 2004672"/>
                    <a:gd name="connsiteX25" fmla="*/ 3120249 w 3535445"/>
                    <a:gd name="connsiteY25" fmla="*/ 442212 h 2004672"/>
                    <a:gd name="connsiteX26" fmla="*/ 3533507 w 3535445"/>
                    <a:gd name="connsiteY26" fmla="*/ 55690 h 2004672"/>
                    <a:gd name="connsiteX27" fmla="*/ 3263197 w 3535445"/>
                    <a:gd name="connsiteY27" fmla="*/ 992230 h 2004672"/>
                    <a:gd name="connsiteX28" fmla="*/ 2979752 w 3535445"/>
                    <a:gd name="connsiteY28" fmla="*/ 1320487 h 2004672"/>
                    <a:gd name="connsiteX29" fmla="*/ 2751807 w 3535445"/>
                    <a:gd name="connsiteY29" fmla="*/ 1441862 h 2004672"/>
                    <a:gd name="connsiteX30" fmla="*/ 2304687 w 3535445"/>
                    <a:gd name="connsiteY30" fmla="*/ 1540104 h 2004672"/>
                    <a:gd name="connsiteX0" fmla="*/ 2258646 w 3535518"/>
                    <a:gd name="connsiteY0" fmla="*/ 1551562 h 2004672"/>
                    <a:gd name="connsiteX1" fmla="*/ 1728723 w 3535518"/>
                    <a:gd name="connsiteY1" fmla="*/ 1604483 h 2004672"/>
                    <a:gd name="connsiteX2" fmla="*/ 1280078 w 3535518"/>
                    <a:gd name="connsiteY2" fmla="*/ 1617542 h 2004672"/>
                    <a:gd name="connsiteX3" fmla="*/ 1137567 w 3535518"/>
                    <a:gd name="connsiteY3" fmla="*/ 1737507 h 2004672"/>
                    <a:gd name="connsiteX4" fmla="*/ 1033197 w 3535518"/>
                    <a:gd name="connsiteY4" fmla="*/ 1805759 h 2004672"/>
                    <a:gd name="connsiteX5" fmla="*/ 622012 w 3535518"/>
                    <a:gd name="connsiteY5" fmla="*/ 2004672 h 2004672"/>
                    <a:gd name="connsiteX6" fmla="*/ 111603 w 3535518"/>
                    <a:gd name="connsiteY6" fmla="*/ 1699158 h 2004672"/>
                    <a:gd name="connsiteX7" fmla="*/ 235004 w 3535518"/>
                    <a:gd name="connsiteY7" fmla="*/ 1443595 h 2004672"/>
                    <a:gd name="connsiteX8" fmla="*/ 688361 w 3535518"/>
                    <a:gd name="connsiteY8" fmla="*/ 1326730 h 2004672"/>
                    <a:gd name="connsiteX9" fmla="*/ 552131 w 3535518"/>
                    <a:gd name="connsiteY9" fmla="*/ 1014647 h 2004672"/>
                    <a:gd name="connsiteX10" fmla="*/ 101996 w 3535518"/>
                    <a:gd name="connsiteY10" fmla="*/ 819782 h 2004672"/>
                    <a:gd name="connsiteX11" fmla="*/ 131 w 3535518"/>
                    <a:gd name="connsiteY11" fmla="*/ 647409 h 2004672"/>
                    <a:gd name="connsiteX12" fmla="*/ 111496 w 3535518"/>
                    <a:gd name="connsiteY12" fmla="*/ 399908 h 2004672"/>
                    <a:gd name="connsiteX13" fmla="*/ 261679 w 3535518"/>
                    <a:gd name="connsiteY13" fmla="*/ 290998 h 2004672"/>
                    <a:gd name="connsiteX14" fmla="*/ 655488 w 3535518"/>
                    <a:gd name="connsiteY14" fmla="*/ 298875 h 2004672"/>
                    <a:gd name="connsiteX15" fmla="*/ 1100162 w 3535518"/>
                    <a:gd name="connsiteY15" fmla="*/ 441666 h 2004672"/>
                    <a:gd name="connsiteX16" fmla="*/ 1073017 w 3535518"/>
                    <a:gd name="connsiteY16" fmla="*/ 240102 h 2004672"/>
                    <a:gd name="connsiteX17" fmla="*/ 1008643 w 3535518"/>
                    <a:gd name="connsiteY17" fmla="*/ 26107 h 2004672"/>
                    <a:gd name="connsiteX18" fmla="*/ 1110953 w 3535518"/>
                    <a:gd name="connsiteY18" fmla="*/ 21982 h 2004672"/>
                    <a:gd name="connsiteX19" fmla="*/ 1262684 w 3535518"/>
                    <a:gd name="connsiteY19" fmla="*/ 183203 h 2004672"/>
                    <a:gd name="connsiteX20" fmla="*/ 1438875 w 3535518"/>
                    <a:gd name="connsiteY20" fmla="*/ 355226 h 2004672"/>
                    <a:gd name="connsiteX21" fmla="*/ 2109938 w 3535518"/>
                    <a:gd name="connsiteY21" fmla="*/ 265949 h 2004672"/>
                    <a:gd name="connsiteX22" fmla="*/ 2378601 w 3535518"/>
                    <a:gd name="connsiteY22" fmla="*/ 446558 h 2004672"/>
                    <a:gd name="connsiteX23" fmla="*/ 2529450 w 3535518"/>
                    <a:gd name="connsiteY23" fmla="*/ 690338 h 2004672"/>
                    <a:gd name="connsiteX24" fmla="*/ 2902309 w 3535518"/>
                    <a:gd name="connsiteY24" fmla="*/ 576250 h 2004672"/>
                    <a:gd name="connsiteX25" fmla="*/ 3120322 w 3535518"/>
                    <a:gd name="connsiteY25" fmla="*/ 442212 h 2004672"/>
                    <a:gd name="connsiteX26" fmla="*/ 3533580 w 3535518"/>
                    <a:gd name="connsiteY26" fmla="*/ 55690 h 2004672"/>
                    <a:gd name="connsiteX27" fmla="*/ 3263270 w 3535518"/>
                    <a:gd name="connsiteY27" fmla="*/ 992230 h 2004672"/>
                    <a:gd name="connsiteX28" fmla="*/ 2979825 w 3535518"/>
                    <a:gd name="connsiteY28" fmla="*/ 1320487 h 2004672"/>
                    <a:gd name="connsiteX29" fmla="*/ 2751880 w 3535518"/>
                    <a:gd name="connsiteY29" fmla="*/ 1441862 h 2004672"/>
                    <a:gd name="connsiteX30" fmla="*/ 2304760 w 3535518"/>
                    <a:gd name="connsiteY30" fmla="*/ 1540104 h 2004672"/>
                    <a:gd name="connsiteX0" fmla="*/ 2258646 w 3535518"/>
                    <a:gd name="connsiteY0" fmla="*/ 1551562 h 1974681"/>
                    <a:gd name="connsiteX1" fmla="*/ 1728723 w 3535518"/>
                    <a:gd name="connsiteY1" fmla="*/ 1604483 h 1974681"/>
                    <a:gd name="connsiteX2" fmla="*/ 1280078 w 3535518"/>
                    <a:gd name="connsiteY2" fmla="*/ 1617542 h 1974681"/>
                    <a:gd name="connsiteX3" fmla="*/ 1137567 w 3535518"/>
                    <a:gd name="connsiteY3" fmla="*/ 1737507 h 1974681"/>
                    <a:gd name="connsiteX4" fmla="*/ 1033197 w 3535518"/>
                    <a:gd name="connsiteY4" fmla="*/ 1805759 h 1974681"/>
                    <a:gd name="connsiteX5" fmla="*/ 617262 w 3535518"/>
                    <a:gd name="connsiteY5" fmla="*/ 1974681 h 1974681"/>
                    <a:gd name="connsiteX6" fmla="*/ 111603 w 3535518"/>
                    <a:gd name="connsiteY6" fmla="*/ 1699158 h 1974681"/>
                    <a:gd name="connsiteX7" fmla="*/ 235004 w 3535518"/>
                    <a:gd name="connsiteY7" fmla="*/ 1443595 h 1974681"/>
                    <a:gd name="connsiteX8" fmla="*/ 688361 w 3535518"/>
                    <a:gd name="connsiteY8" fmla="*/ 1326730 h 1974681"/>
                    <a:gd name="connsiteX9" fmla="*/ 552131 w 3535518"/>
                    <a:gd name="connsiteY9" fmla="*/ 1014647 h 1974681"/>
                    <a:gd name="connsiteX10" fmla="*/ 101996 w 3535518"/>
                    <a:gd name="connsiteY10" fmla="*/ 819782 h 1974681"/>
                    <a:gd name="connsiteX11" fmla="*/ 131 w 3535518"/>
                    <a:gd name="connsiteY11" fmla="*/ 647409 h 1974681"/>
                    <a:gd name="connsiteX12" fmla="*/ 111496 w 3535518"/>
                    <a:gd name="connsiteY12" fmla="*/ 399908 h 1974681"/>
                    <a:gd name="connsiteX13" fmla="*/ 261679 w 3535518"/>
                    <a:gd name="connsiteY13" fmla="*/ 290998 h 1974681"/>
                    <a:gd name="connsiteX14" fmla="*/ 655488 w 3535518"/>
                    <a:gd name="connsiteY14" fmla="*/ 298875 h 1974681"/>
                    <a:gd name="connsiteX15" fmla="*/ 1100162 w 3535518"/>
                    <a:gd name="connsiteY15" fmla="*/ 441666 h 1974681"/>
                    <a:gd name="connsiteX16" fmla="*/ 1073017 w 3535518"/>
                    <a:gd name="connsiteY16" fmla="*/ 240102 h 1974681"/>
                    <a:gd name="connsiteX17" fmla="*/ 1008643 w 3535518"/>
                    <a:gd name="connsiteY17" fmla="*/ 26107 h 1974681"/>
                    <a:gd name="connsiteX18" fmla="*/ 1110953 w 3535518"/>
                    <a:gd name="connsiteY18" fmla="*/ 21982 h 1974681"/>
                    <a:gd name="connsiteX19" fmla="*/ 1262684 w 3535518"/>
                    <a:gd name="connsiteY19" fmla="*/ 183203 h 1974681"/>
                    <a:gd name="connsiteX20" fmla="*/ 1438875 w 3535518"/>
                    <a:gd name="connsiteY20" fmla="*/ 355226 h 1974681"/>
                    <a:gd name="connsiteX21" fmla="*/ 2109938 w 3535518"/>
                    <a:gd name="connsiteY21" fmla="*/ 265949 h 1974681"/>
                    <a:gd name="connsiteX22" fmla="*/ 2378601 w 3535518"/>
                    <a:gd name="connsiteY22" fmla="*/ 446558 h 1974681"/>
                    <a:gd name="connsiteX23" fmla="*/ 2529450 w 3535518"/>
                    <a:gd name="connsiteY23" fmla="*/ 690338 h 1974681"/>
                    <a:gd name="connsiteX24" fmla="*/ 2902309 w 3535518"/>
                    <a:gd name="connsiteY24" fmla="*/ 576250 h 1974681"/>
                    <a:gd name="connsiteX25" fmla="*/ 3120322 w 3535518"/>
                    <a:gd name="connsiteY25" fmla="*/ 442212 h 1974681"/>
                    <a:gd name="connsiteX26" fmla="*/ 3533580 w 3535518"/>
                    <a:gd name="connsiteY26" fmla="*/ 55690 h 1974681"/>
                    <a:gd name="connsiteX27" fmla="*/ 3263270 w 3535518"/>
                    <a:gd name="connsiteY27" fmla="*/ 992230 h 1974681"/>
                    <a:gd name="connsiteX28" fmla="*/ 2979825 w 3535518"/>
                    <a:gd name="connsiteY28" fmla="*/ 1320487 h 1974681"/>
                    <a:gd name="connsiteX29" fmla="*/ 2751880 w 3535518"/>
                    <a:gd name="connsiteY29" fmla="*/ 1441862 h 1974681"/>
                    <a:gd name="connsiteX30" fmla="*/ 2304760 w 3535518"/>
                    <a:gd name="connsiteY30" fmla="*/ 1540104 h 1974681"/>
                    <a:gd name="connsiteX0" fmla="*/ 2258646 w 3535518"/>
                    <a:gd name="connsiteY0" fmla="*/ 1551562 h 1974681"/>
                    <a:gd name="connsiteX1" fmla="*/ 1728723 w 3535518"/>
                    <a:gd name="connsiteY1" fmla="*/ 1604483 h 1974681"/>
                    <a:gd name="connsiteX2" fmla="*/ 1303830 w 3535518"/>
                    <a:gd name="connsiteY2" fmla="*/ 1635537 h 1974681"/>
                    <a:gd name="connsiteX3" fmla="*/ 1137567 w 3535518"/>
                    <a:gd name="connsiteY3" fmla="*/ 1737507 h 1974681"/>
                    <a:gd name="connsiteX4" fmla="*/ 1033197 w 3535518"/>
                    <a:gd name="connsiteY4" fmla="*/ 1805759 h 1974681"/>
                    <a:gd name="connsiteX5" fmla="*/ 617262 w 3535518"/>
                    <a:gd name="connsiteY5" fmla="*/ 1974681 h 1974681"/>
                    <a:gd name="connsiteX6" fmla="*/ 111603 w 3535518"/>
                    <a:gd name="connsiteY6" fmla="*/ 1699158 h 1974681"/>
                    <a:gd name="connsiteX7" fmla="*/ 235004 w 3535518"/>
                    <a:gd name="connsiteY7" fmla="*/ 1443595 h 1974681"/>
                    <a:gd name="connsiteX8" fmla="*/ 688361 w 3535518"/>
                    <a:gd name="connsiteY8" fmla="*/ 1326730 h 1974681"/>
                    <a:gd name="connsiteX9" fmla="*/ 552131 w 3535518"/>
                    <a:gd name="connsiteY9" fmla="*/ 1014647 h 1974681"/>
                    <a:gd name="connsiteX10" fmla="*/ 101996 w 3535518"/>
                    <a:gd name="connsiteY10" fmla="*/ 819782 h 1974681"/>
                    <a:gd name="connsiteX11" fmla="*/ 131 w 3535518"/>
                    <a:gd name="connsiteY11" fmla="*/ 647409 h 1974681"/>
                    <a:gd name="connsiteX12" fmla="*/ 111496 w 3535518"/>
                    <a:gd name="connsiteY12" fmla="*/ 399908 h 1974681"/>
                    <a:gd name="connsiteX13" fmla="*/ 261679 w 3535518"/>
                    <a:gd name="connsiteY13" fmla="*/ 290998 h 1974681"/>
                    <a:gd name="connsiteX14" fmla="*/ 655488 w 3535518"/>
                    <a:gd name="connsiteY14" fmla="*/ 298875 h 1974681"/>
                    <a:gd name="connsiteX15" fmla="*/ 1100162 w 3535518"/>
                    <a:gd name="connsiteY15" fmla="*/ 441666 h 1974681"/>
                    <a:gd name="connsiteX16" fmla="*/ 1073017 w 3535518"/>
                    <a:gd name="connsiteY16" fmla="*/ 240102 h 1974681"/>
                    <a:gd name="connsiteX17" fmla="*/ 1008643 w 3535518"/>
                    <a:gd name="connsiteY17" fmla="*/ 26107 h 1974681"/>
                    <a:gd name="connsiteX18" fmla="*/ 1110953 w 3535518"/>
                    <a:gd name="connsiteY18" fmla="*/ 21982 h 1974681"/>
                    <a:gd name="connsiteX19" fmla="*/ 1262684 w 3535518"/>
                    <a:gd name="connsiteY19" fmla="*/ 183203 h 1974681"/>
                    <a:gd name="connsiteX20" fmla="*/ 1438875 w 3535518"/>
                    <a:gd name="connsiteY20" fmla="*/ 355226 h 1974681"/>
                    <a:gd name="connsiteX21" fmla="*/ 2109938 w 3535518"/>
                    <a:gd name="connsiteY21" fmla="*/ 265949 h 1974681"/>
                    <a:gd name="connsiteX22" fmla="*/ 2378601 w 3535518"/>
                    <a:gd name="connsiteY22" fmla="*/ 446558 h 1974681"/>
                    <a:gd name="connsiteX23" fmla="*/ 2529450 w 3535518"/>
                    <a:gd name="connsiteY23" fmla="*/ 690338 h 1974681"/>
                    <a:gd name="connsiteX24" fmla="*/ 2902309 w 3535518"/>
                    <a:gd name="connsiteY24" fmla="*/ 576250 h 1974681"/>
                    <a:gd name="connsiteX25" fmla="*/ 3120322 w 3535518"/>
                    <a:gd name="connsiteY25" fmla="*/ 442212 h 1974681"/>
                    <a:gd name="connsiteX26" fmla="*/ 3533580 w 3535518"/>
                    <a:gd name="connsiteY26" fmla="*/ 55690 h 1974681"/>
                    <a:gd name="connsiteX27" fmla="*/ 3263270 w 3535518"/>
                    <a:gd name="connsiteY27" fmla="*/ 992230 h 1974681"/>
                    <a:gd name="connsiteX28" fmla="*/ 2979825 w 3535518"/>
                    <a:gd name="connsiteY28" fmla="*/ 1320487 h 1974681"/>
                    <a:gd name="connsiteX29" fmla="*/ 2751880 w 3535518"/>
                    <a:gd name="connsiteY29" fmla="*/ 1441862 h 1974681"/>
                    <a:gd name="connsiteX30" fmla="*/ 2304760 w 3535518"/>
                    <a:gd name="connsiteY30" fmla="*/ 1540104 h 1974681"/>
                    <a:gd name="connsiteX0" fmla="*/ 2258646 w 3535518"/>
                    <a:gd name="connsiteY0" fmla="*/ 1551562 h 1974681"/>
                    <a:gd name="connsiteX1" fmla="*/ 1728723 w 3535518"/>
                    <a:gd name="connsiteY1" fmla="*/ 1604483 h 1974681"/>
                    <a:gd name="connsiteX2" fmla="*/ 1303830 w 3535518"/>
                    <a:gd name="connsiteY2" fmla="*/ 1635537 h 1974681"/>
                    <a:gd name="connsiteX3" fmla="*/ 985557 w 3535518"/>
                    <a:gd name="connsiteY3" fmla="*/ 1827480 h 1974681"/>
                    <a:gd name="connsiteX4" fmla="*/ 1033197 w 3535518"/>
                    <a:gd name="connsiteY4" fmla="*/ 1805759 h 1974681"/>
                    <a:gd name="connsiteX5" fmla="*/ 617262 w 3535518"/>
                    <a:gd name="connsiteY5" fmla="*/ 1974681 h 1974681"/>
                    <a:gd name="connsiteX6" fmla="*/ 111603 w 3535518"/>
                    <a:gd name="connsiteY6" fmla="*/ 1699158 h 1974681"/>
                    <a:gd name="connsiteX7" fmla="*/ 235004 w 3535518"/>
                    <a:gd name="connsiteY7" fmla="*/ 1443595 h 1974681"/>
                    <a:gd name="connsiteX8" fmla="*/ 688361 w 3535518"/>
                    <a:gd name="connsiteY8" fmla="*/ 1326730 h 1974681"/>
                    <a:gd name="connsiteX9" fmla="*/ 552131 w 3535518"/>
                    <a:gd name="connsiteY9" fmla="*/ 1014647 h 1974681"/>
                    <a:gd name="connsiteX10" fmla="*/ 101996 w 3535518"/>
                    <a:gd name="connsiteY10" fmla="*/ 819782 h 1974681"/>
                    <a:gd name="connsiteX11" fmla="*/ 131 w 3535518"/>
                    <a:gd name="connsiteY11" fmla="*/ 647409 h 1974681"/>
                    <a:gd name="connsiteX12" fmla="*/ 111496 w 3535518"/>
                    <a:gd name="connsiteY12" fmla="*/ 399908 h 1974681"/>
                    <a:gd name="connsiteX13" fmla="*/ 261679 w 3535518"/>
                    <a:gd name="connsiteY13" fmla="*/ 290998 h 1974681"/>
                    <a:gd name="connsiteX14" fmla="*/ 655488 w 3535518"/>
                    <a:gd name="connsiteY14" fmla="*/ 298875 h 1974681"/>
                    <a:gd name="connsiteX15" fmla="*/ 1100162 w 3535518"/>
                    <a:gd name="connsiteY15" fmla="*/ 441666 h 1974681"/>
                    <a:gd name="connsiteX16" fmla="*/ 1073017 w 3535518"/>
                    <a:gd name="connsiteY16" fmla="*/ 240102 h 1974681"/>
                    <a:gd name="connsiteX17" fmla="*/ 1008643 w 3535518"/>
                    <a:gd name="connsiteY17" fmla="*/ 26107 h 1974681"/>
                    <a:gd name="connsiteX18" fmla="*/ 1110953 w 3535518"/>
                    <a:gd name="connsiteY18" fmla="*/ 21982 h 1974681"/>
                    <a:gd name="connsiteX19" fmla="*/ 1262684 w 3535518"/>
                    <a:gd name="connsiteY19" fmla="*/ 183203 h 1974681"/>
                    <a:gd name="connsiteX20" fmla="*/ 1438875 w 3535518"/>
                    <a:gd name="connsiteY20" fmla="*/ 355226 h 1974681"/>
                    <a:gd name="connsiteX21" fmla="*/ 2109938 w 3535518"/>
                    <a:gd name="connsiteY21" fmla="*/ 265949 h 1974681"/>
                    <a:gd name="connsiteX22" fmla="*/ 2378601 w 3535518"/>
                    <a:gd name="connsiteY22" fmla="*/ 446558 h 1974681"/>
                    <a:gd name="connsiteX23" fmla="*/ 2529450 w 3535518"/>
                    <a:gd name="connsiteY23" fmla="*/ 690338 h 1974681"/>
                    <a:gd name="connsiteX24" fmla="*/ 2902309 w 3535518"/>
                    <a:gd name="connsiteY24" fmla="*/ 576250 h 1974681"/>
                    <a:gd name="connsiteX25" fmla="*/ 3120322 w 3535518"/>
                    <a:gd name="connsiteY25" fmla="*/ 442212 h 1974681"/>
                    <a:gd name="connsiteX26" fmla="*/ 3533580 w 3535518"/>
                    <a:gd name="connsiteY26" fmla="*/ 55690 h 1974681"/>
                    <a:gd name="connsiteX27" fmla="*/ 3263270 w 3535518"/>
                    <a:gd name="connsiteY27" fmla="*/ 992230 h 1974681"/>
                    <a:gd name="connsiteX28" fmla="*/ 2979825 w 3535518"/>
                    <a:gd name="connsiteY28" fmla="*/ 1320487 h 1974681"/>
                    <a:gd name="connsiteX29" fmla="*/ 2751880 w 3535518"/>
                    <a:gd name="connsiteY29" fmla="*/ 1441862 h 1974681"/>
                    <a:gd name="connsiteX30" fmla="*/ 2304760 w 3535518"/>
                    <a:gd name="connsiteY30" fmla="*/ 1540104 h 1974681"/>
                    <a:gd name="connsiteX0" fmla="*/ 2258646 w 3535478"/>
                    <a:gd name="connsiteY0" fmla="*/ 1551562 h 1974681"/>
                    <a:gd name="connsiteX1" fmla="*/ 1728723 w 3535478"/>
                    <a:gd name="connsiteY1" fmla="*/ 1604483 h 1974681"/>
                    <a:gd name="connsiteX2" fmla="*/ 1303830 w 3535478"/>
                    <a:gd name="connsiteY2" fmla="*/ 1635537 h 1974681"/>
                    <a:gd name="connsiteX3" fmla="*/ 985557 w 3535478"/>
                    <a:gd name="connsiteY3" fmla="*/ 1827480 h 1974681"/>
                    <a:gd name="connsiteX4" fmla="*/ 1033197 w 3535478"/>
                    <a:gd name="connsiteY4" fmla="*/ 1805759 h 1974681"/>
                    <a:gd name="connsiteX5" fmla="*/ 617262 w 3535478"/>
                    <a:gd name="connsiteY5" fmla="*/ 1974681 h 1974681"/>
                    <a:gd name="connsiteX6" fmla="*/ 111603 w 3535478"/>
                    <a:gd name="connsiteY6" fmla="*/ 1699158 h 1974681"/>
                    <a:gd name="connsiteX7" fmla="*/ 235004 w 3535478"/>
                    <a:gd name="connsiteY7" fmla="*/ 1443595 h 1974681"/>
                    <a:gd name="connsiteX8" fmla="*/ 688361 w 3535478"/>
                    <a:gd name="connsiteY8" fmla="*/ 1326730 h 1974681"/>
                    <a:gd name="connsiteX9" fmla="*/ 552131 w 3535478"/>
                    <a:gd name="connsiteY9" fmla="*/ 1014647 h 1974681"/>
                    <a:gd name="connsiteX10" fmla="*/ 101996 w 3535478"/>
                    <a:gd name="connsiteY10" fmla="*/ 819782 h 1974681"/>
                    <a:gd name="connsiteX11" fmla="*/ 131 w 3535478"/>
                    <a:gd name="connsiteY11" fmla="*/ 647409 h 1974681"/>
                    <a:gd name="connsiteX12" fmla="*/ 111496 w 3535478"/>
                    <a:gd name="connsiteY12" fmla="*/ 399908 h 1974681"/>
                    <a:gd name="connsiteX13" fmla="*/ 261679 w 3535478"/>
                    <a:gd name="connsiteY13" fmla="*/ 290998 h 1974681"/>
                    <a:gd name="connsiteX14" fmla="*/ 655488 w 3535478"/>
                    <a:gd name="connsiteY14" fmla="*/ 298875 h 1974681"/>
                    <a:gd name="connsiteX15" fmla="*/ 1100162 w 3535478"/>
                    <a:gd name="connsiteY15" fmla="*/ 441666 h 1974681"/>
                    <a:gd name="connsiteX16" fmla="*/ 1073017 w 3535478"/>
                    <a:gd name="connsiteY16" fmla="*/ 240102 h 1974681"/>
                    <a:gd name="connsiteX17" fmla="*/ 1008643 w 3535478"/>
                    <a:gd name="connsiteY17" fmla="*/ 26107 h 1974681"/>
                    <a:gd name="connsiteX18" fmla="*/ 1110953 w 3535478"/>
                    <a:gd name="connsiteY18" fmla="*/ 21982 h 1974681"/>
                    <a:gd name="connsiteX19" fmla="*/ 1262684 w 3535478"/>
                    <a:gd name="connsiteY19" fmla="*/ 183203 h 1974681"/>
                    <a:gd name="connsiteX20" fmla="*/ 1438875 w 3535478"/>
                    <a:gd name="connsiteY20" fmla="*/ 355226 h 1974681"/>
                    <a:gd name="connsiteX21" fmla="*/ 2109938 w 3535478"/>
                    <a:gd name="connsiteY21" fmla="*/ 265949 h 1974681"/>
                    <a:gd name="connsiteX22" fmla="*/ 2378601 w 3535478"/>
                    <a:gd name="connsiteY22" fmla="*/ 446558 h 1974681"/>
                    <a:gd name="connsiteX23" fmla="*/ 2529450 w 3535478"/>
                    <a:gd name="connsiteY23" fmla="*/ 690338 h 1974681"/>
                    <a:gd name="connsiteX24" fmla="*/ 2902309 w 3535478"/>
                    <a:gd name="connsiteY24" fmla="*/ 576250 h 1974681"/>
                    <a:gd name="connsiteX25" fmla="*/ 3120322 w 3535478"/>
                    <a:gd name="connsiteY25" fmla="*/ 442212 h 1974681"/>
                    <a:gd name="connsiteX26" fmla="*/ 3533580 w 3535478"/>
                    <a:gd name="connsiteY26" fmla="*/ 55690 h 1974681"/>
                    <a:gd name="connsiteX27" fmla="*/ 3263270 w 3535478"/>
                    <a:gd name="connsiteY27" fmla="*/ 992230 h 1974681"/>
                    <a:gd name="connsiteX28" fmla="*/ 3008327 w 3535478"/>
                    <a:gd name="connsiteY28" fmla="*/ 1320487 h 1974681"/>
                    <a:gd name="connsiteX29" fmla="*/ 2751880 w 3535478"/>
                    <a:gd name="connsiteY29" fmla="*/ 1441862 h 1974681"/>
                    <a:gd name="connsiteX30" fmla="*/ 2304760 w 3535478"/>
                    <a:gd name="connsiteY30" fmla="*/ 1540104 h 1974681"/>
                    <a:gd name="connsiteX0" fmla="*/ 2258646 w 3535478"/>
                    <a:gd name="connsiteY0" fmla="*/ 1551562 h 1974681"/>
                    <a:gd name="connsiteX1" fmla="*/ 1728723 w 3535478"/>
                    <a:gd name="connsiteY1" fmla="*/ 1604483 h 1974681"/>
                    <a:gd name="connsiteX2" fmla="*/ 1303830 w 3535478"/>
                    <a:gd name="connsiteY2" fmla="*/ 1635537 h 1974681"/>
                    <a:gd name="connsiteX3" fmla="*/ 985557 w 3535478"/>
                    <a:gd name="connsiteY3" fmla="*/ 1827480 h 1974681"/>
                    <a:gd name="connsiteX4" fmla="*/ 1033197 w 3535478"/>
                    <a:gd name="connsiteY4" fmla="*/ 1805759 h 1974681"/>
                    <a:gd name="connsiteX5" fmla="*/ 617262 w 3535478"/>
                    <a:gd name="connsiteY5" fmla="*/ 1974681 h 1974681"/>
                    <a:gd name="connsiteX6" fmla="*/ 111603 w 3535478"/>
                    <a:gd name="connsiteY6" fmla="*/ 1699158 h 1974681"/>
                    <a:gd name="connsiteX7" fmla="*/ 235004 w 3535478"/>
                    <a:gd name="connsiteY7" fmla="*/ 1443595 h 1974681"/>
                    <a:gd name="connsiteX8" fmla="*/ 688361 w 3535478"/>
                    <a:gd name="connsiteY8" fmla="*/ 1326730 h 1974681"/>
                    <a:gd name="connsiteX9" fmla="*/ 552131 w 3535478"/>
                    <a:gd name="connsiteY9" fmla="*/ 1014647 h 1974681"/>
                    <a:gd name="connsiteX10" fmla="*/ 101996 w 3535478"/>
                    <a:gd name="connsiteY10" fmla="*/ 819782 h 1974681"/>
                    <a:gd name="connsiteX11" fmla="*/ 131 w 3535478"/>
                    <a:gd name="connsiteY11" fmla="*/ 647409 h 1974681"/>
                    <a:gd name="connsiteX12" fmla="*/ 111496 w 3535478"/>
                    <a:gd name="connsiteY12" fmla="*/ 399908 h 1974681"/>
                    <a:gd name="connsiteX13" fmla="*/ 261679 w 3535478"/>
                    <a:gd name="connsiteY13" fmla="*/ 290998 h 1974681"/>
                    <a:gd name="connsiteX14" fmla="*/ 750494 w 3535478"/>
                    <a:gd name="connsiteY14" fmla="*/ 346860 h 1974681"/>
                    <a:gd name="connsiteX15" fmla="*/ 1100162 w 3535478"/>
                    <a:gd name="connsiteY15" fmla="*/ 441666 h 1974681"/>
                    <a:gd name="connsiteX16" fmla="*/ 1073017 w 3535478"/>
                    <a:gd name="connsiteY16" fmla="*/ 240102 h 1974681"/>
                    <a:gd name="connsiteX17" fmla="*/ 1008643 w 3535478"/>
                    <a:gd name="connsiteY17" fmla="*/ 26107 h 1974681"/>
                    <a:gd name="connsiteX18" fmla="*/ 1110953 w 3535478"/>
                    <a:gd name="connsiteY18" fmla="*/ 21982 h 1974681"/>
                    <a:gd name="connsiteX19" fmla="*/ 1262684 w 3535478"/>
                    <a:gd name="connsiteY19" fmla="*/ 183203 h 1974681"/>
                    <a:gd name="connsiteX20" fmla="*/ 1438875 w 3535478"/>
                    <a:gd name="connsiteY20" fmla="*/ 355226 h 1974681"/>
                    <a:gd name="connsiteX21" fmla="*/ 2109938 w 3535478"/>
                    <a:gd name="connsiteY21" fmla="*/ 265949 h 1974681"/>
                    <a:gd name="connsiteX22" fmla="*/ 2378601 w 3535478"/>
                    <a:gd name="connsiteY22" fmla="*/ 446558 h 1974681"/>
                    <a:gd name="connsiteX23" fmla="*/ 2529450 w 3535478"/>
                    <a:gd name="connsiteY23" fmla="*/ 690338 h 1974681"/>
                    <a:gd name="connsiteX24" fmla="*/ 2902309 w 3535478"/>
                    <a:gd name="connsiteY24" fmla="*/ 576250 h 1974681"/>
                    <a:gd name="connsiteX25" fmla="*/ 3120322 w 3535478"/>
                    <a:gd name="connsiteY25" fmla="*/ 442212 h 1974681"/>
                    <a:gd name="connsiteX26" fmla="*/ 3533580 w 3535478"/>
                    <a:gd name="connsiteY26" fmla="*/ 55690 h 1974681"/>
                    <a:gd name="connsiteX27" fmla="*/ 3263270 w 3535478"/>
                    <a:gd name="connsiteY27" fmla="*/ 992230 h 1974681"/>
                    <a:gd name="connsiteX28" fmla="*/ 3008327 w 3535478"/>
                    <a:gd name="connsiteY28" fmla="*/ 1320487 h 1974681"/>
                    <a:gd name="connsiteX29" fmla="*/ 2751880 w 3535478"/>
                    <a:gd name="connsiteY29" fmla="*/ 1441862 h 1974681"/>
                    <a:gd name="connsiteX30" fmla="*/ 2304760 w 3535478"/>
                    <a:gd name="connsiteY30" fmla="*/ 1540104 h 1974681"/>
                    <a:gd name="connsiteX0" fmla="*/ 2258646 w 3535478"/>
                    <a:gd name="connsiteY0" fmla="*/ 1551562 h 1974681"/>
                    <a:gd name="connsiteX1" fmla="*/ 1728723 w 3535478"/>
                    <a:gd name="connsiteY1" fmla="*/ 1604483 h 1974681"/>
                    <a:gd name="connsiteX2" fmla="*/ 1303830 w 3535478"/>
                    <a:gd name="connsiteY2" fmla="*/ 1635537 h 1974681"/>
                    <a:gd name="connsiteX3" fmla="*/ 985557 w 3535478"/>
                    <a:gd name="connsiteY3" fmla="*/ 1827480 h 1974681"/>
                    <a:gd name="connsiteX4" fmla="*/ 1033197 w 3535478"/>
                    <a:gd name="connsiteY4" fmla="*/ 1805759 h 1974681"/>
                    <a:gd name="connsiteX5" fmla="*/ 617262 w 3535478"/>
                    <a:gd name="connsiteY5" fmla="*/ 1974681 h 1974681"/>
                    <a:gd name="connsiteX6" fmla="*/ 111603 w 3535478"/>
                    <a:gd name="connsiteY6" fmla="*/ 1699158 h 1974681"/>
                    <a:gd name="connsiteX7" fmla="*/ 235004 w 3535478"/>
                    <a:gd name="connsiteY7" fmla="*/ 1443595 h 1974681"/>
                    <a:gd name="connsiteX8" fmla="*/ 688361 w 3535478"/>
                    <a:gd name="connsiteY8" fmla="*/ 1326730 h 1974681"/>
                    <a:gd name="connsiteX9" fmla="*/ 552131 w 3535478"/>
                    <a:gd name="connsiteY9" fmla="*/ 1014647 h 1974681"/>
                    <a:gd name="connsiteX10" fmla="*/ 101996 w 3535478"/>
                    <a:gd name="connsiteY10" fmla="*/ 819782 h 1974681"/>
                    <a:gd name="connsiteX11" fmla="*/ 131 w 3535478"/>
                    <a:gd name="connsiteY11" fmla="*/ 647409 h 1974681"/>
                    <a:gd name="connsiteX12" fmla="*/ 111496 w 3535478"/>
                    <a:gd name="connsiteY12" fmla="*/ 399908 h 1974681"/>
                    <a:gd name="connsiteX13" fmla="*/ 261679 w 3535478"/>
                    <a:gd name="connsiteY13" fmla="*/ 290998 h 1974681"/>
                    <a:gd name="connsiteX14" fmla="*/ 712492 w 3535478"/>
                    <a:gd name="connsiteY14" fmla="*/ 298875 h 1974681"/>
                    <a:gd name="connsiteX15" fmla="*/ 1100162 w 3535478"/>
                    <a:gd name="connsiteY15" fmla="*/ 441666 h 1974681"/>
                    <a:gd name="connsiteX16" fmla="*/ 1073017 w 3535478"/>
                    <a:gd name="connsiteY16" fmla="*/ 240102 h 1974681"/>
                    <a:gd name="connsiteX17" fmla="*/ 1008643 w 3535478"/>
                    <a:gd name="connsiteY17" fmla="*/ 26107 h 1974681"/>
                    <a:gd name="connsiteX18" fmla="*/ 1110953 w 3535478"/>
                    <a:gd name="connsiteY18" fmla="*/ 21982 h 1974681"/>
                    <a:gd name="connsiteX19" fmla="*/ 1262684 w 3535478"/>
                    <a:gd name="connsiteY19" fmla="*/ 183203 h 1974681"/>
                    <a:gd name="connsiteX20" fmla="*/ 1438875 w 3535478"/>
                    <a:gd name="connsiteY20" fmla="*/ 355226 h 1974681"/>
                    <a:gd name="connsiteX21" fmla="*/ 2109938 w 3535478"/>
                    <a:gd name="connsiteY21" fmla="*/ 265949 h 1974681"/>
                    <a:gd name="connsiteX22" fmla="*/ 2378601 w 3535478"/>
                    <a:gd name="connsiteY22" fmla="*/ 446558 h 1974681"/>
                    <a:gd name="connsiteX23" fmla="*/ 2529450 w 3535478"/>
                    <a:gd name="connsiteY23" fmla="*/ 690338 h 1974681"/>
                    <a:gd name="connsiteX24" fmla="*/ 2902309 w 3535478"/>
                    <a:gd name="connsiteY24" fmla="*/ 576250 h 1974681"/>
                    <a:gd name="connsiteX25" fmla="*/ 3120322 w 3535478"/>
                    <a:gd name="connsiteY25" fmla="*/ 442212 h 1974681"/>
                    <a:gd name="connsiteX26" fmla="*/ 3533580 w 3535478"/>
                    <a:gd name="connsiteY26" fmla="*/ 55690 h 1974681"/>
                    <a:gd name="connsiteX27" fmla="*/ 3263270 w 3535478"/>
                    <a:gd name="connsiteY27" fmla="*/ 992230 h 1974681"/>
                    <a:gd name="connsiteX28" fmla="*/ 3008327 w 3535478"/>
                    <a:gd name="connsiteY28" fmla="*/ 1320487 h 1974681"/>
                    <a:gd name="connsiteX29" fmla="*/ 2751880 w 3535478"/>
                    <a:gd name="connsiteY29" fmla="*/ 1441862 h 1974681"/>
                    <a:gd name="connsiteX30" fmla="*/ 2304760 w 3535478"/>
                    <a:gd name="connsiteY30" fmla="*/ 1540104 h 1974681"/>
                    <a:gd name="connsiteX0" fmla="*/ 2258646 w 3535478"/>
                    <a:gd name="connsiteY0" fmla="*/ 1551562 h 1974681"/>
                    <a:gd name="connsiteX1" fmla="*/ 1728723 w 3535478"/>
                    <a:gd name="connsiteY1" fmla="*/ 1604483 h 1974681"/>
                    <a:gd name="connsiteX2" fmla="*/ 1303830 w 3535478"/>
                    <a:gd name="connsiteY2" fmla="*/ 1635537 h 1974681"/>
                    <a:gd name="connsiteX3" fmla="*/ 985557 w 3535478"/>
                    <a:gd name="connsiteY3" fmla="*/ 1827480 h 1974681"/>
                    <a:gd name="connsiteX4" fmla="*/ 1033197 w 3535478"/>
                    <a:gd name="connsiteY4" fmla="*/ 1805759 h 1974681"/>
                    <a:gd name="connsiteX5" fmla="*/ 617262 w 3535478"/>
                    <a:gd name="connsiteY5" fmla="*/ 1974681 h 1974681"/>
                    <a:gd name="connsiteX6" fmla="*/ 111603 w 3535478"/>
                    <a:gd name="connsiteY6" fmla="*/ 1699158 h 1974681"/>
                    <a:gd name="connsiteX7" fmla="*/ 235004 w 3535478"/>
                    <a:gd name="connsiteY7" fmla="*/ 1443595 h 1974681"/>
                    <a:gd name="connsiteX8" fmla="*/ 688361 w 3535478"/>
                    <a:gd name="connsiteY8" fmla="*/ 1326730 h 1974681"/>
                    <a:gd name="connsiteX9" fmla="*/ 552131 w 3535478"/>
                    <a:gd name="connsiteY9" fmla="*/ 1014647 h 1974681"/>
                    <a:gd name="connsiteX10" fmla="*/ 101996 w 3535478"/>
                    <a:gd name="connsiteY10" fmla="*/ 819782 h 1974681"/>
                    <a:gd name="connsiteX11" fmla="*/ 131 w 3535478"/>
                    <a:gd name="connsiteY11" fmla="*/ 647409 h 1974681"/>
                    <a:gd name="connsiteX12" fmla="*/ 111496 w 3535478"/>
                    <a:gd name="connsiteY12" fmla="*/ 399908 h 1974681"/>
                    <a:gd name="connsiteX13" fmla="*/ 261679 w 3535478"/>
                    <a:gd name="connsiteY13" fmla="*/ 290998 h 1974681"/>
                    <a:gd name="connsiteX14" fmla="*/ 425019 w 3535478"/>
                    <a:gd name="connsiteY14" fmla="*/ 261950 h 1974681"/>
                    <a:gd name="connsiteX15" fmla="*/ 712492 w 3535478"/>
                    <a:gd name="connsiteY15" fmla="*/ 298875 h 1974681"/>
                    <a:gd name="connsiteX16" fmla="*/ 1100162 w 3535478"/>
                    <a:gd name="connsiteY16" fmla="*/ 441666 h 1974681"/>
                    <a:gd name="connsiteX17" fmla="*/ 1073017 w 3535478"/>
                    <a:gd name="connsiteY17" fmla="*/ 240102 h 1974681"/>
                    <a:gd name="connsiteX18" fmla="*/ 1008643 w 3535478"/>
                    <a:gd name="connsiteY18" fmla="*/ 26107 h 1974681"/>
                    <a:gd name="connsiteX19" fmla="*/ 1110953 w 3535478"/>
                    <a:gd name="connsiteY19" fmla="*/ 21982 h 1974681"/>
                    <a:gd name="connsiteX20" fmla="*/ 1262684 w 3535478"/>
                    <a:gd name="connsiteY20" fmla="*/ 183203 h 1974681"/>
                    <a:gd name="connsiteX21" fmla="*/ 1438875 w 3535478"/>
                    <a:gd name="connsiteY21" fmla="*/ 355226 h 1974681"/>
                    <a:gd name="connsiteX22" fmla="*/ 2109938 w 3535478"/>
                    <a:gd name="connsiteY22" fmla="*/ 265949 h 1974681"/>
                    <a:gd name="connsiteX23" fmla="*/ 2378601 w 3535478"/>
                    <a:gd name="connsiteY23" fmla="*/ 446558 h 1974681"/>
                    <a:gd name="connsiteX24" fmla="*/ 2529450 w 3535478"/>
                    <a:gd name="connsiteY24" fmla="*/ 690338 h 1974681"/>
                    <a:gd name="connsiteX25" fmla="*/ 2902309 w 3535478"/>
                    <a:gd name="connsiteY25" fmla="*/ 576250 h 1974681"/>
                    <a:gd name="connsiteX26" fmla="*/ 3120322 w 3535478"/>
                    <a:gd name="connsiteY26" fmla="*/ 442212 h 1974681"/>
                    <a:gd name="connsiteX27" fmla="*/ 3533580 w 3535478"/>
                    <a:gd name="connsiteY27" fmla="*/ 55690 h 1974681"/>
                    <a:gd name="connsiteX28" fmla="*/ 3263270 w 3535478"/>
                    <a:gd name="connsiteY28" fmla="*/ 992230 h 1974681"/>
                    <a:gd name="connsiteX29" fmla="*/ 3008327 w 3535478"/>
                    <a:gd name="connsiteY29" fmla="*/ 1320487 h 1974681"/>
                    <a:gd name="connsiteX30" fmla="*/ 2751880 w 3535478"/>
                    <a:gd name="connsiteY30" fmla="*/ 1441862 h 1974681"/>
                    <a:gd name="connsiteX31" fmla="*/ 2304760 w 3535478"/>
                    <a:gd name="connsiteY31" fmla="*/ 1540104 h 1974681"/>
                    <a:gd name="connsiteX0" fmla="*/ 2258646 w 3535478"/>
                    <a:gd name="connsiteY0" fmla="*/ 1551562 h 1974681"/>
                    <a:gd name="connsiteX1" fmla="*/ 1728723 w 3535478"/>
                    <a:gd name="connsiteY1" fmla="*/ 1604483 h 1974681"/>
                    <a:gd name="connsiteX2" fmla="*/ 1303830 w 3535478"/>
                    <a:gd name="connsiteY2" fmla="*/ 1635537 h 1974681"/>
                    <a:gd name="connsiteX3" fmla="*/ 985557 w 3535478"/>
                    <a:gd name="connsiteY3" fmla="*/ 1827480 h 1974681"/>
                    <a:gd name="connsiteX4" fmla="*/ 1033197 w 3535478"/>
                    <a:gd name="connsiteY4" fmla="*/ 1805759 h 1974681"/>
                    <a:gd name="connsiteX5" fmla="*/ 617262 w 3535478"/>
                    <a:gd name="connsiteY5" fmla="*/ 1974681 h 1974681"/>
                    <a:gd name="connsiteX6" fmla="*/ 111603 w 3535478"/>
                    <a:gd name="connsiteY6" fmla="*/ 1699158 h 1974681"/>
                    <a:gd name="connsiteX7" fmla="*/ 235004 w 3535478"/>
                    <a:gd name="connsiteY7" fmla="*/ 1443595 h 1974681"/>
                    <a:gd name="connsiteX8" fmla="*/ 688361 w 3535478"/>
                    <a:gd name="connsiteY8" fmla="*/ 1326730 h 1974681"/>
                    <a:gd name="connsiteX9" fmla="*/ 552131 w 3535478"/>
                    <a:gd name="connsiteY9" fmla="*/ 1014647 h 1974681"/>
                    <a:gd name="connsiteX10" fmla="*/ 101996 w 3535478"/>
                    <a:gd name="connsiteY10" fmla="*/ 819782 h 1974681"/>
                    <a:gd name="connsiteX11" fmla="*/ 131 w 3535478"/>
                    <a:gd name="connsiteY11" fmla="*/ 647409 h 1974681"/>
                    <a:gd name="connsiteX12" fmla="*/ 111496 w 3535478"/>
                    <a:gd name="connsiteY12" fmla="*/ 399908 h 1974681"/>
                    <a:gd name="connsiteX13" fmla="*/ 261679 w 3535478"/>
                    <a:gd name="connsiteY13" fmla="*/ 290998 h 1974681"/>
                    <a:gd name="connsiteX14" fmla="*/ 467772 w 3535478"/>
                    <a:gd name="connsiteY14" fmla="*/ 225961 h 1974681"/>
                    <a:gd name="connsiteX15" fmla="*/ 712492 w 3535478"/>
                    <a:gd name="connsiteY15" fmla="*/ 298875 h 1974681"/>
                    <a:gd name="connsiteX16" fmla="*/ 1100162 w 3535478"/>
                    <a:gd name="connsiteY16" fmla="*/ 441666 h 1974681"/>
                    <a:gd name="connsiteX17" fmla="*/ 1073017 w 3535478"/>
                    <a:gd name="connsiteY17" fmla="*/ 240102 h 1974681"/>
                    <a:gd name="connsiteX18" fmla="*/ 1008643 w 3535478"/>
                    <a:gd name="connsiteY18" fmla="*/ 26107 h 1974681"/>
                    <a:gd name="connsiteX19" fmla="*/ 1110953 w 3535478"/>
                    <a:gd name="connsiteY19" fmla="*/ 21982 h 1974681"/>
                    <a:gd name="connsiteX20" fmla="*/ 1262684 w 3535478"/>
                    <a:gd name="connsiteY20" fmla="*/ 183203 h 1974681"/>
                    <a:gd name="connsiteX21" fmla="*/ 1438875 w 3535478"/>
                    <a:gd name="connsiteY21" fmla="*/ 355226 h 1974681"/>
                    <a:gd name="connsiteX22" fmla="*/ 2109938 w 3535478"/>
                    <a:gd name="connsiteY22" fmla="*/ 265949 h 1974681"/>
                    <a:gd name="connsiteX23" fmla="*/ 2378601 w 3535478"/>
                    <a:gd name="connsiteY23" fmla="*/ 446558 h 1974681"/>
                    <a:gd name="connsiteX24" fmla="*/ 2529450 w 3535478"/>
                    <a:gd name="connsiteY24" fmla="*/ 690338 h 1974681"/>
                    <a:gd name="connsiteX25" fmla="*/ 2902309 w 3535478"/>
                    <a:gd name="connsiteY25" fmla="*/ 576250 h 1974681"/>
                    <a:gd name="connsiteX26" fmla="*/ 3120322 w 3535478"/>
                    <a:gd name="connsiteY26" fmla="*/ 442212 h 1974681"/>
                    <a:gd name="connsiteX27" fmla="*/ 3533580 w 3535478"/>
                    <a:gd name="connsiteY27" fmla="*/ 55690 h 1974681"/>
                    <a:gd name="connsiteX28" fmla="*/ 3263270 w 3535478"/>
                    <a:gd name="connsiteY28" fmla="*/ 992230 h 1974681"/>
                    <a:gd name="connsiteX29" fmla="*/ 3008327 w 3535478"/>
                    <a:gd name="connsiteY29" fmla="*/ 1320487 h 1974681"/>
                    <a:gd name="connsiteX30" fmla="*/ 2751880 w 3535478"/>
                    <a:gd name="connsiteY30" fmla="*/ 1441862 h 1974681"/>
                    <a:gd name="connsiteX31" fmla="*/ 2304760 w 3535478"/>
                    <a:gd name="connsiteY31" fmla="*/ 1540104 h 1974681"/>
                    <a:gd name="connsiteX0" fmla="*/ 2258646 w 3535478"/>
                    <a:gd name="connsiteY0" fmla="*/ 1551562 h 1974681"/>
                    <a:gd name="connsiteX1" fmla="*/ 1728723 w 3535478"/>
                    <a:gd name="connsiteY1" fmla="*/ 1604483 h 1974681"/>
                    <a:gd name="connsiteX2" fmla="*/ 1303830 w 3535478"/>
                    <a:gd name="connsiteY2" fmla="*/ 1635537 h 1974681"/>
                    <a:gd name="connsiteX3" fmla="*/ 985557 w 3535478"/>
                    <a:gd name="connsiteY3" fmla="*/ 1827480 h 1974681"/>
                    <a:gd name="connsiteX4" fmla="*/ 1033197 w 3535478"/>
                    <a:gd name="connsiteY4" fmla="*/ 1805759 h 1974681"/>
                    <a:gd name="connsiteX5" fmla="*/ 617262 w 3535478"/>
                    <a:gd name="connsiteY5" fmla="*/ 1974681 h 1974681"/>
                    <a:gd name="connsiteX6" fmla="*/ 111603 w 3535478"/>
                    <a:gd name="connsiteY6" fmla="*/ 1699158 h 1974681"/>
                    <a:gd name="connsiteX7" fmla="*/ 235004 w 3535478"/>
                    <a:gd name="connsiteY7" fmla="*/ 1443595 h 1974681"/>
                    <a:gd name="connsiteX8" fmla="*/ 688361 w 3535478"/>
                    <a:gd name="connsiteY8" fmla="*/ 1326730 h 1974681"/>
                    <a:gd name="connsiteX9" fmla="*/ 552131 w 3535478"/>
                    <a:gd name="connsiteY9" fmla="*/ 1014647 h 1974681"/>
                    <a:gd name="connsiteX10" fmla="*/ 101996 w 3535478"/>
                    <a:gd name="connsiteY10" fmla="*/ 819782 h 1974681"/>
                    <a:gd name="connsiteX11" fmla="*/ 131 w 3535478"/>
                    <a:gd name="connsiteY11" fmla="*/ 647409 h 1974681"/>
                    <a:gd name="connsiteX12" fmla="*/ 111496 w 3535478"/>
                    <a:gd name="connsiteY12" fmla="*/ 399908 h 1974681"/>
                    <a:gd name="connsiteX13" fmla="*/ 261679 w 3535478"/>
                    <a:gd name="connsiteY13" fmla="*/ 290998 h 1974681"/>
                    <a:gd name="connsiteX14" fmla="*/ 467772 w 3535478"/>
                    <a:gd name="connsiteY14" fmla="*/ 225961 h 1974681"/>
                    <a:gd name="connsiteX15" fmla="*/ 745744 w 3535478"/>
                    <a:gd name="connsiteY15" fmla="*/ 304873 h 1974681"/>
                    <a:gd name="connsiteX16" fmla="*/ 1100162 w 3535478"/>
                    <a:gd name="connsiteY16" fmla="*/ 441666 h 1974681"/>
                    <a:gd name="connsiteX17" fmla="*/ 1073017 w 3535478"/>
                    <a:gd name="connsiteY17" fmla="*/ 240102 h 1974681"/>
                    <a:gd name="connsiteX18" fmla="*/ 1008643 w 3535478"/>
                    <a:gd name="connsiteY18" fmla="*/ 26107 h 1974681"/>
                    <a:gd name="connsiteX19" fmla="*/ 1110953 w 3535478"/>
                    <a:gd name="connsiteY19" fmla="*/ 21982 h 1974681"/>
                    <a:gd name="connsiteX20" fmla="*/ 1262684 w 3535478"/>
                    <a:gd name="connsiteY20" fmla="*/ 183203 h 1974681"/>
                    <a:gd name="connsiteX21" fmla="*/ 1438875 w 3535478"/>
                    <a:gd name="connsiteY21" fmla="*/ 355226 h 1974681"/>
                    <a:gd name="connsiteX22" fmla="*/ 2109938 w 3535478"/>
                    <a:gd name="connsiteY22" fmla="*/ 265949 h 1974681"/>
                    <a:gd name="connsiteX23" fmla="*/ 2378601 w 3535478"/>
                    <a:gd name="connsiteY23" fmla="*/ 446558 h 1974681"/>
                    <a:gd name="connsiteX24" fmla="*/ 2529450 w 3535478"/>
                    <a:gd name="connsiteY24" fmla="*/ 690338 h 1974681"/>
                    <a:gd name="connsiteX25" fmla="*/ 2902309 w 3535478"/>
                    <a:gd name="connsiteY25" fmla="*/ 576250 h 1974681"/>
                    <a:gd name="connsiteX26" fmla="*/ 3120322 w 3535478"/>
                    <a:gd name="connsiteY26" fmla="*/ 442212 h 1974681"/>
                    <a:gd name="connsiteX27" fmla="*/ 3533580 w 3535478"/>
                    <a:gd name="connsiteY27" fmla="*/ 55690 h 1974681"/>
                    <a:gd name="connsiteX28" fmla="*/ 3263270 w 3535478"/>
                    <a:gd name="connsiteY28" fmla="*/ 992230 h 1974681"/>
                    <a:gd name="connsiteX29" fmla="*/ 3008327 w 3535478"/>
                    <a:gd name="connsiteY29" fmla="*/ 1320487 h 1974681"/>
                    <a:gd name="connsiteX30" fmla="*/ 2751880 w 3535478"/>
                    <a:gd name="connsiteY30" fmla="*/ 1441862 h 1974681"/>
                    <a:gd name="connsiteX31" fmla="*/ 2304760 w 3535478"/>
                    <a:gd name="connsiteY31" fmla="*/ 1540104 h 1974681"/>
                    <a:gd name="connsiteX0" fmla="*/ 2258646 w 3535478"/>
                    <a:gd name="connsiteY0" fmla="*/ 1551562 h 1974681"/>
                    <a:gd name="connsiteX1" fmla="*/ 1728723 w 3535478"/>
                    <a:gd name="connsiteY1" fmla="*/ 1604483 h 1974681"/>
                    <a:gd name="connsiteX2" fmla="*/ 1303830 w 3535478"/>
                    <a:gd name="connsiteY2" fmla="*/ 1635537 h 1974681"/>
                    <a:gd name="connsiteX3" fmla="*/ 985557 w 3535478"/>
                    <a:gd name="connsiteY3" fmla="*/ 1827480 h 1974681"/>
                    <a:gd name="connsiteX4" fmla="*/ 1033197 w 3535478"/>
                    <a:gd name="connsiteY4" fmla="*/ 1805759 h 1974681"/>
                    <a:gd name="connsiteX5" fmla="*/ 617262 w 3535478"/>
                    <a:gd name="connsiteY5" fmla="*/ 1974681 h 1974681"/>
                    <a:gd name="connsiteX6" fmla="*/ 111603 w 3535478"/>
                    <a:gd name="connsiteY6" fmla="*/ 1699158 h 1974681"/>
                    <a:gd name="connsiteX7" fmla="*/ 235004 w 3535478"/>
                    <a:gd name="connsiteY7" fmla="*/ 1443595 h 1974681"/>
                    <a:gd name="connsiteX8" fmla="*/ 688361 w 3535478"/>
                    <a:gd name="connsiteY8" fmla="*/ 1326730 h 1974681"/>
                    <a:gd name="connsiteX9" fmla="*/ 552131 w 3535478"/>
                    <a:gd name="connsiteY9" fmla="*/ 1014647 h 1974681"/>
                    <a:gd name="connsiteX10" fmla="*/ 101996 w 3535478"/>
                    <a:gd name="connsiteY10" fmla="*/ 819782 h 1974681"/>
                    <a:gd name="connsiteX11" fmla="*/ 131 w 3535478"/>
                    <a:gd name="connsiteY11" fmla="*/ 647409 h 1974681"/>
                    <a:gd name="connsiteX12" fmla="*/ 111496 w 3535478"/>
                    <a:gd name="connsiteY12" fmla="*/ 399908 h 1974681"/>
                    <a:gd name="connsiteX13" fmla="*/ 261679 w 3535478"/>
                    <a:gd name="connsiteY13" fmla="*/ 290998 h 1974681"/>
                    <a:gd name="connsiteX14" fmla="*/ 467772 w 3535478"/>
                    <a:gd name="connsiteY14" fmla="*/ 225961 h 1974681"/>
                    <a:gd name="connsiteX15" fmla="*/ 745744 w 3535478"/>
                    <a:gd name="connsiteY15" fmla="*/ 304873 h 1974681"/>
                    <a:gd name="connsiteX16" fmla="*/ 1100162 w 3535478"/>
                    <a:gd name="connsiteY16" fmla="*/ 441666 h 1974681"/>
                    <a:gd name="connsiteX17" fmla="*/ 1073017 w 3535478"/>
                    <a:gd name="connsiteY17" fmla="*/ 240102 h 1974681"/>
                    <a:gd name="connsiteX18" fmla="*/ 1008643 w 3535478"/>
                    <a:gd name="connsiteY18" fmla="*/ 26107 h 1974681"/>
                    <a:gd name="connsiteX19" fmla="*/ 1110953 w 3535478"/>
                    <a:gd name="connsiteY19" fmla="*/ 21982 h 1974681"/>
                    <a:gd name="connsiteX20" fmla="*/ 1262684 w 3535478"/>
                    <a:gd name="connsiteY20" fmla="*/ 183203 h 1974681"/>
                    <a:gd name="connsiteX21" fmla="*/ 1438875 w 3535478"/>
                    <a:gd name="connsiteY21" fmla="*/ 355226 h 1974681"/>
                    <a:gd name="connsiteX22" fmla="*/ 2109938 w 3535478"/>
                    <a:gd name="connsiteY22" fmla="*/ 265949 h 1974681"/>
                    <a:gd name="connsiteX23" fmla="*/ 2378601 w 3535478"/>
                    <a:gd name="connsiteY23" fmla="*/ 446558 h 1974681"/>
                    <a:gd name="connsiteX24" fmla="*/ 2529450 w 3535478"/>
                    <a:gd name="connsiteY24" fmla="*/ 690338 h 1974681"/>
                    <a:gd name="connsiteX25" fmla="*/ 2902309 w 3535478"/>
                    <a:gd name="connsiteY25" fmla="*/ 576250 h 1974681"/>
                    <a:gd name="connsiteX26" fmla="*/ 3120322 w 3535478"/>
                    <a:gd name="connsiteY26" fmla="*/ 442212 h 1974681"/>
                    <a:gd name="connsiteX27" fmla="*/ 3533580 w 3535478"/>
                    <a:gd name="connsiteY27" fmla="*/ 55690 h 1974681"/>
                    <a:gd name="connsiteX28" fmla="*/ 3263270 w 3535478"/>
                    <a:gd name="connsiteY28" fmla="*/ 992230 h 1974681"/>
                    <a:gd name="connsiteX29" fmla="*/ 3008327 w 3535478"/>
                    <a:gd name="connsiteY29" fmla="*/ 1320487 h 1974681"/>
                    <a:gd name="connsiteX30" fmla="*/ 2751880 w 3535478"/>
                    <a:gd name="connsiteY30" fmla="*/ 1441862 h 1974681"/>
                    <a:gd name="connsiteX31" fmla="*/ 2304760 w 3535478"/>
                    <a:gd name="connsiteY31" fmla="*/ 1540104 h 1974681"/>
                    <a:gd name="connsiteX0" fmla="*/ 2258646 w 3535478"/>
                    <a:gd name="connsiteY0" fmla="*/ 1551562 h 1974681"/>
                    <a:gd name="connsiteX1" fmla="*/ 1728723 w 3535478"/>
                    <a:gd name="connsiteY1" fmla="*/ 1604483 h 1974681"/>
                    <a:gd name="connsiteX2" fmla="*/ 1303830 w 3535478"/>
                    <a:gd name="connsiteY2" fmla="*/ 1635537 h 1974681"/>
                    <a:gd name="connsiteX3" fmla="*/ 985557 w 3535478"/>
                    <a:gd name="connsiteY3" fmla="*/ 1827480 h 1974681"/>
                    <a:gd name="connsiteX4" fmla="*/ 1033197 w 3535478"/>
                    <a:gd name="connsiteY4" fmla="*/ 1805759 h 1974681"/>
                    <a:gd name="connsiteX5" fmla="*/ 617262 w 3535478"/>
                    <a:gd name="connsiteY5" fmla="*/ 1974681 h 1974681"/>
                    <a:gd name="connsiteX6" fmla="*/ 111603 w 3535478"/>
                    <a:gd name="connsiteY6" fmla="*/ 1699158 h 1974681"/>
                    <a:gd name="connsiteX7" fmla="*/ 235004 w 3535478"/>
                    <a:gd name="connsiteY7" fmla="*/ 1443595 h 1974681"/>
                    <a:gd name="connsiteX8" fmla="*/ 688361 w 3535478"/>
                    <a:gd name="connsiteY8" fmla="*/ 1326730 h 1974681"/>
                    <a:gd name="connsiteX9" fmla="*/ 552131 w 3535478"/>
                    <a:gd name="connsiteY9" fmla="*/ 1014647 h 1974681"/>
                    <a:gd name="connsiteX10" fmla="*/ 101996 w 3535478"/>
                    <a:gd name="connsiteY10" fmla="*/ 819782 h 1974681"/>
                    <a:gd name="connsiteX11" fmla="*/ 131 w 3535478"/>
                    <a:gd name="connsiteY11" fmla="*/ 647409 h 1974681"/>
                    <a:gd name="connsiteX12" fmla="*/ 111496 w 3535478"/>
                    <a:gd name="connsiteY12" fmla="*/ 399908 h 1974681"/>
                    <a:gd name="connsiteX13" fmla="*/ 261679 w 3535478"/>
                    <a:gd name="connsiteY13" fmla="*/ 290998 h 1974681"/>
                    <a:gd name="connsiteX14" fmla="*/ 467772 w 3535478"/>
                    <a:gd name="connsiteY14" fmla="*/ 225961 h 1974681"/>
                    <a:gd name="connsiteX15" fmla="*/ 745744 w 3535478"/>
                    <a:gd name="connsiteY15" fmla="*/ 304873 h 1974681"/>
                    <a:gd name="connsiteX16" fmla="*/ 1100162 w 3535478"/>
                    <a:gd name="connsiteY16" fmla="*/ 441666 h 1974681"/>
                    <a:gd name="connsiteX17" fmla="*/ 1073017 w 3535478"/>
                    <a:gd name="connsiteY17" fmla="*/ 240102 h 1974681"/>
                    <a:gd name="connsiteX18" fmla="*/ 1008643 w 3535478"/>
                    <a:gd name="connsiteY18" fmla="*/ 26107 h 1974681"/>
                    <a:gd name="connsiteX19" fmla="*/ 1110953 w 3535478"/>
                    <a:gd name="connsiteY19" fmla="*/ 21982 h 1974681"/>
                    <a:gd name="connsiteX20" fmla="*/ 1262684 w 3535478"/>
                    <a:gd name="connsiteY20" fmla="*/ 183203 h 1974681"/>
                    <a:gd name="connsiteX21" fmla="*/ 1438875 w 3535478"/>
                    <a:gd name="connsiteY21" fmla="*/ 355226 h 1974681"/>
                    <a:gd name="connsiteX22" fmla="*/ 2109938 w 3535478"/>
                    <a:gd name="connsiteY22" fmla="*/ 265949 h 1974681"/>
                    <a:gd name="connsiteX23" fmla="*/ 2378601 w 3535478"/>
                    <a:gd name="connsiteY23" fmla="*/ 446558 h 1974681"/>
                    <a:gd name="connsiteX24" fmla="*/ 2529450 w 3535478"/>
                    <a:gd name="connsiteY24" fmla="*/ 690338 h 1974681"/>
                    <a:gd name="connsiteX25" fmla="*/ 2902309 w 3535478"/>
                    <a:gd name="connsiteY25" fmla="*/ 576250 h 1974681"/>
                    <a:gd name="connsiteX26" fmla="*/ 3120322 w 3535478"/>
                    <a:gd name="connsiteY26" fmla="*/ 442212 h 1974681"/>
                    <a:gd name="connsiteX27" fmla="*/ 3533580 w 3535478"/>
                    <a:gd name="connsiteY27" fmla="*/ 55690 h 1974681"/>
                    <a:gd name="connsiteX28" fmla="*/ 3263270 w 3535478"/>
                    <a:gd name="connsiteY28" fmla="*/ 992230 h 1974681"/>
                    <a:gd name="connsiteX29" fmla="*/ 3008327 w 3535478"/>
                    <a:gd name="connsiteY29" fmla="*/ 1320487 h 1974681"/>
                    <a:gd name="connsiteX30" fmla="*/ 2751880 w 3535478"/>
                    <a:gd name="connsiteY30" fmla="*/ 1441862 h 1974681"/>
                    <a:gd name="connsiteX31" fmla="*/ 2304760 w 3535478"/>
                    <a:gd name="connsiteY31" fmla="*/ 1540104 h 1974681"/>
                    <a:gd name="connsiteX0" fmla="*/ 2258646 w 3535478"/>
                    <a:gd name="connsiteY0" fmla="*/ 1551562 h 1974681"/>
                    <a:gd name="connsiteX1" fmla="*/ 1728723 w 3535478"/>
                    <a:gd name="connsiteY1" fmla="*/ 1604483 h 1974681"/>
                    <a:gd name="connsiteX2" fmla="*/ 1303830 w 3535478"/>
                    <a:gd name="connsiteY2" fmla="*/ 1635537 h 1974681"/>
                    <a:gd name="connsiteX3" fmla="*/ 985557 w 3535478"/>
                    <a:gd name="connsiteY3" fmla="*/ 1827480 h 1974681"/>
                    <a:gd name="connsiteX4" fmla="*/ 1033197 w 3535478"/>
                    <a:gd name="connsiteY4" fmla="*/ 1805759 h 1974681"/>
                    <a:gd name="connsiteX5" fmla="*/ 617262 w 3535478"/>
                    <a:gd name="connsiteY5" fmla="*/ 1974681 h 1974681"/>
                    <a:gd name="connsiteX6" fmla="*/ 111603 w 3535478"/>
                    <a:gd name="connsiteY6" fmla="*/ 1699158 h 1974681"/>
                    <a:gd name="connsiteX7" fmla="*/ 235004 w 3535478"/>
                    <a:gd name="connsiteY7" fmla="*/ 1443595 h 1974681"/>
                    <a:gd name="connsiteX8" fmla="*/ 688361 w 3535478"/>
                    <a:gd name="connsiteY8" fmla="*/ 1326730 h 1974681"/>
                    <a:gd name="connsiteX9" fmla="*/ 552131 w 3535478"/>
                    <a:gd name="connsiteY9" fmla="*/ 1014647 h 1974681"/>
                    <a:gd name="connsiteX10" fmla="*/ 101996 w 3535478"/>
                    <a:gd name="connsiteY10" fmla="*/ 819782 h 1974681"/>
                    <a:gd name="connsiteX11" fmla="*/ 131 w 3535478"/>
                    <a:gd name="connsiteY11" fmla="*/ 647409 h 1974681"/>
                    <a:gd name="connsiteX12" fmla="*/ 111496 w 3535478"/>
                    <a:gd name="connsiteY12" fmla="*/ 399908 h 1974681"/>
                    <a:gd name="connsiteX13" fmla="*/ 261679 w 3535478"/>
                    <a:gd name="connsiteY13" fmla="*/ 290998 h 1974681"/>
                    <a:gd name="connsiteX14" fmla="*/ 467772 w 3535478"/>
                    <a:gd name="connsiteY14" fmla="*/ 225961 h 1974681"/>
                    <a:gd name="connsiteX15" fmla="*/ 745744 w 3535478"/>
                    <a:gd name="connsiteY15" fmla="*/ 304873 h 1974681"/>
                    <a:gd name="connsiteX16" fmla="*/ 1100162 w 3535478"/>
                    <a:gd name="connsiteY16" fmla="*/ 441666 h 1974681"/>
                    <a:gd name="connsiteX17" fmla="*/ 1073017 w 3535478"/>
                    <a:gd name="connsiteY17" fmla="*/ 240102 h 1974681"/>
                    <a:gd name="connsiteX18" fmla="*/ 1008643 w 3535478"/>
                    <a:gd name="connsiteY18" fmla="*/ 26107 h 1974681"/>
                    <a:gd name="connsiteX19" fmla="*/ 1110953 w 3535478"/>
                    <a:gd name="connsiteY19" fmla="*/ 21982 h 1974681"/>
                    <a:gd name="connsiteX20" fmla="*/ 1262684 w 3535478"/>
                    <a:gd name="connsiteY20" fmla="*/ 183203 h 1974681"/>
                    <a:gd name="connsiteX21" fmla="*/ 1438875 w 3535478"/>
                    <a:gd name="connsiteY21" fmla="*/ 355226 h 1974681"/>
                    <a:gd name="connsiteX22" fmla="*/ 2109938 w 3535478"/>
                    <a:gd name="connsiteY22" fmla="*/ 265949 h 1974681"/>
                    <a:gd name="connsiteX23" fmla="*/ 2378601 w 3535478"/>
                    <a:gd name="connsiteY23" fmla="*/ 446558 h 1974681"/>
                    <a:gd name="connsiteX24" fmla="*/ 2529450 w 3535478"/>
                    <a:gd name="connsiteY24" fmla="*/ 690338 h 1974681"/>
                    <a:gd name="connsiteX25" fmla="*/ 2902309 w 3535478"/>
                    <a:gd name="connsiteY25" fmla="*/ 576250 h 1974681"/>
                    <a:gd name="connsiteX26" fmla="*/ 3120322 w 3535478"/>
                    <a:gd name="connsiteY26" fmla="*/ 442212 h 1974681"/>
                    <a:gd name="connsiteX27" fmla="*/ 3533580 w 3535478"/>
                    <a:gd name="connsiteY27" fmla="*/ 55690 h 1974681"/>
                    <a:gd name="connsiteX28" fmla="*/ 3263270 w 3535478"/>
                    <a:gd name="connsiteY28" fmla="*/ 992230 h 1974681"/>
                    <a:gd name="connsiteX29" fmla="*/ 3008327 w 3535478"/>
                    <a:gd name="connsiteY29" fmla="*/ 1320487 h 1974681"/>
                    <a:gd name="connsiteX30" fmla="*/ 2751880 w 3535478"/>
                    <a:gd name="connsiteY30" fmla="*/ 1441862 h 1974681"/>
                    <a:gd name="connsiteX31" fmla="*/ 2304760 w 3535478"/>
                    <a:gd name="connsiteY31" fmla="*/ 1540104 h 1974681"/>
                    <a:gd name="connsiteX0" fmla="*/ 2225260 w 3502092"/>
                    <a:gd name="connsiteY0" fmla="*/ 1551562 h 1974681"/>
                    <a:gd name="connsiteX1" fmla="*/ 1695337 w 3502092"/>
                    <a:gd name="connsiteY1" fmla="*/ 1604483 h 1974681"/>
                    <a:gd name="connsiteX2" fmla="*/ 1270444 w 3502092"/>
                    <a:gd name="connsiteY2" fmla="*/ 1635537 h 1974681"/>
                    <a:gd name="connsiteX3" fmla="*/ 952171 w 3502092"/>
                    <a:gd name="connsiteY3" fmla="*/ 1827480 h 1974681"/>
                    <a:gd name="connsiteX4" fmla="*/ 999811 w 3502092"/>
                    <a:gd name="connsiteY4" fmla="*/ 1805759 h 1974681"/>
                    <a:gd name="connsiteX5" fmla="*/ 583876 w 3502092"/>
                    <a:gd name="connsiteY5" fmla="*/ 1974681 h 1974681"/>
                    <a:gd name="connsiteX6" fmla="*/ 78217 w 3502092"/>
                    <a:gd name="connsiteY6" fmla="*/ 1699158 h 1974681"/>
                    <a:gd name="connsiteX7" fmla="*/ 201618 w 3502092"/>
                    <a:gd name="connsiteY7" fmla="*/ 1443595 h 1974681"/>
                    <a:gd name="connsiteX8" fmla="*/ 654975 w 3502092"/>
                    <a:gd name="connsiteY8" fmla="*/ 1326730 h 1974681"/>
                    <a:gd name="connsiteX9" fmla="*/ 518745 w 3502092"/>
                    <a:gd name="connsiteY9" fmla="*/ 1014647 h 1974681"/>
                    <a:gd name="connsiteX10" fmla="*/ 68610 w 3502092"/>
                    <a:gd name="connsiteY10" fmla="*/ 819782 h 1974681"/>
                    <a:gd name="connsiteX11" fmla="*/ 4748 w 3502092"/>
                    <a:gd name="connsiteY11" fmla="*/ 707391 h 1974681"/>
                    <a:gd name="connsiteX12" fmla="*/ 78110 w 3502092"/>
                    <a:gd name="connsiteY12" fmla="*/ 399908 h 1974681"/>
                    <a:gd name="connsiteX13" fmla="*/ 228293 w 3502092"/>
                    <a:gd name="connsiteY13" fmla="*/ 290998 h 1974681"/>
                    <a:gd name="connsiteX14" fmla="*/ 434386 w 3502092"/>
                    <a:gd name="connsiteY14" fmla="*/ 225961 h 1974681"/>
                    <a:gd name="connsiteX15" fmla="*/ 712358 w 3502092"/>
                    <a:gd name="connsiteY15" fmla="*/ 304873 h 1974681"/>
                    <a:gd name="connsiteX16" fmla="*/ 1066776 w 3502092"/>
                    <a:gd name="connsiteY16" fmla="*/ 441666 h 1974681"/>
                    <a:gd name="connsiteX17" fmla="*/ 1039631 w 3502092"/>
                    <a:gd name="connsiteY17" fmla="*/ 240102 h 1974681"/>
                    <a:gd name="connsiteX18" fmla="*/ 975257 w 3502092"/>
                    <a:gd name="connsiteY18" fmla="*/ 26107 h 1974681"/>
                    <a:gd name="connsiteX19" fmla="*/ 1077567 w 3502092"/>
                    <a:gd name="connsiteY19" fmla="*/ 21982 h 1974681"/>
                    <a:gd name="connsiteX20" fmla="*/ 1229298 w 3502092"/>
                    <a:gd name="connsiteY20" fmla="*/ 183203 h 1974681"/>
                    <a:gd name="connsiteX21" fmla="*/ 1405489 w 3502092"/>
                    <a:gd name="connsiteY21" fmla="*/ 355226 h 1974681"/>
                    <a:gd name="connsiteX22" fmla="*/ 2076552 w 3502092"/>
                    <a:gd name="connsiteY22" fmla="*/ 265949 h 1974681"/>
                    <a:gd name="connsiteX23" fmla="*/ 2345215 w 3502092"/>
                    <a:gd name="connsiteY23" fmla="*/ 446558 h 1974681"/>
                    <a:gd name="connsiteX24" fmla="*/ 2496064 w 3502092"/>
                    <a:gd name="connsiteY24" fmla="*/ 690338 h 1974681"/>
                    <a:gd name="connsiteX25" fmla="*/ 2868923 w 3502092"/>
                    <a:gd name="connsiteY25" fmla="*/ 576250 h 1974681"/>
                    <a:gd name="connsiteX26" fmla="*/ 3086936 w 3502092"/>
                    <a:gd name="connsiteY26" fmla="*/ 442212 h 1974681"/>
                    <a:gd name="connsiteX27" fmla="*/ 3500194 w 3502092"/>
                    <a:gd name="connsiteY27" fmla="*/ 55690 h 1974681"/>
                    <a:gd name="connsiteX28" fmla="*/ 3229884 w 3502092"/>
                    <a:gd name="connsiteY28" fmla="*/ 992230 h 1974681"/>
                    <a:gd name="connsiteX29" fmla="*/ 2974941 w 3502092"/>
                    <a:gd name="connsiteY29" fmla="*/ 1320487 h 1974681"/>
                    <a:gd name="connsiteX30" fmla="*/ 2718494 w 3502092"/>
                    <a:gd name="connsiteY30" fmla="*/ 1441862 h 1974681"/>
                    <a:gd name="connsiteX31" fmla="*/ 2271374 w 3502092"/>
                    <a:gd name="connsiteY31" fmla="*/ 1540104 h 1974681"/>
                    <a:gd name="connsiteX0" fmla="*/ 2226302 w 3503134"/>
                    <a:gd name="connsiteY0" fmla="*/ 1551562 h 1974681"/>
                    <a:gd name="connsiteX1" fmla="*/ 1696379 w 3503134"/>
                    <a:gd name="connsiteY1" fmla="*/ 1604483 h 1974681"/>
                    <a:gd name="connsiteX2" fmla="*/ 1271486 w 3503134"/>
                    <a:gd name="connsiteY2" fmla="*/ 1635537 h 1974681"/>
                    <a:gd name="connsiteX3" fmla="*/ 953213 w 3503134"/>
                    <a:gd name="connsiteY3" fmla="*/ 1827480 h 1974681"/>
                    <a:gd name="connsiteX4" fmla="*/ 1000853 w 3503134"/>
                    <a:gd name="connsiteY4" fmla="*/ 1805759 h 1974681"/>
                    <a:gd name="connsiteX5" fmla="*/ 584918 w 3503134"/>
                    <a:gd name="connsiteY5" fmla="*/ 1974681 h 1974681"/>
                    <a:gd name="connsiteX6" fmla="*/ 79259 w 3503134"/>
                    <a:gd name="connsiteY6" fmla="*/ 1699158 h 1974681"/>
                    <a:gd name="connsiteX7" fmla="*/ 202660 w 3503134"/>
                    <a:gd name="connsiteY7" fmla="*/ 1443595 h 1974681"/>
                    <a:gd name="connsiteX8" fmla="*/ 656017 w 3503134"/>
                    <a:gd name="connsiteY8" fmla="*/ 1326730 h 1974681"/>
                    <a:gd name="connsiteX9" fmla="*/ 519787 w 3503134"/>
                    <a:gd name="connsiteY9" fmla="*/ 1014647 h 1974681"/>
                    <a:gd name="connsiteX10" fmla="*/ 69652 w 3503134"/>
                    <a:gd name="connsiteY10" fmla="*/ 819782 h 1974681"/>
                    <a:gd name="connsiteX11" fmla="*/ 5790 w 3503134"/>
                    <a:gd name="connsiteY11" fmla="*/ 707391 h 1974681"/>
                    <a:gd name="connsiteX12" fmla="*/ 93403 w 3503134"/>
                    <a:gd name="connsiteY12" fmla="*/ 411904 h 1974681"/>
                    <a:gd name="connsiteX13" fmla="*/ 229335 w 3503134"/>
                    <a:gd name="connsiteY13" fmla="*/ 290998 h 1974681"/>
                    <a:gd name="connsiteX14" fmla="*/ 435428 w 3503134"/>
                    <a:gd name="connsiteY14" fmla="*/ 225961 h 1974681"/>
                    <a:gd name="connsiteX15" fmla="*/ 713400 w 3503134"/>
                    <a:gd name="connsiteY15" fmla="*/ 304873 h 1974681"/>
                    <a:gd name="connsiteX16" fmla="*/ 1067818 w 3503134"/>
                    <a:gd name="connsiteY16" fmla="*/ 441666 h 1974681"/>
                    <a:gd name="connsiteX17" fmla="*/ 1040673 w 3503134"/>
                    <a:gd name="connsiteY17" fmla="*/ 240102 h 1974681"/>
                    <a:gd name="connsiteX18" fmla="*/ 976299 w 3503134"/>
                    <a:gd name="connsiteY18" fmla="*/ 26107 h 1974681"/>
                    <a:gd name="connsiteX19" fmla="*/ 1078609 w 3503134"/>
                    <a:gd name="connsiteY19" fmla="*/ 21982 h 1974681"/>
                    <a:gd name="connsiteX20" fmla="*/ 1230340 w 3503134"/>
                    <a:gd name="connsiteY20" fmla="*/ 183203 h 1974681"/>
                    <a:gd name="connsiteX21" fmla="*/ 1406531 w 3503134"/>
                    <a:gd name="connsiteY21" fmla="*/ 355226 h 1974681"/>
                    <a:gd name="connsiteX22" fmla="*/ 2077594 w 3503134"/>
                    <a:gd name="connsiteY22" fmla="*/ 265949 h 1974681"/>
                    <a:gd name="connsiteX23" fmla="*/ 2346257 w 3503134"/>
                    <a:gd name="connsiteY23" fmla="*/ 446558 h 1974681"/>
                    <a:gd name="connsiteX24" fmla="*/ 2497106 w 3503134"/>
                    <a:gd name="connsiteY24" fmla="*/ 690338 h 1974681"/>
                    <a:gd name="connsiteX25" fmla="*/ 2869965 w 3503134"/>
                    <a:gd name="connsiteY25" fmla="*/ 576250 h 1974681"/>
                    <a:gd name="connsiteX26" fmla="*/ 3087978 w 3503134"/>
                    <a:gd name="connsiteY26" fmla="*/ 442212 h 1974681"/>
                    <a:gd name="connsiteX27" fmla="*/ 3501236 w 3503134"/>
                    <a:gd name="connsiteY27" fmla="*/ 55690 h 1974681"/>
                    <a:gd name="connsiteX28" fmla="*/ 3230926 w 3503134"/>
                    <a:gd name="connsiteY28" fmla="*/ 992230 h 1974681"/>
                    <a:gd name="connsiteX29" fmla="*/ 2975983 w 3503134"/>
                    <a:gd name="connsiteY29" fmla="*/ 1320487 h 1974681"/>
                    <a:gd name="connsiteX30" fmla="*/ 2719536 w 3503134"/>
                    <a:gd name="connsiteY30" fmla="*/ 1441862 h 1974681"/>
                    <a:gd name="connsiteX31" fmla="*/ 2272416 w 3503134"/>
                    <a:gd name="connsiteY31" fmla="*/ 1540104 h 1974681"/>
                    <a:gd name="connsiteX0" fmla="*/ 2222372 w 3499204"/>
                    <a:gd name="connsiteY0" fmla="*/ 1551562 h 1974681"/>
                    <a:gd name="connsiteX1" fmla="*/ 1692449 w 3499204"/>
                    <a:gd name="connsiteY1" fmla="*/ 1604483 h 1974681"/>
                    <a:gd name="connsiteX2" fmla="*/ 1267556 w 3499204"/>
                    <a:gd name="connsiteY2" fmla="*/ 1635537 h 1974681"/>
                    <a:gd name="connsiteX3" fmla="*/ 949283 w 3499204"/>
                    <a:gd name="connsiteY3" fmla="*/ 1827480 h 1974681"/>
                    <a:gd name="connsiteX4" fmla="*/ 996923 w 3499204"/>
                    <a:gd name="connsiteY4" fmla="*/ 1805759 h 1974681"/>
                    <a:gd name="connsiteX5" fmla="*/ 580988 w 3499204"/>
                    <a:gd name="connsiteY5" fmla="*/ 1974681 h 1974681"/>
                    <a:gd name="connsiteX6" fmla="*/ 75329 w 3499204"/>
                    <a:gd name="connsiteY6" fmla="*/ 1699158 h 1974681"/>
                    <a:gd name="connsiteX7" fmla="*/ 198730 w 3499204"/>
                    <a:gd name="connsiteY7" fmla="*/ 1443595 h 1974681"/>
                    <a:gd name="connsiteX8" fmla="*/ 652087 w 3499204"/>
                    <a:gd name="connsiteY8" fmla="*/ 1326730 h 1974681"/>
                    <a:gd name="connsiteX9" fmla="*/ 515857 w 3499204"/>
                    <a:gd name="connsiteY9" fmla="*/ 1014647 h 1974681"/>
                    <a:gd name="connsiteX10" fmla="*/ 65722 w 3499204"/>
                    <a:gd name="connsiteY10" fmla="*/ 819782 h 1974681"/>
                    <a:gd name="connsiteX11" fmla="*/ 32470 w 3499204"/>
                    <a:gd name="connsiteY11" fmla="*/ 765798 h 1974681"/>
                    <a:gd name="connsiteX12" fmla="*/ 1860 w 3499204"/>
                    <a:gd name="connsiteY12" fmla="*/ 707391 h 1974681"/>
                    <a:gd name="connsiteX13" fmla="*/ 89473 w 3499204"/>
                    <a:gd name="connsiteY13" fmla="*/ 411904 h 1974681"/>
                    <a:gd name="connsiteX14" fmla="*/ 225405 w 3499204"/>
                    <a:gd name="connsiteY14" fmla="*/ 290998 h 1974681"/>
                    <a:gd name="connsiteX15" fmla="*/ 431498 w 3499204"/>
                    <a:gd name="connsiteY15" fmla="*/ 225961 h 1974681"/>
                    <a:gd name="connsiteX16" fmla="*/ 709470 w 3499204"/>
                    <a:gd name="connsiteY16" fmla="*/ 304873 h 1974681"/>
                    <a:gd name="connsiteX17" fmla="*/ 1063888 w 3499204"/>
                    <a:gd name="connsiteY17" fmla="*/ 441666 h 1974681"/>
                    <a:gd name="connsiteX18" fmla="*/ 1036743 w 3499204"/>
                    <a:gd name="connsiteY18" fmla="*/ 240102 h 1974681"/>
                    <a:gd name="connsiteX19" fmla="*/ 972369 w 3499204"/>
                    <a:gd name="connsiteY19" fmla="*/ 26107 h 1974681"/>
                    <a:gd name="connsiteX20" fmla="*/ 1074679 w 3499204"/>
                    <a:gd name="connsiteY20" fmla="*/ 21982 h 1974681"/>
                    <a:gd name="connsiteX21" fmla="*/ 1226410 w 3499204"/>
                    <a:gd name="connsiteY21" fmla="*/ 183203 h 1974681"/>
                    <a:gd name="connsiteX22" fmla="*/ 1402601 w 3499204"/>
                    <a:gd name="connsiteY22" fmla="*/ 355226 h 1974681"/>
                    <a:gd name="connsiteX23" fmla="*/ 2073664 w 3499204"/>
                    <a:gd name="connsiteY23" fmla="*/ 265949 h 1974681"/>
                    <a:gd name="connsiteX24" fmla="*/ 2342327 w 3499204"/>
                    <a:gd name="connsiteY24" fmla="*/ 446558 h 1974681"/>
                    <a:gd name="connsiteX25" fmla="*/ 2493176 w 3499204"/>
                    <a:gd name="connsiteY25" fmla="*/ 690338 h 1974681"/>
                    <a:gd name="connsiteX26" fmla="*/ 2866035 w 3499204"/>
                    <a:gd name="connsiteY26" fmla="*/ 576250 h 1974681"/>
                    <a:gd name="connsiteX27" fmla="*/ 3084048 w 3499204"/>
                    <a:gd name="connsiteY27" fmla="*/ 442212 h 1974681"/>
                    <a:gd name="connsiteX28" fmla="*/ 3497306 w 3499204"/>
                    <a:gd name="connsiteY28" fmla="*/ 55690 h 1974681"/>
                    <a:gd name="connsiteX29" fmla="*/ 3226996 w 3499204"/>
                    <a:gd name="connsiteY29" fmla="*/ 992230 h 1974681"/>
                    <a:gd name="connsiteX30" fmla="*/ 2972053 w 3499204"/>
                    <a:gd name="connsiteY30" fmla="*/ 1320487 h 1974681"/>
                    <a:gd name="connsiteX31" fmla="*/ 2715606 w 3499204"/>
                    <a:gd name="connsiteY31" fmla="*/ 1441862 h 1974681"/>
                    <a:gd name="connsiteX32" fmla="*/ 2268486 w 3499204"/>
                    <a:gd name="connsiteY32" fmla="*/ 1540104 h 1974681"/>
                    <a:gd name="connsiteX0" fmla="*/ 2222372 w 3499204"/>
                    <a:gd name="connsiteY0" fmla="*/ 1551562 h 1974681"/>
                    <a:gd name="connsiteX1" fmla="*/ 1692449 w 3499204"/>
                    <a:gd name="connsiteY1" fmla="*/ 1604483 h 1974681"/>
                    <a:gd name="connsiteX2" fmla="*/ 1267556 w 3499204"/>
                    <a:gd name="connsiteY2" fmla="*/ 1635537 h 1974681"/>
                    <a:gd name="connsiteX3" fmla="*/ 949283 w 3499204"/>
                    <a:gd name="connsiteY3" fmla="*/ 1827480 h 1974681"/>
                    <a:gd name="connsiteX4" fmla="*/ 996923 w 3499204"/>
                    <a:gd name="connsiteY4" fmla="*/ 1805759 h 1974681"/>
                    <a:gd name="connsiteX5" fmla="*/ 580988 w 3499204"/>
                    <a:gd name="connsiteY5" fmla="*/ 1974681 h 1974681"/>
                    <a:gd name="connsiteX6" fmla="*/ 75329 w 3499204"/>
                    <a:gd name="connsiteY6" fmla="*/ 1699158 h 1974681"/>
                    <a:gd name="connsiteX7" fmla="*/ 198730 w 3499204"/>
                    <a:gd name="connsiteY7" fmla="*/ 1443595 h 1974681"/>
                    <a:gd name="connsiteX8" fmla="*/ 652087 w 3499204"/>
                    <a:gd name="connsiteY8" fmla="*/ 1326730 h 1974681"/>
                    <a:gd name="connsiteX9" fmla="*/ 515857 w 3499204"/>
                    <a:gd name="connsiteY9" fmla="*/ 1014647 h 1974681"/>
                    <a:gd name="connsiteX10" fmla="*/ 65722 w 3499204"/>
                    <a:gd name="connsiteY10" fmla="*/ 819782 h 1974681"/>
                    <a:gd name="connsiteX11" fmla="*/ 32470 w 3499204"/>
                    <a:gd name="connsiteY11" fmla="*/ 765798 h 1974681"/>
                    <a:gd name="connsiteX12" fmla="*/ 1860 w 3499204"/>
                    <a:gd name="connsiteY12" fmla="*/ 659405 h 1974681"/>
                    <a:gd name="connsiteX13" fmla="*/ 89473 w 3499204"/>
                    <a:gd name="connsiteY13" fmla="*/ 411904 h 1974681"/>
                    <a:gd name="connsiteX14" fmla="*/ 225405 w 3499204"/>
                    <a:gd name="connsiteY14" fmla="*/ 290998 h 1974681"/>
                    <a:gd name="connsiteX15" fmla="*/ 431498 w 3499204"/>
                    <a:gd name="connsiteY15" fmla="*/ 225961 h 1974681"/>
                    <a:gd name="connsiteX16" fmla="*/ 709470 w 3499204"/>
                    <a:gd name="connsiteY16" fmla="*/ 304873 h 1974681"/>
                    <a:gd name="connsiteX17" fmla="*/ 1063888 w 3499204"/>
                    <a:gd name="connsiteY17" fmla="*/ 441666 h 1974681"/>
                    <a:gd name="connsiteX18" fmla="*/ 1036743 w 3499204"/>
                    <a:gd name="connsiteY18" fmla="*/ 240102 h 1974681"/>
                    <a:gd name="connsiteX19" fmla="*/ 972369 w 3499204"/>
                    <a:gd name="connsiteY19" fmla="*/ 26107 h 1974681"/>
                    <a:gd name="connsiteX20" fmla="*/ 1074679 w 3499204"/>
                    <a:gd name="connsiteY20" fmla="*/ 21982 h 1974681"/>
                    <a:gd name="connsiteX21" fmla="*/ 1226410 w 3499204"/>
                    <a:gd name="connsiteY21" fmla="*/ 183203 h 1974681"/>
                    <a:gd name="connsiteX22" fmla="*/ 1402601 w 3499204"/>
                    <a:gd name="connsiteY22" fmla="*/ 355226 h 1974681"/>
                    <a:gd name="connsiteX23" fmla="*/ 2073664 w 3499204"/>
                    <a:gd name="connsiteY23" fmla="*/ 265949 h 1974681"/>
                    <a:gd name="connsiteX24" fmla="*/ 2342327 w 3499204"/>
                    <a:gd name="connsiteY24" fmla="*/ 446558 h 1974681"/>
                    <a:gd name="connsiteX25" fmla="*/ 2493176 w 3499204"/>
                    <a:gd name="connsiteY25" fmla="*/ 690338 h 1974681"/>
                    <a:gd name="connsiteX26" fmla="*/ 2866035 w 3499204"/>
                    <a:gd name="connsiteY26" fmla="*/ 576250 h 1974681"/>
                    <a:gd name="connsiteX27" fmla="*/ 3084048 w 3499204"/>
                    <a:gd name="connsiteY27" fmla="*/ 442212 h 1974681"/>
                    <a:gd name="connsiteX28" fmla="*/ 3497306 w 3499204"/>
                    <a:gd name="connsiteY28" fmla="*/ 55690 h 1974681"/>
                    <a:gd name="connsiteX29" fmla="*/ 3226996 w 3499204"/>
                    <a:gd name="connsiteY29" fmla="*/ 992230 h 1974681"/>
                    <a:gd name="connsiteX30" fmla="*/ 2972053 w 3499204"/>
                    <a:gd name="connsiteY30" fmla="*/ 1320487 h 1974681"/>
                    <a:gd name="connsiteX31" fmla="*/ 2715606 w 3499204"/>
                    <a:gd name="connsiteY31" fmla="*/ 1441862 h 1974681"/>
                    <a:gd name="connsiteX32" fmla="*/ 2268486 w 3499204"/>
                    <a:gd name="connsiteY32" fmla="*/ 1540104 h 1974681"/>
                    <a:gd name="connsiteX0" fmla="*/ 2220946 w 3497778"/>
                    <a:gd name="connsiteY0" fmla="*/ 1551562 h 1974681"/>
                    <a:gd name="connsiteX1" fmla="*/ 1691023 w 3497778"/>
                    <a:gd name="connsiteY1" fmla="*/ 1604483 h 1974681"/>
                    <a:gd name="connsiteX2" fmla="*/ 1266130 w 3497778"/>
                    <a:gd name="connsiteY2" fmla="*/ 1635537 h 1974681"/>
                    <a:gd name="connsiteX3" fmla="*/ 947857 w 3497778"/>
                    <a:gd name="connsiteY3" fmla="*/ 1827480 h 1974681"/>
                    <a:gd name="connsiteX4" fmla="*/ 995497 w 3497778"/>
                    <a:gd name="connsiteY4" fmla="*/ 1805759 h 1974681"/>
                    <a:gd name="connsiteX5" fmla="*/ 579562 w 3497778"/>
                    <a:gd name="connsiteY5" fmla="*/ 1974681 h 1974681"/>
                    <a:gd name="connsiteX6" fmla="*/ 73903 w 3497778"/>
                    <a:gd name="connsiteY6" fmla="*/ 1699158 h 1974681"/>
                    <a:gd name="connsiteX7" fmla="*/ 197304 w 3497778"/>
                    <a:gd name="connsiteY7" fmla="*/ 1443595 h 1974681"/>
                    <a:gd name="connsiteX8" fmla="*/ 650661 w 3497778"/>
                    <a:gd name="connsiteY8" fmla="*/ 1326730 h 1974681"/>
                    <a:gd name="connsiteX9" fmla="*/ 514431 w 3497778"/>
                    <a:gd name="connsiteY9" fmla="*/ 1014647 h 1974681"/>
                    <a:gd name="connsiteX10" fmla="*/ 64296 w 3497778"/>
                    <a:gd name="connsiteY10" fmla="*/ 819782 h 1974681"/>
                    <a:gd name="connsiteX11" fmla="*/ 54796 w 3497778"/>
                    <a:gd name="connsiteY11" fmla="*/ 801788 h 1974681"/>
                    <a:gd name="connsiteX12" fmla="*/ 434 w 3497778"/>
                    <a:gd name="connsiteY12" fmla="*/ 659405 h 1974681"/>
                    <a:gd name="connsiteX13" fmla="*/ 88047 w 3497778"/>
                    <a:gd name="connsiteY13" fmla="*/ 411904 h 1974681"/>
                    <a:gd name="connsiteX14" fmla="*/ 223979 w 3497778"/>
                    <a:gd name="connsiteY14" fmla="*/ 290998 h 1974681"/>
                    <a:gd name="connsiteX15" fmla="*/ 430072 w 3497778"/>
                    <a:gd name="connsiteY15" fmla="*/ 225961 h 1974681"/>
                    <a:gd name="connsiteX16" fmla="*/ 708044 w 3497778"/>
                    <a:gd name="connsiteY16" fmla="*/ 304873 h 1974681"/>
                    <a:gd name="connsiteX17" fmla="*/ 1062462 w 3497778"/>
                    <a:gd name="connsiteY17" fmla="*/ 441666 h 1974681"/>
                    <a:gd name="connsiteX18" fmla="*/ 1035317 w 3497778"/>
                    <a:gd name="connsiteY18" fmla="*/ 240102 h 1974681"/>
                    <a:gd name="connsiteX19" fmla="*/ 970943 w 3497778"/>
                    <a:gd name="connsiteY19" fmla="*/ 26107 h 1974681"/>
                    <a:gd name="connsiteX20" fmla="*/ 1073253 w 3497778"/>
                    <a:gd name="connsiteY20" fmla="*/ 21982 h 1974681"/>
                    <a:gd name="connsiteX21" fmla="*/ 1224984 w 3497778"/>
                    <a:gd name="connsiteY21" fmla="*/ 183203 h 1974681"/>
                    <a:gd name="connsiteX22" fmla="*/ 1401175 w 3497778"/>
                    <a:gd name="connsiteY22" fmla="*/ 355226 h 1974681"/>
                    <a:gd name="connsiteX23" fmla="*/ 2072238 w 3497778"/>
                    <a:gd name="connsiteY23" fmla="*/ 265949 h 1974681"/>
                    <a:gd name="connsiteX24" fmla="*/ 2340901 w 3497778"/>
                    <a:gd name="connsiteY24" fmla="*/ 446558 h 1974681"/>
                    <a:gd name="connsiteX25" fmla="*/ 2491750 w 3497778"/>
                    <a:gd name="connsiteY25" fmla="*/ 690338 h 1974681"/>
                    <a:gd name="connsiteX26" fmla="*/ 2864609 w 3497778"/>
                    <a:gd name="connsiteY26" fmla="*/ 576250 h 1974681"/>
                    <a:gd name="connsiteX27" fmla="*/ 3082622 w 3497778"/>
                    <a:gd name="connsiteY27" fmla="*/ 442212 h 1974681"/>
                    <a:gd name="connsiteX28" fmla="*/ 3495880 w 3497778"/>
                    <a:gd name="connsiteY28" fmla="*/ 55690 h 1974681"/>
                    <a:gd name="connsiteX29" fmla="*/ 3225570 w 3497778"/>
                    <a:gd name="connsiteY29" fmla="*/ 992230 h 1974681"/>
                    <a:gd name="connsiteX30" fmla="*/ 2970627 w 3497778"/>
                    <a:gd name="connsiteY30" fmla="*/ 1320487 h 1974681"/>
                    <a:gd name="connsiteX31" fmla="*/ 2714180 w 3497778"/>
                    <a:gd name="connsiteY31" fmla="*/ 1441862 h 1974681"/>
                    <a:gd name="connsiteX32" fmla="*/ 2267060 w 3497778"/>
                    <a:gd name="connsiteY32" fmla="*/ 1540104 h 1974681"/>
                    <a:gd name="connsiteX0" fmla="*/ 2221058 w 3497890"/>
                    <a:gd name="connsiteY0" fmla="*/ 1551562 h 1974681"/>
                    <a:gd name="connsiteX1" fmla="*/ 1691135 w 3497890"/>
                    <a:gd name="connsiteY1" fmla="*/ 1604483 h 1974681"/>
                    <a:gd name="connsiteX2" fmla="*/ 1266242 w 3497890"/>
                    <a:gd name="connsiteY2" fmla="*/ 1635537 h 1974681"/>
                    <a:gd name="connsiteX3" fmla="*/ 947969 w 3497890"/>
                    <a:gd name="connsiteY3" fmla="*/ 1827480 h 1974681"/>
                    <a:gd name="connsiteX4" fmla="*/ 995609 w 3497890"/>
                    <a:gd name="connsiteY4" fmla="*/ 1805759 h 1974681"/>
                    <a:gd name="connsiteX5" fmla="*/ 579674 w 3497890"/>
                    <a:gd name="connsiteY5" fmla="*/ 1974681 h 1974681"/>
                    <a:gd name="connsiteX6" fmla="*/ 74015 w 3497890"/>
                    <a:gd name="connsiteY6" fmla="*/ 1699158 h 1974681"/>
                    <a:gd name="connsiteX7" fmla="*/ 197416 w 3497890"/>
                    <a:gd name="connsiteY7" fmla="*/ 1443595 h 1974681"/>
                    <a:gd name="connsiteX8" fmla="*/ 650773 w 3497890"/>
                    <a:gd name="connsiteY8" fmla="*/ 1326730 h 1974681"/>
                    <a:gd name="connsiteX9" fmla="*/ 514543 w 3497890"/>
                    <a:gd name="connsiteY9" fmla="*/ 1014647 h 1974681"/>
                    <a:gd name="connsiteX10" fmla="*/ 64408 w 3497890"/>
                    <a:gd name="connsiteY10" fmla="*/ 819782 h 1974681"/>
                    <a:gd name="connsiteX11" fmla="*/ 51649 w 3497890"/>
                    <a:gd name="connsiteY11" fmla="*/ 810019 h 1974681"/>
                    <a:gd name="connsiteX12" fmla="*/ 546 w 3497890"/>
                    <a:gd name="connsiteY12" fmla="*/ 659405 h 1974681"/>
                    <a:gd name="connsiteX13" fmla="*/ 88159 w 3497890"/>
                    <a:gd name="connsiteY13" fmla="*/ 411904 h 1974681"/>
                    <a:gd name="connsiteX14" fmla="*/ 224091 w 3497890"/>
                    <a:gd name="connsiteY14" fmla="*/ 290998 h 1974681"/>
                    <a:gd name="connsiteX15" fmla="*/ 430184 w 3497890"/>
                    <a:gd name="connsiteY15" fmla="*/ 225961 h 1974681"/>
                    <a:gd name="connsiteX16" fmla="*/ 708156 w 3497890"/>
                    <a:gd name="connsiteY16" fmla="*/ 304873 h 1974681"/>
                    <a:gd name="connsiteX17" fmla="*/ 1062574 w 3497890"/>
                    <a:gd name="connsiteY17" fmla="*/ 441666 h 1974681"/>
                    <a:gd name="connsiteX18" fmla="*/ 1035429 w 3497890"/>
                    <a:gd name="connsiteY18" fmla="*/ 240102 h 1974681"/>
                    <a:gd name="connsiteX19" fmla="*/ 971055 w 3497890"/>
                    <a:gd name="connsiteY19" fmla="*/ 26107 h 1974681"/>
                    <a:gd name="connsiteX20" fmla="*/ 1073365 w 3497890"/>
                    <a:gd name="connsiteY20" fmla="*/ 21982 h 1974681"/>
                    <a:gd name="connsiteX21" fmla="*/ 1225096 w 3497890"/>
                    <a:gd name="connsiteY21" fmla="*/ 183203 h 1974681"/>
                    <a:gd name="connsiteX22" fmla="*/ 1401287 w 3497890"/>
                    <a:gd name="connsiteY22" fmla="*/ 355226 h 1974681"/>
                    <a:gd name="connsiteX23" fmla="*/ 2072350 w 3497890"/>
                    <a:gd name="connsiteY23" fmla="*/ 265949 h 1974681"/>
                    <a:gd name="connsiteX24" fmla="*/ 2341013 w 3497890"/>
                    <a:gd name="connsiteY24" fmla="*/ 446558 h 1974681"/>
                    <a:gd name="connsiteX25" fmla="*/ 2491862 w 3497890"/>
                    <a:gd name="connsiteY25" fmla="*/ 690338 h 1974681"/>
                    <a:gd name="connsiteX26" fmla="*/ 2864721 w 3497890"/>
                    <a:gd name="connsiteY26" fmla="*/ 576250 h 1974681"/>
                    <a:gd name="connsiteX27" fmla="*/ 3082734 w 3497890"/>
                    <a:gd name="connsiteY27" fmla="*/ 442212 h 1974681"/>
                    <a:gd name="connsiteX28" fmla="*/ 3495992 w 3497890"/>
                    <a:gd name="connsiteY28" fmla="*/ 55690 h 1974681"/>
                    <a:gd name="connsiteX29" fmla="*/ 3225682 w 3497890"/>
                    <a:gd name="connsiteY29" fmla="*/ 992230 h 1974681"/>
                    <a:gd name="connsiteX30" fmla="*/ 2970739 w 3497890"/>
                    <a:gd name="connsiteY30" fmla="*/ 1320487 h 1974681"/>
                    <a:gd name="connsiteX31" fmla="*/ 2714292 w 3497890"/>
                    <a:gd name="connsiteY31" fmla="*/ 1441862 h 1974681"/>
                    <a:gd name="connsiteX32" fmla="*/ 2267172 w 3497890"/>
                    <a:gd name="connsiteY32" fmla="*/ 1540104 h 1974681"/>
                    <a:gd name="connsiteX0" fmla="*/ 2221058 w 3497890"/>
                    <a:gd name="connsiteY0" fmla="*/ 1551562 h 1974681"/>
                    <a:gd name="connsiteX1" fmla="*/ 1691135 w 3497890"/>
                    <a:gd name="connsiteY1" fmla="*/ 1604483 h 1974681"/>
                    <a:gd name="connsiteX2" fmla="*/ 1266242 w 3497890"/>
                    <a:gd name="connsiteY2" fmla="*/ 1635537 h 1974681"/>
                    <a:gd name="connsiteX3" fmla="*/ 947969 w 3497890"/>
                    <a:gd name="connsiteY3" fmla="*/ 1827480 h 1974681"/>
                    <a:gd name="connsiteX4" fmla="*/ 995609 w 3497890"/>
                    <a:gd name="connsiteY4" fmla="*/ 1805759 h 1974681"/>
                    <a:gd name="connsiteX5" fmla="*/ 579674 w 3497890"/>
                    <a:gd name="connsiteY5" fmla="*/ 1974681 h 1974681"/>
                    <a:gd name="connsiteX6" fmla="*/ 74015 w 3497890"/>
                    <a:gd name="connsiteY6" fmla="*/ 1699158 h 1974681"/>
                    <a:gd name="connsiteX7" fmla="*/ 197416 w 3497890"/>
                    <a:gd name="connsiteY7" fmla="*/ 1443595 h 1974681"/>
                    <a:gd name="connsiteX8" fmla="*/ 650773 w 3497890"/>
                    <a:gd name="connsiteY8" fmla="*/ 1326730 h 1974681"/>
                    <a:gd name="connsiteX9" fmla="*/ 514543 w 3497890"/>
                    <a:gd name="connsiteY9" fmla="*/ 1014647 h 1974681"/>
                    <a:gd name="connsiteX10" fmla="*/ 90484 w 3497890"/>
                    <a:gd name="connsiteY10" fmla="*/ 832129 h 1974681"/>
                    <a:gd name="connsiteX11" fmla="*/ 51649 w 3497890"/>
                    <a:gd name="connsiteY11" fmla="*/ 810019 h 1974681"/>
                    <a:gd name="connsiteX12" fmla="*/ 546 w 3497890"/>
                    <a:gd name="connsiteY12" fmla="*/ 659405 h 1974681"/>
                    <a:gd name="connsiteX13" fmla="*/ 88159 w 3497890"/>
                    <a:gd name="connsiteY13" fmla="*/ 411904 h 1974681"/>
                    <a:gd name="connsiteX14" fmla="*/ 224091 w 3497890"/>
                    <a:gd name="connsiteY14" fmla="*/ 290998 h 1974681"/>
                    <a:gd name="connsiteX15" fmla="*/ 430184 w 3497890"/>
                    <a:gd name="connsiteY15" fmla="*/ 225961 h 1974681"/>
                    <a:gd name="connsiteX16" fmla="*/ 708156 w 3497890"/>
                    <a:gd name="connsiteY16" fmla="*/ 304873 h 1974681"/>
                    <a:gd name="connsiteX17" fmla="*/ 1062574 w 3497890"/>
                    <a:gd name="connsiteY17" fmla="*/ 441666 h 1974681"/>
                    <a:gd name="connsiteX18" fmla="*/ 1035429 w 3497890"/>
                    <a:gd name="connsiteY18" fmla="*/ 240102 h 1974681"/>
                    <a:gd name="connsiteX19" fmla="*/ 971055 w 3497890"/>
                    <a:gd name="connsiteY19" fmla="*/ 26107 h 1974681"/>
                    <a:gd name="connsiteX20" fmla="*/ 1073365 w 3497890"/>
                    <a:gd name="connsiteY20" fmla="*/ 21982 h 1974681"/>
                    <a:gd name="connsiteX21" fmla="*/ 1225096 w 3497890"/>
                    <a:gd name="connsiteY21" fmla="*/ 183203 h 1974681"/>
                    <a:gd name="connsiteX22" fmla="*/ 1401287 w 3497890"/>
                    <a:gd name="connsiteY22" fmla="*/ 355226 h 1974681"/>
                    <a:gd name="connsiteX23" fmla="*/ 2072350 w 3497890"/>
                    <a:gd name="connsiteY23" fmla="*/ 265949 h 1974681"/>
                    <a:gd name="connsiteX24" fmla="*/ 2341013 w 3497890"/>
                    <a:gd name="connsiteY24" fmla="*/ 446558 h 1974681"/>
                    <a:gd name="connsiteX25" fmla="*/ 2491862 w 3497890"/>
                    <a:gd name="connsiteY25" fmla="*/ 690338 h 1974681"/>
                    <a:gd name="connsiteX26" fmla="*/ 2864721 w 3497890"/>
                    <a:gd name="connsiteY26" fmla="*/ 576250 h 1974681"/>
                    <a:gd name="connsiteX27" fmla="*/ 3082734 w 3497890"/>
                    <a:gd name="connsiteY27" fmla="*/ 442212 h 1974681"/>
                    <a:gd name="connsiteX28" fmla="*/ 3495992 w 3497890"/>
                    <a:gd name="connsiteY28" fmla="*/ 55690 h 1974681"/>
                    <a:gd name="connsiteX29" fmla="*/ 3225682 w 3497890"/>
                    <a:gd name="connsiteY29" fmla="*/ 992230 h 1974681"/>
                    <a:gd name="connsiteX30" fmla="*/ 2970739 w 3497890"/>
                    <a:gd name="connsiteY30" fmla="*/ 1320487 h 1974681"/>
                    <a:gd name="connsiteX31" fmla="*/ 2714292 w 3497890"/>
                    <a:gd name="connsiteY31" fmla="*/ 1441862 h 1974681"/>
                    <a:gd name="connsiteX32" fmla="*/ 2267172 w 3497890"/>
                    <a:gd name="connsiteY32" fmla="*/ 1540104 h 1974681"/>
                    <a:gd name="connsiteX0" fmla="*/ 2220946 w 3497778"/>
                    <a:gd name="connsiteY0" fmla="*/ 1551562 h 1974681"/>
                    <a:gd name="connsiteX1" fmla="*/ 1691023 w 3497778"/>
                    <a:gd name="connsiteY1" fmla="*/ 1604483 h 1974681"/>
                    <a:gd name="connsiteX2" fmla="*/ 1266130 w 3497778"/>
                    <a:gd name="connsiteY2" fmla="*/ 1635537 h 1974681"/>
                    <a:gd name="connsiteX3" fmla="*/ 947857 w 3497778"/>
                    <a:gd name="connsiteY3" fmla="*/ 1827480 h 1974681"/>
                    <a:gd name="connsiteX4" fmla="*/ 995497 w 3497778"/>
                    <a:gd name="connsiteY4" fmla="*/ 1805759 h 1974681"/>
                    <a:gd name="connsiteX5" fmla="*/ 579562 w 3497778"/>
                    <a:gd name="connsiteY5" fmla="*/ 1974681 h 1974681"/>
                    <a:gd name="connsiteX6" fmla="*/ 73903 w 3497778"/>
                    <a:gd name="connsiteY6" fmla="*/ 1699158 h 1974681"/>
                    <a:gd name="connsiteX7" fmla="*/ 197304 w 3497778"/>
                    <a:gd name="connsiteY7" fmla="*/ 1443595 h 1974681"/>
                    <a:gd name="connsiteX8" fmla="*/ 650661 w 3497778"/>
                    <a:gd name="connsiteY8" fmla="*/ 1326730 h 1974681"/>
                    <a:gd name="connsiteX9" fmla="*/ 514431 w 3497778"/>
                    <a:gd name="connsiteY9" fmla="*/ 1014647 h 1974681"/>
                    <a:gd name="connsiteX10" fmla="*/ 90372 w 3497778"/>
                    <a:gd name="connsiteY10" fmla="*/ 832129 h 1974681"/>
                    <a:gd name="connsiteX11" fmla="*/ 54797 w 3497778"/>
                    <a:gd name="connsiteY11" fmla="*/ 826482 h 1974681"/>
                    <a:gd name="connsiteX12" fmla="*/ 434 w 3497778"/>
                    <a:gd name="connsiteY12" fmla="*/ 659405 h 1974681"/>
                    <a:gd name="connsiteX13" fmla="*/ 88047 w 3497778"/>
                    <a:gd name="connsiteY13" fmla="*/ 411904 h 1974681"/>
                    <a:gd name="connsiteX14" fmla="*/ 223979 w 3497778"/>
                    <a:gd name="connsiteY14" fmla="*/ 290998 h 1974681"/>
                    <a:gd name="connsiteX15" fmla="*/ 430072 w 3497778"/>
                    <a:gd name="connsiteY15" fmla="*/ 225961 h 1974681"/>
                    <a:gd name="connsiteX16" fmla="*/ 708044 w 3497778"/>
                    <a:gd name="connsiteY16" fmla="*/ 304873 h 1974681"/>
                    <a:gd name="connsiteX17" fmla="*/ 1062462 w 3497778"/>
                    <a:gd name="connsiteY17" fmla="*/ 441666 h 1974681"/>
                    <a:gd name="connsiteX18" fmla="*/ 1035317 w 3497778"/>
                    <a:gd name="connsiteY18" fmla="*/ 240102 h 1974681"/>
                    <a:gd name="connsiteX19" fmla="*/ 970943 w 3497778"/>
                    <a:gd name="connsiteY19" fmla="*/ 26107 h 1974681"/>
                    <a:gd name="connsiteX20" fmla="*/ 1073253 w 3497778"/>
                    <a:gd name="connsiteY20" fmla="*/ 21982 h 1974681"/>
                    <a:gd name="connsiteX21" fmla="*/ 1224984 w 3497778"/>
                    <a:gd name="connsiteY21" fmla="*/ 183203 h 1974681"/>
                    <a:gd name="connsiteX22" fmla="*/ 1401175 w 3497778"/>
                    <a:gd name="connsiteY22" fmla="*/ 355226 h 1974681"/>
                    <a:gd name="connsiteX23" fmla="*/ 2072238 w 3497778"/>
                    <a:gd name="connsiteY23" fmla="*/ 265949 h 1974681"/>
                    <a:gd name="connsiteX24" fmla="*/ 2340901 w 3497778"/>
                    <a:gd name="connsiteY24" fmla="*/ 446558 h 1974681"/>
                    <a:gd name="connsiteX25" fmla="*/ 2491750 w 3497778"/>
                    <a:gd name="connsiteY25" fmla="*/ 690338 h 1974681"/>
                    <a:gd name="connsiteX26" fmla="*/ 2864609 w 3497778"/>
                    <a:gd name="connsiteY26" fmla="*/ 576250 h 1974681"/>
                    <a:gd name="connsiteX27" fmla="*/ 3082622 w 3497778"/>
                    <a:gd name="connsiteY27" fmla="*/ 442212 h 1974681"/>
                    <a:gd name="connsiteX28" fmla="*/ 3495880 w 3497778"/>
                    <a:gd name="connsiteY28" fmla="*/ 55690 h 1974681"/>
                    <a:gd name="connsiteX29" fmla="*/ 3225570 w 3497778"/>
                    <a:gd name="connsiteY29" fmla="*/ 992230 h 1974681"/>
                    <a:gd name="connsiteX30" fmla="*/ 2970627 w 3497778"/>
                    <a:gd name="connsiteY30" fmla="*/ 1320487 h 1974681"/>
                    <a:gd name="connsiteX31" fmla="*/ 2714180 w 3497778"/>
                    <a:gd name="connsiteY31" fmla="*/ 1441862 h 1974681"/>
                    <a:gd name="connsiteX32" fmla="*/ 2267060 w 3497778"/>
                    <a:gd name="connsiteY32" fmla="*/ 1540104 h 1974681"/>
                    <a:gd name="connsiteX0" fmla="*/ 2220946 w 3497778"/>
                    <a:gd name="connsiteY0" fmla="*/ 1551562 h 1974681"/>
                    <a:gd name="connsiteX1" fmla="*/ 1691023 w 3497778"/>
                    <a:gd name="connsiteY1" fmla="*/ 1604483 h 1974681"/>
                    <a:gd name="connsiteX2" fmla="*/ 1266130 w 3497778"/>
                    <a:gd name="connsiteY2" fmla="*/ 1635537 h 1974681"/>
                    <a:gd name="connsiteX3" fmla="*/ 947857 w 3497778"/>
                    <a:gd name="connsiteY3" fmla="*/ 1827480 h 1974681"/>
                    <a:gd name="connsiteX4" fmla="*/ 995497 w 3497778"/>
                    <a:gd name="connsiteY4" fmla="*/ 1805759 h 1974681"/>
                    <a:gd name="connsiteX5" fmla="*/ 579562 w 3497778"/>
                    <a:gd name="connsiteY5" fmla="*/ 1974681 h 1974681"/>
                    <a:gd name="connsiteX6" fmla="*/ 73903 w 3497778"/>
                    <a:gd name="connsiteY6" fmla="*/ 1699158 h 1974681"/>
                    <a:gd name="connsiteX7" fmla="*/ 197304 w 3497778"/>
                    <a:gd name="connsiteY7" fmla="*/ 1443595 h 1974681"/>
                    <a:gd name="connsiteX8" fmla="*/ 650661 w 3497778"/>
                    <a:gd name="connsiteY8" fmla="*/ 1326730 h 1974681"/>
                    <a:gd name="connsiteX9" fmla="*/ 514431 w 3497778"/>
                    <a:gd name="connsiteY9" fmla="*/ 1014647 h 1974681"/>
                    <a:gd name="connsiteX10" fmla="*/ 90372 w 3497778"/>
                    <a:gd name="connsiteY10" fmla="*/ 832129 h 1974681"/>
                    <a:gd name="connsiteX11" fmla="*/ 54797 w 3497778"/>
                    <a:gd name="connsiteY11" fmla="*/ 826482 h 1974681"/>
                    <a:gd name="connsiteX12" fmla="*/ 434 w 3497778"/>
                    <a:gd name="connsiteY12" fmla="*/ 659405 h 1974681"/>
                    <a:gd name="connsiteX13" fmla="*/ 88047 w 3497778"/>
                    <a:gd name="connsiteY13" fmla="*/ 411904 h 1974681"/>
                    <a:gd name="connsiteX14" fmla="*/ 223979 w 3497778"/>
                    <a:gd name="connsiteY14" fmla="*/ 290998 h 1974681"/>
                    <a:gd name="connsiteX15" fmla="*/ 430072 w 3497778"/>
                    <a:gd name="connsiteY15" fmla="*/ 225961 h 1974681"/>
                    <a:gd name="connsiteX16" fmla="*/ 708044 w 3497778"/>
                    <a:gd name="connsiteY16" fmla="*/ 304873 h 1974681"/>
                    <a:gd name="connsiteX17" fmla="*/ 1062462 w 3497778"/>
                    <a:gd name="connsiteY17" fmla="*/ 441666 h 1974681"/>
                    <a:gd name="connsiteX18" fmla="*/ 1035317 w 3497778"/>
                    <a:gd name="connsiteY18" fmla="*/ 240102 h 1974681"/>
                    <a:gd name="connsiteX19" fmla="*/ 970943 w 3497778"/>
                    <a:gd name="connsiteY19" fmla="*/ 26107 h 1974681"/>
                    <a:gd name="connsiteX20" fmla="*/ 1073253 w 3497778"/>
                    <a:gd name="connsiteY20" fmla="*/ 21982 h 1974681"/>
                    <a:gd name="connsiteX21" fmla="*/ 1224984 w 3497778"/>
                    <a:gd name="connsiteY21" fmla="*/ 183203 h 1974681"/>
                    <a:gd name="connsiteX22" fmla="*/ 1401175 w 3497778"/>
                    <a:gd name="connsiteY22" fmla="*/ 355226 h 1974681"/>
                    <a:gd name="connsiteX23" fmla="*/ 2072238 w 3497778"/>
                    <a:gd name="connsiteY23" fmla="*/ 265949 h 1974681"/>
                    <a:gd name="connsiteX24" fmla="*/ 2340901 w 3497778"/>
                    <a:gd name="connsiteY24" fmla="*/ 446558 h 1974681"/>
                    <a:gd name="connsiteX25" fmla="*/ 2491750 w 3497778"/>
                    <a:gd name="connsiteY25" fmla="*/ 690338 h 1974681"/>
                    <a:gd name="connsiteX26" fmla="*/ 2864609 w 3497778"/>
                    <a:gd name="connsiteY26" fmla="*/ 576250 h 1974681"/>
                    <a:gd name="connsiteX27" fmla="*/ 3082622 w 3497778"/>
                    <a:gd name="connsiteY27" fmla="*/ 442212 h 1974681"/>
                    <a:gd name="connsiteX28" fmla="*/ 3495880 w 3497778"/>
                    <a:gd name="connsiteY28" fmla="*/ 55690 h 1974681"/>
                    <a:gd name="connsiteX29" fmla="*/ 3225570 w 3497778"/>
                    <a:gd name="connsiteY29" fmla="*/ 992230 h 1974681"/>
                    <a:gd name="connsiteX30" fmla="*/ 2970627 w 3497778"/>
                    <a:gd name="connsiteY30" fmla="*/ 1320487 h 1974681"/>
                    <a:gd name="connsiteX31" fmla="*/ 2714180 w 3497778"/>
                    <a:gd name="connsiteY31" fmla="*/ 1441862 h 1974681"/>
                    <a:gd name="connsiteX32" fmla="*/ 2267060 w 3497778"/>
                    <a:gd name="connsiteY32" fmla="*/ 1540104 h 1974681"/>
                    <a:gd name="connsiteX0" fmla="*/ 2220515 w 3497347"/>
                    <a:gd name="connsiteY0" fmla="*/ 1551562 h 1974681"/>
                    <a:gd name="connsiteX1" fmla="*/ 1690592 w 3497347"/>
                    <a:gd name="connsiteY1" fmla="*/ 1604483 h 1974681"/>
                    <a:gd name="connsiteX2" fmla="*/ 1265699 w 3497347"/>
                    <a:gd name="connsiteY2" fmla="*/ 1635537 h 1974681"/>
                    <a:gd name="connsiteX3" fmla="*/ 947426 w 3497347"/>
                    <a:gd name="connsiteY3" fmla="*/ 1827480 h 1974681"/>
                    <a:gd name="connsiteX4" fmla="*/ 995066 w 3497347"/>
                    <a:gd name="connsiteY4" fmla="*/ 1805759 h 1974681"/>
                    <a:gd name="connsiteX5" fmla="*/ 579131 w 3497347"/>
                    <a:gd name="connsiteY5" fmla="*/ 1974681 h 1974681"/>
                    <a:gd name="connsiteX6" fmla="*/ 73472 w 3497347"/>
                    <a:gd name="connsiteY6" fmla="*/ 1699158 h 1974681"/>
                    <a:gd name="connsiteX7" fmla="*/ 196873 w 3497347"/>
                    <a:gd name="connsiteY7" fmla="*/ 1443595 h 1974681"/>
                    <a:gd name="connsiteX8" fmla="*/ 650230 w 3497347"/>
                    <a:gd name="connsiteY8" fmla="*/ 1326730 h 1974681"/>
                    <a:gd name="connsiteX9" fmla="*/ 514000 w 3497347"/>
                    <a:gd name="connsiteY9" fmla="*/ 1014647 h 1974681"/>
                    <a:gd name="connsiteX10" fmla="*/ 89941 w 3497347"/>
                    <a:gd name="connsiteY10" fmla="*/ 832129 h 1974681"/>
                    <a:gd name="connsiteX11" fmla="*/ 3 w 3497347"/>
                    <a:gd name="connsiteY11" fmla="*/ 659405 h 1974681"/>
                    <a:gd name="connsiteX12" fmla="*/ 87616 w 3497347"/>
                    <a:gd name="connsiteY12" fmla="*/ 411904 h 1974681"/>
                    <a:gd name="connsiteX13" fmla="*/ 223548 w 3497347"/>
                    <a:gd name="connsiteY13" fmla="*/ 290998 h 1974681"/>
                    <a:gd name="connsiteX14" fmla="*/ 429641 w 3497347"/>
                    <a:gd name="connsiteY14" fmla="*/ 225961 h 1974681"/>
                    <a:gd name="connsiteX15" fmla="*/ 707613 w 3497347"/>
                    <a:gd name="connsiteY15" fmla="*/ 304873 h 1974681"/>
                    <a:gd name="connsiteX16" fmla="*/ 1062031 w 3497347"/>
                    <a:gd name="connsiteY16" fmla="*/ 441666 h 1974681"/>
                    <a:gd name="connsiteX17" fmla="*/ 1034886 w 3497347"/>
                    <a:gd name="connsiteY17" fmla="*/ 240102 h 1974681"/>
                    <a:gd name="connsiteX18" fmla="*/ 970512 w 3497347"/>
                    <a:gd name="connsiteY18" fmla="*/ 26107 h 1974681"/>
                    <a:gd name="connsiteX19" fmla="*/ 1072822 w 3497347"/>
                    <a:gd name="connsiteY19" fmla="*/ 21982 h 1974681"/>
                    <a:gd name="connsiteX20" fmla="*/ 1224553 w 3497347"/>
                    <a:gd name="connsiteY20" fmla="*/ 183203 h 1974681"/>
                    <a:gd name="connsiteX21" fmla="*/ 1400744 w 3497347"/>
                    <a:gd name="connsiteY21" fmla="*/ 355226 h 1974681"/>
                    <a:gd name="connsiteX22" fmla="*/ 2071807 w 3497347"/>
                    <a:gd name="connsiteY22" fmla="*/ 265949 h 1974681"/>
                    <a:gd name="connsiteX23" fmla="*/ 2340470 w 3497347"/>
                    <a:gd name="connsiteY23" fmla="*/ 446558 h 1974681"/>
                    <a:gd name="connsiteX24" fmla="*/ 2491319 w 3497347"/>
                    <a:gd name="connsiteY24" fmla="*/ 690338 h 1974681"/>
                    <a:gd name="connsiteX25" fmla="*/ 2864178 w 3497347"/>
                    <a:gd name="connsiteY25" fmla="*/ 576250 h 1974681"/>
                    <a:gd name="connsiteX26" fmla="*/ 3082191 w 3497347"/>
                    <a:gd name="connsiteY26" fmla="*/ 442212 h 1974681"/>
                    <a:gd name="connsiteX27" fmla="*/ 3495449 w 3497347"/>
                    <a:gd name="connsiteY27" fmla="*/ 55690 h 1974681"/>
                    <a:gd name="connsiteX28" fmla="*/ 3225139 w 3497347"/>
                    <a:gd name="connsiteY28" fmla="*/ 992230 h 1974681"/>
                    <a:gd name="connsiteX29" fmla="*/ 2970196 w 3497347"/>
                    <a:gd name="connsiteY29" fmla="*/ 1320487 h 1974681"/>
                    <a:gd name="connsiteX30" fmla="*/ 2713749 w 3497347"/>
                    <a:gd name="connsiteY30" fmla="*/ 1441862 h 1974681"/>
                    <a:gd name="connsiteX31" fmla="*/ 2266629 w 3497347"/>
                    <a:gd name="connsiteY31" fmla="*/ 1540104 h 1974681"/>
                    <a:gd name="connsiteX0" fmla="*/ 2220515 w 3497347"/>
                    <a:gd name="connsiteY0" fmla="*/ 1551562 h 1974681"/>
                    <a:gd name="connsiteX1" fmla="*/ 1690592 w 3497347"/>
                    <a:gd name="connsiteY1" fmla="*/ 1604483 h 1974681"/>
                    <a:gd name="connsiteX2" fmla="*/ 1265699 w 3497347"/>
                    <a:gd name="connsiteY2" fmla="*/ 1635537 h 1974681"/>
                    <a:gd name="connsiteX3" fmla="*/ 947426 w 3497347"/>
                    <a:gd name="connsiteY3" fmla="*/ 1827480 h 1974681"/>
                    <a:gd name="connsiteX4" fmla="*/ 995066 w 3497347"/>
                    <a:gd name="connsiteY4" fmla="*/ 1805759 h 1974681"/>
                    <a:gd name="connsiteX5" fmla="*/ 579131 w 3497347"/>
                    <a:gd name="connsiteY5" fmla="*/ 1974681 h 1974681"/>
                    <a:gd name="connsiteX6" fmla="*/ 73472 w 3497347"/>
                    <a:gd name="connsiteY6" fmla="*/ 1699158 h 1974681"/>
                    <a:gd name="connsiteX7" fmla="*/ 196873 w 3497347"/>
                    <a:gd name="connsiteY7" fmla="*/ 1443595 h 1974681"/>
                    <a:gd name="connsiteX8" fmla="*/ 650230 w 3497347"/>
                    <a:gd name="connsiteY8" fmla="*/ 1326730 h 1974681"/>
                    <a:gd name="connsiteX9" fmla="*/ 514000 w 3497347"/>
                    <a:gd name="connsiteY9" fmla="*/ 1014647 h 1974681"/>
                    <a:gd name="connsiteX10" fmla="*/ 89941 w 3497347"/>
                    <a:gd name="connsiteY10" fmla="*/ 832129 h 1974681"/>
                    <a:gd name="connsiteX11" fmla="*/ 3 w 3497347"/>
                    <a:gd name="connsiteY11" fmla="*/ 659405 h 1974681"/>
                    <a:gd name="connsiteX12" fmla="*/ 87616 w 3497347"/>
                    <a:gd name="connsiteY12" fmla="*/ 411904 h 1974681"/>
                    <a:gd name="connsiteX13" fmla="*/ 223548 w 3497347"/>
                    <a:gd name="connsiteY13" fmla="*/ 290998 h 1974681"/>
                    <a:gd name="connsiteX14" fmla="*/ 429641 w 3497347"/>
                    <a:gd name="connsiteY14" fmla="*/ 225961 h 1974681"/>
                    <a:gd name="connsiteX15" fmla="*/ 707613 w 3497347"/>
                    <a:gd name="connsiteY15" fmla="*/ 304873 h 1974681"/>
                    <a:gd name="connsiteX16" fmla="*/ 1062031 w 3497347"/>
                    <a:gd name="connsiteY16" fmla="*/ 441666 h 1974681"/>
                    <a:gd name="connsiteX17" fmla="*/ 1034886 w 3497347"/>
                    <a:gd name="connsiteY17" fmla="*/ 240102 h 1974681"/>
                    <a:gd name="connsiteX18" fmla="*/ 970512 w 3497347"/>
                    <a:gd name="connsiteY18" fmla="*/ 26107 h 1974681"/>
                    <a:gd name="connsiteX19" fmla="*/ 1072822 w 3497347"/>
                    <a:gd name="connsiteY19" fmla="*/ 21982 h 1974681"/>
                    <a:gd name="connsiteX20" fmla="*/ 1211515 w 3497347"/>
                    <a:gd name="connsiteY20" fmla="*/ 203781 h 1974681"/>
                    <a:gd name="connsiteX21" fmla="*/ 1400744 w 3497347"/>
                    <a:gd name="connsiteY21" fmla="*/ 355226 h 1974681"/>
                    <a:gd name="connsiteX22" fmla="*/ 2071807 w 3497347"/>
                    <a:gd name="connsiteY22" fmla="*/ 265949 h 1974681"/>
                    <a:gd name="connsiteX23" fmla="*/ 2340470 w 3497347"/>
                    <a:gd name="connsiteY23" fmla="*/ 446558 h 1974681"/>
                    <a:gd name="connsiteX24" fmla="*/ 2491319 w 3497347"/>
                    <a:gd name="connsiteY24" fmla="*/ 690338 h 1974681"/>
                    <a:gd name="connsiteX25" fmla="*/ 2864178 w 3497347"/>
                    <a:gd name="connsiteY25" fmla="*/ 576250 h 1974681"/>
                    <a:gd name="connsiteX26" fmla="*/ 3082191 w 3497347"/>
                    <a:gd name="connsiteY26" fmla="*/ 442212 h 1974681"/>
                    <a:gd name="connsiteX27" fmla="*/ 3495449 w 3497347"/>
                    <a:gd name="connsiteY27" fmla="*/ 55690 h 1974681"/>
                    <a:gd name="connsiteX28" fmla="*/ 3225139 w 3497347"/>
                    <a:gd name="connsiteY28" fmla="*/ 992230 h 1974681"/>
                    <a:gd name="connsiteX29" fmla="*/ 2970196 w 3497347"/>
                    <a:gd name="connsiteY29" fmla="*/ 1320487 h 1974681"/>
                    <a:gd name="connsiteX30" fmla="*/ 2713749 w 3497347"/>
                    <a:gd name="connsiteY30" fmla="*/ 1441862 h 1974681"/>
                    <a:gd name="connsiteX31" fmla="*/ 2266629 w 3497347"/>
                    <a:gd name="connsiteY31" fmla="*/ 1540104 h 1974681"/>
                    <a:gd name="connsiteX0" fmla="*/ 2220515 w 3497347"/>
                    <a:gd name="connsiteY0" fmla="*/ 1551562 h 1974681"/>
                    <a:gd name="connsiteX1" fmla="*/ 1690592 w 3497347"/>
                    <a:gd name="connsiteY1" fmla="*/ 1604483 h 1974681"/>
                    <a:gd name="connsiteX2" fmla="*/ 1265699 w 3497347"/>
                    <a:gd name="connsiteY2" fmla="*/ 1635537 h 1974681"/>
                    <a:gd name="connsiteX3" fmla="*/ 947426 w 3497347"/>
                    <a:gd name="connsiteY3" fmla="*/ 1827480 h 1974681"/>
                    <a:gd name="connsiteX4" fmla="*/ 995066 w 3497347"/>
                    <a:gd name="connsiteY4" fmla="*/ 1805759 h 1974681"/>
                    <a:gd name="connsiteX5" fmla="*/ 579131 w 3497347"/>
                    <a:gd name="connsiteY5" fmla="*/ 1974681 h 1974681"/>
                    <a:gd name="connsiteX6" fmla="*/ 73472 w 3497347"/>
                    <a:gd name="connsiteY6" fmla="*/ 1699158 h 1974681"/>
                    <a:gd name="connsiteX7" fmla="*/ 196873 w 3497347"/>
                    <a:gd name="connsiteY7" fmla="*/ 1443595 h 1974681"/>
                    <a:gd name="connsiteX8" fmla="*/ 650230 w 3497347"/>
                    <a:gd name="connsiteY8" fmla="*/ 1326730 h 1974681"/>
                    <a:gd name="connsiteX9" fmla="*/ 514000 w 3497347"/>
                    <a:gd name="connsiteY9" fmla="*/ 1014647 h 1974681"/>
                    <a:gd name="connsiteX10" fmla="*/ 89941 w 3497347"/>
                    <a:gd name="connsiteY10" fmla="*/ 832129 h 1974681"/>
                    <a:gd name="connsiteX11" fmla="*/ 3 w 3497347"/>
                    <a:gd name="connsiteY11" fmla="*/ 659405 h 1974681"/>
                    <a:gd name="connsiteX12" fmla="*/ 87616 w 3497347"/>
                    <a:gd name="connsiteY12" fmla="*/ 411904 h 1974681"/>
                    <a:gd name="connsiteX13" fmla="*/ 223548 w 3497347"/>
                    <a:gd name="connsiteY13" fmla="*/ 290998 h 1974681"/>
                    <a:gd name="connsiteX14" fmla="*/ 429641 w 3497347"/>
                    <a:gd name="connsiteY14" fmla="*/ 225961 h 1974681"/>
                    <a:gd name="connsiteX15" fmla="*/ 707613 w 3497347"/>
                    <a:gd name="connsiteY15" fmla="*/ 304873 h 1974681"/>
                    <a:gd name="connsiteX16" fmla="*/ 1062031 w 3497347"/>
                    <a:gd name="connsiteY16" fmla="*/ 441666 h 1974681"/>
                    <a:gd name="connsiteX17" fmla="*/ 1034886 w 3497347"/>
                    <a:gd name="connsiteY17" fmla="*/ 240102 h 1974681"/>
                    <a:gd name="connsiteX18" fmla="*/ 970512 w 3497347"/>
                    <a:gd name="connsiteY18" fmla="*/ 26107 h 1974681"/>
                    <a:gd name="connsiteX19" fmla="*/ 1072822 w 3497347"/>
                    <a:gd name="connsiteY19" fmla="*/ 21982 h 1974681"/>
                    <a:gd name="connsiteX20" fmla="*/ 1211515 w 3497347"/>
                    <a:gd name="connsiteY20" fmla="*/ 203781 h 1974681"/>
                    <a:gd name="connsiteX21" fmla="*/ 1400744 w 3497347"/>
                    <a:gd name="connsiteY21" fmla="*/ 355226 h 1974681"/>
                    <a:gd name="connsiteX22" fmla="*/ 2071807 w 3497347"/>
                    <a:gd name="connsiteY22" fmla="*/ 265949 h 1974681"/>
                    <a:gd name="connsiteX23" fmla="*/ 2340470 w 3497347"/>
                    <a:gd name="connsiteY23" fmla="*/ 446558 h 1974681"/>
                    <a:gd name="connsiteX24" fmla="*/ 2491319 w 3497347"/>
                    <a:gd name="connsiteY24" fmla="*/ 690338 h 1974681"/>
                    <a:gd name="connsiteX25" fmla="*/ 2864178 w 3497347"/>
                    <a:gd name="connsiteY25" fmla="*/ 576250 h 1974681"/>
                    <a:gd name="connsiteX26" fmla="*/ 3082191 w 3497347"/>
                    <a:gd name="connsiteY26" fmla="*/ 442212 h 1974681"/>
                    <a:gd name="connsiteX27" fmla="*/ 3495449 w 3497347"/>
                    <a:gd name="connsiteY27" fmla="*/ 55690 h 1974681"/>
                    <a:gd name="connsiteX28" fmla="*/ 3225139 w 3497347"/>
                    <a:gd name="connsiteY28" fmla="*/ 992230 h 1974681"/>
                    <a:gd name="connsiteX29" fmla="*/ 2970196 w 3497347"/>
                    <a:gd name="connsiteY29" fmla="*/ 1320487 h 1974681"/>
                    <a:gd name="connsiteX30" fmla="*/ 2713749 w 3497347"/>
                    <a:gd name="connsiteY30" fmla="*/ 1441862 h 1974681"/>
                    <a:gd name="connsiteX31" fmla="*/ 2266629 w 3497347"/>
                    <a:gd name="connsiteY31" fmla="*/ 1540104 h 1974681"/>
                    <a:gd name="connsiteX0" fmla="*/ 2220515 w 3497347"/>
                    <a:gd name="connsiteY0" fmla="*/ 1551562 h 1974681"/>
                    <a:gd name="connsiteX1" fmla="*/ 1690592 w 3497347"/>
                    <a:gd name="connsiteY1" fmla="*/ 1604483 h 1974681"/>
                    <a:gd name="connsiteX2" fmla="*/ 1265699 w 3497347"/>
                    <a:gd name="connsiteY2" fmla="*/ 1635537 h 1974681"/>
                    <a:gd name="connsiteX3" fmla="*/ 947426 w 3497347"/>
                    <a:gd name="connsiteY3" fmla="*/ 1827480 h 1974681"/>
                    <a:gd name="connsiteX4" fmla="*/ 995066 w 3497347"/>
                    <a:gd name="connsiteY4" fmla="*/ 1805759 h 1974681"/>
                    <a:gd name="connsiteX5" fmla="*/ 579131 w 3497347"/>
                    <a:gd name="connsiteY5" fmla="*/ 1974681 h 1974681"/>
                    <a:gd name="connsiteX6" fmla="*/ 73472 w 3497347"/>
                    <a:gd name="connsiteY6" fmla="*/ 1699158 h 1974681"/>
                    <a:gd name="connsiteX7" fmla="*/ 196873 w 3497347"/>
                    <a:gd name="connsiteY7" fmla="*/ 1443595 h 1974681"/>
                    <a:gd name="connsiteX8" fmla="*/ 650230 w 3497347"/>
                    <a:gd name="connsiteY8" fmla="*/ 1326730 h 1974681"/>
                    <a:gd name="connsiteX9" fmla="*/ 514000 w 3497347"/>
                    <a:gd name="connsiteY9" fmla="*/ 1014647 h 1974681"/>
                    <a:gd name="connsiteX10" fmla="*/ 89941 w 3497347"/>
                    <a:gd name="connsiteY10" fmla="*/ 832129 h 1974681"/>
                    <a:gd name="connsiteX11" fmla="*/ 3 w 3497347"/>
                    <a:gd name="connsiteY11" fmla="*/ 659405 h 1974681"/>
                    <a:gd name="connsiteX12" fmla="*/ 87616 w 3497347"/>
                    <a:gd name="connsiteY12" fmla="*/ 411904 h 1974681"/>
                    <a:gd name="connsiteX13" fmla="*/ 223548 w 3497347"/>
                    <a:gd name="connsiteY13" fmla="*/ 290998 h 1974681"/>
                    <a:gd name="connsiteX14" fmla="*/ 429641 w 3497347"/>
                    <a:gd name="connsiteY14" fmla="*/ 225961 h 1974681"/>
                    <a:gd name="connsiteX15" fmla="*/ 707613 w 3497347"/>
                    <a:gd name="connsiteY15" fmla="*/ 304873 h 1974681"/>
                    <a:gd name="connsiteX16" fmla="*/ 1062031 w 3497347"/>
                    <a:gd name="connsiteY16" fmla="*/ 441666 h 1974681"/>
                    <a:gd name="connsiteX17" fmla="*/ 1034886 w 3497347"/>
                    <a:gd name="connsiteY17" fmla="*/ 240102 h 1974681"/>
                    <a:gd name="connsiteX18" fmla="*/ 970512 w 3497347"/>
                    <a:gd name="connsiteY18" fmla="*/ 26107 h 1974681"/>
                    <a:gd name="connsiteX19" fmla="*/ 1072822 w 3497347"/>
                    <a:gd name="connsiteY19" fmla="*/ 21982 h 1974681"/>
                    <a:gd name="connsiteX20" fmla="*/ 1211515 w 3497347"/>
                    <a:gd name="connsiteY20" fmla="*/ 203781 h 1974681"/>
                    <a:gd name="connsiteX21" fmla="*/ 1400744 w 3497347"/>
                    <a:gd name="connsiteY21" fmla="*/ 355226 h 1974681"/>
                    <a:gd name="connsiteX22" fmla="*/ 2071807 w 3497347"/>
                    <a:gd name="connsiteY22" fmla="*/ 265949 h 1974681"/>
                    <a:gd name="connsiteX23" fmla="*/ 2340470 w 3497347"/>
                    <a:gd name="connsiteY23" fmla="*/ 446558 h 1974681"/>
                    <a:gd name="connsiteX24" fmla="*/ 2491319 w 3497347"/>
                    <a:gd name="connsiteY24" fmla="*/ 690338 h 1974681"/>
                    <a:gd name="connsiteX25" fmla="*/ 2864178 w 3497347"/>
                    <a:gd name="connsiteY25" fmla="*/ 576250 h 1974681"/>
                    <a:gd name="connsiteX26" fmla="*/ 3082191 w 3497347"/>
                    <a:gd name="connsiteY26" fmla="*/ 442212 h 1974681"/>
                    <a:gd name="connsiteX27" fmla="*/ 3495449 w 3497347"/>
                    <a:gd name="connsiteY27" fmla="*/ 55690 h 1974681"/>
                    <a:gd name="connsiteX28" fmla="*/ 3225139 w 3497347"/>
                    <a:gd name="connsiteY28" fmla="*/ 992230 h 1974681"/>
                    <a:gd name="connsiteX29" fmla="*/ 2970196 w 3497347"/>
                    <a:gd name="connsiteY29" fmla="*/ 1320487 h 1974681"/>
                    <a:gd name="connsiteX30" fmla="*/ 2713749 w 3497347"/>
                    <a:gd name="connsiteY30" fmla="*/ 1441862 h 1974681"/>
                    <a:gd name="connsiteX31" fmla="*/ 2266629 w 3497347"/>
                    <a:gd name="connsiteY31" fmla="*/ 1540104 h 1974681"/>
                    <a:gd name="connsiteX0" fmla="*/ 2220515 w 3497347"/>
                    <a:gd name="connsiteY0" fmla="*/ 1551562 h 1974681"/>
                    <a:gd name="connsiteX1" fmla="*/ 1690592 w 3497347"/>
                    <a:gd name="connsiteY1" fmla="*/ 1604483 h 1974681"/>
                    <a:gd name="connsiteX2" fmla="*/ 1265699 w 3497347"/>
                    <a:gd name="connsiteY2" fmla="*/ 1635537 h 1974681"/>
                    <a:gd name="connsiteX3" fmla="*/ 947426 w 3497347"/>
                    <a:gd name="connsiteY3" fmla="*/ 1827480 h 1974681"/>
                    <a:gd name="connsiteX4" fmla="*/ 995066 w 3497347"/>
                    <a:gd name="connsiteY4" fmla="*/ 1805759 h 1974681"/>
                    <a:gd name="connsiteX5" fmla="*/ 579131 w 3497347"/>
                    <a:gd name="connsiteY5" fmla="*/ 1974681 h 1974681"/>
                    <a:gd name="connsiteX6" fmla="*/ 73472 w 3497347"/>
                    <a:gd name="connsiteY6" fmla="*/ 1699158 h 1974681"/>
                    <a:gd name="connsiteX7" fmla="*/ 196873 w 3497347"/>
                    <a:gd name="connsiteY7" fmla="*/ 1443595 h 1974681"/>
                    <a:gd name="connsiteX8" fmla="*/ 650230 w 3497347"/>
                    <a:gd name="connsiteY8" fmla="*/ 1326730 h 1974681"/>
                    <a:gd name="connsiteX9" fmla="*/ 514000 w 3497347"/>
                    <a:gd name="connsiteY9" fmla="*/ 1014647 h 1974681"/>
                    <a:gd name="connsiteX10" fmla="*/ 89941 w 3497347"/>
                    <a:gd name="connsiteY10" fmla="*/ 832129 h 1974681"/>
                    <a:gd name="connsiteX11" fmla="*/ 3 w 3497347"/>
                    <a:gd name="connsiteY11" fmla="*/ 659405 h 1974681"/>
                    <a:gd name="connsiteX12" fmla="*/ 87616 w 3497347"/>
                    <a:gd name="connsiteY12" fmla="*/ 411904 h 1974681"/>
                    <a:gd name="connsiteX13" fmla="*/ 223548 w 3497347"/>
                    <a:gd name="connsiteY13" fmla="*/ 290998 h 1974681"/>
                    <a:gd name="connsiteX14" fmla="*/ 429641 w 3497347"/>
                    <a:gd name="connsiteY14" fmla="*/ 225961 h 1974681"/>
                    <a:gd name="connsiteX15" fmla="*/ 707613 w 3497347"/>
                    <a:gd name="connsiteY15" fmla="*/ 304873 h 1974681"/>
                    <a:gd name="connsiteX16" fmla="*/ 1062031 w 3497347"/>
                    <a:gd name="connsiteY16" fmla="*/ 441666 h 1974681"/>
                    <a:gd name="connsiteX17" fmla="*/ 1034886 w 3497347"/>
                    <a:gd name="connsiteY17" fmla="*/ 240102 h 1974681"/>
                    <a:gd name="connsiteX18" fmla="*/ 970512 w 3497347"/>
                    <a:gd name="connsiteY18" fmla="*/ 26107 h 1974681"/>
                    <a:gd name="connsiteX19" fmla="*/ 1072822 w 3497347"/>
                    <a:gd name="connsiteY19" fmla="*/ 21982 h 1974681"/>
                    <a:gd name="connsiteX20" fmla="*/ 1211515 w 3497347"/>
                    <a:gd name="connsiteY20" fmla="*/ 203781 h 1974681"/>
                    <a:gd name="connsiteX21" fmla="*/ 1400744 w 3497347"/>
                    <a:gd name="connsiteY21" fmla="*/ 355226 h 1974681"/>
                    <a:gd name="connsiteX22" fmla="*/ 2071807 w 3497347"/>
                    <a:gd name="connsiteY22" fmla="*/ 265949 h 1974681"/>
                    <a:gd name="connsiteX23" fmla="*/ 2340470 w 3497347"/>
                    <a:gd name="connsiteY23" fmla="*/ 446558 h 1974681"/>
                    <a:gd name="connsiteX24" fmla="*/ 2491319 w 3497347"/>
                    <a:gd name="connsiteY24" fmla="*/ 690338 h 1974681"/>
                    <a:gd name="connsiteX25" fmla="*/ 2864178 w 3497347"/>
                    <a:gd name="connsiteY25" fmla="*/ 576250 h 1974681"/>
                    <a:gd name="connsiteX26" fmla="*/ 3082191 w 3497347"/>
                    <a:gd name="connsiteY26" fmla="*/ 442212 h 1974681"/>
                    <a:gd name="connsiteX27" fmla="*/ 3495449 w 3497347"/>
                    <a:gd name="connsiteY27" fmla="*/ 55690 h 1974681"/>
                    <a:gd name="connsiteX28" fmla="*/ 3225139 w 3497347"/>
                    <a:gd name="connsiteY28" fmla="*/ 992230 h 1974681"/>
                    <a:gd name="connsiteX29" fmla="*/ 2970196 w 3497347"/>
                    <a:gd name="connsiteY29" fmla="*/ 1320487 h 1974681"/>
                    <a:gd name="connsiteX30" fmla="*/ 2713749 w 3497347"/>
                    <a:gd name="connsiteY30" fmla="*/ 1441862 h 1974681"/>
                    <a:gd name="connsiteX31" fmla="*/ 2266629 w 3497347"/>
                    <a:gd name="connsiteY31" fmla="*/ 1540104 h 1974681"/>
                    <a:gd name="connsiteX0" fmla="*/ 2220515 w 3497347"/>
                    <a:gd name="connsiteY0" fmla="*/ 1551562 h 1974681"/>
                    <a:gd name="connsiteX1" fmla="*/ 1690592 w 3497347"/>
                    <a:gd name="connsiteY1" fmla="*/ 1604483 h 1974681"/>
                    <a:gd name="connsiteX2" fmla="*/ 1265699 w 3497347"/>
                    <a:gd name="connsiteY2" fmla="*/ 1635537 h 1974681"/>
                    <a:gd name="connsiteX3" fmla="*/ 947426 w 3497347"/>
                    <a:gd name="connsiteY3" fmla="*/ 1827480 h 1974681"/>
                    <a:gd name="connsiteX4" fmla="*/ 995066 w 3497347"/>
                    <a:gd name="connsiteY4" fmla="*/ 1805759 h 1974681"/>
                    <a:gd name="connsiteX5" fmla="*/ 579131 w 3497347"/>
                    <a:gd name="connsiteY5" fmla="*/ 1974681 h 1974681"/>
                    <a:gd name="connsiteX6" fmla="*/ 73472 w 3497347"/>
                    <a:gd name="connsiteY6" fmla="*/ 1699158 h 1974681"/>
                    <a:gd name="connsiteX7" fmla="*/ 196873 w 3497347"/>
                    <a:gd name="connsiteY7" fmla="*/ 1443595 h 1974681"/>
                    <a:gd name="connsiteX8" fmla="*/ 650230 w 3497347"/>
                    <a:gd name="connsiteY8" fmla="*/ 1326730 h 1974681"/>
                    <a:gd name="connsiteX9" fmla="*/ 514000 w 3497347"/>
                    <a:gd name="connsiteY9" fmla="*/ 1014647 h 1974681"/>
                    <a:gd name="connsiteX10" fmla="*/ 89941 w 3497347"/>
                    <a:gd name="connsiteY10" fmla="*/ 832129 h 1974681"/>
                    <a:gd name="connsiteX11" fmla="*/ 3 w 3497347"/>
                    <a:gd name="connsiteY11" fmla="*/ 659405 h 1974681"/>
                    <a:gd name="connsiteX12" fmla="*/ 87616 w 3497347"/>
                    <a:gd name="connsiteY12" fmla="*/ 411904 h 1974681"/>
                    <a:gd name="connsiteX13" fmla="*/ 223548 w 3497347"/>
                    <a:gd name="connsiteY13" fmla="*/ 290998 h 1974681"/>
                    <a:gd name="connsiteX14" fmla="*/ 429641 w 3497347"/>
                    <a:gd name="connsiteY14" fmla="*/ 225961 h 1974681"/>
                    <a:gd name="connsiteX15" fmla="*/ 707613 w 3497347"/>
                    <a:gd name="connsiteY15" fmla="*/ 304873 h 1974681"/>
                    <a:gd name="connsiteX16" fmla="*/ 1062031 w 3497347"/>
                    <a:gd name="connsiteY16" fmla="*/ 441666 h 1974681"/>
                    <a:gd name="connsiteX17" fmla="*/ 1034886 w 3497347"/>
                    <a:gd name="connsiteY17" fmla="*/ 240102 h 1974681"/>
                    <a:gd name="connsiteX18" fmla="*/ 970512 w 3497347"/>
                    <a:gd name="connsiteY18" fmla="*/ 26107 h 1974681"/>
                    <a:gd name="connsiteX19" fmla="*/ 1072822 w 3497347"/>
                    <a:gd name="connsiteY19" fmla="*/ 21982 h 1974681"/>
                    <a:gd name="connsiteX20" fmla="*/ 1211515 w 3497347"/>
                    <a:gd name="connsiteY20" fmla="*/ 203781 h 1974681"/>
                    <a:gd name="connsiteX21" fmla="*/ 1400744 w 3497347"/>
                    <a:gd name="connsiteY21" fmla="*/ 355226 h 1974681"/>
                    <a:gd name="connsiteX22" fmla="*/ 2071807 w 3497347"/>
                    <a:gd name="connsiteY22" fmla="*/ 265949 h 1974681"/>
                    <a:gd name="connsiteX23" fmla="*/ 2340470 w 3497347"/>
                    <a:gd name="connsiteY23" fmla="*/ 446558 h 1974681"/>
                    <a:gd name="connsiteX24" fmla="*/ 2491319 w 3497347"/>
                    <a:gd name="connsiteY24" fmla="*/ 690338 h 1974681"/>
                    <a:gd name="connsiteX25" fmla="*/ 2864178 w 3497347"/>
                    <a:gd name="connsiteY25" fmla="*/ 576250 h 1974681"/>
                    <a:gd name="connsiteX26" fmla="*/ 3082191 w 3497347"/>
                    <a:gd name="connsiteY26" fmla="*/ 442212 h 1974681"/>
                    <a:gd name="connsiteX27" fmla="*/ 3495449 w 3497347"/>
                    <a:gd name="connsiteY27" fmla="*/ 55690 h 1974681"/>
                    <a:gd name="connsiteX28" fmla="*/ 3225139 w 3497347"/>
                    <a:gd name="connsiteY28" fmla="*/ 992230 h 1974681"/>
                    <a:gd name="connsiteX29" fmla="*/ 2970196 w 3497347"/>
                    <a:gd name="connsiteY29" fmla="*/ 1320487 h 1974681"/>
                    <a:gd name="connsiteX30" fmla="*/ 2713749 w 3497347"/>
                    <a:gd name="connsiteY30" fmla="*/ 1441862 h 1974681"/>
                    <a:gd name="connsiteX31" fmla="*/ 2266629 w 3497347"/>
                    <a:gd name="connsiteY31" fmla="*/ 1540104 h 1974681"/>
                    <a:gd name="connsiteX0" fmla="*/ 2220515 w 3497347"/>
                    <a:gd name="connsiteY0" fmla="*/ 1551562 h 1954102"/>
                    <a:gd name="connsiteX1" fmla="*/ 1690592 w 3497347"/>
                    <a:gd name="connsiteY1" fmla="*/ 1604483 h 1954102"/>
                    <a:gd name="connsiteX2" fmla="*/ 1265699 w 3497347"/>
                    <a:gd name="connsiteY2" fmla="*/ 1635537 h 1954102"/>
                    <a:gd name="connsiteX3" fmla="*/ 947426 w 3497347"/>
                    <a:gd name="connsiteY3" fmla="*/ 1827480 h 1954102"/>
                    <a:gd name="connsiteX4" fmla="*/ 995066 w 3497347"/>
                    <a:gd name="connsiteY4" fmla="*/ 1805759 h 1954102"/>
                    <a:gd name="connsiteX5" fmla="*/ 579131 w 3497347"/>
                    <a:gd name="connsiteY5" fmla="*/ 1954102 h 1954102"/>
                    <a:gd name="connsiteX6" fmla="*/ 73472 w 3497347"/>
                    <a:gd name="connsiteY6" fmla="*/ 1699158 h 1954102"/>
                    <a:gd name="connsiteX7" fmla="*/ 196873 w 3497347"/>
                    <a:gd name="connsiteY7" fmla="*/ 1443595 h 1954102"/>
                    <a:gd name="connsiteX8" fmla="*/ 650230 w 3497347"/>
                    <a:gd name="connsiteY8" fmla="*/ 1326730 h 1954102"/>
                    <a:gd name="connsiteX9" fmla="*/ 514000 w 3497347"/>
                    <a:gd name="connsiteY9" fmla="*/ 1014647 h 1954102"/>
                    <a:gd name="connsiteX10" fmla="*/ 89941 w 3497347"/>
                    <a:gd name="connsiteY10" fmla="*/ 832129 h 1954102"/>
                    <a:gd name="connsiteX11" fmla="*/ 3 w 3497347"/>
                    <a:gd name="connsiteY11" fmla="*/ 659405 h 1954102"/>
                    <a:gd name="connsiteX12" fmla="*/ 87616 w 3497347"/>
                    <a:gd name="connsiteY12" fmla="*/ 411904 h 1954102"/>
                    <a:gd name="connsiteX13" fmla="*/ 223548 w 3497347"/>
                    <a:gd name="connsiteY13" fmla="*/ 290998 h 1954102"/>
                    <a:gd name="connsiteX14" fmla="*/ 429641 w 3497347"/>
                    <a:gd name="connsiteY14" fmla="*/ 225961 h 1954102"/>
                    <a:gd name="connsiteX15" fmla="*/ 707613 w 3497347"/>
                    <a:gd name="connsiteY15" fmla="*/ 304873 h 1954102"/>
                    <a:gd name="connsiteX16" fmla="*/ 1062031 w 3497347"/>
                    <a:gd name="connsiteY16" fmla="*/ 441666 h 1954102"/>
                    <a:gd name="connsiteX17" fmla="*/ 1034886 w 3497347"/>
                    <a:gd name="connsiteY17" fmla="*/ 240102 h 1954102"/>
                    <a:gd name="connsiteX18" fmla="*/ 970512 w 3497347"/>
                    <a:gd name="connsiteY18" fmla="*/ 26107 h 1954102"/>
                    <a:gd name="connsiteX19" fmla="*/ 1072822 w 3497347"/>
                    <a:gd name="connsiteY19" fmla="*/ 21982 h 1954102"/>
                    <a:gd name="connsiteX20" fmla="*/ 1211515 w 3497347"/>
                    <a:gd name="connsiteY20" fmla="*/ 203781 h 1954102"/>
                    <a:gd name="connsiteX21" fmla="*/ 1400744 w 3497347"/>
                    <a:gd name="connsiteY21" fmla="*/ 355226 h 1954102"/>
                    <a:gd name="connsiteX22" fmla="*/ 2071807 w 3497347"/>
                    <a:gd name="connsiteY22" fmla="*/ 265949 h 1954102"/>
                    <a:gd name="connsiteX23" fmla="*/ 2340470 w 3497347"/>
                    <a:gd name="connsiteY23" fmla="*/ 446558 h 1954102"/>
                    <a:gd name="connsiteX24" fmla="*/ 2491319 w 3497347"/>
                    <a:gd name="connsiteY24" fmla="*/ 690338 h 1954102"/>
                    <a:gd name="connsiteX25" fmla="*/ 2864178 w 3497347"/>
                    <a:gd name="connsiteY25" fmla="*/ 576250 h 1954102"/>
                    <a:gd name="connsiteX26" fmla="*/ 3082191 w 3497347"/>
                    <a:gd name="connsiteY26" fmla="*/ 442212 h 1954102"/>
                    <a:gd name="connsiteX27" fmla="*/ 3495449 w 3497347"/>
                    <a:gd name="connsiteY27" fmla="*/ 55690 h 1954102"/>
                    <a:gd name="connsiteX28" fmla="*/ 3225139 w 3497347"/>
                    <a:gd name="connsiteY28" fmla="*/ 992230 h 1954102"/>
                    <a:gd name="connsiteX29" fmla="*/ 2970196 w 3497347"/>
                    <a:gd name="connsiteY29" fmla="*/ 1320487 h 1954102"/>
                    <a:gd name="connsiteX30" fmla="*/ 2713749 w 3497347"/>
                    <a:gd name="connsiteY30" fmla="*/ 1441862 h 1954102"/>
                    <a:gd name="connsiteX31" fmla="*/ 2266629 w 3497347"/>
                    <a:gd name="connsiteY31" fmla="*/ 1540104 h 1954102"/>
                    <a:gd name="connsiteX0" fmla="*/ 2220515 w 3497334"/>
                    <a:gd name="connsiteY0" fmla="*/ 1551562 h 1954102"/>
                    <a:gd name="connsiteX1" fmla="*/ 1690592 w 3497334"/>
                    <a:gd name="connsiteY1" fmla="*/ 1604483 h 1954102"/>
                    <a:gd name="connsiteX2" fmla="*/ 1265699 w 3497334"/>
                    <a:gd name="connsiteY2" fmla="*/ 1635537 h 1954102"/>
                    <a:gd name="connsiteX3" fmla="*/ 947426 w 3497334"/>
                    <a:gd name="connsiteY3" fmla="*/ 1827480 h 1954102"/>
                    <a:gd name="connsiteX4" fmla="*/ 995066 w 3497334"/>
                    <a:gd name="connsiteY4" fmla="*/ 1805759 h 1954102"/>
                    <a:gd name="connsiteX5" fmla="*/ 579131 w 3497334"/>
                    <a:gd name="connsiteY5" fmla="*/ 1954102 h 1954102"/>
                    <a:gd name="connsiteX6" fmla="*/ 73472 w 3497334"/>
                    <a:gd name="connsiteY6" fmla="*/ 1699158 h 1954102"/>
                    <a:gd name="connsiteX7" fmla="*/ 196873 w 3497334"/>
                    <a:gd name="connsiteY7" fmla="*/ 1443595 h 1954102"/>
                    <a:gd name="connsiteX8" fmla="*/ 650230 w 3497334"/>
                    <a:gd name="connsiteY8" fmla="*/ 1326730 h 1954102"/>
                    <a:gd name="connsiteX9" fmla="*/ 514000 w 3497334"/>
                    <a:gd name="connsiteY9" fmla="*/ 1014647 h 1954102"/>
                    <a:gd name="connsiteX10" fmla="*/ 89941 w 3497334"/>
                    <a:gd name="connsiteY10" fmla="*/ 832129 h 1954102"/>
                    <a:gd name="connsiteX11" fmla="*/ 3 w 3497334"/>
                    <a:gd name="connsiteY11" fmla="*/ 659405 h 1954102"/>
                    <a:gd name="connsiteX12" fmla="*/ 87616 w 3497334"/>
                    <a:gd name="connsiteY12" fmla="*/ 411904 h 1954102"/>
                    <a:gd name="connsiteX13" fmla="*/ 223548 w 3497334"/>
                    <a:gd name="connsiteY13" fmla="*/ 290998 h 1954102"/>
                    <a:gd name="connsiteX14" fmla="*/ 429641 w 3497334"/>
                    <a:gd name="connsiteY14" fmla="*/ 225961 h 1954102"/>
                    <a:gd name="connsiteX15" fmla="*/ 707613 w 3497334"/>
                    <a:gd name="connsiteY15" fmla="*/ 304873 h 1954102"/>
                    <a:gd name="connsiteX16" fmla="*/ 1062031 w 3497334"/>
                    <a:gd name="connsiteY16" fmla="*/ 441666 h 1954102"/>
                    <a:gd name="connsiteX17" fmla="*/ 1034886 w 3497334"/>
                    <a:gd name="connsiteY17" fmla="*/ 240102 h 1954102"/>
                    <a:gd name="connsiteX18" fmla="*/ 970512 w 3497334"/>
                    <a:gd name="connsiteY18" fmla="*/ 26107 h 1954102"/>
                    <a:gd name="connsiteX19" fmla="*/ 1072822 w 3497334"/>
                    <a:gd name="connsiteY19" fmla="*/ 21982 h 1954102"/>
                    <a:gd name="connsiteX20" fmla="*/ 1211515 w 3497334"/>
                    <a:gd name="connsiteY20" fmla="*/ 203781 h 1954102"/>
                    <a:gd name="connsiteX21" fmla="*/ 1400744 w 3497334"/>
                    <a:gd name="connsiteY21" fmla="*/ 355226 h 1954102"/>
                    <a:gd name="connsiteX22" fmla="*/ 2071807 w 3497334"/>
                    <a:gd name="connsiteY22" fmla="*/ 265949 h 1954102"/>
                    <a:gd name="connsiteX23" fmla="*/ 2340470 w 3497334"/>
                    <a:gd name="connsiteY23" fmla="*/ 446558 h 1954102"/>
                    <a:gd name="connsiteX24" fmla="*/ 2491319 w 3497334"/>
                    <a:gd name="connsiteY24" fmla="*/ 690338 h 1954102"/>
                    <a:gd name="connsiteX25" fmla="*/ 2864178 w 3497334"/>
                    <a:gd name="connsiteY25" fmla="*/ 576250 h 1954102"/>
                    <a:gd name="connsiteX26" fmla="*/ 3082191 w 3497334"/>
                    <a:gd name="connsiteY26" fmla="*/ 442212 h 1954102"/>
                    <a:gd name="connsiteX27" fmla="*/ 3495449 w 3497334"/>
                    <a:gd name="connsiteY27" fmla="*/ 55690 h 1954102"/>
                    <a:gd name="connsiteX28" fmla="*/ 3225139 w 3497334"/>
                    <a:gd name="connsiteY28" fmla="*/ 992230 h 1954102"/>
                    <a:gd name="connsiteX29" fmla="*/ 2979975 w 3497334"/>
                    <a:gd name="connsiteY29" fmla="*/ 1332834 h 1954102"/>
                    <a:gd name="connsiteX30" fmla="*/ 2713749 w 3497334"/>
                    <a:gd name="connsiteY30" fmla="*/ 1441862 h 1954102"/>
                    <a:gd name="connsiteX31" fmla="*/ 2266629 w 3497334"/>
                    <a:gd name="connsiteY31" fmla="*/ 1540104 h 1954102"/>
                    <a:gd name="connsiteX0" fmla="*/ 2220515 w 3497334"/>
                    <a:gd name="connsiteY0" fmla="*/ 1551562 h 1954102"/>
                    <a:gd name="connsiteX1" fmla="*/ 1690592 w 3497334"/>
                    <a:gd name="connsiteY1" fmla="*/ 1604483 h 1954102"/>
                    <a:gd name="connsiteX2" fmla="*/ 1265699 w 3497334"/>
                    <a:gd name="connsiteY2" fmla="*/ 1635537 h 1954102"/>
                    <a:gd name="connsiteX3" fmla="*/ 947426 w 3497334"/>
                    <a:gd name="connsiteY3" fmla="*/ 1827480 h 1954102"/>
                    <a:gd name="connsiteX4" fmla="*/ 995066 w 3497334"/>
                    <a:gd name="connsiteY4" fmla="*/ 1805759 h 1954102"/>
                    <a:gd name="connsiteX5" fmla="*/ 579131 w 3497334"/>
                    <a:gd name="connsiteY5" fmla="*/ 1954102 h 1954102"/>
                    <a:gd name="connsiteX6" fmla="*/ 73472 w 3497334"/>
                    <a:gd name="connsiteY6" fmla="*/ 1699158 h 1954102"/>
                    <a:gd name="connsiteX7" fmla="*/ 196873 w 3497334"/>
                    <a:gd name="connsiteY7" fmla="*/ 1443595 h 1954102"/>
                    <a:gd name="connsiteX8" fmla="*/ 650230 w 3497334"/>
                    <a:gd name="connsiteY8" fmla="*/ 1326730 h 1954102"/>
                    <a:gd name="connsiteX9" fmla="*/ 514000 w 3497334"/>
                    <a:gd name="connsiteY9" fmla="*/ 1014647 h 1954102"/>
                    <a:gd name="connsiteX10" fmla="*/ 89941 w 3497334"/>
                    <a:gd name="connsiteY10" fmla="*/ 832129 h 1954102"/>
                    <a:gd name="connsiteX11" fmla="*/ 3 w 3497334"/>
                    <a:gd name="connsiteY11" fmla="*/ 659405 h 1954102"/>
                    <a:gd name="connsiteX12" fmla="*/ 87616 w 3497334"/>
                    <a:gd name="connsiteY12" fmla="*/ 411904 h 1954102"/>
                    <a:gd name="connsiteX13" fmla="*/ 223548 w 3497334"/>
                    <a:gd name="connsiteY13" fmla="*/ 290998 h 1954102"/>
                    <a:gd name="connsiteX14" fmla="*/ 429641 w 3497334"/>
                    <a:gd name="connsiteY14" fmla="*/ 225961 h 1954102"/>
                    <a:gd name="connsiteX15" fmla="*/ 707613 w 3497334"/>
                    <a:gd name="connsiteY15" fmla="*/ 304873 h 1954102"/>
                    <a:gd name="connsiteX16" fmla="*/ 1062031 w 3497334"/>
                    <a:gd name="connsiteY16" fmla="*/ 441666 h 1954102"/>
                    <a:gd name="connsiteX17" fmla="*/ 1034886 w 3497334"/>
                    <a:gd name="connsiteY17" fmla="*/ 240102 h 1954102"/>
                    <a:gd name="connsiteX18" fmla="*/ 970512 w 3497334"/>
                    <a:gd name="connsiteY18" fmla="*/ 26107 h 1954102"/>
                    <a:gd name="connsiteX19" fmla="*/ 1072822 w 3497334"/>
                    <a:gd name="connsiteY19" fmla="*/ 21982 h 1954102"/>
                    <a:gd name="connsiteX20" fmla="*/ 1211515 w 3497334"/>
                    <a:gd name="connsiteY20" fmla="*/ 203781 h 1954102"/>
                    <a:gd name="connsiteX21" fmla="*/ 1400744 w 3497334"/>
                    <a:gd name="connsiteY21" fmla="*/ 355226 h 1954102"/>
                    <a:gd name="connsiteX22" fmla="*/ 2071807 w 3497334"/>
                    <a:gd name="connsiteY22" fmla="*/ 265949 h 1954102"/>
                    <a:gd name="connsiteX23" fmla="*/ 2340470 w 3497334"/>
                    <a:gd name="connsiteY23" fmla="*/ 446558 h 1954102"/>
                    <a:gd name="connsiteX24" fmla="*/ 2491319 w 3497334"/>
                    <a:gd name="connsiteY24" fmla="*/ 690338 h 1954102"/>
                    <a:gd name="connsiteX25" fmla="*/ 2864178 w 3497334"/>
                    <a:gd name="connsiteY25" fmla="*/ 576250 h 1954102"/>
                    <a:gd name="connsiteX26" fmla="*/ 3082191 w 3497334"/>
                    <a:gd name="connsiteY26" fmla="*/ 442212 h 1954102"/>
                    <a:gd name="connsiteX27" fmla="*/ 3495449 w 3497334"/>
                    <a:gd name="connsiteY27" fmla="*/ 55690 h 1954102"/>
                    <a:gd name="connsiteX28" fmla="*/ 3225139 w 3497334"/>
                    <a:gd name="connsiteY28" fmla="*/ 992230 h 1954102"/>
                    <a:gd name="connsiteX29" fmla="*/ 2979975 w 3497334"/>
                    <a:gd name="connsiteY29" fmla="*/ 1332834 h 1954102"/>
                    <a:gd name="connsiteX30" fmla="*/ 2713749 w 3497334"/>
                    <a:gd name="connsiteY30" fmla="*/ 1441862 h 1954102"/>
                    <a:gd name="connsiteX31" fmla="*/ 2266629 w 3497334"/>
                    <a:gd name="connsiteY31" fmla="*/ 1540104 h 1954102"/>
                    <a:gd name="connsiteX0" fmla="*/ 2220515 w 3497334"/>
                    <a:gd name="connsiteY0" fmla="*/ 1551562 h 1954102"/>
                    <a:gd name="connsiteX1" fmla="*/ 1690592 w 3497334"/>
                    <a:gd name="connsiteY1" fmla="*/ 1604483 h 1954102"/>
                    <a:gd name="connsiteX2" fmla="*/ 1265699 w 3497334"/>
                    <a:gd name="connsiteY2" fmla="*/ 1635537 h 1954102"/>
                    <a:gd name="connsiteX3" fmla="*/ 947426 w 3497334"/>
                    <a:gd name="connsiteY3" fmla="*/ 1827480 h 1954102"/>
                    <a:gd name="connsiteX4" fmla="*/ 995066 w 3497334"/>
                    <a:gd name="connsiteY4" fmla="*/ 1805759 h 1954102"/>
                    <a:gd name="connsiteX5" fmla="*/ 579131 w 3497334"/>
                    <a:gd name="connsiteY5" fmla="*/ 1954102 h 1954102"/>
                    <a:gd name="connsiteX6" fmla="*/ 73472 w 3497334"/>
                    <a:gd name="connsiteY6" fmla="*/ 1699158 h 1954102"/>
                    <a:gd name="connsiteX7" fmla="*/ 196873 w 3497334"/>
                    <a:gd name="connsiteY7" fmla="*/ 1443595 h 1954102"/>
                    <a:gd name="connsiteX8" fmla="*/ 650230 w 3497334"/>
                    <a:gd name="connsiteY8" fmla="*/ 1326730 h 1954102"/>
                    <a:gd name="connsiteX9" fmla="*/ 514000 w 3497334"/>
                    <a:gd name="connsiteY9" fmla="*/ 1014647 h 1954102"/>
                    <a:gd name="connsiteX10" fmla="*/ 89941 w 3497334"/>
                    <a:gd name="connsiteY10" fmla="*/ 832129 h 1954102"/>
                    <a:gd name="connsiteX11" fmla="*/ 3 w 3497334"/>
                    <a:gd name="connsiteY11" fmla="*/ 659405 h 1954102"/>
                    <a:gd name="connsiteX12" fmla="*/ 87616 w 3497334"/>
                    <a:gd name="connsiteY12" fmla="*/ 411904 h 1954102"/>
                    <a:gd name="connsiteX13" fmla="*/ 223548 w 3497334"/>
                    <a:gd name="connsiteY13" fmla="*/ 290998 h 1954102"/>
                    <a:gd name="connsiteX14" fmla="*/ 429641 w 3497334"/>
                    <a:gd name="connsiteY14" fmla="*/ 225961 h 1954102"/>
                    <a:gd name="connsiteX15" fmla="*/ 707613 w 3497334"/>
                    <a:gd name="connsiteY15" fmla="*/ 304873 h 1954102"/>
                    <a:gd name="connsiteX16" fmla="*/ 1062031 w 3497334"/>
                    <a:gd name="connsiteY16" fmla="*/ 441666 h 1954102"/>
                    <a:gd name="connsiteX17" fmla="*/ 1034886 w 3497334"/>
                    <a:gd name="connsiteY17" fmla="*/ 240102 h 1954102"/>
                    <a:gd name="connsiteX18" fmla="*/ 970512 w 3497334"/>
                    <a:gd name="connsiteY18" fmla="*/ 26107 h 1954102"/>
                    <a:gd name="connsiteX19" fmla="*/ 1072822 w 3497334"/>
                    <a:gd name="connsiteY19" fmla="*/ 21982 h 1954102"/>
                    <a:gd name="connsiteX20" fmla="*/ 1211515 w 3497334"/>
                    <a:gd name="connsiteY20" fmla="*/ 203781 h 1954102"/>
                    <a:gd name="connsiteX21" fmla="*/ 1400744 w 3497334"/>
                    <a:gd name="connsiteY21" fmla="*/ 355226 h 1954102"/>
                    <a:gd name="connsiteX22" fmla="*/ 2071807 w 3497334"/>
                    <a:gd name="connsiteY22" fmla="*/ 265949 h 1954102"/>
                    <a:gd name="connsiteX23" fmla="*/ 2340470 w 3497334"/>
                    <a:gd name="connsiteY23" fmla="*/ 446558 h 1954102"/>
                    <a:gd name="connsiteX24" fmla="*/ 2491319 w 3497334"/>
                    <a:gd name="connsiteY24" fmla="*/ 690338 h 1954102"/>
                    <a:gd name="connsiteX25" fmla="*/ 2864178 w 3497334"/>
                    <a:gd name="connsiteY25" fmla="*/ 576250 h 1954102"/>
                    <a:gd name="connsiteX26" fmla="*/ 3082191 w 3497334"/>
                    <a:gd name="connsiteY26" fmla="*/ 442212 h 1954102"/>
                    <a:gd name="connsiteX27" fmla="*/ 3495449 w 3497334"/>
                    <a:gd name="connsiteY27" fmla="*/ 55690 h 1954102"/>
                    <a:gd name="connsiteX28" fmla="*/ 3225139 w 3497334"/>
                    <a:gd name="connsiteY28" fmla="*/ 992230 h 1954102"/>
                    <a:gd name="connsiteX29" fmla="*/ 2979975 w 3497334"/>
                    <a:gd name="connsiteY29" fmla="*/ 1332834 h 1954102"/>
                    <a:gd name="connsiteX30" fmla="*/ 2713749 w 3497334"/>
                    <a:gd name="connsiteY30" fmla="*/ 1441862 h 1954102"/>
                    <a:gd name="connsiteX31" fmla="*/ 2266629 w 3497334"/>
                    <a:gd name="connsiteY31" fmla="*/ 1540104 h 1954102"/>
                    <a:gd name="connsiteX0" fmla="*/ 2220515 w 3497433"/>
                    <a:gd name="connsiteY0" fmla="*/ 1551562 h 1954102"/>
                    <a:gd name="connsiteX1" fmla="*/ 1690592 w 3497433"/>
                    <a:gd name="connsiteY1" fmla="*/ 1604483 h 1954102"/>
                    <a:gd name="connsiteX2" fmla="*/ 1265699 w 3497433"/>
                    <a:gd name="connsiteY2" fmla="*/ 1635537 h 1954102"/>
                    <a:gd name="connsiteX3" fmla="*/ 947426 w 3497433"/>
                    <a:gd name="connsiteY3" fmla="*/ 1827480 h 1954102"/>
                    <a:gd name="connsiteX4" fmla="*/ 995066 w 3497433"/>
                    <a:gd name="connsiteY4" fmla="*/ 1805759 h 1954102"/>
                    <a:gd name="connsiteX5" fmla="*/ 579131 w 3497433"/>
                    <a:gd name="connsiteY5" fmla="*/ 1954102 h 1954102"/>
                    <a:gd name="connsiteX6" fmla="*/ 73472 w 3497433"/>
                    <a:gd name="connsiteY6" fmla="*/ 1699158 h 1954102"/>
                    <a:gd name="connsiteX7" fmla="*/ 196873 w 3497433"/>
                    <a:gd name="connsiteY7" fmla="*/ 1443595 h 1954102"/>
                    <a:gd name="connsiteX8" fmla="*/ 650230 w 3497433"/>
                    <a:gd name="connsiteY8" fmla="*/ 1326730 h 1954102"/>
                    <a:gd name="connsiteX9" fmla="*/ 514000 w 3497433"/>
                    <a:gd name="connsiteY9" fmla="*/ 1014647 h 1954102"/>
                    <a:gd name="connsiteX10" fmla="*/ 89941 w 3497433"/>
                    <a:gd name="connsiteY10" fmla="*/ 832129 h 1954102"/>
                    <a:gd name="connsiteX11" fmla="*/ 3 w 3497433"/>
                    <a:gd name="connsiteY11" fmla="*/ 659405 h 1954102"/>
                    <a:gd name="connsiteX12" fmla="*/ 87616 w 3497433"/>
                    <a:gd name="connsiteY12" fmla="*/ 411904 h 1954102"/>
                    <a:gd name="connsiteX13" fmla="*/ 223548 w 3497433"/>
                    <a:gd name="connsiteY13" fmla="*/ 290998 h 1954102"/>
                    <a:gd name="connsiteX14" fmla="*/ 429641 w 3497433"/>
                    <a:gd name="connsiteY14" fmla="*/ 225961 h 1954102"/>
                    <a:gd name="connsiteX15" fmla="*/ 707613 w 3497433"/>
                    <a:gd name="connsiteY15" fmla="*/ 304873 h 1954102"/>
                    <a:gd name="connsiteX16" fmla="*/ 1062031 w 3497433"/>
                    <a:gd name="connsiteY16" fmla="*/ 441666 h 1954102"/>
                    <a:gd name="connsiteX17" fmla="*/ 1034886 w 3497433"/>
                    <a:gd name="connsiteY17" fmla="*/ 240102 h 1954102"/>
                    <a:gd name="connsiteX18" fmla="*/ 970512 w 3497433"/>
                    <a:gd name="connsiteY18" fmla="*/ 26107 h 1954102"/>
                    <a:gd name="connsiteX19" fmla="*/ 1072822 w 3497433"/>
                    <a:gd name="connsiteY19" fmla="*/ 21982 h 1954102"/>
                    <a:gd name="connsiteX20" fmla="*/ 1211515 w 3497433"/>
                    <a:gd name="connsiteY20" fmla="*/ 203781 h 1954102"/>
                    <a:gd name="connsiteX21" fmla="*/ 1400744 w 3497433"/>
                    <a:gd name="connsiteY21" fmla="*/ 355226 h 1954102"/>
                    <a:gd name="connsiteX22" fmla="*/ 2071807 w 3497433"/>
                    <a:gd name="connsiteY22" fmla="*/ 265949 h 1954102"/>
                    <a:gd name="connsiteX23" fmla="*/ 2340470 w 3497433"/>
                    <a:gd name="connsiteY23" fmla="*/ 446558 h 1954102"/>
                    <a:gd name="connsiteX24" fmla="*/ 2491319 w 3497433"/>
                    <a:gd name="connsiteY24" fmla="*/ 690338 h 1954102"/>
                    <a:gd name="connsiteX25" fmla="*/ 2864178 w 3497433"/>
                    <a:gd name="connsiteY25" fmla="*/ 576250 h 1954102"/>
                    <a:gd name="connsiteX26" fmla="*/ 3082191 w 3497433"/>
                    <a:gd name="connsiteY26" fmla="*/ 442212 h 1954102"/>
                    <a:gd name="connsiteX27" fmla="*/ 3495449 w 3497433"/>
                    <a:gd name="connsiteY27" fmla="*/ 55690 h 1954102"/>
                    <a:gd name="connsiteX28" fmla="*/ 3225139 w 3497433"/>
                    <a:gd name="connsiteY28" fmla="*/ 992230 h 1954102"/>
                    <a:gd name="connsiteX29" fmla="*/ 2910510 w 3497433"/>
                    <a:gd name="connsiteY29" fmla="*/ 1296286 h 1954102"/>
                    <a:gd name="connsiteX30" fmla="*/ 2713749 w 3497433"/>
                    <a:gd name="connsiteY30" fmla="*/ 1441862 h 1954102"/>
                    <a:gd name="connsiteX31" fmla="*/ 2266629 w 3497433"/>
                    <a:gd name="connsiteY31" fmla="*/ 1540104 h 1954102"/>
                    <a:gd name="connsiteX0" fmla="*/ 2220515 w 3495918"/>
                    <a:gd name="connsiteY0" fmla="*/ 1551562 h 1954102"/>
                    <a:gd name="connsiteX1" fmla="*/ 1690592 w 3495918"/>
                    <a:gd name="connsiteY1" fmla="*/ 1604483 h 1954102"/>
                    <a:gd name="connsiteX2" fmla="*/ 1265699 w 3495918"/>
                    <a:gd name="connsiteY2" fmla="*/ 1635537 h 1954102"/>
                    <a:gd name="connsiteX3" fmla="*/ 947426 w 3495918"/>
                    <a:gd name="connsiteY3" fmla="*/ 1827480 h 1954102"/>
                    <a:gd name="connsiteX4" fmla="*/ 995066 w 3495918"/>
                    <a:gd name="connsiteY4" fmla="*/ 1805759 h 1954102"/>
                    <a:gd name="connsiteX5" fmla="*/ 579131 w 3495918"/>
                    <a:gd name="connsiteY5" fmla="*/ 1954102 h 1954102"/>
                    <a:gd name="connsiteX6" fmla="*/ 73472 w 3495918"/>
                    <a:gd name="connsiteY6" fmla="*/ 1699158 h 1954102"/>
                    <a:gd name="connsiteX7" fmla="*/ 196873 w 3495918"/>
                    <a:gd name="connsiteY7" fmla="*/ 1443595 h 1954102"/>
                    <a:gd name="connsiteX8" fmla="*/ 650230 w 3495918"/>
                    <a:gd name="connsiteY8" fmla="*/ 1326730 h 1954102"/>
                    <a:gd name="connsiteX9" fmla="*/ 514000 w 3495918"/>
                    <a:gd name="connsiteY9" fmla="*/ 1014647 h 1954102"/>
                    <a:gd name="connsiteX10" fmla="*/ 89941 w 3495918"/>
                    <a:gd name="connsiteY10" fmla="*/ 832129 h 1954102"/>
                    <a:gd name="connsiteX11" fmla="*/ 3 w 3495918"/>
                    <a:gd name="connsiteY11" fmla="*/ 659405 h 1954102"/>
                    <a:gd name="connsiteX12" fmla="*/ 87616 w 3495918"/>
                    <a:gd name="connsiteY12" fmla="*/ 411904 h 1954102"/>
                    <a:gd name="connsiteX13" fmla="*/ 223548 w 3495918"/>
                    <a:gd name="connsiteY13" fmla="*/ 290998 h 1954102"/>
                    <a:gd name="connsiteX14" fmla="*/ 429641 w 3495918"/>
                    <a:gd name="connsiteY14" fmla="*/ 225961 h 1954102"/>
                    <a:gd name="connsiteX15" fmla="*/ 707613 w 3495918"/>
                    <a:gd name="connsiteY15" fmla="*/ 304873 h 1954102"/>
                    <a:gd name="connsiteX16" fmla="*/ 1062031 w 3495918"/>
                    <a:gd name="connsiteY16" fmla="*/ 441666 h 1954102"/>
                    <a:gd name="connsiteX17" fmla="*/ 1034886 w 3495918"/>
                    <a:gd name="connsiteY17" fmla="*/ 240102 h 1954102"/>
                    <a:gd name="connsiteX18" fmla="*/ 970512 w 3495918"/>
                    <a:gd name="connsiteY18" fmla="*/ 26107 h 1954102"/>
                    <a:gd name="connsiteX19" fmla="*/ 1072822 w 3495918"/>
                    <a:gd name="connsiteY19" fmla="*/ 21982 h 1954102"/>
                    <a:gd name="connsiteX20" fmla="*/ 1211515 w 3495918"/>
                    <a:gd name="connsiteY20" fmla="*/ 203781 h 1954102"/>
                    <a:gd name="connsiteX21" fmla="*/ 1400744 w 3495918"/>
                    <a:gd name="connsiteY21" fmla="*/ 355226 h 1954102"/>
                    <a:gd name="connsiteX22" fmla="*/ 2071807 w 3495918"/>
                    <a:gd name="connsiteY22" fmla="*/ 265949 h 1954102"/>
                    <a:gd name="connsiteX23" fmla="*/ 2340470 w 3495918"/>
                    <a:gd name="connsiteY23" fmla="*/ 446558 h 1954102"/>
                    <a:gd name="connsiteX24" fmla="*/ 2491319 w 3495918"/>
                    <a:gd name="connsiteY24" fmla="*/ 690338 h 1954102"/>
                    <a:gd name="connsiteX25" fmla="*/ 2864178 w 3495918"/>
                    <a:gd name="connsiteY25" fmla="*/ 576250 h 1954102"/>
                    <a:gd name="connsiteX26" fmla="*/ 3082191 w 3495918"/>
                    <a:gd name="connsiteY26" fmla="*/ 442212 h 1954102"/>
                    <a:gd name="connsiteX27" fmla="*/ 3495449 w 3495918"/>
                    <a:gd name="connsiteY27" fmla="*/ 55690 h 1954102"/>
                    <a:gd name="connsiteX28" fmla="*/ 3158933 w 3495918"/>
                    <a:gd name="connsiteY28" fmla="*/ 975510 h 1954102"/>
                    <a:gd name="connsiteX29" fmla="*/ 2910510 w 3495918"/>
                    <a:gd name="connsiteY29" fmla="*/ 1296286 h 1954102"/>
                    <a:gd name="connsiteX30" fmla="*/ 2713749 w 3495918"/>
                    <a:gd name="connsiteY30" fmla="*/ 1441862 h 1954102"/>
                    <a:gd name="connsiteX31" fmla="*/ 2266629 w 3495918"/>
                    <a:gd name="connsiteY31" fmla="*/ 1540104 h 1954102"/>
                    <a:gd name="connsiteX0" fmla="*/ 2220515 w 3495918"/>
                    <a:gd name="connsiteY0" fmla="*/ 1551562 h 1954102"/>
                    <a:gd name="connsiteX1" fmla="*/ 1690592 w 3495918"/>
                    <a:gd name="connsiteY1" fmla="*/ 1604483 h 1954102"/>
                    <a:gd name="connsiteX2" fmla="*/ 1265699 w 3495918"/>
                    <a:gd name="connsiteY2" fmla="*/ 1635537 h 1954102"/>
                    <a:gd name="connsiteX3" fmla="*/ 947426 w 3495918"/>
                    <a:gd name="connsiteY3" fmla="*/ 1827480 h 1954102"/>
                    <a:gd name="connsiteX4" fmla="*/ 995066 w 3495918"/>
                    <a:gd name="connsiteY4" fmla="*/ 1805759 h 1954102"/>
                    <a:gd name="connsiteX5" fmla="*/ 579131 w 3495918"/>
                    <a:gd name="connsiteY5" fmla="*/ 1954102 h 1954102"/>
                    <a:gd name="connsiteX6" fmla="*/ 73472 w 3495918"/>
                    <a:gd name="connsiteY6" fmla="*/ 1699158 h 1954102"/>
                    <a:gd name="connsiteX7" fmla="*/ 196873 w 3495918"/>
                    <a:gd name="connsiteY7" fmla="*/ 1443595 h 1954102"/>
                    <a:gd name="connsiteX8" fmla="*/ 650230 w 3495918"/>
                    <a:gd name="connsiteY8" fmla="*/ 1326730 h 1954102"/>
                    <a:gd name="connsiteX9" fmla="*/ 514000 w 3495918"/>
                    <a:gd name="connsiteY9" fmla="*/ 1014647 h 1954102"/>
                    <a:gd name="connsiteX10" fmla="*/ 89941 w 3495918"/>
                    <a:gd name="connsiteY10" fmla="*/ 832129 h 1954102"/>
                    <a:gd name="connsiteX11" fmla="*/ 3 w 3495918"/>
                    <a:gd name="connsiteY11" fmla="*/ 659405 h 1954102"/>
                    <a:gd name="connsiteX12" fmla="*/ 87616 w 3495918"/>
                    <a:gd name="connsiteY12" fmla="*/ 411904 h 1954102"/>
                    <a:gd name="connsiteX13" fmla="*/ 223548 w 3495918"/>
                    <a:gd name="connsiteY13" fmla="*/ 290998 h 1954102"/>
                    <a:gd name="connsiteX14" fmla="*/ 429641 w 3495918"/>
                    <a:gd name="connsiteY14" fmla="*/ 225961 h 1954102"/>
                    <a:gd name="connsiteX15" fmla="*/ 707613 w 3495918"/>
                    <a:gd name="connsiteY15" fmla="*/ 304873 h 1954102"/>
                    <a:gd name="connsiteX16" fmla="*/ 1062031 w 3495918"/>
                    <a:gd name="connsiteY16" fmla="*/ 441666 h 1954102"/>
                    <a:gd name="connsiteX17" fmla="*/ 1034886 w 3495918"/>
                    <a:gd name="connsiteY17" fmla="*/ 240102 h 1954102"/>
                    <a:gd name="connsiteX18" fmla="*/ 970512 w 3495918"/>
                    <a:gd name="connsiteY18" fmla="*/ 26107 h 1954102"/>
                    <a:gd name="connsiteX19" fmla="*/ 1072822 w 3495918"/>
                    <a:gd name="connsiteY19" fmla="*/ 21982 h 1954102"/>
                    <a:gd name="connsiteX20" fmla="*/ 1211515 w 3495918"/>
                    <a:gd name="connsiteY20" fmla="*/ 203781 h 1954102"/>
                    <a:gd name="connsiteX21" fmla="*/ 1400744 w 3495918"/>
                    <a:gd name="connsiteY21" fmla="*/ 355226 h 1954102"/>
                    <a:gd name="connsiteX22" fmla="*/ 2071807 w 3495918"/>
                    <a:gd name="connsiteY22" fmla="*/ 265949 h 1954102"/>
                    <a:gd name="connsiteX23" fmla="*/ 2340470 w 3495918"/>
                    <a:gd name="connsiteY23" fmla="*/ 446558 h 1954102"/>
                    <a:gd name="connsiteX24" fmla="*/ 2491319 w 3495918"/>
                    <a:gd name="connsiteY24" fmla="*/ 690338 h 1954102"/>
                    <a:gd name="connsiteX25" fmla="*/ 2864178 w 3495918"/>
                    <a:gd name="connsiteY25" fmla="*/ 576250 h 1954102"/>
                    <a:gd name="connsiteX26" fmla="*/ 3082191 w 3495918"/>
                    <a:gd name="connsiteY26" fmla="*/ 442212 h 1954102"/>
                    <a:gd name="connsiteX27" fmla="*/ 3495449 w 3495918"/>
                    <a:gd name="connsiteY27" fmla="*/ 55690 h 1954102"/>
                    <a:gd name="connsiteX28" fmla="*/ 3158933 w 3495918"/>
                    <a:gd name="connsiteY28" fmla="*/ 975510 h 1954102"/>
                    <a:gd name="connsiteX29" fmla="*/ 2910510 w 3495918"/>
                    <a:gd name="connsiteY29" fmla="*/ 1296286 h 1954102"/>
                    <a:gd name="connsiteX30" fmla="*/ 2643128 w 3495918"/>
                    <a:gd name="connsiteY30" fmla="*/ 1441862 h 1954102"/>
                    <a:gd name="connsiteX31" fmla="*/ 2266629 w 3495918"/>
                    <a:gd name="connsiteY31" fmla="*/ 1540104 h 1954102"/>
                    <a:gd name="connsiteX0" fmla="*/ 2220515 w 3495918"/>
                    <a:gd name="connsiteY0" fmla="*/ 1551562 h 1954102"/>
                    <a:gd name="connsiteX1" fmla="*/ 1690592 w 3495918"/>
                    <a:gd name="connsiteY1" fmla="*/ 1604483 h 1954102"/>
                    <a:gd name="connsiteX2" fmla="*/ 1265699 w 3495918"/>
                    <a:gd name="connsiteY2" fmla="*/ 1635537 h 1954102"/>
                    <a:gd name="connsiteX3" fmla="*/ 947426 w 3495918"/>
                    <a:gd name="connsiteY3" fmla="*/ 1827480 h 1954102"/>
                    <a:gd name="connsiteX4" fmla="*/ 995066 w 3495918"/>
                    <a:gd name="connsiteY4" fmla="*/ 1805759 h 1954102"/>
                    <a:gd name="connsiteX5" fmla="*/ 579131 w 3495918"/>
                    <a:gd name="connsiteY5" fmla="*/ 1954102 h 1954102"/>
                    <a:gd name="connsiteX6" fmla="*/ 73472 w 3495918"/>
                    <a:gd name="connsiteY6" fmla="*/ 1699158 h 1954102"/>
                    <a:gd name="connsiteX7" fmla="*/ 196873 w 3495918"/>
                    <a:gd name="connsiteY7" fmla="*/ 1443595 h 1954102"/>
                    <a:gd name="connsiteX8" fmla="*/ 650230 w 3495918"/>
                    <a:gd name="connsiteY8" fmla="*/ 1326730 h 1954102"/>
                    <a:gd name="connsiteX9" fmla="*/ 514000 w 3495918"/>
                    <a:gd name="connsiteY9" fmla="*/ 1014647 h 1954102"/>
                    <a:gd name="connsiteX10" fmla="*/ 89941 w 3495918"/>
                    <a:gd name="connsiteY10" fmla="*/ 832129 h 1954102"/>
                    <a:gd name="connsiteX11" fmla="*/ 3 w 3495918"/>
                    <a:gd name="connsiteY11" fmla="*/ 659405 h 1954102"/>
                    <a:gd name="connsiteX12" fmla="*/ 87616 w 3495918"/>
                    <a:gd name="connsiteY12" fmla="*/ 411904 h 1954102"/>
                    <a:gd name="connsiteX13" fmla="*/ 223548 w 3495918"/>
                    <a:gd name="connsiteY13" fmla="*/ 290998 h 1954102"/>
                    <a:gd name="connsiteX14" fmla="*/ 429641 w 3495918"/>
                    <a:gd name="connsiteY14" fmla="*/ 225961 h 1954102"/>
                    <a:gd name="connsiteX15" fmla="*/ 707613 w 3495918"/>
                    <a:gd name="connsiteY15" fmla="*/ 304873 h 1954102"/>
                    <a:gd name="connsiteX16" fmla="*/ 1062031 w 3495918"/>
                    <a:gd name="connsiteY16" fmla="*/ 441666 h 1954102"/>
                    <a:gd name="connsiteX17" fmla="*/ 1034886 w 3495918"/>
                    <a:gd name="connsiteY17" fmla="*/ 240102 h 1954102"/>
                    <a:gd name="connsiteX18" fmla="*/ 970512 w 3495918"/>
                    <a:gd name="connsiteY18" fmla="*/ 26107 h 1954102"/>
                    <a:gd name="connsiteX19" fmla="*/ 1072822 w 3495918"/>
                    <a:gd name="connsiteY19" fmla="*/ 21982 h 1954102"/>
                    <a:gd name="connsiteX20" fmla="*/ 1211515 w 3495918"/>
                    <a:gd name="connsiteY20" fmla="*/ 203781 h 1954102"/>
                    <a:gd name="connsiteX21" fmla="*/ 1400744 w 3495918"/>
                    <a:gd name="connsiteY21" fmla="*/ 355226 h 1954102"/>
                    <a:gd name="connsiteX22" fmla="*/ 2071807 w 3495918"/>
                    <a:gd name="connsiteY22" fmla="*/ 265949 h 1954102"/>
                    <a:gd name="connsiteX23" fmla="*/ 2340470 w 3495918"/>
                    <a:gd name="connsiteY23" fmla="*/ 446558 h 1954102"/>
                    <a:gd name="connsiteX24" fmla="*/ 2491319 w 3495918"/>
                    <a:gd name="connsiteY24" fmla="*/ 690338 h 1954102"/>
                    <a:gd name="connsiteX25" fmla="*/ 2740592 w 3495918"/>
                    <a:gd name="connsiteY25" fmla="*/ 665424 h 1954102"/>
                    <a:gd name="connsiteX26" fmla="*/ 3082191 w 3495918"/>
                    <a:gd name="connsiteY26" fmla="*/ 442212 h 1954102"/>
                    <a:gd name="connsiteX27" fmla="*/ 3495449 w 3495918"/>
                    <a:gd name="connsiteY27" fmla="*/ 55690 h 1954102"/>
                    <a:gd name="connsiteX28" fmla="*/ 3158933 w 3495918"/>
                    <a:gd name="connsiteY28" fmla="*/ 975510 h 1954102"/>
                    <a:gd name="connsiteX29" fmla="*/ 2910510 w 3495918"/>
                    <a:gd name="connsiteY29" fmla="*/ 1296286 h 1954102"/>
                    <a:gd name="connsiteX30" fmla="*/ 2643128 w 3495918"/>
                    <a:gd name="connsiteY30" fmla="*/ 1441862 h 1954102"/>
                    <a:gd name="connsiteX31" fmla="*/ 2266629 w 3495918"/>
                    <a:gd name="connsiteY31" fmla="*/ 1540104 h 1954102"/>
                    <a:gd name="connsiteX0" fmla="*/ 2220515 w 3495918"/>
                    <a:gd name="connsiteY0" fmla="*/ 1551562 h 1954102"/>
                    <a:gd name="connsiteX1" fmla="*/ 1690592 w 3495918"/>
                    <a:gd name="connsiteY1" fmla="*/ 1604483 h 1954102"/>
                    <a:gd name="connsiteX2" fmla="*/ 1265699 w 3495918"/>
                    <a:gd name="connsiteY2" fmla="*/ 1635537 h 1954102"/>
                    <a:gd name="connsiteX3" fmla="*/ 947426 w 3495918"/>
                    <a:gd name="connsiteY3" fmla="*/ 1827480 h 1954102"/>
                    <a:gd name="connsiteX4" fmla="*/ 995066 w 3495918"/>
                    <a:gd name="connsiteY4" fmla="*/ 1805759 h 1954102"/>
                    <a:gd name="connsiteX5" fmla="*/ 579131 w 3495918"/>
                    <a:gd name="connsiteY5" fmla="*/ 1954102 h 1954102"/>
                    <a:gd name="connsiteX6" fmla="*/ 73472 w 3495918"/>
                    <a:gd name="connsiteY6" fmla="*/ 1699158 h 1954102"/>
                    <a:gd name="connsiteX7" fmla="*/ 196873 w 3495918"/>
                    <a:gd name="connsiteY7" fmla="*/ 1443595 h 1954102"/>
                    <a:gd name="connsiteX8" fmla="*/ 650230 w 3495918"/>
                    <a:gd name="connsiteY8" fmla="*/ 1326730 h 1954102"/>
                    <a:gd name="connsiteX9" fmla="*/ 514000 w 3495918"/>
                    <a:gd name="connsiteY9" fmla="*/ 1014647 h 1954102"/>
                    <a:gd name="connsiteX10" fmla="*/ 89941 w 3495918"/>
                    <a:gd name="connsiteY10" fmla="*/ 832129 h 1954102"/>
                    <a:gd name="connsiteX11" fmla="*/ 3 w 3495918"/>
                    <a:gd name="connsiteY11" fmla="*/ 659405 h 1954102"/>
                    <a:gd name="connsiteX12" fmla="*/ 87616 w 3495918"/>
                    <a:gd name="connsiteY12" fmla="*/ 411904 h 1954102"/>
                    <a:gd name="connsiteX13" fmla="*/ 245617 w 3495918"/>
                    <a:gd name="connsiteY13" fmla="*/ 274278 h 1954102"/>
                    <a:gd name="connsiteX14" fmla="*/ 429641 w 3495918"/>
                    <a:gd name="connsiteY14" fmla="*/ 225961 h 1954102"/>
                    <a:gd name="connsiteX15" fmla="*/ 707613 w 3495918"/>
                    <a:gd name="connsiteY15" fmla="*/ 304873 h 1954102"/>
                    <a:gd name="connsiteX16" fmla="*/ 1062031 w 3495918"/>
                    <a:gd name="connsiteY16" fmla="*/ 441666 h 1954102"/>
                    <a:gd name="connsiteX17" fmla="*/ 1034886 w 3495918"/>
                    <a:gd name="connsiteY17" fmla="*/ 240102 h 1954102"/>
                    <a:gd name="connsiteX18" fmla="*/ 970512 w 3495918"/>
                    <a:gd name="connsiteY18" fmla="*/ 26107 h 1954102"/>
                    <a:gd name="connsiteX19" fmla="*/ 1072822 w 3495918"/>
                    <a:gd name="connsiteY19" fmla="*/ 21982 h 1954102"/>
                    <a:gd name="connsiteX20" fmla="*/ 1211515 w 3495918"/>
                    <a:gd name="connsiteY20" fmla="*/ 203781 h 1954102"/>
                    <a:gd name="connsiteX21" fmla="*/ 1400744 w 3495918"/>
                    <a:gd name="connsiteY21" fmla="*/ 355226 h 1954102"/>
                    <a:gd name="connsiteX22" fmla="*/ 2071807 w 3495918"/>
                    <a:gd name="connsiteY22" fmla="*/ 265949 h 1954102"/>
                    <a:gd name="connsiteX23" fmla="*/ 2340470 w 3495918"/>
                    <a:gd name="connsiteY23" fmla="*/ 446558 h 1954102"/>
                    <a:gd name="connsiteX24" fmla="*/ 2491319 w 3495918"/>
                    <a:gd name="connsiteY24" fmla="*/ 690338 h 1954102"/>
                    <a:gd name="connsiteX25" fmla="*/ 2740592 w 3495918"/>
                    <a:gd name="connsiteY25" fmla="*/ 665424 h 1954102"/>
                    <a:gd name="connsiteX26" fmla="*/ 3082191 w 3495918"/>
                    <a:gd name="connsiteY26" fmla="*/ 442212 h 1954102"/>
                    <a:gd name="connsiteX27" fmla="*/ 3495449 w 3495918"/>
                    <a:gd name="connsiteY27" fmla="*/ 55690 h 1954102"/>
                    <a:gd name="connsiteX28" fmla="*/ 3158933 w 3495918"/>
                    <a:gd name="connsiteY28" fmla="*/ 975510 h 1954102"/>
                    <a:gd name="connsiteX29" fmla="*/ 2910510 w 3495918"/>
                    <a:gd name="connsiteY29" fmla="*/ 1296286 h 1954102"/>
                    <a:gd name="connsiteX30" fmla="*/ 2643128 w 3495918"/>
                    <a:gd name="connsiteY30" fmla="*/ 1441862 h 1954102"/>
                    <a:gd name="connsiteX31" fmla="*/ 2266629 w 3495918"/>
                    <a:gd name="connsiteY31" fmla="*/ 1540104 h 1954102"/>
                    <a:gd name="connsiteX0" fmla="*/ 2220515 w 3495918"/>
                    <a:gd name="connsiteY0" fmla="*/ 1551562 h 1954102"/>
                    <a:gd name="connsiteX1" fmla="*/ 1690592 w 3495918"/>
                    <a:gd name="connsiteY1" fmla="*/ 1604483 h 1954102"/>
                    <a:gd name="connsiteX2" fmla="*/ 1265699 w 3495918"/>
                    <a:gd name="connsiteY2" fmla="*/ 1635537 h 1954102"/>
                    <a:gd name="connsiteX3" fmla="*/ 947426 w 3495918"/>
                    <a:gd name="connsiteY3" fmla="*/ 1827480 h 1954102"/>
                    <a:gd name="connsiteX4" fmla="*/ 995066 w 3495918"/>
                    <a:gd name="connsiteY4" fmla="*/ 1805759 h 1954102"/>
                    <a:gd name="connsiteX5" fmla="*/ 579131 w 3495918"/>
                    <a:gd name="connsiteY5" fmla="*/ 1954102 h 1954102"/>
                    <a:gd name="connsiteX6" fmla="*/ 73472 w 3495918"/>
                    <a:gd name="connsiteY6" fmla="*/ 1699158 h 1954102"/>
                    <a:gd name="connsiteX7" fmla="*/ 196873 w 3495918"/>
                    <a:gd name="connsiteY7" fmla="*/ 1443595 h 1954102"/>
                    <a:gd name="connsiteX8" fmla="*/ 650230 w 3495918"/>
                    <a:gd name="connsiteY8" fmla="*/ 1326730 h 1954102"/>
                    <a:gd name="connsiteX9" fmla="*/ 514000 w 3495918"/>
                    <a:gd name="connsiteY9" fmla="*/ 1014647 h 1954102"/>
                    <a:gd name="connsiteX10" fmla="*/ 89941 w 3495918"/>
                    <a:gd name="connsiteY10" fmla="*/ 832129 h 1954102"/>
                    <a:gd name="connsiteX11" fmla="*/ 3 w 3495918"/>
                    <a:gd name="connsiteY11" fmla="*/ 659405 h 1954102"/>
                    <a:gd name="connsiteX12" fmla="*/ 87616 w 3495918"/>
                    <a:gd name="connsiteY12" fmla="*/ 411904 h 1954102"/>
                    <a:gd name="connsiteX13" fmla="*/ 245617 w 3495918"/>
                    <a:gd name="connsiteY13" fmla="*/ 274278 h 1954102"/>
                    <a:gd name="connsiteX14" fmla="*/ 429641 w 3495918"/>
                    <a:gd name="connsiteY14" fmla="*/ 225961 h 1954102"/>
                    <a:gd name="connsiteX15" fmla="*/ 707613 w 3495918"/>
                    <a:gd name="connsiteY15" fmla="*/ 304873 h 1954102"/>
                    <a:gd name="connsiteX16" fmla="*/ 1062031 w 3495918"/>
                    <a:gd name="connsiteY16" fmla="*/ 441666 h 1954102"/>
                    <a:gd name="connsiteX17" fmla="*/ 1034886 w 3495918"/>
                    <a:gd name="connsiteY17" fmla="*/ 240102 h 1954102"/>
                    <a:gd name="connsiteX18" fmla="*/ 970512 w 3495918"/>
                    <a:gd name="connsiteY18" fmla="*/ 26107 h 1954102"/>
                    <a:gd name="connsiteX19" fmla="*/ 1072822 w 3495918"/>
                    <a:gd name="connsiteY19" fmla="*/ 21982 h 1954102"/>
                    <a:gd name="connsiteX20" fmla="*/ 1211515 w 3495918"/>
                    <a:gd name="connsiteY20" fmla="*/ 203781 h 1954102"/>
                    <a:gd name="connsiteX21" fmla="*/ 1400744 w 3495918"/>
                    <a:gd name="connsiteY21" fmla="*/ 355226 h 1954102"/>
                    <a:gd name="connsiteX22" fmla="*/ 2071807 w 3495918"/>
                    <a:gd name="connsiteY22" fmla="*/ 265949 h 1954102"/>
                    <a:gd name="connsiteX23" fmla="*/ 2340470 w 3495918"/>
                    <a:gd name="connsiteY23" fmla="*/ 446558 h 1954102"/>
                    <a:gd name="connsiteX24" fmla="*/ 2491319 w 3495918"/>
                    <a:gd name="connsiteY24" fmla="*/ 690338 h 1954102"/>
                    <a:gd name="connsiteX25" fmla="*/ 2503354 w 3495918"/>
                    <a:gd name="connsiteY25" fmla="*/ 985899 h 1954102"/>
                    <a:gd name="connsiteX26" fmla="*/ 3082191 w 3495918"/>
                    <a:gd name="connsiteY26" fmla="*/ 442212 h 1954102"/>
                    <a:gd name="connsiteX27" fmla="*/ 3495449 w 3495918"/>
                    <a:gd name="connsiteY27" fmla="*/ 55690 h 1954102"/>
                    <a:gd name="connsiteX28" fmla="*/ 3158933 w 3495918"/>
                    <a:gd name="connsiteY28" fmla="*/ 975510 h 1954102"/>
                    <a:gd name="connsiteX29" fmla="*/ 2910510 w 3495918"/>
                    <a:gd name="connsiteY29" fmla="*/ 1296286 h 1954102"/>
                    <a:gd name="connsiteX30" fmla="*/ 2643128 w 3495918"/>
                    <a:gd name="connsiteY30" fmla="*/ 1441862 h 1954102"/>
                    <a:gd name="connsiteX31" fmla="*/ 2266629 w 3495918"/>
                    <a:gd name="connsiteY31" fmla="*/ 1540104 h 1954102"/>
                    <a:gd name="connsiteX0" fmla="*/ 2220515 w 3514545"/>
                    <a:gd name="connsiteY0" fmla="*/ 1551562 h 1954102"/>
                    <a:gd name="connsiteX1" fmla="*/ 1690592 w 3514545"/>
                    <a:gd name="connsiteY1" fmla="*/ 1604483 h 1954102"/>
                    <a:gd name="connsiteX2" fmla="*/ 1265699 w 3514545"/>
                    <a:gd name="connsiteY2" fmla="*/ 1635537 h 1954102"/>
                    <a:gd name="connsiteX3" fmla="*/ 947426 w 3514545"/>
                    <a:gd name="connsiteY3" fmla="*/ 1827480 h 1954102"/>
                    <a:gd name="connsiteX4" fmla="*/ 995066 w 3514545"/>
                    <a:gd name="connsiteY4" fmla="*/ 1805759 h 1954102"/>
                    <a:gd name="connsiteX5" fmla="*/ 579131 w 3514545"/>
                    <a:gd name="connsiteY5" fmla="*/ 1954102 h 1954102"/>
                    <a:gd name="connsiteX6" fmla="*/ 73472 w 3514545"/>
                    <a:gd name="connsiteY6" fmla="*/ 1699158 h 1954102"/>
                    <a:gd name="connsiteX7" fmla="*/ 196873 w 3514545"/>
                    <a:gd name="connsiteY7" fmla="*/ 1443595 h 1954102"/>
                    <a:gd name="connsiteX8" fmla="*/ 650230 w 3514545"/>
                    <a:gd name="connsiteY8" fmla="*/ 1326730 h 1954102"/>
                    <a:gd name="connsiteX9" fmla="*/ 514000 w 3514545"/>
                    <a:gd name="connsiteY9" fmla="*/ 1014647 h 1954102"/>
                    <a:gd name="connsiteX10" fmla="*/ 89941 w 3514545"/>
                    <a:gd name="connsiteY10" fmla="*/ 832129 h 1954102"/>
                    <a:gd name="connsiteX11" fmla="*/ 3 w 3514545"/>
                    <a:gd name="connsiteY11" fmla="*/ 659405 h 1954102"/>
                    <a:gd name="connsiteX12" fmla="*/ 87616 w 3514545"/>
                    <a:gd name="connsiteY12" fmla="*/ 411904 h 1954102"/>
                    <a:gd name="connsiteX13" fmla="*/ 245617 w 3514545"/>
                    <a:gd name="connsiteY13" fmla="*/ 274278 h 1954102"/>
                    <a:gd name="connsiteX14" fmla="*/ 429641 w 3514545"/>
                    <a:gd name="connsiteY14" fmla="*/ 225961 h 1954102"/>
                    <a:gd name="connsiteX15" fmla="*/ 707613 w 3514545"/>
                    <a:gd name="connsiteY15" fmla="*/ 304873 h 1954102"/>
                    <a:gd name="connsiteX16" fmla="*/ 1062031 w 3514545"/>
                    <a:gd name="connsiteY16" fmla="*/ 441666 h 1954102"/>
                    <a:gd name="connsiteX17" fmla="*/ 1034886 w 3514545"/>
                    <a:gd name="connsiteY17" fmla="*/ 240102 h 1954102"/>
                    <a:gd name="connsiteX18" fmla="*/ 970512 w 3514545"/>
                    <a:gd name="connsiteY18" fmla="*/ 26107 h 1954102"/>
                    <a:gd name="connsiteX19" fmla="*/ 1072822 w 3514545"/>
                    <a:gd name="connsiteY19" fmla="*/ 21982 h 1954102"/>
                    <a:gd name="connsiteX20" fmla="*/ 1211515 w 3514545"/>
                    <a:gd name="connsiteY20" fmla="*/ 203781 h 1954102"/>
                    <a:gd name="connsiteX21" fmla="*/ 1400744 w 3514545"/>
                    <a:gd name="connsiteY21" fmla="*/ 355226 h 1954102"/>
                    <a:gd name="connsiteX22" fmla="*/ 2071807 w 3514545"/>
                    <a:gd name="connsiteY22" fmla="*/ 265949 h 1954102"/>
                    <a:gd name="connsiteX23" fmla="*/ 2340470 w 3514545"/>
                    <a:gd name="connsiteY23" fmla="*/ 446558 h 1954102"/>
                    <a:gd name="connsiteX24" fmla="*/ 2491319 w 3514545"/>
                    <a:gd name="connsiteY24" fmla="*/ 690338 h 1954102"/>
                    <a:gd name="connsiteX25" fmla="*/ 2503354 w 3514545"/>
                    <a:gd name="connsiteY25" fmla="*/ 985899 h 1954102"/>
                    <a:gd name="connsiteX26" fmla="*/ 2541508 w 3514545"/>
                    <a:gd name="connsiteY26" fmla="*/ 1187662 h 1954102"/>
                    <a:gd name="connsiteX27" fmla="*/ 3495449 w 3514545"/>
                    <a:gd name="connsiteY27" fmla="*/ 55690 h 1954102"/>
                    <a:gd name="connsiteX28" fmla="*/ 3158933 w 3514545"/>
                    <a:gd name="connsiteY28" fmla="*/ 975510 h 1954102"/>
                    <a:gd name="connsiteX29" fmla="*/ 2910510 w 3514545"/>
                    <a:gd name="connsiteY29" fmla="*/ 1296286 h 1954102"/>
                    <a:gd name="connsiteX30" fmla="*/ 2643128 w 3514545"/>
                    <a:gd name="connsiteY30" fmla="*/ 1441862 h 1954102"/>
                    <a:gd name="connsiteX31" fmla="*/ 2266629 w 3514545"/>
                    <a:gd name="connsiteY31" fmla="*/ 1540104 h 1954102"/>
                    <a:gd name="connsiteX0" fmla="*/ 2220515 w 3171315"/>
                    <a:gd name="connsiteY0" fmla="*/ 1551562 h 1954102"/>
                    <a:gd name="connsiteX1" fmla="*/ 1690592 w 3171315"/>
                    <a:gd name="connsiteY1" fmla="*/ 1604483 h 1954102"/>
                    <a:gd name="connsiteX2" fmla="*/ 1265699 w 3171315"/>
                    <a:gd name="connsiteY2" fmla="*/ 1635537 h 1954102"/>
                    <a:gd name="connsiteX3" fmla="*/ 947426 w 3171315"/>
                    <a:gd name="connsiteY3" fmla="*/ 1827480 h 1954102"/>
                    <a:gd name="connsiteX4" fmla="*/ 995066 w 3171315"/>
                    <a:gd name="connsiteY4" fmla="*/ 1805759 h 1954102"/>
                    <a:gd name="connsiteX5" fmla="*/ 579131 w 3171315"/>
                    <a:gd name="connsiteY5" fmla="*/ 1954102 h 1954102"/>
                    <a:gd name="connsiteX6" fmla="*/ 73472 w 3171315"/>
                    <a:gd name="connsiteY6" fmla="*/ 1699158 h 1954102"/>
                    <a:gd name="connsiteX7" fmla="*/ 196873 w 3171315"/>
                    <a:gd name="connsiteY7" fmla="*/ 1443595 h 1954102"/>
                    <a:gd name="connsiteX8" fmla="*/ 650230 w 3171315"/>
                    <a:gd name="connsiteY8" fmla="*/ 1326730 h 1954102"/>
                    <a:gd name="connsiteX9" fmla="*/ 514000 w 3171315"/>
                    <a:gd name="connsiteY9" fmla="*/ 1014647 h 1954102"/>
                    <a:gd name="connsiteX10" fmla="*/ 89941 w 3171315"/>
                    <a:gd name="connsiteY10" fmla="*/ 832129 h 1954102"/>
                    <a:gd name="connsiteX11" fmla="*/ 3 w 3171315"/>
                    <a:gd name="connsiteY11" fmla="*/ 659405 h 1954102"/>
                    <a:gd name="connsiteX12" fmla="*/ 87616 w 3171315"/>
                    <a:gd name="connsiteY12" fmla="*/ 411904 h 1954102"/>
                    <a:gd name="connsiteX13" fmla="*/ 245617 w 3171315"/>
                    <a:gd name="connsiteY13" fmla="*/ 274278 h 1954102"/>
                    <a:gd name="connsiteX14" fmla="*/ 429641 w 3171315"/>
                    <a:gd name="connsiteY14" fmla="*/ 225961 h 1954102"/>
                    <a:gd name="connsiteX15" fmla="*/ 707613 w 3171315"/>
                    <a:gd name="connsiteY15" fmla="*/ 304873 h 1954102"/>
                    <a:gd name="connsiteX16" fmla="*/ 1062031 w 3171315"/>
                    <a:gd name="connsiteY16" fmla="*/ 441666 h 1954102"/>
                    <a:gd name="connsiteX17" fmla="*/ 1034886 w 3171315"/>
                    <a:gd name="connsiteY17" fmla="*/ 240102 h 1954102"/>
                    <a:gd name="connsiteX18" fmla="*/ 970512 w 3171315"/>
                    <a:gd name="connsiteY18" fmla="*/ 26107 h 1954102"/>
                    <a:gd name="connsiteX19" fmla="*/ 1072822 w 3171315"/>
                    <a:gd name="connsiteY19" fmla="*/ 21982 h 1954102"/>
                    <a:gd name="connsiteX20" fmla="*/ 1211515 w 3171315"/>
                    <a:gd name="connsiteY20" fmla="*/ 203781 h 1954102"/>
                    <a:gd name="connsiteX21" fmla="*/ 1400744 w 3171315"/>
                    <a:gd name="connsiteY21" fmla="*/ 355226 h 1954102"/>
                    <a:gd name="connsiteX22" fmla="*/ 2071807 w 3171315"/>
                    <a:gd name="connsiteY22" fmla="*/ 265949 h 1954102"/>
                    <a:gd name="connsiteX23" fmla="*/ 2340470 w 3171315"/>
                    <a:gd name="connsiteY23" fmla="*/ 446558 h 1954102"/>
                    <a:gd name="connsiteX24" fmla="*/ 2491319 w 3171315"/>
                    <a:gd name="connsiteY24" fmla="*/ 690338 h 1954102"/>
                    <a:gd name="connsiteX25" fmla="*/ 2503354 w 3171315"/>
                    <a:gd name="connsiteY25" fmla="*/ 985899 h 1954102"/>
                    <a:gd name="connsiteX26" fmla="*/ 2541508 w 3171315"/>
                    <a:gd name="connsiteY26" fmla="*/ 1187662 h 1954102"/>
                    <a:gd name="connsiteX27" fmla="*/ 2502358 w 3171315"/>
                    <a:gd name="connsiteY27" fmla="*/ 1379388 h 1954102"/>
                    <a:gd name="connsiteX28" fmla="*/ 3158933 w 3171315"/>
                    <a:gd name="connsiteY28" fmla="*/ 975510 h 1954102"/>
                    <a:gd name="connsiteX29" fmla="*/ 2910510 w 3171315"/>
                    <a:gd name="connsiteY29" fmla="*/ 1296286 h 1954102"/>
                    <a:gd name="connsiteX30" fmla="*/ 2643128 w 3171315"/>
                    <a:gd name="connsiteY30" fmla="*/ 1441862 h 1954102"/>
                    <a:gd name="connsiteX31" fmla="*/ 2266629 w 3171315"/>
                    <a:gd name="connsiteY31" fmla="*/ 1540104 h 1954102"/>
                    <a:gd name="connsiteX0" fmla="*/ 2220515 w 3174525"/>
                    <a:gd name="connsiteY0" fmla="*/ 1551562 h 1954102"/>
                    <a:gd name="connsiteX1" fmla="*/ 1690592 w 3174525"/>
                    <a:gd name="connsiteY1" fmla="*/ 1604483 h 1954102"/>
                    <a:gd name="connsiteX2" fmla="*/ 1265699 w 3174525"/>
                    <a:gd name="connsiteY2" fmla="*/ 1635537 h 1954102"/>
                    <a:gd name="connsiteX3" fmla="*/ 947426 w 3174525"/>
                    <a:gd name="connsiteY3" fmla="*/ 1827480 h 1954102"/>
                    <a:gd name="connsiteX4" fmla="*/ 995066 w 3174525"/>
                    <a:gd name="connsiteY4" fmla="*/ 1805759 h 1954102"/>
                    <a:gd name="connsiteX5" fmla="*/ 579131 w 3174525"/>
                    <a:gd name="connsiteY5" fmla="*/ 1954102 h 1954102"/>
                    <a:gd name="connsiteX6" fmla="*/ 73472 w 3174525"/>
                    <a:gd name="connsiteY6" fmla="*/ 1699158 h 1954102"/>
                    <a:gd name="connsiteX7" fmla="*/ 196873 w 3174525"/>
                    <a:gd name="connsiteY7" fmla="*/ 1443595 h 1954102"/>
                    <a:gd name="connsiteX8" fmla="*/ 650230 w 3174525"/>
                    <a:gd name="connsiteY8" fmla="*/ 1326730 h 1954102"/>
                    <a:gd name="connsiteX9" fmla="*/ 514000 w 3174525"/>
                    <a:gd name="connsiteY9" fmla="*/ 1014647 h 1954102"/>
                    <a:gd name="connsiteX10" fmla="*/ 89941 w 3174525"/>
                    <a:gd name="connsiteY10" fmla="*/ 832129 h 1954102"/>
                    <a:gd name="connsiteX11" fmla="*/ 3 w 3174525"/>
                    <a:gd name="connsiteY11" fmla="*/ 659405 h 1954102"/>
                    <a:gd name="connsiteX12" fmla="*/ 87616 w 3174525"/>
                    <a:gd name="connsiteY12" fmla="*/ 411904 h 1954102"/>
                    <a:gd name="connsiteX13" fmla="*/ 245617 w 3174525"/>
                    <a:gd name="connsiteY13" fmla="*/ 274278 h 1954102"/>
                    <a:gd name="connsiteX14" fmla="*/ 429641 w 3174525"/>
                    <a:gd name="connsiteY14" fmla="*/ 225961 h 1954102"/>
                    <a:gd name="connsiteX15" fmla="*/ 707613 w 3174525"/>
                    <a:gd name="connsiteY15" fmla="*/ 304873 h 1954102"/>
                    <a:gd name="connsiteX16" fmla="*/ 1062031 w 3174525"/>
                    <a:gd name="connsiteY16" fmla="*/ 441666 h 1954102"/>
                    <a:gd name="connsiteX17" fmla="*/ 1034886 w 3174525"/>
                    <a:gd name="connsiteY17" fmla="*/ 240102 h 1954102"/>
                    <a:gd name="connsiteX18" fmla="*/ 970512 w 3174525"/>
                    <a:gd name="connsiteY18" fmla="*/ 26107 h 1954102"/>
                    <a:gd name="connsiteX19" fmla="*/ 1072822 w 3174525"/>
                    <a:gd name="connsiteY19" fmla="*/ 21982 h 1954102"/>
                    <a:gd name="connsiteX20" fmla="*/ 1211515 w 3174525"/>
                    <a:gd name="connsiteY20" fmla="*/ 203781 h 1954102"/>
                    <a:gd name="connsiteX21" fmla="*/ 1400744 w 3174525"/>
                    <a:gd name="connsiteY21" fmla="*/ 355226 h 1954102"/>
                    <a:gd name="connsiteX22" fmla="*/ 2071807 w 3174525"/>
                    <a:gd name="connsiteY22" fmla="*/ 265949 h 1954102"/>
                    <a:gd name="connsiteX23" fmla="*/ 2340470 w 3174525"/>
                    <a:gd name="connsiteY23" fmla="*/ 446558 h 1954102"/>
                    <a:gd name="connsiteX24" fmla="*/ 2491319 w 3174525"/>
                    <a:gd name="connsiteY24" fmla="*/ 690338 h 1954102"/>
                    <a:gd name="connsiteX25" fmla="*/ 2503354 w 3174525"/>
                    <a:gd name="connsiteY25" fmla="*/ 985899 h 1954102"/>
                    <a:gd name="connsiteX26" fmla="*/ 2541508 w 3174525"/>
                    <a:gd name="connsiteY26" fmla="*/ 1187662 h 1954102"/>
                    <a:gd name="connsiteX27" fmla="*/ 2502358 w 3174525"/>
                    <a:gd name="connsiteY27" fmla="*/ 1379388 h 1954102"/>
                    <a:gd name="connsiteX28" fmla="*/ 3158933 w 3174525"/>
                    <a:gd name="connsiteY28" fmla="*/ 975510 h 1954102"/>
                    <a:gd name="connsiteX29" fmla="*/ 2910510 w 3174525"/>
                    <a:gd name="connsiteY29" fmla="*/ 1296286 h 1954102"/>
                    <a:gd name="connsiteX30" fmla="*/ 2266629 w 3174525"/>
                    <a:gd name="connsiteY30" fmla="*/ 1540104 h 1954102"/>
                    <a:gd name="connsiteX0" fmla="*/ 2220515 w 2913311"/>
                    <a:gd name="connsiteY0" fmla="*/ 1551562 h 1954102"/>
                    <a:gd name="connsiteX1" fmla="*/ 1690592 w 2913311"/>
                    <a:gd name="connsiteY1" fmla="*/ 1604483 h 1954102"/>
                    <a:gd name="connsiteX2" fmla="*/ 1265699 w 2913311"/>
                    <a:gd name="connsiteY2" fmla="*/ 1635537 h 1954102"/>
                    <a:gd name="connsiteX3" fmla="*/ 947426 w 2913311"/>
                    <a:gd name="connsiteY3" fmla="*/ 1827480 h 1954102"/>
                    <a:gd name="connsiteX4" fmla="*/ 995066 w 2913311"/>
                    <a:gd name="connsiteY4" fmla="*/ 1805759 h 1954102"/>
                    <a:gd name="connsiteX5" fmla="*/ 579131 w 2913311"/>
                    <a:gd name="connsiteY5" fmla="*/ 1954102 h 1954102"/>
                    <a:gd name="connsiteX6" fmla="*/ 73472 w 2913311"/>
                    <a:gd name="connsiteY6" fmla="*/ 1699158 h 1954102"/>
                    <a:gd name="connsiteX7" fmla="*/ 196873 w 2913311"/>
                    <a:gd name="connsiteY7" fmla="*/ 1443595 h 1954102"/>
                    <a:gd name="connsiteX8" fmla="*/ 650230 w 2913311"/>
                    <a:gd name="connsiteY8" fmla="*/ 1326730 h 1954102"/>
                    <a:gd name="connsiteX9" fmla="*/ 514000 w 2913311"/>
                    <a:gd name="connsiteY9" fmla="*/ 1014647 h 1954102"/>
                    <a:gd name="connsiteX10" fmla="*/ 89941 w 2913311"/>
                    <a:gd name="connsiteY10" fmla="*/ 832129 h 1954102"/>
                    <a:gd name="connsiteX11" fmla="*/ 3 w 2913311"/>
                    <a:gd name="connsiteY11" fmla="*/ 659405 h 1954102"/>
                    <a:gd name="connsiteX12" fmla="*/ 87616 w 2913311"/>
                    <a:gd name="connsiteY12" fmla="*/ 411904 h 1954102"/>
                    <a:gd name="connsiteX13" fmla="*/ 245617 w 2913311"/>
                    <a:gd name="connsiteY13" fmla="*/ 274278 h 1954102"/>
                    <a:gd name="connsiteX14" fmla="*/ 429641 w 2913311"/>
                    <a:gd name="connsiteY14" fmla="*/ 225961 h 1954102"/>
                    <a:gd name="connsiteX15" fmla="*/ 707613 w 2913311"/>
                    <a:gd name="connsiteY15" fmla="*/ 304873 h 1954102"/>
                    <a:gd name="connsiteX16" fmla="*/ 1062031 w 2913311"/>
                    <a:gd name="connsiteY16" fmla="*/ 441666 h 1954102"/>
                    <a:gd name="connsiteX17" fmla="*/ 1034886 w 2913311"/>
                    <a:gd name="connsiteY17" fmla="*/ 240102 h 1954102"/>
                    <a:gd name="connsiteX18" fmla="*/ 970512 w 2913311"/>
                    <a:gd name="connsiteY18" fmla="*/ 26107 h 1954102"/>
                    <a:gd name="connsiteX19" fmla="*/ 1072822 w 2913311"/>
                    <a:gd name="connsiteY19" fmla="*/ 21982 h 1954102"/>
                    <a:gd name="connsiteX20" fmla="*/ 1211515 w 2913311"/>
                    <a:gd name="connsiteY20" fmla="*/ 203781 h 1954102"/>
                    <a:gd name="connsiteX21" fmla="*/ 1400744 w 2913311"/>
                    <a:gd name="connsiteY21" fmla="*/ 355226 h 1954102"/>
                    <a:gd name="connsiteX22" fmla="*/ 2071807 w 2913311"/>
                    <a:gd name="connsiteY22" fmla="*/ 265949 h 1954102"/>
                    <a:gd name="connsiteX23" fmla="*/ 2340470 w 2913311"/>
                    <a:gd name="connsiteY23" fmla="*/ 446558 h 1954102"/>
                    <a:gd name="connsiteX24" fmla="*/ 2491319 w 2913311"/>
                    <a:gd name="connsiteY24" fmla="*/ 690338 h 1954102"/>
                    <a:gd name="connsiteX25" fmla="*/ 2503354 w 2913311"/>
                    <a:gd name="connsiteY25" fmla="*/ 985899 h 1954102"/>
                    <a:gd name="connsiteX26" fmla="*/ 2541508 w 2913311"/>
                    <a:gd name="connsiteY26" fmla="*/ 1187662 h 1954102"/>
                    <a:gd name="connsiteX27" fmla="*/ 2502358 w 2913311"/>
                    <a:gd name="connsiteY27" fmla="*/ 1379388 h 1954102"/>
                    <a:gd name="connsiteX28" fmla="*/ 2910510 w 2913311"/>
                    <a:gd name="connsiteY28" fmla="*/ 1296286 h 1954102"/>
                    <a:gd name="connsiteX29" fmla="*/ 2266629 w 2913311"/>
                    <a:gd name="connsiteY29" fmla="*/ 1540104 h 1954102"/>
                    <a:gd name="connsiteX0" fmla="*/ 2220515 w 2541779"/>
                    <a:gd name="connsiteY0" fmla="*/ 1551562 h 1954102"/>
                    <a:gd name="connsiteX1" fmla="*/ 1690592 w 2541779"/>
                    <a:gd name="connsiteY1" fmla="*/ 1604483 h 1954102"/>
                    <a:gd name="connsiteX2" fmla="*/ 1265699 w 2541779"/>
                    <a:gd name="connsiteY2" fmla="*/ 1635537 h 1954102"/>
                    <a:gd name="connsiteX3" fmla="*/ 947426 w 2541779"/>
                    <a:gd name="connsiteY3" fmla="*/ 1827480 h 1954102"/>
                    <a:gd name="connsiteX4" fmla="*/ 995066 w 2541779"/>
                    <a:gd name="connsiteY4" fmla="*/ 1805759 h 1954102"/>
                    <a:gd name="connsiteX5" fmla="*/ 579131 w 2541779"/>
                    <a:gd name="connsiteY5" fmla="*/ 1954102 h 1954102"/>
                    <a:gd name="connsiteX6" fmla="*/ 73472 w 2541779"/>
                    <a:gd name="connsiteY6" fmla="*/ 1699158 h 1954102"/>
                    <a:gd name="connsiteX7" fmla="*/ 196873 w 2541779"/>
                    <a:gd name="connsiteY7" fmla="*/ 1443595 h 1954102"/>
                    <a:gd name="connsiteX8" fmla="*/ 650230 w 2541779"/>
                    <a:gd name="connsiteY8" fmla="*/ 1326730 h 1954102"/>
                    <a:gd name="connsiteX9" fmla="*/ 514000 w 2541779"/>
                    <a:gd name="connsiteY9" fmla="*/ 1014647 h 1954102"/>
                    <a:gd name="connsiteX10" fmla="*/ 89941 w 2541779"/>
                    <a:gd name="connsiteY10" fmla="*/ 832129 h 1954102"/>
                    <a:gd name="connsiteX11" fmla="*/ 3 w 2541779"/>
                    <a:gd name="connsiteY11" fmla="*/ 659405 h 1954102"/>
                    <a:gd name="connsiteX12" fmla="*/ 87616 w 2541779"/>
                    <a:gd name="connsiteY12" fmla="*/ 411904 h 1954102"/>
                    <a:gd name="connsiteX13" fmla="*/ 245617 w 2541779"/>
                    <a:gd name="connsiteY13" fmla="*/ 274278 h 1954102"/>
                    <a:gd name="connsiteX14" fmla="*/ 429641 w 2541779"/>
                    <a:gd name="connsiteY14" fmla="*/ 225961 h 1954102"/>
                    <a:gd name="connsiteX15" fmla="*/ 707613 w 2541779"/>
                    <a:gd name="connsiteY15" fmla="*/ 304873 h 1954102"/>
                    <a:gd name="connsiteX16" fmla="*/ 1062031 w 2541779"/>
                    <a:gd name="connsiteY16" fmla="*/ 441666 h 1954102"/>
                    <a:gd name="connsiteX17" fmla="*/ 1034886 w 2541779"/>
                    <a:gd name="connsiteY17" fmla="*/ 240102 h 1954102"/>
                    <a:gd name="connsiteX18" fmla="*/ 970512 w 2541779"/>
                    <a:gd name="connsiteY18" fmla="*/ 26107 h 1954102"/>
                    <a:gd name="connsiteX19" fmla="*/ 1072822 w 2541779"/>
                    <a:gd name="connsiteY19" fmla="*/ 21982 h 1954102"/>
                    <a:gd name="connsiteX20" fmla="*/ 1211515 w 2541779"/>
                    <a:gd name="connsiteY20" fmla="*/ 203781 h 1954102"/>
                    <a:gd name="connsiteX21" fmla="*/ 1400744 w 2541779"/>
                    <a:gd name="connsiteY21" fmla="*/ 355226 h 1954102"/>
                    <a:gd name="connsiteX22" fmla="*/ 2071807 w 2541779"/>
                    <a:gd name="connsiteY22" fmla="*/ 265949 h 1954102"/>
                    <a:gd name="connsiteX23" fmla="*/ 2340470 w 2541779"/>
                    <a:gd name="connsiteY23" fmla="*/ 446558 h 1954102"/>
                    <a:gd name="connsiteX24" fmla="*/ 2491319 w 2541779"/>
                    <a:gd name="connsiteY24" fmla="*/ 690338 h 1954102"/>
                    <a:gd name="connsiteX25" fmla="*/ 2503354 w 2541779"/>
                    <a:gd name="connsiteY25" fmla="*/ 985899 h 1954102"/>
                    <a:gd name="connsiteX26" fmla="*/ 2541508 w 2541779"/>
                    <a:gd name="connsiteY26" fmla="*/ 1187662 h 1954102"/>
                    <a:gd name="connsiteX27" fmla="*/ 2502358 w 2541779"/>
                    <a:gd name="connsiteY27" fmla="*/ 1379388 h 1954102"/>
                    <a:gd name="connsiteX28" fmla="*/ 2266629 w 2541779"/>
                    <a:gd name="connsiteY28" fmla="*/ 1540104 h 1954102"/>
                    <a:gd name="connsiteX0" fmla="*/ 2220515 w 2547399"/>
                    <a:gd name="connsiteY0" fmla="*/ 1551562 h 1954102"/>
                    <a:gd name="connsiteX1" fmla="*/ 1690592 w 2547399"/>
                    <a:gd name="connsiteY1" fmla="*/ 1604483 h 1954102"/>
                    <a:gd name="connsiteX2" fmla="*/ 1265699 w 2547399"/>
                    <a:gd name="connsiteY2" fmla="*/ 1635537 h 1954102"/>
                    <a:gd name="connsiteX3" fmla="*/ 947426 w 2547399"/>
                    <a:gd name="connsiteY3" fmla="*/ 1827480 h 1954102"/>
                    <a:gd name="connsiteX4" fmla="*/ 995066 w 2547399"/>
                    <a:gd name="connsiteY4" fmla="*/ 1805759 h 1954102"/>
                    <a:gd name="connsiteX5" fmla="*/ 579131 w 2547399"/>
                    <a:gd name="connsiteY5" fmla="*/ 1954102 h 1954102"/>
                    <a:gd name="connsiteX6" fmla="*/ 73472 w 2547399"/>
                    <a:gd name="connsiteY6" fmla="*/ 1699158 h 1954102"/>
                    <a:gd name="connsiteX7" fmla="*/ 196873 w 2547399"/>
                    <a:gd name="connsiteY7" fmla="*/ 1443595 h 1954102"/>
                    <a:gd name="connsiteX8" fmla="*/ 650230 w 2547399"/>
                    <a:gd name="connsiteY8" fmla="*/ 1326730 h 1954102"/>
                    <a:gd name="connsiteX9" fmla="*/ 514000 w 2547399"/>
                    <a:gd name="connsiteY9" fmla="*/ 1014647 h 1954102"/>
                    <a:gd name="connsiteX10" fmla="*/ 89941 w 2547399"/>
                    <a:gd name="connsiteY10" fmla="*/ 832129 h 1954102"/>
                    <a:gd name="connsiteX11" fmla="*/ 3 w 2547399"/>
                    <a:gd name="connsiteY11" fmla="*/ 659405 h 1954102"/>
                    <a:gd name="connsiteX12" fmla="*/ 87616 w 2547399"/>
                    <a:gd name="connsiteY12" fmla="*/ 411904 h 1954102"/>
                    <a:gd name="connsiteX13" fmla="*/ 245617 w 2547399"/>
                    <a:gd name="connsiteY13" fmla="*/ 274278 h 1954102"/>
                    <a:gd name="connsiteX14" fmla="*/ 429641 w 2547399"/>
                    <a:gd name="connsiteY14" fmla="*/ 225961 h 1954102"/>
                    <a:gd name="connsiteX15" fmla="*/ 707613 w 2547399"/>
                    <a:gd name="connsiteY15" fmla="*/ 304873 h 1954102"/>
                    <a:gd name="connsiteX16" fmla="*/ 1062031 w 2547399"/>
                    <a:gd name="connsiteY16" fmla="*/ 441666 h 1954102"/>
                    <a:gd name="connsiteX17" fmla="*/ 1034886 w 2547399"/>
                    <a:gd name="connsiteY17" fmla="*/ 240102 h 1954102"/>
                    <a:gd name="connsiteX18" fmla="*/ 970512 w 2547399"/>
                    <a:gd name="connsiteY18" fmla="*/ 26107 h 1954102"/>
                    <a:gd name="connsiteX19" fmla="*/ 1072822 w 2547399"/>
                    <a:gd name="connsiteY19" fmla="*/ 21982 h 1954102"/>
                    <a:gd name="connsiteX20" fmla="*/ 1211515 w 2547399"/>
                    <a:gd name="connsiteY20" fmla="*/ 203781 h 1954102"/>
                    <a:gd name="connsiteX21" fmla="*/ 1400744 w 2547399"/>
                    <a:gd name="connsiteY21" fmla="*/ 355226 h 1954102"/>
                    <a:gd name="connsiteX22" fmla="*/ 2071807 w 2547399"/>
                    <a:gd name="connsiteY22" fmla="*/ 265949 h 1954102"/>
                    <a:gd name="connsiteX23" fmla="*/ 2340470 w 2547399"/>
                    <a:gd name="connsiteY23" fmla="*/ 446558 h 1954102"/>
                    <a:gd name="connsiteX24" fmla="*/ 2491319 w 2547399"/>
                    <a:gd name="connsiteY24" fmla="*/ 690338 h 1954102"/>
                    <a:gd name="connsiteX25" fmla="*/ 2541975 w 2547399"/>
                    <a:gd name="connsiteY25" fmla="*/ 992866 h 1954102"/>
                    <a:gd name="connsiteX26" fmla="*/ 2541508 w 2547399"/>
                    <a:gd name="connsiteY26" fmla="*/ 1187662 h 1954102"/>
                    <a:gd name="connsiteX27" fmla="*/ 2502358 w 2547399"/>
                    <a:gd name="connsiteY27" fmla="*/ 1379388 h 1954102"/>
                    <a:gd name="connsiteX28" fmla="*/ 2266629 w 2547399"/>
                    <a:gd name="connsiteY28" fmla="*/ 1540104 h 1954102"/>
                    <a:gd name="connsiteX0" fmla="*/ 2220515 w 2550202"/>
                    <a:gd name="connsiteY0" fmla="*/ 1551562 h 1954102"/>
                    <a:gd name="connsiteX1" fmla="*/ 1690592 w 2550202"/>
                    <a:gd name="connsiteY1" fmla="*/ 1604483 h 1954102"/>
                    <a:gd name="connsiteX2" fmla="*/ 1265699 w 2550202"/>
                    <a:gd name="connsiteY2" fmla="*/ 1635537 h 1954102"/>
                    <a:gd name="connsiteX3" fmla="*/ 947426 w 2550202"/>
                    <a:gd name="connsiteY3" fmla="*/ 1827480 h 1954102"/>
                    <a:gd name="connsiteX4" fmla="*/ 995066 w 2550202"/>
                    <a:gd name="connsiteY4" fmla="*/ 1805759 h 1954102"/>
                    <a:gd name="connsiteX5" fmla="*/ 579131 w 2550202"/>
                    <a:gd name="connsiteY5" fmla="*/ 1954102 h 1954102"/>
                    <a:gd name="connsiteX6" fmla="*/ 73472 w 2550202"/>
                    <a:gd name="connsiteY6" fmla="*/ 1699158 h 1954102"/>
                    <a:gd name="connsiteX7" fmla="*/ 196873 w 2550202"/>
                    <a:gd name="connsiteY7" fmla="*/ 1443595 h 1954102"/>
                    <a:gd name="connsiteX8" fmla="*/ 650230 w 2550202"/>
                    <a:gd name="connsiteY8" fmla="*/ 1326730 h 1954102"/>
                    <a:gd name="connsiteX9" fmla="*/ 514000 w 2550202"/>
                    <a:gd name="connsiteY9" fmla="*/ 1014647 h 1954102"/>
                    <a:gd name="connsiteX10" fmla="*/ 89941 w 2550202"/>
                    <a:gd name="connsiteY10" fmla="*/ 832129 h 1954102"/>
                    <a:gd name="connsiteX11" fmla="*/ 3 w 2550202"/>
                    <a:gd name="connsiteY11" fmla="*/ 659405 h 1954102"/>
                    <a:gd name="connsiteX12" fmla="*/ 87616 w 2550202"/>
                    <a:gd name="connsiteY12" fmla="*/ 411904 h 1954102"/>
                    <a:gd name="connsiteX13" fmla="*/ 245617 w 2550202"/>
                    <a:gd name="connsiteY13" fmla="*/ 274278 h 1954102"/>
                    <a:gd name="connsiteX14" fmla="*/ 429641 w 2550202"/>
                    <a:gd name="connsiteY14" fmla="*/ 225961 h 1954102"/>
                    <a:gd name="connsiteX15" fmla="*/ 707613 w 2550202"/>
                    <a:gd name="connsiteY15" fmla="*/ 304873 h 1954102"/>
                    <a:gd name="connsiteX16" fmla="*/ 1062031 w 2550202"/>
                    <a:gd name="connsiteY16" fmla="*/ 441666 h 1954102"/>
                    <a:gd name="connsiteX17" fmla="*/ 1034886 w 2550202"/>
                    <a:gd name="connsiteY17" fmla="*/ 240102 h 1954102"/>
                    <a:gd name="connsiteX18" fmla="*/ 970512 w 2550202"/>
                    <a:gd name="connsiteY18" fmla="*/ 26107 h 1954102"/>
                    <a:gd name="connsiteX19" fmla="*/ 1072822 w 2550202"/>
                    <a:gd name="connsiteY19" fmla="*/ 21982 h 1954102"/>
                    <a:gd name="connsiteX20" fmla="*/ 1211515 w 2550202"/>
                    <a:gd name="connsiteY20" fmla="*/ 203781 h 1954102"/>
                    <a:gd name="connsiteX21" fmla="*/ 1400744 w 2550202"/>
                    <a:gd name="connsiteY21" fmla="*/ 355226 h 1954102"/>
                    <a:gd name="connsiteX22" fmla="*/ 2071807 w 2550202"/>
                    <a:gd name="connsiteY22" fmla="*/ 265949 h 1954102"/>
                    <a:gd name="connsiteX23" fmla="*/ 2340470 w 2550202"/>
                    <a:gd name="connsiteY23" fmla="*/ 446558 h 1954102"/>
                    <a:gd name="connsiteX24" fmla="*/ 2491319 w 2550202"/>
                    <a:gd name="connsiteY24" fmla="*/ 690338 h 1954102"/>
                    <a:gd name="connsiteX25" fmla="*/ 2541975 w 2550202"/>
                    <a:gd name="connsiteY25" fmla="*/ 992866 h 1954102"/>
                    <a:gd name="connsiteX26" fmla="*/ 2541508 w 2550202"/>
                    <a:gd name="connsiteY26" fmla="*/ 1187662 h 1954102"/>
                    <a:gd name="connsiteX27" fmla="*/ 2458221 w 2550202"/>
                    <a:gd name="connsiteY27" fmla="*/ 1456023 h 1954102"/>
                    <a:gd name="connsiteX28" fmla="*/ 2266629 w 2550202"/>
                    <a:gd name="connsiteY28" fmla="*/ 1540104 h 1954102"/>
                    <a:gd name="connsiteX0" fmla="*/ 2220515 w 2550202"/>
                    <a:gd name="connsiteY0" fmla="*/ 1551562 h 1954102"/>
                    <a:gd name="connsiteX1" fmla="*/ 1690592 w 2550202"/>
                    <a:gd name="connsiteY1" fmla="*/ 1604483 h 1954102"/>
                    <a:gd name="connsiteX2" fmla="*/ 1265699 w 2550202"/>
                    <a:gd name="connsiteY2" fmla="*/ 1635537 h 1954102"/>
                    <a:gd name="connsiteX3" fmla="*/ 947426 w 2550202"/>
                    <a:gd name="connsiteY3" fmla="*/ 1827480 h 1954102"/>
                    <a:gd name="connsiteX4" fmla="*/ 995066 w 2550202"/>
                    <a:gd name="connsiteY4" fmla="*/ 1805759 h 1954102"/>
                    <a:gd name="connsiteX5" fmla="*/ 579131 w 2550202"/>
                    <a:gd name="connsiteY5" fmla="*/ 1954102 h 1954102"/>
                    <a:gd name="connsiteX6" fmla="*/ 73472 w 2550202"/>
                    <a:gd name="connsiteY6" fmla="*/ 1699158 h 1954102"/>
                    <a:gd name="connsiteX7" fmla="*/ 196873 w 2550202"/>
                    <a:gd name="connsiteY7" fmla="*/ 1443595 h 1954102"/>
                    <a:gd name="connsiteX8" fmla="*/ 650230 w 2550202"/>
                    <a:gd name="connsiteY8" fmla="*/ 1326730 h 1954102"/>
                    <a:gd name="connsiteX9" fmla="*/ 514000 w 2550202"/>
                    <a:gd name="connsiteY9" fmla="*/ 1014647 h 1954102"/>
                    <a:gd name="connsiteX10" fmla="*/ 89941 w 2550202"/>
                    <a:gd name="connsiteY10" fmla="*/ 832129 h 1954102"/>
                    <a:gd name="connsiteX11" fmla="*/ 3 w 2550202"/>
                    <a:gd name="connsiteY11" fmla="*/ 659405 h 1954102"/>
                    <a:gd name="connsiteX12" fmla="*/ 87616 w 2550202"/>
                    <a:gd name="connsiteY12" fmla="*/ 411904 h 1954102"/>
                    <a:gd name="connsiteX13" fmla="*/ 245617 w 2550202"/>
                    <a:gd name="connsiteY13" fmla="*/ 274278 h 1954102"/>
                    <a:gd name="connsiteX14" fmla="*/ 429641 w 2550202"/>
                    <a:gd name="connsiteY14" fmla="*/ 225961 h 1954102"/>
                    <a:gd name="connsiteX15" fmla="*/ 707613 w 2550202"/>
                    <a:gd name="connsiteY15" fmla="*/ 304873 h 1954102"/>
                    <a:gd name="connsiteX16" fmla="*/ 1062031 w 2550202"/>
                    <a:gd name="connsiteY16" fmla="*/ 441666 h 1954102"/>
                    <a:gd name="connsiteX17" fmla="*/ 1034886 w 2550202"/>
                    <a:gd name="connsiteY17" fmla="*/ 240102 h 1954102"/>
                    <a:gd name="connsiteX18" fmla="*/ 970512 w 2550202"/>
                    <a:gd name="connsiteY18" fmla="*/ 26107 h 1954102"/>
                    <a:gd name="connsiteX19" fmla="*/ 1072822 w 2550202"/>
                    <a:gd name="connsiteY19" fmla="*/ 21982 h 1954102"/>
                    <a:gd name="connsiteX20" fmla="*/ 1211515 w 2550202"/>
                    <a:gd name="connsiteY20" fmla="*/ 203781 h 1954102"/>
                    <a:gd name="connsiteX21" fmla="*/ 1400744 w 2550202"/>
                    <a:gd name="connsiteY21" fmla="*/ 355226 h 1954102"/>
                    <a:gd name="connsiteX22" fmla="*/ 2071807 w 2550202"/>
                    <a:gd name="connsiteY22" fmla="*/ 265949 h 1954102"/>
                    <a:gd name="connsiteX23" fmla="*/ 2340470 w 2550202"/>
                    <a:gd name="connsiteY23" fmla="*/ 446558 h 1954102"/>
                    <a:gd name="connsiteX24" fmla="*/ 2491319 w 2550202"/>
                    <a:gd name="connsiteY24" fmla="*/ 690338 h 1954102"/>
                    <a:gd name="connsiteX25" fmla="*/ 2541975 w 2550202"/>
                    <a:gd name="connsiteY25" fmla="*/ 992866 h 1954102"/>
                    <a:gd name="connsiteX26" fmla="*/ 2541508 w 2550202"/>
                    <a:gd name="connsiteY26" fmla="*/ 1187662 h 1954102"/>
                    <a:gd name="connsiteX27" fmla="*/ 2458221 w 2550202"/>
                    <a:gd name="connsiteY27" fmla="*/ 1456023 h 1954102"/>
                    <a:gd name="connsiteX28" fmla="*/ 2470765 w 2550202"/>
                    <a:gd name="connsiteY28" fmla="*/ 1735175 h 1954102"/>
                    <a:gd name="connsiteX0" fmla="*/ 2314307 w 2550202"/>
                    <a:gd name="connsiteY0" fmla="*/ 1892937 h 1954102"/>
                    <a:gd name="connsiteX1" fmla="*/ 1690592 w 2550202"/>
                    <a:gd name="connsiteY1" fmla="*/ 1604483 h 1954102"/>
                    <a:gd name="connsiteX2" fmla="*/ 1265699 w 2550202"/>
                    <a:gd name="connsiteY2" fmla="*/ 1635537 h 1954102"/>
                    <a:gd name="connsiteX3" fmla="*/ 947426 w 2550202"/>
                    <a:gd name="connsiteY3" fmla="*/ 1827480 h 1954102"/>
                    <a:gd name="connsiteX4" fmla="*/ 995066 w 2550202"/>
                    <a:gd name="connsiteY4" fmla="*/ 1805759 h 1954102"/>
                    <a:gd name="connsiteX5" fmla="*/ 579131 w 2550202"/>
                    <a:gd name="connsiteY5" fmla="*/ 1954102 h 1954102"/>
                    <a:gd name="connsiteX6" fmla="*/ 73472 w 2550202"/>
                    <a:gd name="connsiteY6" fmla="*/ 1699158 h 1954102"/>
                    <a:gd name="connsiteX7" fmla="*/ 196873 w 2550202"/>
                    <a:gd name="connsiteY7" fmla="*/ 1443595 h 1954102"/>
                    <a:gd name="connsiteX8" fmla="*/ 650230 w 2550202"/>
                    <a:gd name="connsiteY8" fmla="*/ 1326730 h 1954102"/>
                    <a:gd name="connsiteX9" fmla="*/ 514000 w 2550202"/>
                    <a:gd name="connsiteY9" fmla="*/ 1014647 h 1954102"/>
                    <a:gd name="connsiteX10" fmla="*/ 89941 w 2550202"/>
                    <a:gd name="connsiteY10" fmla="*/ 832129 h 1954102"/>
                    <a:gd name="connsiteX11" fmla="*/ 3 w 2550202"/>
                    <a:gd name="connsiteY11" fmla="*/ 659405 h 1954102"/>
                    <a:gd name="connsiteX12" fmla="*/ 87616 w 2550202"/>
                    <a:gd name="connsiteY12" fmla="*/ 411904 h 1954102"/>
                    <a:gd name="connsiteX13" fmla="*/ 245617 w 2550202"/>
                    <a:gd name="connsiteY13" fmla="*/ 274278 h 1954102"/>
                    <a:gd name="connsiteX14" fmla="*/ 429641 w 2550202"/>
                    <a:gd name="connsiteY14" fmla="*/ 225961 h 1954102"/>
                    <a:gd name="connsiteX15" fmla="*/ 707613 w 2550202"/>
                    <a:gd name="connsiteY15" fmla="*/ 304873 h 1954102"/>
                    <a:gd name="connsiteX16" fmla="*/ 1062031 w 2550202"/>
                    <a:gd name="connsiteY16" fmla="*/ 441666 h 1954102"/>
                    <a:gd name="connsiteX17" fmla="*/ 1034886 w 2550202"/>
                    <a:gd name="connsiteY17" fmla="*/ 240102 h 1954102"/>
                    <a:gd name="connsiteX18" fmla="*/ 970512 w 2550202"/>
                    <a:gd name="connsiteY18" fmla="*/ 26107 h 1954102"/>
                    <a:gd name="connsiteX19" fmla="*/ 1072822 w 2550202"/>
                    <a:gd name="connsiteY19" fmla="*/ 21982 h 1954102"/>
                    <a:gd name="connsiteX20" fmla="*/ 1211515 w 2550202"/>
                    <a:gd name="connsiteY20" fmla="*/ 203781 h 1954102"/>
                    <a:gd name="connsiteX21" fmla="*/ 1400744 w 2550202"/>
                    <a:gd name="connsiteY21" fmla="*/ 355226 h 1954102"/>
                    <a:gd name="connsiteX22" fmla="*/ 2071807 w 2550202"/>
                    <a:gd name="connsiteY22" fmla="*/ 265949 h 1954102"/>
                    <a:gd name="connsiteX23" fmla="*/ 2340470 w 2550202"/>
                    <a:gd name="connsiteY23" fmla="*/ 446558 h 1954102"/>
                    <a:gd name="connsiteX24" fmla="*/ 2491319 w 2550202"/>
                    <a:gd name="connsiteY24" fmla="*/ 690338 h 1954102"/>
                    <a:gd name="connsiteX25" fmla="*/ 2541975 w 2550202"/>
                    <a:gd name="connsiteY25" fmla="*/ 992866 h 1954102"/>
                    <a:gd name="connsiteX26" fmla="*/ 2541508 w 2550202"/>
                    <a:gd name="connsiteY26" fmla="*/ 1187662 h 1954102"/>
                    <a:gd name="connsiteX27" fmla="*/ 2458221 w 2550202"/>
                    <a:gd name="connsiteY27" fmla="*/ 1456023 h 1954102"/>
                    <a:gd name="connsiteX28" fmla="*/ 2470765 w 2550202"/>
                    <a:gd name="connsiteY28" fmla="*/ 1735175 h 1954102"/>
                    <a:gd name="connsiteX0" fmla="*/ 2314307 w 2550202"/>
                    <a:gd name="connsiteY0" fmla="*/ 1892937 h 1954102"/>
                    <a:gd name="connsiteX1" fmla="*/ 2010588 w 2550202"/>
                    <a:gd name="connsiteY1" fmla="*/ 1667185 h 1954102"/>
                    <a:gd name="connsiteX2" fmla="*/ 1265699 w 2550202"/>
                    <a:gd name="connsiteY2" fmla="*/ 1635537 h 1954102"/>
                    <a:gd name="connsiteX3" fmla="*/ 947426 w 2550202"/>
                    <a:gd name="connsiteY3" fmla="*/ 1827480 h 1954102"/>
                    <a:gd name="connsiteX4" fmla="*/ 995066 w 2550202"/>
                    <a:gd name="connsiteY4" fmla="*/ 1805759 h 1954102"/>
                    <a:gd name="connsiteX5" fmla="*/ 579131 w 2550202"/>
                    <a:gd name="connsiteY5" fmla="*/ 1954102 h 1954102"/>
                    <a:gd name="connsiteX6" fmla="*/ 73472 w 2550202"/>
                    <a:gd name="connsiteY6" fmla="*/ 1699158 h 1954102"/>
                    <a:gd name="connsiteX7" fmla="*/ 196873 w 2550202"/>
                    <a:gd name="connsiteY7" fmla="*/ 1443595 h 1954102"/>
                    <a:gd name="connsiteX8" fmla="*/ 650230 w 2550202"/>
                    <a:gd name="connsiteY8" fmla="*/ 1326730 h 1954102"/>
                    <a:gd name="connsiteX9" fmla="*/ 514000 w 2550202"/>
                    <a:gd name="connsiteY9" fmla="*/ 1014647 h 1954102"/>
                    <a:gd name="connsiteX10" fmla="*/ 89941 w 2550202"/>
                    <a:gd name="connsiteY10" fmla="*/ 832129 h 1954102"/>
                    <a:gd name="connsiteX11" fmla="*/ 3 w 2550202"/>
                    <a:gd name="connsiteY11" fmla="*/ 659405 h 1954102"/>
                    <a:gd name="connsiteX12" fmla="*/ 87616 w 2550202"/>
                    <a:gd name="connsiteY12" fmla="*/ 411904 h 1954102"/>
                    <a:gd name="connsiteX13" fmla="*/ 245617 w 2550202"/>
                    <a:gd name="connsiteY13" fmla="*/ 274278 h 1954102"/>
                    <a:gd name="connsiteX14" fmla="*/ 429641 w 2550202"/>
                    <a:gd name="connsiteY14" fmla="*/ 225961 h 1954102"/>
                    <a:gd name="connsiteX15" fmla="*/ 707613 w 2550202"/>
                    <a:gd name="connsiteY15" fmla="*/ 304873 h 1954102"/>
                    <a:gd name="connsiteX16" fmla="*/ 1062031 w 2550202"/>
                    <a:gd name="connsiteY16" fmla="*/ 441666 h 1954102"/>
                    <a:gd name="connsiteX17" fmla="*/ 1034886 w 2550202"/>
                    <a:gd name="connsiteY17" fmla="*/ 240102 h 1954102"/>
                    <a:gd name="connsiteX18" fmla="*/ 970512 w 2550202"/>
                    <a:gd name="connsiteY18" fmla="*/ 26107 h 1954102"/>
                    <a:gd name="connsiteX19" fmla="*/ 1072822 w 2550202"/>
                    <a:gd name="connsiteY19" fmla="*/ 21982 h 1954102"/>
                    <a:gd name="connsiteX20" fmla="*/ 1211515 w 2550202"/>
                    <a:gd name="connsiteY20" fmla="*/ 203781 h 1954102"/>
                    <a:gd name="connsiteX21" fmla="*/ 1400744 w 2550202"/>
                    <a:gd name="connsiteY21" fmla="*/ 355226 h 1954102"/>
                    <a:gd name="connsiteX22" fmla="*/ 2071807 w 2550202"/>
                    <a:gd name="connsiteY22" fmla="*/ 265949 h 1954102"/>
                    <a:gd name="connsiteX23" fmla="*/ 2340470 w 2550202"/>
                    <a:gd name="connsiteY23" fmla="*/ 446558 h 1954102"/>
                    <a:gd name="connsiteX24" fmla="*/ 2491319 w 2550202"/>
                    <a:gd name="connsiteY24" fmla="*/ 690338 h 1954102"/>
                    <a:gd name="connsiteX25" fmla="*/ 2541975 w 2550202"/>
                    <a:gd name="connsiteY25" fmla="*/ 992866 h 1954102"/>
                    <a:gd name="connsiteX26" fmla="*/ 2541508 w 2550202"/>
                    <a:gd name="connsiteY26" fmla="*/ 1187662 h 1954102"/>
                    <a:gd name="connsiteX27" fmla="*/ 2458221 w 2550202"/>
                    <a:gd name="connsiteY27" fmla="*/ 1456023 h 1954102"/>
                    <a:gd name="connsiteX28" fmla="*/ 2470765 w 2550202"/>
                    <a:gd name="connsiteY28" fmla="*/ 1735175 h 1954102"/>
                    <a:gd name="connsiteX0" fmla="*/ 2314307 w 2550202"/>
                    <a:gd name="connsiteY0" fmla="*/ 1892937 h 1954102"/>
                    <a:gd name="connsiteX1" fmla="*/ 2010588 w 2550202"/>
                    <a:gd name="connsiteY1" fmla="*/ 1667185 h 1954102"/>
                    <a:gd name="connsiteX2" fmla="*/ 1716428 w 2550202"/>
                    <a:gd name="connsiteY2" fmla="*/ 1638528 h 1954102"/>
                    <a:gd name="connsiteX3" fmla="*/ 1265699 w 2550202"/>
                    <a:gd name="connsiteY3" fmla="*/ 1635537 h 1954102"/>
                    <a:gd name="connsiteX4" fmla="*/ 947426 w 2550202"/>
                    <a:gd name="connsiteY4" fmla="*/ 1827480 h 1954102"/>
                    <a:gd name="connsiteX5" fmla="*/ 995066 w 2550202"/>
                    <a:gd name="connsiteY5" fmla="*/ 1805759 h 1954102"/>
                    <a:gd name="connsiteX6" fmla="*/ 579131 w 2550202"/>
                    <a:gd name="connsiteY6" fmla="*/ 1954102 h 1954102"/>
                    <a:gd name="connsiteX7" fmla="*/ 73472 w 2550202"/>
                    <a:gd name="connsiteY7" fmla="*/ 1699158 h 1954102"/>
                    <a:gd name="connsiteX8" fmla="*/ 196873 w 2550202"/>
                    <a:gd name="connsiteY8" fmla="*/ 1443595 h 1954102"/>
                    <a:gd name="connsiteX9" fmla="*/ 650230 w 2550202"/>
                    <a:gd name="connsiteY9" fmla="*/ 1326730 h 1954102"/>
                    <a:gd name="connsiteX10" fmla="*/ 514000 w 2550202"/>
                    <a:gd name="connsiteY10" fmla="*/ 1014647 h 1954102"/>
                    <a:gd name="connsiteX11" fmla="*/ 89941 w 2550202"/>
                    <a:gd name="connsiteY11" fmla="*/ 832129 h 1954102"/>
                    <a:gd name="connsiteX12" fmla="*/ 3 w 2550202"/>
                    <a:gd name="connsiteY12" fmla="*/ 659405 h 1954102"/>
                    <a:gd name="connsiteX13" fmla="*/ 87616 w 2550202"/>
                    <a:gd name="connsiteY13" fmla="*/ 411904 h 1954102"/>
                    <a:gd name="connsiteX14" fmla="*/ 245617 w 2550202"/>
                    <a:gd name="connsiteY14" fmla="*/ 274278 h 1954102"/>
                    <a:gd name="connsiteX15" fmla="*/ 429641 w 2550202"/>
                    <a:gd name="connsiteY15" fmla="*/ 225961 h 1954102"/>
                    <a:gd name="connsiteX16" fmla="*/ 707613 w 2550202"/>
                    <a:gd name="connsiteY16" fmla="*/ 304873 h 1954102"/>
                    <a:gd name="connsiteX17" fmla="*/ 1062031 w 2550202"/>
                    <a:gd name="connsiteY17" fmla="*/ 441666 h 1954102"/>
                    <a:gd name="connsiteX18" fmla="*/ 1034886 w 2550202"/>
                    <a:gd name="connsiteY18" fmla="*/ 240102 h 1954102"/>
                    <a:gd name="connsiteX19" fmla="*/ 970512 w 2550202"/>
                    <a:gd name="connsiteY19" fmla="*/ 26107 h 1954102"/>
                    <a:gd name="connsiteX20" fmla="*/ 1072822 w 2550202"/>
                    <a:gd name="connsiteY20" fmla="*/ 21982 h 1954102"/>
                    <a:gd name="connsiteX21" fmla="*/ 1211515 w 2550202"/>
                    <a:gd name="connsiteY21" fmla="*/ 203781 h 1954102"/>
                    <a:gd name="connsiteX22" fmla="*/ 1400744 w 2550202"/>
                    <a:gd name="connsiteY22" fmla="*/ 355226 h 1954102"/>
                    <a:gd name="connsiteX23" fmla="*/ 2071807 w 2550202"/>
                    <a:gd name="connsiteY23" fmla="*/ 265949 h 1954102"/>
                    <a:gd name="connsiteX24" fmla="*/ 2340470 w 2550202"/>
                    <a:gd name="connsiteY24" fmla="*/ 446558 h 1954102"/>
                    <a:gd name="connsiteX25" fmla="*/ 2491319 w 2550202"/>
                    <a:gd name="connsiteY25" fmla="*/ 690338 h 1954102"/>
                    <a:gd name="connsiteX26" fmla="*/ 2541975 w 2550202"/>
                    <a:gd name="connsiteY26" fmla="*/ 992866 h 1954102"/>
                    <a:gd name="connsiteX27" fmla="*/ 2541508 w 2550202"/>
                    <a:gd name="connsiteY27" fmla="*/ 1187662 h 1954102"/>
                    <a:gd name="connsiteX28" fmla="*/ 2458221 w 2550202"/>
                    <a:gd name="connsiteY28" fmla="*/ 1456023 h 1954102"/>
                    <a:gd name="connsiteX29" fmla="*/ 2470765 w 2550202"/>
                    <a:gd name="connsiteY29" fmla="*/ 1735175 h 1954102"/>
                    <a:gd name="connsiteX0" fmla="*/ 2314307 w 2550202"/>
                    <a:gd name="connsiteY0" fmla="*/ 1892937 h 1954102"/>
                    <a:gd name="connsiteX1" fmla="*/ 2010588 w 2550202"/>
                    <a:gd name="connsiteY1" fmla="*/ 1667185 h 1954102"/>
                    <a:gd name="connsiteX2" fmla="*/ 1716428 w 2550202"/>
                    <a:gd name="connsiteY2" fmla="*/ 1638528 h 1954102"/>
                    <a:gd name="connsiteX3" fmla="*/ 1558109 w 2550202"/>
                    <a:gd name="connsiteY3" fmla="*/ 1795774 h 1954102"/>
                    <a:gd name="connsiteX4" fmla="*/ 947426 w 2550202"/>
                    <a:gd name="connsiteY4" fmla="*/ 1827480 h 1954102"/>
                    <a:gd name="connsiteX5" fmla="*/ 995066 w 2550202"/>
                    <a:gd name="connsiteY5" fmla="*/ 1805759 h 1954102"/>
                    <a:gd name="connsiteX6" fmla="*/ 579131 w 2550202"/>
                    <a:gd name="connsiteY6" fmla="*/ 1954102 h 1954102"/>
                    <a:gd name="connsiteX7" fmla="*/ 73472 w 2550202"/>
                    <a:gd name="connsiteY7" fmla="*/ 1699158 h 1954102"/>
                    <a:gd name="connsiteX8" fmla="*/ 196873 w 2550202"/>
                    <a:gd name="connsiteY8" fmla="*/ 1443595 h 1954102"/>
                    <a:gd name="connsiteX9" fmla="*/ 650230 w 2550202"/>
                    <a:gd name="connsiteY9" fmla="*/ 1326730 h 1954102"/>
                    <a:gd name="connsiteX10" fmla="*/ 514000 w 2550202"/>
                    <a:gd name="connsiteY10" fmla="*/ 1014647 h 1954102"/>
                    <a:gd name="connsiteX11" fmla="*/ 89941 w 2550202"/>
                    <a:gd name="connsiteY11" fmla="*/ 832129 h 1954102"/>
                    <a:gd name="connsiteX12" fmla="*/ 3 w 2550202"/>
                    <a:gd name="connsiteY12" fmla="*/ 659405 h 1954102"/>
                    <a:gd name="connsiteX13" fmla="*/ 87616 w 2550202"/>
                    <a:gd name="connsiteY13" fmla="*/ 411904 h 1954102"/>
                    <a:gd name="connsiteX14" fmla="*/ 245617 w 2550202"/>
                    <a:gd name="connsiteY14" fmla="*/ 274278 h 1954102"/>
                    <a:gd name="connsiteX15" fmla="*/ 429641 w 2550202"/>
                    <a:gd name="connsiteY15" fmla="*/ 225961 h 1954102"/>
                    <a:gd name="connsiteX16" fmla="*/ 707613 w 2550202"/>
                    <a:gd name="connsiteY16" fmla="*/ 304873 h 1954102"/>
                    <a:gd name="connsiteX17" fmla="*/ 1062031 w 2550202"/>
                    <a:gd name="connsiteY17" fmla="*/ 441666 h 1954102"/>
                    <a:gd name="connsiteX18" fmla="*/ 1034886 w 2550202"/>
                    <a:gd name="connsiteY18" fmla="*/ 240102 h 1954102"/>
                    <a:gd name="connsiteX19" fmla="*/ 970512 w 2550202"/>
                    <a:gd name="connsiteY19" fmla="*/ 26107 h 1954102"/>
                    <a:gd name="connsiteX20" fmla="*/ 1072822 w 2550202"/>
                    <a:gd name="connsiteY20" fmla="*/ 21982 h 1954102"/>
                    <a:gd name="connsiteX21" fmla="*/ 1211515 w 2550202"/>
                    <a:gd name="connsiteY21" fmla="*/ 203781 h 1954102"/>
                    <a:gd name="connsiteX22" fmla="*/ 1400744 w 2550202"/>
                    <a:gd name="connsiteY22" fmla="*/ 355226 h 1954102"/>
                    <a:gd name="connsiteX23" fmla="*/ 2071807 w 2550202"/>
                    <a:gd name="connsiteY23" fmla="*/ 265949 h 1954102"/>
                    <a:gd name="connsiteX24" fmla="*/ 2340470 w 2550202"/>
                    <a:gd name="connsiteY24" fmla="*/ 446558 h 1954102"/>
                    <a:gd name="connsiteX25" fmla="*/ 2491319 w 2550202"/>
                    <a:gd name="connsiteY25" fmla="*/ 690338 h 1954102"/>
                    <a:gd name="connsiteX26" fmla="*/ 2541975 w 2550202"/>
                    <a:gd name="connsiteY26" fmla="*/ 992866 h 1954102"/>
                    <a:gd name="connsiteX27" fmla="*/ 2541508 w 2550202"/>
                    <a:gd name="connsiteY27" fmla="*/ 1187662 h 1954102"/>
                    <a:gd name="connsiteX28" fmla="*/ 2458221 w 2550202"/>
                    <a:gd name="connsiteY28" fmla="*/ 1456023 h 1954102"/>
                    <a:gd name="connsiteX29" fmla="*/ 2470765 w 2550202"/>
                    <a:gd name="connsiteY29" fmla="*/ 1735175 h 1954102"/>
                    <a:gd name="connsiteX0" fmla="*/ 2314307 w 2550202"/>
                    <a:gd name="connsiteY0" fmla="*/ 1892937 h 1954102"/>
                    <a:gd name="connsiteX1" fmla="*/ 2010588 w 2550202"/>
                    <a:gd name="connsiteY1" fmla="*/ 1667185 h 1954102"/>
                    <a:gd name="connsiteX2" fmla="*/ 1810220 w 2550202"/>
                    <a:gd name="connsiteY2" fmla="*/ 1631561 h 1954102"/>
                    <a:gd name="connsiteX3" fmla="*/ 1558109 w 2550202"/>
                    <a:gd name="connsiteY3" fmla="*/ 1795774 h 1954102"/>
                    <a:gd name="connsiteX4" fmla="*/ 947426 w 2550202"/>
                    <a:gd name="connsiteY4" fmla="*/ 1827480 h 1954102"/>
                    <a:gd name="connsiteX5" fmla="*/ 995066 w 2550202"/>
                    <a:gd name="connsiteY5" fmla="*/ 1805759 h 1954102"/>
                    <a:gd name="connsiteX6" fmla="*/ 579131 w 2550202"/>
                    <a:gd name="connsiteY6" fmla="*/ 1954102 h 1954102"/>
                    <a:gd name="connsiteX7" fmla="*/ 73472 w 2550202"/>
                    <a:gd name="connsiteY7" fmla="*/ 1699158 h 1954102"/>
                    <a:gd name="connsiteX8" fmla="*/ 196873 w 2550202"/>
                    <a:gd name="connsiteY8" fmla="*/ 1443595 h 1954102"/>
                    <a:gd name="connsiteX9" fmla="*/ 650230 w 2550202"/>
                    <a:gd name="connsiteY9" fmla="*/ 1326730 h 1954102"/>
                    <a:gd name="connsiteX10" fmla="*/ 514000 w 2550202"/>
                    <a:gd name="connsiteY10" fmla="*/ 1014647 h 1954102"/>
                    <a:gd name="connsiteX11" fmla="*/ 89941 w 2550202"/>
                    <a:gd name="connsiteY11" fmla="*/ 832129 h 1954102"/>
                    <a:gd name="connsiteX12" fmla="*/ 3 w 2550202"/>
                    <a:gd name="connsiteY12" fmla="*/ 659405 h 1954102"/>
                    <a:gd name="connsiteX13" fmla="*/ 87616 w 2550202"/>
                    <a:gd name="connsiteY13" fmla="*/ 411904 h 1954102"/>
                    <a:gd name="connsiteX14" fmla="*/ 245617 w 2550202"/>
                    <a:gd name="connsiteY14" fmla="*/ 274278 h 1954102"/>
                    <a:gd name="connsiteX15" fmla="*/ 429641 w 2550202"/>
                    <a:gd name="connsiteY15" fmla="*/ 225961 h 1954102"/>
                    <a:gd name="connsiteX16" fmla="*/ 707613 w 2550202"/>
                    <a:gd name="connsiteY16" fmla="*/ 304873 h 1954102"/>
                    <a:gd name="connsiteX17" fmla="*/ 1062031 w 2550202"/>
                    <a:gd name="connsiteY17" fmla="*/ 441666 h 1954102"/>
                    <a:gd name="connsiteX18" fmla="*/ 1034886 w 2550202"/>
                    <a:gd name="connsiteY18" fmla="*/ 240102 h 1954102"/>
                    <a:gd name="connsiteX19" fmla="*/ 970512 w 2550202"/>
                    <a:gd name="connsiteY19" fmla="*/ 26107 h 1954102"/>
                    <a:gd name="connsiteX20" fmla="*/ 1072822 w 2550202"/>
                    <a:gd name="connsiteY20" fmla="*/ 21982 h 1954102"/>
                    <a:gd name="connsiteX21" fmla="*/ 1211515 w 2550202"/>
                    <a:gd name="connsiteY21" fmla="*/ 203781 h 1954102"/>
                    <a:gd name="connsiteX22" fmla="*/ 1400744 w 2550202"/>
                    <a:gd name="connsiteY22" fmla="*/ 355226 h 1954102"/>
                    <a:gd name="connsiteX23" fmla="*/ 2071807 w 2550202"/>
                    <a:gd name="connsiteY23" fmla="*/ 265949 h 1954102"/>
                    <a:gd name="connsiteX24" fmla="*/ 2340470 w 2550202"/>
                    <a:gd name="connsiteY24" fmla="*/ 446558 h 1954102"/>
                    <a:gd name="connsiteX25" fmla="*/ 2491319 w 2550202"/>
                    <a:gd name="connsiteY25" fmla="*/ 690338 h 1954102"/>
                    <a:gd name="connsiteX26" fmla="*/ 2541975 w 2550202"/>
                    <a:gd name="connsiteY26" fmla="*/ 992866 h 1954102"/>
                    <a:gd name="connsiteX27" fmla="*/ 2541508 w 2550202"/>
                    <a:gd name="connsiteY27" fmla="*/ 1187662 h 1954102"/>
                    <a:gd name="connsiteX28" fmla="*/ 2458221 w 2550202"/>
                    <a:gd name="connsiteY28" fmla="*/ 1456023 h 1954102"/>
                    <a:gd name="connsiteX29" fmla="*/ 2470765 w 2550202"/>
                    <a:gd name="connsiteY29" fmla="*/ 1735175 h 1954102"/>
                    <a:gd name="connsiteX0" fmla="*/ 2314307 w 2550202"/>
                    <a:gd name="connsiteY0" fmla="*/ 1892937 h 1954102"/>
                    <a:gd name="connsiteX1" fmla="*/ 2010588 w 2550202"/>
                    <a:gd name="connsiteY1" fmla="*/ 1667185 h 1954102"/>
                    <a:gd name="connsiteX2" fmla="*/ 1810220 w 2550202"/>
                    <a:gd name="connsiteY2" fmla="*/ 1631561 h 1954102"/>
                    <a:gd name="connsiteX3" fmla="*/ 1558109 w 2550202"/>
                    <a:gd name="connsiteY3" fmla="*/ 1795774 h 1954102"/>
                    <a:gd name="connsiteX4" fmla="*/ 947426 w 2550202"/>
                    <a:gd name="connsiteY4" fmla="*/ 1827480 h 1954102"/>
                    <a:gd name="connsiteX5" fmla="*/ 1414371 w 2550202"/>
                    <a:gd name="connsiteY5" fmla="*/ 1896328 h 1954102"/>
                    <a:gd name="connsiteX6" fmla="*/ 579131 w 2550202"/>
                    <a:gd name="connsiteY6" fmla="*/ 1954102 h 1954102"/>
                    <a:gd name="connsiteX7" fmla="*/ 73472 w 2550202"/>
                    <a:gd name="connsiteY7" fmla="*/ 1699158 h 1954102"/>
                    <a:gd name="connsiteX8" fmla="*/ 196873 w 2550202"/>
                    <a:gd name="connsiteY8" fmla="*/ 1443595 h 1954102"/>
                    <a:gd name="connsiteX9" fmla="*/ 650230 w 2550202"/>
                    <a:gd name="connsiteY9" fmla="*/ 1326730 h 1954102"/>
                    <a:gd name="connsiteX10" fmla="*/ 514000 w 2550202"/>
                    <a:gd name="connsiteY10" fmla="*/ 1014647 h 1954102"/>
                    <a:gd name="connsiteX11" fmla="*/ 89941 w 2550202"/>
                    <a:gd name="connsiteY11" fmla="*/ 832129 h 1954102"/>
                    <a:gd name="connsiteX12" fmla="*/ 3 w 2550202"/>
                    <a:gd name="connsiteY12" fmla="*/ 659405 h 1954102"/>
                    <a:gd name="connsiteX13" fmla="*/ 87616 w 2550202"/>
                    <a:gd name="connsiteY13" fmla="*/ 411904 h 1954102"/>
                    <a:gd name="connsiteX14" fmla="*/ 245617 w 2550202"/>
                    <a:gd name="connsiteY14" fmla="*/ 274278 h 1954102"/>
                    <a:gd name="connsiteX15" fmla="*/ 429641 w 2550202"/>
                    <a:gd name="connsiteY15" fmla="*/ 225961 h 1954102"/>
                    <a:gd name="connsiteX16" fmla="*/ 707613 w 2550202"/>
                    <a:gd name="connsiteY16" fmla="*/ 304873 h 1954102"/>
                    <a:gd name="connsiteX17" fmla="*/ 1062031 w 2550202"/>
                    <a:gd name="connsiteY17" fmla="*/ 441666 h 1954102"/>
                    <a:gd name="connsiteX18" fmla="*/ 1034886 w 2550202"/>
                    <a:gd name="connsiteY18" fmla="*/ 240102 h 1954102"/>
                    <a:gd name="connsiteX19" fmla="*/ 970512 w 2550202"/>
                    <a:gd name="connsiteY19" fmla="*/ 26107 h 1954102"/>
                    <a:gd name="connsiteX20" fmla="*/ 1072822 w 2550202"/>
                    <a:gd name="connsiteY20" fmla="*/ 21982 h 1954102"/>
                    <a:gd name="connsiteX21" fmla="*/ 1211515 w 2550202"/>
                    <a:gd name="connsiteY21" fmla="*/ 203781 h 1954102"/>
                    <a:gd name="connsiteX22" fmla="*/ 1400744 w 2550202"/>
                    <a:gd name="connsiteY22" fmla="*/ 355226 h 1954102"/>
                    <a:gd name="connsiteX23" fmla="*/ 2071807 w 2550202"/>
                    <a:gd name="connsiteY23" fmla="*/ 265949 h 1954102"/>
                    <a:gd name="connsiteX24" fmla="*/ 2340470 w 2550202"/>
                    <a:gd name="connsiteY24" fmla="*/ 446558 h 1954102"/>
                    <a:gd name="connsiteX25" fmla="*/ 2491319 w 2550202"/>
                    <a:gd name="connsiteY25" fmla="*/ 690338 h 1954102"/>
                    <a:gd name="connsiteX26" fmla="*/ 2541975 w 2550202"/>
                    <a:gd name="connsiteY26" fmla="*/ 992866 h 1954102"/>
                    <a:gd name="connsiteX27" fmla="*/ 2541508 w 2550202"/>
                    <a:gd name="connsiteY27" fmla="*/ 1187662 h 1954102"/>
                    <a:gd name="connsiteX28" fmla="*/ 2458221 w 2550202"/>
                    <a:gd name="connsiteY28" fmla="*/ 1456023 h 1954102"/>
                    <a:gd name="connsiteX29" fmla="*/ 2470765 w 2550202"/>
                    <a:gd name="connsiteY29" fmla="*/ 1735175 h 1954102"/>
                    <a:gd name="connsiteX0" fmla="*/ 2314307 w 2550202"/>
                    <a:gd name="connsiteY0" fmla="*/ 1892937 h 1954102"/>
                    <a:gd name="connsiteX1" fmla="*/ 2010588 w 2550202"/>
                    <a:gd name="connsiteY1" fmla="*/ 1667185 h 1954102"/>
                    <a:gd name="connsiteX2" fmla="*/ 1810220 w 2550202"/>
                    <a:gd name="connsiteY2" fmla="*/ 1631561 h 1954102"/>
                    <a:gd name="connsiteX3" fmla="*/ 1558109 w 2550202"/>
                    <a:gd name="connsiteY3" fmla="*/ 1795774 h 1954102"/>
                    <a:gd name="connsiteX4" fmla="*/ 1414371 w 2550202"/>
                    <a:gd name="connsiteY4" fmla="*/ 1896328 h 1954102"/>
                    <a:gd name="connsiteX5" fmla="*/ 579131 w 2550202"/>
                    <a:gd name="connsiteY5" fmla="*/ 1954102 h 1954102"/>
                    <a:gd name="connsiteX6" fmla="*/ 73472 w 2550202"/>
                    <a:gd name="connsiteY6" fmla="*/ 1699158 h 1954102"/>
                    <a:gd name="connsiteX7" fmla="*/ 196873 w 2550202"/>
                    <a:gd name="connsiteY7" fmla="*/ 1443595 h 1954102"/>
                    <a:gd name="connsiteX8" fmla="*/ 650230 w 2550202"/>
                    <a:gd name="connsiteY8" fmla="*/ 1326730 h 1954102"/>
                    <a:gd name="connsiteX9" fmla="*/ 514000 w 2550202"/>
                    <a:gd name="connsiteY9" fmla="*/ 1014647 h 1954102"/>
                    <a:gd name="connsiteX10" fmla="*/ 89941 w 2550202"/>
                    <a:gd name="connsiteY10" fmla="*/ 832129 h 1954102"/>
                    <a:gd name="connsiteX11" fmla="*/ 3 w 2550202"/>
                    <a:gd name="connsiteY11" fmla="*/ 659405 h 1954102"/>
                    <a:gd name="connsiteX12" fmla="*/ 87616 w 2550202"/>
                    <a:gd name="connsiteY12" fmla="*/ 411904 h 1954102"/>
                    <a:gd name="connsiteX13" fmla="*/ 245617 w 2550202"/>
                    <a:gd name="connsiteY13" fmla="*/ 274278 h 1954102"/>
                    <a:gd name="connsiteX14" fmla="*/ 429641 w 2550202"/>
                    <a:gd name="connsiteY14" fmla="*/ 225961 h 1954102"/>
                    <a:gd name="connsiteX15" fmla="*/ 707613 w 2550202"/>
                    <a:gd name="connsiteY15" fmla="*/ 304873 h 1954102"/>
                    <a:gd name="connsiteX16" fmla="*/ 1062031 w 2550202"/>
                    <a:gd name="connsiteY16" fmla="*/ 441666 h 1954102"/>
                    <a:gd name="connsiteX17" fmla="*/ 1034886 w 2550202"/>
                    <a:gd name="connsiteY17" fmla="*/ 240102 h 1954102"/>
                    <a:gd name="connsiteX18" fmla="*/ 970512 w 2550202"/>
                    <a:gd name="connsiteY18" fmla="*/ 26107 h 1954102"/>
                    <a:gd name="connsiteX19" fmla="*/ 1072822 w 2550202"/>
                    <a:gd name="connsiteY19" fmla="*/ 21982 h 1954102"/>
                    <a:gd name="connsiteX20" fmla="*/ 1211515 w 2550202"/>
                    <a:gd name="connsiteY20" fmla="*/ 203781 h 1954102"/>
                    <a:gd name="connsiteX21" fmla="*/ 1400744 w 2550202"/>
                    <a:gd name="connsiteY21" fmla="*/ 355226 h 1954102"/>
                    <a:gd name="connsiteX22" fmla="*/ 2071807 w 2550202"/>
                    <a:gd name="connsiteY22" fmla="*/ 265949 h 1954102"/>
                    <a:gd name="connsiteX23" fmla="*/ 2340470 w 2550202"/>
                    <a:gd name="connsiteY23" fmla="*/ 446558 h 1954102"/>
                    <a:gd name="connsiteX24" fmla="*/ 2491319 w 2550202"/>
                    <a:gd name="connsiteY24" fmla="*/ 690338 h 1954102"/>
                    <a:gd name="connsiteX25" fmla="*/ 2541975 w 2550202"/>
                    <a:gd name="connsiteY25" fmla="*/ 992866 h 1954102"/>
                    <a:gd name="connsiteX26" fmla="*/ 2541508 w 2550202"/>
                    <a:gd name="connsiteY26" fmla="*/ 1187662 h 1954102"/>
                    <a:gd name="connsiteX27" fmla="*/ 2458221 w 2550202"/>
                    <a:gd name="connsiteY27" fmla="*/ 1456023 h 1954102"/>
                    <a:gd name="connsiteX28" fmla="*/ 2470765 w 2550202"/>
                    <a:gd name="connsiteY28" fmla="*/ 1735175 h 1954102"/>
                    <a:gd name="connsiteX0" fmla="*/ 2314307 w 2550202"/>
                    <a:gd name="connsiteY0" fmla="*/ 1892937 h 1954102"/>
                    <a:gd name="connsiteX1" fmla="*/ 2010588 w 2550202"/>
                    <a:gd name="connsiteY1" fmla="*/ 1667185 h 1954102"/>
                    <a:gd name="connsiteX2" fmla="*/ 1810220 w 2550202"/>
                    <a:gd name="connsiteY2" fmla="*/ 1631561 h 1954102"/>
                    <a:gd name="connsiteX3" fmla="*/ 1558109 w 2550202"/>
                    <a:gd name="connsiteY3" fmla="*/ 1795774 h 1954102"/>
                    <a:gd name="connsiteX4" fmla="*/ 1414371 w 2550202"/>
                    <a:gd name="connsiteY4" fmla="*/ 1896328 h 1954102"/>
                    <a:gd name="connsiteX5" fmla="*/ 579131 w 2550202"/>
                    <a:gd name="connsiteY5" fmla="*/ 1954102 h 1954102"/>
                    <a:gd name="connsiteX6" fmla="*/ 73472 w 2550202"/>
                    <a:gd name="connsiteY6" fmla="*/ 1699158 h 1954102"/>
                    <a:gd name="connsiteX7" fmla="*/ 196873 w 2550202"/>
                    <a:gd name="connsiteY7" fmla="*/ 1443595 h 1954102"/>
                    <a:gd name="connsiteX8" fmla="*/ 650230 w 2550202"/>
                    <a:gd name="connsiteY8" fmla="*/ 1326730 h 1954102"/>
                    <a:gd name="connsiteX9" fmla="*/ 514000 w 2550202"/>
                    <a:gd name="connsiteY9" fmla="*/ 1014647 h 1954102"/>
                    <a:gd name="connsiteX10" fmla="*/ 89941 w 2550202"/>
                    <a:gd name="connsiteY10" fmla="*/ 832129 h 1954102"/>
                    <a:gd name="connsiteX11" fmla="*/ 3 w 2550202"/>
                    <a:gd name="connsiteY11" fmla="*/ 659405 h 1954102"/>
                    <a:gd name="connsiteX12" fmla="*/ 87616 w 2550202"/>
                    <a:gd name="connsiteY12" fmla="*/ 411904 h 1954102"/>
                    <a:gd name="connsiteX13" fmla="*/ 245617 w 2550202"/>
                    <a:gd name="connsiteY13" fmla="*/ 274278 h 1954102"/>
                    <a:gd name="connsiteX14" fmla="*/ 429641 w 2550202"/>
                    <a:gd name="connsiteY14" fmla="*/ 225961 h 1954102"/>
                    <a:gd name="connsiteX15" fmla="*/ 707613 w 2550202"/>
                    <a:gd name="connsiteY15" fmla="*/ 304873 h 1954102"/>
                    <a:gd name="connsiteX16" fmla="*/ 1062031 w 2550202"/>
                    <a:gd name="connsiteY16" fmla="*/ 441666 h 1954102"/>
                    <a:gd name="connsiteX17" fmla="*/ 1034886 w 2550202"/>
                    <a:gd name="connsiteY17" fmla="*/ 240102 h 1954102"/>
                    <a:gd name="connsiteX18" fmla="*/ 970512 w 2550202"/>
                    <a:gd name="connsiteY18" fmla="*/ 26107 h 1954102"/>
                    <a:gd name="connsiteX19" fmla="*/ 1072822 w 2550202"/>
                    <a:gd name="connsiteY19" fmla="*/ 21982 h 1954102"/>
                    <a:gd name="connsiteX20" fmla="*/ 1211515 w 2550202"/>
                    <a:gd name="connsiteY20" fmla="*/ 203781 h 1954102"/>
                    <a:gd name="connsiteX21" fmla="*/ 1400744 w 2550202"/>
                    <a:gd name="connsiteY21" fmla="*/ 355226 h 1954102"/>
                    <a:gd name="connsiteX22" fmla="*/ 2071807 w 2550202"/>
                    <a:gd name="connsiteY22" fmla="*/ 217182 h 1954102"/>
                    <a:gd name="connsiteX23" fmla="*/ 2340470 w 2550202"/>
                    <a:gd name="connsiteY23" fmla="*/ 446558 h 1954102"/>
                    <a:gd name="connsiteX24" fmla="*/ 2491319 w 2550202"/>
                    <a:gd name="connsiteY24" fmla="*/ 690338 h 1954102"/>
                    <a:gd name="connsiteX25" fmla="*/ 2541975 w 2550202"/>
                    <a:gd name="connsiteY25" fmla="*/ 992866 h 1954102"/>
                    <a:gd name="connsiteX26" fmla="*/ 2541508 w 2550202"/>
                    <a:gd name="connsiteY26" fmla="*/ 1187662 h 1954102"/>
                    <a:gd name="connsiteX27" fmla="*/ 2458221 w 2550202"/>
                    <a:gd name="connsiteY27" fmla="*/ 1456023 h 1954102"/>
                    <a:gd name="connsiteX28" fmla="*/ 2470765 w 2550202"/>
                    <a:gd name="connsiteY28" fmla="*/ 1735175 h 1954102"/>
                    <a:gd name="connsiteX0" fmla="*/ 2314307 w 2550202"/>
                    <a:gd name="connsiteY0" fmla="*/ 1892937 h 1954102"/>
                    <a:gd name="connsiteX1" fmla="*/ 2010588 w 2550202"/>
                    <a:gd name="connsiteY1" fmla="*/ 1667185 h 1954102"/>
                    <a:gd name="connsiteX2" fmla="*/ 1810220 w 2550202"/>
                    <a:gd name="connsiteY2" fmla="*/ 1631561 h 1954102"/>
                    <a:gd name="connsiteX3" fmla="*/ 1558109 w 2550202"/>
                    <a:gd name="connsiteY3" fmla="*/ 1795774 h 1954102"/>
                    <a:gd name="connsiteX4" fmla="*/ 1414371 w 2550202"/>
                    <a:gd name="connsiteY4" fmla="*/ 1896328 h 1954102"/>
                    <a:gd name="connsiteX5" fmla="*/ 579131 w 2550202"/>
                    <a:gd name="connsiteY5" fmla="*/ 1954102 h 1954102"/>
                    <a:gd name="connsiteX6" fmla="*/ 73472 w 2550202"/>
                    <a:gd name="connsiteY6" fmla="*/ 1699158 h 1954102"/>
                    <a:gd name="connsiteX7" fmla="*/ 196873 w 2550202"/>
                    <a:gd name="connsiteY7" fmla="*/ 1443595 h 1954102"/>
                    <a:gd name="connsiteX8" fmla="*/ 650230 w 2550202"/>
                    <a:gd name="connsiteY8" fmla="*/ 1326730 h 1954102"/>
                    <a:gd name="connsiteX9" fmla="*/ 514000 w 2550202"/>
                    <a:gd name="connsiteY9" fmla="*/ 1014647 h 1954102"/>
                    <a:gd name="connsiteX10" fmla="*/ 89941 w 2550202"/>
                    <a:gd name="connsiteY10" fmla="*/ 832129 h 1954102"/>
                    <a:gd name="connsiteX11" fmla="*/ 3 w 2550202"/>
                    <a:gd name="connsiteY11" fmla="*/ 659405 h 1954102"/>
                    <a:gd name="connsiteX12" fmla="*/ 87616 w 2550202"/>
                    <a:gd name="connsiteY12" fmla="*/ 411904 h 1954102"/>
                    <a:gd name="connsiteX13" fmla="*/ 245617 w 2550202"/>
                    <a:gd name="connsiteY13" fmla="*/ 274278 h 1954102"/>
                    <a:gd name="connsiteX14" fmla="*/ 429641 w 2550202"/>
                    <a:gd name="connsiteY14" fmla="*/ 225961 h 1954102"/>
                    <a:gd name="connsiteX15" fmla="*/ 707613 w 2550202"/>
                    <a:gd name="connsiteY15" fmla="*/ 304873 h 1954102"/>
                    <a:gd name="connsiteX16" fmla="*/ 1062031 w 2550202"/>
                    <a:gd name="connsiteY16" fmla="*/ 441666 h 1954102"/>
                    <a:gd name="connsiteX17" fmla="*/ 1034886 w 2550202"/>
                    <a:gd name="connsiteY17" fmla="*/ 240102 h 1954102"/>
                    <a:gd name="connsiteX18" fmla="*/ 970512 w 2550202"/>
                    <a:gd name="connsiteY18" fmla="*/ 26107 h 1954102"/>
                    <a:gd name="connsiteX19" fmla="*/ 1072822 w 2550202"/>
                    <a:gd name="connsiteY19" fmla="*/ 21982 h 1954102"/>
                    <a:gd name="connsiteX20" fmla="*/ 1211515 w 2550202"/>
                    <a:gd name="connsiteY20" fmla="*/ 203781 h 1954102"/>
                    <a:gd name="connsiteX21" fmla="*/ 1847635 w 2550202"/>
                    <a:gd name="connsiteY21" fmla="*/ 445796 h 1954102"/>
                    <a:gd name="connsiteX22" fmla="*/ 2071807 w 2550202"/>
                    <a:gd name="connsiteY22" fmla="*/ 217182 h 1954102"/>
                    <a:gd name="connsiteX23" fmla="*/ 2340470 w 2550202"/>
                    <a:gd name="connsiteY23" fmla="*/ 446558 h 1954102"/>
                    <a:gd name="connsiteX24" fmla="*/ 2491319 w 2550202"/>
                    <a:gd name="connsiteY24" fmla="*/ 690338 h 1954102"/>
                    <a:gd name="connsiteX25" fmla="*/ 2541975 w 2550202"/>
                    <a:gd name="connsiteY25" fmla="*/ 992866 h 1954102"/>
                    <a:gd name="connsiteX26" fmla="*/ 2541508 w 2550202"/>
                    <a:gd name="connsiteY26" fmla="*/ 1187662 h 1954102"/>
                    <a:gd name="connsiteX27" fmla="*/ 2458221 w 2550202"/>
                    <a:gd name="connsiteY27" fmla="*/ 1456023 h 1954102"/>
                    <a:gd name="connsiteX28" fmla="*/ 2470765 w 2550202"/>
                    <a:gd name="connsiteY28" fmla="*/ 1735175 h 1954102"/>
                    <a:gd name="connsiteX0" fmla="*/ 2314307 w 2550202"/>
                    <a:gd name="connsiteY0" fmla="*/ 1892937 h 1954102"/>
                    <a:gd name="connsiteX1" fmla="*/ 2010588 w 2550202"/>
                    <a:gd name="connsiteY1" fmla="*/ 1667185 h 1954102"/>
                    <a:gd name="connsiteX2" fmla="*/ 1810220 w 2550202"/>
                    <a:gd name="connsiteY2" fmla="*/ 1631561 h 1954102"/>
                    <a:gd name="connsiteX3" fmla="*/ 1558109 w 2550202"/>
                    <a:gd name="connsiteY3" fmla="*/ 1795774 h 1954102"/>
                    <a:gd name="connsiteX4" fmla="*/ 1414371 w 2550202"/>
                    <a:gd name="connsiteY4" fmla="*/ 1896328 h 1954102"/>
                    <a:gd name="connsiteX5" fmla="*/ 579131 w 2550202"/>
                    <a:gd name="connsiteY5" fmla="*/ 1954102 h 1954102"/>
                    <a:gd name="connsiteX6" fmla="*/ 73472 w 2550202"/>
                    <a:gd name="connsiteY6" fmla="*/ 1699158 h 1954102"/>
                    <a:gd name="connsiteX7" fmla="*/ 196873 w 2550202"/>
                    <a:gd name="connsiteY7" fmla="*/ 1443595 h 1954102"/>
                    <a:gd name="connsiteX8" fmla="*/ 650230 w 2550202"/>
                    <a:gd name="connsiteY8" fmla="*/ 1326730 h 1954102"/>
                    <a:gd name="connsiteX9" fmla="*/ 514000 w 2550202"/>
                    <a:gd name="connsiteY9" fmla="*/ 1014647 h 1954102"/>
                    <a:gd name="connsiteX10" fmla="*/ 89941 w 2550202"/>
                    <a:gd name="connsiteY10" fmla="*/ 832129 h 1954102"/>
                    <a:gd name="connsiteX11" fmla="*/ 3 w 2550202"/>
                    <a:gd name="connsiteY11" fmla="*/ 659405 h 1954102"/>
                    <a:gd name="connsiteX12" fmla="*/ 87616 w 2550202"/>
                    <a:gd name="connsiteY12" fmla="*/ 411904 h 1954102"/>
                    <a:gd name="connsiteX13" fmla="*/ 245617 w 2550202"/>
                    <a:gd name="connsiteY13" fmla="*/ 274278 h 1954102"/>
                    <a:gd name="connsiteX14" fmla="*/ 429641 w 2550202"/>
                    <a:gd name="connsiteY14" fmla="*/ 225961 h 1954102"/>
                    <a:gd name="connsiteX15" fmla="*/ 707613 w 2550202"/>
                    <a:gd name="connsiteY15" fmla="*/ 304873 h 1954102"/>
                    <a:gd name="connsiteX16" fmla="*/ 1062031 w 2550202"/>
                    <a:gd name="connsiteY16" fmla="*/ 441666 h 1954102"/>
                    <a:gd name="connsiteX17" fmla="*/ 1034886 w 2550202"/>
                    <a:gd name="connsiteY17" fmla="*/ 240102 h 1954102"/>
                    <a:gd name="connsiteX18" fmla="*/ 970512 w 2550202"/>
                    <a:gd name="connsiteY18" fmla="*/ 26107 h 1954102"/>
                    <a:gd name="connsiteX19" fmla="*/ 1072822 w 2550202"/>
                    <a:gd name="connsiteY19" fmla="*/ 21982 h 1954102"/>
                    <a:gd name="connsiteX20" fmla="*/ 1652889 w 2550202"/>
                    <a:gd name="connsiteY20" fmla="*/ 224682 h 1954102"/>
                    <a:gd name="connsiteX21" fmla="*/ 1847635 w 2550202"/>
                    <a:gd name="connsiteY21" fmla="*/ 445796 h 1954102"/>
                    <a:gd name="connsiteX22" fmla="*/ 2071807 w 2550202"/>
                    <a:gd name="connsiteY22" fmla="*/ 217182 h 1954102"/>
                    <a:gd name="connsiteX23" fmla="*/ 2340470 w 2550202"/>
                    <a:gd name="connsiteY23" fmla="*/ 446558 h 1954102"/>
                    <a:gd name="connsiteX24" fmla="*/ 2491319 w 2550202"/>
                    <a:gd name="connsiteY24" fmla="*/ 690338 h 1954102"/>
                    <a:gd name="connsiteX25" fmla="*/ 2541975 w 2550202"/>
                    <a:gd name="connsiteY25" fmla="*/ 992866 h 1954102"/>
                    <a:gd name="connsiteX26" fmla="*/ 2541508 w 2550202"/>
                    <a:gd name="connsiteY26" fmla="*/ 1187662 h 1954102"/>
                    <a:gd name="connsiteX27" fmla="*/ 2458221 w 2550202"/>
                    <a:gd name="connsiteY27" fmla="*/ 1456023 h 1954102"/>
                    <a:gd name="connsiteX28" fmla="*/ 2470765 w 2550202"/>
                    <a:gd name="connsiteY28" fmla="*/ 1735175 h 1954102"/>
                    <a:gd name="connsiteX0" fmla="*/ 2314307 w 2550202"/>
                    <a:gd name="connsiteY0" fmla="*/ 1869386 h 1930551"/>
                    <a:gd name="connsiteX1" fmla="*/ 2010588 w 2550202"/>
                    <a:gd name="connsiteY1" fmla="*/ 1643634 h 1930551"/>
                    <a:gd name="connsiteX2" fmla="*/ 1810220 w 2550202"/>
                    <a:gd name="connsiteY2" fmla="*/ 1608010 h 1930551"/>
                    <a:gd name="connsiteX3" fmla="*/ 1558109 w 2550202"/>
                    <a:gd name="connsiteY3" fmla="*/ 1772223 h 1930551"/>
                    <a:gd name="connsiteX4" fmla="*/ 1414371 w 2550202"/>
                    <a:gd name="connsiteY4" fmla="*/ 1872777 h 1930551"/>
                    <a:gd name="connsiteX5" fmla="*/ 579131 w 2550202"/>
                    <a:gd name="connsiteY5" fmla="*/ 1930551 h 1930551"/>
                    <a:gd name="connsiteX6" fmla="*/ 73472 w 2550202"/>
                    <a:gd name="connsiteY6" fmla="*/ 1675607 h 1930551"/>
                    <a:gd name="connsiteX7" fmla="*/ 196873 w 2550202"/>
                    <a:gd name="connsiteY7" fmla="*/ 1420044 h 1930551"/>
                    <a:gd name="connsiteX8" fmla="*/ 650230 w 2550202"/>
                    <a:gd name="connsiteY8" fmla="*/ 1303179 h 1930551"/>
                    <a:gd name="connsiteX9" fmla="*/ 514000 w 2550202"/>
                    <a:gd name="connsiteY9" fmla="*/ 991096 h 1930551"/>
                    <a:gd name="connsiteX10" fmla="*/ 89941 w 2550202"/>
                    <a:gd name="connsiteY10" fmla="*/ 808578 h 1930551"/>
                    <a:gd name="connsiteX11" fmla="*/ 3 w 2550202"/>
                    <a:gd name="connsiteY11" fmla="*/ 635854 h 1930551"/>
                    <a:gd name="connsiteX12" fmla="*/ 87616 w 2550202"/>
                    <a:gd name="connsiteY12" fmla="*/ 388353 h 1930551"/>
                    <a:gd name="connsiteX13" fmla="*/ 245617 w 2550202"/>
                    <a:gd name="connsiteY13" fmla="*/ 250727 h 1930551"/>
                    <a:gd name="connsiteX14" fmla="*/ 429641 w 2550202"/>
                    <a:gd name="connsiteY14" fmla="*/ 202410 h 1930551"/>
                    <a:gd name="connsiteX15" fmla="*/ 707613 w 2550202"/>
                    <a:gd name="connsiteY15" fmla="*/ 281322 h 1930551"/>
                    <a:gd name="connsiteX16" fmla="*/ 1062031 w 2550202"/>
                    <a:gd name="connsiteY16" fmla="*/ 418115 h 1930551"/>
                    <a:gd name="connsiteX17" fmla="*/ 1034886 w 2550202"/>
                    <a:gd name="connsiteY17" fmla="*/ 216551 h 1930551"/>
                    <a:gd name="connsiteX18" fmla="*/ 970512 w 2550202"/>
                    <a:gd name="connsiteY18" fmla="*/ 2556 h 1930551"/>
                    <a:gd name="connsiteX19" fmla="*/ 1558333 w 2550202"/>
                    <a:gd name="connsiteY19" fmla="*/ 102934 h 1930551"/>
                    <a:gd name="connsiteX20" fmla="*/ 1652889 w 2550202"/>
                    <a:gd name="connsiteY20" fmla="*/ 201131 h 1930551"/>
                    <a:gd name="connsiteX21" fmla="*/ 1847635 w 2550202"/>
                    <a:gd name="connsiteY21" fmla="*/ 422245 h 1930551"/>
                    <a:gd name="connsiteX22" fmla="*/ 2071807 w 2550202"/>
                    <a:gd name="connsiteY22" fmla="*/ 193631 h 1930551"/>
                    <a:gd name="connsiteX23" fmla="*/ 2340470 w 2550202"/>
                    <a:gd name="connsiteY23" fmla="*/ 423007 h 1930551"/>
                    <a:gd name="connsiteX24" fmla="*/ 2491319 w 2550202"/>
                    <a:gd name="connsiteY24" fmla="*/ 666787 h 1930551"/>
                    <a:gd name="connsiteX25" fmla="*/ 2541975 w 2550202"/>
                    <a:gd name="connsiteY25" fmla="*/ 969315 h 1930551"/>
                    <a:gd name="connsiteX26" fmla="*/ 2541508 w 2550202"/>
                    <a:gd name="connsiteY26" fmla="*/ 1164111 h 1930551"/>
                    <a:gd name="connsiteX27" fmla="*/ 2458221 w 2550202"/>
                    <a:gd name="connsiteY27" fmla="*/ 1432472 h 1930551"/>
                    <a:gd name="connsiteX28" fmla="*/ 2470765 w 2550202"/>
                    <a:gd name="connsiteY28" fmla="*/ 1711624 h 1930551"/>
                    <a:gd name="connsiteX0" fmla="*/ 2314307 w 2550202"/>
                    <a:gd name="connsiteY0" fmla="*/ 1768448 h 1829613"/>
                    <a:gd name="connsiteX1" fmla="*/ 2010588 w 2550202"/>
                    <a:gd name="connsiteY1" fmla="*/ 1542696 h 1829613"/>
                    <a:gd name="connsiteX2" fmla="*/ 1810220 w 2550202"/>
                    <a:gd name="connsiteY2" fmla="*/ 1507072 h 1829613"/>
                    <a:gd name="connsiteX3" fmla="*/ 1558109 w 2550202"/>
                    <a:gd name="connsiteY3" fmla="*/ 1671285 h 1829613"/>
                    <a:gd name="connsiteX4" fmla="*/ 1414371 w 2550202"/>
                    <a:gd name="connsiteY4" fmla="*/ 1771839 h 1829613"/>
                    <a:gd name="connsiteX5" fmla="*/ 579131 w 2550202"/>
                    <a:gd name="connsiteY5" fmla="*/ 1829613 h 1829613"/>
                    <a:gd name="connsiteX6" fmla="*/ 73472 w 2550202"/>
                    <a:gd name="connsiteY6" fmla="*/ 1574669 h 1829613"/>
                    <a:gd name="connsiteX7" fmla="*/ 196873 w 2550202"/>
                    <a:gd name="connsiteY7" fmla="*/ 1319106 h 1829613"/>
                    <a:gd name="connsiteX8" fmla="*/ 650230 w 2550202"/>
                    <a:gd name="connsiteY8" fmla="*/ 1202241 h 1829613"/>
                    <a:gd name="connsiteX9" fmla="*/ 514000 w 2550202"/>
                    <a:gd name="connsiteY9" fmla="*/ 890158 h 1829613"/>
                    <a:gd name="connsiteX10" fmla="*/ 89941 w 2550202"/>
                    <a:gd name="connsiteY10" fmla="*/ 707640 h 1829613"/>
                    <a:gd name="connsiteX11" fmla="*/ 3 w 2550202"/>
                    <a:gd name="connsiteY11" fmla="*/ 534916 h 1829613"/>
                    <a:gd name="connsiteX12" fmla="*/ 87616 w 2550202"/>
                    <a:gd name="connsiteY12" fmla="*/ 287415 h 1829613"/>
                    <a:gd name="connsiteX13" fmla="*/ 245617 w 2550202"/>
                    <a:gd name="connsiteY13" fmla="*/ 149789 h 1829613"/>
                    <a:gd name="connsiteX14" fmla="*/ 429641 w 2550202"/>
                    <a:gd name="connsiteY14" fmla="*/ 101472 h 1829613"/>
                    <a:gd name="connsiteX15" fmla="*/ 707613 w 2550202"/>
                    <a:gd name="connsiteY15" fmla="*/ 180384 h 1829613"/>
                    <a:gd name="connsiteX16" fmla="*/ 1062031 w 2550202"/>
                    <a:gd name="connsiteY16" fmla="*/ 317177 h 1829613"/>
                    <a:gd name="connsiteX17" fmla="*/ 1034886 w 2550202"/>
                    <a:gd name="connsiteY17" fmla="*/ 115613 h 1829613"/>
                    <a:gd name="connsiteX18" fmla="*/ 1395334 w 2550202"/>
                    <a:gd name="connsiteY18" fmla="*/ 263893 h 1829613"/>
                    <a:gd name="connsiteX19" fmla="*/ 1558333 w 2550202"/>
                    <a:gd name="connsiteY19" fmla="*/ 1996 h 1829613"/>
                    <a:gd name="connsiteX20" fmla="*/ 1652889 w 2550202"/>
                    <a:gd name="connsiteY20" fmla="*/ 100193 h 1829613"/>
                    <a:gd name="connsiteX21" fmla="*/ 1847635 w 2550202"/>
                    <a:gd name="connsiteY21" fmla="*/ 321307 h 1829613"/>
                    <a:gd name="connsiteX22" fmla="*/ 2071807 w 2550202"/>
                    <a:gd name="connsiteY22" fmla="*/ 92693 h 1829613"/>
                    <a:gd name="connsiteX23" fmla="*/ 2340470 w 2550202"/>
                    <a:gd name="connsiteY23" fmla="*/ 322069 h 1829613"/>
                    <a:gd name="connsiteX24" fmla="*/ 2491319 w 2550202"/>
                    <a:gd name="connsiteY24" fmla="*/ 565849 h 1829613"/>
                    <a:gd name="connsiteX25" fmla="*/ 2541975 w 2550202"/>
                    <a:gd name="connsiteY25" fmla="*/ 868377 h 1829613"/>
                    <a:gd name="connsiteX26" fmla="*/ 2541508 w 2550202"/>
                    <a:gd name="connsiteY26" fmla="*/ 1063173 h 1829613"/>
                    <a:gd name="connsiteX27" fmla="*/ 2458221 w 2550202"/>
                    <a:gd name="connsiteY27" fmla="*/ 1331534 h 1829613"/>
                    <a:gd name="connsiteX28" fmla="*/ 2470765 w 2550202"/>
                    <a:gd name="connsiteY28" fmla="*/ 1610686 h 1829613"/>
                    <a:gd name="connsiteX0" fmla="*/ 2314307 w 2550202"/>
                    <a:gd name="connsiteY0" fmla="*/ 1768463 h 1829628"/>
                    <a:gd name="connsiteX1" fmla="*/ 2010588 w 2550202"/>
                    <a:gd name="connsiteY1" fmla="*/ 1542711 h 1829628"/>
                    <a:gd name="connsiteX2" fmla="*/ 1810220 w 2550202"/>
                    <a:gd name="connsiteY2" fmla="*/ 1507087 h 1829628"/>
                    <a:gd name="connsiteX3" fmla="*/ 1558109 w 2550202"/>
                    <a:gd name="connsiteY3" fmla="*/ 1671300 h 1829628"/>
                    <a:gd name="connsiteX4" fmla="*/ 1414371 w 2550202"/>
                    <a:gd name="connsiteY4" fmla="*/ 1771854 h 1829628"/>
                    <a:gd name="connsiteX5" fmla="*/ 579131 w 2550202"/>
                    <a:gd name="connsiteY5" fmla="*/ 1829628 h 1829628"/>
                    <a:gd name="connsiteX6" fmla="*/ 73472 w 2550202"/>
                    <a:gd name="connsiteY6" fmla="*/ 1574684 h 1829628"/>
                    <a:gd name="connsiteX7" fmla="*/ 196873 w 2550202"/>
                    <a:gd name="connsiteY7" fmla="*/ 1319121 h 1829628"/>
                    <a:gd name="connsiteX8" fmla="*/ 650230 w 2550202"/>
                    <a:gd name="connsiteY8" fmla="*/ 1202256 h 1829628"/>
                    <a:gd name="connsiteX9" fmla="*/ 514000 w 2550202"/>
                    <a:gd name="connsiteY9" fmla="*/ 890173 h 1829628"/>
                    <a:gd name="connsiteX10" fmla="*/ 89941 w 2550202"/>
                    <a:gd name="connsiteY10" fmla="*/ 707655 h 1829628"/>
                    <a:gd name="connsiteX11" fmla="*/ 3 w 2550202"/>
                    <a:gd name="connsiteY11" fmla="*/ 534931 h 1829628"/>
                    <a:gd name="connsiteX12" fmla="*/ 87616 w 2550202"/>
                    <a:gd name="connsiteY12" fmla="*/ 287430 h 1829628"/>
                    <a:gd name="connsiteX13" fmla="*/ 245617 w 2550202"/>
                    <a:gd name="connsiteY13" fmla="*/ 149804 h 1829628"/>
                    <a:gd name="connsiteX14" fmla="*/ 429641 w 2550202"/>
                    <a:gd name="connsiteY14" fmla="*/ 101487 h 1829628"/>
                    <a:gd name="connsiteX15" fmla="*/ 707613 w 2550202"/>
                    <a:gd name="connsiteY15" fmla="*/ 180399 h 1829628"/>
                    <a:gd name="connsiteX16" fmla="*/ 1062031 w 2550202"/>
                    <a:gd name="connsiteY16" fmla="*/ 317192 h 1829628"/>
                    <a:gd name="connsiteX17" fmla="*/ 1194884 w 2550202"/>
                    <a:gd name="connsiteY17" fmla="*/ 129563 h 1829628"/>
                    <a:gd name="connsiteX18" fmla="*/ 1395334 w 2550202"/>
                    <a:gd name="connsiteY18" fmla="*/ 263908 h 1829628"/>
                    <a:gd name="connsiteX19" fmla="*/ 1558333 w 2550202"/>
                    <a:gd name="connsiteY19" fmla="*/ 2011 h 1829628"/>
                    <a:gd name="connsiteX20" fmla="*/ 1652889 w 2550202"/>
                    <a:gd name="connsiteY20" fmla="*/ 100208 h 1829628"/>
                    <a:gd name="connsiteX21" fmla="*/ 1847635 w 2550202"/>
                    <a:gd name="connsiteY21" fmla="*/ 321322 h 1829628"/>
                    <a:gd name="connsiteX22" fmla="*/ 2071807 w 2550202"/>
                    <a:gd name="connsiteY22" fmla="*/ 92708 h 1829628"/>
                    <a:gd name="connsiteX23" fmla="*/ 2340470 w 2550202"/>
                    <a:gd name="connsiteY23" fmla="*/ 322084 h 1829628"/>
                    <a:gd name="connsiteX24" fmla="*/ 2491319 w 2550202"/>
                    <a:gd name="connsiteY24" fmla="*/ 565864 h 1829628"/>
                    <a:gd name="connsiteX25" fmla="*/ 2541975 w 2550202"/>
                    <a:gd name="connsiteY25" fmla="*/ 868392 h 1829628"/>
                    <a:gd name="connsiteX26" fmla="*/ 2541508 w 2550202"/>
                    <a:gd name="connsiteY26" fmla="*/ 1063188 h 1829628"/>
                    <a:gd name="connsiteX27" fmla="*/ 2458221 w 2550202"/>
                    <a:gd name="connsiteY27" fmla="*/ 1331549 h 1829628"/>
                    <a:gd name="connsiteX28" fmla="*/ 2470765 w 2550202"/>
                    <a:gd name="connsiteY28" fmla="*/ 1610701 h 1829628"/>
                    <a:gd name="connsiteX0" fmla="*/ 2314307 w 2550202"/>
                    <a:gd name="connsiteY0" fmla="*/ 1768463 h 1829628"/>
                    <a:gd name="connsiteX1" fmla="*/ 2010588 w 2550202"/>
                    <a:gd name="connsiteY1" fmla="*/ 1542711 h 1829628"/>
                    <a:gd name="connsiteX2" fmla="*/ 1810220 w 2550202"/>
                    <a:gd name="connsiteY2" fmla="*/ 1507087 h 1829628"/>
                    <a:gd name="connsiteX3" fmla="*/ 1558109 w 2550202"/>
                    <a:gd name="connsiteY3" fmla="*/ 1671300 h 1829628"/>
                    <a:gd name="connsiteX4" fmla="*/ 1414371 w 2550202"/>
                    <a:gd name="connsiteY4" fmla="*/ 1771854 h 1829628"/>
                    <a:gd name="connsiteX5" fmla="*/ 579131 w 2550202"/>
                    <a:gd name="connsiteY5" fmla="*/ 1829628 h 1829628"/>
                    <a:gd name="connsiteX6" fmla="*/ 73472 w 2550202"/>
                    <a:gd name="connsiteY6" fmla="*/ 1574684 h 1829628"/>
                    <a:gd name="connsiteX7" fmla="*/ 196873 w 2550202"/>
                    <a:gd name="connsiteY7" fmla="*/ 1319121 h 1829628"/>
                    <a:gd name="connsiteX8" fmla="*/ 650230 w 2550202"/>
                    <a:gd name="connsiteY8" fmla="*/ 1202256 h 1829628"/>
                    <a:gd name="connsiteX9" fmla="*/ 514000 w 2550202"/>
                    <a:gd name="connsiteY9" fmla="*/ 890173 h 1829628"/>
                    <a:gd name="connsiteX10" fmla="*/ 89941 w 2550202"/>
                    <a:gd name="connsiteY10" fmla="*/ 707655 h 1829628"/>
                    <a:gd name="connsiteX11" fmla="*/ 3 w 2550202"/>
                    <a:gd name="connsiteY11" fmla="*/ 534931 h 1829628"/>
                    <a:gd name="connsiteX12" fmla="*/ 87616 w 2550202"/>
                    <a:gd name="connsiteY12" fmla="*/ 287430 h 1829628"/>
                    <a:gd name="connsiteX13" fmla="*/ 245617 w 2550202"/>
                    <a:gd name="connsiteY13" fmla="*/ 149804 h 1829628"/>
                    <a:gd name="connsiteX14" fmla="*/ 429641 w 2550202"/>
                    <a:gd name="connsiteY14" fmla="*/ 101487 h 1829628"/>
                    <a:gd name="connsiteX15" fmla="*/ 707613 w 2550202"/>
                    <a:gd name="connsiteY15" fmla="*/ 180399 h 1829628"/>
                    <a:gd name="connsiteX16" fmla="*/ 1078583 w 2550202"/>
                    <a:gd name="connsiteY16" fmla="*/ 115155 h 1829628"/>
                    <a:gd name="connsiteX17" fmla="*/ 1194884 w 2550202"/>
                    <a:gd name="connsiteY17" fmla="*/ 129563 h 1829628"/>
                    <a:gd name="connsiteX18" fmla="*/ 1395334 w 2550202"/>
                    <a:gd name="connsiteY18" fmla="*/ 263908 h 1829628"/>
                    <a:gd name="connsiteX19" fmla="*/ 1558333 w 2550202"/>
                    <a:gd name="connsiteY19" fmla="*/ 2011 h 1829628"/>
                    <a:gd name="connsiteX20" fmla="*/ 1652889 w 2550202"/>
                    <a:gd name="connsiteY20" fmla="*/ 100208 h 1829628"/>
                    <a:gd name="connsiteX21" fmla="*/ 1847635 w 2550202"/>
                    <a:gd name="connsiteY21" fmla="*/ 321322 h 1829628"/>
                    <a:gd name="connsiteX22" fmla="*/ 2071807 w 2550202"/>
                    <a:gd name="connsiteY22" fmla="*/ 92708 h 1829628"/>
                    <a:gd name="connsiteX23" fmla="*/ 2340470 w 2550202"/>
                    <a:gd name="connsiteY23" fmla="*/ 322084 h 1829628"/>
                    <a:gd name="connsiteX24" fmla="*/ 2491319 w 2550202"/>
                    <a:gd name="connsiteY24" fmla="*/ 565864 h 1829628"/>
                    <a:gd name="connsiteX25" fmla="*/ 2541975 w 2550202"/>
                    <a:gd name="connsiteY25" fmla="*/ 868392 h 1829628"/>
                    <a:gd name="connsiteX26" fmla="*/ 2541508 w 2550202"/>
                    <a:gd name="connsiteY26" fmla="*/ 1063188 h 1829628"/>
                    <a:gd name="connsiteX27" fmla="*/ 2458221 w 2550202"/>
                    <a:gd name="connsiteY27" fmla="*/ 1331549 h 1829628"/>
                    <a:gd name="connsiteX28" fmla="*/ 2470765 w 2550202"/>
                    <a:gd name="connsiteY28" fmla="*/ 1610701 h 1829628"/>
                    <a:gd name="connsiteX0" fmla="*/ 2314307 w 2550202"/>
                    <a:gd name="connsiteY0" fmla="*/ 1768463 h 1829628"/>
                    <a:gd name="connsiteX1" fmla="*/ 2010588 w 2550202"/>
                    <a:gd name="connsiteY1" fmla="*/ 1542711 h 1829628"/>
                    <a:gd name="connsiteX2" fmla="*/ 1810220 w 2550202"/>
                    <a:gd name="connsiteY2" fmla="*/ 1507087 h 1829628"/>
                    <a:gd name="connsiteX3" fmla="*/ 1558109 w 2550202"/>
                    <a:gd name="connsiteY3" fmla="*/ 1671300 h 1829628"/>
                    <a:gd name="connsiteX4" fmla="*/ 1414371 w 2550202"/>
                    <a:gd name="connsiteY4" fmla="*/ 1771854 h 1829628"/>
                    <a:gd name="connsiteX5" fmla="*/ 579131 w 2550202"/>
                    <a:gd name="connsiteY5" fmla="*/ 1829628 h 1829628"/>
                    <a:gd name="connsiteX6" fmla="*/ 73472 w 2550202"/>
                    <a:gd name="connsiteY6" fmla="*/ 1574684 h 1829628"/>
                    <a:gd name="connsiteX7" fmla="*/ 196873 w 2550202"/>
                    <a:gd name="connsiteY7" fmla="*/ 1319121 h 1829628"/>
                    <a:gd name="connsiteX8" fmla="*/ 650230 w 2550202"/>
                    <a:gd name="connsiteY8" fmla="*/ 1202256 h 1829628"/>
                    <a:gd name="connsiteX9" fmla="*/ 514000 w 2550202"/>
                    <a:gd name="connsiteY9" fmla="*/ 890173 h 1829628"/>
                    <a:gd name="connsiteX10" fmla="*/ 89941 w 2550202"/>
                    <a:gd name="connsiteY10" fmla="*/ 707655 h 1829628"/>
                    <a:gd name="connsiteX11" fmla="*/ 3 w 2550202"/>
                    <a:gd name="connsiteY11" fmla="*/ 534931 h 1829628"/>
                    <a:gd name="connsiteX12" fmla="*/ 87616 w 2550202"/>
                    <a:gd name="connsiteY12" fmla="*/ 287430 h 1829628"/>
                    <a:gd name="connsiteX13" fmla="*/ 245617 w 2550202"/>
                    <a:gd name="connsiteY13" fmla="*/ 149804 h 1829628"/>
                    <a:gd name="connsiteX14" fmla="*/ 429641 w 2550202"/>
                    <a:gd name="connsiteY14" fmla="*/ 101487 h 1829628"/>
                    <a:gd name="connsiteX15" fmla="*/ 707613 w 2550202"/>
                    <a:gd name="connsiteY15" fmla="*/ 180399 h 1829628"/>
                    <a:gd name="connsiteX16" fmla="*/ 1122721 w 2550202"/>
                    <a:gd name="connsiteY16" fmla="*/ 45486 h 1829628"/>
                    <a:gd name="connsiteX17" fmla="*/ 1194884 w 2550202"/>
                    <a:gd name="connsiteY17" fmla="*/ 129563 h 1829628"/>
                    <a:gd name="connsiteX18" fmla="*/ 1395334 w 2550202"/>
                    <a:gd name="connsiteY18" fmla="*/ 263908 h 1829628"/>
                    <a:gd name="connsiteX19" fmla="*/ 1558333 w 2550202"/>
                    <a:gd name="connsiteY19" fmla="*/ 2011 h 1829628"/>
                    <a:gd name="connsiteX20" fmla="*/ 1652889 w 2550202"/>
                    <a:gd name="connsiteY20" fmla="*/ 100208 h 1829628"/>
                    <a:gd name="connsiteX21" fmla="*/ 1847635 w 2550202"/>
                    <a:gd name="connsiteY21" fmla="*/ 321322 h 1829628"/>
                    <a:gd name="connsiteX22" fmla="*/ 2071807 w 2550202"/>
                    <a:gd name="connsiteY22" fmla="*/ 92708 h 1829628"/>
                    <a:gd name="connsiteX23" fmla="*/ 2340470 w 2550202"/>
                    <a:gd name="connsiteY23" fmla="*/ 322084 h 1829628"/>
                    <a:gd name="connsiteX24" fmla="*/ 2491319 w 2550202"/>
                    <a:gd name="connsiteY24" fmla="*/ 565864 h 1829628"/>
                    <a:gd name="connsiteX25" fmla="*/ 2541975 w 2550202"/>
                    <a:gd name="connsiteY25" fmla="*/ 868392 h 1829628"/>
                    <a:gd name="connsiteX26" fmla="*/ 2541508 w 2550202"/>
                    <a:gd name="connsiteY26" fmla="*/ 1063188 h 1829628"/>
                    <a:gd name="connsiteX27" fmla="*/ 2458221 w 2550202"/>
                    <a:gd name="connsiteY27" fmla="*/ 1331549 h 1829628"/>
                    <a:gd name="connsiteX28" fmla="*/ 2470765 w 2550202"/>
                    <a:gd name="connsiteY28" fmla="*/ 1610701 h 1829628"/>
                    <a:gd name="connsiteX0" fmla="*/ 2314307 w 2550202"/>
                    <a:gd name="connsiteY0" fmla="*/ 1768372 h 1829537"/>
                    <a:gd name="connsiteX1" fmla="*/ 2010588 w 2550202"/>
                    <a:gd name="connsiteY1" fmla="*/ 1542620 h 1829537"/>
                    <a:gd name="connsiteX2" fmla="*/ 1810220 w 2550202"/>
                    <a:gd name="connsiteY2" fmla="*/ 1506996 h 1829537"/>
                    <a:gd name="connsiteX3" fmla="*/ 1558109 w 2550202"/>
                    <a:gd name="connsiteY3" fmla="*/ 1671209 h 1829537"/>
                    <a:gd name="connsiteX4" fmla="*/ 1414371 w 2550202"/>
                    <a:gd name="connsiteY4" fmla="*/ 1771763 h 1829537"/>
                    <a:gd name="connsiteX5" fmla="*/ 579131 w 2550202"/>
                    <a:gd name="connsiteY5" fmla="*/ 1829537 h 1829537"/>
                    <a:gd name="connsiteX6" fmla="*/ 73472 w 2550202"/>
                    <a:gd name="connsiteY6" fmla="*/ 1574593 h 1829537"/>
                    <a:gd name="connsiteX7" fmla="*/ 196873 w 2550202"/>
                    <a:gd name="connsiteY7" fmla="*/ 1319030 h 1829537"/>
                    <a:gd name="connsiteX8" fmla="*/ 650230 w 2550202"/>
                    <a:gd name="connsiteY8" fmla="*/ 1202165 h 1829537"/>
                    <a:gd name="connsiteX9" fmla="*/ 514000 w 2550202"/>
                    <a:gd name="connsiteY9" fmla="*/ 890082 h 1829537"/>
                    <a:gd name="connsiteX10" fmla="*/ 89941 w 2550202"/>
                    <a:gd name="connsiteY10" fmla="*/ 707564 h 1829537"/>
                    <a:gd name="connsiteX11" fmla="*/ 3 w 2550202"/>
                    <a:gd name="connsiteY11" fmla="*/ 534840 h 1829537"/>
                    <a:gd name="connsiteX12" fmla="*/ 87616 w 2550202"/>
                    <a:gd name="connsiteY12" fmla="*/ 287339 h 1829537"/>
                    <a:gd name="connsiteX13" fmla="*/ 245617 w 2550202"/>
                    <a:gd name="connsiteY13" fmla="*/ 149713 h 1829537"/>
                    <a:gd name="connsiteX14" fmla="*/ 429641 w 2550202"/>
                    <a:gd name="connsiteY14" fmla="*/ 101396 h 1829537"/>
                    <a:gd name="connsiteX15" fmla="*/ 707613 w 2550202"/>
                    <a:gd name="connsiteY15" fmla="*/ 180308 h 1829537"/>
                    <a:gd name="connsiteX16" fmla="*/ 1122721 w 2550202"/>
                    <a:gd name="connsiteY16" fmla="*/ 45395 h 1829537"/>
                    <a:gd name="connsiteX17" fmla="*/ 1395334 w 2550202"/>
                    <a:gd name="connsiteY17" fmla="*/ 263817 h 1829537"/>
                    <a:gd name="connsiteX18" fmla="*/ 1558333 w 2550202"/>
                    <a:gd name="connsiteY18" fmla="*/ 1920 h 1829537"/>
                    <a:gd name="connsiteX19" fmla="*/ 1652889 w 2550202"/>
                    <a:gd name="connsiteY19" fmla="*/ 100117 h 1829537"/>
                    <a:gd name="connsiteX20" fmla="*/ 1847635 w 2550202"/>
                    <a:gd name="connsiteY20" fmla="*/ 321231 h 1829537"/>
                    <a:gd name="connsiteX21" fmla="*/ 2071807 w 2550202"/>
                    <a:gd name="connsiteY21" fmla="*/ 92617 h 1829537"/>
                    <a:gd name="connsiteX22" fmla="*/ 2340470 w 2550202"/>
                    <a:gd name="connsiteY22" fmla="*/ 321993 h 1829537"/>
                    <a:gd name="connsiteX23" fmla="*/ 2491319 w 2550202"/>
                    <a:gd name="connsiteY23" fmla="*/ 565773 h 1829537"/>
                    <a:gd name="connsiteX24" fmla="*/ 2541975 w 2550202"/>
                    <a:gd name="connsiteY24" fmla="*/ 868301 h 1829537"/>
                    <a:gd name="connsiteX25" fmla="*/ 2541508 w 2550202"/>
                    <a:gd name="connsiteY25" fmla="*/ 1063097 h 1829537"/>
                    <a:gd name="connsiteX26" fmla="*/ 2458221 w 2550202"/>
                    <a:gd name="connsiteY26" fmla="*/ 1331458 h 1829537"/>
                    <a:gd name="connsiteX27" fmla="*/ 2470765 w 2550202"/>
                    <a:gd name="connsiteY27" fmla="*/ 1610610 h 1829537"/>
                    <a:gd name="connsiteX0" fmla="*/ 2314307 w 2550202"/>
                    <a:gd name="connsiteY0" fmla="*/ 1768372 h 1829537"/>
                    <a:gd name="connsiteX1" fmla="*/ 2010588 w 2550202"/>
                    <a:gd name="connsiteY1" fmla="*/ 1542620 h 1829537"/>
                    <a:gd name="connsiteX2" fmla="*/ 1810220 w 2550202"/>
                    <a:gd name="connsiteY2" fmla="*/ 1506996 h 1829537"/>
                    <a:gd name="connsiteX3" fmla="*/ 1558109 w 2550202"/>
                    <a:gd name="connsiteY3" fmla="*/ 1671209 h 1829537"/>
                    <a:gd name="connsiteX4" fmla="*/ 1414371 w 2550202"/>
                    <a:gd name="connsiteY4" fmla="*/ 1771763 h 1829537"/>
                    <a:gd name="connsiteX5" fmla="*/ 579131 w 2550202"/>
                    <a:gd name="connsiteY5" fmla="*/ 1829537 h 1829537"/>
                    <a:gd name="connsiteX6" fmla="*/ 73472 w 2550202"/>
                    <a:gd name="connsiteY6" fmla="*/ 1574593 h 1829537"/>
                    <a:gd name="connsiteX7" fmla="*/ 196873 w 2550202"/>
                    <a:gd name="connsiteY7" fmla="*/ 1319030 h 1829537"/>
                    <a:gd name="connsiteX8" fmla="*/ 650230 w 2550202"/>
                    <a:gd name="connsiteY8" fmla="*/ 1202165 h 1829537"/>
                    <a:gd name="connsiteX9" fmla="*/ 514000 w 2550202"/>
                    <a:gd name="connsiteY9" fmla="*/ 890082 h 1829537"/>
                    <a:gd name="connsiteX10" fmla="*/ 89941 w 2550202"/>
                    <a:gd name="connsiteY10" fmla="*/ 707564 h 1829537"/>
                    <a:gd name="connsiteX11" fmla="*/ 3 w 2550202"/>
                    <a:gd name="connsiteY11" fmla="*/ 534840 h 1829537"/>
                    <a:gd name="connsiteX12" fmla="*/ 87616 w 2550202"/>
                    <a:gd name="connsiteY12" fmla="*/ 287339 h 1829537"/>
                    <a:gd name="connsiteX13" fmla="*/ 245617 w 2550202"/>
                    <a:gd name="connsiteY13" fmla="*/ 149713 h 1829537"/>
                    <a:gd name="connsiteX14" fmla="*/ 429641 w 2550202"/>
                    <a:gd name="connsiteY14" fmla="*/ 101396 h 1829537"/>
                    <a:gd name="connsiteX15" fmla="*/ 851060 w 2550202"/>
                    <a:gd name="connsiteY15" fmla="*/ 368412 h 1829537"/>
                    <a:gd name="connsiteX16" fmla="*/ 1122721 w 2550202"/>
                    <a:gd name="connsiteY16" fmla="*/ 45395 h 1829537"/>
                    <a:gd name="connsiteX17" fmla="*/ 1395334 w 2550202"/>
                    <a:gd name="connsiteY17" fmla="*/ 263817 h 1829537"/>
                    <a:gd name="connsiteX18" fmla="*/ 1558333 w 2550202"/>
                    <a:gd name="connsiteY18" fmla="*/ 1920 h 1829537"/>
                    <a:gd name="connsiteX19" fmla="*/ 1652889 w 2550202"/>
                    <a:gd name="connsiteY19" fmla="*/ 100117 h 1829537"/>
                    <a:gd name="connsiteX20" fmla="*/ 1847635 w 2550202"/>
                    <a:gd name="connsiteY20" fmla="*/ 321231 h 1829537"/>
                    <a:gd name="connsiteX21" fmla="*/ 2071807 w 2550202"/>
                    <a:gd name="connsiteY21" fmla="*/ 92617 h 1829537"/>
                    <a:gd name="connsiteX22" fmla="*/ 2340470 w 2550202"/>
                    <a:gd name="connsiteY22" fmla="*/ 321993 h 1829537"/>
                    <a:gd name="connsiteX23" fmla="*/ 2491319 w 2550202"/>
                    <a:gd name="connsiteY23" fmla="*/ 565773 h 1829537"/>
                    <a:gd name="connsiteX24" fmla="*/ 2541975 w 2550202"/>
                    <a:gd name="connsiteY24" fmla="*/ 868301 h 1829537"/>
                    <a:gd name="connsiteX25" fmla="*/ 2541508 w 2550202"/>
                    <a:gd name="connsiteY25" fmla="*/ 1063097 h 1829537"/>
                    <a:gd name="connsiteX26" fmla="*/ 2458221 w 2550202"/>
                    <a:gd name="connsiteY26" fmla="*/ 1331458 h 1829537"/>
                    <a:gd name="connsiteX27" fmla="*/ 2470765 w 2550202"/>
                    <a:gd name="connsiteY27" fmla="*/ 1610610 h 1829537"/>
                    <a:gd name="connsiteX0" fmla="*/ 2314307 w 2550202"/>
                    <a:gd name="connsiteY0" fmla="*/ 1768372 h 1829537"/>
                    <a:gd name="connsiteX1" fmla="*/ 2010588 w 2550202"/>
                    <a:gd name="connsiteY1" fmla="*/ 1542620 h 1829537"/>
                    <a:gd name="connsiteX2" fmla="*/ 1810220 w 2550202"/>
                    <a:gd name="connsiteY2" fmla="*/ 1506996 h 1829537"/>
                    <a:gd name="connsiteX3" fmla="*/ 1558109 w 2550202"/>
                    <a:gd name="connsiteY3" fmla="*/ 1671209 h 1829537"/>
                    <a:gd name="connsiteX4" fmla="*/ 1414371 w 2550202"/>
                    <a:gd name="connsiteY4" fmla="*/ 1771763 h 1829537"/>
                    <a:gd name="connsiteX5" fmla="*/ 579131 w 2550202"/>
                    <a:gd name="connsiteY5" fmla="*/ 1829537 h 1829537"/>
                    <a:gd name="connsiteX6" fmla="*/ 73472 w 2550202"/>
                    <a:gd name="connsiteY6" fmla="*/ 1574593 h 1829537"/>
                    <a:gd name="connsiteX7" fmla="*/ 196873 w 2550202"/>
                    <a:gd name="connsiteY7" fmla="*/ 1319030 h 1829537"/>
                    <a:gd name="connsiteX8" fmla="*/ 650230 w 2550202"/>
                    <a:gd name="connsiteY8" fmla="*/ 1202165 h 1829537"/>
                    <a:gd name="connsiteX9" fmla="*/ 514000 w 2550202"/>
                    <a:gd name="connsiteY9" fmla="*/ 890082 h 1829537"/>
                    <a:gd name="connsiteX10" fmla="*/ 89941 w 2550202"/>
                    <a:gd name="connsiteY10" fmla="*/ 707564 h 1829537"/>
                    <a:gd name="connsiteX11" fmla="*/ 3 w 2550202"/>
                    <a:gd name="connsiteY11" fmla="*/ 534840 h 1829537"/>
                    <a:gd name="connsiteX12" fmla="*/ 87616 w 2550202"/>
                    <a:gd name="connsiteY12" fmla="*/ 287339 h 1829537"/>
                    <a:gd name="connsiteX13" fmla="*/ 245617 w 2550202"/>
                    <a:gd name="connsiteY13" fmla="*/ 149713 h 1829537"/>
                    <a:gd name="connsiteX14" fmla="*/ 655845 w 2550202"/>
                    <a:gd name="connsiteY14" fmla="*/ 742344 h 1829537"/>
                    <a:gd name="connsiteX15" fmla="*/ 851060 w 2550202"/>
                    <a:gd name="connsiteY15" fmla="*/ 368412 h 1829537"/>
                    <a:gd name="connsiteX16" fmla="*/ 1122721 w 2550202"/>
                    <a:gd name="connsiteY16" fmla="*/ 45395 h 1829537"/>
                    <a:gd name="connsiteX17" fmla="*/ 1395334 w 2550202"/>
                    <a:gd name="connsiteY17" fmla="*/ 263817 h 1829537"/>
                    <a:gd name="connsiteX18" fmla="*/ 1558333 w 2550202"/>
                    <a:gd name="connsiteY18" fmla="*/ 1920 h 1829537"/>
                    <a:gd name="connsiteX19" fmla="*/ 1652889 w 2550202"/>
                    <a:gd name="connsiteY19" fmla="*/ 100117 h 1829537"/>
                    <a:gd name="connsiteX20" fmla="*/ 1847635 w 2550202"/>
                    <a:gd name="connsiteY20" fmla="*/ 321231 h 1829537"/>
                    <a:gd name="connsiteX21" fmla="*/ 2071807 w 2550202"/>
                    <a:gd name="connsiteY21" fmla="*/ 92617 h 1829537"/>
                    <a:gd name="connsiteX22" fmla="*/ 2340470 w 2550202"/>
                    <a:gd name="connsiteY22" fmla="*/ 321993 h 1829537"/>
                    <a:gd name="connsiteX23" fmla="*/ 2491319 w 2550202"/>
                    <a:gd name="connsiteY23" fmla="*/ 565773 h 1829537"/>
                    <a:gd name="connsiteX24" fmla="*/ 2541975 w 2550202"/>
                    <a:gd name="connsiteY24" fmla="*/ 868301 h 1829537"/>
                    <a:gd name="connsiteX25" fmla="*/ 2541508 w 2550202"/>
                    <a:gd name="connsiteY25" fmla="*/ 1063097 h 1829537"/>
                    <a:gd name="connsiteX26" fmla="*/ 2458221 w 2550202"/>
                    <a:gd name="connsiteY26" fmla="*/ 1331458 h 1829537"/>
                    <a:gd name="connsiteX27" fmla="*/ 2470765 w 2550202"/>
                    <a:gd name="connsiteY27" fmla="*/ 1610610 h 1829537"/>
                    <a:gd name="connsiteX0" fmla="*/ 2316224 w 2552119"/>
                    <a:gd name="connsiteY0" fmla="*/ 1768372 h 1829537"/>
                    <a:gd name="connsiteX1" fmla="*/ 2012505 w 2552119"/>
                    <a:gd name="connsiteY1" fmla="*/ 1542620 h 1829537"/>
                    <a:gd name="connsiteX2" fmla="*/ 1812137 w 2552119"/>
                    <a:gd name="connsiteY2" fmla="*/ 1506996 h 1829537"/>
                    <a:gd name="connsiteX3" fmla="*/ 1560026 w 2552119"/>
                    <a:gd name="connsiteY3" fmla="*/ 1671209 h 1829537"/>
                    <a:gd name="connsiteX4" fmla="*/ 1416288 w 2552119"/>
                    <a:gd name="connsiteY4" fmla="*/ 1771763 h 1829537"/>
                    <a:gd name="connsiteX5" fmla="*/ 581048 w 2552119"/>
                    <a:gd name="connsiteY5" fmla="*/ 1829537 h 1829537"/>
                    <a:gd name="connsiteX6" fmla="*/ 75389 w 2552119"/>
                    <a:gd name="connsiteY6" fmla="*/ 1574593 h 1829537"/>
                    <a:gd name="connsiteX7" fmla="*/ 198790 w 2552119"/>
                    <a:gd name="connsiteY7" fmla="*/ 1319030 h 1829537"/>
                    <a:gd name="connsiteX8" fmla="*/ 652147 w 2552119"/>
                    <a:gd name="connsiteY8" fmla="*/ 1202165 h 1829537"/>
                    <a:gd name="connsiteX9" fmla="*/ 515917 w 2552119"/>
                    <a:gd name="connsiteY9" fmla="*/ 890082 h 1829537"/>
                    <a:gd name="connsiteX10" fmla="*/ 91858 w 2552119"/>
                    <a:gd name="connsiteY10" fmla="*/ 707564 h 1829537"/>
                    <a:gd name="connsiteX11" fmla="*/ 1920 w 2552119"/>
                    <a:gd name="connsiteY11" fmla="*/ 534840 h 1829537"/>
                    <a:gd name="connsiteX12" fmla="*/ 89533 w 2552119"/>
                    <a:gd name="connsiteY12" fmla="*/ 287339 h 1829537"/>
                    <a:gd name="connsiteX13" fmla="*/ 657762 w 2552119"/>
                    <a:gd name="connsiteY13" fmla="*/ 742344 h 1829537"/>
                    <a:gd name="connsiteX14" fmla="*/ 852977 w 2552119"/>
                    <a:gd name="connsiteY14" fmla="*/ 368412 h 1829537"/>
                    <a:gd name="connsiteX15" fmla="*/ 1124638 w 2552119"/>
                    <a:gd name="connsiteY15" fmla="*/ 45395 h 1829537"/>
                    <a:gd name="connsiteX16" fmla="*/ 1397251 w 2552119"/>
                    <a:gd name="connsiteY16" fmla="*/ 263817 h 1829537"/>
                    <a:gd name="connsiteX17" fmla="*/ 1560250 w 2552119"/>
                    <a:gd name="connsiteY17" fmla="*/ 1920 h 1829537"/>
                    <a:gd name="connsiteX18" fmla="*/ 1654806 w 2552119"/>
                    <a:gd name="connsiteY18" fmla="*/ 100117 h 1829537"/>
                    <a:gd name="connsiteX19" fmla="*/ 1849552 w 2552119"/>
                    <a:gd name="connsiteY19" fmla="*/ 321231 h 1829537"/>
                    <a:gd name="connsiteX20" fmla="*/ 2073724 w 2552119"/>
                    <a:gd name="connsiteY20" fmla="*/ 92617 h 1829537"/>
                    <a:gd name="connsiteX21" fmla="*/ 2342387 w 2552119"/>
                    <a:gd name="connsiteY21" fmla="*/ 321993 h 1829537"/>
                    <a:gd name="connsiteX22" fmla="*/ 2493236 w 2552119"/>
                    <a:gd name="connsiteY22" fmla="*/ 565773 h 1829537"/>
                    <a:gd name="connsiteX23" fmla="*/ 2543892 w 2552119"/>
                    <a:gd name="connsiteY23" fmla="*/ 868301 h 1829537"/>
                    <a:gd name="connsiteX24" fmla="*/ 2543425 w 2552119"/>
                    <a:gd name="connsiteY24" fmla="*/ 1063097 h 1829537"/>
                    <a:gd name="connsiteX25" fmla="*/ 2460138 w 2552119"/>
                    <a:gd name="connsiteY25" fmla="*/ 1331458 h 1829537"/>
                    <a:gd name="connsiteX26" fmla="*/ 2472682 w 2552119"/>
                    <a:gd name="connsiteY26" fmla="*/ 1610610 h 1829537"/>
                    <a:gd name="connsiteX0" fmla="*/ 2352709 w 2588604"/>
                    <a:gd name="connsiteY0" fmla="*/ 1768372 h 1829537"/>
                    <a:gd name="connsiteX1" fmla="*/ 2048990 w 2588604"/>
                    <a:gd name="connsiteY1" fmla="*/ 1542620 h 1829537"/>
                    <a:gd name="connsiteX2" fmla="*/ 1848622 w 2588604"/>
                    <a:gd name="connsiteY2" fmla="*/ 1506996 h 1829537"/>
                    <a:gd name="connsiteX3" fmla="*/ 1596511 w 2588604"/>
                    <a:gd name="connsiteY3" fmla="*/ 1671209 h 1829537"/>
                    <a:gd name="connsiteX4" fmla="*/ 1452773 w 2588604"/>
                    <a:gd name="connsiteY4" fmla="*/ 1771763 h 1829537"/>
                    <a:gd name="connsiteX5" fmla="*/ 617533 w 2588604"/>
                    <a:gd name="connsiteY5" fmla="*/ 1829537 h 1829537"/>
                    <a:gd name="connsiteX6" fmla="*/ 111874 w 2588604"/>
                    <a:gd name="connsiteY6" fmla="*/ 1574593 h 1829537"/>
                    <a:gd name="connsiteX7" fmla="*/ 235275 w 2588604"/>
                    <a:gd name="connsiteY7" fmla="*/ 1319030 h 1829537"/>
                    <a:gd name="connsiteX8" fmla="*/ 688632 w 2588604"/>
                    <a:gd name="connsiteY8" fmla="*/ 1202165 h 1829537"/>
                    <a:gd name="connsiteX9" fmla="*/ 552402 w 2588604"/>
                    <a:gd name="connsiteY9" fmla="*/ 890082 h 1829537"/>
                    <a:gd name="connsiteX10" fmla="*/ 128343 w 2588604"/>
                    <a:gd name="connsiteY10" fmla="*/ 707564 h 1829537"/>
                    <a:gd name="connsiteX11" fmla="*/ 38405 w 2588604"/>
                    <a:gd name="connsiteY11" fmla="*/ 534840 h 1829537"/>
                    <a:gd name="connsiteX12" fmla="*/ 694247 w 2588604"/>
                    <a:gd name="connsiteY12" fmla="*/ 742344 h 1829537"/>
                    <a:gd name="connsiteX13" fmla="*/ 889462 w 2588604"/>
                    <a:gd name="connsiteY13" fmla="*/ 368412 h 1829537"/>
                    <a:gd name="connsiteX14" fmla="*/ 1161123 w 2588604"/>
                    <a:gd name="connsiteY14" fmla="*/ 45395 h 1829537"/>
                    <a:gd name="connsiteX15" fmla="*/ 1433736 w 2588604"/>
                    <a:gd name="connsiteY15" fmla="*/ 263817 h 1829537"/>
                    <a:gd name="connsiteX16" fmla="*/ 1596735 w 2588604"/>
                    <a:gd name="connsiteY16" fmla="*/ 1920 h 1829537"/>
                    <a:gd name="connsiteX17" fmla="*/ 1691291 w 2588604"/>
                    <a:gd name="connsiteY17" fmla="*/ 100117 h 1829537"/>
                    <a:gd name="connsiteX18" fmla="*/ 1886037 w 2588604"/>
                    <a:gd name="connsiteY18" fmla="*/ 321231 h 1829537"/>
                    <a:gd name="connsiteX19" fmla="*/ 2110209 w 2588604"/>
                    <a:gd name="connsiteY19" fmla="*/ 92617 h 1829537"/>
                    <a:gd name="connsiteX20" fmla="*/ 2378872 w 2588604"/>
                    <a:gd name="connsiteY20" fmla="*/ 321993 h 1829537"/>
                    <a:gd name="connsiteX21" fmla="*/ 2529721 w 2588604"/>
                    <a:gd name="connsiteY21" fmla="*/ 565773 h 1829537"/>
                    <a:gd name="connsiteX22" fmla="*/ 2580377 w 2588604"/>
                    <a:gd name="connsiteY22" fmla="*/ 868301 h 1829537"/>
                    <a:gd name="connsiteX23" fmla="*/ 2579910 w 2588604"/>
                    <a:gd name="connsiteY23" fmla="*/ 1063097 h 1829537"/>
                    <a:gd name="connsiteX24" fmla="*/ 2496623 w 2588604"/>
                    <a:gd name="connsiteY24" fmla="*/ 1331458 h 1829537"/>
                    <a:gd name="connsiteX25" fmla="*/ 2509167 w 2588604"/>
                    <a:gd name="connsiteY25" fmla="*/ 1610610 h 1829537"/>
                    <a:gd name="connsiteX0" fmla="*/ 2262066 w 2497961"/>
                    <a:gd name="connsiteY0" fmla="*/ 1768372 h 1829537"/>
                    <a:gd name="connsiteX1" fmla="*/ 1958347 w 2497961"/>
                    <a:gd name="connsiteY1" fmla="*/ 1542620 h 1829537"/>
                    <a:gd name="connsiteX2" fmla="*/ 1757979 w 2497961"/>
                    <a:gd name="connsiteY2" fmla="*/ 1506996 h 1829537"/>
                    <a:gd name="connsiteX3" fmla="*/ 1505868 w 2497961"/>
                    <a:gd name="connsiteY3" fmla="*/ 1671209 h 1829537"/>
                    <a:gd name="connsiteX4" fmla="*/ 1362130 w 2497961"/>
                    <a:gd name="connsiteY4" fmla="*/ 1771763 h 1829537"/>
                    <a:gd name="connsiteX5" fmla="*/ 526890 w 2497961"/>
                    <a:gd name="connsiteY5" fmla="*/ 1829537 h 1829537"/>
                    <a:gd name="connsiteX6" fmla="*/ 21231 w 2497961"/>
                    <a:gd name="connsiteY6" fmla="*/ 1574593 h 1829537"/>
                    <a:gd name="connsiteX7" fmla="*/ 144632 w 2497961"/>
                    <a:gd name="connsiteY7" fmla="*/ 1319030 h 1829537"/>
                    <a:gd name="connsiteX8" fmla="*/ 597989 w 2497961"/>
                    <a:gd name="connsiteY8" fmla="*/ 1202165 h 1829537"/>
                    <a:gd name="connsiteX9" fmla="*/ 461759 w 2497961"/>
                    <a:gd name="connsiteY9" fmla="*/ 890082 h 1829537"/>
                    <a:gd name="connsiteX10" fmla="*/ 37700 w 2497961"/>
                    <a:gd name="connsiteY10" fmla="*/ 707564 h 1829537"/>
                    <a:gd name="connsiteX11" fmla="*/ 603604 w 2497961"/>
                    <a:gd name="connsiteY11" fmla="*/ 742344 h 1829537"/>
                    <a:gd name="connsiteX12" fmla="*/ 798819 w 2497961"/>
                    <a:gd name="connsiteY12" fmla="*/ 368412 h 1829537"/>
                    <a:gd name="connsiteX13" fmla="*/ 1070480 w 2497961"/>
                    <a:gd name="connsiteY13" fmla="*/ 45395 h 1829537"/>
                    <a:gd name="connsiteX14" fmla="*/ 1343093 w 2497961"/>
                    <a:gd name="connsiteY14" fmla="*/ 263817 h 1829537"/>
                    <a:gd name="connsiteX15" fmla="*/ 1506092 w 2497961"/>
                    <a:gd name="connsiteY15" fmla="*/ 1920 h 1829537"/>
                    <a:gd name="connsiteX16" fmla="*/ 1600648 w 2497961"/>
                    <a:gd name="connsiteY16" fmla="*/ 100117 h 1829537"/>
                    <a:gd name="connsiteX17" fmla="*/ 1795394 w 2497961"/>
                    <a:gd name="connsiteY17" fmla="*/ 321231 h 1829537"/>
                    <a:gd name="connsiteX18" fmla="*/ 2019566 w 2497961"/>
                    <a:gd name="connsiteY18" fmla="*/ 92617 h 1829537"/>
                    <a:gd name="connsiteX19" fmla="*/ 2288229 w 2497961"/>
                    <a:gd name="connsiteY19" fmla="*/ 321993 h 1829537"/>
                    <a:gd name="connsiteX20" fmla="*/ 2439078 w 2497961"/>
                    <a:gd name="connsiteY20" fmla="*/ 565773 h 1829537"/>
                    <a:gd name="connsiteX21" fmla="*/ 2489734 w 2497961"/>
                    <a:gd name="connsiteY21" fmla="*/ 868301 h 1829537"/>
                    <a:gd name="connsiteX22" fmla="*/ 2489267 w 2497961"/>
                    <a:gd name="connsiteY22" fmla="*/ 1063097 h 1829537"/>
                    <a:gd name="connsiteX23" fmla="*/ 2405980 w 2497961"/>
                    <a:gd name="connsiteY23" fmla="*/ 1331458 h 1829537"/>
                    <a:gd name="connsiteX24" fmla="*/ 2418524 w 2497961"/>
                    <a:gd name="connsiteY24" fmla="*/ 1610610 h 1829537"/>
                    <a:gd name="connsiteX0" fmla="*/ 2262066 w 2497961"/>
                    <a:gd name="connsiteY0" fmla="*/ 1768372 h 1829537"/>
                    <a:gd name="connsiteX1" fmla="*/ 1958347 w 2497961"/>
                    <a:gd name="connsiteY1" fmla="*/ 1542620 h 1829537"/>
                    <a:gd name="connsiteX2" fmla="*/ 1757979 w 2497961"/>
                    <a:gd name="connsiteY2" fmla="*/ 1506996 h 1829537"/>
                    <a:gd name="connsiteX3" fmla="*/ 1505868 w 2497961"/>
                    <a:gd name="connsiteY3" fmla="*/ 1671209 h 1829537"/>
                    <a:gd name="connsiteX4" fmla="*/ 1362130 w 2497961"/>
                    <a:gd name="connsiteY4" fmla="*/ 1771763 h 1829537"/>
                    <a:gd name="connsiteX5" fmla="*/ 526890 w 2497961"/>
                    <a:gd name="connsiteY5" fmla="*/ 1829537 h 1829537"/>
                    <a:gd name="connsiteX6" fmla="*/ 21231 w 2497961"/>
                    <a:gd name="connsiteY6" fmla="*/ 1574593 h 1829537"/>
                    <a:gd name="connsiteX7" fmla="*/ 144632 w 2497961"/>
                    <a:gd name="connsiteY7" fmla="*/ 1319030 h 1829537"/>
                    <a:gd name="connsiteX8" fmla="*/ 597989 w 2497961"/>
                    <a:gd name="connsiteY8" fmla="*/ 1202165 h 1829537"/>
                    <a:gd name="connsiteX9" fmla="*/ 461759 w 2497961"/>
                    <a:gd name="connsiteY9" fmla="*/ 890082 h 1829537"/>
                    <a:gd name="connsiteX10" fmla="*/ 603604 w 2497961"/>
                    <a:gd name="connsiteY10" fmla="*/ 742344 h 1829537"/>
                    <a:gd name="connsiteX11" fmla="*/ 798819 w 2497961"/>
                    <a:gd name="connsiteY11" fmla="*/ 368412 h 1829537"/>
                    <a:gd name="connsiteX12" fmla="*/ 1070480 w 2497961"/>
                    <a:gd name="connsiteY12" fmla="*/ 45395 h 1829537"/>
                    <a:gd name="connsiteX13" fmla="*/ 1343093 w 2497961"/>
                    <a:gd name="connsiteY13" fmla="*/ 263817 h 1829537"/>
                    <a:gd name="connsiteX14" fmla="*/ 1506092 w 2497961"/>
                    <a:gd name="connsiteY14" fmla="*/ 1920 h 1829537"/>
                    <a:gd name="connsiteX15" fmla="*/ 1600648 w 2497961"/>
                    <a:gd name="connsiteY15" fmla="*/ 100117 h 1829537"/>
                    <a:gd name="connsiteX16" fmla="*/ 1795394 w 2497961"/>
                    <a:gd name="connsiteY16" fmla="*/ 321231 h 1829537"/>
                    <a:gd name="connsiteX17" fmla="*/ 2019566 w 2497961"/>
                    <a:gd name="connsiteY17" fmla="*/ 92617 h 1829537"/>
                    <a:gd name="connsiteX18" fmla="*/ 2288229 w 2497961"/>
                    <a:gd name="connsiteY18" fmla="*/ 321993 h 1829537"/>
                    <a:gd name="connsiteX19" fmla="*/ 2439078 w 2497961"/>
                    <a:gd name="connsiteY19" fmla="*/ 565773 h 1829537"/>
                    <a:gd name="connsiteX20" fmla="*/ 2489734 w 2497961"/>
                    <a:gd name="connsiteY20" fmla="*/ 868301 h 1829537"/>
                    <a:gd name="connsiteX21" fmla="*/ 2489267 w 2497961"/>
                    <a:gd name="connsiteY21" fmla="*/ 1063097 h 1829537"/>
                    <a:gd name="connsiteX22" fmla="*/ 2405980 w 2497961"/>
                    <a:gd name="connsiteY22" fmla="*/ 1331458 h 1829537"/>
                    <a:gd name="connsiteX23" fmla="*/ 2418524 w 2497961"/>
                    <a:gd name="connsiteY23" fmla="*/ 1610610 h 1829537"/>
                    <a:gd name="connsiteX0" fmla="*/ 2262066 w 2497961"/>
                    <a:gd name="connsiteY0" fmla="*/ 1768372 h 1829537"/>
                    <a:gd name="connsiteX1" fmla="*/ 1958347 w 2497961"/>
                    <a:gd name="connsiteY1" fmla="*/ 1542620 h 1829537"/>
                    <a:gd name="connsiteX2" fmla="*/ 1757979 w 2497961"/>
                    <a:gd name="connsiteY2" fmla="*/ 1506996 h 1829537"/>
                    <a:gd name="connsiteX3" fmla="*/ 1505868 w 2497961"/>
                    <a:gd name="connsiteY3" fmla="*/ 1671209 h 1829537"/>
                    <a:gd name="connsiteX4" fmla="*/ 1362130 w 2497961"/>
                    <a:gd name="connsiteY4" fmla="*/ 1771763 h 1829537"/>
                    <a:gd name="connsiteX5" fmla="*/ 526890 w 2497961"/>
                    <a:gd name="connsiteY5" fmla="*/ 1829537 h 1829537"/>
                    <a:gd name="connsiteX6" fmla="*/ 21231 w 2497961"/>
                    <a:gd name="connsiteY6" fmla="*/ 1574593 h 1829537"/>
                    <a:gd name="connsiteX7" fmla="*/ 144632 w 2497961"/>
                    <a:gd name="connsiteY7" fmla="*/ 1319030 h 1829537"/>
                    <a:gd name="connsiteX8" fmla="*/ 597989 w 2497961"/>
                    <a:gd name="connsiteY8" fmla="*/ 1202165 h 1829537"/>
                    <a:gd name="connsiteX9" fmla="*/ 566586 w 2497961"/>
                    <a:gd name="connsiteY9" fmla="*/ 1029418 h 1829537"/>
                    <a:gd name="connsiteX10" fmla="*/ 603604 w 2497961"/>
                    <a:gd name="connsiteY10" fmla="*/ 742344 h 1829537"/>
                    <a:gd name="connsiteX11" fmla="*/ 798819 w 2497961"/>
                    <a:gd name="connsiteY11" fmla="*/ 368412 h 1829537"/>
                    <a:gd name="connsiteX12" fmla="*/ 1070480 w 2497961"/>
                    <a:gd name="connsiteY12" fmla="*/ 45395 h 1829537"/>
                    <a:gd name="connsiteX13" fmla="*/ 1343093 w 2497961"/>
                    <a:gd name="connsiteY13" fmla="*/ 263817 h 1829537"/>
                    <a:gd name="connsiteX14" fmla="*/ 1506092 w 2497961"/>
                    <a:gd name="connsiteY14" fmla="*/ 1920 h 1829537"/>
                    <a:gd name="connsiteX15" fmla="*/ 1600648 w 2497961"/>
                    <a:gd name="connsiteY15" fmla="*/ 100117 h 1829537"/>
                    <a:gd name="connsiteX16" fmla="*/ 1795394 w 2497961"/>
                    <a:gd name="connsiteY16" fmla="*/ 321231 h 1829537"/>
                    <a:gd name="connsiteX17" fmla="*/ 2019566 w 2497961"/>
                    <a:gd name="connsiteY17" fmla="*/ 92617 h 1829537"/>
                    <a:gd name="connsiteX18" fmla="*/ 2288229 w 2497961"/>
                    <a:gd name="connsiteY18" fmla="*/ 321993 h 1829537"/>
                    <a:gd name="connsiteX19" fmla="*/ 2439078 w 2497961"/>
                    <a:gd name="connsiteY19" fmla="*/ 565773 h 1829537"/>
                    <a:gd name="connsiteX20" fmla="*/ 2489734 w 2497961"/>
                    <a:gd name="connsiteY20" fmla="*/ 868301 h 1829537"/>
                    <a:gd name="connsiteX21" fmla="*/ 2489267 w 2497961"/>
                    <a:gd name="connsiteY21" fmla="*/ 1063097 h 1829537"/>
                    <a:gd name="connsiteX22" fmla="*/ 2405980 w 2497961"/>
                    <a:gd name="connsiteY22" fmla="*/ 1331458 h 1829537"/>
                    <a:gd name="connsiteX23" fmla="*/ 2418524 w 2497961"/>
                    <a:gd name="connsiteY23" fmla="*/ 1610610 h 1829537"/>
                    <a:gd name="connsiteX0" fmla="*/ 2262066 w 2497961"/>
                    <a:gd name="connsiteY0" fmla="*/ 1768372 h 1829537"/>
                    <a:gd name="connsiteX1" fmla="*/ 1958347 w 2497961"/>
                    <a:gd name="connsiteY1" fmla="*/ 1542620 h 1829537"/>
                    <a:gd name="connsiteX2" fmla="*/ 1757979 w 2497961"/>
                    <a:gd name="connsiteY2" fmla="*/ 1506996 h 1829537"/>
                    <a:gd name="connsiteX3" fmla="*/ 1505868 w 2497961"/>
                    <a:gd name="connsiteY3" fmla="*/ 1671209 h 1829537"/>
                    <a:gd name="connsiteX4" fmla="*/ 1362130 w 2497961"/>
                    <a:gd name="connsiteY4" fmla="*/ 1771763 h 1829537"/>
                    <a:gd name="connsiteX5" fmla="*/ 526890 w 2497961"/>
                    <a:gd name="connsiteY5" fmla="*/ 1829537 h 1829537"/>
                    <a:gd name="connsiteX6" fmla="*/ 21231 w 2497961"/>
                    <a:gd name="connsiteY6" fmla="*/ 1574593 h 1829537"/>
                    <a:gd name="connsiteX7" fmla="*/ 144632 w 2497961"/>
                    <a:gd name="connsiteY7" fmla="*/ 1319030 h 1829537"/>
                    <a:gd name="connsiteX8" fmla="*/ 597989 w 2497961"/>
                    <a:gd name="connsiteY8" fmla="*/ 1202165 h 1829537"/>
                    <a:gd name="connsiteX9" fmla="*/ 566586 w 2497961"/>
                    <a:gd name="connsiteY9" fmla="*/ 1029418 h 1829537"/>
                    <a:gd name="connsiteX10" fmla="*/ 625673 w 2497961"/>
                    <a:gd name="connsiteY10" fmla="*/ 860780 h 1829537"/>
                    <a:gd name="connsiteX11" fmla="*/ 798819 w 2497961"/>
                    <a:gd name="connsiteY11" fmla="*/ 368412 h 1829537"/>
                    <a:gd name="connsiteX12" fmla="*/ 1070480 w 2497961"/>
                    <a:gd name="connsiteY12" fmla="*/ 45395 h 1829537"/>
                    <a:gd name="connsiteX13" fmla="*/ 1343093 w 2497961"/>
                    <a:gd name="connsiteY13" fmla="*/ 263817 h 1829537"/>
                    <a:gd name="connsiteX14" fmla="*/ 1506092 w 2497961"/>
                    <a:gd name="connsiteY14" fmla="*/ 1920 h 1829537"/>
                    <a:gd name="connsiteX15" fmla="*/ 1600648 w 2497961"/>
                    <a:gd name="connsiteY15" fmla="*/ 100117 h 1829537"/>
                    <a:gd name="connsiteX16" fmla="*/ 1795394 w 2497961"/>
                    <a:gd name="connsiteY16" fmla="*/ 321231 h 1829537"/>
                    <a:gd name="connsiteX17" fmla="*/ 2019566 w 2497961"/>
                    <a:gd name="connsiteY17" fmla="*/ 92617 h 1829537"/>
                    <a:gd name="connsiteX18" fmla="*/ 2288229 w 2497961"/>
                    <a:gd name="connsiteY18" fmla="*/ 321993 h 1829537"/>
                    <a:gd name="connsiteX19" fmla="*/ 2439078 w 2497961"/>
                    <a:gd name="connsiteY19" fmla="*/ 565773 h 1829537"/>
                    <a:gd name="connsiteX20" fmla="*/ 2489734 w 2497961"/>
                    <a:gd name="connsiteY20" fmla="*/ 868301 h 1829537"/>
                    <a:gd name="connsiteX21" fmla="*/ 2489267 w 2497961"/>
                    <a:gd name="connsiteY21" fmla="*/ 1063097 h 1829537"/>
                    <a:gd name="connsiteX22" fmla="*/ 2405980 w 2497961"/>
                    <a:gd name="connsiteY22" fmla="*/ 1331458 h 1829537"/>
                    <a:gd name="connsiteX23" fmla="*/ 2418524 w 2497961"/>
                    <a:gd name="connsiteY23" fmla="*/ 1610610 h 1829537"/>
                    <a:gd name="connsiteX0" fmla="*/ 2262066 w 2497961"/>
                    <a:gd name="connsiteY0" fmla="*/ 1768372 h 1829537"/>
                    <a:gd name="connsiteX1" fmla="*/ 1958347 w 2497961"/>
                    <a:gd name="connsiteY1" fmla="*/ 1542620 h 1829537"/>
                    <a:gd name="connsiteX2" fmla="*/ 1757979 w 2497961"/>
                    <a:gd name="connsiteY2" fmla="*/ 1506996 h 1829537"/>
                    <a:gd name="connsiteX3" fmla="*/ 1505868 w 2497961"/>
                    <a:gd name="connsiteY3" fmla="*/ 1671209 h 1829537"/>
                    <a:gd name="connsiteX4" fmla="*/ 1362130 w 2497961"/>
                    <a:gd name="connsiteY4" fmla="*/ 1771763 h 1829537"/>
                    <a:gd name="connsiteX5" fmla="*/ 526890 w 2497961"/>
                    <a:gd name="connsiteY5" fmla="*/ 1829537 h 1829537"/>
                    <a:gd name="connsiteX6" fmla="*/ 21231 w 2497961"/>
                    <a:gd name="connsiteY6" fmla="*/ 1574593 h 1829537"/>
                    <a:gd name="connsiteX7" fmla="*/ 144632 w 2497961"/>
                    <a:gd name="connsiteY7" fmla="*/ 1319030 h 1829537"/>
                    <a:gd name="connsiteX8" fmla="*/ 597989 w 2497961"/>
                    <a:gd name="connsiteY8" fmla="*/ 1202165 h 1829537"/>
                    <a:gd name="connsiteX9" fmla="*/ 638309 w 2497961"/>
                    <a:gd name="connsiteY9" fmla="*/ 1154820 h 1829537"/>
                    <a:gd name="connsiteX10" fmla="*/ 625673 w 2497961"/>
                    <a:gd name="connsiteY10" fmla="*/ 860780 h 1829537"/>
                    <a:gd name="connsiteX11" fmla="*/ 798819 w 2497961"/>
                    <a:gd name="connsiteY11" fmla="*/ 368412 h 1829537"/>
                    <a:gd name="connsiteX12" fmla="*/ 1070480 w 2497961"/>
                    <a:gd name="connsiteY12" fmla="*/ 45395 h 1829537"/>
                    <a:gd name="connsiteX13" fmla="*/ 1343093 w 2497961"/>
                    <a:gd name="connsiteY13" fmla="*/ 263817 h 1829537"/>
                    <a:gd name="connsiteX14" fmla="*/ 1506092 w 2497961"/>
                    <a:gd name="connsiteY14" fmla="*/ 1920 h 1829537"/>
                    <a:gd name="connsiteX15" fmla="*/ 1600648 w 2497961"/>
                    <a:gd name="connsiteY15" fmla="*/ 100117 h 1829537"/>
                    <a:gd name="connsiteX16" fmla="*/ 1795394 w 2497961"/>
                    <a:gd name="connsiteY16" fmla="*/ 321231 h 1829537"/>
                    <a:gd name="connsiteX17" fmla="*/ 2019566 w 2497961"/>
                    <a:gd name="connsiteY17" fmla="*/ 92617 h 1829537"/>
                    <a:gd name="connsiteX18" fmla="*/ 2288229 w 2497961"/>
                    <a:gd name="connsiteY18" fmla="*/ 321993 h 1829537"/>
                    <a:gd name="connsiteX19" fmla="*/ 2439078 w 2497961"/>
                    <a:gd name="connsiteY19" fmla="*/ 565773 h 1829537"/>
                    <a:gd name="connsiteX20" fmla="*/ 2489734 w 2497961"/>
                    <a:gd name="connsiteY20" fmla="*/ 868301 h 1829537"/>
                    <a:gd name="connsiteX21" fmla="*/ 2489267 w 2497961"/>
                    <a:gd name="connsiteY21" fmla="*/ 1063097 h 1829537"/>
                    <a:gd name="connsiteX22" fmla="*/ 2405980 w 2497961"/>
                    <a:gd name="connsiteY22" fmla="*/ 1331458 h 1829537"/>
                    <a:gd name="connsiteX23" fmla="*/ 2418524 w 2497961"/>
                    <a:gd name="connsiteY23" fmla="*/ 1610610 h 1829537"/>
                    <a:gd name="connsiteX0" fmla="*/ 2262066 w 2497961"/>
                    <a:gd name="connsiteY0" fmla="*/ 1768372 h 1829537"/>
                    <a:gd name="connsiteX1" fmla="*/ 1958347 w 2497961"/>
                    <a:gd name="connsiteY1" fmla="*/ 1542620 h 1829537"/>
                    <a:gd name="connsiteX2" fmla="*/ 1757979 w 2497961"/>
                    <a:gd name="connsiteY2" fmla="*/ 1506996 h 1829537"/>
                    <a:gd name="connsiteX3" fmla="*/ 1505868 w 2497961"/>
                    <a:gd name="connsiteY3" fmla="*/ 1671209 h 1829537"/>
                    <a:gd name="connsiteX4" fmla="*/ 1362130 w 2497961"/>
                    <a:gd name="connsiteY4" fmla="*/ 1771763 h 1829537"/>
                    <a:gd name="connsiteX5" fmla="*/ 526890 w 2497961"/>
                    <a:gd name="connsiteY5" fmla="*/ 1829537 h 1829537"/>
                    <a:gd name="connsiteX6" fmla="*/ 21231 w 2497961"/>
                    <a:gd name="connsiteY6" fmla="*/ 1574593 h 1829537"/>
                    <a:gd name="connsiteX7" fmla="*/ 144632 w 2497961"/>
                    <a:gd name="connsiteY7" fmla="*/ 1319030 h 1829537"/>
                    <a:gd name="connsiteX8" fmla="*/ 597989 w 2497961"/>
                    <a:gd name="connsiteY8" fmla="*/ 1202165 h 1829537"/>
                    <a:gd name="connsiteX9" fmla="*/ 638309 w 2497961"/>
                    <a:gd name="connsiteY9" fmla="*/ 1154820 h 1829537"/>
                    <a:gd name="connsiteX10" fmla="*/ 669811 w 2497961"/>
                    <a:gd name="connsiteY10" fmla="*/ 805046 h 1829537"/>
                    <a:gd name="connsiteX11" fmla="*/ 798819 w 2497961"/>
                    <a:gd name="connsiteY11" fmla="*/ 368412 h 1829537"/>
                    <a:gd name="connsiteX12" fmla="*/ 1070480 w 2497961"/>
                    <a:gd name="connsiteY12" fmla="*/ 45395 h 1829537"/>
                    <a:gd name="connsiteX13" fmla="*/ 1343093 w 2497961"/>
                    <a:gd name="connsiteY13" fmla="*/ 263817 h 1829537"/>
                    <a:gd name="connsiteX14" fmla="*/ 1506092 w 2497961"/>
                    <a:gd name="connsiteY14" fmla="*/ 1920 h 1829537"/>
                    <a:gd name="connsiteX15" fmla="*/ 1600648 w 2497961"/>
                    <a:gd name="connsiteY15" fmla="*/ 100117 h 1829537"/>
                    <a:gd name="connsiteX16" fmla="*/ 1795394 w 2497961"/>
                    <a:gd name="connsiteY16" fmla="*/ 321231 h 1829537"/>
                    <a:gd name="connsiteX17" fmla="*/ 2019566 w 2497961"/>
                    <a:gd name="connsiteY17" fmla="*/ 92617 h 1829537"/>
                    <a:gd name="connsiteX18" fmla="*/ 2288229 w 2497961"/>
                    <a:gd name="connsiteY18" fmla="*/ 321993 h 1829537"/>
                    <a:gd name="connsiteX19" fmla="*/ 2439078 w 2497961"/>
                    <a:gd name="connsiteY19" fmla="*/ 565773 h 1829537"/>
                    <a:gd name="connsiteX20" fmla="*/ 2489734 w 2497961"/>
                    <a:gd name="connsiteY20" fmla="*/ 868301 h 1829537"/>
                    <a:gd name="connsiteX21" fmla="*/ 2489267 w 2497961"/>
                    <a:gd name="connsiteY21" fmla="*/ 1063097 h 1829537"/>
                    <a:gd name="connsiteX22" fmla="*/ 2405980 w 2497961"/>
                    <a:gd name="connsiteY22" fmla="*/ 1331458 h 1829537"/>
                    <a:gd name="connsiteX23" fmla="*/ 2418524 w 2497961"/>
                    <a:gd name="connsiteY23" fmla="*/ 1610610 h 1829537"/>
                    <a:gd name="connsiteX0" fmla="*/ 2262066 w 2497961"/>
                    <a:gd name="connsiteY0" fmla="*/ 1768372 h 1829537"/>
                    <a:gd name="connsiteX1" fmla="*/ 1958347 w 2497961"/>
                    <a:gd name="connsiteY1" fmla="*/ 1542620 h 1829537"/>
                    <a:gd name="connsiteX2" fmla="*/ 1757979 w 2497961"/>
                    <a:gd name="connsiteY2" fmla="*/ 1506996 h 1829537"/>
                    <a:gd name="connsiteX3" fmla="*/ 1505868 w 2497961"/>
                    <a:gd name="connsiteY3" fmla="*/ 1671209 h 1829537"/>
                    <a:gd name="connsiteX4" fmla="*/ 1362130 w 2497961"/>
                    <a:gd name="connsiteY4" fmla="*/ 1771763 h 1829537"/>
                    <a:gd name="connsiteX5" fmla="*/ 526890 w 2497961"/>
                    <a:gd name="connsiteY5" fmla="*/ 1829537 h 1829537"/>
                    <a:gd name="connsiteX6" fmla="*/ 21231 w 2497961"/>
                    <a:gd name="connsiteY6" fmla="*/ 1574593 h 1829537"/>
                    <a:gd name="connsiteX7" fmla="*/ 144632 w 2497961"/>
                    <a:gd name="connsiteY7" fmla="*/ 1319030 h 1829537"/>
                    <a:gd name="connsiteX8" fmla="*/ 597989 w 2497961"/>
                    <a:gd name="connsiteY8" fmla="*/ 1202165 h 1829537"/>
                    <a:gd name="connsiteX9" fmla="*/ 660378 w 2497961"/>
                    <a:gd name="connsiteY9" fmla="*/ 1391693 h 1829537"/>
                    <a:gd name="connsiteX10" fmla="*/ 669811 w 2497961"/>
                    <a:gd name="connsiteY10" fmla="*/ 805046 h 1829537"/>
                    <a:gd name="connsiteX11" fmla="*/ 798819 w 2497961"/>
                    <a:gd name="connsiteY11" fmla="*/ 368412 h 1829537"/>
                    <a:gd name="connsiteX12" fmla="*/ 1070480 w 2497961"/>
                    <a:gd name="connsiteY12" fmla="*/ 45395 h 1829537"/>
                    <a:gd name="connsiteX13" fmla="*/ 1343093 w 2497961"/>
                    <a:gd name="connsiteY13" fmla="*/ 263817 h 1829537"/>
                    <a:gd name="connsiteX14" fmla="*/ 1506092 w 2497961"/>
                    <a:gd name="connsiteY14" fmla="*/ 1920 h 1829537"/>
                    <a:gd name="connsiteX15" fmla="*/ 1600648 w 2497961"/>
                    <a:gd name="connsiteY15" fmla="*/ 100117 h 1829537"/>
                    <a:gd name="connsiteX16" fmla="*/ 1795394 w 2497961"/>
                    <a:gd name="connsiteY16" fmla="*/ 321231 h 1829537"/>
                    <a:gd name="connsiteX17" fmla="*/ 2019566 w 2497961"/>
                    <a:gd name="connsiteY17" fmla="*/ 92617 h 1829537"/>
                    <a:gd name="connsiteX18" fmla="*/ 2288229 w 2497961"/>
                    <a:gd name="connsiteY18" fmla="*/ 321993 h 1829537"/>
                    <a:gd name="connsiteX19" fmla="*/ 2439078 w 2497961"/>
                    <a:gd name="connsiteY19" fmla="*/ 565773 h 1829537"/>
                    <a:gd name="connsiteX20" fmla="*/ 2489734 w 2497961"/>
                    <a:gd name="connsiteY20" fmla="*/ 868301 h 1829537"/>
                    <a:gd name="connsiteX21" fmla="*/ 2489267 w 2497961"/>
                    <a:gd name="connsiteY21" fmla="*/ 1063097 h 1829537"/>
                    <a:gd name="connsiteX22" fmla="*/ 2405980 w 2497961"/>
                    <a:gd name="connsiteY22" fmla="*/ 1331458 h 1829537"/>
                    <a:gd name="connsiteX23" fmla="*/ 2418524 w 2497961"/>
                    <a:gd name="connsiteY23" fmla="*/ 1610610 h 1829537"/>
                    <a:gd name="connsiteX0" fmla="*/ 2262066 w 2497961"/>
                    <a:gd name="connsiteY0" fmla="*/ 1768372 h 1829537"/>
                    <a:gd name="connsiteX1" fmla="*/ 1958347 w 2497961"/>
                    <a:gd name="connsiteY1" fmla="*/ 1542620 h 1829537"/>
                    <a:gd name="connsiteX2" fmla="*/ 1757979 w 2497961"/>
                    <a:gd name="connsiteY2" fmla="*/ 1506996 h 1829537"/>
                    <a:gd name="connsiteX3" fmla="*/ 1505868 w 2497961"/>
                    <a:gd name="connsiteY3" fmla="*/ 1671209 h 1829537"/>
                    <a:gd name="connsiteX4" fmla="*/ 1362130 w 2497961"/>
                    <a:gd name="connsiteY4" fmla="*/ 1771763 h 1829537"/>
                    <a:gd name="connsiteX5" fmla="*/ 526890 w 2497961"/>
                    <a:gd name="connsiteY5" fmla="*/ 1829537 h 1829537"/>
                    <a:gd name="connsiteX6" fmla="*/ 21231 w 2497961"/>
                    <a:gd name="connsiteY6" fmla="*/ 1574593 h 1829537"/>
                    <a:gd name="connsiteX7" fmla="*/ 144632 w 2497961"/>
                    <a:gd name="connsiteY7" fmla="*/ 1319030 h 1829537"/>
                    <a:gd name="connsiteX8" fmla="*/ 597989 w 2497961"/>
                    <a:gd name="connsiteY8" fmla="*/ 1202165 h 1829537"/>
                    <a:gd name="connsiteX9" fmla="*/ 660378 w 2497961"/>
                    <a:gd name="connsiteY9" fmla="*/ 1391693 h 1829537"/>
                    <a:gd name="connsiteX10" fmla="*/ 752568 w 2497961"/>
                    <a:gd name="connsiteY10" fmla="*/ 784145 h 1829537"/>
                    <a:gd name="connsiteX11" fmla="*/ 798819 w 2497961"/>
                    <a:gd name="connsiteY11" fmla="*/ 368412 h 1829537"/>
                    <a:gd name="connsiteX12" fmla="*/ 1070480 w 2497961"/>
                    <a:gd name="connsiteY12" fmla="*/ 45395 h 1829537"/>
                    <a:gd name="connsiteX13" fmla="*/ 1343093 w 2497961"/>
                    <a:gd name="connsiteY13" fmla="*/ 263817 h 1829537"/>
                    <a:gd name="connsiteX14" fmla="*/ 1506092 w 2497961"/>
                    <a:gd name="connsiteY14" fmla="*/ 1920 h 1829537"/>
                    <a:gd name="connsiteX15" fmla="*/ 1600648 w 2497961"/>
                    <a:gd name="connsiteY15" fmla="*/ 100117 h 1829537"/>
                    <a:gd name="connsiteX16" fmla="*/ 1795394 w 2497961"/>
                    <a:gd name="connsiteY16" fmla="*/ 321231 h 1829537"/>
                    <a:gd name="connsiteX17" fmla="*/ 2019566 w 2497961"/>
                    <a:gd name="connsiteY17" fmla="*/ 92617 h 1829537"/>
                    <a:gd name="connsiteX18" fmla="*/ 2288229 w 2497961"/>
                    <a:gd name="connsiteY18" fmla="*/ 321993 h 1829537"/>
                    <a:gd name="connsiteX19" fmla="*/ 2439078 w 2497961"/>
                    <a:gd name="connsiteY19" fmla="*/ 565773 h 1829537"/>
                    <a:gd name="connsiteX20" fmla="*/ 2489734 w 2497961"/>
                    <a:gd name="connsiteY20" fmla="*/ 868301 h 1829537"/>
                    <a:gd name="connsiteX21" fmla="*/ 2489267 w 2497961"/>
                    <a:gd name="connsiteY21" fmla="*/ 1063097 h 1829537"/>
                    <a:gd name="connsiteX22" fmla="*/ 2405980 w 2497961"/>
                    <a:gd name="connsiteY22" fmla="*/ 1331458 h 1829537"/>
                    <a:gd name="connsiteX23" fmla="*/ 2418524 w 2497961"/>
                    <a:gd name="connsiteY23" fmla="*/ 1610610 h 1829537"/>
                    <a:gd name="connsiteX0" fmla="*/ 2262066 w 2497961"/>
                    <a:gd name="connsiteY0" fmla="*/ 1768372 h 1829537"/>
                    <a:gd name="connsiteX1" fmla="*/ 1958347 w 2497961"/>
                    <a:gd name="connsiteY1" fmla="*/ 1542620 h 1829537"/>
                    <a:gd name="connsiteX2" fmla="*/ 1757979 w 2497961"/>
                    <a:gd name="connsiteY2" fmla="*/ 1506996 h 1829537"/>
                    <a:gd name="connsiteX3" fmla="*/ 1505868 w 2497961"/>
                    <a:gd name="connsiteY3" fmla="*/ 1671209 h 1829537"/>
                    <a:gd name="connsiteX4" fmla="*/ 1362130 w 2497961"/>
                    <a:gd name="connsiteY4" fmla="*/ 1771763 h 1829537"/>
                    <a:gd name="connsiteX5" fmla="*/ 526890 w 2497961"/>
                    <a:gd name="connsiteY5" fmla="*/ 1829537 h 1829537"/>
                    <a:gd name="connsiteX6" fmla="*/ 21231 w 2497961"/>
                    <a:gd name="connsiteY6" fmla="*/ 1574593 h 1829537"/>
                    <a:gd name="connsiteX7" fmla="*/ 144632 w 2497961"/>
                    <a:gd name="connsiteY7" fmla="*/ 1319030 h 1829537"/>
                    <a:gd name="connsiteX8" fmla="*/ 597989 w 2497961"/>
                    <a:gd name="connsiteY8" fmla="*/ 1202165 h 1829537"/>
                    <a:gd name="connsiteX9" fmla="*/ 660378 w 2497961"/>
                    <a:gd name="connsiteY9" fmla="*/ 1391693 h 1829537"/>
                    <a:gd name="connsiteX10" fmla="*/ 752568 w 2497961"/>
                    <a:gd name="connsiteY10" fmla="*/ 784145 h 1829537"/>
                    <a:gd name="connsiteX11" fmla="*/ 798819 w 2497961"/>
                    <a:gd name="connsiteY11" fmla="*/ 368412 h 1829537"/>
                    <a:gd name="connsiteX12" fmla="*/ 1070480 w 2497961"/>
                    <a:gd name="connsiteY12" fmla="*/ 45395 h 1829537"/>
                    <a:gd name="connsiteX13" fmla="*/ 1343093 w 2497961"/>
                    <a:gd name="connsiteY13" fmla="*/ 263817 h 1829537"/>
                    <a:gd name="connsiteX14" fmla="*/ 1506092 w 2497961"/>
                    <a:gd name="connsiteY14" fmla="*/ 1920 h 1829537"/>
                    <a:gd name="connsiteX15" fmla="*/ 1600648 w 2497961"/>
                    <a:gd name="connsiteY15" fmla="*/ 100117 h 1829537"/>
                    <a:gd name="connsiteX16" fmla="*/ 1795394 w 2497961"/>
                    <a:gd name="connsiteY16" fmla="*/ 321231 h 1829537"/>
                    <a:gd name="connsiteX17" fmla="*/ 2019566 w 2497961"/>
                    <a:gd name="connsiteY17" fmla="*/ 92617 h 1829537"/>
                    <a:gd name="connsiteX18" fmla="*/ 2288229 w 2497961"/>
                    <a:gd name="connsiteY18" fmla="*/ 321993 h 1829537"/>
                    <a:gd name="connsiteX19" fmla="*/ 2439078 w 2497961"/>
                    <a:gd name="connsiteY19" fmla="*/ 565773 h 1829537"/>
                    <a:gd name="connsiteX20" fmla="*/ 2489734 w 2497961"/>
                    <a:gd name="connsiteY20" fmla="*/ 868301 h 1829537"/>
                    <a:gd name="connsiteX21" fmla="*/ 2489267 w 2497961"/>
                    <a:gd name="connsiteY21" fmla="*/ 1063097 h 1829537"/>
                    <a:gd name="connsiteX22" fmla="*/ 2405980 w 2497961"/>
                    <a:gd name="connsiteY22" fmla="*/ 1331458 h 1829537"/>
                    <a:gd name="connsiteX23" fmla="*/ 2418524 w 2497961"/>
                    <a:gd name="connsiteY23" fmla="*/ 1610610 h 1829537"/>
                    <a:gd name="connsiteX0" fmla="*/ 2262066 w 2497961"/>
                    <a:gd name="connsiteY0" fmla="*/ 1768372 h 1829537"/>
                    <a:gd name="connsiteX1" fmla="*/ 1958347 w 2497961"/>
                    <a:gd name="connsiteY1" fmla="*/ 1542620 h 1829537"/>
                    <a:gd name="connsiteX2" fmla="*/ 1757979 w 2497961"/>
                    <a:gd name="connsiteY2" fmla="*/ 1506996 h 1829537"/>
                    <a:gd name="connsiteX3" fmla="*/ 1505868 w 2497961"/>
                    <a:gd name="connsiteY3" fmla="*/ 1671209 h 1829537"/>
                    <a:gd name="connsiteX4" fmla="*/ 1362130 w 2497961"/>
                    <a:gd name="connsiteY4" fmla="*/ 1771763 h 1829537"/>
                    <a:gd name="connsiteX5" fmla="*/ 526890 w 2497961"/>
                    <a:gd name="connsiteY5" fmla="*/ 1829537 h 1829537"/>
                    <a:gd name="connsiteX6" fmla="*/ 21231 w 2497961"/>
                    <a:gd name="connsiteY6" fmla="*/ 1574593 h 1829537"/>
                    <a:gd name="connsiteX7" fmla="*/ 144632 w 2497961"/>
                    <a:gd name="connsiteY7" fmla="*/ 1319030 h 1829537"/>
                    <a:gd name="connsiteX8" fmla="*/ 597989 w 2497961"/>
                    <a:gd name="connsiteY8" fmla="*/ 1202165 h 1829537"/>
                    <a:gd name="connsiteX9" fmla="*/ 660378 w 2497961"/>
                    <a:gd name="connsiteY9" fmla="*/ 1391693 h 1829537"/>
                    <a:gd name="connsiteX10" fmla="*/ 752568 w 2497961"/>
                    <a:gd name="connsiteY10" fmla="*/ 784145 h 1829537"/>
                    <a:gd name="connsiteX11" fmla="*/ 798819 w 2497961"/>
                    <a:gd name="connsiteY11" fmla="*/ 368412 h 1829537"/>
                    <a:gd name="connsiteX12" fmla="*/ 1070480 w 2497961"/>
                    <a:gd name="connsiteY12" fmla="*/ 45395 h 1829537"/>
                    <a:gd name="connsiteX13" fmla="*/ 1343093 w 2497961"/>
                    <a:gd name="connsiteY13" fmla="*/ 263817 h 1829537"/>
                    <a:gd name="connsiteX14" fmla="*/ 1506092 w 2497961"/>
                    <a:gd name="connsiteY14" fmla="*/ 1920 h 1829537"/>
                    <a:gd name="connsiteX15" fmla="*/ 1600648 w 2497961"/>
                    <a:gd name="connsiteY15" fmla="*/ 100117 h 1829537"/>
                    <a:gd name="connsiteX16" fmla="*/ 1795394 w 2497961"/>
                    <a:gd name="connsiteY16" fmla="*/ 321231 h 1829537"/>
                    <a:gd name="connsiteX17" fmla="*/ 2019566 w 2497961"/>
                    <a:gd name="connsiteY17" fmla="*/ 92617 h 1829537"/>
                    <a:gd name="connsiteX18" fmla="*/ 2288229 w 2497961"/>
                    <a:gd name="connsiteY18" fmla="*/ 321993 h 1829537"/>
                    <a:gd name="connsiteX19" fmla="*/ 2439078 w 2497961"/>
                    <a:gd name="connsiteY19" fmla="*/ 565773 h 1829537"/>
                    <a:gd name="connsiteX20" fmla="*/ 2489734 w 2497961"/>
                    <a:gd name="connsiteY20" fmla="*/ 868301 h 1829537"/>
                    <a:gd name="connsiteX21" fmla="*/ 2489267 w 2497961"/>
                    <a:gd name="connsiteY21" fmla="*/ 1063097 h 1829537"/>
                    <a:gd name="connsiteX22" fmla="*/ 2405980 w 2497961"/>
                    <a:gd name="connsiteY22" fmla="*/ 1331458 h 1829537"/>
                    <a:gd name="connsiteX23" fmla="*/ 2418524 w 2497961"/>
                    <a:gd name="connsiteY23" fmla="*/ 1610610 h 1829537"/>
                    <a:gd name="connsiteX0" fmla="*/ 2262066 w 2497961"/>
                    <a:gd name="connsiteY0" fmla="*/ 1768372 h 1829537"/>
                    <a:gd name="connsiteX1" fmla="*/ 1958347 w 2497961"/>
                    <a:gd name="connsiteY1" fmla="*/ 1542620 h 1829537"/>
                    <a:gd name="connsiteX2" fmla="*/ 1757979 w 2497961"/>
                    <a:gd name="connsiteY2" fmla="*/ 1506996 h 1829537"/>
                    <a:gd name="connsiteX3" fmla="*/ 1505868 w 2497961"/>
                    <a:gd name="connsiteY3" fmla="*/ 1671209 h 1829537"/>
                    <a:gd name="connsiteX4" fmla="*/ 1362130 w 2497961"/>
                    <a:gd name="connsiteY4" fmla="*/ 1771763 h 1829537"/>
                    <a:gd name="connsiteX5" fmla="*/ 526890 w 2497961"/>
                    <a:gd name="connsiteY5" fmla="*/ 1829537 h 1829537"/>
                    <a:gd name="connsiteX6" fmla="*/ 21231 w 2497961"/>
                    <a:gd name="connsiteY6" fmla="*/ 1574593 h 1829537"/>
                    <a:gd name="connsiteX7" fmla="*/ 144632 w 2497961"/>
                    <a:gd name="connsiteY7" fmla="*/ 1319030 h 1829537"/>
                    <a:gd name="connsiteX8" fmla="*/ 597989 w 2497961"/>
                    <a:gd name="connsiteY8" fmla="*/ 1202165 h 1829537"/>
                    <a:gd name="connsiteX9" fmla="*/ 660378 w 2497961"/>
                    <a:gd name="connsiteY9" fmla="*/ 1391693 h 1829537"/>
                    <a:gd name="connsiteX10" fmla="*/ 708430 w 2497961"/>
                    <a:gd name="connsiteY10" fmla="*/ 784145 h 1829537"/>
                    <a:gd name="connsiteX11" fmla="*/ 798819 w 2497961"/>
                    <a:gd name="connsiteY11" fmla="*/ 368412 h 1829537"/>
                    <a:gd name="connsiteX12" fmla="*/ 1070480 w 2497961"/>
                    <a:gd name="connsiteY12" fmla="*/ 45395 h 1829537"/>
                    <a:gd name="connsiteX13" fmla="*/ 1343093 w 2497961"/>
                    <a:gd name="connsiteY13" fmla="*/ 263817 h 1829537"/>
                    <a:gd name="connsiteX14" fmla="*/ 1506092 w 2497961"/>
                    <a:gd name="connsiteY14" fmla="*/ 1920 h 1829537"/>
                    <a:gd name="connsiteX15" fmla="*/ 1600648 w 2497961"/>
                    <a:gd name="connsiteY15" fmla="*/ 100117 h 1829537"/>
                    <a:gd name="connsiteX16" fmla="*/ 1795394 w 2497961"/>
                    <a:gd name="connsiteY16" fmla="*/ 321231 h 1829537"/>
                    <a:gd name="connsiteX17" fmla="*/ 2019566 w 2497961"/>
                    <a:gd name="connsiteY17" fmla="*/ 92617 h 1829537"/>
                    <a:gd name="connsiteX18" fmla="*/ 2288229 w 2497961"/>
                    <a:gd name="connsiteY18" fmla="*/ 321993 h 1829537"/>
                    <a:gd name="connsiteX19" fmla="*/ 2439078 w 2497961"/>
                    <a:gd name="connsiteY19" fmla="*/ 565773 h 1829537"/>
                    <a:gd name="connsiteX20" fmla="*/ 2489734 w 2497961"/>
                    <a:gd name="connsiteY20" fmla="*/ 868301 h 1829537"/>
                    <a:gd name="connsiteX21" fmla="*/ 2489267 w 2497961"/>
                    <a:gd name="connsiteY21" fmla="*/ 1063097 h 1829537"/>
                    <a:gd name="connsiteX22" fmla="*/ 2405980 w 2497961"/>
                    <a:gd name="connsiteY22" fmla="*/ 1331458 h 1829537"/>
                    <a:gd name="connsiteX23" fmla="*/ 2418524 w 2497961"/>
                    <a:gd name="connsiteY23" fmla="*/ 1610610 h 1829537"/>
                    <a:gd name="connsiteX0" fmla="*/ 2262066 w 2497961"/>
                    <a:gd name="connsiteY0" fmla="*/ 1768372 h 1829537"/>
                    <a:gd name="connsiteX1" fmla="*/ 1958347 w 2497961"/>
                    <a:gd name="connsiteY1" fmla="*/ 1542620 h 1829537"/>
                    <a:gd name="connsiteX2" fmla="*/ 1757979 w 2497961"/>
                    <a:gd name="connsiteY2" fmla="*/ 1506996 h 1829537"/>
                    <a:gd name="connsiteX3" fmla="*/ 1505868 w 2497961"/>
                    <a:gd name="connsiteY3" fmla="*/ 1671209 h 1829537"/>
                    <a:gd name="connsiteX4" fmla="*/ 1362130 w 2497961"/>
                    <a:gd name="connsiteY4" fmla="*/ 1771763 h 1829537"/>
                    <a:gd name="connsiteX5" fmla="*/ 526890 w 2497961"/>
                    <a:gd name="connsiteY5" fmla="*/ 1829537 h 1829537"/>
                    <a:gd name="connsiteX6" fmla="*/ 21231 w 2497961"/>
                    <a:gd name="connsiteY6" fmla="*/ 1574593 h 1829537"/>
                    <a:gd name="connsiteX7" fmla="*/ 144632 w 2497961"/>
                    <a:gd name="connsiteY7" fmla="*/ 1319030 h 1829537"/>
                    <a:gd name="connsiteX8" fmla="*/ 597989 w 2497961"/>
                    <a:gd name="connsiteY8" fmla="*/ 1202165 h 1829537"/>
                    <a:gd name="connsiteX9" fmla="*/ 660378 w 2497961"/>
                    <a:gd name="connsiteY9" fmla="*/ 1391693 h 1829537"/>
                    <a:gd name="connsiteX10" fmla="*/ 708430 w 2497961"/>
                    <a:gd name="connsiteY10" fmla="*/ 784145 h 1829537"/>
                    <a:gd name="connsiteX11" fmla="*/ 798819 w 2497961"/>
                    <a:gd name="connsiteY11" fmla="*/ 368412 h 1829537"/>
                    <a:gd name="connsiteX12" fmla="*/ 1070480 w 2497961"/>
                    <a:gd name="connsiteY12" fmla="*/ 45395 h 1829537"/>
                    <a:gd name="connsiteX13" fmla="*/ 1343093 w 2497961"/>
                    <a:gd name="connsiteY13" fmla="*/ 263817 h 1829537"/>
                    <a:gd name="connsiteX14" fmla="*/ 1506092 w 2497961"/>
                    <a:gd name="connsiteY14" fmla="*/ 1920 h 1829537"/>
                    <a:gd name="connsiteX15" fmla="*/ 1600648 w 2497961"/>
                    <a:gd name="connsiteY15" fmla="*/ 100117 h 1829537"/>
                    <a:gd name="connsiteX16" fmla="*/ 1795394 w 2497961"/>
                    <a:gd name="connsiteY16" fmla="*/ 321231 h 1829537"/>
                    <a:gd name="connsiteX17" fmla="*/ 2019566 w 2497961"/>
                    <a:gd name="connsiteY17" fmla="*/ 92617 h 1829537"/>
                    <a:gd name="connsiteX18" fmla="*/ 2288229 w 2497961"/>
                    <a:gd name="connsiteY18" fmla="*/ 321993 h 1829537"/>
                    <a:gd name="connsiteX19" fmla="*/ 2439078 w 2497961"/>
                    <a:gd name="connsiteY19" fmla="*/ 565773 h 1829537"/>
                    <a:gd name="connsiteX20" fmla="*/ 2489734 w 2497961"/>
                    <a:gd name="connsiteY20" fmla="*/ 868301 h 1829537"/>
                    <a:gd name="connsiteX21" fmla="*/ 2489267 w 2497961"/>
                    <a:gd name="connsiteY21" fmla="*/ 1063097 h 1829537"/>
                    <a:gd name="connsiteX22" fmla="*/ 2405980 w 2497961"/>
                    <a:gd name="connsiteY22" fmla="*/ 1331458 h 1829537"/>
                    <a:gd name="connsiteX23" fmla="*/ 2418524 w 2497961"/>
                    <a:gd name="connsiteY23" fmla="*/ 1610610 h 1829537"/>
                    <a:gd name="connsiteX0" fmla="*/ 2262066 w 2497961"/>
                    <a:gd name="connsiteY0" fmla="*/ 1768372 h 1829537"/>
                    <a:gd name="connsiteX1" fmla="*/ 1958347 w 2497961"/>
                    <a:gd name="connsiteY1" fmla="*/ 1542620 h 1829537"/>
                    <a:gd name="connsiteX2" fmla="*/ 1757979 w 2497961"/>
                    <a:gd name="connsiteY2" fmla="*/ 1506996 h 1829537"/>
                    <a:gd name="connsiteX3" fmla="*/ 1505868 w 2497961"/>
                    <a:gd name="connsiteY3" fmla="*/ 1671209 h 1829537"/>
                    <a:gd name="connsiteX4" fmla="*/ 1362130 w 2497961"/>
                    <a:gd name="connsiteY4" fmla="*/ 1771763 h 1829537"/>
                    <a:gd name="connsiteX5" fmla="*/ 526890 w 2497961"/>
                    <a:gd name="connsiteY5" fmla="*/ 1829537 h 1829537"/>
                    <a:gd name="connsiteX6" fmla="*/ 21231 w 2497961"/>
                    <a:gd name="connsiteY6" fmla="*/ 1574593 h 1829537"/>
                    <a:gd name="connsiteX7" fmla="*/ 144632 w 2497961"/>
                    <a:gd name="connsiteY7" fmla="*/ 1319030 h 1829537"/>
                    <a:gd name="connsiteX8" fmla="*/ 597989 w 2497961"/>
                    <a:gd name="connsiteY8" fmla="*/ 1202165 h 1829537"/>
                    <a:gd name="connsiteX9" fmla="*/ 660378 w 2497961"/>
                    <a:gd name="connsiteY9" fmla="*/ 1391693 h 1829537"/>
                    <a:gd name="connsiteX10" fmla="*/ 680844 w 2497961"/>
                    <a:gd name="connsiteY10" fmla="*/ 784145 h 1829537"/>
                    <a:gd name="connsiteX11" fmla="*/ 798819 w 2497961"/>
                    <a:gd name="connsiteY11" fmla="*/ 368412 h 1829537"/>
                    <a:gd name="connsiteX12" fmla="*/ 1070480 w 2497961"/>
                    <a:gd name="connsiteY12" fmla="*/ 45395 h 1829537"/>
                    <a:gd name="connsiteX13" fmla="*/ 1343093 w 2497961"/>
                    <a:gd name="connsiteY13" fmla="*/ 263817 h 1829537"/>
                    <a:gd name="connsiteX14" fmla="*/ 1506092 w 2497961"/>
                    <a:gd name="connsiteY14" fmla="*/ 1920 h 1829537"/>
                    <a:gd name="connsiteX15" fmla="*/ 1600648 w 2497961"/>
                    <a:gd name="connsiteY15" fmla="*/ 100117 h 1829537"/>
                    <a:gd name="connsiteX16" fmla="*/ 1795394 w 2497961"/>
                    <a:gd name="connsiteY16" fmla="*/ 321231 h 1829537"/>
                    <a:gd name="connsiteX17" fmla="*/ 2019566 w 2497961"/>
                    <a:gd name="connsiteY17" fmla="*/ 92617 h 1829537"/>
                    <a:gd name="connsiteX18" fmla="*/ 2288229 w 2497961"/>
                    <a:gd name="connsiteY18" fmla="*/ 321993 h 1829537"/>
                    <a:gd name="connsiteX19" fmla="*/ 2439078 w 2497961"/>
                    <a:gd name="connsiteY19" fmla="*/ 565773 h 1829537"/>
                    <a:gd name="connsiteX20" fmla="*/ 2489734 w 2497961"/>
                    <a:gd name="connsiteY20" fmla="*/ 868301 h 1829537"/>
                    <a:gd name="connsiteX21" fmla="*/ 2489267 w 2497961"/>
                    <a:gd name="connsiteY21" fmla="*/ 1063097 h 1829537"/>
                    <a:gd name="connsiteX22" fmla="*/ 2405980 w 2497961"/>
                    <a:gd name="connsiteY22" fmla="*/ 1331458 h 1829537"/>
                    <a:gd name="connsiteX23" fmla="*/ 2418524 w 2497961"/>
                    <a:gd name="connsiteY23" fmla="*/ 1610610 h 1829537"/>
                    <a:gd name="connsiteX0" fmla="*/ 2262066 w 2497961"/>
                    <a:gd name="connsiteY0" fmla="*/ 1768372 h 1829537"/>
                    <a:gd name="connsiteX1" fmla="*/ 1958347 w 2497961"/>
                    <a:gd name="connsiteY1" fmla="*/ 1542620 h 1829537"/>
                    <a:gd name="connsiteX2" fmla="*/ 1757979 w 2497961"/>
                    <a:gd name="connsiteY2" fmla="*/ 1506996 h 1829537"/>
                    <a:gd name="connsiteX3" fmla="*/ 1505868 w 2497961"/>
                    <a:gd name="connsiteY3" fmla="*/ 1671209 h 1829537"/>
                    <a:gd name="connsiteX4" fmla="*/ 1362130 w 2497961"/>
                    <a:gd name="connsiteY4" fmla="*/ 1771763 h 1829537"/>
                    <a:gd name="connsiteX5" fmla="*/ 526890 w 2497961"/>
                    <a:gd name="connsiteY5" fmla="*/ 1829537 h 1829537"/>
                    <a:gd name="connsiteX6" fmla="*/ 21231 w 2497961"/>
                    <a:gd name="connsiteY6" fmla="*/ 1574593 h 1829537"/>
                    <a:gd name="connsiteX7" fmla="*/ 144632 w 2497961"/>
                    <a:gd name="connsiteY7" fmla="*/ 1319030 h 1829537"/>
                    <a:gd name="connsiteX8" fmla="*/ 597989 w 2497961"/>
                    <a:gd name="connsiteY8" fmla="*/ 1202165 h 1829537"/>
                    <a:gd name="connsiteX9" fmla="*/ 660378 w 2497961"/>
                    <a:gd name="connsiteY9" fmla="*/ 1391693 h 1829537"/>
                    <a:gd name="connsiteX10" fmla="*/ 653259 w 2497961"/>
                    <a:gd name="connsiteY10" fmla="*/ 784145 h 1829537"/>
                    <a:gd name="connsiteX11" fmla="*/ 798819 w 2497961"/>
                    <a:gd name="connsiteY11" fmla="*/ 368412 h 1829537"/>
                    <a:gd name="connsiteX12" fmla="*/ 1070480 w 2497961"/>
                    <a:gd name="connsiteY12" fmla="*/ 45395 h 1829537"/>
                    <a:gd name="connsiteX13" fmla="*/ 1343093 w 2497961"/>
                    <a:gd name="connsiteY13" fmla="*/ 263817 h 1829537"/>
                    <a:gd name="connsiteX14" fmla="*/ 1506092 w 2497961"/>
                    <a:gd name="connsiteY14" fmla="*/ 1920 h 1829537"/>
                    <a:gd name="connsiteX15" fmla="*/ 1600648 w 2497961"/>
                    <a:gd name="connsiteY15" fmla="*/ 100117 h 1829537"/>
                    <a:gd name="connsiteX16" fmla="*/ 1795394 w 2497961"/>
                    <a:gd name="connsiteY16" fmla="*/ 321231 h 1829537"/>
                    <a:gd name="connsiteX17" fmla="*/ 2019566 w 2497961"/>
                    <a:gd name="connsiteY17" fmla="*/ 92617 h 1829537"/>
                    <a:gd name="connsiteX18" fmla="*/ 2288229 w 2497961"/>
                    <a:gd name="connsiteY18" fmla="*/ 321993 h 1829537"/>
                    <a:gd name="connsiteX19" fmla="*/ 2439078 w 2497961"/>
                    <a:gd name="connsiteY19" fmla="*/ 565773 h 1829537"/>
                    <a:gd name="connsiteX20" fmla="*/ 2489734 w 2497961"/>
                    <a:gd name="connsiteY20" fmla="*/ 868301 h 1829537"/>
                    <a:gd name="connsiteX21" fmla="*/ 2489267 w 2497961"/>
                    <a:gd name="connsiteY21" fmla="*/ 1063097 h 1829537"/>
                    <a:gd name="connsiteX22" fmla="*/ 2405980 w 2497961"/>
                    <a:gd name="connsiteY22" fmla="*/ 1331458 h 1829537"/>
                    <a:gd name="connsiteX23" fmla="*/ 2418524 w 2497961"/>
                    <a:gd name="connsiteY23" fmla="*/ 1610610 h 1829537"/>
                    <a:gd name="connsiteX0" fmla="*/ 2262066 w 2497961"/>
                    <a:gd name="connsiteY0" fmla="*/ 1768372 h 1829537"/>
                    <a:gd name="connsiteX1" fmla="*/ 1958347 w 2497961"/>
                    <a:gd name="connsiteY1" fmla="*/ 1542620 h 1829537"/>
                    <a:gd name="connsiteX2" fmla="*/ 1757979 w 2497961"/>
                    <a:gd name="connsiteY2" fmla="*/ 1506996 h 1829537"/>
                    <a:gd name="connsiteX3" fmla="*/ 1505868 w 2497961"/>
                    <a:gd name="connsiteY3" fmla="*/ 1671209 h 1829537"/>
                    <a:gd name="connsiteX4" fmla="*/ 1362130 w 2497961"/>
                    <a:gd name="connsiteY4" fmla="*/ 1771763 h 1829537"/>
                    <a:gd name="connsiteX5" fmla="*/ 526890 w 2497961"/>
                    <a:gd name="connsiteY5" fmla="*/ 1829537 h 1829537"/>
                    <a:gd name="connsiteX6" fmla="*/ 21231 w 2497961"/>
                    <a:gd name="connsiteY6" fmla="*/ 1574593 h 1829537"/>
                    <a:gd name="connsiteX7" fmla="*/ 144632 w 2497961"/>
                    <a:gd name="connsiteY7" fmla="*/ 1319030 h 1829537"/>
                    <a:gd name="connsiteX8" fmla="*/ 597989 w 2497961"/>
                    <a:gd name="connsiteY8" fmla="*/ 1202165 h 1829537"/>
                    <a:gd name="connsiteX9" fmla="*/ 660378 w 2497961"/>
                    <a:gd name="connsiteY9" fmla="*/ 1391693 h 1829537"/>
                    <a:gd name="connsiteX10" fmla="*/ 798819 w 2497961"/>
                    <a:gd name="connsiteY10" fmla="*/ 368412 h 1829537"/>
                    <a:gd name="connsiteX11" fmla="*/ 1070480 w 2497961"/>
                    <a:gd name="connsiteY11" fmla="*/ 45395 h 1829537"/>
                    <a:gd name="connsiteX12" fmla="*/ 1343093 w 2497961"/>
                    <a:gd name="connsiteY12" fmla="*/ 263817 h 1829537"/>
                    <a:gd name="connsiteX13" fmla="*/ 1506092 w 2497961"/>
                    <a:gd name="connsiteY13" fmla="*/ 1920 h 1829537"/>
                    <a:gd name="connsiteX14" fmla="*/ 1600648 w 2497961"/>
                    <a:gd name="connsiteY14" fmla="*/ 100117 h 1829537"/>
                    <a:gd name="connsiteX15" fmla="*/ 1795394 w 2497961"/>
                    <a:gd name="connsiteY15" fmla="*/ 321231 h 1829537"/>
                    <a:gd name="connsiteX16" fmla="*/ 2019566 w 2497961"/>
                    <a:gd name="connsiteY16" fmla="*/ 92617 h 1829537"/>
                    <a:gd name="connsiteX17" fmla="*/ 2288229 w 2497961"/>
                    <a:gd name="connsiteY17" fmla="*/ 321993 h 1829537"/>
                    <a:gd name="connsiteX18" fmla="*/ 2439078 w 2497961"/>
                    <a:gd name="connsiteY18" fmla="*/ 565773 h 1829537"/>
                    <a:gd name="connsiteX19" fmla="*/ 2489734 w 2497961"/>
                    <a:gd name="connsiteY19" fmla="*/ 868301 h 1829537"/>
                    <a:gd name="connsiteX20" fmla="*/ 2489267 w 2497961"/>
                    <a:gd name="connsiteY20" fmla="*/ 1063097 h 1829537"/>
                    <a:gd name="connsiteX21" fmla="*/ 2405980 w 2497961"/>
                    <a:gd name="connsiteY21" fmla="*/ 1331458 h 1829537"/>
                    <a:gd name="connsiteX22" fmla="*/ 2418524 w 2497961"/>
                    <a:gd name="connsiteY22" fmla="*/ 1610610 h 1829537"/>
                    <a:gd name="connsiteX0" fmla="*/ 2294505 w 2530400"/>
                    <a:gd name="connsiteY0" fmla="*/ 1768372 h 1787736"/>
                    <a:gd name="connsiteX1" fmla="*/ 1990786 w 2530400"/>
                    <a:gd name="connsiteY1" fmla="*/ 1542620 h 1787736"/>
                    <a:gd name="connsiteX2" fmla="*/ 1790418 w 2530400"/>
                    <a:gd name="connsiteY2" fmla="*/ 1506996 h 1787736"/>
                    <a:gd name="connsiteX3" fmla="*/ 1538307 w 2530400"/>
                    <a:gd name="connsiteY3" fmla="*/ 1671209 h 1787736"/>
                    <a:gd name="connsiteX4" fmla="*/ 1394569 w 2530400"/>
                    <a:gd name="connsiteY4" fmla="*/ 1771763 h 1787736"/>
                    <a:gd name="connsiteX5" fmla="*/ 1017255 w 2530400"/>
                    <a:gd name="connsiteY5" fmla="*/ 1787736 h 1787736"/>
                    <a:gd name="connsiteX6" fmla="*/ 53670 w 2530400"/>
                    <a:gd name="connsiteY6" fmla="*/ 1574593 h 1787736"/>
                    <a:gd name="connsiteX7" fmla="*/ 177071 w 2530400"/>
                    <a:gd name="connsiteY7" fmla="*/ 1319030 h 1787736"/>
                    <a:gd name="connsiteX8" fmla="*/ 630428 w 2530400"/>
                    <a:gd name="connsiteY8" fmla="*/ 1202165 h 1787736"/>
                    <a:gd name="connsiteX9" fmla="*/ 692817 w 2530400"/>
                    <a:gd name="connsiteY9" fmla="*/ 1391693 h 1787736"/>
                    <a:gd name="connsiteX10" fmla="*/ 831258 w 2530400"/>
                    <a:gd name="connsiteY10" fmla="*/ 368412 h 1787736"/>
                    <a:gd name="connsiteX11" fmla="*/ 1102919 w 2530400"/>
                    <a:gd name="connsiteY11" fmla="*/ 45395 h 1787736"/>
                    <a:gd name="connsiteX12" fmla="*/ 1375532 w 2530400"/>
                    <a:gd name="connsiteY12" fmla="*/ 263817 h 1787736"/>
                    <a:gd name="connsiteX13" fmla="*/ 1538531 w 2530400"/>
                    <a:gd name="connsiteY13" fmla="*/ 1920 h 1787736"/>
                    <a:gd name="connsiteX14" fmla="*/ 1633087 w 2530400"/>
                    <a:gd name="connsiteY14" fmla="*/ 100117 h 1787736"/>
                    <a:gd name="connsiteX15" fmla="*/ 1827833 w 2530400"/>
                    <a:gd name="connsiteY15" fmla="*/ 321231 h 1787736"/>
                    <a:gd name="connsiteX16" fmla="*/ 2052005 w 2530400"/>
                    <a:gd name="connsiteY16" fmla="*/ 92617 h 1787736"/>
                    <a:gd name="connsiteX17" fmla="*/ 2320668 w 2530400"/>
                    <a:gd name="connsiteY17" fmla="*/ 321993 h 1787736"/>
                    <a:gd name="connsiteX18" fmla="*/ 2471517 w 2530400"/>
                    <a:gd name="connsiteY18" fmla="*/ 565773 h 1787736"/>
                    <a:gd name="connsiteX19" fmla="*/ 2522173 w 2530400"/>
                    <a:gd name="connsiteY19" fmla="*/ 868301 h 1787736"/>
                    <a:gd name="connsiteX20" fmla="*/ 2521706 w 2530400"/>
                    <a:gd name="connsiteY20" fmla="*/ 1063097 h 1787736"/>
                    <a:gd name="connsiteX21" fmla="*/ 2438419 w 2530400"/>
                    <a:gd name="connsiteY21" fmla="*/ 1331458 h 1787736"/>
                    <a:gd name="connsiteX22" fmla="*/ 2450963 w 2530400"/>
                    <a:gd name="connsiteY22" fmla="*/ 1610610 h 1787736"/>
                    <a:gd name="connsiteX0" fmla="*/ 2128543 w 2364438"/>
                    <a:gd name="connsiteY0" fmla="*/ 1768372 h 1787736"/>
                    <a:gd name="connsiteX1" fmla="*/ 1824824 w 2364438"/>
                    <a:gd name="connsiteY1" fmla="*/ 1542620 h 1787736"/>
                    <a:gd name="connsiteX2" fmla="*/ 1624456 w 2364438"/>
                    <a:gd name="connsiteY2" fmla="*/ 1506996 h 1787736"/>
                    <a:gd name="connsiteX3" fmla="*/ 1372345 w 2364438"/>
                    <a:gd name="connsiteY3" fmla="*/ 1671209 h 1787736"/>
                    <a:gd name="connsiteX4" fmla="*/ 1228607 w 2364438"/>
                    <a:gd name="connsiteY4" fmla="*/ 1771763 h 1787736"/>
                    <a:gd name="connsiteX5" fmla="*/ 851293 w 2364438"/>
                    <a:gd name="connsiteY5" fmla="*/ 1787736 h 1787736"/>
                    <a:gd name="connsiteX6" fmla="*/ 610458 w 2364438"/>
                    <a:gd name="connsiteY6" fmla="*/ 1497957 h 1787736"/>
                    <a:gd name="connsiteX7" fmla="*/ 11109 w 2364438"/>
                    <a:gd name="connsiteY7" fmla="*/ 1319030 h 1787736"/>
                    <a:gd name="connsiteX8" fmla="*/ 464466 w 2364438"/>
                    <a:gd name="connsiteY8" fmla="*/ 1202165 h 1787736"/>
                    <a:gd name="connsiteX9" fmla="*/ 526855 w 2364438"/>
                    <a:gd name="connsiteY9" fmla="*/ 1391693 h 1787736"/>
                    <a:gd name="connsiteX10" fmla="*/ 665296 w 2364438"/>
                    <a:gd name="connsiteY10" fmla="*/ 368412 h 1787736"/>
                    <a:gd name="connsiteX11" fmla="*/ 936957 w 2364438"/>
                    <a:gd name="connsiteY11" fmla="*/ 45395 h 1787736"/>
                    <a:gd name="connsiteX12" fmla="*/ 1209570 w 2364438"/>
                    <a:gd name="connsiteY12" fmla="*/ 263817 h 1787736"/>
                    <a:gd name="connsiteX13" fmla="*/ 1372569 w 2364438"/>
                    <a:gd name="connsiteY13" fmla="*/ 1920 h 1787736"/>
                    <a:gd name="connsiteX14" fmla="*/ 1467125 w 2364438"/>
                    <a:gd name="connsiteY14" fmla="*/ 100117 h 1787736"/>
                    <a:gd name="connsiteX15" fmla="*/ 1661871 w 2364438"/>
                    <a:gd name="connsiteY15" fmla="*/ 321231 h 1787736"/>
                    <a:gd name="connsiteX16" fmla="*/ 1886043 w 2364438"/>
                    <a:gd name="connsiteY16" fmla="*/ 92617 h 1787736"/>
                    <a:gd name="connsiteX17" fmla="*/ 2154706 w 2364438"/>
                    <a:gd name="connsiteY17" fmla="*/ 321993 h 1787736"/>
                    <a:gd name="connsiteX18" fmla="*/ 2305555 w 2364438"/>
                    <a:gd name="connsiteY18" fmla="*/ 565773 h 1787736"/>
                    <a:gd name="connsiteX19" fmla="*/ 2356211 w 2364438"/>
                    <a:gd name="connsiteY19" fmla="*/ 868301 h 1787736"/>
                    <a:gd name="connsiteX20" fmla="*/ 2355744 w 2364438"/>
                    <a:gd name="connsiteY20" fmla="*/ 1063097 h 1787736"/>
                    <a:gd name="connsiteX21" fmla="*/ 2272457 w 2364438"/>
                    <a:gd name="connsiteY21" fmla="*/ 1331458 h 1787736"/>
                    <a:gd name="connsiteX22" fmla="*/ 2285001 w 2364438"/>
                    <a:gd name="connsiteY22" fmla="*/ 1610610 h 1787736"/>
                    <a:gd name="connsiteX0" fmla="*/ 1666779 w 1902674"/>
                    <a:gd name="connsiteY0" fmla="*/ 1768372 h 1787736"/>
                    <a:gd name="connsiteX1" fmla="*/ 1363060 w 1902674"/>
                    <a:gd name="connsiteY1" fmla="*/ 1542620 h 1787736"/>
                    <a:gd name="connsiteX2" fmla="*/ 1162692 w 1902674"/>
                    <a:gd name="connsiteY2" fmla="*/ 1506996 h 1787736"/>
                    <a:gd name="connsiteX3" fmla="*/ 910581 w 1902674"/>
                    <a:gd name="connsiteY3" fmla="*/ 1671209 h 1787736"/>
                    <a:gd name="connsiteX4" fmla="*/ 766843 w 1902674"/>
                    <a:gd name="connsiteY4" fmla="*/ 1771763 h 1787736"/>
                    <a:gd name="connsiteX5" fmla="*/ 389529 w 1902674"/>
                    <a:gd name="connsiteY5" fmla="*/ 1787736 h 1787736"/>
                    <a:gd name="connsiteX6" fmla="*/ 148694 w 1902674"/>
                    <a:gd name="connsiteY6" fmla="*/ 1497957 h 1787736"/>
                    <a:gd name="connsiteX7" fmla="*/ 2702 w 1902674"/>
                    <a:gd name="connsiteY7" fmla="*/ 1202165 h 1787736"/>
                    <a:gd name="connsiteX8" fmla="*/ 65091 w 1902674"/>
                    <a:gd name="connsiteY8" fmla="*/ 1391693 h 1787736"/>
                    <a:gd name="connsiteX9" fmla="*/ 203532 w 1902674"/>
                    <a:gd name="connsiteY9" fmla="*/ 368412 h 1787736"/>
                    <a:gd name="connsiteX10" fmla="*/ 475193 w 1902674"/>
                    <a:gd name="connsiteY10" fmla="*/ 45395 h 1787736"/>
                    <a:gd name="connsiteX11" fmla="*/ 747806 w 1902674"/>
                    <a:gd name="connsiteY11" fmla="*/ 263817 h 1787736"/>
                    <a:gd name="connsiteX12" fmla="*/ 910805 w 1902674"/>
                    <a:gd name="connsiteY12" fmla="*/ 1920 h 1787736"/>
                    <a:gd name="connsiteX13" fmla="*/ 1005361 w 1902674"/>
                    <a:gd name="connsiteY13" fmla="*/ 100117 h 1787736"/>
                    <a:gd name="connsiteX14" fmla="*/ 1200107 w 1902674"/>
                    <a:gd name="connsiteY14" fmla="*/ 321231 h 1787736"/>
                    <a:gd name="connsiteX15" fmla="*/ 1424279 w 1902674"/>
                    <a:gd name="connsiteY15" fmla="*/ 92617 h 1787736"/>
                    <a:gd name="connsiteX16" fmla="*/ 1692942 w 1902674"/>
                    <a:gd name="connsiteY16" fmla="*/ 321993 h 1787736"/>
                    <a:gd name="connsiteX17" fmla="*/ 1843791 w 1902674"/>
                    <a:gd name="connsiteY17" fmla="*/ 565773 h 1787736"/>
                    <a:gd name="connsiteX18" fmla="*/ 1894447 w 1902674"/>
                    <a:gd name="connsiteY18" fmla="*/ 868301 h 1787736"/>
                    <a:gd name="connsiteX19" fmla="*/ 1893980 w 1902674"/>
                    <a:gd name="connsiteY19" fmla="*/ 1063097 h 1787736"/>
                    <a:gd name="connsiteX20" fmla="*/ 1810693 w 1902674"/>
                    <a:gd name="connsiteY20" fmla="*/ 1331458 h 1787736"/>
                    <a:gd name="connsiteX21" fmla="*/ 1823237 w 1902674"/>
                    <a:gd name="connsiteY21" fmla="*/ 1610610 h 1787736"/>
                    <a:gd name="connsiteX0" fmla="*/ 1664718 w 1900613"/>
                    <a:gd name="connsiteY0" fmla="*/ 1768372 h 1787736"/>
                    <a:gd name="connsiteX1" fmla="*/ 1360999 w 1900613"/>
                    <a:gd name="connsiteY1" fmla="*/ 1542620 h 1787736"/>
                    <a:gd name="connsiteX2" fmla="*/ 1160631 w 1900613"/>
                    <a:gd name="connsiteY2" fmla="*/ 1506996 h 1787736"/>
                    <a:gd name="connsiteX3" fmla="*/ 908520 w 1900613"/>
                    <a:gd name="connsiteY3" fmla="*/ 1671209 h 1787736"/>
                    <a:gd name="connsiteX4" fmla="*/ 764782 w 1900613"/>
                    <a:gd name="connsiteY4" fmla="*/ 1771763 h 1787736"/>
                    <a:gd name="connsiteX5" fmla="*/ 387468 w 1900613"/>
                    <a:gd name="connsiteY5" fmla="*/ 1787736 h 1787736"/>
                    <a:gd name="connsiteX6" fmla="*/ 146633 w 1900613"/>
                    <a:gd name="connsiteY6" fmla="*/ 1497957 h 1787736"/>
                    <a:gd name="connsiteX7" fmla="*/ 641 w 1900613"/>
                    <a:gd name="connsiteY7" fmla="*/ 1202165 h 1787736"/>
                    <a:gd name="connsiteX8" fmla="*/ 201471 w 1900613"/>
                    <a:gd name="connsiteY8" fmla="*/ 368412 h 1787736"/>
                    <a:gd name="connsiteX9" fmla="*/ 473132 w 1900613"/>
                    <a:gd name="connsiteY9" fmla="*/ 45395 h 1787736"/>
                    <a:gd name="connsiteX10" fmla="*/ 745745 w 1900613"/>
                    <a:gd name="connsiteY10" fmla="*/ 263817 h 1787736"/>
                    <a:gd name="connsiteX11" fmla="*/ 908744 w 1900613"/>
                    <a:gd name="connsiteY11" fmla="*/ 1920 h 1787736"/>
                    <a:gd name="connsiteX12" fmla="*/ 1003300 w 1900613"/>
                    <a:gd name="connsiteY12" fmla="*/ 100117 h 1787736"/>
                    <a:gd name="connsiteX13" fmla="*/ 1198046 w 1900613"/>
                    <a:gd name="connsiteY13" fmla="*/ 321231 h 1787736"/>
                    <a:gd name="connsiteX14" fmla="*/ 1422218 w 1900613"/>
                    <a:gd name="connsiteY14" fmla="*/ 92617 h 1787736"/>
                    <a:gd name="connsiteX15" fmla="*/ 1690881 w 1900613"/>
                    <a:gd name="connsiteY15" fmla="*/ 321993 h 1787736"/>
                    <a:gd name="connsiteX16" fmla="*/ 1841730 w 1900613"/>
                    <a:gd name="connsiteY16" fmla="*/ 565773 h 1787736"/>
                    <a:gd name="connsiteX17" fmla="*/ 1892386 w 1900613"/>
                    <a:gd name="connsiteY17" fmla="*/ 868301 h 1787736"/>
                    <a:gd name="connsiteX18" fmla="*/ 1891919 w 1900613"/>
                    <a:gd name="connsiteY18" fmla="*/ 1063097 h 1787736"/>
                    <a:gd name="connsiteX19" fmla="*/ 1808632 w 1900613"/>
                    <a:gd name="connsiteY19" fmla="*/ 1331458 h 1787736"/>
                    <a:gd name="connsiteX20" fmla="*/ 1821176 w 1900613"/>
                    <a:gd name="connsiteY20" fmla="*/ 1610610 h 1787736"/>
                    <a:gd name="connsiteX0" fmla="*/ 1544270 w 1780165"/>
                    <a:gd name="connsiteY0" fmla="*/ 1768372 h 1787736"/>
                    <a:gd name="connsiteX1" fmla="*/ 1240551 w 1780165"/>
                    <a:gd name="connsiteY1" fmla="*/ 1542620 h 1787736"/>
                    <a:gd name="connsiteX2" fmla="*/ 1040183 w 1780165"/>
                    <a:gd name="connsiteY2" fmla="*/ 1506996 h 1787736"/>
                    <a:gd name="connsiteX3" fmla="*/ 788072 w 1780165"/>
                    <a:gd name="connsiteY3" fmla="*/ 1671209 h 1787736"/>
                    <a:gd name="connsiteX4" fmla="*/ 644334 w 1780165"/>
                    <a:gd name="connsiteY4" fmla="*/ 1771763 h 1787736"/>
                    <a:gd name="connsiteX5" fmla="*/ 267020 w 1780165"/>
                    <a:gd name="connsiteY5" fmla="*/ 1787736 h 1787736"/>
                    <a:gd name="connsiteX6" fmla="*/ 26185 w 1780165"/>
                    <a:gd name="connsiteY6" fmla="*/ 1497957 h 1787736"/>
                    <a:gd name="connsiteX7" fmla="*/ 12605 w 1780165"/>
                    <a:gd name="connsiteY7" fmla="*/ 1195199 h 1787736"/>
                    <a:gd name="connsiteX8" fmla="*/ 81023 w 1780165"/>
                    <a:gd name="connsiteY8" fmla="*/ 368412 h 1787736"/>
                    <a:gd name="connsiteX9" fmla="*/ 352684 w 1780165"/>
                    <a:gd name="connsiteY9" fmla="*/ 45395 h 1787736"/>
                    <a:gd name="connsiteX10" fmla="*/ 625297 w 1780165"/>
                    <a:gd name="connsiteY10" fmla="*/ 263817 h 1787736"/>
                    <a:gd name="connsiteX11" fmla="*/ 788296 w 1780165"/>
                    <a:gd name="connsiteY11" fmla="*/ 1920 h 1787736"/>
                    <a:gd name="connsiteX12" fmla="*/ 882852 w 1780165"/>
                    <a:gd name="connsiteY12" fmla="*/ 100117 h 1787736"/>
                    <a:gd name="connsiteX13" fmla="*/ 1077598 w 1780165"/>
                    <a:gd name="connsiteY13" fmla="*/ 321231 h 1787736"/>
                    <a:gd name="connsiteX14" fmla="*/ 1301770 w 1780165"/>
                    <a:gd name="connsiteY14" fmla="*/ 92617 h 1787736"/>
                    <a:gd name="connsiteX15" fmla="*/ 1570433 w 1780165"/>
                    <a:gd name="connsiteY15" fmla="*/ 321993 h 1787736"/>
                    <a:gd name="connsiteX16" fmla="*/ 1721282 w 1780165"/>
                    <a:gd name="connsiteY16" fmla="*/ 565773 h 1787736"/>
                    <a:gd name="connsiteX17" fmla="*/ 1771938 w 1780165"/>
                    <a:gd name="connsiteY17" fmla="*/ 868301 h 1787736"/>
                    <a:gd name="connsiteX18" fmla="*/ 1771471 w 1780165"/>
                    <a:gd name="connsiteY18" fmla="*/ 1063097 h 1787736"/>
                    <a:gd name="connsiteX19" fmla="*/ 1688184 w 1780165"/>
                    <a:gd name="connsiteY19" fmla="*/ 1331458 h 1787736"/>
                    <a:gd name="connsiteX20" fmla="*/ 1700728 w 1780165"/>
                    <a:gd name="connsiteY20" fmla="*/ 1610610 h 1787736"/>
                    <a:gd name="connsiteX0" fmla="*/ 1532390 w 1768285"/>
                    <a:gd name="connsiteY0" fmla="*/ 1768372 h 1787736"/>
                    <a:gd name="connsiteX1" fmla="*/ 1228671 w 1768285"/>
                    <a:gd name="connsiteY1" fmla="*/ 1542620 h 1787736"/>
                    <a:gd name="connsiteX2" fmla="*/ 1028303 w 1768285"/>
                    <a:gd name="connsiteY2" fmla="*/ 1506996 h 1787736"/>
                    <a:gd name="connsiteX3" fmla="*/ 776192 w 1768285"/>
                    <a:gd name="connsiteY3" fmla="*/ 1671209 h 1787736"/>
                    <a:gd name="connsiteX4" fmla="*/ 632454 w 1768285"/>
                    <a:gd name="connsiteY4" fmla="*/ 1771763 h 1787736"/>
                    <a:gd name="connsiteX5" fmla="*/ 255140 w 1768285"/>
                    <a:gd name="connsiteY5" fmla="*/ 1787736 h 1787736"/>
                    <a:gd name="connsiteX6" fmla="*/ 113614 w 1768285"/>
                    <a:gd name="connsiteY6" fmla="*/ 1574592 h 1787736"/>
                    <a:gd name="connsiteX7" fmla="*/ 725 w 1768285"/>
                    <a:gd name="connsiteY7" fmla="*/ 1195199 h 1787736"/>
                    <a:gd name="connsiteX8" fmla="*/ 69143 w 1768285"/>
                    <a:gd name="connsiteY8" fmla="*/ 368412 h 1787736"/>
                    <a:gd name="connsiteX9" fmla="*/ 340804 w 1768285"/>
                    <a:gd name="connsiteY9" fmla="*/ 45395 h 1787736"/>
                    <a:gd name="connsiteX10" fmla="*/ 613417 w 1768285"/>
                    <a:gd name="connsiteY10" fmla="*/ 263817 h 1787736"/>
                    <a:gd name="connsiteX11" fmla="*/ 776416 w 1768285"/>
                    <a:gd name="connsiteY11" fmla="*/ 1920 h 1787736"/>
                    <a:gd name="connsiteX12" fmla="*/ 870972 w 1768285"/>
                    <a:gd name="connsiteY12" fmla="*/ 100117 h 1787736"/>
                    <a:gd name="connsiteX13" fmla="*/ 1065718 w 1768285"/>
                    <a:gd name="connsiteY13" fmla="*/ 321231 h 1787736"/>
                    <a:gd name="connsiteX14" fmla="*/ 1289890 w 1768285"/>
                    <a:gd name="connsiteY14" fmla="*/ 92617 h 1787736"/>
                    <a:gd name="connsiteX15" fmla="*/ 1558553 w 1768285"/>
                    <a:gd name="connsiteY15" fmla="*/ 321993 h 1787736"/>
                    <a:gd name="connsiteX16" fmla="*/ 1709402 w 1768285"/>
                    <a:gd name="connsiteY16" fmla="*/ 565773 h 1787736"/>
                    <a:gd name="connsiteX17" fmla="*/ 1760058 w 1768285"/>
                    <a:gd name="connsiteY17" fmla="*/ 868301 h 1787736"/>
                    <a:gd name="connsiteX18" fmla="*/ 1759591 w 1768285"/>
                    <a:gd name="connsiteY18" fmla="*/ 1063097 h 1787736"/>
                    <a:gd name="connsiteX19" fmla="*/ 1676304 w 1768285"/>
                    <a:gd name="connsiteY19" fmla="*/ 1331458 h 1787736"/>
                    <a:gd name="connsiteX20" fmla="*/ 1688848 w 1768285"/>
                    <a:gd name="connsiteY20" fmla="*/ 1610610 h 1787736"/>
                    <a:gd name="connsiteX0" fmla="*/ 1472836 w 1708731"/>
                    <a:gd name="connsiteY0" fmla="*/ 1768372 h 1787736"/>
                    <a:gd name="connsiteX1" fmla="*/ 1169117 w 1708731"/>
                    <a:gd name="connsiteY1" fmla="*/ 1542620 h 1787736"/>
                    <a:gd name="connsiteX2" fmla="*/ 968749 w 1708731"/>
                    <a:gd name="connsiteY2" fmla="*/ 1506996 h 1787736"/>
                    <a:gd name="connsiteX3" fmla="*/ 716638 w 1708731"/>
                    <a:gd name="connsiteY3" fmla="*/ 1671209 h 1787736"/>
                    <a:gd name="connsiteX4" fmla="*/ 572900 w 1708731"/>
                    <a:gd name="connsiteY4" fmla="*/ 1771763 h 1787736"/>
                    <a:gd name="connsiteX5" fmla="*/ 195586 w 1708731"/>
                    <a:gd name="connsiteY5" fmla="*/ 1787736 h 1787736"/>
                    <a:gd name="connsiteX6" fmla="*/ 54060 w 1708731"/>
                    <a:gd name="connsiteY6" fmla="*/ 1574592 h 1787736"/>
                    <a:gd name="connsiteX7" fmla="*/ 51514 w 1708731"/>
                    <a:gd name="connsiteY7" fmla="*/ 1216099 h 1787736"/>
                    <a:gd name="connsiteX8" fmla="*/ 9589 w 1708731"/>
                    <a:gd name="connsiteY8" fmla="*/ 368412 h 1787736"/>
                    <a:gd name="connsiteX9" fmla="*/ 281250 w 1708731"/>
                    <a:gd name="connsiteY9" fmla="*/ 45395 h 1787736"/>
                    <a:gd name="connsiteX10" fmla="*/ 553863 w 1708731"/>
                    <a:gd name="connsiteY10" fmla="*/ 263817 h 1787736"/>
                    <a:gd name="connsiteX11" fmla="*/ 716862 w 1708731"/>
                    <a:gd name="connsiteY11" fmla="*/ 1920 h 1787736"/>
                    <a:gd name="connsiteX12" fmla="*/ 811418 w 1708731"/>
                    <a:gd name="connsiteY12" fmla="*/ 100117 h 1787736"/>
                    <a:gd name="connsiteX13" fmla="*/ 1006164 w 1708731"/>
                    <a:gd name="connsiteY13" fmla="*/ 321231 h 1787736"/>
                    <a:gd name="connsiteX14" fmla="*/ 1230336 w 1708731"/>
                    <a:gd name="connsiteY14" fmla="*/ 92617 h 1787736"/>
                    <a:gd name="connsiteX15" fmla="*/ 1498999 w 1708731"/>
                    <a:gd name="connsiteY15" fmla="*/ 321993 h 1787736"/>
                    <a:gd name="connsiteX16" fmla="*/ 1649848 w 1708731"/>
                    <a:gd name="connsiteY16" fmla="*/ 565773 h 1787736"/>
                    <a:gd name="connsiteX17" fmla="*/ 1700504 w 1708731"/>
                    <a:gd name="connsiteY17" fmla="*/ 868301 h 1787736"/>
                    <a:gd name="connsiteX18" fmla="*/ 1700037 w 1708731"/>
                    <a:gd name="connsiteY18" fmla="*/ 1063097 h 1787736"/>
                    <a:gd name="connsiteX19" fmla="*/ 1616750 w 1708731"/>
                    <a:gd name="connsiteY19" fmla="*/ 1331458 h 1787736"/>
                    <a:gd name="connsiteX20" fmla="*/ 1629294 w 1708731"/>
                    <a:gd name="connsiteY20" fmla="*/ 1610610 h 1787736"/>
                    <a:gd name="connsiteX0" fmla="*/ 1432738 w 1668633"/>
                    <a:gd name="connsiteY0" fmla="*/ 1768372 h 1787736"/>
                    <a:gd name="connsiteX1" fmla="*/ 1129019 w 1668633"/>
                    <a:gd name="connsiteY1" fmla="*/ 1542620 h 1787736"/>
                    <a:gd name="connsiteX2" fmla="*/ 928651 w 1668633"/>
                    <a:gd name="connsiteY2" fmla="*/ 1506996 h 1787736"/>
                    <a:gd name="connsiteX3" fmla="*/ 676540 w 1668633"/>
                    <a:gd name="connsiteY3" fmla="*/ 1671209 h 1787736"/>
                    <a:gd name="connsiteX4" fmla="*/ 532802 w 1668633"/>
                    <a:gd name="connsiteY4" fmla="*/ 1771763 h 1787736"/>
                    <a:gd name="connsiteX5" fmla="*/ 155488 w 1668633"/>
                    <a:gd name="connsiteY5" fmla="*/ 1787736 h 1787736"/>
                    <a:gd name="connsiteX6" fmla="*/ 13962 w 1668633"/>
                    <a:gd name="connsiteY6" fmla="*/ 1574592 h 1787736"/>
                    <a:gd name="connsiteX7" fmla="*/ 11416 w 1668633"/>
                    <a:gd name="connsiteY7" fmla="*/ 1216099 h 1787736"/>
                    <a:gd name="connsiteX8" fmla="*/ 41214 w 1668633"/>
                    <a:gd name="connsiteY8" fmla="*/ 507748 h 1787736"/>
                    <a:gd name="connsiteX9" fmla="*/ 241152 w 1668633"/>
                    <a:gd name="connsiteY9" fmla="*/ 45395 h 1787736"/>
                    <a:gd name="connsiteX10" fmla="*/ 513765 w 1668633"/>
                    <a:gd name="connsiteY10" fmla="*/ 263817 h 1787736"/>
                    <a:gd name="connsiteX11" fmla="*/ 676764 w 1668633"/>
                    <a:gd name="connsiteY11" fmla="*/ 1920 h 1787736"/>
                    <a:gd name="connsiteX12" fmla="*/ 771320 w 1668633"/>
                    <a:gd name="connsiteY12" fmla="*/ 100117 h 1787736"/>
                    <a:gd name="connsiteX13" fmla="*/ 966066 w 1668633"/>
                    <a:gd name="connsiteY13" fmla="*/ 321231 h 1787736"/>
                    <a:gd name="connsiteX14" fmla="*/ 1190238 w 1668633"/>
                    <a:gd name="connsiteY14" fmla="*/ 92617 h 1787736"/>
                    <a:gd name="connsiteX15" fmla="*/ 1458901 w 1668633"/>
                    <a:gd name="connsiteY15" fmla="*/ 321993 h 1787736"/>
                    <a:gd name="connsiteX16" fmla="*/ 1609750 w 1668633"/>
                    <a:gd name="connsiteY16" fmla="*/ 565773 h 1787736"/>
                    <a:gd name="connsiteX17" fmla="*/ 1660406 w 1668633"/>
                    <a:gd name="connsiteY17" fmla="*/ 868301 h 1787736"/>
                    <a:gd name="connsiteX18" fmla="*/ 1659939 w 1668633"/>
                    <a:gd name="connsiteY18" fmla="*/ 1063097 h 1787736"/>
                    <a:gd name="connsiteX19" fmla="*/ 1576652 w 1668633"/>
                    <a:gd name="connsiteY19" fmla="*/ 1331458 h 1787736"/>
                    <a:gd name="connsiteX20" fmla="*/ 1589196 w 1668633"/>
                    <a:gd name="connsiteY20" fmla="*/ 1610610 h 1787736"/>
                    <a:gd name="connsiteX0" fmla="*/ 1419479 w 1655374"/>
                    <a:gd name="connsiteY0" fmla="*/ 1768372 h 1787736"/>
                    <a:gd name="connsiteX1" fmla="*/ 1115760 w 1655374"/>
                    <a:gd name="connsiteY1" fmla="*/ 1542620 h 1787736"/>
                    <a:gd name="connsiteX2" fmla="*/ 915392 w 1655374"/>
                    <a:gd name="connsiteY2" fmla="*/ 1506996 h 1787736"/>
                    <a:gd name="connsiteX3" fmla="*/ 663281 w 1655374"/>
                    <a:gd name="connsiteY3" fmla="*/ 1671209 h 1787736"/>
                    <a:gd name="connsiteX4" fmla="*/ 519543 w 1655374"/>
                    <a:gd name="connsiteY4" fmla="*/ 1771763 h 1787736"/>
                    <a:gd name="connsiteX5" fmla="*/ 142229 w 1655374"/>
                    <a:gd name="connsiteY5" fmla="*/ 1787736 h 1787736"/>
                    <a:gd name="connsiteX6" fmla="*/ 703 w 1655374"/>
                    <a:gd name="connsiteY6" fmla="*/ 1574592 h 1787736"/>
                    <a:gd name="connsiteX7" fmla="*/ 86431 w 1655374"/>
                    <a:gd name="connsiteY7" fmla="*/ 1348470 h 1787736"/>
                    <a:gd name="connsiteX8" fmla="*/ 27955 w 1655374"/>
                    <a:gd name="connsiteY8" fmla="*/ 507748 h 1787736"/>
                    <a:gd name="connsiteX9" fmla="*/ 227893 w 1655374"/>
                    <a:gd name="connsiteY9" fmla="*/ 45395 h 1787736"/>
                    <a:gd name="connsiteX10" fmla="*/ 500506 w 1655374"/>
                    <a:gd name="connsiteY10" fmla="*/ 263817 h 1787736"/>
                    <a:gd name="connsiteX11" fmla="*/ 663505 w 1655374"/>
                    <a:gd name="connsiteY11" fmla="*/ 1920 h 1787736"/>
                    <a:gd name="connsiteX12" fmla="*/ 758061 w 1655374"/>
                    <a:gd name="connsiteY12" fmla="*/ 100117 h 1787736"/>
                    <a:gd name="connsiteX13" fmla="*/ 952807 w 1655374"/>
                    <a:gd name="connsiteY13" fmla="*/ 321231 h 1787736"/>
                    <a:gd name="connsiteX14" fmla="*/ 1176979 w 1655374"/>
                    <a:gd name="connsiteY14" fmla="*/ 92617 h 1787736"/>
                    <a:gd name="connsiteX15" fmla="*/ 1445642 w 1655374"/>
                    <a:gd name="connsiteY15" fmla="*/ 321993 h 1787736"/>
                    <a:gd name="connsiteX16" fmla="*/ 1596491 w 1655374"/>
                    <a:gd name="connsiteY16" fmla="*/ 565773 h 1787736"/>
                    <a:gd name="connsiteX17" fmla="*/ 1647147 w 1655374"/>
                    <a:gd name="connsiteY17" fmla="*/ 868301 h 1787736"/>
                    <a:gd name="connsiteX18" fmla="*/ 1646680 w 1655374"/>
                    <a:gd name="connsiteY18" fmla="*/ 1063097 h 1787736"/>
                    <a:gd name="connsiteX19" fmla="*/ 1563393 w 1655374"/>
                    <a:gd name="connsiteY19" fmla="*/ 1331458 h 1787736"/>
                    <a:gd name="connsiteX20" fmla="*/ 1575937 w 1655374"/>
                    <a:gd name="connsiteY20" fmla="*/ 1610610 h 1787736"/>
                    <a:gd name="connsiteX0" fmla="*/ 1419479 w 1655374"/>
                    <a:gd name="connsiteY0" fmla="*/ 1768372 h 1787736"/>
                    <a:gd name="connsiteX1" fmla="*/ 1115760 w 1655374"/>
                    <a:gd name="connsiteY1" fmla="*/ 1542620 h 1787736"/>
                    <a:gd name="connsiteX2" fmla="*/ 915392 w 1655374"/>
                    <a:gd name="connsiteY2" fmla="*/ 1506996 h 1787736"/>
                    <a:gd name="connsiteX3" fmla="*/ 663281 w 1655374"/>
                    <a:gd name="connsiteY3" fmla="*/ 1671209 h 1787736"/>
                    <a:gd name="connsiteX4" fmla="*/ 519543 w 1655374"/>
                    <a:gd name="connsiteY4" fmla="*/ 1771763 h 1787736"/>
                    <a:gd name="connsiteX5" fmla="*/ 142229 w 1655374"/>
                    <a:gd name="connsiteY5" fmla="*/ 1787736 h 1787736"/>
                    <a:gd name="connsiteX6" fmla="*/ 703 w 1655374"/>
                    <a:gd name="connsiteY6" fmla="*/ 1574592 h 1787736"/>
                    <a:gd name="connsiteX7" fmla="*/ 86431 w 1655374"/>
                    <a:gd name="connsiteY7" fmla="*/ 1348470 h 1787736"/>
                    <a:gd name="connsiteX8" fmla="*/ 105195 w 1655374"/>
                    <a:gd name="connsiteY8" fmla="*/ 563484 h 1787736"/>
                    <a:gd name="connsiteX9" fmla="*/ 227893 w 1655374"/>
                    <a:gd name="connsiteY9" fmla="*/ 45395 h 1787736"/>
                    <a:gd name="connsiteX10" fmla="*/ 500506 w 1655374"/>
                    <a:gd name="connsiteY10" fmla="*/ 263817 h 1787736"/>
                    <a:gd name="connsiteX11" fmla="*/ 663505 w 1655374"/>
                    <a:gd name="connsiteY11" fmla="*/ 1920 h 1787736"/>
                    <a:gd name="connsiteX12" fmla="*/ 758061 w 1655374"/>
                    <a:gd name="connsiteY12" fmla="*/ 100117 h 1787736"/>
                    <a:gd name="connsiteX13" fmla="*/ 952807 w 1655374"/>
                    <a:gd name="connsiteY13" fmla="*/ 321231 h 1787736"/>
                    <a:gd name="connsiteX14" fmla="*/ 1176979 w 1655374"/>
                    <a:gd name="connsiteY14" fmla="*/ 92617 h 1787736"/>
                    <a:gd name="connsiteX15" fmla="*/ 1445642 w 1655374"/>
                    <a:gd name="connsiteY15" fmla="*/ 321993 h 1787736"/>
                    <a:gd name="connsiteX16" fmla="*/ 1596491 w 1655374"/>
                    <a:gd name="connsiteY16" fmla="*/ 565773 h 1787736"/>
                    <a:gd name="connsiteX17" fmla="*/ 1647147 w 1655374"/>
                    <a:gd name="connsiteY17" fmla="*/ 868301 h 1787736"/>
                    <a:gd name="connsiteX18" fmla="*/ 1646680 w 1655374"/>
                    <a:gd name="connsiteY18" fmla="*/ 1063097 h 1787736"/>
                    <a:gd name="connsiteX19" fmla="*/ 1563393 w 1655374"/>
                    <a:gd name="connsiteY19" fmla="*/ 1331458 h 1787736"/>
                    <a:gd name="connsiteX20" fmla="*/ 1575937 w 1655374"/>
                    <a:gd name="connsiteY20" fmla="*/ 1610610 h 1787736"/>
                    <a:gd name="connsiteX0" fmla="*/ 1419479 w 1655374"/>
                    <a:gd name="connsiteY0" fmla="*/ 1768372 h 1787736"/>
                    <a:gd name="connsiteX1" fmla="*/ 1115760 w 1655374"/>
                    <a:gd name="connsiteY1" fmla="*/ 1542620 h 1787736"/>
                    <a:gd name="connsiteX2" fmla="*/ 915392 w 1655374"/>
                    <a:gd name="connsiteY2" fmla="*/ 1506996 h 1787736"/>
                    <a:gd name="connsiteX3" fmla="*/ 663281 w 1655374"/>
                    <a:gd name="connsiteY3" fmla="*/ 1671209 h 1787736"/>
                    <a:gd name="connsiteX4" fmla="*/ 519543 w 1655374"/>
                    <a:gd name="connsiteY4" fmla="*/ 1771763 h 1787736"/>
                    <a:gd name="connsiteX5" fmla="*/ 142229 w 1655374"/>
                    <a:gd name="connsiteY5" fmla="*/ 1787736 h 1787736"/>
                    <a:gd name="connsiteX6" fmla="*/ 703 w 1655374"/>
                    <a:gd name="connsiteY6" fmla="*/ 1574592 h 1787736"/>
                    <a:gd name="connsiteX7" fmla="*/ 86431 w 1655374"/>
                    <a:gd name="connsiteY7" fmla="*/ 1348470 h 1787736"/>
                    <a:gd name="connsiteX8" fmla="*/ 66575 w 1655374"/>
                    <a:gd name="connsiteY8" fmla="*/ 563484 h 1787736"/>
                    <a:gd name="connsiteX9" fmla="*/ 227893 w 1655374"/>
                    <a:gd name="connsiteY9" fmla="*/ 45395 h 1787736"/>
                    <a:gd name="connsiteX10" fmla="*/ 500506 w 1655374"/>
                    <a:gd name="connsiteY10" fmla="*/ 263817 h 1787736"/>
                    <a:gd name="connsiteX11" fmla="*/ 663505 w 1655374"/>
                    <a:gd name="connsiteY11" fmla="*/ 1920 h 1787736"/>
                    <a:gd name="connsiteX12" fmla="*/ 758061 w 1655374"/>
                    <a:gd name="connsiteY12" fmla="*/ 100117 h 1787736"/>
                    <a:gd name="connsiteX13" fmla="*/ 952807 w 1655374"/>
                    <a:gd name="connsiteY13" fmla="*/ 321231 h 1787736"/>
                    <a:gd name="connsiteX14" fmla="*/ 1176979 w 1655374"/>
                    <a:gd name="connsiteY14" fmla="*/ 92617 h 1787736"/>
                    <a:gd name="connsiteX15" fmla="*/ 1445642 w 1655374"/>
                    <a:gd name="connsiteY15" fmla="*/ 321993 h 1787736"/>
                    <a:gd name="connsiteX16" fmla="*/ 1596491 w 1655374"/>
                    <a:gd name="connsiteY16" fmla="*/ 565773 h 1787736"/>
                    <a:gd name="connsiteX17" fmla="*/ 1647147 w 1655374"/>
                    <a:gd name="connsiteY17" fmla="*/ 868301 h 1787736"/>
                    <a:gd name="connsiteX18" fmla="*/ 1646680 w 1655374"/>
                    <a:gd name="connsiteY18" fmla="*/ 1063097 h 1787736"/>
                    <a:gd name="connsiteX19" fmla="*/ 1563393 w 1655374"/>
                    <a:gd name="connsiteY19" fmla="*/ 1331458 h 1787736"/>
                    <a:gd name="connsiteX20" fmla="*/ 1575937 w 1655374"/>
                    <a:gd name="connsiteY20" fmla="*/ 1610610 h 1787736"/>
                    <a:gd name="connsiteX0" fmla="*/ 1359044 w 1594939"/>
                    <a:gd name="connsiteY0" fmla="*/ 1768372 h 1787736"/>
                    <a:gd name="connsiteX1" fmla="*/ 1055325 w 1594939"/>
                    <a:gd name="connsiteY1" fmla="*/ 1542620 h 1787736"/>
                    <a:gd name="connsiteX2" fmla="*/ 854957 w 1594939"/>
                    <a:gd name="connsiteY2" fmla="*/ 1506996 h 1787736"/>
                    <a:gd name="connsiteX3" fmla="*/ 602846 w 1594939"/>
                    <a:gd name="connsiteY3" fmla="*/ 1671209 h 1787736"/>
                    <a:gd name="connsiteX4" fmla="*/ 459108 w 1594939"/>
                    <a:gd name="connsiteY4" fmla="*/ 1771763 h 1787736"/>
                    <a:gd name="connsiteX5" fmla="*/ 81794 w 1594939"/>
                    <a:gd name="connsiteY5" fmla="*/ 1787736 h 1787736"/>
                    <a:gd name="connsiteX6" fmla="*/ 111300 w 1594939"/>
                    <a:gd name="connsiteY6" fmla="*/ 1651227 h 1787736"/>
                    <a:gd name="connsiteX7" fmla="*/ 25996 w 1594939"/>
                    <a:gd name="connsiteY7" fmla="*/ 1348470 h 1787736"/>
                    <a:gd name="connsiteX8" fmla="*/ 6140 w 1594939"/>
                    <a:gd name="connsiteY8" fmla="*/ 563484 h 1787736"/>
                    <a:gd name="connsiteX9" fmla="*/ 167458 w 1594939"/>
                    <a:gd name="connsiteY9" fmla="*/ 45395 h 1787736"/>
                    <a:gd name="connsiteX10" fmla="*/ 440071 w 1594939"/>
                    <a:gd name="connsiteY10" fmla="*/ 263817 h 1787736"/>
                    <a:gd name="connsiteX11" fmla="*/ 603070 w 1594939"/>
                    <a:gd name="connsiteY11" fmla="*/ 1920 h 1787736"/>
                    <a:gd name="connsiteX12" fmla="*/ 697626 w 1594939"/>
                    <a:gd name="connsiteY12" fmla="*/ 100117 h 1787736"/>
                    <a:gd name="connsiteX13" fmla="*/ 892372 w 1594939"/>
                    <a:gd name="connsiteY13" fmla="*/ 321231 h 1787736"/>
                    <a:gd name="connsiteX14" fmla="*/ 1116544 w 1594939"/>
                    <a:gd name="connsiteY14" fmla="*/ 92617 h 1787736"/>
                    <a:gd name="connsiteX15" fmla="*/ 1385207 w 1594939"/>
                    <a:gd name="connsiteY15" fmla="*/ 321993 h 1787736"/>
                    <a:gd name="connsiteX16" fmla="*/ 1536056 w 1594939"/>
                    <a:gd name="connsiteY16" fmla="*/ 565773 h 1787736"/>
                    <a:gd name="connsiteX17" fmla="*/ 1586712 w 1594939"/>
                    <a:gd name="connsiteY17" fmla="*/ 868301 h 1787736"/>
                    <a:gd name="connsiteX18" fmla="*/ 1586245 w 1594939"/>
                    <a:gd name="connsiteY18" fmla="*/ 1063097 h 1787736"/>
                    <a:gd name="connsiteX19" fmla="*/ 1502958 w 1594939"/>
                    <a:gd name="connsiteY19" fmla="*/ 1331458 h 1787736"/>
                    <a:gd name="connsiteX20" fmla="*/ 1515502 w 1594939"/>
                    <a:gd name="connsiteY20" fmla="*/ 1610610 h 1787736"/>
                    <a:gd name="connsiteX0" fmla="*/ 1360316 w 1596211"/>
                    <a:gd name="connsiteY0" fmla="*/ 1768372 h 1787736"/>
                    <a:gd name="connsiteX1" fmla="*/ 1056597 w 1596211"/>
                    <a:gd name="connsiteY1" fmla="*/ 1542620 h 1787736"/>
                    <a:gd name="connsiteX2" fmla="*/ 856229 w 1596211"/>
                    <a:gd name="connsiteY2" fmla="*/ 1506996 h 1787736"/>
                    <a:gd name="connsiteX3" fmla="*/ 604118 w 1596211"/>
                    <a:gd name="connsiteY3" fmla="*/ 1671209 h 1787736"/>
                    <a:gd name="connsiteX4" fmla="*/ 460380 w 1596211"/>
                    <a:gd name="connsiteY4" fmla="*/ 1771763 h 1787736"/>
                    <a:gd name="connsiteX5" fmla="*/ 83066 w 1596211"/>
                    <a:gd name="connsiteY5" fmla="*/ 1787736 h 1787736"/>
                    <a:gd name="connsiteX6" fmla="*/ 112572 w 1596211"/>
                    <a:gd name="connsiteY6" fmla="*/ 1651227 h 1787736"/>
                    <a:gd name="connsiteX7" fmla="*/ 61755 w 1596211"/>
                    <a:gd name="connsiteY7" fmla="*/ 1486095 h 1787736"/>
                    <a:gd name="connsiteX8" fmla="*/ 27268 w 1596211"/>
                    <a:gd name="connsiteY8" fmla="*/ 1348470 h 1787736"/>
                    <a:gd name="connsiteX9" fmla="*/ 7412 w 1596211"/>
                    <a:gd name="connsiteY9" fmla="*/ 563484 h 1787736"/>
                    <a:gd name="connsiteX10" fmla="*/ 168730 w 1596211"/>
                    <a:gd name="connsiteY10" fmla="*/ 45395 h 1787736"/>
                    <a:gd name="connsiteX11" fmla="*/ 441343 w 1596211"/>
                    <a:gd name="connsiteY11" fmla="*/ 263817 h 1787736"/>
                    <a:gd name="connsiteX12" fmla="*/ 604342 w 1596211"/>
                    <a:gd name="connsiteY12" fmla="*/ 1920 h 1787736"/>
                    <a:gd name="connsiteX13" fmla="*/ 698898 w 1596211"/>
                    <a:gd name="connsiteY13" fmla="*/ 100117 h 1787736"/>
                    <a:gd name="connsiteX14" fmla="*/ 893644 w 1596211"/>
                    <a:gd name="connsiteY14" fmla="*/ 321231 h 1787736"/>
                    <a:gd name="connsiteX15" fmla="*/ 1117816 w 1596211"/>
                    <a:gd name="connsiteY15" fmla="*/ 92617 h 1787736"/>
                    <a:gd name="connsiteX16" fmla="*/ 1386479 w 1596211"/>
                    <a:gd name="connsiteY16" fmla="*/ 321993 h 1787736"/>
                    <a:gd name="connsiteX17" fmla="*/ 1537328 w 1596211"/>
                    <a:gd name="connsiteY17" fmla="*/ 565773 h 1787736"/>
                    <a:gd name="connsiteX18" fmla="*/ 1587984 w 1596211"/>
                    <a:gd name="connsiteY18" fmla="*/ 868301 h 1787736"/>
                    <a:gd name="connsiteX19" fmla="*/ 1587517 w 1596211"/>
                    <a:gd name="connsiteY19" fmla="*/ 1063097 h 1787736"/>
                    <a:gd name="connsiteX20" fmla="*/ 1504230 w 1596211"/>
                    <a:gd name="connsiteY20" fmla="*/ 1331458 h 1787736"/>
                    <a:gd name="connsiteX21" fmla="*/ 1516774 w 1596211"/>
                    <a:gd name="connsiteY21" fmla="*/ 1610610 h 1787736"/>
                    <a:gd name="connsiteX0" fmla="*/ 1360316 w 1596211"/>
                    <a:gd name="connsiteY0" fmla="*/ 1768372 h 1777563"/>
                    <a:gd name="connsiteX1" fmla="*/ 1056597 w 1596211"/>
                    <a:gd name="connsiteY1" fmla="*/ 1542620 h 1777563"/>
                    <a:gd name="connsiteX2" fmla="*/ 856229 w 1596211"/>
                    <a:gd name="connsiteY2" fmla="*/ 1506996 h 1777563"/>
                    <a:gd name="connsiteX3" fmla="*/ 604118 w 1596211"/>
                    <a:gd name="connsiteY3" fmla="*/ 1671209 h 1777563"/>
                    <a:gd name="connsiteX4" fmla="*/ 460380 w 1596211"/>
                    <a:gd name="connsiteY4" fmla="*/ 1771763 h 1777563"/>
                    <a:gd name="connsiteX5" fmla="*/ 325822 w 1596211"/>
                    <a:gd name="connsiteY5" fmla="*/ 1766835 h 1777563"/>
                    <a:gd name="connsiteX6" fmla="*/ 112572 w 1596211"/>
                    <a:gd name="connsiteY6" fmla="*/ 1651227 h 1777563"/>
                    <a:gd name="connsiteX7" fmla="*/ 61755 w 1596211"/>
                    <a:gd name="connsiteY7" fmla="*/ 1486095 h 1777563"/>
                    <a:gd name="connsiteX8" fmla="*/ 27268 w 1596211"/>
                    <a:gd name="connsiteY8" fmla="*/ 1348470 h 1777563"/>
                    <a:gd name="connsiteX9" fmla="*/ 7412 w 1596211"/>
                    <a:gd name="connsiteY9" fmla="*/ 563484 h 1777563"/>
                    <a:gd name="connsiteX10" fmla="*/ 168730 w 1596211"/>
                    <a:gd name="connsiteY10" fmla="*/ 45395 h 1777563"/>
                    <a:gd name="connsiteX11" fmla="*/ 441343 w 1596211"/>
                    <a:gd name="connsiteY11" fmla="*/ 263817 h 1777563"/>
                    <a:gd name="connsiteX12" fmla="*/ 604342 w 1596211"/>
                    <a:gd name="connsiteY12" fmla="*/ 1920 h 1777563"/>
                    <a:gd name="connsiteX13" fmla="*/ 698898 w 1596211"/>
                    <a:gd name="connsiteY13" fmla="*/ 100117 h 1777563"/>
                    <a:gd name="connsiteX14" fmla="*/ 893644 w 1596211"/>
                    <a:gd name="connsiteY14" fmla="*/ 321231 h 1777563"/>
                    <a:gd name="connsiteX15" fmla="*/ 1117816 w 1596211"/>
                    <a:gd name="connsiteY15" fmla="*/ 92617 h 1777563"/>
                    <a:gd name="connsiteX16" fmla="*/ 1386479 w 1596211"/>
                    <a:gd name="connsiteY16" fmla="*/ 321993 h 1777563"/>
                    <a:gd name="connsiteX17" fmla="*/ 1537328 w 1596211"/>
                    <a:gd name="connsiteY17" fmla="*/ 565773 h 1777563"/>
                    <a:gd name="connsiteX18" fmla="*/ 1587984 w 1596211"/>
                    <a:gd name="connsiteY18" fmla="*/ 868301 h 1777563"/>
                    <a:gd name="connsiteX19" fmla="*/ 1587517 w 1596211"/>
                    <a:gd name="connsiteY19" fmla="*/ 1063097 h 1777563"/>
                    <a:gd name="connsiteX20" fmla="*/ 1504230 w 1596211"/>
                    <a:gd name="connsiteY20" fmla="*/ 1331458 h 1777563"/>
                    <a:gd name="connsiteX21" fmla="*/ 1516774 w 1596211"/>
                    <a:gd name="connsiteY21" fmla="*/ 1610610 h 1777563"/>
                    <a:gd name="connsiteX0" fmla="*/ 1360316 w 1596211"/>
                    <a:gd name="connsiteY0" fmla="*/ 1768372 h 1777563"/>
                    <a:gd name="connsiteX1" fmla="*/ 1056597 w 1596211"/>
                    <a:gd name="connsiteY1" fmla="*/ 1542620 h 1777563"/>
                    <a:gd name="connsiteX2" fmla="*/ 856229 w 1596211"/>
                    <a:gd name="connsiteY2" fmla="*/ 1506996 h 1777563"/>
                    <a:gd name="connsiteX3" fmla="*/ 604118 w 1596211"/>
                    <a:gd name="connsiteY3" fmla="*/ 1671209 h 1777563"/>
                    <a:gd name="connsiteX4" fmla="*/ 460380 w 1596211"/>
                    <a:gd name="connsiteY4" fmla="*/ 1771763 h 1777563"/>
                    <a:gd name="connsiteX5" fmla="*/ 325822 w 1596211"/>
                    <a:gd name="connsiteY5" fmla="*/ 1766835 h 1777563"/>
                    <a:gd name="connsiteX6" fmla="*/ 112572 w 1596211"/>
                    <a:gd name="connsiteY6" fmla="*/ 1651227 h 1777563"/>
                    <a:gd name="connsiteX7" fmla="*/ 61755 w 1596211"/>
                    <a:gd name="connsiteY7" fmla="*/ 1486095 h 1777563"/>
                    <a:gd name="connsiteX8" fmla="*/ 27268 w 1596211"/>
                    <a:gd name="connsiteY8" fmla="*/ 1348470 h 1777563"/>
                    <a:gd name="connsiteX9" fmla="*/ 7412 w 1596211"/>
                    <a:gd name="connsiteY9" fmla="*/ 563484 h 1777563"/>
                    <a:gd name="connsiteX10" fmla="*/ 168730 w 1596211"/>
                    <a:gd name="connsiteY10" fmla="*/ 45395 h 1777563"/>
                    <a:gd name="connsiteX11" fmla="*/ 441343 w 1596211"/>
                    <a:gd name="connsiteY11" fmla="*/ 263817 h 1777563"/>
                    <a:gd name="connsiteX12" fmla="*/ 604342 w 1596211"/>
                    <a:gd name="connsiteY12" fmla="*/ 1920 h 1777563"/>
                    <a:gd name="connsiteX13" fmla="*/ 698898 w 1596211"/>
                    <a:gd name="connsiteY13" fmla="*/ 100117 h 1777563"/>
                    <a:gd name="connsiteX14" fmla="*/ 893644 w 1596211"/>
                    <a:gd name="connsiteY14" fmla="*/ 321231 h 1777563"/>
                    <a:gd name="connsiteX15" fmla="*/ 1029540 w 1596211"/>
                    <a:gd name="connsiteY15" fmla="*/ 43849 h 1777563"/>
                    <a:gd name="connsiteX16" fmla="*/ 1386479 w 1596211"/>
                    <a:gd name="connsiteY16" fmla="*/ 321993 h 1777563"/>
                    <a:gd name="connsiteX17" fmla="*/ 1537328 w 1596211"/>
                    <a:gd name="connsiteY17" fmla="*/ 565773 h 1777563"/>
                    <a:gd name="connsiteX18" fmla="*/ 1587984 w 1596211"/>
                    <a:gd name="connsiteY18" fmla="*/ 868301 h 1777563"/>
                    <a:gd name="connsiteX19" fmla="*/ 1587517 w 1596211"/>
                    <a:gd name="connsiteY19" fmla="*/ 1063097 h 1777563"/>
                    <a:gd name="connsiteX20" fmla="*/ 1504230 w 1596211"/>
                    <a:gd name="connsiteY20" fmla="*/ 1331458 h 1777563"/>
                    <a:gd name="connsiteX21" fmla="*/ 1516774 w 1596211"/>
                    <a:gd name="connsiteY21" fmla="*/ 1610610 h 1777563"/>
                    <a:gd name="connsiteX0" fmla="*/ 1360316 w 1596211"/>
                    <a:gd name="connsiteY0" fmla="*/ 1768372 h 1777563"/>
                    <a:gd name="connsiteX1" fmla="*/ 1056597 w 1596211"/>
                    <a:gd name="connsiteY1" fmla="*/ 1542620 h 1777563"/>
                    <a:gd name="connsiteX2" fmla="*/ 856229 w 1596211"/>
                    <a:gd name="connsiteY2" fmla="*/ 1506996 h 1777563"/>
                    <a:gd name="connsiteX3" fmla="*/ 604118 w 1596211"/>
                    <a:gd name="connsiteY3" fmla="*/ 1671209 h 1777563"/>
                    <a:gd name="connsiteX4" fmla="*/ 460380 w 1596211"/>
                    <a:gd name="connsiteY4" fmla="*/ 1771763 h 1777563"/>
                    <a:gd name="connsiteX5" fmla="*/ 325822 w 1596211"/>
                    <a:gd name="connsiteY5" fmla="*/ 1766835 h 1777563"/>
                    <a:gd name="connsiteX6" fmla="*/ 112572 w 1596211"/>
                    <a:gd name="connsiteY6" fmla="*/ 1651227 h 1777563"/>
                    <a:gd name="connsiteX7" fmla="*/ 61755 w 1596211"/>
                    <a:gd name="connsiteY7" fmla="*/ 1486095 h 1777563"/>
                    <a:gd name="connsiteX8" fmla="*/ 27268 w 1596211"/>
                    <a:gd name="connsiteY8" fmla="*/ 1348470 h 1777563"/>
                    <a:gd name="connsiteX9" fmla="*/ 7412 w 1596211"/>
                    <a:gd name="connsiteY9" fmla="*/ 563484 h 1777563"/>
                    <a:gd name="connsiteX10" fmla="*/ 168730 w 1596211"/>
                    <a:gd name="connsiteY10" fmla="*/ 45395 h 1777563"/>
                    <a:gd name="connsiteX11" fmla="*/ 441343 w 1596211"/>
                    <a:gd name="connsiteY11" fmla="*/ 263817 h 1777563"/>
                    <a:gd name="connsiteX12" fmla="*/ 604342 w 1596211"/>
                    <a:gd name="connsiteY12" fmla="*/ 1920 h 1777563"/>
                    <a:gd name="connsiteX13" fmla="*/ 698898 w 1596211"/>
                    <a:gd name="connsiteY13" fmla="*/ 100117 h 1777563"/>
                    <a:gd name="connsiteX14" fmla="*/ 893644 w 1596211"/>
                    <a:gd name="connsiteY14" fmla="*/ 376966 h 1777563"/>
                    <a:gd name="connsiteX15" fmla="*/ 1029540 w 1596211"/>
                    <a:gd name="connsiteY15" fmla="*/ 43849 h 1777563"/>
                    <a:gd name="connsiteX16" fmla="*/ 1386479 w 1596211"/>
                    <a:gd name="connsiteY16" fmla="*/ 321993 h 1777563"/>
                    <a:gd name="connsiteX17" fmla="*/ 1537328 w 1596211"/>
                    <a:gd name="connsiteY17" fmla="*/ 565773 h 1777563"/>
                    <a:gd name="connsiteX18" fmla="*/ 1587984 w 1596211"/>
                    <a:gd name="connsiteY18" fmla="*/ 868301 h 1777563"/>
                    <a:gd name="connsiteX19" fmla="*/ 1587517 w 1596211"/>
                    <a:gd name="connsiteY19" fmla="*/ 1063097 h 1777563"/>
                    <a:gd name="connsiteX20" fmla="*/ 1504230 w 1596211"/>
                    <a:gd name="connsiteY20" fmla="*/ 1331458 h 1777563"/>
                    <a:gd name="connsiteX21" fmla="*/ 1516774 w 1596211"/>
                    <a:gd name="connsiteY21" fmla="*/ 1610610 h 1777563"/>
                    <a:gd name="connsiteX0" fmla="*/ 1360316 w 1596211"/>
                    <a:gd name="connsiteY0" fmla="*/ 1768372 h 1777563"/>
                    <a:gd name="connsiteX1" fmla="*/ 1056597 w 1596211"/>
                    <a:gd name="connsiteY1" fmla="*/ 1542620 h 1777563"/>
                    <a:gd name="connsiteX2" fmla="*/ 856229 w 1596211"/>
                    <a:gd name="connsiteY2" fmla="*/ 1506996 h 1777563"/>
                    <a:gd name="connsiteX3" fmla="*/ 604118 w 1596211"/>
                    <a:gd name="connsiteY3" fmla="*/ 1671209 h 1777563"/>
                    <a:gd name="connsiteX4" fmla="*/ 460380 w 1596211"/>
                    <a:gd name="connsiteY4" fmla="*/ 1771763 h 1777563"/>
                    <a:gd name="connsiteX5" fmla="*/ 325822 w 1596211"/>
                    <a:gd name="connsiteY5" fmla="*/ 1766835 h 1777563"/>
                    <a:gd name="connsiteX6" fmla="*/ 112572 w 1596211"/>
                    <a:gd name="connsiteY6" fmla="*/ 1651227 h 1777563"/>
                    <a:gd name="connsiteX7" fmla="*/ 61755 w 1596211"/>
                    <a:gd name="connsiteY7" fmla="*/ 1486095 h 1777563"/>
                    <a:gd name="connsiteX8" fmla="*/ 27268 w 1596211"/>
                    <a:gd name="connsiteY8" fmla="*/ 1348470 h 1777563"/>
                    <a:gd name="connsiteX9" fmla="*/ 7412 w 1596211"/>
                    <a:gd name="connsiteY9" fmla="*/ 563484 h 1777563"/>
                    <a:gd name="connsiteX10" fmla="*/ 168730 w 1596211"/>
                    <a:gd name="connsiteY10" fmla="*/ 45395 h 1777563"/>
                    <a:gd name="connsiteX11" fmla="*/ 441343 w 1596211"/>
                    <a:gd name="connsiteY11" fmla="*/ 263817 h 1777563"/>
                    <a:gd name="connsiteX12" fmla="*/ 604342 w 1596211"/>
                    <a:gd name="connsiteY12" fmla="*/ 1920 h 1777563"/>
                    <a:gd name="connsiteX13" fmla="*/ 770622 w 1596211"/>
                    <a:gd name="connsiteY13" fmla="*/ 155851 h 1777563"/>
                    <a:gd name="connsiteX14" fmla="*/ 893644 w 1596211"/>
                    <a:gd name="connsiteY14" fmla="*/ 376966 h 1777563"/>
                    <a:gd name="connsiteX15" fmla="*/ 1029540 w 1596211"/>
                    <a:gd name="connsiteY15" fmla="*/ 43849 h 1777563"/>
                    <a:gd name="connsiteX16" fmla="*/ 1386479 w 1596211"/>
                    <a:gd name="connsiteY16" fmla="*/ 321993 h 1777563"/>
                    <a:gd name="connsiteX17" fmla="*/ 1537328 w 1596211"/>
                    <a:gd name="connsiteY17" fmla="*/ 565773 h 1777563"/>
                    <a:gd name="connsiteX18" fmla="*/ 1587984 w 1596211"/>
                    <a:gd name="connsiteY18" fmla="*/ 868301 h 1777563"/>
                    <a:gd name="connsiteX19" fmla="*/ 1587517 w 1596211"/>
                    <a:gd name="connsiteY19" fmla="*/ 1063097 h 1777563"/>
                    <a:gd name="connsiteX20" fmla="*/ 1504230 w 1596211"/>
                    <a:gd name="connsiteY20" fmla="*/ 1331458 h 1777563"/>
                    <a:gd name="connsiteX21" fmla="*/ 1516774 w 1596211"/>
                    <a:gd name="connsiteY21" fmla="*/ 1610610 h 1777563"/>
                    <a:gd name="connsiteX0" fmla="*/ 1360316 w 1596211"/>
                    <a:gd name="connsiteY0" fmla="*/ 1768372 h 1777563"/>
                    <a:gd name="connsiteX1" fmla="*/ 1056597 w 1596211"/>
                    <a:gd name="connsiteY1" fmla="*/ 1542620 h 1777563"/>
                    <a:gd name="connsiteX2" fmla="*/ 856229 w 1596211"/>
                    <a:gd name="connsiteY2" fmla="*/ 1506996 h 1777563"/>
                    <a:gd name="connsiteX3" fmla="*/ 604118 w 1596211"/>
                    <a:gd name="connsiteY3" fmla="*/ 1671209 h 1777563"/>
                    <a:gd name="connsiteX4" fmla="*/ 460380 w 1596211"/>
                    <a:gd name="connsiteY4" fmla="*/ 1771763 h 1777563"/>
                    <a:gd name="connsiteX5" fmla="*/ 325822 w 1596211"/>
                    <a:gd name="connsiteY5" fmla="*/ 1766835 h 1777563"/>
                    <a:gd name="connsiteX6" fmla="*/ 112572 w 1596211"/>
                    <a:gd name="connsiteY6" fmla="*/ 1651227 h 1777563"/>
                    <a:gd name="connsiteX7" fmla="*/ 61755 w 1596211"/>
                    <a:gd name="connsiteY7" fmla="*/ 1486095 h 1777563"/>
                    <a:gd name="connsiteX8" fmla="*/ 27268 w 1596211"/>
                    <a:gd name="connsiteY8" fmla="*/ 1348470 h 1777563"/>
                    <a:gd name="connsiteX9" fmla="*/ 7412 w 1596211"/>
                    <a:gd name="connsiteY9" fmla="*/ 563484 h 1777563"/>
                    <a:gd name="connsiteX10" fmla="*/ 168730 w 1596211"/>
                    <a:gd name="connsiteY10" fmla="*/ 45395 h 1777563"/>
                    <a:gd name="connsiteX11" fmla="*/ 441343 w 1596211"/>
                    <a:gd name="connsiteY11" fmla="*/ 263817 h 1777563"/>
                    <a:gd name="connsiteX12" fmla="*/ 604342 w 1596211"/>
                    <a:gd name="connsiteY12" fmla="*/ 1920 h 1777563"/>
                    <a:gd name="connsiteX13" fmla="*/ 770622 w 1596211"/>
                    <a:gd name="connsiteY13" fmla="*/ 155851 h 1777563"/>
                    <a:gd name="connsiteX14" fmla="*/ 893644 w 1596211"/>
                    <a:gd name="connsiteY14" fmla="*/ 376966 h 1777563"/>
                    <a:gd name="connsiteX15" fmla="*/ 1029540 w 1596211"/>
                    <a:gd name="connsiteY15" fmla="*/ 43849 h 1777563"/>
                    <a:gd name="connsiteX16" fmla="*/ 1386479 w 1596211"/>
                    <a:gd name="connsiteY16" fmla="*/ 321993 h 1777563"/>
                    <a:gd name="connsiteX17" fmla="*/ 1537328 w 1596211"/>
                    <a:gd name="connsiteY17" fmla="*/ 565773 h 1777563"/>
                    <a:gd name="connsiteX18" fmla="*/ 1587984 w 1596211"/>
                    <a:gd name="connsiteY18" fmla="*/ 868301 h 1777563"/>
                    <a:gd name="connsiteX19" fmla="*/ 1587517 w 1596211"/>
                    <a:gd name="connsiteY19" fmla="*/ 1063097 h 1777563"/>
                    <a:gd name="connsiteX20" fmla="*/ 1504230 w 1596211"/>
                    <a:gd name="connsiteY20" fmla="*/ 1331458 h 1777563"/>
                    <a:gd name="connsiteX21" fmla="*/ 1516774 w 1596211"/>
                    <a:gd name="connsiteY21" fmla="*/ 1610610 h 1777563"/>
                    <a:gd name="connsiteX0" fmla="*/ 1360316 w 1596211"/>
                    <a:gd name="connsiteY0" fmla="*/ 1766756 h 1775947"/>
                    <a:gd name="connsiteX1" fmla="*/ 1056597 w 1596211"/>
                    <a:gd name="connsiteY1" fmla="*/ 1541004 h 1775947"/>
                    <a:gd name="connsiteX2" fmla="*/ 856229 w 1596211"/>
                    <a:gd name="connsiteY2" fmla="*/ 1505380 h 1775947"/>
                    <a:gd name="connsiteX3" fmla="*/ 604118 w 1596211"/>
                    <a:gd name="connsiteY3" fmla="*/ 1669593 h 1775947"/>
                    <a:gd name="connsiteX4" fmla="*/ 460380 w 1596211"/>
                    <a:gd name="connsiteY4" fmla="*/ 1770147 h 1775947"/>
                    <a:gd name="connsiteX5" fmla="*/ 325822 w 1596211"/>
                    <a:gd name="connsiteY5" fmla="*/ 1765219 h 1775947"/>
                    <a:gd name="connsiteX6" fmla="*/ 112572 w 1596211"/>
                    <a:gd name="connsiteY6" fmla="*/ 1649611 h 1775947"/>
                    <a:gd name="connsiteX7" fmla="*/ 61755 w 1596211"/>
                    <a:gd name="connsiteY7" fmla="*/ 1484479 h 1775947"/>
                    <a:gd name="connsiteX8" fmla="*/ 27268 w 1596211"/>
                    <a:gd name="connsiteY8" fmla="*/ 1346854 h 1775947"/>
                    <a:gd name="connsiteX9" fmla="*/ 7412 w 1596211"/>
                    <a:gd name="connsiteY9" fmla="*/ 561868 h 1775947"/>
                    <a:gd name="connsiteX10" fmla="*/ 168730 w 1596211"/>
                    <a:gd name="connsiteY10" fmla="*/ 43779 h 1775947"/>
                    <a:gd name="connsiteX11" fmla="*/ 441343 w 1596211"/>
                    <a:gd name="connsiteY11" fmla="*/ 262201 h 1775947"/>
                    <a:gd name="connsiteX12" fmla="*/ 536251 w 1596211"/>
                    <a:gd name="connsiteY12" fmla="*/ 118981 h 1775947"/>
                    <a:gd name="connsiteX13" fmla="*/ 604342 w 1596211"/>
                    <a:gd name="connsiteY13" fmla="*/ 304 h 1775947"/>
                    <a:gd name="connsiteX14" fmla="*/ 770622 w 1596211"/>
                    <a:gd name="connsiteY14" fmla="*/ 154235 h 1775947"/>
                    <a:gd name="connsiteX15" fmla="*/ 893644 w 1596211"/>
                    <a:gd name="connsiteY15" fmla="*/ 375350 h 1775947"/>
                    <a:gd name="connsiteX16" fmla="*/ 1029540 w 1596211"/>
                    <a:gd name="connsiteY16" fmla="*/ 42233 h 1775947"/>
                    <a:gd name="connsiteX17" fmla="*/ 1386479 w 1596211"/>
                    <a:gd name="connsiteY17" fmla="*/ 320377 h 1775947"/>
                    <a:gd name="connsiteX18" fmla="*/ 1537328 w 1596211"/>
                    <a:gd name="connsiteY18" fmla="*/ 564157 h 1775947"/>
                    <a:gd name="connsiteX19" fmla="*/ 1587984 w 1596211"/>
                    <a:gd name="connsiteY19" fmla="*/ 866685 h 1775947"/>
                    <a:gd name="connsiteX20" fmla="*/ 1587517 w 1596211"/>
                    <a:gd name="connsiteY20" fmla="*/ 1061481 h 1775947"/>
                    <a:gd name="connsiteX21" fmla="*/ 1504230 w 1596211"/>
                    <a:gd name="connsiteY21" fmla="*/ 1329842 h 1775947"/>
                    <a:gd name="connsiteX22" fmla="*/ 1516774 w 1596211"/>
                    <a:gd name="connsiteY22" fmla="*/ 1608994 h 1775947"/>
                    <a:gd name="connsiteX0" fmla="*/ 1360316 w 1596211"/>
                    <a:gd name="connsiteY0" fmla="*/ 1766913 h 1776104"/>
                    <a:gd name="connsiteX1" fmla="*/ 1056597 w 1596211"/>
                    <a:gd name="connsiteY1" fmla="*/ 1541161 h 1776104"/>
                    <a:gd name="connsiteX2" fmla="*/ 856229 w 1596211"/>
                    <a:gd name="connsiteY2" fmla="*/ 1505537 h 1776104"/>
                    <a:gd name="connsiteX3" fmla="*/ 604118 w 1596211"/>
                    <a:gd name="connsiteY3" fmla="*/ 1669750 h 1776104"/>
                    <a:gd name="connsiteX4" fmla="*/ 460380 w 1596211"/>
                    <a:gd name="connsiteY4" fmla="*/ 1770304 h 1776104"/>
                    <a:gd name="connsiteX5" fmla="*/ 325822 w 1596211"/>
                    <a:gd name="connsiteY5" fmla="*/ 1765376 h 1776104"/>
                    <a:gd name="connsiteX6" fmla="*/ 112572 w 1596211"/>
                    <a:gd name="connsiteY6" fmla="*/ 1649768 h 1776104"/>
                    <a:gd name="connsiteX7" fmla="*/ 61755 w 1596211"/>
                    <a:gd name="connsiteY7" fmla="*/ 1484636 h 1776104"/>
                    <a:gd name="connsiteX8" fmla="*/ 27268 w 1596211"/>
                    <a:gd name="connsiteY8" fmla="*/ 1347011 h 1776104"/>
                    <a:gd name="connsiteX9" fmla="*/ 7412 w 1596211"/>
                    <a:gd name="connsiteY9" fmla="*/ 562025 h 1776104"/>
                    <a:gd name="connsiteX10" fmla="*/ 168730 w 1596211"/>
                    <a:gd name="connsiteY10" fmla="*/ 43936 h 1776104"/>
                    <a:gd name="connsiteX11" fmla="*/ 441343 w 1596211"/>
                    <a:gd name="connsiteY11" fmla="*/ 262358 h 1776104"/>
                    <a:gd name="connsiteX12" fmla="*/ 492113 w 1596211"/>
                    <a:gd name="connsiteY12" fmla="*/ 112171 h 1776104"/>
                    <a:gd name="connsiteX13" fmla="*/ 604342 w 1596211"/>
                    <a:gd name="connsiteY13" fmla="*/ 461 h 1776104"/>
                    <a:gd name="connsiteX14" fmla="*/ 770622 w 1596211"/>
                    <a:gd name="connsiteY14" fmla="*/ 154392 h 1776104"/>
                    <a:gd name="connsiteX15" fmla="*/ 893644 w 1596211"/>
                    <a:gd name="connsiteY15" fmla="*/ 375507 h 1776104"/>
                    <a:gd name="connsiteX16" fmla="*/ 1029540 w 1596211"/>
                    <a:gd name="connsiteY16" fmla="*/ 42390 h 1776104"/>
                    <a:gd name="connsiteX17" fmla="*/ 1386479 w 1596211"/>
                    <a:gd name="connsiteY17" fmla="*/ 320534 h 1776104"/>
                    <a:gd name="connsiteX18" fmla="*/ 1537328 w 1596211"/>
                    <a:gd name="connsiteY18" fmla="*/ 564314 h 1776104"/>
                    <a:gd name="connsiteX19" fmla="*/ 1587984 w 1596211"/>
                    <a:gd name="connsiteY19" fmla="*/ 866842 h 1776104"/>
                    <a:gd name="connsiteX20" fmla="*/ 1587517 w 1596211"/>
                    <a:gd name="connsiteY20" fmla="*/ 1061638 h 1776104"/>
                    <a:gd name="connsiteX21" fmla="*/ 1504230 w 1596211"/>
                    <a:gd name="connsiteY21" fmla="*/ 1329999 h 1776104"/>
                    <a:gd name="connsiteX22" fmla="*/ 1516774 w 1596211"/>
                    <a:gd name="connsiteY22" fmla="*/ 1609151 h 1776104"/>
                    <a:gd name="connsiteX0" fmla="*/ 1360316 w 1596211"/>
                    <a:gd name="connsiteY0" fmla="*/ 1766913 h 1776104"/>
                    <a:gd name="connsiteX1" fmla="*/ 1056597 w 1596211"/>
                    <a:gd name="connsiteY1" fmla="*/ 1541161 h 1776104"/>
                    <a:gd name="connsiteX2" fmla="*/ 856229 w 1596211"/>
                    <a:gd name="connsiteY2" fmla="*/ 1505537 h 1776104"/>
                    <a:gd name="connsiteX3" fmla="*/ 604118 w 1596211"/>
                    <a:gd name="connsiteY3" fmla="*/ 1669750 h 1776104"/>
                    <a:gd name="connsiteX4" fmla="*/ 460380 w 1596211"/>
                    <a:gd name="connsiteY4" fmla="*/ 1770304 h 1776104"/>
                    <a:gd name="connsiteX5" fmla="*/ 325822 w 1596211"/>
                    <a:gd name="connsiteY5" fmla="*/ 1765376 h 1776104"/>
                    <a:gd name="connsiteX6" fmla="*/ 112572 w 1596211"/>
                    <a:gd name="connsiteY6" fmla="*/ 1649768 h 1776104"/>
                    <a:gd name="connsiteX7" fmla="*/ 61755 w 1596211"/>
                    <a:gd name="connsiteY7" fmla="*/ 1484636 h 1776104"/>
                    <a:gd name="connsiteX8" fmla="*/ 27268 w 1596211"/>
                    <a:gd name="connsiteY8" fmla="*/ 1347011 h 1776104"/>
                    <a:gd name="connsiteX9" fmla="*/ 7412 w 1596211"/>
                    <a:gd name="connsiteY9" fmla="*/ 562025 h 1776104"/>
                    <a:gd name="connsiteX10" fmla="*/ 168730 w 1596211"/>
                    <a:gd name="connsiteY10" fmla="*/ 43936 h 1776104"/>
                    <a:gd name="connsiteX11" fmla="*/ 413757 w 1596211"/>
                    <a:gd name="connsiteY11" fmla="*/ 359894 h 1776104"/>
                    <a:gd name="connsiteX12" fmla="*/ 492113 w 1596211"/>
                    <a:gd name="connsiteY12" fmla="*/ 112171 h 1776104"/>
                    <a:gd name="connsiteX13" fmla="*/ 604342 w 1596211"/>
                    <a:gd name="connsiteY13" fmla="*/ 461 h 1776104"/>
                    <a:gd name="connsiteX14" fmla="*/ 770622 w 1596211"/>
                    <a:gd name="connsiteY14" fmla="*/ 154392 h 1776104"/>
                    <a:gd name="connsiteX15" fmla="*/ 893644 w 1596211"/>
                    <a:gd name="connsiteY15" fmla="*/ 375507 h 1776104"/>
                    <a:gd name="connsiteX16" fmla="*/ 1029540 w 1596211"/>
                    <a:gd name="connsiteY16" fmla="*/ 42390 h 1776104"/>
                    <a:gd name="connsiteX17" fmla="*/ 1386479 w 1596211"/>
                    <a:gd name="connsiteY17" fmla="*/ 320534 h 1776104"/>
                    <a:gd name="connsiteX18" fmla="*/ 1537328 w 1596211"/>
                    <a:gd name="connsiteY18" fmla="*/ 564314 h 1776104"/>
                    <a:gd name="connsiteX19" fmla="*/ 1587984 w 1596211"/>
                    <a:gd name="connsiteY19" fmla="*/ 866842 h 1776104"/>
                    <a:gd name="connsiteX20" fmla="*/ 1587517 w 1596211"/>
                    <a:gd name="connsiteY20" fmla="*/ 1061638 h 1776104"/>
                    <a:gd name="connsiteX21" fmla="*/ 1504230 w 1596211"/>
                    <a:gd name="connsiteY21" fmla="*/ 1329999 h 1776104"/>
                    <a:gd name="connsiteX22" fmla="*/ 1516774 w 1596211"/>
                    <a:gd name="connsiteY22" fmla="*/ 1609151 h 1776104"/>
                    <a:gd name="connsiteX0" fmla="*/ 1360316 w 1596211"/>
                    <a:gd name="connsiteY0" fmla="*/ 1766637 h 1775828"/>
                    <a:gd name="connsiteX1" fmla="*/ 1056597 w 1596211"/>
                    <a:gd name="connsiteY1" fmla="*/ 1540885 h 1775828"/>
                    <a:gd name="connsiteX2" fmla="*/ 856229 w 1596211"/>
                    <a:gd name="connsiteY2" fmla="*/ 1505261 h 1775828"/>
                    <a:gd name="connsiteX3" fmla="*/ 604118 w 1596211"/>
                    <a:gd name="connsiteY3" fmla="*/ 1669474 h 1775828"/>
                    <a:gd name="connsiteX4" fmla="*/ 460380 w 1596211"/>
                    <a:gd name="connsiteY4" fmla="*/ 1770028 h 1775828"/>
                    <a:gd name="connsiteX5" fmla="*/ 325822 w 1596211"/>
                    <a:gd name="connsiteY5" fmla="*/ 1765100 h 1775828"/>
                    <a:gd name="connsiteX6" fmla="*/ 112572 w 1596211"/>
                    <a:gd name="connsiteY6" fmla="*/ 1649492 h 1775828"/>
                    <a:gd name="connsiteX7" fmla="*/ 61755 w 1596211"/>
                    <a:gd name="connsiteY7" fmla="*/ 1484360 h 1775828"/>
                    <a:gd name="connsiteX8" fmla="*/ 27268 w 1596211"/>
                    <a:gd name="connsiteY8" fmla="*/ 1346735 h 1775828"/>
                    <a:gd name="connsiteX9" fmla="*/ 7412 w 1596211"/>
                    <a:gd name="connsiteY9" fmla="*/ 561749 h 1775828"/>
                    <a:gd name="connsiteX10" fmla="*/ 168730 w 1596211"/>
                    <a:gd name="connsiteY10" fmla="*/ 43660 h 1775828"/>
                    <a:gd name="connsiteX11" fmla="*/ 413757 w 1596211"/>
                    <a:gd name="connsiteY11" fmla="*/ 359618 h 1775828"/>
                    <a:gd name="connsiteX12" fmla="*/ 525216 w 1596211"/>
                    <a:gd name="connsiteY12" fmla="*/ 125829 h 1775828"/>
                    <a:gd name="connsiteX13" fmla="*/ 604342 w 1596211"/>
                    <a:gd name="connsiteY13" fmla="*/ 185 h 1775828"/>
                    <a:gd name="connsiteX14" fmla="*/ 770622 w 1596211"/>
                    <a:gd name="connsiteY14" fmla="*/ 154116 h 1775828"/>
                    <a:gd name="connsiteX15" fmla="*/ 893644 w 1596211"/>
                    <a:gd name="connsiteY15" fmla="*/ 375231 h 1775828"/>
                    <a:gd name="connsiteX16" fmla="*/ 1029540 w 1596211"/>
                    <a:gd name="connsiteY16" fmla="*/ 42114 h 1775828"/>
                    <a:gd name="connsiteX17" fmla="*/ 1386479 w 1596211"/>
                    <a:gd name="connsiteY17" fmla="*/ 320258 h 1775828"/>
                    <a:gd name="connsiteX18" fmla="*/ 1537328 w 1596211"/>
                    <a:gd name="connsiteY18" fmla="*/ 564038 h 1775828"/>
                    <a:gd name="connsiteX19" fmla="*/ 1587984 w 1596211"/>
                    <a:gd name="connsiteY19" fmla="*/ 866566 h 1775828"/>
                    <a:gd name="connsiteX20" fmla="*/ 1587517 w 1596211"/>
                    <a:gd name="connsiteY20" fmla="*/ 1061362 h 1775828"/>
                    <a:gd name="connsiteX21" fmla="*/ 1504230 w 1596211"/>
                    <a:gd name="connsiteY21" fmla="*/ 1329723 h 1775828"/>
                    <a:gd name="connsiteX22" fmla="*/ 1516774 w 1596211"/>
                    <a:gd name="connsiteY22" fmla="*/ 1608875 h 1775828"/>
                    <a:gd name="connsiteX0" fmla="*/ 1360316 w 1596211"/>
                    <a:gd name="connsiteY0" fmla="*/ 1766637 h 1775828"/>
                    <a:gd name="connsiteX1" fmla="*/ 1056597 w 1596211"/>
                    <a:gd name="connsiteY1" fmla="*/ 1540885 h 1775828"/>
                    <a:gd name="connsiteX2" fmla="*/ 856229 w 1596211"/>
                    <a:gd name="connsiteY2" fmla="*/ 1505261 h 1775828"/>
                    <a:gd name="connsiteX3" fmla="*/ 604118 w 1596211"/>
                    <a:gd name="connsiteY3" fmla="*/ 1669474 h 1775828"/>
                    <a:gd name="connsiteX4" fmla="*/ 460380 w 1596211"/>
                    <a:gd name="connsiteY4" fmla="*/ 1770028 h 1775828"/>
                    <a:gd name="connsiteX5" fmla="*/ 325822 w 1596211"/>
                    <a:gd name="connsiteY5" fmla="*/ 1765100 h 1775828"/>
                    <a:gd name="connsiteX6" fmla="*/ 112572 w 1596211"/>
                    <a:gd name="connsiteY6" fmla="*/ 1649492 h 1775828"/>
                    <a:gd name="connsiteX7" fmla="*/ 61755 w 1596211"/>
                    <a:gd name="connsiteY7" fmla="*/ 1484360 h 1775828"/>
                    <a:gd name="connsiteX8" fmla="*/ 27268 w 1596211"/>
                    <a:gd name="connsiteY8" fmla="*/ 1346735 h 1775828"/>
                    <a:gd name="connsiteX9" fmla="*/ 7412 w 1596211"/>
                    <a:gd name="connsiteY9" fmla="*/ 561749 h 1775828"/>
                    <a:gd name="connsiteX10" fmla="*/ 168730 w 1596211"/>
                    <a:gd name="connsiteY10" fmla="*/ 43660 h 1775828"/>
                    <a:gd name="connsiteX11" fmla="*/ 238323 w 1596211"/>
                    <a:gd name="connsiteY11" fmla="*/ 132796 h 1775828"/>
                    <a:gd name="connsiteX12" fmla="*/ 413757 w 1596211"/>
                    <a:gd name="connsiteY12" fmla="*/ 359618 h 1775828"/>
                    <a:gd name="connsiteX13" fmla="*/ 525216 w 1596211"/>
                    <a:gd name="connsiteY13" fmla="*/ 125829 h 1775828"/>
                    <a:gd name="connsiteX14" fmla="*/ 604342 w 1596211"/>
                    <a:gd name="connsiteY14" fmla="*/ 185 h 1775828"/>
                    <a:gd name="connsiteX15" fmla="*/ 770622 w 1596211"/>
                    <a:gd name="connsiteY15" fmla="*/ 154116 h 1775828"/>
                    <a:gd name="connsiteX16" fmla="*/ 893644 w 1596211"/>
                    <a:gd name="connsiteY16" fmla="*/ 375231 h 1775828"/>
                    <a:gd name="connsiteX17" fmla="*/ 1029540 w 1596211"/>
                    <a:gd name="connsiteY17" fmla="*/ 42114 h 1775828"/>
                    <a:gd name="connsiteX18" fmla="*/ 1386479 w 1596211"/>
                    <a:gd name="connsiteY18" fmla="*/ 320258 h 1775828"/>
                    <a:gd name="connsiteX19" fmla="*/ 1537328 w 1596211"/>
                    <a:gd name="connsiteY19" fmla="*/ 564038 h 1775828"/>
                    <a:gd name="connsiteX20" fmla="*/ 1587984 w 1596211"/>
                    <a:gd name="connsiteY20" fmla="*/ 866566 h 1775828"/>
                    <a:gd name="connsiteX21" fmla="*/ 1587517 w 1596211"/>
                    <a:gd name="connsiteY21" fmla="*/ 1061362 h 1775828"/>
                    <a:gd name="connsiteX22" fmla="*/ 1504230 w 1596211"/>
                    <a:gd name="connsiteY22" fmla="*/ 1329723 h 1775828"/>
                    <a:gd name="connsiteX23" fmla="*/ 1516774 w 1596211"/>
                    <a:gd name="connsiteY23" fmla="*/ 1608875 h 1775828"/>
                    <a:gd name="connsiteX0" fmla="*/ 1360690 w 1596585"/>
                    <a:gd name="connsiteY0" fmla="*/ 1766637 h 1775828"/>
                    <a:gd name="connsiteX1" fmla="*/ 1056971 w 1596585"/>
                    <a:gd name="connsiteY1" fmla="*/ 1540885 h 1775828"/>
                    <a:gd name="connsiteX2" fmla="*/ 856603 w 1596585"/>
                    <a:gd name="connsiteY2" fmla="*/ 1505261 h 1775828"/>
                    <a:gd name="connsiteX3" fmla="*/ 604492 w 1596585"/>
                    <a:gd name="connsiteY3" fmla="*/ 1669474 h 1775828"/>
                    <a:gd name="connsiteX4" fmla="*/ 460754 w 1596585"/>
                    <a:gd name="connsiteY4" fmla="*/ 1770028 h 1775828"/>
                    <a:gd name="connsiteX5" fmla="*/ 326196 w 1596585"/>
                    <a:gd name="connsiteY5" fmla="*/ 1765100 h 1775828"/>
                    <a:gd name="connsiteX6" fmla="*/ 112946 w 1596585"/>
                    <a:gd name="connsiteY6" fmla="*/ 1649492 h 1775828"/>
                    <a:gd name="connsiteX7" fmla="*/ 62129 w 1596585"/>
                    <a:gd name="connsiteY7" fmla="*/ 1484360 h 1775828"/>
                    <a:gd name="connsiteX8" fmla="*/ 27642 w 1596585"/>
                    <a:gd name="connsiteY8" fmla="*/ 1346735 h 1775828"/>
                    <a:gd name="connsiteX9" fmla="*/ 7786 w 1596585"/>
                    <a:gd name="connsiteY9" fmla="*/ 561749 h 1775828"/>
                    <a:gd name="connsiteX10" fmla="*/ 174622 w 1596585"/>
                    <a:gd name="connsiteY10" fmla="*/ 155129 h 1775828"/>
                    <a:gd name="connsiteX11" fmla="*/ 238697 w 1596585"/>
                    <a:gd name="connsiteY11" fmla="*/ 132796 h 1775828"/>
                    <a:gd name="connsiteX12" fmla="*/ 414131 w 1596585"/>
                    <a:gd name="connsiteY12" fmla="*/ 359618 h 1775828"/>
                    <a:gd name="connsiteX13" fmla="*/ 525590 w 1596585"/>
                    <a:gd name="connsiteY13" fmla="*/ 125829 h 1775828"/>
                    <a:gd name="connsiteX14" fmla="*/ 604716 w 1596585"/>
                    <a:gd name="connsiteY14" fmla="*/ 185 h 1775828"/>
                    <a:gd name="connsiteX15" fmla="*/ 770996 w 1596585"/>
                    <a:gd name="connsiteY15" fmla="*/ 154116 h 1775828"/>
                    <a:gd name="connsiteX16" fmla="*/ 894018 w 1596585"/>
                    <a:gd name="connsiteY16" fmla="*/ 375231 h 1775828"/>
                    <a:gd name="connsiteX17" fmla="*/ 1029914 w 1596585"/>
                    <a:gd name="connsiteY17" fmla="*/ 42114 h 1775828"/>
                    <a:gd name="connsiteX18" fmla="*/ 1386853 w 1596585"/>
                    <a:gd name="connsiteY18" fmla="*/ 320258 h 1775828"/>
                    <a:gd name="connsiteX19" fmla="*/ 1537702 w 1596585"/>
                    <a:gd name="connsiteY19" fmla="*/ 564038 h 1775828"/>
                    <a:gd name="connsiteX20" fmla="*/ 1588358 w 1596585"/>
                    <a:gd name="connsiteY20" fmla="*/ 866566 h 1775828"/>
                    <a:gd name="connsiteX21" fmla="*/ 1587891 w 1596585"/>
                    <a:gd name="connsiteY21" fmla="*/ 1061362 h 1775828"/>
                    <a:gd name="connsiteX22" fmla="*/ 1504604 w 1596585"/>
                    <a:gd name="connsiteY22" fmla="*/ 1329723 h 1775828"/>
                    <a:gd name="connsiteX23" fmla="*/ 1517148 w 1596585"/>
                    <a:gd name="connsiteY23" fmla="*/ 1608875 h 1775828"/>
                    <a:gd name="connsiteX0" fmla="*/ 1360690 w 1596585"/>
                    <a:gd name="connsiteY0" fmla="*/ 1766637 h 1775828"/>
                    <a:gd name="connsiteX1" fmla="*/ 1056971 w 1596585"/>
                    <a:gd name="connsiteY1" fmla="*/ 1540885 h 1775828"/>
                    <a:gd name="connsiteX2" fmla="*/ 856603 w 1596585"/>
                    <a:gd name="connsiteY2" fmla="*/ 1505261 h 1775828"/>
                    <a:gd name="connsiteX3" fmla="*/ 604492 w 1596585"/>
                    <a:gd name="connsiteY3" fmla="*/ 1669474 h 1775828"/>
                    <a:gd name="connsiteX4" fmla="*/ 460754 w 1596585"/>
                    <a:gd name="connsiteY4" fmla="*/ 1770028 h 1775828"/>
                    <a:gd name="connsiteX5" fmla="*/ 326196 w 1596585"/>
                    <a:gd name="connsiteY5" fmla="*/ 1765100 h 1775828"/>
                    <a:gd name="connsiteX6" fmla="*/ 112946 w 1596585"/>
                    <a:gd name="connsiteY6" fmla="*/ 1649492 h 1775828"/>
                    <a:gd name="connsiteX7" fmla="*/ 62129 w 1596585"/>
                    <a:gd name="connsiteY7" fmla="*/ 1484360 h 1775828"/>
                    <a:gd name="connsiteX8" fmla="*/ 27642 w 1596585"/>
                    <a:gd name="connsiteY8" fmla="*/ 1346735 h 1775828"/>
                    <a:gd name="connsiteX9" fmla="*/ 7786 w 1596585"/>
                    <a:gd name="connsiteY9" fmla="*/ 561749 h 1775828"/>
                    <a:gd name="connsiteX10" fmla="*/ 174622 w 1596585"/>
                    <a:gd name="connsiteY10" fmla="*/ 155129 h 1775828"/>
                    <a:gd name="connsiteX11" fmla="*/ 205594 w 1596585"/>
                    <a:gd name="connsiteY11" fmla="*/ 174597 h 1775828"/>
                    <a:gd name="connsiteX12" fmla="*/ 414131 w 1596585"/>
                    <a:gd name="connsiteY12" fmla="*/ 359618 h 1775828"/>
                    <a:gd name="connsiteX13" fmla="*/ 525590 w 1596585"/>
                    <a:gd name="connsiteY13" fmla="*/ 125829 h 1775828"/>
                    <a:gd name="connsiteX14" fmla="*/ 604716 w 1596585"/>
                    <a:gd name="connsiteY14" fmla="*/ 185 h 1775828"/>
                    <a:gd name="connsiteX15" fmla="*/ 770996 w 1596585"/>
                    <a:gd name="connsiteY15" fmla="*/ 154116 h 1775828"/>
                    <a:gd name="connsiteX16" fmla="*/ 894018 w 1596585"/>
                    <a:gd name="connsiteY16" fmla="*/ 375231 h 1775828"/>
                    <a:gd name="connsiteX17" fmla="*/ 1029914 w 1596585"/>
                    <a:gd name="connsiteY17" fmla="*/ 42114 h 1775828"/>
                    <a:gd name="connsiteX18" fmla="*/ 1386853 w 1596585"/>
                    <a:gd name="connsiteY18" fmla="*/ 320258 h 1775828"/>
                    <a:gd name="connsiteX19" fmla="*/ 1537702 w 1596585"/>
                    <a:gd name="connsiteY19" fmla="*/ 564038 h 1775828"/>
                    <a:gd name="connsiteX20" fmla="*/ 1588358 w 1596585"/>
                    <a:gd name="connsiteY20" fmla="*/ 866566 h 1775828"/>
                    <a:gd name="connsiteX21" fmla="*/ 1587891 w 1596585"/>
                    <a:gd name="connsiteY21" fmla="*/ 1061362 h 1775828"/>
                    <a:gd name="connsiteX22" fmla="*/ 1504604 w 1596585"/>
                    <a:gd name="connsiteY22" fmla="*/ 1329723 h 1775828"/>
                    <a:gd name="connsiteX23" fmla="*/ 1517148 w 1596585"/>
                    <a:gd name="connsiteY23" fmla="*/ 1608875 h 1775828"/>
                    <a:gd name="connsiteX0" fmla="*/ 1360690 w 1596585"/>
                    <a:gd name="connsiteY0" fmla="*/ 1766637 h 1775828"/>
                    <a:gd name="connsiteX1" fmla="*/ 1056971 w 1596585"/>
                    <a:gd name="connsiteY1" fmla="*/ 1540885 h 1775828"/>
                    <a:gd name="connsiteX2" fmla="*/ 856603 w 1596585"/>
                    <a:gd name="connsiteY2" fmla="*/ 1505261 h 1775828"/>
                    <a:gd name="connsiteX3" fmla="*/ 604492 w 1596585"/>
                    <a:gd name="connsiteY3" fmla="*/ 1669474 h 1775828"/>
                    <a:gd name="connsiteX4" fmla="*/ 460754 w 1596585"/>
                    <a:gd name="connsiteY4" fmla="*/ 1770028 h 1775828"/>
                    <a:gd name="connsiteX5" fmla="*/ 326196 w 1596585"/>
                    <a:gd name="connsiteY5" fmla="*/ 1765100 h 1775828"/>
                    <a:gd name="connsiteX6" fmla="*/ 112946 w 1596585"/>
                    <a:gd name="connsiteY6" fmla="*/ 1649492 h 1775828"/>
                    <a:gd name="connsiteX7" fmla="*/ 62129 w 1596585"/>
                    <a:gd name="connsiteY7" fmla="*/ 1484360 h 1775828"/>
                    <a:gd name="connsiteX8" fmla="*/ 27642 w 1596585"/>
                    <a:gd name="connsiteY8" fmla="*/ 1346735 h 1775828"/>
                    <a:gd name="connsiteX9" fmla="*/ 7786 w 1596585"/>
                    <a:gd name="connsiteY9" fmla="*/ 561749 h 1775828"/>
                    <a:gd name="connsiteX10" fmla="*/ 174622 w 1596585"/>
                    <a:gd name="connsiteY10" fmla="*/ 155129 h 1775828"/>
                    <a:gd name="connsiteX11" fmla="*/ 414131 w 1596585"/>
                    <a:gd name="connsiteY11" fmla="*/ 359618 h 1775828"/>
                    <a:gd name="connsiteX12" fmla="*/ 525590 w 1596585"/>
                    <a:gd name="connsiteY12" fmla="*/ 125829 h 1775828"/>
                    <a:gd name="connsiteX13" fmla="*/ 604716 w 1596585"/>
                    <a:gd name="connsiteY13" fmla="*/ 185 h 1775828"/>
                    <a:gd name="connsiteX14" fmla="*/ 770996 w 1596585"/>
                    <a:gd name="connsiteY14" fmla="*/ 154116 h 1775828"/>
                    <a:gd name="connsiteX15" fmla="*/ 894018 w 1596585"/>
                    <a:gd name="connsiteY15" fmla="*/ 375231 h 1775828"/>
                    <a:gd name="connsiteX16" fmla="*/ 1029914 w 1596585"/>
                    <a:gd name="connsiteY16" fmla="*/ 42114 h 1775828"/>
                    <a:gd name="connsiteX17" fmla="*/ 1386853 w 1596585"/>
                    <a:gd name="connsiteY17" fmla="*/ 320258 h 1775828"/>
                    <a:gd name="connsiteX18" fmla="*/ 1537702 w 1596585"/>
                    <a:gd name="connsiteY18" fmla="*/ 564038 h 1775828"/>
                    <a:gd name="connsiteX19" fmla="*/ 1588358 w 1596585"/>
                    <a:gd name="connsiteY19" fmla="*/ 866566 h 1775828"/>
                    <a:gd name="connsiteX20" fmla="*/ 1587891 w 1596585"/>
                    <a:gd name="connsiteY20" fmla="*/ 1061362 h 1775828"/>
                    <a:gd name="connsiteX21" fmla="*/ 1504604 w 1596585"/>
                    <a:gd name="connsiteY21" fmla="*/ 1329723 h 1775828"/>
                    <a:gd name="connsiteX22" fmla="*/ 1517148 w 1596585"/>
                    <a:gd name="connsiteY22" fmla="*/ 1608875 h 1775828"/>
                    <a:gd name="connsiteX0" fmla="*/ 1354439 w 1590334"/>
                    <a:gd name="connsiteY0" fmla="*/ 1766637 h 1775828"/>
                    <a:gd name="connsiteX1" fmla="*/ 1050720 w 1590334"/>
                    <a:gd name="connsiteY1" fmla="*/ 1540885 h 1775828"/>
                    <a:gd name="connsiteX2" fmla="*/ 850352 w 1590334"/>
                    <a:gd name="connsiteY2" fmla="*/ 1505261 h 1775828"/>
                    <a:gd name="connsiteX3" fmla="*/ 598241 w 1590334"/>
                    <a:gd name="connsiteY3" fmla="*/ 1669474 h 1775828"/>
                    <a:gd name="connsiteX4" fmla="*/ 454503 w 1590334"/>
                    <a:gd name="connsiteY4" fmla="*/ 1770028 h 1775828"/>
                    <a:gd name="connsiteX5" fmla="*/ 319945 w 1590334"/>
                    <a:gd name="connsiteY5" fmla="*/ 1765100 h 1775828"/>
                    <a:gd name="connsiteX6" fmla="*/ 106695 w 1590334"/>
                    <a:gd name="connsiteY6" fmla="*/ 1649492 h 1775828"/>
                    <a:gd name="connsiteX7" fmla="*/ 55878 w 1590334"/>
                    <a:gd name="connsiteY7" fmla="*/ 1484360 h 1775828"/>
                    <a:gd name="connsiteX8" fmla="*/ 82080 w 1590334"/>
                    <a:gd name="connsiteY8" fmla="*/ 1381570 h 1775828"/>
                    <a:gd name="connsiteX9" fmla="*/ 1535 w 1590334"/>
                    <a:gd name="connsiteY9" fmla="*/ 561749 h 1775828"/>
                    <a:gd name="connsiteX10" fmla="*/ 168371 w 1590334"/>
                    <a:gd name="connsiteY10" fmla="*/ 155129 h 1775828"/>
                    <a:gd name="connsiteX11" fmla="*/ 407880 w 1590334"/>
                    <a:gd name="connsiteY11" fmla="*/ 359618 h 1775828"/>
                    <a:gd name="connsiteX12" fmla="*/ 519339 w 1590334"/>
                    <a:gd name="connsiteY12" fmla="*/ 125829 h 1775828"/>
                    <a:gd name="connsiteX13" fmla="*/ 598465 w 1590334"/>
                    <a:gd name="connsiteY13" fmla="*/ 185 h 1775828"/>
                    <a:gd name="connsiteX14" fmla="*/ 764745 w 1590334"/>
                    <a:gd name="connsiteY14" fmla="*/ 154116 h 1775828"/>
                    <a:gd name="connsiteX15" fmla="*/ 887767 w 1590334"/>
                    <a:gd name="connsiteY15" fmla="*/ 375231 h 1775828"/>
                    <a:gd name="connsiteX16" fmla="*/ 1023663 w 1590334"/>
                    <a:gd name="connsiteY16" fmla="*/ 42114 h 1775828"/>
                    <a:gd name="connsiteX17" fmla="*/ 1380602 w 1590334"/>
                    <a:gd name="connsiteY17" fmla="*/ 320258 h 1775828"/>
                    <a:gd name="connsiteX18" fmla="*/ 1531451 w 1590334"/>
                    <a:gd name="connsiteY18" fmla="*/ 564038 h 1775828"/>
                    <a:gd name="connsiteX19" fmla="*/ 1582107 w 1590334"/>
                    <a:gd name="connsiteY19" fmla="*/ 866566 h 1775828"/>
                    <a:gd name="connsiteX20" fmla="*/ 1581640 w 1590334"/>
                    <a:gd name="connsiteY20" fmla="*/ 1061362 h 1775828"/>
                    <a:gd name="connsiteX21" fmla="*/ 1498353 w 1590334"/>
                    <a:gd name="connsiteY21" fmla="*/ 1329723 h 1775828"/>
                    <a:gd name="connsiteX22" fmla="*/ 1510897 w 1590334"/>
                    <a:gd name="connsiteY22" fmla="*/ 1608875 h 1775828"/>
                    <a:gd name="connsiteX0" fmla="*/ 1354439 w 1590334"/>
                    <a:gd name="connsiteY0" fmla="*/ 1766637 h 1775828"/>
                    <a:gd name="connsiteX1" fmla="*/ 1050720 w 1590334"/>
                    <a:gd name="connsiteY1" fmla="*/ 1540885 h 1775828"/>
                    <a:gd name="connsiteX2" fmla="*/ 850352 w 1590334"/>
                    <a:gd name="connsiteY2" fmla="*/ 1505261 h 1775828"/>
                    <a:gd name="connsiteX3" fmla="*/ 598241 w 1590334"/>
                    <a:gd name="connsiteY3" fmla="*/ 1669474 h 1775828"/>
                    <a:gd name="connsiteX4" fmla="*/ 454503 w 1590334"/>
                    <a:gd name="connsiteY4" fmla="*/ 1770028 h 1775828"/>
                    <a:gd name="connsiteX5" fmla="*/ 319945 w 1590334"/>
                    <a:gd name="connsiteY5" fmla="*/ 1765100 h 1775828"/>
                    <a:gd name="connsiteX6" fmla="*/ 106695 w 1590334"/>
                    <a:gd name="connsiteY6" fmla="*/ 1649492 h 1775828"/>
                    <a:gd name="connsiteX7" fmla="*/ 39326 w 1590334"/>
                    <a:gd name="connsiteY7" fmla="*/ 1512228 h 1775828"/>
                    <a:gd name="connsiteX8" fmla="*/ 82080 w 1590334"/>
                    <a:gd name="connsiteY8" fmla="*/ 1381570 h 1775828"/>
                    <a:gd name="connsiteX9" fmla="*/ 1535 w 1590334"/>
                    <a:gd name="connsiteY9" fmla="*/ 561749 h 1775828"/>
                    <a:gd name="connsiteX10" fmla="*/ 168371 w 1590334"/>
                    <a:gd name="connsiteY10" fmla="*/ 155129 h 1775828"/>
                    <a:gd name="connsiteX11" fmla="*/ 407880 w 1590334"/>
                    <a:gd name="connsiteY11" fmla="*/ 359618 h 1775828"/>
                    <a:gd name="connsiteX12" fmla="*/ 519339 w 1590334"/>
                    <a:gd name="connsiteY12" fmla="*/ 125829 h 1775828"/>
                    <a:gd name="connsiteX13" fmla="*/ 598465 w 1590334"/>
                    <a:gd name="connsiteY13" fmla="*/ 185 h 1775828"/>
                    <a:gd name="connsiteX14" fmla="*/ 764745 w 1590334"/>
                    <a:gd name="connsiteY14" fmla="*/ 154116 h 1775828"/>
                    <a:gd name="connsiteX15" fmla="*/ 887767 w 1590334"/>
                    <a:gd name="connsiteY15" fmla="*/ 375231 h 1775828"/>
                    <a:gd name="connsiteX16" fmla="*/ 1023663 w 1590334"/>
                    <a:gd name="connsiteY16" fmla="*/ 42114 h 1775828"/>
                    <a:gd name="connsiteX17" fmla="*/ 1380602 w 1590334"/>
                    <a:gd name="connsiteY17" fmla="*/ 320258 h 1775828"/>
                    <a:gd name="connsiteX18" fmla="*/ 1531451 w 1590334"/>
                    <a:gd name="connsiteY18" fmla="*/ 564038 h 1775828"/>
                    <a:gd name="connsiteX19" fmla="*/ 1582107 w 1590334"/>
                    <a:gd name="connsiteY19" fmla="*/ 866566 h 1775828"/>
                    <a:gd name="connsiteX20" fmla="*/ 1581640 w 1590334"/>
                    <a:gd name="connsiteY20" fmla="*/ 1061362 h 1775828"/>
                    <a:gd name="connsiteX21" fmla="*/ 1498353 w 1590334"/>
                    <a:gd name="connsiteY21" fmla="*/ 1329723 h 1775828"/>
                    <a:gd name="connsiteX22" fmla="*/ 1510897 w 1590334"/>
                    <a:gd name="connsiteY22" fmla="*/ 1608875 h 1775828"/>
                    <a:gd name="connsiteX0" fmla="*/ 1355772 w 1591667"/>
                    <a:gd name="connsiteY0" fmla="*/ 1766637 h 1775828"/>
                    <a:gd name="connsiteX1" fmla="*/ 1052053 w 1591667"/>
                    <a:gd name="connsiteY1" fmla="*/ 1540885 h 1775828"/>
                    <a:gd name="connsiteX2" fmla="*/ 851685 w 1591667"/>
                    <a:gd name="connsiteY2" fmla="*/ 1505261 h 1775828"/>
                    <a:gd name="connsiteX3" fmla="*/ 599574 w 1591667"/>
                    <a:gd name="connsiteY3" fmla="*/ 1669474 h 1775828"/>
                    <a:gd name="connsiteX4" fmla="*/ 455836 w 1591667"/>
                    <a:gd name="connsiteY4" fmla="*/ 1770028 h 1775828"/>
                    <a:gd name="connsiteX5" fmla="*/ 321278 w 1591667"/>
                    <a:gd name="connsiteY5" fmla="*/ 1765100 h 1775828"/>
                    <a:gd name="connsiteX6" fmla="*/ 108028 w 1591667"/>
                    <a:gd name="connsiteY6" fmla="*/ 1649492 h 1775828"/>
                    <a:gd name="connsiteX7" fmla="*/ 40659 w 1591667"/>
                    <a:gd name="connsiteY7" fmla="*/ 1512228 h 1775828"/>
                    <a:gd name="connsiteX8" fmla="*/ 61345 w 1591667"/>
                    <a:gd name="connsiteY8" fmla="*/ 1374603 h 1775828"/>
                    <a:gd name="connsiteX9" fmla="*/ 2868 w 1591667"/>
                    <a:gd name="connsiteY9" fmla="*/ 561749 h 1775828"/>
                    <a:gd name="connsiteX10" fmla="*/ 169704 w 1591667"/>
                    <a:gd name="connsiteY10" fmla="*/ 155129 h 1775828"/>
                    <a:gd name="connsiteX11" fmla="*/ 409213 w 1591667"/>
                    <a:gd name="connsiteY11" fmla="*/ 359618 h 1775828"/>
                    <a:gd name="connsiteX12" fmla="*/ 520672 w 1591667"/>
                    <a:gd name="connsiteY12" fmla="*/ 125829 h 1775828"/>
                    <a:gd name="connsiteX13" fmla="*/ 599798 w 1591667"/>
                    <a:gd name="connsiteY13" fmla="*/ 185 h 1775828"/>
                    <a:gd name="connsiteX14" fmla="*/ 766078 w 1591667"/>
                    <a:gd name="connsiteY14" fmla="*/ 154116 h 1775828"/>
                    <a:gd name="connsiteX15" fmla="*/ 889100 w 1591667"/>
                    <a:gd name="connsiteY15" fmla="*/ 375231 h 1775828"/>
                    <a:gd name="connsiteX16" fmla="*/ 1024996 w 1591667"/>
                    <a:gd name="connsiteY16" fmla="*/ 42114 h 1775828"/>
                    <a:gd name="connsiteX17" fmla="*/ 1381935 w 1591667"/>
                    <a:gd name="connsiteY17" fmla="*/ 320258 h 1775828"/>
                    <a:gd name="connsiteX18" fmla="*/ 1532784 w 1591667"/>
                    <a:gd name="connsiteY18" fmla="*/ 564038 h 1775828"/>
                    <a:gd name="connsiteX19" fmla="*/ 1583440 w 1591667"/>
                    <a:gd name="connsiteY19" fmla="*/ 866566 h 1775828"/>
                    <a:gd name="connsiteX20" fmla="*/ 1582973 w 1591667"/>
                    <a:gd name="connsiteY20" fmla="*/ 1061362 h 1775828"/>
                    <a:gd name="connsiteX21" fmla="*/ 1499686 w 1591667"/>
                    <a:gd name="connsiteY21" fmla="*/ 1329723 h 1775828"/>
                    <a:gd name="connsiteX22" fmla="*/ 1512230 w 1591667"/>
                    <a:gd name="connsiteY22" fmla="*/ 1608875 h 1775828"/>
                    <a:gd name="connsiteX0" fmla="*/ 1356300 w 1592195"/>
                    <a:gd name="connsiteY0" fmla="*/ 1766637 h 1775828"/>
                    <a:gd name="connsiteX1" fmla="*/ 1052581 w 1592195"/>
                    <a:gd name="connsiteY1" fmla="*/ 1540885 h 1775828"/>
                    <a:gd name="connsiteX2" fmla="*/ 852213 w 1592195"/>
                    <a:gd name="connsiteY2" fmla="*/ 1505261 h 1775828"/>
                    <a:gd name="connsiteX3" fmla="*/ 600102 w 1592195"/>
                    <a:gd name="connsiteY3" fmla="*/ 1669474 h 1775828"/>
                    <a:gd name="connsiteX4" fmla="*/ 456364 w 1592195"/>
                    <a:gd name="connsiteY4" fmla="*/ 1770028 h 1775828"/>
                    <a:gd name="connsiteX5" fmla="*/ 321806 w 1592195"/>
                    <a:gd name="connsiteY5" fmla="*/ 1765100 h 1775828"/>
                    <a:gd name="connsiteX6" fmla="*/ 108556 w 1592195"/>
                    <a:gd name="connsiteY6" fmla="*/ 1649492 h 1775828"/>
                    <a:gd name="connsiteX7" fmla="*/ 61873 w 1592195"/>
                    <a:gd name="connsiteY7" fmla="*/ 1374603 h 1775828"/>
                    <a:gd name="connsiteX8" fmla="*/ 3396 w 1592195"/>
                    <a:gd name="connsiteY8" fmla="*/ 561749 h 1775828"/>
                    <a:gd name="connsiteX9" fmla="*/ 170232 w 1592195"/>
                    <a:gd name="connsiteY9" fmla="*/ 155129 h 1775828"/>
                    <a:gd name="connsiteX10" fmla="*/ 409741 w 1592195"/>
                    <a:gd name="connsiteY10" fmla="*/ 359618 h 1775828"/>
                    <a:gd name="connsiteX11" fmla="*/ 521200 w 1592195"/>
                    <a:gd name="connsiteY11" fmla="*/ 125829 h 1775828"/>
                    <a:gd name="connsiteX12" fmla="*/ 600326 w 1592195"/>
                    <a:gd name="connsiteY12" fmla="*/ 185 h 1775828"/>
                    <a:gd name="connsiteX13" fmla="*/ 766606 w 1592195"/>
                    <a:gd name="connsiteY13" fmla="*/ 154116 h 1775828"/>
                    <a:gd name="connsiteX14" fmla="*/ 889628 w 1592195"/>
                    <a:gd name="connsiteY14" fmla="*/ 375231 h 1775828"/>
                    <a:gd name="connsiteX15" fmla="*/ 1025524 w 1592195"/>
                    <a:gd name="connsiteY15" fmla="*/ 42114 h 1775828"/>
                    <a:gd name="connsiteX16" fmla="*/ 1382463 w 1592195"/>
                    <a:gd name="connsiteY16" fmla="*/ 320258 h 1775828"/>
                    <a:gd name="connsiteX17" fmla="*/ 1533312 w 1592195"/>
                    <a:gd name="connsiteY17" fmla="*/ 564038 h 1775828"/>
                    <a:gd name="connsiteX18" fmla="*/ 1583968 w 1592195"/>
                    <a:gd name="connsiteY18" fmla="*/ 866566 h 1775828"/>
                    <a:gd name="connsiteX19" fmla="*/ 1583501 w 1592195"/>
                    <a:gd name="connsiteY19" fmla="*/ 1061362 h 1775828"/>
                    <a:gd name="connsiteX20" fmla="*/ 1500214 w 1592195"/>
                    <a:gd name="connsiteY20" fmla="*/ 1329723 h 1775828"/>
                    <a:gd name="connsiteX21" fmla="*/ 1512758 w 1592195"/>
                    <a:gd name="connsiteY21" fmla="*/ 1608875 h 1775828"/>
                    <a:gd name="connsiteX0" fmla="*/ 1361191 w 1597086"/>
                    <a:gd name="connsiteY0" fmla="*/ 1766637 h 1775828"/>
                    <a:gd name="connsiteX1" fmla="*/ 1057472 w 1597086"/>
                    <a:gd name="connsiteY1" fmla="*/ 1540885 h 1775828"/>
                    <a:gd name="connsiteX2" fmla="*/ 857104 w 1597086"/>
                    <a:gd name="connsiteY2" fmla="*/ 1505261 h 1775828"/>
                    <a:gd name="connsiteX3" fmla="*/ 604993 w 1597086"/>
                    <a:gd name="connsiteY3" fmla="*/ 1669474 h 1775828"/>
                    <a:gd name="connsiteX4" fmla="*/ 461255 w 1597086"/>
                    <a:gd name="connsiteY4" fmla="*/ 1770028 h 1775828"/>
                    <a:gd name="connsiteX5" fmla="*/ 326697 w 1597086"/>
                    <a:gd name="connsiteY5" fmla="*/ 1765100 h 1775828"/>
                    <a:gd name="connsiteX6" fmla="*/ 113447 w 1597086"/>
                    <a:gd name="connsiteY6" fmla="*/ 1649492 h 1775828"/>
                    <a:gd name="connsiteX7" fmla="*/ 66764 w 1597086"/>
                    <a:gd name="connsiteY7" fmla="*/ 1374603 h 1775828"/>
                    <a:gd name="connsiteX8" fmla="*/ 29546 w 1597086"/>
                    <a:gd name="connsiteY8" fmla="*/ 1038483 h 1775828"/>
                    <a:gd name="connsiteX9" fmla="*/ 8287 w 1597086"/>
                    <a:gd name="connsiteY9" fmla="*/ 561749 h 1775828"/>
                    <a:gd name="connsiteX10" fmla="*/ 175123 w 1597086"/>
                    <a:gd name="connsiteY10" fmla="*/ 155129 h 1775828"/>
                    <a:gd name="connsiteX11" fmla="*/ 414632 w 1597086"/>
                    <a:gd name="connsiteY11" fmla="*/ 359618 h 1775828"/>
                    <a:gd name="connsiteX12" fmla="*/ 526091 w 1597086"/>
                    <a:gd name="connsiteY12" fmla="*/ 125829 h 1775828"/>
                    <a:gd name="connsiteX13" fmla="*/ 605217 w 1597086"/>
                    <a:gd name="connsiteY13" fmla="*/ 185 h 1775828"/>
                    <a:gd name="connsiteX14" fmla="*/ 771497 w 1597086"/>
                    <a:gd name="connsiteY14" fmla="*/ 154116 h 1775828"/>
                    <a:gd name="connsiteX15" fmla="*/ 894519 w 1597086"/>
                    <a:gd name="connsiteY15" fmla="*/ 375231 h 1775828"/>
                    <a:gd name="connsiteX16" fmla="*/ 1030415 w 1597086"/>
                    <a:gd name="connsiteY16" fmla="*/ 42114 h 1775828"/>
                    <a:gd name="connsiteX17" fmla="*/ 1387354 w 1597086"/>
                    <a:gd name="connsiteY17" fmla="*/ 320258 h 1775828"/>
                    <a:gd name="connsiteX18" fmla="*/ 1538203 w 1597086"/>
                    <a:gd name="connsiteY18" fmla="*/ 564038 h 1775828"/>
                    <a:gd name="connsiteX19" fmla="*/ 1588859 w 1597086"/>
                    <a:gd name="connsiteY19" fmla="*/ 866566 h 1775828"/>
                    <a:gd name="connsiteX20" fmla="*/ 1588392 w 1597086"/>
                    <a:gd name="connsiteY20" fmla="*/ 1061362 h 1775828"/>
                    <a:gd name="connsiteX21" fmla="*/ 1505105 w 1597086"/>
                    <a:gd name="connsiteY21" fmla="*/ 1329723 h 1775828"/>
                    <a:gd name="connsiteX22" fmla="*/ 1517649 w 1597086"/>
                    <a:gd name="connsiteY22" fmla="*/ 1608875 h 1775828"/>
                    <a:gd name="connsiteX0" fmla="*/ 1356352 w 1592247"/>
                    <a:gd name="connsiteY0" fmla="*/ 1766637 h 1775828"/>
                    <a:gd name="connsiteX1" fmla="*/ 1052633 w 1592247"/>
                    <a:gd name="connsiteY1" fmla="*/ 1540885 h 1775828"/>
                    <a:gd name="connsiteX2" fmla="*/ 852265 w 1592247"/>
                    <a:gd name="connsiteY2" fmla="*/ 1505261 h 1775828"/>
                    <a:gd name="connsiteX3" fmla="*/ 600154 w 1592247"/>
                    <a:gd name="connsiteY3" fmla="*/ 1669474 h 1775828"/>
                    <a:gd name="connsiteX4" fmla="*/ 456416 w 1592247"/>
                    <a:gd name="connsiteY4" fmla="*/ 1770028 h 1775828"/>
                    <a:gd name="connsiteX5" fmla="*/ 321858 w 1592247"/>
                    <a:gd name="connsiteY5" fmla="*/ 1765100 h 1775828"/>
                    <a:gd name="connsiteX6" fmla="*/ 108608 w 1592247"/>
                    <a:gd name="connsiteY6" fmla="*/ 1649492 h 1775828"/>
                    <a:gd name="connsiteX7" fmla="*/ 61925 w 1592247"/>
                    <a:gd name="connsiteY7" fmla="*/ 1374603 h 1775828"/>
                    <a:gd name="connsiteX8" fmla="*/ 57809 w 1592247"/>
                    <a:gd name="connsiteY8" fmla="*/ 1142986 h 1775828"/>
                    <a:gd name="connsiteX9" fmla="*/ 3448 w 1592247"/>
                    <a:gd name="connsiteY9" fmla="*/ 561749 h 1775828"/>
                    <a:gd name="connsiteX10" fmla="*/ 170284 w 1592247"/>
                    <a:gd name="connsiteY10" fmla="*/ 155129 h 1775828"/>
                    <a:gd name="connsiteX11" fmla="*/ 409793 w 1592247"/>
                    <a:gd name="connsiteY11" fmla="*/ 359618 h 1775828"/>
                    <a:gd name="connsiteX12" fmla="*/ 521252 w 1592247"/>
                    <a:gd name="connsiteY12" fmla="*/ 125829 h 1775828"/>
                    <a:gd name="connsiteX13" fmla="*/ 600378 w 1592247"/>
                    <a:gd name="connsiteY13" fmla="*/ 185 h 1775828"/>
                    <a:gd name="connsiteX14" fmla="*/ 766658 w 1592247"/>
                    <a:gd name="connsiteY14" fmla="*/ 154116 h 1775828"/>
                    <a:gd name="connsiteX15" fmla="*/ 889680 w 1592247"/>
                    <a:gd name="connsiteY15" fmla="*/ 375231 h 1775828"/>
                    <a:gd name="connsiteX16" fmla="*/ 1025576 w 1592247"/>
                    <a:gd name="connsiteY16" fmla="*/ 42114 h 1775828"/>
                    <a:gd name="connsiteX17" fmla="*/ 1382515 w 1592247"/>
                    <a:gd name="connsiteY17" fmla="*/ 320258 h 1775828"/>
                    <a:gd name="connsiteX18" fmla="*/ 1533364 w 1592247"/>
                    <a:gd name="connsiteY18" fmla="*/ 564038 h 1775828"/>
                    <a:gd name="connsiteX19" fmla="*/ 1584020 w 1592247"/>
                    <a:gd name="connsiteY19" fmla="*/ 866566 h 1775828"/>
                    <a:gd name="connsiteX20" fmla="*/ 1583553 w 1592247"/>
                    <a:gd name="connsiteY20" fmla="*/ 1061362 h 1775828"/>
                    <a:gd name="connsiteX21" fmla="*/ 1500266 w 1592247"/>
                    <a:gd name="connsiteY21" fmla="*/ 1329723 h 1775828"/>
                    <a:gd name="connsiteX22" fmla="*/ 1512810 w 1592247"/>
                    <a:gd name="connsiteY22" fmla="*/ 1608875 h 1775828"/>
                    <a:gd name="connsiteX0" fmla="*/ 1356352 w 1592247"/>
                    <a:gd name="connsiteY0" fmla="*/ 1766637 h 1771357"/>
                    <a:gd name="connsiteX1" fmla="*/ 1052633 w 1592247"/>
                    <a:gd name="connsiteY1" fmla="*/ 1540885 h 1771357"/>
                    <a:gd name="connsiteX2" fmla="*/ 852265 w 1592247"/>
                    <a:gd name="connsiteY2" fmla="*/ 1505261 h 1771357"/>
                    <a:gd name="connsiteX3" fmla="*/ 600154 w 1592247"/>
                    <a:gd name="connsiteY3" fmla="*/ 1669474 h 1771357"/>
                    <a:gd name="connsiteX4" fmla="*/ 456416 w 1592247"/>
                    <a:gd name="connsiteY4" fmla="*/ 1770028 h 1771357"/>
                    <a:gd name="connsiteX5" fmla="*/ 288755 w 1592247"/>
                    <a:gd name="connsiteY5" fmla="*/ 1730266 h 1771357"/>
                    <a:gd name="connsiteX6" fmla="*/ 108608 w 1592247"/>
                    <a:gd name="connsiteY6" fmla="*/ 1649492 h 1771357"/>
                    <a:gd name="connsiteX7" fmla="*/ 61925 w 1592247"/>
                    <a:gd name="connsiteY7" fmla="*/ 1374603 h 1771357"/>
                    <a:gd name="connsiteX8" fmla="*/ 57809 w 1592247"/>
                    <a:gd name="connsiteY8" fmla="*/ 1142986 h 1771357"/>
                    <a:gd name="connsiteX9" fmla="*/ 3448 w 1592247"/>
                    <a:gd name="connsiteY9" fmla="*/ 561749 h 1771357"/>
                    <a:gd name="connsiteX10" fmla="*/ 170284 w 1592247"/>
                    <a:gd name="connsiteY10" fmla="*/ 155129 h 1771357"/>
                    <a:gd name="connsiteX11" fmla="*/ 409793 w 1592247"/>
                    <a:gd name="connsiteY11" fmla="*/ 359618 h 1771357"/>
                    <a:gd name="connsiteX12" fmla="*/ 521252 w 1592247"/>
                    <a:gd name="connsiteY12" fmla="*/ 125829 h 1771357"/>
                    <a:gd name="connsiteX13" fmla="*/ 600378 w 1592247"/>
                    <a:gd name="connsiteY13" fmla="*/ 185 h 1771357"/>
                    <a:gd name="connsiteX14" fmla="*/ 766658 w 1592247"/>
                    <a:gd name="connsiteY14" fmla="*/ 154116 h 1771357"/>
                    <a:gd name="connsiteX15" fmla="*/ 889680 w 1592247"/>
                    <a:gd name="connsiteY15" fmla="*/ 375231 h 1771357"/>
                    <a:gd name="connsiteX16" fmla="*/ 1025576 w 1592247"/>
                    <a:gd name="connsiteY16" fmla="*/ 42114 h 1771357"/>
                    <a:gd name="connsiteX17" fmla="*/ 1382515 w 1592247"/>
                    <a:gd name="connsiteY17" fmla="*/ 320258 h 1771357"/>
                    <a:gd name="connsiteX18" fmla="*/ 1533364 w 1592247"/>
                    <a:gd name="connsiteY18" fmla="*/ 564038 h 1771357"/>
                    <a:gd name="connsiteX19" fmla="*/ 1584020 w 1592247"/>
                    <a:gd name="connsiteY19" fmla="*/ 866566 h 1771357"/>
                    <a:gd name="connsiteX20" fmla="*/ 1583553 w 1592247"/>
                    <a:gd name="connsiteY20" fmla="*/ 1061362 h 1771357"/>
                    <a:gd name="connsiteX21" fmla="*/ 1500266 w 1592247"/>
                    <a:gd name="connsiteY21" fmla="*/ 1329723 h 1771357"/>
                    <a:gd name="connsiteX22" fmla="*/ 1512810 w 1592247"/>
                    <a:gd name="connsiteY22" fmla="*/ 1608875 h 1771357"/>
                    <a:gd name="connsiteX0" fmla="*/ 1356352 w 1592247"/>
                    <a:gd name="connsiteY0" fmla="*/ 1766637 h 1767724"/>
                    <a:gd name="connsiteX1" fmla="*/ 1052633 w 1592247"/>
                    <a:gd name="connsiteY1" fmla="*/ 1540885 h 1767724"/>
                    <a:gd name="connsiteX2" fmla="*/ 852265 w 1592247"/>
                    <a:gd name="connsiteY2" fmla="*/ 1505261 h 1767724"/>
                    <a:gd name="connsiteX3" fmla="*/ 600154 w 1592247"/>
                    <a:gd name="connsiteY3" fmla="*/ 1669474 h 1767724"/>
                    <a:gd name="connsiteX4" fmla="*/ 484002 w 1592247"/>
                    <a:gd name="connsiteY4" fmla="*/ 1735194 h 1767724"/>
                    <a:gd name="connsiteX5" fmla="*/ 288755 w 1592247"/>
                    <a:gd name="connsiteY5" fmla="*/ 1730266 h 1767724"/>
                    <a:gd name="connsiteX6" fmla="*/ 108608 w 1592247"/>
                    <a:gd name="connsiteY6" fmla="*/ 1649492 h 1767724"/>
                    <a:gd name="connsiteX7" fmla="*/ 61925 w 1592247"/>
                    <a:gd name="connsiteY7" fmla="*/ 1374603 h 1767724"/>
                    <a:gd name="connsiteX8" fmla="*/ 57809 w 1592247"/>
                    <a:gd name="connsiteY8" fmla="*/ 1142986 h 1767724"/>
                    <a:gd name="connsiteX9" fmla="*/ 3448 w 1592247"/>
                    <a:gd name="connsiteY9" fmla="*/ 561749 h 1767724"/>
                    <a:gd name="connsiteX10" fmla="*/ 170284 w 1592247"/>
                    <a:gd name="connsiteY10" fmla="*/ 155129 h 1767724"/>
                    <a:gd name="connsiteX11" fmla="*/ 409793 w 1592247"/>
                    <a:gd name="connsiteY11" fmla="*/ 359618 h 1767724"/>
                    <a:gd name="connsiteX12" fmla="*/ 521252 w 1592247"/>
                    <a:gd name="connsiteY12" fmla="*/ 125829 h 1767724"/>
                    <a:gd name="connsiteX13" fmla="*/ 600378 w 1592247"/>
                    <a:gd name="connsiteY13" fmla="*/ 185 h 1767724"/>
                    <a:gd name="connsiteX14" fmla="*/ 766658 w 1592247"/>
                    <a:gd name="connsiteY14" fmla="*/ 154116 h 1767724"/>
                    <a:gd name="connsiteX15" fmla="*/ 889680 w 1592247"/>
                    <a:gd name="connsiteY15" fmla="*/ 375231 h 1767724"/>
                    <a:gd name="connsiteX16" fmla="*/ 1025576 w 1592247"/>
                    <a:gd name="connsiteY16" fmla="*/ 42114 h 1767724"/>
                    <a:gd name="connsiteX17" fmla="*/ 1382515 w 1592247"/>
                    <a:gd name="connsiteY17" fmla="*/ 320258 h 1767724"/>
                    <a:gd name="connsiteX18" fmla="*/ 1533364 w 1592247"/>
                    <a:gd name="connsiteY18" fmla="*/ 564038 h 1767724"/>
                    <a:gd name="connsiteX19" fmla="*/ 1584020 w 1592247"/>
                    <a:gd name="connsiteY19" fmla="*/ 866566 h 1767724"/>
                    <a:gd name="connsiteX20" fmla="*/ 1583553 w 1592247"/>
                    <a:gd name="connsiteY20" fmla="*/ 1061362 h 1767724"/>
                    <a:gd name="connsiteX21" fmla="*/ 1500266 w 1592247"/>
                    <a:gd name="connsiteY21" fmla="*/ 1329723 h 1767724"/>
                    <a:gd name="connsiteX22" fmla="*/ 1512810 w 1592247"/>
                    <a:gd name="connsiteY22" fmla="*/ 1608875 h 1767724"/>
                    <a:gd name="connsiteX0" fmla="*/ 1356352 w 1592247"/>
                    <a:gd name="connsiteY0" fmla="*/ 1766637 h 1767724"/>
                    <a:gd name="connsiteX1" fmla="*/ 1052633 w 1592247"/>
                    <a:gd name="connsiteY1" fmla="*/ 1540885 h 1767724"/>
                    <a:gd name="connsiteX2" fmla="*/ 852265 w 1592247"/>
                    <a:gd name="connsiteY2" fmla="*/ 1505261 h 1767724"/>
                    <a:gd name="connsiteX3" fmla="*/ 600154 w 1592247"/>
                    <a:gd name="connsiteY3" fmla="*/ 1669474 h 1767724"/>
                    <a:gd name="connsiteX4" fmla="*/ 484002 w 1592247"/>
                    <a:gd name="connsiteY4" fmla="*/ 1735194 h 1767724"/>
                    <a:gd name="connsiteX5" fmla="*/ 288755 w 1592247"/>
                    <a:gd name="connsiteY5" fmla="*/ 1730266 h 1767724"/>
                    <a:gd name="connsiteX6" fmla="*/ 108608 w 1592247"/>
                    <a:gd name="connsiteY6" fmla="*/ 1649492 h 1767724"/>
                    <a:gd name="connsiteX7" fmla="*/ 61925 w 1592247"/>
                    <a:gd name="connsiteY7" fmla="*/ 1374603 h 1767724"/>
                    <a:gd name="connsiteX8" fmla="*/ 57809 w 1592247"/>
                    <a:gd name="connsiteY8" fmla="*/ 1142986 h 1767724"/>
                    <a:gd name="connsiteX9" fmla="*/ 3448 w 1592247"/>
                    <a:gd name="connsiteY9" fmla="*/ 561749 h 1767724"/>
                    <a:gd name="connsiteX10" fmla="*/ 170284 w 1592247"/>
                    <a:gd name="connsiteY10" fmla="*/ 155129 h 1767724"/>
                    <a:gd name="connsiteX11" fmla="*/ 409793 w 1592247"/>
                    <a:gd name="connsiteY11" fmla="*/ 359618 h 1767724"/>
                    <a:gd name="connsiteX12" fmla="*/ 521252 w 1592247"/>
                    <a:gd name="connsiteY12" fmla="*/ 125829 h 1767724"/>
                    <a:gd name="connsiteX13" fmla="*/ 600378 w 1592247"/>
                    <a:gd name="connsiteY13" fmla="*/ 185 h 1767724"/>
                    <a:gd name="connsiteX14" fmla="*/ 766658 w 1592247"/>
                    <a:gd name="connsiteY14" fmla="*/ 154116 h 1767724"/>
                    <a:gd name="connsiteX15" fmla="*/ 889680 w 1592247"/>
                    <a:gd name="connsiteY15" fmla="*/ 375231 h 1767724"/>
                    <a:gd name="connsiteX16" fmla="*/ 1025576 w 1592247"/>
                    <a:gd name="connsiteY16" fmla="*/ 42114 h 1767724"/>
                    <a:gd name="connsiteX17" fmla="*/ 1382515 w 1592247"/>
                    <a:gd name="connsiteY17" fmla="*/ 320258 h 1767724"/>
                    <a:gd name="connsiteX18" fmla="*/ 1533364 w 1592247"/>
                    <a:gd name="connsiteY18" fmla="*/ 564038 h 1767724"/>
                    <a:gd name="connsiteX19" fmla="*/ 1584020 w 1592247"/>
                    <a:gd name="connsiteY19" fmla="*/ 866566 h 1767724"/>
                    <a:gd name="connsiteX20" fmla="*/ 1583553 w 1592247"/>
                    <a:gd name="connsiteY20" fmla="*/ 1061362 h 1767724"/>
                    <a:gd name="connsiteX21" fmla="*/ 1500266 w 1592247"/>
                    <a:gd name="connsiteY21" fmla="*/ 1329723 h 1767724"/>
                    <a:gd name="connsiteX22" fmla="*/ 1496259 w 1592247"/>
                    <a:gd name="connsiteY22" fmla="*/ 1636742 h 1767724"/>
                    <a:gd name="connsiteX0" fmla="*/ 1356352 w 1592247"/>
                    <a:gd name="connsiteY0" fmla="*/ 1766637 h 1803945"/>
                    <a:gd name="connsiteX1" fmla="*/ 1052633 w 1592247"/>
                    <a:gd name="connsiteY1" fmla="*/ 1540885 h 1803945"/>
                    <a:gd name="connsiteX2" fmla="*/ 852265 w 1592247"/>
                    <a:gd name="connsiteY2" fmla="*/ 1505261 h 1803945"/>
                    <a:gd name="connsiteX3" fmla="*/ 600154 w 1592247"/>
                    <a:gd name="connsiteY3" fmla="*/ 1669474 h 1803945"/>
                    <a:gd name="connsiteX4" fmla="*/ 484002 w 1592247"/>
                    <a:gd name="connsiteY4" fmla="*/ 1735194 h 1803945"/>
                    <a:gd name="connsiteX5" fmla="*/ 288755 w 1592247"/>
                    <a:gd name="connsiteY5" fmla="*/ 1730266 h 1803945"/>
                    <a:gd name="connsiteX6" fmla="*/ 108608 w 1592247"/>
                    <a:gd name="connsiteY6" fmla="*/ 1649492 h 1803945"/>
                    <a:gd name="connsiteX7" fmla="*/ 61925 w 1592247"/>
                    <a:gd name="connsiteY7" fmla="*/ 1374603 h 1803945"/>
                    <a:gd name="connsiteX8" fmla="*/ 57809 w 1592247"/>
                    <a:gd name="connsiteY8" fmla="*/ 1142986 h 1803945"/>
                    <a:gd name="connsiteX9" fmla="*/ 3448 w 1592247"/>
                    <a:gd name="connsiteY9" fmla="*/ 561749 h 1803945"/>
                    <a:gd name="connsiteX10" fmla="*/ 170284 w 1592247"/>
                    <a:gd name="connsiteY10" fmla="*/ 155129 h 1803945"/>
                    <a:gd name="connsiteX11" fmla="*/ 409793 w 1592247"/>
                    <a:gd name="connsiteY11" fmla="*/ 359618 h 1803945"/>
                    <a:gd name="connsiteX12" fmla="*/ 521252 w 1592247"/>
                    <a:gd name="connsiteY12" fmla="*/ 125829 h 1803945"/>
                    <a:gd name="connsiteX13" fmla="*/ 600378 w 1592247"/>
                    <a:gd name="connsiteY13" fmla="*/ 185 h 1803945"/>
                    <a:gd name="connsiteX14" fmla="*/ 766658 w 1592247"/>
                    <a:gd name="connsiteY14" fmla="*/ 154116 h 1803945"/>
                    <a:gd name="connsiteX15" fmla="*/ 889680 w 1592247"/>
                    <a:gd name="connsiteY15" fmla="*/ 375231 h 1803945"/>
                    <a:gd name="connsiteX16" fmla="*/ 1025576 w 1592247"/>
                    <a:gd name="connsiteY16" fmla="*/ 42114 h 1803945"/>
                    <a:gd name="connsiteX17" fmla="*/ 1382515 w 1592247"/>
                    <a:gd name="connsiteY17" fmla="*/ 320258 h 1803945"/>
                    <a:gd name="connsiteX18" fmla="*/ 1533364 w 1592247"/>
                    <a:gd name="connsiteY18" fmla="*/ 564038 h 1803945"/>
                    <a:gd name="connsiteX19" fmla="*/ 1584020 w 1592247"/>
                    <a:gd name="connsiteY19" fmla="*/ 866566 h 1803945"/>
                    <a:gd name="connsiteX20" fmla="*/ 1583553 w 1592247"/>
                    <a:gd name="connsiteY20" fmla="*/ 1061362 h 1803945"/>
                    <a:gd name="connsiteX21" fmla="*/ 1500266 w 1592247"/>
                    <a:gd name="connsiteY21" fmla="*/ 1329723 h 1803945"/>
                    <a:gd name="connsiteX22" fmla="*/ 1358330 w 1592247"/>
                    <a:gd name="connsiteY22" fmla="*/ 1803945 h 1803945"/>
                    <a:gd name="connsiteX0" fmla="*/ 1356352 w 1592247"/>
                    <a:gd name="connsiteY0" fmla="*/ 1766637 h 1803945"/>
                    <a:gd name="connsiteX1" fmla="*/ 1052633 w 1592247"/>
                    <a:gd name="connsiteY1" fmla="*/ 1540885 h 1803945"/>
                    <a:gd name="connsiteX2" fmla="*/ 852265 w 1592247"/>
                    <a:gd name="connsiteY2" fmla="*/ 1505261 h 1803945"/>
                    <a:gd name="connsiteX3" fmla="*/ 600154 w 1592247"/>
                    <a:gd name="connsiteY3" fmla="*/ 1669474 h 1803945"/>
                    <a:gd name="connsiteX4" fmla="*/ 484002 w 1592247"/>
                    <a:gd name="connsiteY4" fmla="*/ 1735194 h 1803945"/>
                    <a:gd name="connsiteX5" fmla="*/ 288755 w 1592247"/>
                    <a:gd name="connsiteY5" fmla="*/ 1730266 h 1803945"/>
                    <a:gd name="connsiteX6" fmla="*/ 108608 w 1592247"/>
                    <a:gd name="connsiteY6" fmla="*/ 1649492 h 1803945"/>
                    <a:gd name="connsiteX7" fmla="*/ 61925 w 1592247"/>
                    <a:gd name="connsiteY7" fmla="*/ 1374603 h 1803945"/>
                    <a:gd name="connsiteX8" fmla="*/ 57809 w 1592247"/>
                    <a:gd name="connsiteY8" fmla="*/ 1142986 h 1803945"/>
                    <a:gd name="connsiteX9" fmla="*/ 3448 w 1592247"/>
                    <a:gd name="connsiteY9" fmla="*/ 561749 h 1803945"/>
                    <a:gd name="connsiteX10" fmla="*/ 170284 w 1592247"/>
                    <a:gd name="connsiteY10" fmla="*/ 155129 h 1803945"/>
                    <a:gd name="connsiteX11" fmla="*/ 409793 w 1592247"/>
                    <a:gd name="connsiteY11" fmla="*/ 359618 h 1803945"/>
                    <a:gd name="connsiteX12" fmla="*/ 521252 w 1592247"/>
                    <a:gd name="connsiteY12" fmla="*/ 125829 h 1803945"/>
                    <a:gd name="connsiteX13" fmla="*/ 600378 w 1592247"/>
                    <a:gd name="connsiteY13" fmla="*/ 185 h 1803945"/>
                    <a:gd name="connsiteX14" fmla="*/ 766658 w 1592247"/>
                    <a:gd name="connsiteY14" fmla="*/ 154116 h 1803945"/>
                    <a:gd name="connsiteX15" fmla="*/ 889680 w 1592247"/>
                    <a:gd name="connsiteY15" fmla="*/ 375231 h 1803945"/>
                    <a:gd name="connsiteX16" fmla="*/ 1025576 w 1592247"/>
                    <a:gd name="connsiteY16" fmla="*/ 42114 h 1803945"/>
                    <a:gd name="connsiteX17" fmla="*/ 1382515 w 1592247"/>
                    <a:gd name="connsiteY17" fmla="*/ 320258 h 1803945"/>
                    <a:gd name="connsiteX18" fmla="*/ 1533364 w 1592247"/>
                    <a:gd name="connsiteY18" fmla="*/ 564038 h 1803945"/>
                    <a:gd name="connsiteX19" fmla="*/ 1584020 w 1592247"/>
                    <a:gd name="connsiteY19" fmla="*/ 866566 h 1803945"/>
                    <a:gd name="connsiteX20" fmla="*/ 1583553 w 1592247"/>
                    <a:gd name="connsiteY20" fmla="*/ 1061362 h 1803945"/>
                    <a:gd name="connsiteX21" fmla="*/ 1500266 w 1592247"/>
                    <a:gd name="connsiteY21" fmla="*/ 1329723 h 1803945"/>
                    <a:gd name="connsiteX22" fmla="*/ 1431585 w 1592247"/>
                    <a:gd name="connsiteY22" fmla="*/ 1560997 h 1803945"/>
                    <a:gd name="connsiteX23" fmla="*/ 1358330 w 1592247"/>
                    <a:gd name="connsiteY23" fmla="*/ 1803945 h 1803945"/>
                    <a:gd name="connsiteX0" fmla="*/ 1356352 w 1592247"/>
                    <a:gd name="connsiteY0" fmla="*/ 1766637 h 1803945"/>
                    <a:gd name="connsiteX1" fmla="*/ 1052633 w 1592247"/>
                    <a:gd name="connsiteY1" fmla="*/ 1540885 h 1803945"/>
                    <a:gd name="connsiteX2" fmla="*/ 852265 w 1592247"/>
                    <a:gd name="connsiteY2" fmla="*/ 1505261 h 1803945"/>
                    <a:gd name="connsiteX3" fmla="*/ 600154 w 1592247"/>
                    <a:gd name="connsiteY3" fmla="*/ 1669474 h 1803945"/>
                    <a:gd name="connsiteX4" fmla="*/ 484002 w 1592247"/>
                    <a:gd name="connsiteY4" fmla="*/ 1735194 h 1803945"/>
                    <a:gd name="connsiteX5" fmla="*/ 288755 w 1592247"/>
                    <a:gd name="connsiteY5" fmla="*/ 1730266 h 1803945"/>
                    <a:gd name="connsiteX6" fmla="*/ 108608 w 1592247"/>
                    <a:gd name="connsiteY6" fmla="*/ 1649492 h 1803945"/>
                    <a:gd name="connsiteX7" fmla="*/ 61925 w 1592247"/>
                    <a:gd name="connsiteY7" fmla="*/ 1374603 h 1803945"/>
                    <a:gd name="connsiteX8" fmla="*/ 57809 w 1592247"/>
                    <a:gd name="connsiteY8" fmla="*/ 1142986 h 1803945"/>
                    <a:gd name="connsiteX9" fmla="*/ 3448 w 1592247"/>
                    <a:gd name="connsiteY9" fmla="*/ 561749 h 1803945"/>
                    <a:gd name="connsiteX10" fmla="*/ 170284 w 1592247"/>
                    <a:gd name="connsiteY10" fmla="*/ 155129 h 1803945"/>
                    <a:gd name="connsiteX11" fmla="*/ 409793 w 1592247"/>
                    <a:gd name="connsiteY11" fmla="*/ 359618 h 1803945"/>
                    <a:gd name="connsiteX12" fmla="*/ 521252 w 1592247"/>
                    <a:gd name="connsiteY12" fmla="*/ 125829 h 1803945"/>
                    <a:gd name="connsiteX13" fmla="*/ 600378 w 1592247"/>
                    <a:gd name="connsiteY13" fmla="*/ 185 h 1803945"/>
                    <a:gd name="connsiteX14" fmla="*/ 766658 w 1592247"/>
                    <a:gd name="connsiteY14" fmla="*/ 154116 h 1803945"/>
                    <a:gd name="connsiteX15" fmla="*/ 889680 w 1592247"/>
                    <a:gd name="connsiteY15" fmla="*/ 375231 h 1803945"/>
                    <a:gd name="connsiteX16" fmla="*/ 1025576 w 1592247"/>
                    <a:gd name="connsiteY16" fmla="*/ 42114 h 1803945"/>
                    <a:gd name="connsiteX17" fmla="*/ 1382515 w 1592247"/>
                    <a:gd name="connsiteY17" fmla="*/ 320258 h 1803945"/>
                    <a:gd name="connsiteX18" fmla="*/ 1533364 w 1592247"/>
                    <a:gd name="connsiteY18" fmla="*/ 564038 h 1803945"/>
                    <a:gd name="connsiteX19" fmla="*/ 1584020 w 1592247"/>
                    <a:gd name="connsiteY19" fmla="*/ 866566 h 1803945"/>
                    <a:gd name="connsiteX20" fmla="*/ 1583553 w 1592247"/>
                    <a:gd name="connsiteY20" fmla="*/ 1061362 h 1803945"/>
                    <a:gd name="connsiteX21" fmla="*/ 1500266 w 1592247"/>
                    <a:gd name="connsiteY21" fmla="*/ 1329723 h 1803945"/>
                    <a:gd name="connsiteX22" fmla="*/ 1497791 w 1592247"/>
                    <a:gd name="connsiteY22" fmla="*/ 1665498 h 1803945"/>
                    <a:gd name="connsiteX23" fmla="*/ 1358330 w 1592247"/>
                    <a:gd name="connsiteY23" fmla="*/ 1803945 h 1803945"/>
                    <a:gd name="connsiteX0" fmla="*/ 1356352 w 1592247"/>
                    <a:gd name="connsiteY0" fmla="*/ 1766637 h 1767724"/>
                    <a:gd name="connsiteX1" fmla="*/ 1052633 w 1592247"/>
                    <a:gd name="connsiteY1" fmla="*/ 1540885 h 1767724"/>
                    <a:gd name="connsiteX2" fmla="*/ 852265 w 1592247"/>
                    <a:gd name="connsiteY2" fmla="*/ 1505261 h 1767724"/>
                    <a:gd name="connsiteX3" fmla="*/ 600154 w 1592247"/>
                    <a:gd name="connsiteY3" fmla="*/ 1669474 h 1767724"/>
                    <a:gd name="connsiteX4" fmla="*/ 484002 w 1592247"/>
                    <a:gd name="connsiteY4" fmla="*/ 1735194 h 1767724"/>
                    <a:gd name="connsiteX5" fmla="*/ 288755 w 1592247"/>
                    <a:gd name="connsiteY5" fmla="*/ 1730266 h 1767724"/>
                    <a:gd name="connsiteX6" fmla="*/ 108608 w 1592247"/>
                    <a:gd name="connsiteY6" fmla="*/ 1649492 h 1767724"/>
                    <a:gd name="connsiteX7" fmla="*/ 61925 w 1592247"/>
                    <a:gd name="connsiteY7" fmla="*/ 1374603 h 1767724"/>
                    <a:gd name="connsiteX8" fmla="*/ 57809 w 1592247"/>
                    <a:gd name="connsiteY8" fmla="*/ 1142986 h 1767724"/>
                    <a:gd name="connsiteX9" fmla="*/ 3448 w 1592247"/>
                    <a:gd name="connsiteY9" fmla="*/ 561749 h 1767724"/>
                    <a:gd name="connsiteX10" fmla="*/ 170284 w 1592247"/>
                    <a:gd name="connsiteY10" fmla="*/ 155129 h 1767724"/>
                    <a:gd name="connsiteX11" fmla="*/ 409793 w 1592247"/>
                    <a:gd name="connsiteY11" fmla="*/ 359618 h 1767724"/>
                    <a:gd name="connsiteX12" fmla="*/ 521252 w 1592247"/>
                    <a:gd name="connsiteY12" fmla="*/ 125829 h 1767724"/>
                    <a:gd name="connsiteX13" fmla="*/ 600378 w 1592247"/>
                    <a:gd name="connsiteY13" fmla="*/ 185 h 1767724"/>
                    <a:gd name="connsiteX14" fmla="*/ 766658 w 1592247"/>
                    <a:gd name="connsiteY14" fmla="*/ 154116 h 1767724"/>
                    <a:gd name="connsiteX15" fmla="*/ 889680 w 1592247"/>
                    <a:gd name="connsiteY15" fmla="*/ 375231 h 1767724"/>
                    <a:gd name="connsiteX16" fmla="*/ 1025576 w 1592247"/>
                    <a:gd name="connsiteY16" fmla="*/ 42114 h 1767724"/>
                    <a:gd name="connsiteX17" fmla="*/ 1382515 w 1592247"/>
                    <a:gd name="connsiteY17" fmla="*/ 320258 h 1767724"/>
                    <a:gd name="connsiteX18" fmla="*/ 1533364 w 1592247"/>
                    <a:gd name="connsiteY18" fmla="*/ 564038 h 1767724"/>
                    <a:gd name="connsiteX19" fmla="*/ 1584020 w 1592247"/>
                    <a:gd name="connsiteY19" fmla="*/ 866566 h 1767724"/>
                    <a:gd name="connsiteX20" fmla="*/ 1583553 w 1592247"/>
                    <a:gd name="connsiteY20" fmla="*/ 1061362 h 1767724"/>
                    <a:gd name="connsiteX21" fmla="*/ 1500266 w 1592247"/>
                    <a:gd name="connsiteY21" fmla="*/ 1329723 h 1767724"/>
                    <a:gd name="connsiteX22" fmla="*/ 1497791 w 1592247"/>
                    <a:gd name="connsiteY22" fmla="*/ 1665498 h 1767724"/>
                    <a:gd name="connsiteX0" fmla="*/ 1356352 w 1592247"/>
                    <a:gd name="connsiteY0" fmla="*/ 1766637 h 1767748"/>
                    <a:gd name="connsiteX1" fmla="*/ 1052633 w 1592247"/>
                    <a:gd name="connsiteY1" fmla="*/ 1540885 h 1767748"/>
                    <a:gd name="connsiteX2" fmla="*/ 885367 w 1592247"/>
                    <a:gd name="connsiteY2" fmla="*/ 1477395 h 1767748"/>
                    <a:gd name="connsiteX3" fmla="*/ 600154 w 1592247"/>
                    <a:gd name="connsiteY3" fmla="*/ 1669474 h 1767748"/>
                    <a:gd name="connsiteX4" fmla="*/ 484002 w 1592247"/>
                    <a:gd name="connsiteY4" fmla="*/ 1735194 h 1767748"/>
                    <a:gd name="connsiteX5" fmla="*/ 288755 w 1592247"/>
                    <a:gd name="connsiteY5" fmla="*/ 1730266 h 1767748"/>
                    <a:gd name="connsiteX6" fmla="*/ 108608 w 1592247"/>
                    <a:gd name="connsiteY6" fmla="*/ 1649492 h 1767748"/>
                    <a:gd name="connsiteX7" fmla="*/ 61925 w 1592247"/>
                    <a:gd name="connsiteY7" fmla="*/ 1374603 h 1767748"/>
                    <a:gd name="connsiteX8" fmla="*/ 57809 w 1592247"/>
                    <a:gd name="connsiteY8" fmla="*/ 1142986 h 1767748"/>
                    <a:gd name="connsiteX9" fmla="*/ 3448 w 1592247"/>
                    <a:gd name="connsiteY9" fmla="*/ 561749 h 1767748"/>
                    <a:gd name="connsiteX10" fmla="*/ 170284 w 1592247"/>
                    <a:gd name="connsiteY10" fmla="*/ 155129 h 1767748"/>
                    <a:gd name="connsiteX11" fmla="*/ 409793 w 1592247"/>
                    <a:gd name="connsiteY11" fmla="*/ 359618 h 1767748"/>
                    <a:gd name="connsiteX12" fmla="*/ 521252 w 1592247"/>
                    <a:gd name="connsiteY12" fmla="*/ 125829 h 1767748"/>
                    <a:gd name="connsiteX13" fmla="*/ 600378 w 1592247"/>
                    <a:gd name="connsiteY13" fmla="*/ 185 h 1767748"/>
                    <a:gd name="connsiteX14" fmla="*/ 766658 w 1592247"/>
                    <a:gd name="connsiteY14" fmla="*/ 154116 h 1767748"/>
                    <a:gd name="connsiteX15" fmla="*/ 889680 w 1592247"/>
                    <a:gd name="connsiteY15" fmla="*/ 375231 h 1767748"/>
                    <a:gd name="connsiteX16" fmla="*/ 1025576 w 1592247"/>
                    <a:gd name="connsiteY16" fmla="*/ 42114 h 1767748"/>
                    <a:gd name="connsiteX17" fmla="*/ 1382515 w 1592247"/>
                    <a:gd name="connsiteY17" fmla="*/ 320258 h 1767748"/>
                    <a:gd name="connsiteX18" fmla="*/ 1533364 w 1592247"/>
                    <a:gd name="connsiteY18" fmla="*/ 564038 h 1767748"/>
                    <a:gd name="connsiteX19" fmla="*/ 1584020 w 1592247"/>
                    <a:gd name="connsiteY19" fmla="*/ 866566 h 1767748"/>
                    <a:gd name="connsiteX20" fmla="*/ 1583553 w 1592247"/>
                    <a:gd name="connsiteY20" fmla="*/ 1061362 h 1767748"/>
                    <a:gd name="connsiteX21" fmla="*/ 1500266 w 1592247"/>
                    <a:gd name="connsiteY21" fmla="*/ 1329723 h 1767748"/>
                    <a:gd name="connsiteX22" fmla="*/ 1497791 w 1592247"/>
                    <a:gd name="connsiteY22" fmla="*/ 1665498 h 1767748"/>
                    <a:gd name="connsiteX0" fmla="*/ 1356352 w 1592247"/>
                    <a:gd name="connsiteY0" fmla="*/ 1766637 h 1767748"/>
                    <a:gd name="connsiteX1" fmla="*/ 1052633 w 1592247"/>
                    <a:gd name="connsiteY1" fmla="*/ 1540885 h 1767748"/>
                    <a:gd name="connsiteX2" fmla="*/ 885367 w 1592247"/>
                    <a:gd name="connsiteY2" fmla="*/ 1477395 h 1767748"/>
                    <a:gd name="connsiteX3" fmla="*/ 600154 w 1592247"/>
                    <a:gd name="connsiteY3" fmla="*/ 1669474 h 1767748"/>
                    <a:gd name="connsiteX4" fmla="*/ 484002 w 1592247"/>
                    <a:gd name="connsiteY4" fmla="*/ 1735194 h 1767748"/>
                    <a:gd name="connsiteX5" fmla="*/ 299789 w 1592247"/>
                    <a:gd name="connsiteY5" fmla="*/ 1758134 h 1767748"/>
                    <a:gd name="connsiteX6" fmla="*/ 108608 w 1592247"/>
                    <a:gd name="connsiteY6" fmla="*/ 1649492 h 1767748"/>
                    <a:gd name="connsiteX7" fmla="*/ 61925 w 1592247"/>
                    <a:gd name="connsiteY7" fmla="*/ 1374603 h 1767748"/>
                    <a:gd name="connsiteX8" fmla="*/ 57809 w 1592247"/>
                    <a:gd name="connsiteY8" fmla="*/ 1142986 h 1767748"/>
                    <a:gd name="connsiteX9" fmla="*/ 3448 w 1592247"/>
                    <a:gd name="connsiteY9" fmla="*/ 561749 h 1767748"/>
                    <a:gd name="connsiteX10" fmla="*/ 170284 w 1592247"/>
                    <a:gd name="connsiteY10" fmla="*/ 155129 h 1767748"/>
                    <a:gd name="connsiteX11" fmla="*/ 409793 w 1592247"/>
                    <a:gd name="connsiteY11" fmla="*/ 359618 h 1767748"/>
                    <a:gd name="connsiteX12" fmla="*/ 521252 w 1592247"/>
                    <a:gd name="connsiteY12" fmla="*/ 125829 h 1767748"/>
                    <a:gd name="connsiteX13" fmla="*/ 600378 w 1592247"/>
                    <a:gd name="connsiteY13" fmla="*/ 185 h 1767748"/>
                    <a:gd name="connsiteX14" fmla="*/ 766658 w 1592247"/>
                    <a:gd name="connsiteY14" fmla="*/ 154116 h 1767748"/>
                    <a:gd name="connsiteX15" fmla="*/ 889680 w 1592247"/>
                    <a:gd name="connsiteY15" fmla="*/ 375231 h 1767748"/>
                    <a:gd name="connsiteX16" fmla="*/ 1025576 w 1592247"/>
                    <a:gd name="connsiteY16" fmla="*/ 42114 h 1767748"/>
                    <a:gd name="connsiteX17" fmla="*/ 1382515 w 1592247"/>
                    <a:gd name="connsiteY17" fmla="*/ 320258 h 1767748"/>
                    <a:gd name="connsiteX18" fmla="*/ 1533364 w 1592247"/>
                    <a:gd name="connsiteY18" fmla="*/ 564038 h 1767748"/>
                    <a:gd name="connsiteX19" fmla="*/ 1584020 w 1592247"/>
                    <a:gd name="connsiteY19" fmla="*/ 866566 h 1767748"/>
                    <a:gd name="connsiteX20" fmla="*/ 1583553 w 1592247"/>
                    <a:gd name="connsiteY20" fmla="*/ 1061362 h 1767748"/>
                    <a:gd name="connsiteX21" fmla="*/ 1500266 w 1592247"/>
                    <a:gd name="connsiteY21" fmla="*/ 1329723 h 1767748"/>
                    <a:gd name="connsiteX22" fmla="*/ 1497791 w 1592247"/>
                    <a:gd name="connsiteY22" fmla="*/ 1665498 h 1767748"/>
                    <a:gd name="connsiteX0" fmla="*/ 1356352 w 1589186"/>
                    <a:gd name="connsiteY0" fmla="*/ 1766637 h 1767748"/>
                    <a:gd name="connsiteX1" fmla="*/ 1052633 w 1589186"/>
                    <a:gd name="connsiteY1" fmla="*/ 1540885 h 1767748"/>
                    <a:gd name="connsiteX2" fmla="*/ 885367 w 1589186"/>
                    <a:gd name="connsiteY2" fmla="*/ 1477395 h 1767748"/>
                    <a:gd name="connsiteX3" fmla="*/ 600154 w 1589186"/>
                    <a:gd name="connsiteY3" fmla="*/ 1669474 h 1767748"/>
                    <a:gd name="connsiteX4" fmla="*/ 484002 w 1589186"/>
                    <a:gd name="connsiteY4" fmla="*/ 1735194 h 1767748"/>
                    <a:gd name="connsiteX5" fmla="*/ 299789 w 1589186"/>
                    <a:gd name="connsiteY5" fmla="*/ 1758134 h 1767748"/>
                    <a:gd name="connsiteX6" fmla="*/ 108608 w 1589186"/>
                    <a:gd name="connsiteY6" fmla="*/ 1649492 h 1767748"/>
                    <a:gd name="connsiteX7" fmla="*/ 61925 w 1589186"/>
                    <a:gd name="connsiteY7" fmla="*/ 1374603 h 1767748"/>
                    <a:gd name="connsiteX8" fmla="*/ 57809 w 1589186"/>
                    <a:gd name="connsiteY8" fmla="*/ 1142986 h 1767748"/>
                    <a:gd name="connsiteX9" fmla="*/ 3448 w 1589186"/>
                    <a:gd name="connsiteY9" fmla="*/ 561749 h 1767748"/>
                    <a:gd name="connsiteX10" fmla="*/ 170284 w 1589186"/>
                    <a:gd name="connsiteY10" fmla="*/ 155129 h 1767748"/>
                    <a:gd name="connsiteX11" fmla="*/ 409793 w 1589186"/>
                    <a:gd name="connsiteY11" fmla="*/ 359618 h 1767748"/>
                    <a:gd name="connsiteX12" fmla="*/ 521252 w 1589186"/>
                    <a:gd name="connsiteY12" fmla="*/ 125829 h 1767748"/>
                    <a:gd name="connsiteX13" fmla="*/ 600378 w 1589186"/>
                    <a:gd name="connsiteY13" fmla="*/ 185 h 1767748"/>
                    <a:gd name="connsiteX14" fmla="*/ 766658 w 1589186"/>
                    <a:gd name="connsiteY14" fmla="*/ 154116 h 1767748"/>
                    <a:gd name="connsiteX15" fmla="*/ 889680 w 1589186"/>
                    <a:gd name="connsiteY15" fmla="*/ 375231 h 1767748"/>
                    <a:gd name="connsiteX16" fmla="*/ 1025576 w 1589186"/>
                    <a:gd name="connsiteY16" fmla="*/ 42114 h 1767748"/>
                    <a:gd name="connsiteX17" fmla="*/ 1382515 w 1589186"/>
                    <a:gd name="connsiteY17" fmla="*/ 320258 h 1767748"/>
                    <a:gd name="connsiteX18" fmla="*/ 1533364 w 1589186"/>
                    <a:gd name="connsiteY18" fmla="*/ 564038 h 1767748"/>
                    <a:gd name="connsiteX19" fmla="*/ 1584020 w 1589186"/>
                    <a:gd name="connsiteY19" fmla="*/ 866566 h 1767748"/>
                    <a:gd name="connsiteX20" fmla="*/ 1578036 w 1589186"/>
                    <a:gd name="connsiteY20" fmla="*/ 1033495 h 1767748"/>
                    <a:gd name="connsiteX21" fmla="*/ 1500266 w 1589186"/>
                    <a:gd name="connsiteY21" fmla="*/ 1329723 h 1767748"/>
                    <a:gd name="connsiteX22" fmla="*/ 1497791 w 1589186"/>
                    <a:gd name="connsiteY22" fmla="*/ 1665498 h 1767748"/>
                    <a:gd name="connsiteX0" fmla="*/ 1356352 w 1586637"/>
                    <a:gd name="connsiteY0" fmla="*/ 1766637 h 1767748"/>
                    <a:gd name="connsiteX1" fmla="*/ 1052633 w 1586637"/>
                    <a:gd name="connsiteY1" fmla="*/ 1540885 h 1767748"/>
                    <a:gd name="connsiteX2" fmla="*/ 885367 w 1586637"/>
                    <a:gd name="connsiteY2" fmla="*/ 1477395 h 1767748"/>
                    <a:gd name="connsiteX3" fmla="*/ 600154 w 1586637"/>
                    <a:gd name="connsiteY3" fmla="*/ 1669474 h 1767748"/>
                    <a:gd name="connsiteX4" fmla="*/ 484002 w 1586637"/>
                    <a:gd name="connsiteY4" fmla="*/ 1735194 h 1767748"/>
                    <a:gd name="connsiteX5" fmla="*/ 299789 w 1586637"/>
                    <a:gd name="connsiteY5" fmla="*/ 1758134 h 1767748"/>
                    <a:gd name="connsiteX6" fmla="*/ 108608 w 1586637"/>
                    <a:gd name="connsiteY6" fmla="*/ 1649492 h 1767748"/>
                    <a:gd name="connsiteX7" fmla="*/ 61925 w 1586637"/>
                    <a:gd name="connsiteY7" fmla="*/ 1374603 h 1767748"/>
                    <a:gd name="connsiteX8" fmla="*/ 57809 w 1586637"/>
                    <a:gd name="connsiteY8" fmla="*/ 1142986 h 1767748"/>
                    <a:gd name="connsiteX9" fmla="*/ 3448 w 1586637"/>
                    <a:gd name="connsiteY9" fmla="*/ 561749 h 1767748"/>
                    <a:gd name="connsiteX10" fmla="*/ 170284 w 1586637"/>
                    <a:gd name="connsiteY10" fmla="*/ 155129 h 1767748"/>
                    <a:gd name="connsiteX11" fmla="*/ 409793 w 1586637"/>
                    <a:gd name="connsiteY11" fmla="*/ 359618 h 1767748"/>
                    <a:gd name="connsiteX12" fmla="*/ 521252 w 1586637"/>
                    <a:gd name="connsiteY12" fmla="*/ 125829 h 1767748"/>
                    <a:gd name="connsiteX13" fmla="*/ 600378 w 1586637"/>
                    <a:gd name="connsiteY13" fmla="*/ 185 h 1767748"/>
                    <a:gd name="connsiteX14" fmla="*/ 766658 w 1586637"/>
                    <a:gd name="connsiteY14" fmla="*/ 154116 h 1767748"/>
                    <a:gd name="connsiteX15" fmla="*/ 889680 w 1586637"/>
                    <a:gd name="connsiteY15" fmla="*/ 375231 h 1767748"/>
                    <a:gd name="connsiteX16" fmla="*/ 1025576 w 1586637"/>
                    <a:gd name="connsiteY16" fmla="*/ 42114 h 1767748"/>
                    <a:gd name="connsiteX17" fmla="*/ 1382515 w 1586637"/>
                    <a:gd name="connsiteY17" fmla="*/ 320258 h 1767748"/>
                    <a:gd name="connsiteX18" fmla="*/ 1533364 w 1586637"/>
                    <a:gd name="connsiteY18" fmla="*/ 564038 h 1767748"/>
                    <a:gd name="connsiteX19" fmla="*/ 1584020 w 1586637"/>
                    <a:gd name="connsiteY19" fmla="*/ 866566 h 1767748"/>
                    <a:gd name="connsiteX20" fmla="*/ 1578036 w 1586637"/>
                    <a:gd name="connsiteY20" fmla="*/ 1033495 h 1767748"/>
                    <a:gd name="connsiteX21" fmla="*/ 1500266 w 1586637"/>
                    <a:gd name="connsiteY21" fmla="*/ 1329723 h 1767748"/>
                    <a:gd name="connsiteX22" fmla="*/ 1497791 w 1586637"/>
                    <a:gd name="connsiteY22" fmla="*/ 1665498 h 1767748"/>
                    <a:gd name="connsiteX0" fmla="*/ 1356352 w 1584848"/>
                    <a:gd name="connsiteY0" fmla="*/ 1766637 h 1767748"/>
                    <a:gd name="connsiteX1" fmla="*/ 1052633 w 1584848"/>
                    <a:gd name="connsiteY1" fmla="*/ 1540885 h 1767748"/>
                    <a:gd name="connsiteX2" fmla="*/ 885367 w 1584848"/>
                    <a:gd name="connsiteY2" fmla="*/ 1477395 h 1767748"/>
                    <a:gd name="connsiteX3" fmla="*/ 600154 w 1584848"/>
                    <a:gd name="connsiteY3" fmla="*/ 1669474 h 1767748"/>
                    <a:gd name="connsiteX4" fmla="*/ 484002 w 1584848"/>
                    <a:gd name="connsiteY4" fmla="*/ 1735194 h 1767748"/>
                    <a:gd name="connsiteX5" fmla="*/ 299789 w 1584848"/>
                    <a:gd name="connsiteY5" fmla="*/ 1758134 h 1767748"/>
                    <a:gd name="connsiteX6" fmla="*/ 108608 w 1584848"/>
                    <a:gd name="connsiteY6" fmla="*/ 1649492 h 1767748"/>
                    <a:gd name="connsiteX7" fmla="*/ 61925 w 1584848"/>
                    <a:gd name="connsiteY7" fmla="*/ 1374603 h 1767748"/>
                    <a:gd name="connsiteX8" fmla="*/ 57809 w 1584848"/>
                    <a:gd name="connsiteY8" fmla="*/ 1142986 h 1767748"/>
                    <a:gd name="connsiteX9" fmla="*/ 3448 w 1584848"/>
                    <a:gd name="connsiteY9" fmla="*/ 561749 h 1767748"/>
                    <a:gd name="connsiteX10" fmla="*/ 170284 w 1584848"/>
                    <a:gd name="connsiteY10" fmla="*/ 155129 h 1767748"/>
                    <a:gd name="connsiteX11" fmla="*/ 409793 w 1584848"/>
                    <a:gd name="connsiteY11" fmla="*/ 359618 h 1767748"/>
                    <a:gd name="connsiteX12" fmla="*/ 521252 w 1584848"/>
                    <a:gd name="connsiteY12" fmla="*/ 125829 h 1767748"/>
                    <a:gd name="connsiteX13" fmla="*/ 600378 w 1584848"/>
                    <a:gd name="connsiteY13" fmla="*/ 185 h 1767748"/>
                    <a:gd name="connsiteX14" fmla="*/ 766658 w 1584848"/>
                    <a:gd name="connsiteY14" fmla="*/ 154116 h 1767748"/>
                    <a:gd name="connsiteX15" fmla="*/ 889680 w 1584848"/>
                    <a:gd name="connsiteY15" fmla="*/ 375231 h 1767748"/>
                    <a:gd name="connsiteX16" fmla="*/ 1025576 w 1584848"/>
                    <a:gd name="connsiteY16" fmla="*/ 42114 h 1767748"/>
                    <a:gd name="connsiteX17" fmla="*/ 1382515 w 1584848"/>
                    <a:gd name="connsiteY17" fmla="*/ 320258 h 1767748"/>
                    <a:gd name="connsiteX18" fmla="*/ 1533364 w 1584848"/>
                    <a:gd name="connsiteY18" fmla="*/ 564038 h 1767748"/>
                    <a:gd name="connsiteX19" fmla="*/ 1584020 w 1584848"/>
                    <a:gd name="connsiteY19" fmla="*/ 866566 h 1767748"/>
                    <a:gd name="connsiteX20" fmla="*/ 1500266 w 1584848"/>
                    <a:gd name="connsiteY20" fmla="*/ 1329723 h 1767748"/>
                    <a:gd name="connsiteX21" fmla="*/ 1497791 w 1584848"/>
                    <a:gd name="connsiteY21" fmla="*/ 1665498 h 1767748"/>
                    <a:gd name="connsiteX0" fmla="*/ 1356352 w 1584848"/>
                    <a:gd name="connsiteY0" fmla="*/ 1766637 h 1767748"/>
                    <a:gd name="connsiteX1" fmla="*/ 1052633 w 1584848"/>
                    <a:gd name="connsiteY1" fmla="*/ 1540885 h 1767748"/>
                    <a:gd name="connsiteX2" fmla="*/ 885367 w 1584848"/>
                    <a:gd name="connsiteY2" fmla="*/ 1477395 h 1767748"/>
                    <a:gd name="connsiteX3" fmla="*/ 600154 w 1584848"/>
                    <a:gd name="connsiteY3" fmla="*/ 1669474 h 1767748"/>
                    <a:gd name="connsiteX4" fmla="*/ 484002 w 1584848"/>
                    <a:gd name="connsiteY4" fmla="*/ 1735194 h 1767748"/>
                    <a:gd name="connsiteX5" fmla="*/ 299789 w 1584848"/>
                    <a:gd name="connsiteY5" fmla="*/ 1758134 h 1767748"/>
                    <a:gd name="connsiteX6" fmla="*/ 108608 w 1584848"/>
                    <a:gd name="connsiteY6" fmla="*/ 1649492 h 1767748"/>
                    <a:gd name="connsiteX7" fmla="*/ 61925 w 1584848"/>
                    <a:gd name="connsiteY7" fmla="*/ 1374603 h 1767748"/>
                    <a:gd name="connsiteX8" fmla="*/ 57809 w 1584848"/>
                    <a:gd name="connsiteY8" fmla="*/ 1142986 h 1767748"/>
                    <a:gd name="connsiteX9" fmla="*/ 3448 w 1584848"/>
                    <a:gd name="connsiteY9" fmla="*/ 561749 h 1767748"/>
                    <a:gd name="connsiteX10" fmla="*/ 170284 w 1584848"/>
                    <a:gd name="connsiteY10" fmla="*/ 155129 h 1767748"/>
                    <a:gd name="connsiteX11" fmla="*/ 409793 w 1584848"/>
                    <a:gd name="connsiteY11" fmla="*/ 359618 h 1767748"/>
                    <a:gd name="connsiteX12" fmla="*/ 521252 w 1584848"/>
                    <a:gd name="connsiteY12" fmla="*/ 125829 h 1767748"/>
                    <a:gd name="connsiteX13" fmla="*/ 600378 w 1584848"/>
                    <a:gd name="connsiteY13" fmla="*/ 185 h 1767748"/>
                    <a:gd name="connsiteX14" fmla="*/ 766658 w 1584848"/>
                    <a:gd name="connsiteY14" fmla="*/ 154116 h 1767748"/>
                    <a:gd name="connsiteX15" fmla="*/ 889680 w 1584848"/>
                    <a:gd name="connsiteY15" fmla="*/ 375231 h 1767748"/>
                    <a:gd name="connsiteX16" fmla="*/ 1025576 w 1584848"/>
                    <a:gd name="connsiteY16" fmla="*/ 42114 h 1767748"/>
                    <a:gd name="connsiteX17" fmla="*/ 1382515 w 1584848"/>
                    <a:gd name="connsiteY17" fmla="*/ 320258 h 1767748"/>
                    <a:gd name="connsiteX18" fmla="*/ 1533364 w 1584848"/>
                    <a:gd name="connsiteY18" fmla="*/ 564038 h 1767748"/>
                    <a:gd name="connsiteX19" fmla="*/ 1584020 w 1584848"/>
                    <a:gd name="connsiteY19" fmla="*/ 866566 h 1767748"/>
                    <a:gd name="connsiteX20" fmla="*/ 1500266 w 1584848"/>
                    <a:gd name="connsiteY20" fmla="*/ 1329723 h 1767748"/>
                    <a:gd name="connsiteX21" fmla="*/ 1497791 w 1584848"/>
                    <a:gd name="connsiteY21" fmla="*/ 1665498 h 1767748"/>
                    <a:gd name="connsiteX0" fmla="*/ 1356352 w 1584848"/>
                    <a:gd name="connsiteY0" fmla="*/ 1766637 h 1767748"/>
                    <a:gd name="connsiteX1" fmla="*/ 1052633 w 1584848"/>
                    <a:gd name="connsiteY1" fmla="*/ 1540885 h 1767748"/>
                    <a:gd name="connsiteX2" fmla="*/ 885367 w 1584848"/>
                    <a:gd name="connsiteY2" fmla="*/ 1477395 h 1767748"/>
                    <a:gd name="connsiteX3" fmla="*/ 600154 w 1584848"/>
                    <a:gd name="connsiteY3" fmla="*/ 1669474 h 1767748"/>
                    <a:gd name="connsiteX4" fmla="*/ 484002 w 1584848"/>
                    <a:gd name="connsiteY4" fmla="*/ 1735194 h 1767748"/>
                    <a:gd name="connsiteX5" fmla="*/ 299789 w 1584848"/>
                    <a:gd name="connsiteY5" fmla="*/ 1758134 h 1767748"/>
                    <a:gd name="connsiteX6" fmla="*/ 108608 w 1584848"/>
                    <a:gd name="connsiteY6" fmla="*/ 1649492 h 1767748"/>
                    <a:gd name="connsiteX7" fmla="*/ 61925 w 1584848"/>
                    <a:gd name="connsiteY7" fmla="*/ 1374603 h 1767748"/>
                    <a:gd name="connsiteX8" fmla="*/ 57809 w 1584848"/>
                    <a:gd name="connsiteY8" fmla="*/ 1142986 h 1767748"/>
                    <a:gd name="connsiteX9" fmla="*/ 3448 w 1584848"/>
                    <a:gd name="connsiteY9" fmla="*/ 561749 h 1767748"/>
                    <a:gd name="connsiteX10" fmla="*/ 170284 w 1584848"/>
                    <a:gd name="connsiteY10" fmla="*/ 155129 h 1767748"/>
                    <a:gd name="connsiteX11" fmla="*/ 409793 w 1584848"/>
                    <a:gd name="connsiteY11" fmla="*/ 359618 h 1767748"/>
                    <a:gd name="connsiteX12" fmla="*/ 521252 w 1584848"/>
                    <a:gd name="connsiteY12" fmla="*/ 125829 h 1767748"/>
                    <a:gd name="connsiteX13" fmla="*/ 600378 w 1584848"/>
                    <a:gd name="connsiteY13" fmla="*/ 185 h 1767748"/>
                    <a:gd name="connsiteX14" fmla="*/ 766658 w 1584848"/>
                    <a:gd name="connsiteY14" fmla="*/ 154116 h 1767748"/>
                    <a:gd name="connsiteX15" fmla="*/ 889680 w 1584848"/>
                    <a:gd name="connsiteY15" fmla="*/ 375231 h 1767748"/>
                    <a:gd name="connsiteX16" fmla="*/ 1025576 w 1584848"/>
                    <a:gd name="connsiteY16" fmla="*/ 42114 h 1767748"/>
                    <a:gd name="connsiteX17" fmla="*/ 1382515 w 1584848"/>
                    <a:gd name="connsiteY17" fmla="*/ 320258 h 1767748"/>
                    <a:gd name="connsiteX18" fmla="*/ 1533364 w 1584848"/>
                    <a:gd name="connsiteY18" fmla="*/ 564038 h 1767748"/>
                    <a:gd name="connsiteX19" fmla="*/ 1584020 w 1584848"/>
                    <a:gd name="connsiteY19" fmla="*/ 866566 h 1767748"/>
                    <a:gd name="connsiteX20" fmla="*/ 1500266 w 1584848"/>
                    <a:gd name="connsiteY20" fmla="*/ 1329723 h 1767748"/>
                    <a:gd name="connsiteX21" fmla="*/ 1403999 w 1584848"/>
                    <a:gd name="connsiteY21" fmla="*/ 1763034 h 1767748"/>
                    <a:gd name="connsiteX0" fmla="*/ 1356352 w 1584848"/>
                    <a:gd name="connsiteY0" fmla="*/ 1766637 h 1767748"/>
                    <a:gd name="connsiteX1" fmla="*/ 1052633 w 1584848"/>
                    <a:gd name="connsiteY1" fmla="*/ 1540885 h 1767748"/>
                    <a:gd name="connsiteX2" fmla="*/ 885367 w 1584848"/>
                    <a:gd name="connsiteY2" fmla="*/ 1477395 h 1767748"/>
                    <a:gd name="connsiteX3" fmla="*/ 600154 w 1584848"/>
                    <a:gd name="connsiteY3" fmla="*/ 1669474 h 1767748"/>
                    <a:gd name="connsiteX4" fmla="*/ 484002 w 1584848"/>
                    <a:gd name="connsiteY4" fmla="*/ 1735194 h 1767748"/>
                    <a:gd name="connsiteX5" fmla="*/ 299789 w 1584848"/>
                    <a:gd name="connsiteY5" fmla="*/ 1758134 h 1767748"/>
                    <a:gd name="connsiteX6" fmla="*/ 108608 w 1584848"/>
                    <a:gd name="connsiteY6" fmla="*/ 1649492 h 1767748"/>
                    <a:gd name="connsiteX7" fmla="*/ 61925 w 1584848"/>
                    <a:gd name="connsiteY7" fmla="*/ 1374603 h 1767748"/>
                    <a:gd name="connsiteX8" fmla="*/ 57809 w 1584848"/>
                    <a:gd name="connsiteY8" fmla="*/ 1142986 h 1767748"/>
                    <a:gd name="connsiteX9" fmla="*/ 3448 w 1584848"/>
                    <a:gd name="connsiteY9" fmla="*/ 561749 h 1767748"/>
                    <a:gd name="connsiteX10" fmla="*/ 170284 w 1584848"/>
                    <a:gd name="connsiteY10" fmla="*/ 155129 h 1767748"/>
                    <a:gd name="connsiteX11" fmla="*/ 409793 w 1584848"/>
                    <a:gd name="connsiteY11" fmla="*/ 359618 h 1767748"/>
                    <a:gd name="connsiteX12" fmla="*/ 521252 w 1584848"/>
                    <a:gd name="connsiteY12" fmla="*/ 125829 h 1767748"/>
                    <a:gd name="connsiteX13" fmla="*/ 600378 w 1584848"/>
                    <a:gd name="connsiteY13" fmla="*/ 185 h 1767748"/>
                    <a:gd name="connsiteX14" fmla="*/ 766658 w 1584848"/>
                    <a:gd name="connsiteY14" fmla="*/ 154116 h 1767748"/>
                    <a:gd name="connsiteX15" fmla="*/ 889680 w 1584848"/>
                    <a:gd name="connsiteY15" fmla="*/ 375231 h 1767748"/>
                    <a:gd name="connsiteX16" fmla="*/ 1025576 w 1584848"/>
                    <a:gd name="connsiteY16" fmla="*/ 42114 h 1767748"/>
                    <a:gd name="connsiteX17" fmla="*/ 1382515 w 1584848"/>
                    <a:gd name="connsiteY17" fmla="*/ 320258 h 1767748"/>
                    <a:gd name="connsiteX18" fmla="*/ 1533364 w 1584848"/>
                    <a:gd name="connsiteY18" fmla="*/ 564038 h 1767748"/>
                    <a:gd name="connsiteX19" fmla="*/ 1584020 w 1584848"/>
                    <a:gd name="connsiteY19" fmla="*/ 866566 h 1767748"/>
                    <a:gd name="connsiteX20" fmla="*/ 1500266 w 1584848"/>
                    <a:gd name="connsiteY20" fmla="*/ 1329723 h 1767748"/>
                    <a:gd name="connsiteX21" fmla="*/ 1452540 w 1584848"/>
                    <a:gd name="connsiteY21" fmla="*/ 1498296 h 1767748"/>
                    <a:gd name="connsiteX22" fmla="*/ 1403999 w 1584848"/>
                    <a:gd name="connsiteY22" fmla="*/ 1763034 h 1767748"/>
                    <a:gd name="connsiteX0" fmla="*/ 1356352 w 1584848"/>
                    <a:gd name="connsiteY0" fmla="*/ 1766637 h 1767748"/>
                    <a:gd name="connsiteX1" fmla="*/ 1052633 w 1584848"/>
                    <a:gd name="connsiteY1" fmla="*/ 1540885 h 1767748"/>
                    <a:gd name="connsiteX2" fmla="*/ 885367 w 1584848"/>
                    <a:gd name="connsiteY2" fmla="*/ 1477395 h 1767748"/>
                    <a:gd name="connsiteX3" fmla="*/ 600154 w 1584848"/>
                    <a:gd name="connsiteY3" fmla="*/ 1669474 h 1767748"/>
                    <a:gd name="connsiteX4" fmla="*/ 484002 w 1584848"/>
                    <a:gd name="connsiteY4" fmla="*/ 1735194 h 1767748"/>
                    <a:gd name="connsiteX5" fmla="*/ 299789 w 1584848"/>
                    <a:gd name="connsiteY5" fmla="*/ 1758134 h 1767748"/>
                    <a:gd name="connsiteX6" fmla="*/ 108608 w 1584848"/>
                    <a:gd name="connsiteY6" fmla="*/ 1649492 h 1767748"/>
                    <a:gd name="connsiteX7" fmla="*/ 61925 w 1584848"/>
                    <a:gd name="connsiteY7" fmla="*/ 1374603 h 1767748"/>
                    <a:gd name="connsiteX8" fmla="*/ 57809 w 1584848"/>
                    <a:gd name="connsiteY8" fmla="*/ 1142986 h 1767748"/>
                    <a:gd name="connsiteX9" fmla="*/ 3448 w 1584848"/>
                    <a:gd name="connsiteY9" fmla="*/ 561749 h 1767748"/>
                    <a:gd name="connsiteX10" fmla="*/ 170284 w 1584848"/>
                    <a:gd name="connsiteY10" fmla="*/ 155129 h 1767748"/>
                    <a:gd name="connsiteX11" fmla="*/ 409793 w 1584848"/>
                    <a:gd name="connsiteY11" fmla="*/ 359618 h 1767748"/>
                    <a:gd name="connsiteX12" fmla="*/ 521252 w 1584848"/>
                    <a:gd name="connsiteY12" fmla="*/ 125829 h 1767748"/>
                    <a:gd name="connsiteX13" fmla="*/ 600378 w 1584848"/>
                    <a:gd name="connsiteY13" fmla="*/ 185 h 1767748"/>
                    <a:gd name="connsiteX14" fmla="*/ 766658 w 1584848"/>
                    <a:gd name="connsiteY14" fmla="*/ 154116 h 1767748"/>
                    <a:gd name="connsiteX15" fmla="*/ 889680 w 1584848"/>
                    <a:gd name="connsiteY15" fmla="*/ 375231 h 1767748"/>
                    <a:gd name="connsiteX16" fmla="*/ 1025576 w 1584848"/>
                    <a:gd name="connsiteY16" fmla="*/ 42114 h 1767748"/>
                    <a:gd name="connsiteX17" fmla="*/ 1382515 w 1584848"/>
                    <a:gd name="connsiteY17" fmla="*/ 320258 h 1767748"/>
                    <a:gd name="connsiteX18" fmla="*/ 1533364 w 1584848"/>
                    <a:gd name="connsiteY18" fmla="*/ 564038 h 1767748"/>
                    <a:gd name="connsiteX19" fmla="*/ 1584020 w 1584848"/>
                    <a:gd name="connsiteY19" fmla="*/ 866566 h 1767748"/>
                    <a:gd name="connsiteX20" fmla="*/ 1500266 w 1584848"/>
                    <a:gd name="connsiteY20" fmla="*/ 1329723 h 1767748"/>
                    <a:gd name="connsiteX21" fmla="*/ 1524263 w 1584848"/>
                    <a:gd name="connsiteY21" fmla="*/ 1609766 h 1767748"/>
                    <a:gd name="connsiteX22" fmla="*/ 1403999 w 1584848"/>
                    <a:gd name="connsiteY22" fmla="*/ 1763034 h 1767748"/>
                    <a:gd name="connsiteX0" fmla="*/ 1356352 w 1584848"/>
                    <a:gd name="connsiteY0" fmla="*/ 1766637 h 1767748"/>
                    <a:gd name="connsiteX1" fmla="*/ 1052633 w 1584848"/>
                    <a:gd name="connsiteY1" fmla="*/ 1540885 h 1767748"/>
                    <a:gd name="connsiteX2" fmla="*/ 885367 w 1584848"/>
                    <a:gd name="connsiteY2" fmla="*/ 1477395 h 1767748"/>
                    <a:gd name="connsiteX3" fmla="*/ 600154 w 1584848"/>
                    <a:gd name="connsiteY3" fmla="*/ 1669474 h 1767748"/>
                    <a:gd name="connsiteX4" fmla="*/ 484002 w 1584848"/>
                    <a:gd name="connsiteY4" fmla="*/ 1735194 h 1767748"/>
                    <a:gd name="connsiteX5" fmla="*/ 299789 w 1584848"/>
                    <a:gd name="connsiteY5" fmla="*/ 1758134 h 1767748"/>
                    <a:gd name="connsiteX6" fmla="*/ 108608 w 1584848"/>
                    <a:gd name="connsiteY6" fmla="*/ 1649492 h 1767748"/>
                    <a:gd name="connsiteX7" fmla="*/ 61925 w 1584848"/>
                    <a:gd name="connsiteY7" fmla="*/ 1374603 h 1767748"/>
                    <a:gd name="connsiteX8" fmla="*/ 57809 w 1584848"/>
                    <a:gd name="connsiteY8" fmla="*/ 1142986 h 1767748"/>
                    <a:gd name="connsiteX9" fmla="*/ 3448 w 1584848"/>
                    <a:gd name="connsiteY9" fmla="*/ 561749 h 1767748"/>
                    <a:gd name="connsiteX10" fmla="*/ 170284 w 1584848"/>
                    <a:gd name="connsiteY10" fmla="*/ 155129 h 1767748"/>
                    <a:gd name="connsiteX11" fmla="*/ 409793 w 1584848"/>
                    <a:gd name="connsiteY11" fmla="*/ 359618 h 1767748"/>
                    <a:gd name="connsiteX12" fmla="*/ 521252 w 1584848"/>
                    <a:gd name="connsiteY12" fmla="*/ 125829 h 1767748"/>
                    <a:gd name="connsiteX13" fmla="*/ 600378 w 1584848"/>
                    <a:gd name="connsiteY13" fmla="*/ 185 h 1767748"/>
                    <a:gd name="connsiteX14" fmla="*/ 766658 w 1584848"/>
                    <a:gd name="connsiteY14" fmla="*/ 154116 h 1767748"/>
                    <a:gd name="connsiteX15" fmla="*/ 889680 w 1584848"/>
                    <a:gd name="connsiteY15" fmla="*/ 375231 h 1767748"/>
                    <a:gd name="connsiteX16" fmla="*/ 1025576 w 1584848"/>
                    <a:gd name="connsiteY16" fmla="*/ 42114 h 1767748"/>
                    <a:gd name="connsiteX17" fmla="*/ 1382515 w 1584848"/>
                    <a:gd name="connsiteY17" fmla="*/ 320258 h 1767748"/>
                    <a:gd name="connsiteX18" fmla="*/ 1533364 w 1584848"/>
                    <a:gd name="connsiteY18" fmla="*/ 564038 h 1767748"/>
                    <a:gd name="connsiteX19" fmla="*/ 1584020 w 1584848"/>
                    <a:gd name="connsiteY19" fmla="*/ 866566 h 1767748"/>
                    <a:gd name="connsiteX20" fmla="*/ 1500266 w 1584848"/>
                    <a:gd name="connsiteY20" fmla="*/ 1329723 h 1767748"/>
                    <a:gd name="connsiteX21" fmla="*/ 1524263 w 1584848"/>
                    <a:gd name="connsiteY21" fmla="*/ 1609766 h 1767748"/>
                    <a:gd name="connsiteX22" fmla="*/ 1470206 w 1584848"/>
                    <a:gd name="connsiteY22" fmla="*/ 1735166 h 1767748"/>
                    <a:gd name="connsiteX0" fmla="*/ 1356352 w 1584848"/>
                    <a:gd name="connsiteY0" fmla="*/ 1766637 h 1767748"/>
                    <a:gd name="connsiteX1" fmla="*/ 1052633 w 1584848"/>
                    <a:gd name="connsiteY1" fmla="*/ 1540885 h 1767748"/>
                    <a:gd name="connsiteX2" fmla="*/ 885367 w 1584848"/>
                    <a:gd name="connsiteY2" fmla="*/ 1477395 h 1767748"/>
                    <a:gd name="connsiteX3" fmla="*/ 600154 w 1584848"/>
                    <a:gd name="connsiteY3" fmla="*/ 1669474 h 1767748"/>
                    <a:gd name="connsiteX4" fmla="*/ 484002 w 1584848"/>
                    <a:gd name="connsiteY4" fmla="*/ 1735194 h 1767748"/>
                    <a:gd name="connsiteX5" fmla="*/ 299789 w 1584848"/>
                    <a:gd name="connsiteY5" fmla="*/ 1758134 h 1767748"/>
                    <a:gd name="connsiteX6" fmla="*/ 108608 w 1584848"/>
                    <a:gd name="connsiteY6" fmla="*/ 1649492 h 1767748"/>
                    <a:gd name="connsiteX7" fmla="*/ 61925 w 1584848"/>
                    <a:gd name="connsiteY7" fmla="*/ 1374603 h 1767748"/>
                    <a:gd name="connsiteX8" fmla="*/ 57809 w 1584848"/>
                    <a:gd name="connsiteY8" fmla="*/ 1142986 h 1767748"/>
                    <a:gd name="connsiteX9" fmla="*/ 3448 w 1584848"/>
                    <a:gd name="connsiteY9" fmla="*/ 561749 h 1767748"/>
                    <a:gd name="connsiteX10" fmla="*/ 170284 w 1584848"/>
                    <a:gd name="connsiteY10" fmla="*/ 155129 h 1767748"/>
                    <a:gd name="connsiteX11" fmla="*/ 409793 w 1584848"/>
                    <a:gd name="connsiteY11" fmla="*/ 359618 h 1767748"/>
                    <a:gd name="connsiteX12" fmla="*/ 521252 w 1584848"/>
                    <a:gd name="connsiteY12" fmla="*/ 125829 h 1767748"/>
                    <a:gd name="connsiteX13" fmla="*/ 600378 w 1584848"/>
                    <a:gd name="connsiteY13" fmla="*/ 185 h 1767748"/>
                    <a:gd name="connsiteX14" fmla="*/ 766658 w 1584848"/>
                    <a:gd name="connsiteY14" fmla="*/ 154116 h 1767748"/>
                    <a:gd name="connsiteX15" fmla="*/ 889680 w 1584848"/>
                    <a:gd name="connsiteY15" fmla="*/ 375231 h 1767748"/>
                    <a:gd name="connsiteX16" fmla="*/ 1025576 w 1584848"/>
                    <a:gd name="connsiteY16" fmla="*/ 42114 h 1767748"/>
                    <a:gd name="connsiteX17" fmla="*/ 1382515 w 1584848"/>
                    <a:gd name="connsiteY17" fmla="*/ 320258 h 1767748"/>
                    <a:gd name="connsiteX18" fmla="*/ 1533364 w 1584848"/>
                    <a:gd name="connsiteY18" fmla="*/ 564038 h 1767748"/>
                    <a:gd name="connsiteX19" fmla="*/ 1584020 w 1584848"/>
                    <a:gd name="connsiteY19" fmla="*/ 866566 h 1767748"/>
                    <a:gd name="connsiteX20" fmla="*/ 1500266 w 1584848"/>
                    <a:gd name="connsiteY20" fmla="*/ 1329723 h 1767748"/>
                    <a:gd name="connsiteX21" fmla="*/ 1524263 w 1584848"/>
                    <a:gd name="connsiteY21" fmla="*/ 1609766 h 1767748"/>
                    <a:gd name="connsiteX22" fmla="*/ 1474460 w 1584848"/>
                    <a:gd name="connsiteY22" fmla="*/ 1756654 h 1767748"/>
                    <a:gd name="connsiteX0" fmla="*/ 1356352 w 1584848"/>
                    <a:gd name="connsiteY0" fmla="*/ 1766637 h 1767748"/>
                    <a:gd name="connsiteX1" fmla="*/ 1052633 w 1584848"/>
                    <a:gd name="connsiteY1" fmla="*/ 1540885 h 1767748"/>
                    <a:gd name="connsiteX2" fmla="*/ 885367 w 1584848"/>
                    <a:gd name="connsiteY2" fmla="*/ 1477395 h 1767748"/>
                    <a:gd name="connsiteX3" fmla="*/ 600154 w 1584848"/>
                    <a:gd name="connsiteY3" fmla="*/ 1669474 h 1767748"/>
                    <a:gd name="connsiteX4" fmla="*/ 484002 w 1584848"/>
                    <a:gd name="connsiteY4" fmla="*/ 1735194 h 1767748"/>
                    <a:gd name="connsiteX5" fmla="*/ 299789 w 1584848"/>
                    <a:gd name="connsiteY5" fmla="*/ 1758134 h 1767748"/>
                    <a:gd name="connsiteX6" fmla="*/ 108608 w 1584848"/>
                    <a:gd name="connsiteY6" fmla="*/ 1649492 h 1767748"/>
                    <a:gd name="connsiteX7" fmla="*/ 61925 w 1584848"/>
                    <a:gd name="connsiteY7" fmla="*/ 1374603 h 1767748"/>
                    <a:gd name="connsiteX8" fmla="*/ 57809 w 1584848"/>
                    <a:gd name="connsiteY8" fmla="*/ 1142986 h 1767748"/>
                    <a:gd name="connsiteX9" fmla="*/ 3448 w 1584848"/>
                    <a:gd name="connsiteY9" fmla="*/ 561749 h 1767748"/>
                    <a:gd name="connsiteX10" fmla="*/ 170284 w 1584848"/>
                    <a:gd name="connsiteY10" fmla="*/ 155129 h 1767748"/>
                    <a:gd name="connsiteX11" fmla="*/ 409793 w 1584848"/>
                    <a:gd name="connsiteY11" fmla="*/ 359618 h 1767748"/>
                    <a:gd name="connsiteX12" fmla="*/ 521252 w 1584848"/>
                    <a:gd name="connsiteY12" fmla="*/ 125829 h 1767748"/>
                    <a:gd name="connsiteX13" fmla="*/ 600378 w 1584848"/>
                    <a:gd name="connsiteY13" fmla="*/ 185 h 1767748"/>
                    <a:gd name="connsiteX14" fmla="*/ 766658 w 1584848"/>
                    <a:gd name="connsiteY14" fmla="*/ 154116 h 1767748"/>
                    <a:gd name="connsiteX15" fmla="*/ 889680 w 1584848"/>
                    <a:gd name="connsiteY15" fmla="*/ 375231 h 1767748"/>
                    <a:gd name="connsiteX16" fmla="*/ 1025576 w 1584848"/>
                    <a:gd name="connsiteY16" fmla="*/ 42114 h 1767748"/>
                    <a:gd name="connsiteX17" fmla="*/ 1382515 w 1584848"/>
                    <a:gd name="connsiteY17" fmla="*/ 320258 h 1767748"/>
                    <a:gd name="connsiteX18" fmla="*/ 1533364 w 1584848"/>
                    <a:gd name="connsiteY18" fmla="*/ 564038 h 1767748"/>
                    <a:gd name="connsiteX19" fmla="*/ 1584020 w 1584848"/>
                    <a:gd name="connsiteY19" fmla="*/ 866566 h 1767748"/>
                    <a:gd name="connsiteX20" fmla="*/ 1500266 w 1584848"/>
                    <a:gd name="connsiteY20" fmla="*/ 1329723 h 1767748"/>
                    <a:gd name="connsiteX21" fmla="*/ 1524263 w 1584848"/>
                    <a:gd name="connsiteY21" fmla="*/ 1609766 h 1767748"/>
                    <a:gd name="connsiteX22" fmla="*/ 1461697 w 1584848"/>
                    <a:gd name="connsiteY22" fmla="*/ 1756654 h 1767748"/>
                    <a:gd name="connsiteX0" fmla="*/ 1356352 w 1584848"/>
                    <a:gd name="connsiteY0" fmla="*/ 1766637 h 1767748"/>
                    <a:gd name="connsiteX1" fmla="*/ 1052633 w 1584848"/>
                    <a:gd name="connsiteY1" fmla="*/ 1540885 h 1767748"/>
                    <a:gd name="connsiteX2" fmla="*/ 885367 w 1584848"/>
                    <a:gd name="connsiteY2" fmla="*/ 1477395 h 1767748"/>
                    <a:gd name="connsiteX3" fmla="*/ 600154 w 1584848"/>
                    <a:gd name="connsiteY3" fmla="*/ 1669474 h 1767748"/>
                    <a:gd name="connsiteX4" fmla="*/ 484002 w 1584848"/>
                    <a:gd name="connsiteY4" fmla="*/ 1735194 h 1767748"/>
                    <a:gd name="connsiteX5" fmla="*/ 299789 w 1584848"/>
                    <a:gd name="connsiteY5" fmla="*/ 1758134 h 1767748"/>
                    <a:gd name="connsiteX6" fmla="*/ 108608 w 1584848"/>
                    <a:gd name="connsiteY6" fmla="*/ 1649492 h 1767748"/>
                    <a:gd name="connsiteX7" fmla="*/ 61925 w 1584848"/>
                    <a:gd name="connsiteY7" fmla="*/ 1374603 h 1767748"/>
                    <a:gd name="connsiteX8" fmla="*/ 57809 w 1584848"/>
                    <a:gd name="connsiteY8" fmla="*/ 1142986 h 1767748"/>
                    <a:gd name="connsiteX9" fmla="*/ 3448 w 1584848"/>
                    <a:gd name="connsiteY9" fmla="*/ 561749 h 1767748"/>
                    <a:gd name="connsiteX10" fmla="*/ 170284 w 1584848"/>
                    <a:gd name="connsiteY10" fmla="*/ 155129 h 1767748"/>
                    <a:gd name="connsiteX11" fmla="*/ 409793 w 1584848"/>
                    <a:gd name="connsiteY11" fmla="*/ 359618 h 1767748"/>
                    <a:gd name="connsiteX12" fmla="*/ 521252 w 1584848"/>
                    <a:gd name="connsiteY12" fmla="*/ 125829 h 1767748"/>
                    <a:gd name="connsiteX13" fmla="*/ 600378 w 1584848"/>
                    <a:gd name="connsiteY13" fmla="*/ 185 h 1767748"/>
                    <a:gd name="connsiteX14" fmla="*/ 766658 w 1584848"/>
                    <a:gd name="connsiteY14" fmla="*/ 154116 h 1767748"/>
                    <a:gd name="connsiteX15" fmla="*/ 889680 w 1584848"/>
                    <a:gd name="connsiteY15" fmla="*/ 375231 h 1767748"/>
                    <a:gd name="connsiteX16" fmla="*/ 1025576 w 1584848"/>
                    <a:gd name="connsiteY16" fmla="*/ 42114 h 1767748"/>
                    <a:gd name="connsiteX17" fmla="*/ 1382515 w 1584848"/>
                    <a:gd name="connsiteY17" fmla="*/ 320258 h 1767748"/>
                    <a:gd name="connsiteX18" fmla="*/ 1533364 w 1584848"/>
                    <a:gd name="connsiteY18" fmla="*/ 564038 h 1767748"/>
                    <a:gd name="connsiteX19" fmla="*/ 1584020 w 1584848"/>
                    <a:gd name="connsiteY19" fmla="*/ 866566 h 1767748"/>
                    <a:gd name="connsiteX20" fmla="*/ 1500266 w 1584848"/>
                    <a:gd name="connsiteY20" fmla="*/ 1329723 h 1767748"/>
                    <a:gd name="connsiteX21" fmla="*/ 1524263 w 1584848"/>
                    <a:gd name="connsiteY21" fmla="*/ 1609766 h 1767748"/>
                    <a:gd name="connsiteX22" fmla="*/ 1431917 w 1584848"/>
                    <a:gd name="connsiteY22" fmla="*/ 1762026 h 1767748"/>
                    <a:gd name="connsiteX0" fmla="*/ 1356352 w 1584848"/>
                    <a:gd name="connsiteY0" fmla="*/ 1766637 h 1767748"/>
                    <a:gd name="connsiteX1" fmla="*/ 1052633 w 1584848"/>
                    <a:gd name="connsiteY1" fmla="*/ 1540885 h 1767748"/>
                    <a:gd name="connsiteX2" fmla="*/ 885367 w 1584848"/>
                    <a:gd name="connsiteY2" fmla="*/ 1477395 h 1767748"/>
                    <a:gd name="connsiteX3" fmla="*/ 600154 w 1584848"/>
                    <a:gd name="connsiteY3" fmla="*/ 1669474 h 1767748"/>
                    <a:gd name="connsiteX4" fmla="*/ 484002 w 1584848"/>
                    <a:gd name="connsiteY4" fmla="*/ 1735194 h 1767748"/>
                    <a:gd name="connsiteX5" fmla="*/ 299789 w 1584848"/>
                    <a:gd name="connsiteY5" fmla="*/ 1758134 h 1767748"/>
                    <a:gd name="connsiteX6" fmla="*/ 108608 w 1584848"/>
                    <a:gd name="connsiteY6" fmla="*/ 1649492 h 1767748"/>
                    <a:gd name="connsiteX7" fmla="*/ 70433 w 1584848"/>
                    <a:gd name="connsiteY7" fmla="*/ 1299395 h 1767748"/>
                    <a:gd name="connsiteX8" fmla="*/ 57809 w 1584848"/>
                    <a:gd name="connsiteY8" fmla="*/ 1142986 h 1767748"/>
                    <a:gd name="connsiteX9" fmla="*/ 3448 w 1584848"/>
                    <a:gd name="connsiteY9" fmla="*/ 561749 h 1767748"/>
                    <a:gd name="connsiteX10" fmla="*/ 170284 w 1584848"/>
                    <a:gd name="connsiteY10" fmla="*/ 155129 h 1767748"/>
                    <a:gd name="connsiteX11" fmla="*/ 409793 w 1584848"/>
                    <a:gd name="connsiteY11" fmla="*/ 359618 h 1767748"/>
                    <a:gd name="connsiteX12" fmla="*/ 521252 w 1584848"/>
                    <a:gd name="connsiteY12" fmla="*/ 125829 h 1767748"/>
                    <a:gd name="connsiteX13" fmla="*/ 600378 w 1584848"/>
                    <a:gd name="connsiteY13" fmla="*/ 185 h 1767748"/>
                    <a:gd name="connsiteX14" fmla="*/ 766658 w 1584848"/>
                    <a:gd name="connsiteY14" fmla="*/ 154116 h 1767748"/>
                    <a:gd name="connsiteX15" fmla="*/ 889680 w 1584848"/>
                    <a:gd name="connsiteY15" fmla="*/ 375231 h 1767748"/>
                    <a:gd name="connsiteX16" fmla="*/ 1025576 w 1584848"/>
                    <a:gd name="connsiteY16" fmla="*/ 42114 h 1767748"/>
                    <a:gd name="connsiteX17" fmla="*/ 1382515 w 1584848"/>
                    <a:gd name="connsiteY17" fmla="*/ 320258 h 1767748"/>
                    <a:gd name="connsiteX18" fmla="*/ 1533364 w 1584848"/>
                    <a:gd name="connsiteY18" fmla="*/ 564038 h 1767748"/>
                    <a:gd name="connsiteX19" fmla="*/ 1584020 w 1584848"/>
                    <a:gd name="connsiteY19" fmla="*/ 866566 h 1767748"/>
                    <a:gd name="connsiteX20" fmla="*/ 1500266 w 1584848"/>
                    <a:gd name="connsiteY20" fmla="*/ 1329723 h 1767748"/>
                    <a:gd name="connsiteX21" fmla="*/ 1524263 w 1584848"/>
                    <a:gd name="connsiteY21" fmla="*/ 1609766 h 1767748"/>
                    <a:gd name="connsiteX22" fmla="*/ 1431917 w 1584848"/>
                    <a:gd name="connsiteY22" fmla="*/ 1762026 h 1767748"/>
                    <a:gd name="connsiteX0" fmla="*/ 1356352 w 1584848"/>
                    <a:gd name="connsiteY0" fmla="*/ 1766637 h 1767748"/>
                    <a:gd name="connsiteX1" fmla="*/ 1052633 w 1584848"/>
                    <a:gd name="connsiteY1" fmla="*/ 1540885 h 1767748"/>
                    <a:gd name="connsiteX2" fmla="*/ 885367 w 1584848"/>
                    <a:gd name="connsiteY2" fmla="*/ 1477395 h 1767748"/>
                    <a:gd name="connsiteX3" fmla="*/ 600154 w 1584848"/>
                    <a:gd name="connsiteY3" fmla="*/ 1669474 h 1767748"/>
                    <a:gd name="connsiteX4" fmla="*/ 484002 w 1584848"/>
                    <a:gd name="connsiteY4" fmla="*/ 1735194 h 1767748"/>
                    <a:gd name="connsiteX5" fmla="*/ 299789 w 1584848"/>
                    <a:gd name="connsiteY5" fmla="*/ 1758134 h 1767748"/>
                    <a:gd name="connsiteX6" fmla="*/ 108608 w 1584848"/>
                    <a:gd name="connsiteY6" fmla="*/ 1649492 h 1767748"/>
                    <a:gd name="connsiteX7" fmla="*/ 70433 w 1584848"/>
                    <a:gd name="connsiteY7" fmla="*/ 1299395 h 1767748"/>
                    <a:gd name="connsiteX8" fmla="*/ 57809 w 1584848"/>
                    <a:gd name="connsiteY8" fmla="*/ 1142986 h 1767748"/>
                    <a:gd name="connsiteX9" fmla="*/ 3448 w 1584848"/>
                    <a:gd name="connsiteY9" fmla="*/ 561749 h 1767748"/>
                    <a:gd name="connsiteX10" fmla="*/ 170284 w 1584848"/>
                    <a:gd name="connsiteY10" fmla="*/ 155129 h 1767748"/>
                    <a:gd name="connsiteX11" fmla="*/ 409793 w 1584848"/>
                    <a:gd name="connsiteY11" fmla="*/ 359618 h 1767748"/>
                    <a:gd name="connsiteX12" fmla="*/ 521252 w 1584848"/>
                    <a:gd name="connsiteY12" fmla="*/ 125829 h 1767748"/>
                    <a:gd name="connsiteX13" fmla="*/ 600378 w 1584848"/>
                    <a:gd name="connsiteY13" fmla="*/ 185 h 1767748"/>
                    <a:gd name="connsiteX14" fmla="*/ 766658 w 1584848"/>
                    <a:gd name="connsiteY14" fmla="*/ 154116 h 1767748"/>
                    <a:gd name="connsiteX15" fmla="*/ 889680 w 1584848"/>
                    <a:gd name="connsiteY15" fmla="*/ 375231 h 1767748"/>
                    <a:gd name="connsiteX16" fmla="*/ 1025576 w 1584848"/>
                    <a:gd name="connsiteY16" fmla="*/ 42114 h 1767748"/>
                    <a:gd name="connsiteX17" fmla="*/ 1382515 w 1584848"/>
                    <a:gd name="connsiteY17" fmla="*/ 320258 h 1767748"/>
                    <a:gd name="connsiteX18" fmla="*/ 1533364 w 1584848"/>
                    <a:gd name="connsiteY18" fmla="*/ 564038 h 1767748"/>
                    <a:gd name="connsiteX19" fmla="*/ 1584020 w 1584848"/>
                    <a:gd name="connsiteY19" fmla="*/ 866566 h 1767748"/>
                    <a:gd name="connsiteX20" fmla="*/ 1500266 w 1584848"/>
                    <a:gd name="connsiteY20" fmla="*/ 1329723 h 1767748"/>
                    <a:gd name="connsiteX21" fmla="*/ 1524263 w 1584848"/>
                    <a:gd name="connsiteY21" fmla="*/ 1609766 h 1767748"/>
                    <a:gd name="connsiteX22" fmla="*/ 1431917 w 1584848"/>
                    <a:gd name="connsiteY22" fmla="*/ 1762026 h 1767748"/>
                    <a:gd name="connsiteX0" fmla="*/ 1356352 w 1584848"/>
                    <a:gd name="connsiteY0" fmla="*/ 1766637 h 1767748"/>
                    <a:gd name="connsiteX1" fmla="*/ 1052633 w 1584848"/>
                    <a:gd name="connsiteY1" fmla="*/ 1540885 h 1767748"/>
                    <a:gd name="connsiteX2" fmla="*/ 885367 w 1584848"/>
                    <a:gd name="connsiteY2" fmla="*/ 1477395 h 1767748"/>
                    <a:gd name="connsiteX3" fmla="*/ 600154 w 1584848"/>
                    <a:gd name="connsiteY3" fmla="*/ 1669474 h 1767748"/>
                    <a:gd name="connsiteX4" fmla="*/ 484002 w 1584848"/>
                    <a:gd name="connsiteY4" fmla="*/ 1735194 h 1767748"/>
                    <a:gd name="connsiteX5" fmla="*/ 299789 w 1584848"/>
                    <a:gd name="connsiteY5" fmla="*/ 1758134 h 1767748"/>
                    <a:gd name="connsiteX6" fmla="*/ 108608 w 1584848"/>
                    <a:gd name="connsiteY6" fmla="*/ 1649492 h 1767748"/>
                    <a:gd name="connsiteX7" fmla="*/ 70433 w 1584848"/>
                    <a:gd name="connsiteY7" fmla="*/ 1299395 h 1767748"/>
                    <a:gd name="connsiteX8" fmla="*/ 57809 w 1584848"/>
                    <a:gd name="connsiteY8" fmla="*/ 1142986 h 1767748"/>
                    <a:gd name="connsiteX9" fmla="*/ 3448 w 1584848"/>
                    <a:gd name="connsiteY9" fmla="*/ 561749 h 1767748"/>
                    <a:gd name="connsiteX10" fmla="*/ 170284 w 1584848"/>
                    <a:gd name="connsiteY10" fmla="*/ 155129 h 1767748"/>
                    <a:gd name="connsiteX11" fmla="*/ 409793 w 1584848"/>
                    <a:gd name="connsiteY11" fmla="*/ 359618 h 1767748"/>
                    <a:gd name="connsiteX12" fmla="*/ 521252 w 1584848"/>
                    <a:gd name="connsiteY12" fmla="*/ 125829 h 1767748"/>
                    <a:gd name="connsiteX13" fmla="*/ 600378 w 1584848"/>
                    <a:gd name="connsiteY13" fmla="*/ 185 h 1767748"/>
                    <a:gd name="connsiteX14" fmla="*/ 766658 w 1584848"/>
                    <a:gd name="connsiteY14" fmla="*/ 154116 h 1767748"/>
                    <a:gd name="connsiteX15" fmla="*/ 889680 w 1584848"/>
                    <a:gd name="connsiteY15" fmla="*/ 375231 h 1767748"/>
                    <a:gd name="connsiteX16" fmla="*/ 1025576 w 1584848"/>
                    <a:gd name="connsiteY16" fmla="*/ 42114 h 1767748"/>
                    <a:gd name="connsiteX17" fmla="*/ 1382515 w 1584848"/>
                    <a:gd name="connsiteY17" fmla="*/ 320258 h 1767748"/>
                    <a:gd name="connsiteX18" fmla="*/ 1533364 w 1584848"/>
                    <a:gd name="connsiteY18" fmla="*/ 564038 h 1767748"/>
                    <a:gd name="connsiteX19" fmla="*/ 1584020 w 1584848"/>
                    <a:gd name="connsiteY19" fmla="*/ 866566 h 1767748"/>
                    <a:gd name="connsiteX20" fmla="*/ 1500266 w 1584848"/>
                    <a:gd name="connsiteY20" fmla="*/ 1329723 h 1767748"/>
                    <a:gd name="connsiteX21" fmla="*/ 1524263 w 1584848"/>
                    <a:gd name="connsiteY21" fmla="*/ 1609766 h 1767748"/>
                    <a:gd name="connsiteX22" fmla="*/ 1431917 w 1584848"/>
                    <a:gd name="connsiteY22" fmla="*/ 1762026 h 1767748"/>
                    <a:gd name="connsiteX0" fmla="*/ 1356352 w 1584848"/>
                    <a:gd name="connsiteY0" fmla="*/ 1767576 h 1768687"/>
                    <a:gd name="connsiteX1" fmla="*/ 1052633 w 1584848"/>
                    <a:gd name="connsiteY1" fmla="*/ 1541824 h 1768687"/>
                    <a:gd name="connsiteX2" fmla="*/ 885367 w 1584848"/>
                    <a:gd name="connsiteY2" fmla="*/ 1478334 h 1768687"/>
                    <a:gd name="connsiteX3" fmla="*/ 600154 w 1584848"/>
                    <a:gd name="connsiteY3" fmla="*/ 1670413 h 1768687"/>
                    <a:gd name="connsiteX4" fmla="*/ 484002 w 1584848"/>
                    <a:gd name="connsiteY4" fmla="*/ 1736133 h 1768687"/>
                    <a:gd name="connsiteX5" fmla="*/ 299789 w 1584848"/>
                    <a:gd name="connsiteY5" fmla="*/ 1759073 h 1768687"/>
                    <a:gd name="connsiteX6" fmla="*/ 108608 w 1584848"/>
                    <a:gd name="connsiteY6" fmla="*/ 1650431 h 1768687"/>
                    <a:gd name="connsiteX7" fmla="*/ 70433 w 1584848"/>
                    <a:gd name="connsiteY7" fmla="*/ 1300334 h 1768687"/>
                    <a:gd name="connsiteX8" fmla="*/ 57809 w 1584848"/>
                    <a:gd name="connsiteY8" fmla="*/ 1143925 h 1768687"/>
                    <a:gd name="connsiteX9" fmla="*/ 3448 w 1584848"/>
                    <a:gd name="connsiteY9" fmla="*/ 562688 h 1768687"/>
                    <a:gd name="connsiteX10" fmla="*/ 170284 w 1584848"/>
                    <a:gd name="connsiteY10" fmla="*/ 156068 h 1768687"/>
                    <a:gd name="connsiteX11" fmla="*/ 409793 w 1584848"/>
                    <a:gd name="connsiteY11" fmla="*/ 360557 h 1768687"/>
                    <a:gd name="connsiteX12" fmla="*/ 521252 w 1584848"/>
                    <a:gd name="connsiteY12" fmla="*/ 94535 h 1768687"/>
                    <a:gd name="connsiteX13" fmla="*/ 600378 w 1584848"/>
                    <a:gd name="connsiteY13" fmla="*/ 1124 h 1768687"/>
                    <a:gd name="connsiteX14" fmla="*/ 766658 w 1584848"/>
                    <a:gd name="connsiteY14" fmla="*/ 155055 h 1768687"/>
                    <a:gd name="connsiteX15" fmla="*/ 889680 w 1584848"/>
                    <a:gd name="connsiteY15" fmla="*/ 376170 h 1768687"/>
                    <a:gd name="connsiteX16" fmla="*/ 1025576 w 1584848"/>
                    <a:gd name="connsiteY16" fmla="*/ 43053 h 1768687"/>
                    <a:gd name="connsiteX17" fmla="*/ 1382515 w 1584848"/>
                    <a:gd name="connsiteY17" fmla="*/ 321197 h 1768687"/>
                    <a:gd name="connsiteX18" fmla="*/ 1533364 w 1584848"/>
                    <a:gd name="connsiteY18" fmla="*/ 564977 h 1768687"/>
                    <a:gd name="connsiteX19" fmla="*/ 1584020 w 1584848"/>
                    <a:gd name="connsiteY19" fmla="*/ 867505 h 1768687"/>
                    <a:gd name="connsiteX20" fmla="*/ 1500266 w 1584848"/>
                    <a:gd name="connsiteY20" fmla="*/ 1330662 h 1768687"/>
                    <a:gd name="connsiteX21" fmla="*/ 1524263 w 1584848"/>
                    <a:gd name="connsiteY21" fmla="*/ 1610705 h 1768687"/>
                    <a:gd name="connsiteX22" fmla="*/ 1431917 w 1584848"/>
                    <a:gd name="connsiteY22" fmla="*/ 1762965 h 1768687"/>
                    <a:gd name="connsiteX0" fmla="*/ 1357250 w 1585746"/>
                    <a:gd name="connsiteY0" fmla="*/ 1767577 h 1768688"/>
                    <a:gd name="connsiteX1" fmla="*/ 1053531 w 1585746"/>
                    <a:gd name="connsiteY1" fmla="*/ 1541825 h 1768688"/>
                    <a:gd name="connsiteX2" fmla="*/ 886265 w 1585746"/>
                    <a:gd name="connsiteY2" fmla="*/ 1478335 h 1768688"/>
                    <a:gd name="connsiteX3" fmla="*/ 601052 w 1585746"/>
                    <a:gd name="connsiteY3" fmla="*/ 1670414 h 1768688"/>
                    <a:gd name="connsiteX4" fmla="*/ 484900 w 1585746"/>
                    <a:gd name="connsiteY4" fmla="*/ 1736134 h 1768688"/>
                    <a:gd name="connsiteX5" fmla="*/ 300687 w 1585746"/>
                    <a:gd name="connsiteY5" fmla="*/ 1759074 h 1768688"/>
                    <a:gd name="connsiteX6" fmla="*/ 109506 w 1585746"/>
                    <a:gd name="connsiteY6" fmla="*/ 1650432 h 1768688"/>
                    <a:gd name="connsiteX7" fmla="*/ 71331 w 1585746"/>
                    <a:gd name="connsiteY7" fmla="*/ 1300335 h 1768688"/>
                    <a:gd name="connsiteX8" fmla="*/ 58707 w 1585746"/>
                    <a:gd name="connsiteY8" fmla="*/ 1143926 h 1768688"/>
                    <a:gd name="connsiteX9" fmla="*/ 4346 w 1585746"/>
                    <a:gd name="connsiteY9" fmla="*/ 562689 h 1768688"/>
                    <a:gd name="connsiteX10" fmla="*/ 171182 w 1585746"/>
                    <a:gd name="connsiteY10" fmla="*/ 156069 h 1768688"/>
                    <a:gd name="connsiteX11" fmla="*/ 410691 w 1585746"/>
                    <a:gd name="connsiteY11" fmla="*/ 360558 h 1768688"/>
                    <a:gd name="connsiteX12" fmla="*/ 522150 w 1585746"/>
                    <a:gd name="connsiteY12" fmla="*/ 94536 h 1768688"/>
                    <a:gd name="connsiteX13" fmla="*/ 601276 w 1585746"/>
                    <a:gd name="connsiteY13" fmla="*/ 1125 h 1768688"/>
                    <a:gd name="connsiteX14" fmla="*/ 767556 w 1585746"/>
                    <a:gd name="connsiteY14" fmla="*/ 155056 h 1768688"/>
                    <a:gd name="connsiteX15" fmla="*/ 890578 w 1585746"/>
                    <a:gd name="connsiteY15" fmla="*/ 376171 h 1768688"/>
                    <a:gd name="connsiteX16" fmla="*/ 1026474 w 1585746"/>
                    <a:gd name="connsiteY16" fmla="*/ 43054 h 1768688"/>
                    <a:gd name="connsiteX17" fmla="*/ 1383413 w 1585746"/>
                    <a:gd name="connsiteY17" fmla="*/ 321198 h 1768688"/>
                    <a:gd name="connsiteX18" fmla="*/ 1534262 w 1585746"/>
                    <a:gd name="connsiteY18" fmla="*/ 564978 h 1768688"/>
                    <a:gd name="connsiteX19" fmla="*/ 1584918 w 1585746"/>
                    <a:gd name="connsiteY19" fmla="*/ 867506 h 1768688"/>
                    <a:gd name="connsiteX20" fmla="*/ 1501164 w 1585746"/>
                    <a:gd name="connsiteY20" fmla="*/ 1330663 h 1768688"/>
                    <a:gd name="connsiteX21" fmla="*/ 1525161 w 1585746"/>
                    <a:gd name="connsiteY21" fmla="*/ 1610706 h 1768688"/>
                    <a:gd name="connsiteX22" fmla="*/ 1432815 w 1585746"/>
                    <a:gd name="connsiteY22" fmla="*/ 1762966 h 1768688"/>
                    <a:gd name="connsiteX0" fmla="*/ 1357250 w 1585746"/>
                    <a:gd name="connsiteY0" fmla="*/ 1767577 h 1768688"/>
                    <a:gd name="connsiteX1" fmla="*/ 1053531 w 1585746"/>
                    <a:gd name="connsiteY1" fmla="*/ 1541825 h 1768688"/>
                    <a:gd name="connsiteX2" fmla="*/ 886265 w 1585746"/>
                    <a:gd name="connsiteY2" fmla="*/ 1478335 h 1768688"/>
                    <a:gd name="connsiteX3" fmla="*/ 601052 w 1585746"/>
                    <a:gd name="connsiteY3" fmla="*/ 1670414 h 1768688"/>
                    <a:gd name="connsiteX4" fmla="*/ 484900 w 1585746"/>
                    <a:gd name="connsiteY4" fmla="*/ 1736134 h 1768688"/>
                    <a:gd name="connsiteX5" fmla="*/ 300687 w 1585746"/>
                    <a:gd name="connsiteY5" fmla="*/ 1759074 h 1768688"/>
                    <a:gd name="connsiteX6" fmla="*/ 109506 w 1585746"/>
                    <a:gd name="connsiteY6" fmla="*/ 1650432 h 1768688"/>
                    <a:gd name="connsiteX7" fmla="*/ 71331 w 1585746"/>
                    <a:gd name="connsiteY7" fmla="*/ 1230499 h 1768688"/>
                    <a:gd name="connsiteX8" fmla="*/ 58707 w 1585746"/>
                    <a:gd name="connsiteY8" fmla="*/ 1143926 h 1768688"/>
                    <a:gd name="connsiteX9" fmla="*/ 4346 w 1585746"/>
                    <a:gd name="connsiteY9" fmla="*/ 562689 h 1768688"/>
                    <a:gd name="connsiteX10" fmla="*/ 171182 w 1585746"/>
                    <a:gd name="connsiteY10" fmla="*/ 156069 h 1768688"/>
                    <a:gd name="connsiteX11" fmla="*/ 410691 w 1585746"/>
                    <a:gd name="connsiteY11" fmla="*/ 360558 h 1768688"/>
                    <a:gd name="connsiteX12" fmla="*/ 522150 w 1585746"/>
                    <a:gd name="connsiteY12" fmla="*/ 94536 h 1768688"/>
                    <a:gd name="connsiteX13" fmla="*/ 601276 w 1585746"/>
                    <a:gd name="connsiteY13" fmla="*/ 1125 h 1768688"/>
                    <a:gd name="connsiteX14" fmla="*/ 767556 w 1585746"/>
                    <a:gd name="connsiteY14" fmla="*/ 155056 h 1768688"/>
                    <a:gd name="connsiteX15" fmla="*/ 890578 w 1585746"/>
                    <a:gd name="connsiteY15" fmla="*/ 376171 h 1768688"/>
                    <a:gd name="connsiteX16" fmla="*/ 1026474 w 1585746"/>
                    <a:gd name="connsiteY16" fmla="*/ 43054 h 1768688"/>
                    <a:gd name="connsiteX17" fmla="*/ 1383413 w 1585746"/>
                    <a:gd name="connsiteY17" fmla="*/ 321198 h 1768688"/>
                    <a:gd name="connsiteX18" fmla="*/ 1534262 w 1585746"/>
                    <a:gd name="connsiteY18" fmla="*/ 564978 h 1768688"/>
                    <a:gd name="connsiteX19" fmla="*/ 1584918 w 1585746"/>
                    <a:gd name="connsiteY19" fmla="*/ 867506 h 1768688"/>
                    <a:gd name="connsiteX20" fmla="*/ 1501164 w 1585746"/>
                    <a:gd name="connsiteY20" fmla="*/ 1330663 h 1768688"/>
                    <a:gd name="connsiteX21" fmla="*/ 1525161 w 1585746"/>
                    <a:gd name="connsiteY21" fmla="*/ 1610706 h 1768688"/>
                    <a:gd name="connsiteX22" fmla="*/ 1432815 w 1585746"/>
                    <a:gd name="connsiteY22" fmla="*/ 1762966 h 1768688"/>
                    <a:gd name="connsiteX0" fmla="*/ 1357250 w 1585746"/>
                    <a:gd name="connsiteY0" fmla="*/ 1767577 h 1768688"/>
                    <a:gd name="connsiteX1" fmla="*/ 1053531 w 1585746"/>
                    <a:gd name="connsiteY1" fmla="*/ 1541825 h 1768688"/>
                    <a:gd name="connsiteX2" fmla="*/ 886265 w 1585746"/>
                    <a:gd name="connsiteY2" fmla="*/ 1478335 h 1768688"/>
                    <a:gd name="connsiteX3" fmla="*/ 601052 w 1585746"/>
                    <a:gd name="connsiteY3" fmla="*/ 1670414 h 1768688"/>
                    <a:gd name="connsiteX4" fmla="*/ 484900 w 1585746"/>
                    <a:gd name="connsiteY4" fmla="*/ 1736134 h 1768688"/>
                    <a:gd name="connsiteX5" fmla="*/ 300687 w 1585746"/>
                    <a:gd name="connsiteY5" fmla="*/ 1759074 h 1768688"/>
                    <a:gd name="connsiteX6" fmla="*/ 109506 w 1585746"/>
                    <a:gd name="connsiteY6" fmla="*/ 1650432 h 1768688"/>
                    <a:gd name="connsiteX7" fmla="*/ 71331 w 1585746"/>
                    <a:gd name="connsiteY7" fmla="*/ 1230499 h 1768688"/>
                    <a:gd name="connsiteX8" fmla="*/ 58707 w 1585746"/>
                    <a:gd name="connsiteY8" fmla="*/ 1143926 h 1768688"/>
                    <a:gd name="connsiteX9" fmla="*/ 4346 w 1585746"/>
                    <a:gd name="connsiteY9" fmla="*/ 562689 h 1768688"/>
                    <a:gd name="connsiteX10" fmla="*/ 171182 w 1585746"/>
                    <a:gd name="connsiteY10" fmla="*/ 156069 h 1768688"/>
                    <a:gd name="connsiteX11" fmla="*/ 410691 w 1585746"/>
                    <a:gd name="connsiteY11" fmla="*/ 360558 h 1768688"/>
                    <a:gd name="connsiteX12" fmla="*/ 522150 w 1585746"/>
                    <a:gd name="connsiteY12" fmla="*/ 94536 h 1768688"/>
                    <a:gd name="connsiteX13" fmla="*/ 601276 w 1585746"/>
                    <a:gd name="connsiteY13" fmla="*/ 1125 h 1768688"/>
                    <a:gd name="connsiteX14" fmla="*/ 767556 w 1585746"/>
                    <a:gd name="connsiteY14" fmla="*/ 155056 h 1768688"/>
                    <a:gd name="connsiteX15" fmla="*/ 890578 w 1585746"/>
                    <a:gd name="connsiteY15" fmla="*/ 376171 h 1768688"/>
                    <a:gd name="connsiteX16" fmla="*/ 1026474 w 1585746"/>
                    <a:gd name="connsiteY16" fmla="*/ 43054 h 1768688"/>
                    <a:gd name="connsiteX17" fmla="*/ 1383413 w 1585746"/>
                    <a:gd name="connsiteY17" fmla="*/ 321198 h 1768688"/>
                    <a:gd name="connsiteX18" fmla="*/ 1534262 w 1585746"/>
                    <a:gd name="connsiteY18" fmla="*/ 564978 h 1768688"/>
                    <a:gd name="connsiteX19" fmla="*/ 1584918 w 1585746"/>
                    <a:gd name="connsiteY19" fmla="*/ 867506 h 1768688"/>
                    <a:gd name="connsiteX20" fmla="*/ 1501164 w 1585746"/>
                    <a:gd name="connsiteY20" fmla="*/ 1330663 h 1768688"/>
                    <a:gd name="connsiteX21" fmla="*/ 1525161 w 1585746"/>
                    <a:gd name="connsiteY21" fmla="*/ 1610706 h 1768688"/>
                    <a:gd name="connsiteX22" fmla="*/ 1496629 w 1585746"/>
                    <a:gd name="connsiteY22" fmla="*/ 1709245 h 1768688"/>
                    <a:gd name="connsiteX0" fmla="*/ 1357250 w 1585746"/>
                    <a:gd name="connsiteY0" fmla="*/ 1767577 h 1768688"/>
                    <a:gd name="connsiteX1" fmla="*/ 1053531 w 1585746"/>
                    <a:gd name="connsiteY1" fmla="*/ 1541825 h 1768688"/>
                    <a:gd name="connsiteX2" fmla="*/ 886265 w 1585746"/>
                    <a:gd name="connsiteY2" fmla="*/ 1478335 h 1768688"/>
                    <a:gd name="connsiteX3" fmla="*/ 601052 w 1585746"/>
                    <a:gd name="connsiteY3" fmla="*/ 1670414 h 1768688"/>
                    <a:gd name="connsiteX4" fmla="*/ 484900 w 1585746"/>
                    <a:gd name="connsiteY4" fmla="*/ 1736134 h 1768688"/>
                    <a:gd name="connsiteX5" fmla="*/ 300687 w 1585746"/>
                    <a:gd name="connsiteY5" fmla="*/ 1759074 h 1768688"/>
                    <a:gd name="connsiteX6" fmla="*/ 109506 w 1585746"/>
                    <a:gd name="connsiteY6" fmla="*/ 1650432 h 1768688"/>
                    <a:gd name="connsiteX7" fmla="*/ 71331 w 1585746"/>
                    <a:gd name="connsiteY7" fmla="*/ 1230499 h 1768688"/>
                    <a:gd name="connsiteX8" fmla="*/ 58707 w 1585746"/>
                    <a:gd name="connsiteY8" fmla="*/ 1143926 h 1768688"/>
                    <a:gd name="connsiteX9" fmla="*/ 4346 w 1585746"/>
                    <a:gd name="connsiteY9" fmla="*/ 562689 h 1768688"/>
                    <a:gd name="connsiteX10" fmla="*/ 171182 w 1585746"/>
                    <a:gd name="connsiteY10" fmla="*/ 156069 h 1768688"/>
                    <a:gd name="connsiteX11" fmla="*/ 410691 w 1585746"/>
                    <a:gd name="connsiteY11" fmla="*/ 360558 h 1768688"/>
                    <a:gd name="connsiteX12" fmla="*/ 522150 w 1585746"/>
                    <a:gd name="connsiteY12" fmla="*/ 94536 h 1768688"/>
                    <a:gd name="connsiteX13" fmla="*/ 601276 w 1585746"/>
                    <a:gd name="connsiteY13" fmla="*/ 1125 h 1768688"/>
                    <a:gd name="connsiteX14" fmla="*/ 767556 w 1585746"/>
                    <a:gd name="connsiteY14" fmla="*/ 155056 h 1768688"/>
                    <a:gd name="connsiteX15" fmla="*/ 890578 w 1585746"/>
                    <a:gd name="connsiteY15" fmla="*/ 376171 h 1768688"/>
                    <a:gd name="connsiteX16" fmla="*/ 1026474 w 1585746"/>
                    <a:gd name="connsiteY16" fmla="*/ 43054 h 1768688"/>
                    <a:gd name="connsiteX17" fmla="*/ 1383413 w 1585746"/>
                    <a:gd name="connsiteY17" fmla="*/ 321198 h 1768688"/>
                    <a:gd name="connsiteX18" fmla="*/ 1534262 w 1585746"/>
                    <a:gd name="connsiteY18" fmla="*/ 564978 h 1768688"/>
                    <a:gd name="connsiteX19" fmla="*/ 1584918 w 1585746"/>
                    <a:gd name="connsiteY19" fmla="*/ 867506 h 1768688"/>
                    <a:gd name="connsiteX20" fmla="*/ 1501164 w 1585746"/>
                    <a:gd name="connsiteY20" fmla="*/ 1330663 h 1768688"/>
                    <a:gd name="connsiteX21" fmla="*/ 1525161 w 1585746"/>
                    <a:gd name="connsiteY21" fmla="*/ 1610706 h 1768688"/>
                    <a:gd name="connsiteX22" fmla="*/ 1466849 w 1585746"/>
                    <a:gd name="connsiteY22" fmla="*/ 1757593 h 1768688"/>
                    <a:gd name="connsiteX0" fmla="*/ 1357250 w 1585746"/>
                    <a:gd name="connsiteY0" fmla="*/ 1767577 h 1768688"/>
                    <a:gd name="connsiteX1" fmla="*/ 1053531 w 1585746"/>
                    <a:gd name="connsiteY1" fmla="*/ 1541825 h 1768688"/>
                    <a:gd name="connsiteX2" fmla="*/ 886265 w 1585746"/>
                    <a:gd name="connsiteY2" fmla="*/ 1478335 h 1768688"/>
                    <a:gd name="connsiteX3" fmla="*/ 601052 w 1585746"/>
                    <a:gd name="connsiteY3" fmla="*/ 1670414 h 1768688"/>
                    <a:gd name="connsiteX4" fmla="*/ 484900 w 1585746"/>
                    <a:gd name="connsiteY4" fmla="*/ 1736134 h 1768688"/>
                    <a:gd name="connsiteX5" fmla="*/ 300687 w 1585746"/>
                    <a:gd name="connsiteY5" fmla="*/ 1759074 h 1768688"/>
                    <a:gd name="connsiteX6" fmla="*/ 109506 w 1585746"/>
                    <a:gd name="connsiteY6" fmla="*/ 1650432 h 1768688"/>
                    <a:gd name="connsiteX7" fmla="*/ 71331 w 1585746"/>
                    <a:gd name="connsiteY7" fmla="*/ 1230499 h 1768688"/>
                    <a:gd name="connsiteX8" fmla="*/ 58707 w 1585746"/>
                    <a:gd name="connsiteY8" fmla="*/ 1143926 h 1768688"/>
                    <a:gd name="connsiteX9" fmla="*/ 4346 w 1585746"/>
                    <a:gd name="connsiteY9" fmla="*/ 562689 h 1768688"/>
                    <a:gd name="connsiteX10" fmla="*/ 171182 w 1585746"/>
                    <a:gd name="connsiteY10" fmla="*/ 156069 h 1768688"/>
                    <a:gd name="connsiteX11" fmla="*/ 410691 w 1585746"/>
                    <a:gd name="connsiteY11" fmla="*/ 360558 h 1768688"/>
                    <a:gd name="connsiteX12" fmla="*/ 522150 w 1585746"/>
                    <a:gd name="connsiteY12" fmla="*/ 94536 h 1768688"/>
                    <a:gd name="connsiteX13" fmla="*/ 601276 w 1585746"/>
                    <a:gd name="connsiteY13" fmla="*/ 1125 h 1768688"/>
                    <a:gd name="connsiteX14" fmla="*/ 767556 w 1585746"/>
                    <a:gd name="connsiteY14" fmla="*/ 155056 h 1768688"/>
                    <a:gd name="connsiteX15" fmla="*/ 890578 w 1585746"/>
                    <a:gd name="connsiteY15" fmla="*/ 376171 h 1768688"/>
                    <a:gd name="connsiteX16" fmla="*/ 1026474 w 1585746"/>
                    <a:gd name="connsiteY16" fmla="*/ 43054 h 1768688"/>
                    <a:gd name="connsiteX17" fmla="*/ 1383413 w 1585746"/>
                    <a:gd name="connsiteY17" fmla="*/ 321198 h 1768688"/>
                    <a:gd name="connsiteX18" fmla="*/ 1534262 w 1585746"/>
                    <a:gd name="connsiteY18" fmla="*/ 564978 h 1768688"/>
                    <a:gd name="connsiteX19" fmla="*/ 1584918 w 1585746"/>
                    <a:gd name="connsiteY19" fmla="*/ 867506 h 1768688"/>
                    <a:gd name="connsiteX20" fmla="*/ 1501164 w 1585746"/>
                    <a:gd name="connsiteY20" fmla="*/ 1330663 h 1768688"/>
                    <a:gd name="connsiteX21" fmla="*/ 1525161 w 1585746"/>
                    <a:gd name="connsiteY21" fmla="*/ 1610706 h 1768688"/>
                    <a:gd name="connsiteX22" fmla="*/ 1466849 w 1585746"/>
                    <a:gd name="connsiteY22" fmla="*/ 1757593 h 1768688"/>
                    <a:gd name="connsiteX0" fmla="*/ 1357250 w 1585746"/>
                    <a:gd name="connsiteY0" fmla="*/ 1767577 h 1768688"/>
                    <a:gd name="connsiteX1" fmla="*/ 1053531 w 1585746"/>
                    <a:gd name="connsiteY1" fmla="*/ 1541825 h 1768688"/>
                    <a:gd name="connsiteX2" fmla="*/ 886265 w 1585746"/>
                    <a:gd name="connsiteY2" fmla="*/ 1478335 h 1768688"/>
                    <a:gd name="connsiteX3" fmla="*/ 601052 w 1585746"/>
                    <a:gd name="connsiteY3" fmla="*/ 1670414 h 1768688"/>
                    <a:gd name="connsiteX4" fmla="*/ 484900 w 1585746"/>
                    <a:gd name="connsiteY4" fmla="*/ 1736134 h 1768688"/>
                    <a:gd name="connsiteX5" fmla="*/ 300687 w 1585746"/>
                    <a:gd name="connsiteY5" fmla="*/ 1759074 h 1768688"/>
                    <a:gd name="connsiteX6" fmla="*/ 109506 w 1585746"/>
                    <a:gd name="connsiteY6" fmla="*/ 1650432 h 1768688"/>
                    <a:gd name="connsiteX7" fmla="*/ 71331 w 1585746"/>
                    <a:gd name="connsiteY7" fmla="*/ 1230499 h 1768688"/>
                    <a:gd name="connsiteX8" fmla="*/ 58707 w 1585746"/>
                    <a:gd name="connsiteY8" fmla="*/ 1143926 h 1768688"/>
                    <a:gd name="connsiteX9" fmla="*/ 4346 w 1585746"/>
                    <a:gd name="connsiteY9" fmla="*/ 562689 h 1768688"/>
                    <a:gd name="connsiteX10" fmla="*/ 171182 w 1585746"/>
                    <a:gd name="connsiteY10" fmla="*/ 156069 h 1768688"/>
                    <a:gd name="connsiteX11" fmla="*/ 410691 w 1585746"/>
                    <a:gd name="connsiteY11" fmla="*/ 360558 h 1768688"/>
                    <a:gd name="connsiteX12" fmla="*/ 522150 w 1585746"/>
                    <a:gd name="connsiteY12" fmla="*/ 94536 h 1768688"/>
                    <a:gd name="connsiteX13" fmla="*/ 601276 w 1585746"/>
                    <a:gd name="connsiteY13" fmla="*/ 1125 h 1768688"/>
                    <a:gd name="connsiteX14" fmla="*/ 767556 w 1585746"/>
                    <a:gd name="connsiteY14" fmla="*/ 155056 h 1768688"/>
                    <a:gd name="connsiteX15" fmla="*/ 890578 w 1585746"/>
                    <a:gd name="connsiteY15" fmla="*/ 376171 h 1768688"/>
                    <a:gd name="connsiteX16" fmla="*/ 1026474 w 1585746"/>
                    <a:gd name="connsiteY16" fmla="*/ 43054 h 1768688"/>
                    <a:gd name="connsiteX17" fmla="*/ 1383413 w 1585746"/>
                    <a:gd name="connsiteY17" fmla="*/ 321198 h 1768688"/>
                    <a:gd name="connsiteX18" fmla="*/ 1534262 w 1585746"/>
                    <a:gd name="connsiteY18" fmla="*/ 564978 h 1768688"/>
                    <a:gd name="connsiteX19" fmla="*/ 1584918 w 1585746"/>
                    <a:gd name="connsiteY19" fmla="*/ 867506 h 1768688"/>
                    <a:gd name="connsiteX20" fmla="*/ 1501164 w 1585746"/>
                    <a:gd name="connsiteY20" fmla="*/ 1330663 h 1768688"/>
                    <a:gd name="connsiteX21" fmla="*/ 1525161 w 1585746"/>
                    <a:gd name="connsiteY21" fmla="*/ 1610706 h 1768688"/>
                    <a:gd name="connsiteX22" fmla="*/ 1466849 w 1585746"/>
                    <a:gd name="connsiteY22" fmla="*/ 1757593 h 1768688"/>
                    <a:gd name="connsiteX0" fmla="*/ 1357250 w 1585746"/>
                    <a:gd name="connsiteY0" fmla="*/ 1767577 h 1768688"/>
                    <a:gd name="connsiteX1" fmla="*/ 1053531 w 1585746"/>
                    <a:gd name="connsiteY1" fmla="*/ 1541825 h 1768688"/>
                    <a:gd name="connsiteX2" fmla="*/ 886265 w 1585746"/>
                    <a:gd name="connsiteY2" fmla="*/ 1478335 h 1768688"/>
                    <a:gd name="connsiteX3" fmla="*/ 601052 w 1585746"/>
                    <a:gd name="connsiteY3" fmla="*/ 1670414 h 1768688"/>
                    <a:gd name="connsiteX4" fmla="*/ 484900 w 1585746"/>
                    <a:gd name="connsiteY4" fmla="*/ 1736134 h 1768688"/>
                    <a:gd name="connsiteX5" fmla="*/ 300687 w 1585746"/>
                    <a:gd name="connsiteY5" fmla="*/ 1759074 h 1768688"/>
                    <a:gd name="connsiteX6" fmla="*/ 109506 w 1585746"/>
                    <a:gd name="connsiteY6" fmla="*/ 1650432 h 1768688"/>
                    <a:gd name="connsiteX7" fmla="*/ 71331 w 1585746"/>
                    <a:gd name="connsiteY7" fmla="*/ 1230499 h 1768688"/>
                    <a:gd name="connsiteX8" fmla="*/ 58707 w 1585746"/>
                    <a:gd name="connsiteY8" fmla="*/ 1143926 h 1768688"/>
                    <a:gd name="connsiteX9" fmla="*/ 4346 w 1585746"/>
                    <a:gd name="connsiteY9" fmla="*/ 562689 h 1768688"/>
                    <a:gd name="connsiteX10" fmla="*/ 171182 w 1585746"/>
                    <a:gd name="connsiteY10" fmla="*/ 156069 h 1768688"/>
                    <a:gd name="connsiteX11" fmla="*/ 410691 w 1585746"/>
                    <a:gd name="connsiteY11" fmla="*/ 360558 h 1768688"/>
                    <a:gd name="connsiteX12" fmla="*/ 522150 w 1585746"/>
                    <a:gd name="connsiteY12" fmla="*/ 94536 h 1768688"/>
                    <a:gd name="connsiteX13" fmla="*/ 601276 w 1585746"/>
                    <a:gd name="connsiteY13" fmla="*/ 1125 h 1768688"/>
                    <a:gd name="connsiteX14" fmla="*/ 767556 w 1585746"/>
                    <a:gd name="connsiteY14" fmla="*/ 155056 h 1768688"/>
                    <a:gd name="connsiteX15" fmla="*/ 890578 w 1585746"/>
                    <a:gd name="connsiteY15" fmla="*/ 376171 h 1768688"/>
                    <a:gd name="connsiteX16" fmla="*/ 1026474 w 1585746"/>
                    <a:gd name="connsiteY16" fmla="*/ 43054 h 1768688"/>
                    <a:gd name="connsiteX17" fmla="*/ 1383413 w 1585746"/>
                    <a:gd name="connsiteY17" fmla="*/ 321198 h 1768688"/>
                    <a:gd name="connsiteX18" fmla="*/ 1534262 w 1585746"/>
                    <a:gd name="connsiteY18" fmla="*/ 564978 h 1768688"/>
                    <a:gd name="connsiteX19" fmla="*/ 1584918 w 1585746"/>
                    <a:gd name="connsiteY19" fmla="*/ 867506 h 1768688"/>
                    <a:gd name="connsiteX20" fmla="*/ 1501164 w 1585746"/>
                    <a:gd name="connsiteY20" fmla="*/ 1330663 h 1768688"/>
                    <a:gd name="connsiteX21" fmla="*/ 1525161 w 1585746"/>
                    <a:gd name="connsiteY21" fmla="*/ 1610706 h 1768688"/>
                    <a:gd name="connsiteX22" fmla="*/ 1466849 w 1585746"/>
                    <a:gd name="connsiteY22" fmla="*/ 1757593 h 1768688"/>
                    <a:gd name="connsiteX0" fmla="*/ 1357250 w 1585746"/>
                    <a:gd name="connsiteY0" fmla="*/ 1767577 h 1768688"/>
                    <a:gd name="connsiteX1" fmla="*/ 1053531 w 1585746"/>
                    <a:gd name="connsiteY1" fmla="*/ 1541825 h 1768688"/>
                    <a:gd name="connsiteX2" fmla="*/ 886265 w 1585746"/>
                    <a:gd name="connsiteY2" fmla="*/ 1478335 h 1768688"/>
                    <a:gd name="connsiteX3" fmla="*/ 601052 w 1585746"/>
                    <a:gd name="connsiteY3" fmla="*/ 1670414 h 1768688"/>
                    <a:gd name="connsiteX4" fmla="*/ 484900 w 1585746"/>
                    <a:gd name="connsiteY4" fmla="*/ 1736134 h 1768688"/>
                    <a:gd name="connsiteX5" fmla="*/ 300687 w 1585746"/>
                    <a:gd name="connsiteY5" fmla="*/ 1759074 h 1768688"/>
                    <a:gd name="connsiteX6" fmla="*/ 109506 w 1585746"/>
                    <a:gd name="connsiteY6" fmla="*/ 1650432 h 1768688"/>
                    <a:gd name="connsiteX7" fmla="*/ 71331 w 1585746"/>
                    <a:gd name="connsiteY7" fmla="*/ 1230499 h 1768688"/>
                    <a:gd name="connsiteX8" fmla="*/ 58707 w 1585746"/>
                    <a:gd name="connsiteY8" fmla="*/ 1143926 h 1768688"/>
                    <a:gd name="connsiteX9" fmla="*/ 4346 w 1585746"/>
                    <a:gd name="connsiteY9" fmla="*/ 562689 h 1768688"/>
                    <a:gd name="connsiteX10" fmla="*/ 171182 w 1585746"/>
                    <a:gd name="connsiteY10" fmla="*/ 156069 h 1768688"/>
                    <a:gd name="connsiteX11" fmla="*/ 410691 w 1585746"/>
                    <a:gd name="connsiteY11" fmla="*/ 360558 h 1768688"/>
                    <a:gd name="connsiteX12" fmla="*/ 522150 w 1585746"/>
                    <a:gd name="connsiteY12" fmla="*/ 94536 h 1768688"/>
                    <a:gd name="connsiteX13" fmla="*/ 601276 w 1585746"/>
                    <a:gd name="connsiteY13" fmla="*/ 1125 h 1768688"/>
                    <a:gd name="connsiteX14" fmla="*/ 767556 w 1585746"/>
                    <a:gd name="connsiteY14" fmla="*/ 155056 h 1768688"/>
                    <a:gd name="connsiteX15" fmla="*/ 890578 w 1585746"/>
                    <a:gd name="connsiteY15" fmla="*/ 376171 h 1768688"/>
                    <a:gd name="connsiteX16" fmla="*/ 1026474 w 1585746"/>
                    <a:gd name="connsiteY16" fmla="*/ 43054 h 1768688"/>
                    <a:gd name="connsiteX17" fmla="*/ 1383413 w 1585746"/>
                    <a:gd name="connsiteY17" fmla="*/ 321198 h 1768688"/>
                    <a:gd name="connsiteX18" fmla="*/ 1534262 w 1585746"/>
                    <a:gd name="connsiteY18" fmla="*/ 564978 h 1768688"/>
                    <a:gd name="connsiteX19" fmla="*/ 1584918 w 1585746"/>
                    <a:gd name="connsiteY19" fmla="*/ 867506 h 1768688"/>
                    <a:gd name="connsiteX20" fmla="*/ 1501164 w 1585746"/>
                    <a:gd name="connsiteY20" fmla="*/ 1330663 h 1768688"/>
                    <a:gd name="connsiteX21" fmla="*/ 1525161 w 1585746"/>
                    <a:gd name="connsiteY21" fmla="*/ 1610706 h 1768688"/>
                    <a:gd name="connsiteX22" fmla="*/ 1447530 w 1585746"/>
                    <a:gd name="connsiteY22" fmla="*/ 1761659 h 1768688"/>
                    <a:gd name="connsiteX0" fmla="*/ 1357250 w 1585746"/>
                    <a:gd name="connsiteY0" fmla="*/ 1767577 h 1768688"/>
                    <a:gd name="connsiteX1" fmla="*/ 1053531 w 1585746"/>
                    <a:gd name="connsiteY1" fmla="*/ 1541825 h 1768688"/>
                    <a:gd name="connsiteX2" fmla="*/ 886265 w 1585746"/>
                    <a:gd name="connsiteY2" fmla="*/ 1478335 h 1768688"/>
                    <a:gd name="connsiteX3" fmla="*/ 601052 w 1585746"/>
                    <a:gd name="connsiteY3" fmla="*/ 1670414 h 1768688"/>
                    <a:gd name="connsiteX4" fmla="*/ 484900 w 1585746"/>
                    <a:gd name="connsiteY4" fmla="*/ 1736134 h 1768688"/>
                    <a:gd name="connsiteX5" fmla="*/ 300687 w 1585746"/>
                    <a:gd name="connsiteY5" fmla="*/ 1759074 h 1768688"/>
                    <a:gd name="connsiteX6" fmla="*/ 109506 w 1585746"/>
                    <a:gd name="connsiteY6" fmla="*/ 1650432 h 1768688"/>
                    <a:gd name="connsiteX7" fmla="*/ 71331 w 1585746"/>
                    <a:gd name="connsiteY7" fmla="*/ 1230499 h 1768688"/>
                    <a:gd name="connsiteX8" fmla="*/ 58707 w 1585746"/>
                    <a:gd name="connsiteY8" fmla="*/ 1143926 h 1768688"/>
                    <a:gd name="connsiteX9" fmla="*/ 4346 w 1585746"/>
                    <a:gd name="connsiteY9" fmla="*/ 562689 h 1768688"/>
                    <a:gd name="connsiteX10" fmla="*/ 171182 w 1585746"/>
                    <a:gd name="connsiteY10" fmla="*/ 156069 h 1768688"/>
                    <a:gd name="connsiteX11" fmla="*/ 410691 w 1585746"/>
                    <a:gd name="connsiteY11" fmla="*/ 360558 h 1768688"/>
                    <a:gd name="connsiteX12" fmla="*/ 522150 w 1585746"/>
                    <a:gd name="connsiteY12" fmla="*/ 94536 h 1768688"/>
                    <a:gd name="connsiteX13" fmla="*/ 601276 w 1585746"/>
                    <a:gd name="connsiteY13" fmla="*/ 1125 h 1768688"/>
                    <a:gd name="connsiteX14" fmla="*/ 767556 w 1585746"/>
                    <a:gd name="connsiteY14" fmla="*/ 155056 h 1768688"/>
                    <a:gd name="connsiteX15" fmla="*/ 890578 w 1585746"/>
                    <a:gd name="connsiteY15" fmla="*/ 376171 h 1768688"/>
                    <a:gd name="connsiteX16" fmla="*/ 1026474 w 1585746"/>
                    <a:gd name="connsiteY16" fmla="*/ 43054 h 1768688"/>
                    <a:gd name="connsiteX17" fmla="*/ 1383413 w 1585746"/>
                    <a:gd name="connsiteY17" fmla="*/ 321198 h 1768688"/>
                    <a:gd name="connsiteX18" fmla="*/ 1534262 w 1585746"/>
                    <a:gd name="connsiteY18" fmla="*/ 564978 h 1768688"/>
                    <a:gd name="connsiteX19" fmla="*/ 1584918 w 1585746"/>
                    <a:gd name="connsiteY19" fmla="*/ 867506 h 1768688"/>
                    <a:gd name="connsiteX20" fmla="*/ 1501164 w 1585746"/>
                    <a:gd name="connsiteY20" fmla="*/ 1330663 h 1768688"/>
                    <a:gd name="connsiteX21" fmla="*/ 1525161 w 1585746"/>
                    <a:gd name="connsiteY21" fmla="*/ 1610706 h 1768688"/>
                    <a:gd name="connsiteX22" fmla="*/ 1360596 w 1585746"/>
                    <a:gd name="connsiteY22" fmla="*/ 1757593 h 1768688"/>
                    <a:gd name="connsiteX0" fmla="*/ 1357250 w 1585746"/>
                    <a:gd name="connsiteY0" fmla="*/ 1767577 h 1768688"/>
                    <a:gd name="connsiteX1" fmla="*/ 1053531 w 1585746"/>
                    <a:gd name="connsiteY1" fmla="*/ 1541825 h 1768688"/>
                    <a:gd name="connsiteX2" fmla="*/ 886265 w 1585746"/>
                    <a:gd name="connsiteY2" fmla="*/ 1478335 h 1768688"/>
                    <a:gd name="connsiteX3" fmla="*/ 601052 w 1585746"/>
                    <a:gd name="connsiteY3" fmla="*/ 1670414 h 1768688"/>
                    <a:gd name="connsiteX4" fmla="*/ 484900 w 1585746"/>
                    <a:gd name="connsiteY4" fmla="*/ 1736134 h 1768688"/>
                    <a:gd name="connsiteX5" fmla="*/ 300687 w 1585746"/>
                    <a:gd name="connsiteY5" fmla="*/ 1759074 h 1768688"/>
                    <a:gd name="connsiteX6" fmla="*/ 109506 w 1585746"/>
                    <a:gd name="connsiteY6" fmla="*/ 1650432 h 1768688"/>
                    <a:gd name="connsiteX7" fmla="*/ 65981 w 1585746"/>
                    <a:gd name="connsiteY7" fmla="*/ 1210232 h 1768688"/>
                    <a:gd name="connsiteX8" fmla="*/ 58707 w 1585746"/>
                    <a:gd name="connsiteY8" fmla="*/ 1143926 h 1768688"/>
                    <a:gd name="connsiteX9" fmla="*/ 4346 w 1585746"/>
                    <a:gd name="connsiteY9" fmla="*/ 562689 h 1768688"/>
                    <a:gd name="connsiteX10" fmla="*/ 171182 w 1585746"/>
                    <a:gd name="connsiteY10" fmla="*/ 156069 h 1768688"/>
                    <a:gd name="connsiteX11" fmla="*/ 410691 w 1585746"/>
                    <a:gd name="connsiteY11" fmla="*/ 360558 h 1768688"/>
                    <a:gd name="connsiteX12" fmla="*/ 522150 w 1585746"/>
                    <a:gd name="connsiteY12" fmla="*/ 94536 h 1768688"/>
                    <a:gd name="connsiteX13" fmla="*/ 601276 w 1585746"/>
                    <a:gd name="connsiteY13" fmla="*/ 1125 h 1768688"/>
                    <a:gd name="connsiteX14" fmla="*/ 767556 w 1585746"/>
                    <a:gd name="connsiteY14" fmla="*/ 155056 h 1768688"/>
                    <a:gd name="connsiteX15" fmla="*/ 890578 w 1585746"/>
                    <a:gd name="connsiteY15" fmla="*/ 376171 h 1768688"/>
                    <a:gd name="connsiteX16" fmla="*/ 1026474 w 1585746"/>
                    <a:gd name="connsiteY16" fmla="*/ 43054 h 1768688"/>
                    <a:gd name="connsiteX17" fmla="*/ 1383413 w 1585746"/>
                    <a:gd name="connsiteY17" fmla="*/ 321198 h 1768688"/>
                    <a:gd name="connsiteX18" fmla="*/ 1534262 w 1585746"/>
                    <a:gd name="connsiteY18" fmla="*/ 564978 h 1768688"/>
                    <a:gd name="connsiteX19" fmla="*/ 1584918 w 1585746"/>
                    <a:gd name="connsiteY19" fmla="*/ 867506 h 1768688"/>
                    <a:gd name="connsiteX20" fmla="*/ 1501164 w 1585746"/>
                    <a:gd name="connsiteY20" fmla="*/ 1330663 h 1768688"/>
                    <a:gd name="connsiteX21" fmla="*/ 1525161 w 1585746"/>
                    <a:gd name="connsiteY21" fmla="*/ 1610706 h 1768688"/>
                    <a:gd name="connsiteX22" fmla="*/ 1360596 w 1585746"/>
                    <a:gd name="connsiteY22" fmla="*/ 1757593 h 1768688"/>
                    <a:gd name="connsiteX0" fmla="*/ 1357250 w 1585746"/>
                    <a:gd name="connsiteY0" fmla="*/ 1767577 h 1768688"/>
                    <a:gd name="connsiteX1" fmla="*/ 1053531 w 1585746"/>
                    <a:gd name="connsiteY1" fmla="*/ 1541825 h 1768688"/>
                    <a:gd name="connsiteX2" fmla="*/ 886265 w 1585746"/>
                    <a:gd name="connsiteY2" fmla="*/ 1478335 h 1768688"/>
                    <a:gd name="connsiteX3" fmla="*/ 601052 w 1585746"/>
                    <a:gd name="connsiteY3" fmla="*/ 1670414 h 1768688"/>
                    <a:gd name="connsiteX4" fmla="*/ 484900 w 1585746"/>
                    <a:gd name="connsiteY4" fmla="*/ 1736134 h 1768688"/>
                    <a:gd name="connsiteX5" fmla="*/ 300687 w 1585746"/>
                    <a:gd name="connsiteY5" fmla="*/ 1759074 h 1768688"/>
                    <a:gd name="connsiteX6" fmla="*/ 109506 w 1585746"/>
                    <a:gd name="connsiteY6" fmla="*/ 1650432 h 1768688"/>
                    <a:gd name="connsiteX7" fmla="*/ 74007 w 1585746"/>
                    <a:gd name="connsiteY7" fmla="*/ 1200099 h 1768688"/>
                    <a:gd name="connsiteX8" fmla="*/ 58707 w 1585746"/>
                    <a:gd name="connsiteY8" fmla="*/ 1143926 h 1768688"/>
                    <a:gd name="connsiteX9" fmla="*/ 4346 w 1585746"/>
                    <a:gd name="connsiteY9" fmla="*/ 562689 h 1768688"/>
                    <a:gd name="connsiteX10" fmla="*/ 171182 w 1585746"/>
                    <a:gd name="connsiteY10" fmla="*/ 156069 h 1768688"/>
                    <a:gd name="connsiteX11" fmla="*/ 410691 w 1585746"/>
                    <a:gd name="connsiteY11" fmla="*/ 360558 h 1768688"/>
                    <a:gd name="connsiteX12" fmla="*/ 522150 w 1585746"/>
                    <a:gd name="connsiteY12" fmla="*/ 94536 h 1768688"/>
                    <a:gd name="connsiteX13" fmla="*/ 601276 w 1585746"/>
                    <a:gd name="connsiteY13" fmla="*/ 1125 h 1768688"/>
                    <a:gd name="connsiteX14" fmla="*/ 767556 w 1585746"/>
                    <a:gd name="connsiteY14" fmla="*/ 155056 h 1768688"/>
                    <a:gd name="connsiteX15" fmla="*/ 890578 w 1585746"/>
                    <a:gd name="connsiteY15" fmla="*/ 376171 h 1768688"/>
                    <a:gd name="connsiteX16" fmla="*/ 1026474 w 1585746"/>
                    <a:gd name="connsiteY16" fmla="*/ 43054 h 1768688"/>
                    <a:gd name="connsiteX17" fmla="*/ 1383413 w 1585746"/>
                    <a:gd name="connsiteY17" fmla="*/ 321198 h 1768688"/>
                    <a:gd name="connsiteX18" fmla="*/ 1534262 w 1585746"/>
                    <a:gd name="connsiteY18" fmla="*/ 564978 h 1768688"/>
                    <a:gd name="connsiteX19" fmla="*/ 1584918 w 1585746"/>
                    <a:gd name="connsiteY19" fmla="*/ 867506 h 1768688"/>
                    <a:gd name="connsiteX20" fmla="*/ 1501164 w 1585746"/>
                    <a:gd name="connsiteY20" fmla="*/ 1330663 h 1768688"/>
                    <a:gd name="connsiteX21" fmla="*/ 1525161 w 1585746"/>
                    <a:gd name="connsiteY21" fmla="*/ 1610706 h 1768688"/>
                    <a:gd name="connsiteX22" fmla="*/ 1360596 w 1585746"/>
                    <a:gd name="connsiteY22" fmla="*/ 1757593 h 1768688"/>
                    <a:gd name="connsiteX0" fmla="*/ 1355367 w 1583863"/>
                    <a:gd name="connsiteY0" fmla="*/ 1767577 h 1768688"/>
                    <a:gd name="connsiteX1" fmla="*/ 1051648 w 1583863"/>
                    <a:gd name="connsiteY1" fmla="*/ 1541825 h 1768688"/>
                    <a:gd name="connsiteX2" fmla="*/ 884382 w 1583863"/>
                    <a:gd name="connsiteY2" fmla="*/ 1478335 h 1768688"/>
                    <a:gd name="connsiteX3" fmla="*/ 599169 w 1583863"/>
                    <a:gd name="connsiteY3" fmla="*/ 1670414 h 1768688"/>
                    <a:gd name="connsiteX4" fmla="*/ 483017 w 1583863"/>
                    <a:gd name="connsiteY4" fmla="*/ 1736134 h 1768688"/>
                    <a:gd name="connsiteX5" fmla="*/ 298804 w 1583863"/>
                    <a:gd name="connsiteY5" fmla="*/ 1759074 h 1768688"/>
                    <a:gd name="connsiteX6" fmla="*/ 107623 w 1583863"/>
                    <a:gd name="connsiteY6" fmla="*/ 1650432 h 1768688"/>
                    <a:gd name="connsiteX7" fmla="*/ 72124 w 1583863"/>
                    <a:gd name="connsiteY7" fmla="*/ 1200099 h 1768688"/>
                    <a:gd name="connsiteX8" fmla="*/ 2463 w 1583863"/>
                    <a:gd name="connsiteY8" fmla="*/ 562689 h 1768688"/>
                    <a:gd name="connsiteX9" fmla="*/ 169299 w 1583863"/>
                    <a:gd name="connsiteY9" fmla="*/ 156069 h 1768688"/>
                    <a:gd name="connsiteX10" fmla="*/ 408808 w 1583863"/>
                    <a:gd name="connsiteY10" fmla="*/ 360558 h 1768688"/>
                    <a:gd name="connsiteX11" fmla="*/ 520267 w 1583863"/>
                    <a:gd name="connsiteY11" fmla="*/ 94536 h 1768688"/>
                    <a:gd name="connsiteX12" fmla="*/ 599393 w 1583863"/>
                    <a:gd name="connsiteY12" fmla="*/ 1125 h 1768688"/>
                    <a:gd name="connsiteX13" fmla="*/ 765673 w 1583863"/>
                    <a:gd name="connsiteY13" fmla="*/ 155056 h 1768688"/>
                    <a:gd name="connsiteX14" fmla="*/ 888695 w 1583863"/>
                    <a:gd name="connsiteY14" fmla="*/ 376171 h 1768688"/>
                    <a:gd name="connsiteX15" fmla="*/ 1024591 w 1583863"/>
                    <a:gd name="connsiteY15" fmla="*/ 43054 h 1768688"/>
                    <a:gd name="connsiteX16" fmla="*/ 1381530 w 1583863"/>
                    <a:gd name="connsiteY16" fmla="*/ 321198 h 1768688"/>
                    <a:gd name="connsiteX17" fmla="*/ 1532379 w 1583863"/>
                    <a:gd name="connsiteY17" fmla="*/ 564978 h 1768688"/>
                    <a:gd name="connsiteX18" fmla="*/ 1583035 w 1583863"/>
                    <a:gd name="connsiteY18" fmla="*/ 867506 h 1768688"/>
                    <a:gd name="connsiteX19" fmla="*/ 1499281 w 1583863"/>
                    <a:gd name="connsiteY19" fmla="*/ 1330663 h 1768688"/>
                    <a:gd name="connsiteX20" fmla="*/ 1523278 w 1583863"/>
                    <a:gd name="connsiteY20" fmla="*/ 1610706 h 1768688"/>
                    <a:gd name="connsiteX21" fmla="*/ 1358713 w 1583863"/>
                    <a:gd name="connsiteY21" fmla="*/ 1757593 h 1768688"/>
                    <a:gd name="connsiteX0" fmla="*/ 1355367 w 1583863"/>
                    <a:gd name="connsiteY0" fmla="*/ 1767577 h 1768605"/>
                    <a:gd name="connsiteX1" fmla="*/ 1032922 w 1583863"/>
                    <a:gd name="connsiteY1" fmla="*/ 1524935 h 1768605"/>
                    <a:gd name="connsiteX2" fmla="*/ 884382 w 1583863"/>
                    <a:gd name="connsiteY2" fmla="*/ 1478335 h 1768605"/>
                    <a:gd name="connsiteX3" fmla="*/ 599169 w 1583863"/>
                    <a:gd name="connsiteY3" fmla="*/ 1670414 h 1768605"/>
                    <a:gd name="connsiteX4" fmla="*/ 483017 w 1583863"/>
                    <a:gd name="connsiteY4" fmla="*/ 1736134 h 1768605"/>
                    <a:gd name="connsiteX5" fmla="*/ 298804 w 1583863"/>
                    <a:gd name="connsiteY5" fmla="*/ 1759074 h 1768605"/>
                    <a:gd name="connsiteX6" fmla="*/ 107623 w 1583863"/>
                    <a:gd name="connsiteY6" fmla="*/ 1650432 h 1768605"/>
                    <a:gd name="connsiteX7" fmla="*/ 72124 w 1583863"/>
                    <a:gd name="connsiteY7" fmla="*/ 1200099 h 1768605"/>
                    <a:gd name="connsiteX8" fmla="*/ 2463 w 1583863"/>
                    <a:gd name="connsiteY8" fmla="*/ 562689 h 1768605"/>
                    <a:gd name="connsiteX9" fmla="*/ 169299 w 1583863"/>
                    <a:gd name="connsiteY9" fmla="*/ 156069 h 1768605"/>
                    <a:gd name="connsiteX10" fmla="*/ 408808 w 1583863"/>
                    <a:gd name="connsiteY10" fmla="*/ 360558 h 1768605"/>
                    <a:gd name="connsiteX11" fmla="*/ 520267 w 1583863"/>
                    <a:gd name="connsiteY11" fmla="*/ 94536 h 1768605"/>
                    <a:gd name="connsiteX12" fmla="*/ 599393 w 1583863"/>
                    <a:gd name="connsiteY12" fmla="*/ 1125 h 1768605"/>
                    <a:gd name="connsiteX13" fmla="*/ 765673 w 1583863"/>
                    <a:gd name="connsiteY13" fmla="*/ 155056 h 1768605"/>
                    <a:gd name="connsiteX14" fmla="*/ 888695 w 1583863"/>
                    <a:gd name="connsiteY14" fmla="*/ 376171 h 1768605"/>
                    <a:gd name="connsiteX15" fmla="*/ 1024591 w 1583863"/>
                    <a:gd name="connsiteY15" fmla="*/ 43054 h 1768605"/>
                    <a:gd name="connsiteX16" fmla="*/ 1381530 w 1583863"/>
                    <a:gd name="connsiteY16" fmla="*/ 321198 h 1768605"/>
                    <a:gd name="connsiteX17" fmla="*/ 1532379 w 1583863"/>
                    <a:gd name="connsiteY17" fmla="*/ 564978 h 1768605"/>
                    <a:gd name="connsiteX18" fmla="*/ 1583035 w 1583863"/>
                    <a:gd name="connsiteY18" fmla="*/ 867506 h 1768605"/>
                    <a:gd name="connsiteX19" fmla="*/ 1499281 w 1583863"/>
                    <a:gd name="connsiteY19" fmla="*/ 1330663 h 1768605"/>
                    <a:gd name="connsiteX20" fmla="*/ 1523278 w 1583863"/>
                    <a:gd name="connsiteY20" fmla="*/ 1610706 h 1768605"/>
                    <a:gd name="connsiteX21" fmla="*/ 1358713 w 1583863"/>
                    <a:gd name="connsiteY21" fmla="*/ 1757593 h 1768605"/>
                    <a:gd name="connsiteX0" fmla="*/ 1355367 w 1583863"/>
                    <a:gd name="connsiteY0" fmla="*/ 1767577 h 1768605"/>
                    <a:gd name="connsiteX1" fmla="*/ 1032922 w 1583863"/>
                    <a:gd name="connsiteY1" fmla="*/ 1524935 h 1768605"/>
                    <a:gd name="connsiteX2" fmla="*/ 884382 w 1583863"/>
                    <a:gd name="connsiteY2" fmla="*/ 1478335 h 1768605"/>
                    <a:gd name="connsiteX3" fmla="*/ 599169 w 1583863"/>
                    <a:gd name="connsiteY3" fmla="*/ 1670414 h 1768605"/>
                    <a:gd name="connsiteX4" fmla="*/ 472317 w 1583863"/>
                    <a:gd name="connsiteY4" fmla="*/ 1742890 h 1768605"/>
                    <a:gd name="connsiteX5" fmla="*/ 298804 w 1583863"/>
                    <a:gd name="connsiteY5" fmla="*/ 1759074 h 1768605"/>
                    <a:gd name="connsiteX6" fmla="*/ 107623 w 1583863"/>
                    <a:gd name="connsiteY6" fmla="*/ 1650432 h 1768605"/>
                    <a:gd name="connsiteX7" fmla="*/ 72124 w 1583863"/>
                    <a:gd name="connsiteY7" fmla="*/ 1200099 h 1768605"/>
                    <a:gd name="connsiteX8" fmla="*/ 2463 w 1583863"/>
                    <a:gd name="connsiteY8" fmla="*/ 562689 h 1768605"/>
                    <a:gd name="connsiteX9" fmla="*/ 169299 w 1583863"/>
                    <a:gd name="connsiteY9" fmla="*/ 156069 h 1768605"/>
                    <a:gd name="connsiteX10" fmla="*/ 408808 w 1583863"/>
                    <a:gd name="connsiteY10" fmla="*/ 360558 h 1768605"/>
                    <a:gd name="connsiteX11" fmla="*/ 520267 w 1583863"/>
                    <a:gd name="connsiteY11" fmla="*/ 94536 h 1768605"/>
                    <a:gd name="connsiteX12" fmla="*/ 599393 w 1583863"/>
                    <a:gd name="connsiteY12" fmla="*/ 1125 h 1768605"/>
                    <a:gd name="connsiteX13" fmla="*/ 765673 w 1583863"/>
                    <a:gd name="connsiteY13" fmla="*/ 155056 h 1768605"/>
                    <a:gd name="connsiteX14" fmla="*/ 888695 w 1583863"/>
                    <a:gd name="connsiteY14" fmla="*/ 376171 h 1768605"/>
                    <a:gd name="connsiteX15" fmla="*/ 1024591 w 1583863"/>
                    <a:gd name="connsiteY15" fmla="*/ 43054 h 1768605"/>
                    <a:gd name="connsiteX16" fmla="*/ 1381530 w 1583863"/>
                    <a:gd name="connsiteY16" fmla="*/ 321198 h 1768605"/>
                    <a:gd name="connsiteX17" fmla="*/ 1532379 w 1583863"/>
                    <a:gd name="connsiteY17" fmla="*/ 564978 h 1768605"/>
                    <a:gd name="connsiteX18" fmla="*/ 1583035 w 1583863"/>
                    <a:gd name="connsiteY18" fmla="*/ 867506 h 1768605"/>
                    <a:gd name="connsiteX19" fmla="*/ 1499281 w 1583863"/>
                    <a:gd name="connsiteY19" fmla="*/ 1330663 h 1768605"/>
                    <a:gd name="connsiteX20" fmla="*/ 1523278 w 1583863"/>
                    <a:gd name="connsiteY20" fmla="*/ 1610706 h 1768605"/>
                    <a:gd name="connsiteX21" fmla="*/ 1358713 w 1583863"/>
                    <a:gd name="connsiteY21" fmla="*/ 1757593 h 1768605"/>
                    <a:gd name="connsiteX0" fmla="*/ 1355367 w 1583863"/>
                    <a:gd name="connsiteY0" fmla="*/ 1767577 h 1768605"/>
                    <a:gd name="connsiteX1" fmla="*/ 1032922 w 1583863"/>
                    <a:gd name="connsiteY1" fmla="*/ 1524935 h 1768605"/>
                    <a:gd name="connsiteX2" fmla="*/ 884382 w 1583863"/>
                    <a:gd name="connsiteY2" fmla="*/ 1478335 h 1768605"/>
                    <a:gd name="connsiteX3" fmla="*/ 599169 w 1583863"/>
                    <a:gd name="connsiteY3" fmla="*/ 1670414 h 1768605"/>
                    <a:gd name="connsiteX4" fmla="*/ 472317 w 1583863"/>
                    <a:gd name="connsiteY4" fmla="*/ 1742890 h 1768605"/>
                    <a:gd name="connsiteX5" fmla="*/ 298804 w 1583863"/>
                    <a:gd name="connsiteY5" fmla="*/ 1759074 h 1768605"/>
                    <a:gd name="connsiteX6" fmla="*/ 107623 w 1583863"/>
                    <a:gd name="connsiteY6" fmla="*/ 1650432 h 1768605"/>
                    <a:gd name="connsiteX7" fmla="*/ 72124 w 1583863"/>
                    <a:gd name="connsiteY7" fmla="*/ 1200099 h 1768605"/>
                    <a:gd name="connsiteX8" fmla="*/ 2463 w 1583863"/>
                    <a:gd name="connsiteY8" fmla="*/ 562689 h 1768605"/>
                    <a:gd name="connsiteX9" fmla="*/ 169299 w 1583863"/>
                    <a:gd name="connsiteY9" fmla="*/ 156069 h 1768605"/>
                    <a:gd name="connsiteX10" fmla="*/ 408808 w 1583863"/>
                    <a:gd name="connsiteY10" fmla="*/ 360558 h 1768605"/>
                    <a:gd name="connsiteX11" fmla="*/ 520267 w 1583863"/>
                    <a:gd name="connsiteY11" fmla="*/ 94536 h 1768605"/>
                    <a:gd name="connsiteX12" fmla="*/ 599393 w 1583863"/>
                    <a:gd name="connsiteY12" fmla="*/ 1125 h 1768605"/>
                    <a:gd name="connsiteX13" fmla="*/ 765673 w 1583863"/>
                    <a:gd name="connsiteY13" fmla="*/ 155056 h 1768605"/>
                    <a:gd name="connsiteX14" fmla="*/ 888695 w 1583863"/>
                    <a:gd name="connsiteY14" fmla="*/ 376171 h 1768605"/>
                    <a:gd name="connsiteX15" fmla="*/ 1024591 w 1583863"/>
                    <a:gd name="connsiteY15" fmla="*/ 43054 h 1768605"/>
                    <a:gd name="connsiteX16" fmla="*/ 1381530 w 1583863"/>
                    <a:gd name="connsiteY16" fmla="*/ 321198 h 1768605"/>
                    <a:gd name="connsiteX17" fmla="*/ 1532379 w 1583863"/>
                    <a:gd name="connsiteY17" fmla="*/ 564978 h 1768605"/>
                    <a:gd name="connsiteX18" fmla="*/ 1583035 w 1583863"/>
                    <a:gd name="connsiteY18" fmla="*/ 867506 h 1768605"/>
                    <a:gd name="connsiteX19" fmla="*/ 1499281 w 1583863"/>
                    <a:gd name="connsiteY19" fmla="*/ 1330663 h 1768605"/>
                    <a:gd name="connsiteX20" fmla="*/ 1523278 w 1583863"/>
                    <a:gd name="connsiteY20" fmla="*/ 1610706 h 1768605"/>
                    <a:gd name="connsiteX21" fmla="*/ 1358713 w 1583863"/>
                    <a:gd name="connsiteY21" fmla="*/ 1757593 h 1768605"/>
                    <a:gd name="connsiteX0" fmla="*/ 1355367 w 1583863"/>
                    <a:gd name="connsiteY0" fmla="*/ 1767577 h 1768605"/>
                    <a:gd name="connsiteX1" fmla="*/ 1032922 w 1583863"/>
                    <a:gd name="connsiteY1" fmla="*/ 1524935 h 1768605"/>
                    <a:gd name="connsiteX2" fmla="*/ 884382 w 1583863"/>
                    <a:gd name="connsiteY2" fmla="*/ 1478335 h 1768605"/>
                    <a:gd name="connsiteX3" fmla="*/ 599169 w 1583863"/>
                    <a:gd name="connsiteY3" fmla="*/ 1670414 h 1768605"/>
                    <a:gd name="connsiteX4" fmla="*/ 472317 w 1583863"/>
                    <a:gd name="connsiteY4" fmla="*/ 1742890 h 1768605"/>
                    <a:gd name="connsiteX5" fmla="*/ 298804 w 1583863"/>
                    <a:gd name="connsiteY5" fmla="*/ 1759074 h 1768605"/>
                    <a:gd name="connsiteX6" fmla="*/ 107623 w 1583863"/>
                    <a:gd name="connsiteY6" fmla="*/ 1650432 h 1768605"/>
                    <a:gd name="connsiteX7" fmla="*/ 72124 w 1583863"/>
                    <a:gd name="connsiteY7" fmla="*/ 1200099 h 1768605"/>
                    <a:gd name="connsiteX8" fmla="*/ 2463 w 1583863"/>
                    <a:gd name="connsiteY8" fmla="*/ 562689 h 1768605"/>
                    <a:gd name="connsiteX9" fmla="*/ 169299 w 1583863"/>
                    <a:gd name="connsiteY9" fmla="*/ 156069 h 1768605"/>
                    <a:gd name="connsiteX10" fmla="*/ 408808 w 1583863"/>
                    <a:gd name="connsiteY10" fmla="*/ 360558 h 1768605"/>
                    <a:gd name="connsiteX11" fmla="*/ 520267 w 1583863"/>
                    <a:gd name="connsiteY11" fmla="*/ 94536 h 1768605"/>
                    <a:gd name="connsiteX12" fmla="*/ 599393 w 1583863"/>
                    <a:gd name="connsiteY12" fmla="*/ 1125 h 1768605"/>
                    <a:gd name="connsiteX13" fmla="*/ 765673 w 1583863"/>
                    <a:gd name="connsiteY13" fmla="*/ 155056 h 1768605"/>
                    <a:gd name="connsiteX14" fmla="*/ 888695 w 1583863"/>
                    <a:gd name="connsiteY14" fmla="*/ 376171 h 1768605"/>
                    <a:gd name="connsiteX15" fmla="*/ 1024591 w 1583863"/>
                    <a:gd name="connsiteY15" fmla="*/ 43054 h 1768605"/>
                    <a:gd name="connsiteX16" fmla="*/ 1381530 w 1583863"/>
                    <a:gd name="connsiteY16" fmla="*/ 321198 h 1768605"/>
                    <a:gd name="connsiteX17" fmla="*/ 1532379 w 1583863"/>
                    <a:gd name="connsiteY17" fmla="*/ 564978 h 1768605"/>
                    <a:gd name="connsiteX18" fmla="*/ 1583035 w 1583863"/>
                    <a:gd name="connsiteY18" fmla="*/ 867506 h 1768605"/>
                    <a:gd name="connsiteX19" fmla="*/ 1499281 w 1583863"/>
                    <a:gd name="connsiteY19" fmla="*/ 1330663 h 1768605"/>
                    <a:gd name="connsiteX20" fmla="*/ 1523278 w 1583863"/>
                    <a:gd name="connsiteY20" fmla="*/ 1610706 h 1768605"/>
                    <a:gd name="connsiteX21" fmla="*/ 1358713 w 1583863"/>
                    <a:gd name="connsiteY21" fmla="*/ 1757593 h 1768605"/>
                    <a:gd name="connsiteX0" fmla="*/ 1355367 w 1583863"/>
                    <a:gd name="connsiteY0" fmla="*/ 1767577 h 1768605"/>
                    <a:gd name="connsiteX1" fmla="*/ 1032922 w 1583863"/>
                    <a:gd name="connsiteY1" fmla="*/ 1524935 h 1768605"/>
                    <a:gd name="connsiteX2" fmla="*/ 884382 w 1583863"/>
                    <a:gd name="connsiteY2" fmla="*/ 1478335 h 1768605"/>
                    <a:gd name="connsiteX3" fmla="*/ 599169 w 1583863"/>
                    <a:gd name="connsiteY3" fmla="*/ 1670414 h 1768605"/>
                    <a:gd name="connsiteX4" fmla="*/ 472317 w 1583863"/>
                    <a:gd name="connsiteY4" fmla="*/ 1742890 h 1768605"/>
                    <a:gd name="connsiteX5" fmla="*/ 298804 w 1583863"/>
                    <a:gd name="connsiteY5" fmla="*/ 1759074 h 1768605"/>
                    <a:gd name="connsiteX6" fmla="*/ 107623 w 1583863"/>
                    <a:gd name="connsiteY6" fmla="*/ 1650432 h 1768605"/>
                    <a:gd name="connsiteX7" fmla="*/ 72124 w 1583863"/>
                    <a:gd name="connsiteY7" fmla="*/ 1200099 h 1768605"/>
                    <a:gd name="connsiteX8" fmla="*/ 2463 w 1583863"/>
                    <a:gd name="connsiteY8" fmla="*/ 562689 h 1768605"/>
                    <a:gd name="connsiteX9" fmla="*/ 169299 w 1583863"/>
                    <a:gd name="connsiteY9" fmla="*/ 156069 h 1768605"/>
                    <a:gd name="connsiteX10" fmla="*/ 408808 w 1583863"/>
                    <a:gd name="connsiteY10" fmla="*/ 360558 h 1768605"/>
                    <a:gd name="connsiteX11" fmla="*/ 520267 w 1583863"/>
                    <a:gd name="connsiteY11" fmla="*/ 94536 h 1768605"/>
                    <a:gd name="connsiteX12" fmla="*/ 599393 w 1583863"/>
                    <a:gd name="connsiteY12" fmla="*/ 1125 h 1768605"/>
                    <a:gd name="connsiteX13" fmla="*/ 765673 w 1583863"/>
                    <a:gd name="connsiteY13" fmla="*/ 155056 h 1768605"/>
                    <a:gd name="connsiteX14" fmla="*/ 888695 w 1583863"/>
                    <a:gd name="connsiteY14" fmla="*/ 376171 h 1768605"/>
                    <a:gd name="connsiteX15" fmla="*/ 1024591 w 1583863"/>
                    <a:gd name="connsiteY15" fmla="*/ 43054 h 1768605"/>
                    <a:gd name="connsiteX16" fmla="*/ 1381530 w 1583863"/>
                    <a:gd name="connsiteY16" fmla="*/ 321198 h 1768605"/>
                    <a:gd name="connsiteX17" fmla="*/ 1532379 w 1583863"/>
                    <a:gd name="connsiteY17" fmla="*/ 564978 h 1768605"/>
                    <a:gd name="connsiteX18" fmla="*/ 1583035 w 1583863"/>
                    <a:gd name="connsiteY18" fmla="*/ 867506 h 1768605"/>
                    <a:gd name="connsiteX19" fmla="*/ 1499281 w 1583863"/>
                    <a:gd name="connsiteY19" fmla="*/ 1330663 h 1768605"/>
                    <a:gd name="connsiteX20" fmla="*/ 1523278 w 1583863"/>
                    <a:gd name="connsiteY20" fmla="*/ 1610706 h 1768605"/>
                    <a:gd name="connsiteX21" fmla="*/ 1455016 w 1583863"/>
                    <a:gd name="connsiteY21" fmla="*/ 1706926 h 1768605"/>
                    <a:gd name="connsiteX0" fmla="*/ 1355367 w 1583863"/>
                    <a:gd name="connsiteY0" fmla="*/ 1767577 h 1768605"/>
                    <a:gd name="connsiteX1" fmla="*/ 1032922 w 1583863"/>
                    <a:gd name="connsiteY1" fmla="*/ 1524935 h 1768605"/>
                    <a:gd name="connsiteX2" fmla="*/ 884382 w 1583863"/>
                    <a:gd name="connsiteY2" fmla="*/ 1478335 h 1768605"/>
                    <a:gd name="connsiteX3" fmla="*/ 599169 w 1583863"/>
                    <a:gd name="connsiteY3" fmla="*/ 1670414 h 1768605"/>
                    <a:gd name="connsiteX4" fmla="*/ 472317 w 1583863"/>
                    <a:gd name="connsiteY4" fmla="*/ 1742890 h 1768605"/>
                    <a:gd name="connsiteX5" fmla="*/ 298804 w 1583863"/>
                    <a:gd name="connsiteY5" fmla="*/ 1759074 h 1768605"/>
                    <a:gd name="connsiteX6" fmla="*/ 107623 w 1583863"/>
                    <a:gd name="connsiteY6" fmla="*/ 1650432 h 1768605"/>
                    <a:gd name="connsiteX7" fmla="*/ 72124 w 1583863"/>
                    <a:gd name="connsiteY7" fmla="*/ 1200099 h 1768605"/>
                    <a:gd name="connsiteX8" fmla="*/ 2463 w 1583863"/>
                    <a:gd name="connsiteY8" fmla="*/ 562689 h 1768605"/>
                    <a:gd name="connsiteX9" fmla="*/ 169299 w 1583863"/>
                    <a:gd name="connsiteY9" fmla="*/ 156069 h 1768605"/>
                    <a:gd name="connsiteX10" fmla="*/ 408808 w 1583863"/>
                    <a:gd name="connsiteY10" fmla="*/ 360558 h 1768605"/>
                    <a:gd name="connsiteX11" fmla="*/ 520267 w 1583863"/>
                    <a:gd name="connsiteY11" fmla="*/ 94536 h 1768605"/>
                    <a:gd name="connsiteX12" fmla="*/ 599393 w 1583863"/>
                    <a:gd name="connsiteY12" fmla="*/ 1125 h 1768605"/>
                    <a:gd name="connsiteX13" fmla="*/ 765673 w 1583863"/>
                    <a:gd name="connsiteY13" fmla="*/ 155056 h 1768605"/>
                    <a:gd name="connsiteX14" fmla="*/ 888695 w 1583863"/>
                    <a:gd name="connsiteY14" fmla="*/ 376171 h 1768605"/>
                    <a:gd name="connsiteX15" fmla="*/ 1024591 w 1583863"/>
                    <a:gd name="connsiteY15" fmla="*/ 43054 h 1768605"/>
                    <a:gd name="connsiteX16" fmla="*/ 1381530 w 1583863"/>
                    <a:gd name="connsiteY16" fmla="*/ 321198 h 1768605"/>
                    <a:gd name="connsiteX17" fmla="*/ 1532379 w 1583863"/>
                    <a:gd name="connsiteY17" fmla="*/ 564978 h 1768605"/>
                    <a:gd name="connsiteX18" fmla="*/ 1583035 w 1583863"/>
                    <a:gd name="connsiteY18" fmla="*/ 867506 h 1768605"/>
                    <a:gd name="connsiteX19" fmla="*/ 1499281 w 1583863"/>
                    <a:gd name="connsiteY19" fmla="*/ 1330663 h 1768605"/>
                    <a:gd name="connsiteX20" fmla="*/ 1523278 w 1583863"/>
                    <a:gd name="connsiteY20" fmla="*/ 1610706 h 1768605"/>
                    <a:gd name="connsiteX21" fmla="*/ 1483580 w 1583863"/>
                    <a:gd name="connsiteY21" fmla="*/ 1678297 h 1768605"/>
                    <a:gd name="connsiteX22" fmla="*/ 1455016 w 1583863"/>
                    <a:gd name="connsiteY22" fmla="*/ 1706926 h 1768605"/>
                    <a:gd name="connsiteX0" fmla="*/ 1355367 w 1583863"/>
                    <a:gd name="connsiteY0" fmla="*/ 1767577 h 1768605"/>
                    <a:gd name="connsiteX1" fmla="*/ 1032922 w 1583863"/>
                    <a:gd name="connsiteY1" fmla="*/ 1524935 h 1768605"/>
                    <a:gd name="connsiteX2" fmla="*/ 884382 w 1583863"/>
                    <a:gd name="connsiteY2" fmla="*/ 1478335 h 1768605"/>
                    <a:gd name="connsiteX3" fmla="*/ 599169 w 1583863"/>
                    <a:gd name="connsiteY3" fmla="*/ 1670414 h 1768605"/>
                    <a:gd name="connsiteX4" fmla="*/ 472317 w 1583863"/>
                    <a:gd name="connsiteY4" fmla="*/ 1742890 h 1768605"/>
                    <a:gd name="connsiteX5" fmla="*/ 298804 w 1583863"/>
                    <a:gd name="connsiteY5" fmla="*/ 1759074 h 1768605"/>
                    <a:gd name="connsiteX6" fmla="*/ 107623 w 1583863"/>
                    <a:gd name="connsiteY6" fmla="*/ 1650432 h 1768605"/>
                    <a:gd name="connsiteX7" fmla="*/ 72124 w 1583863"/>
                    <a:gd name="connsiteY7" fmla="*/ 1200099 h 1768605"/>
                    <a:gd name="connsiteX8" fmla="*/ 2463 w 1583863"/>
                    <a:gd name="connsiteY8" fmla="*/ 562689 h 1768605"/>
                    <a:gd name="connsiteX9" fmla="*/ 169299 w 1583863"/>
                    <a:gd name="connsiteY9" fmla="*/ 156069 h 1768605"/>
                    <a:gd name="connsiteX10" fmla="*/ 408808 w 1583863"/>
                    <a:gd name="connsiteY10" fmla="*/ 360558 h 1768605"/>
                    <a:gd name="connsiteX11" fmla="*/ 520267 w 1583863"/>
                    <a:gd name="connsiteY11" fmla="*/ 94536 h 1768605"/>
                    <a:gd name="connsiteX12" fmla="*/ 599393 w 1583863"/>
                    <a:gd name="connsiteY12" fmla="*/ 1125 h 1768605"/>
                    <a:gd name="connsiteX13" fmla="*/ 765673 w 1583863"/>
                    <a:gd name="connsiteY13" fmla="*/ 155056 h 1768605"/>
                    <a:gd name="connsiteX14" fmla="*/ 888695 w 1583863"/>
                    <a:gd name="connsiteY14" fmla="*/ 376171 h 1768605"/>
                    <a:gd name="connsiteX15" fmla="*/ 1024591 w 1583863"/>
                    <a:gd name="connsiteY15" fmla="*/ 43054 h 1768605"/>
                    <a:gd name="connsiteX16" fmla="*/ 1381530 w 1583863"/>
                    <a:gd name="connsiteY16" fmla="*/ 321198 h 1768605"/>
                    <a:gd name="connsiteX17" fmla="*/ 1532379 w 1583863"/>
                    <a:gd name="connsiteY17" fmla="*/ 564978 h 1768605"/>
                    <a:gd name="connsiteX18" fmla="*/ 1583035 w 1583863"/>
                    <a:gd name="connsiteY18" fmla="*/ 867506 h 1768605"/>
                    <a:gd name="connsiteX19" fmla="*/ 1499281 w 1583863"/>
                    <a:gd name="connsiteY19" fmla="*/ 1330663 h 1768605"/>
                    <a:gd name="connsiteX20" fmla="*/ 1523278 w 1583863"/>
                    <a:gd name="connsiteY20" fmla="*/ 1610706 h 1768605"/>
                    <a:gd name="connsiteX21" fmla="*/ 1483580 w 1583863"/>
                    <a:gd name="connsiteY21" fmla="*/ 1678297 h 1768605"/>
                    <a:gd name="connsiteX22" fmla="*/ 1393489 w 1583863"/>
                    <a:gd name="connsiteY22" fmla="*/ 1767727 h 1768605"/>
                    <a:gd name="connsiteX0" fmla="*/ 1355367 w 1583863"/>
                    <a:gd name="connsiteY0" fmla="*/ 1767577 h 1768605"/>
                    <a:gd name="connsiteX1" fmla="*/ 1032922 w 1583863"/>
                    <a:gd name="connsiteY1" fmla="*/ 1524935 h 1768605"/>
                    <a:gd name="connsiteX2" fmla="*/ 884382 w 1583863"/>
                    <a:gd name="connsiteY2" fmla="*/ 1478335 h 1768605"/>
                    <a:gd name="connsiteX3" fmla="*/ 599169 w 1583863"/>
                    <a:gd name="connsiteY3" fmla="*/ 1670414 h 1768605"/>
                    <a:gd name="connsiteX4" fmla="*/ 472317 w 1583863"/>
                    <a:gd name="connsiteY4" fmla="*/ 1742890 h 1768605"/>
                    <a:gd name="connsiteX5" fmla="*/ 298804 w 1583863"/>
                    <a:gd name="connsiteY5" fmla="*/ 1759074 h 1768605"/>
                    <a:gd name="connsiteX6" fmla="*/ 107623 w 1583863"/>
                    <a:gd name="connsiteY6" fmla="*/ 1650432 h 1768605"/>
                    <a:gd name="connsiteX7" fmla="*/ 72124 w 1583863"/>
                    <a:gd name="connsiteY7" fmla="*/ 1200099 h 1768605"/>
                    <a:gd name="connsiteX8" fmla="*/ 2463 w 1583863"/>
                    <a:gd name="connsiteY8" fmla="*/ 562689 h 1768605"/>
                    <a:gd name="connsiteX9" fmla="*/ 169299 w 1583863"/>
                    <a:gd name="connsiteY9" fmla="*/ 156069 h 1768605"/>
                    <a:gd name="connsiteX10" fmla="*/ 408808 w 1583863"/>
                    <a:gd name="connsiteY10" fmla="*/ 360558 h 1768605"/>
                    <a:gd name="connsiteX11" fmla="*/ 520267 w 1583863"/>
                    <a:gd name="connsiteY11" fmla="*/ 94536 h 1768605"/>
                    <a:gd name="connsiteX12" fmla="*/ 599393 w 1583863"/>
                    <a:gd name="connsiteY12" fmla="*/ 1125 h 1768605"/>
                    <a:gd name="connsiteX13" fmla="*/ 765673 w 1583863"/>
                    <a:gd name="connsiteY13" fmla="*/ 155056 h 1768605"/>
                    <a:gd name="connsiteX14" fmla="*/ 888695 w 1583863"/>
                    <a:gd name="connsiteY14" fmla="*/ 376171 h 1768605"/>
                    <a:gd name="connsiteX15" fmla="*/ 1024591 w 1583863"/>
                    <a:gd name="connsiteY15" fmla="*/ 43054 h 1768605"/>
                    <a:gd name="connsiteX16" fmla="*/ 1381530 w 1583863"/>
                    <a:gd name="connsiteY16" fmla="*/ 321198 h 1768605"/>
                    <a:gd name="connsiteX17" fmla="*/ 1532379 w 1583863"/>
                    <a:gd name="connsiteY17" fmla="*/ 564978 h 1768605"/>
                    <a:gd name="connsiteX18" fmla="*/ 1583035 w 1583863"/>
                    <a:gd name="connsiteY18" fmla="*/ 867506 h 1768605"/>
                    <a:gd name="connsiteX19" fmla="*/ 1499281 w 1583863"/>
                    <a:gd name="connsiteY19" fmla="*/ 1330663 h 1768605"/>
                    <a:gd name="connsiteX20" fmla="*/ 1523278 w 1583863"/>
                    <a:gd name="connsiteY20" fmla="*/ 1610706 h 1768605"/>
                    <a:gd name="connsiteX21" fmla="*/ 1480905 w 1583863"/>
                    <a:gd name="connsiteY21" fmla="*/ 1698564 h 1768605"/>
                    <a:gd name="connsiteX22" fmla="*/ 1393489 w 1583863"/>
                    <a:gd name="connsiteY22" fmla="*/ 1767727 h 1768605"/>
                    <a:gd name="connsiteX0" fmla="*/ 1355367 w 1583863"/>
                    <a:gd name="connsiteY0" fmla="*/ 1767577 h 1768605"/>
                    <a:gd name="connsiteX1" fmla="*/ 1032922 w 1583863"/>
                    <a:gd name="connsiteY1" fmla="*/ 1524935 h 1768605"/>
                    <a:gd name="connsiteX2" fmla="*/ 884382 w 1583863"/>
                    <a:gd name="connsiteY2" fmla="*/ 1478335 h 1768605"/>
                    <a:gd name="connsiteX3" fmla="*/ 599169 w 1583863"/>
                    <a:gd name="connsiteY3" fmla="*/ 1670414 h 1768605"/>
                    <a:gd name="connsiteX4" fmla="*/ 472317 w 1583863"/>
                    <a:gd name="connsiteY4" fmla="*/ 1742890 h 1768605"/>
                    <a:gd name="connsiteX5" fmla="*/ 298804 w 1583863"/>
                    <a:gd name="connsiteY5" fmla="*/ 1759074 h 1768605"/>
                    <a:gd name="connsiteX6" fmla="*/ 107623 w 1583863"/>
                    <a:gd name="connsiteY6" fmla="*/ 1650432 h 1768605"/>
                    <a:gd name="connsiteX7" fmla="*/ 72124 w 1583863"/>
                    <a:gd name="connsiteY7" fmla="*/ 1200099 h 1768605"/>
                    <a:gd name="connsiteX8" fmla="*/ 2463 w 1583863"/>
                    <a:gd name="connsiteY8" fmla="*/ 562689 h 1768605"/>
                    <a:gd name="connsiteX9" fmla="*/ 169299 w 1583863"/>
                    <a:gd name="connsiteY9" fmla="*/ 156069 h 1768605"/>
                    <a:gd name="connsiteX10" fmla="*/ 408808 w 1583863"/>
                    <a:gd name="connsiteY10" fmla="*/ 360558 h 1768605"/>
                    <a:gd name="connsiteX11" fmla="*/ 520267 w 1583863"/>
                    <a:gd name="connsiteY11" fmla="*/ 94536 h 1768605"/>
                    <a:gd name="connsiteX12" fmla="*/ 599393 w 1583863"/>
                    <a:gd name="connsiteY12" fmla="*/ 1125 h 1768605"/>
                    <a:gd name="connsiteX13" fmla="*/ 765673 w 1583863"/>
                    <a:gd name="connsiteY13" fmla="*/ 155056 h 1768605"/>
                    <a:gd name="connsiteX14" fmla="*/ 888695 w 1583863"/>
                    <a:gd name="connsiteY14" fmla="*/ 376171 h 1768605"/>
                    <a:gd name="connsiteX15" fmla="*/ 1024591 w 1583863"/>
                    <a:gd name="connsiteY15" fmla="*/ 43054 h 1768605"/>
                    <a:gd name="connsiteX16" fmla="*/ 1381530 w 1583863"/>
                    <a:gd name="connsiteY16" fmla="*/ 321198 h 1768605"/>
                    <a:gd name="connsiteX17" fmla="*/ 1532379 w 1583863"/>
                    <a:gd name="connsiteY17" fmla="*/ 564978 h 1768605"/>
                    <a:gd name="connsiteX18" fmla="*/ 1583035 w 1583863"/>
                    <a:gd name="connsiteY18" fmla="*/ 867506 h 1768605"/>
                    <a:gd name="connsiteX19" fmla="*/ 1499281 w 1583863"/>
                    <a:gd name="connsiteY19" fmla="*/ 1330663 h 1768605"/>
                    <a:gd name="connsiteX20" fmla="*/ 1523278 w 1583863"/>
                    <a:gd name="connsiteY20" fmla="*/ 1610706 h 1768605"/>
                    <a:gd name="connsiteX21" fmla="*/ 1480905 w 1583863"/>
                    <a:gd name="connsiteY21" fmla="*/ 1698564 h 1768605"/>
                    <a:gd name="connsiteX22" fmla="*/ 1380114 w 1583863"/>
                    <a:gd name="connsiteY22" fmla="*/ 1767727 h 1768605"/>
                    <a:gd name="connsiteX0" fmla="*/ 1355367 w 1583863"/>
                    <a:gd name="connsiteY0" fmla="*/ 1767577 h 1768605"/>
                    <a:gd name="connsiteX1" fmla="*/ 1032922 w 1583863"/>
                    <a:gd name="connsiteY1" fmla="*/ 1524935 h 1768605"/>
                    <a:gd name="connsiteX2" fmla="*/ 884382 w 1583863"/>
                    <a:gd name="connsiteY2" fmla="*/ 1478335 h 1768605"/>
                    <a:gd name="connsiteX3" fmla="*/ 599169 w 1583863"/>
                    <a:gd name="connsiteY3" fmla="*/ 1670414 h 1768605"/>
                    <a:gd name="connsiteX4" fmla="*/ 472317 w 1583863"/>
                    <a:gd name="connsiteY4" fmla="*/ 1742890 h 1768605"/>
                    <a:gd name="connsiteX5" fmla="*/ 298804 w 1583863"/>
                    <a:gd name="connsiteY5" fmla="*/ 1759074 h 1768605"/>
                    <a:gd name="connsiteX6" fmla="*/ 107623 w 1583863"/>
                    <a:gd name="connsiteY6" fmla="*/ 1650432 h 1768605"/>
                    <a:gd name="connsiteX7" fmla="*/ 72124 w 1583863"/>
                    <a:gd name="connsiteY7" fmla="*/ 1200099 h 1768605"/>
                    <a:gd name="connsiteX8" fmla="*/ 2463 w 1583863"/>
                    <a:gd name="connsiteY8" fmla="*/ 562689 h 1768605"/>
                    <a:gd name="connsiteX9" fmla="*/ 169299 w 1583863"/>
                    <a:gd name="connsiteY9" fmla="*/ 156069 h 1768605"/>
                    <a:gd name="connsiteX10" fmla="*/ 408808 w 1583863"/>
                    <a:gd name="connsiteY10" fmla="*/ 360558 h 1768605"/>
                    <a:gd name="connsiteX11" fmla="*/ 520267 w 1583863"/>
                    <a:gd name="connsiteY11" fmla="*/ 94536 h 1768605"/>
                    <a:gd name="connsiteX12" fmla="*/ 599393 w 1583863"/>
                    <a:gd name="connsiteY12" fmla="*/ 1125 h 1768605"/>
                    <a:gd name="connsiteX13" fmla="*/ 765673 w 1583863"/>
                    <a:gd name="connsiteY13" fmla="*/ 155056 h 1768605"/>
                    <a:gd name="connsiteX14" fmla="*/ 888695 w 1583863"/>
                    <a:gd name="connsiteY14" fmla="*/ 376171 h 1768605"/>
                    <a:gd name="connsiteX15" fmla="*/ 1024591 w 1583863"/>
                    <a:gd name="connsiteY15" fmla="*/ 43054 h 1768605"/>
                    <a:gd name="connsiteX16" fmla="*/ 1381530 w 1583863"/>
                    <a:gd name="connsiteY16" fmla="*/ 321198 h 1768605"/>
                    <a:gd name="connsiteX17" fmla="*/ 1532379 w 1583863"/>
                    <a:gd name="connsiteY17" fmla="*/ 564978 h 1768605"/>
                    <a:gd name="connsiteX18" fmla="*/ 1583035 w 1583863"/>
                    <a:gd name="connsiteY18" fmla="*/ 867506 h 1768605"/>
                    <a:gd name="connsiteX19" fmla="*/ 1499281 w 1583863"/>
                    <a:gd name="connsiteY19" fmla="*/ 1330663 h 1768605"/>
                    <a:gd name="connsiteX20" fmla="*/ 1523278 w 1583863"/>
                    <a:gd name="connsiteY20" fmla="*/ 1610706 h 1768605"/>
                    <a:gd name="connsiteX21" fmla="*/ 1480905 w 1583863"/>
                    <a:gd name="connsiteY21" fmla="*/ 1698564 h 1768605"/>
                    <a:gd name="connsiteX22" fmla="*/ 1353363 w 1583863"/>
                    <a:gd name="connsiteY22" fmla="*/ 1767727 h 1768605"/>
                    <a:gd name="connsiteX0" fmla="*/ 1355367 w 1583863"/>
                    <a:gd name="connsiteY0" fmla="*/ 1767577 h 1768605"/>
                    <a:gd name="connsiteX1" fmla="*/ 1032922 w 1583863"/>
                    <a:gd name="connsiteY1" fmla="*/ 1524935 h 1768605"/>
                    <a:gd name="connsiteX2" fmla="*/ 884382 w 1583863"/>
                    <a:gd name="connsiteY2" fmla="*/ 1478335 h 1768605"/>
                    <a:gd name="connsiteX3" fmla="*/ 599169 w 1583863"/>
                    <a:gd name="connsiteY3" fmla="*/ 1670414 h 1768605"/>
                    <a:gd name="connsiteX4" fmla="*/ 472317 w 1583863"/>
                    <a:gd name="connsiteY4" fmla="*/ 1742890 h 1768605"/>
                    <a:gd name="connsiteX5" fmla="*/ 298804 w 1583863"/>
                    <a:gd name="connsiteY5" fmla="*/ 1759074 h 1768605"/>
                    <a:gd name="connsiteX6" fmla="*/ 107623 w 1583863"/>
                    <a:gd name="connsiteY6" fmla="*/ 1650432 h 1768605"/>
                    <a:gd name="connsiteX7" fmla="*/ 72124 w 1583863"/>
                    <a:gd name="connsiteY7" fmla="*/ 1200099 h 1768605"/>
                    <a:gd name="connsiteX8" fmla="*/ 2463 w 1583863"/>
                    <a:gd name="connsiteY8" fmla="*/ 562689 h 1768605"/>
                    <a:gd name="connsiteX9" fmla="*/ 169299 w 1583863"/>
                    <a:gd name="connsiteY9" fmla="*/ 156069 h 1768605"/>
                    <a:gd name="connsiteX10" fmla="*/ 408808 w 1583863"/>
                    <a:gd name="connsiteY10" fmla="*/ 360558 h 1768605"/>
                    <a:gd name="connsiteX11" fmla="*/ 520267 w 1583863"/>
                    <a:gd name="connsiteY11" fmla="*/ 94536 h 1768605"/>
                    <a:gd name="connsiteX12" fmla="*/ 599393 w 1583863"/>
                    <a:gd name="connsiteY12" fmla="*/ 1125 h 1768605"/>
                    <a:gd name="connsiteX13" fmla="*/ 765673 w 1583863"/>
                    <a:gd name="connsiteY13" fmla="*/ 155056 h 1768605"/>
                    <a:gd name="connsiteX14" fmla="*/ 888695 w 1583863"/>
                    <a:gd name="connsiteY14" fmla="*/ 376171 h 1768605"/>
                    <a:gd name="connsiteX15" fmla="*/ 1024591 w 1583863"/>
                    <a:gd name="connsiteY15" fmla="*/ 43054 h 1768605"/>
                    <a:gd name="connsiteX16" fmla="*/ 1381530 w 1583863"/>
                    <a:gd name="connsiteY16" fmla="*/ 321198 h 1768605"/>
                    <a:gd name="connsiteX17" fmla="*/ 1532379 w 1583863"/>
                    <a:gd name="connsiteY17" fmla="*/ 564978 h 1768605"/>
                    <a:gd name="connsiteX18" fmla="*/ 1583035 w 1583863"/>
                    <a:gd name="connsiteY18" fmla="*/ 867506 h 1768605"/>
                    <a:gd name="connsiteX19" fmla="*/ 1499281 w 1583863"/>
                    <a:gd name="connsiteY19" fmla="*/ 1330663 h 1768605"/>
                    <a:gd name="connsiteX20" fmla="*/ 1523278 w 1583863"/>
                    <a:gd name="connsiteY20" fmla="*/ 1610706 h 1768605"/>
                    <a:gd name="connsiteX21" fmla="*/ 1480905 w 1583863"/>
                    <a:gd name="connsiteY21" fmla="*/ 1698564 h 1768605"/>
                    <a:gd name="connsiteX0" fmla="*/ 1355367 w 1583863"/>
                    <a:gd name="connsiteY0" fmla="*/ 1767577 h 1768605"/>
                    <a:gd name="connsiteX1" fmla="*/ 1032922 w 1583863"/>
                    <a:gd name="connsiteY1" fmla="*/ 1524935 h 1768605"/>
                    <a:gd name="connsiteX2" fmla="*/ 884382 w 1583863"/>
                    <a:gd name="connsiteY2" fmla="*/ 1478335 h 1768605"/>
                    <a:gd name="connsiteX3" fmla="*/ 599169 w 1583863"/>
                    <a:gd name="connsiteY3" fmla="*/ 1670414 h 1768605"/>
                    <a:gd name="connsiteX4" fmla="*/ 472317 w 1583863"/>
                    <a:gd name="connsiteY4" fmla="*/ 1742890 h 1768605"/>
                    <a:gd name="connsiteX5" fmla="*/ 298804 w 1583863"/>
                    <a:gd name="connsiteY5" fmla="*/ 1759074 h 1768605"/>
                    <a:gd name="connsiteX6" fmla="*/ 107623 w 1583863"/>
                    <a:gd name="connsiteY6" fmla="*/ 1650432 h 1768605"/>
                    <a:gd name="connsiteX7" fmla="*/ 72124 w 1583863"/>
                    <a:gd name="connsiteY7" fmla="*/ 1200099 h 1768605"/>
                    <a:gd name="connsiteX8" fmla="*/ 2463 w 1583863"/>
                    <a:gd name="connsiteY8" fmla="*/ 562689 h 1768605"/>
                    <a:gd name="connsiteX9" fmla="*/ 169299 w 1583863"/>
                    <a:gd name="connsiteY9" fmla="*/ 156069 h 1768605"/>
                    <a:gd name="connsiteX10" fmla="*/ 408808 w 1583863"/>
                    <a:gd name="connsiteY10" fmla="*/ 360558 h 1768605"/>
                    <a:gd name="connsiteX11" fmla="*/ 520267 w 1583863"/>
                    <a:gd name="connsiteY11" fmla="*/ 94536 h 1768605"/>
                    <a:gd name="connsiteX12" fmla="*/ 599393 w 1583863"/>
                    <a:gd name="connsiteY12" fmla="*/ 1125 h 1768605"/>
                    <a:gd name="connsiteX13" fmla="*/ 765673 w 1583863"/>
                    <a:gd name="connsiteY13" fmla="*/ 155056 h 1768605"/>
                    <a:gd name="connsiteX14" fmla="*/ 888695 w 1583863"/>
                    <a:gd name="connsiteY14" fmla="*/ 376171 h 1768605"/>
                    <a:gd name="connsiteX15" fmla="*/ 1024591 w 1583863"/>
                    <a:gd name="connsiteY15" fmla="*/ 43054 h 1768605"/>
                    <a:gd name="connsiteX16" fmla="*/ 1381530 w 1583863"/>
                    <a:gd name="connsiteY16" fmla="*/ 321198 h 1768605"/>
                    <a:gd name="connsiteX17" fmla="*/ 1532379 w 1583863"/>
                    <a:gd name="connsiteY17" fmla="*/ 564978 h 1768605"/>
                    <a:gd name="connsiteX18" fmla="*/ 1583035 w 1583863"/>
                    <a:gd name="connsiteY18" fmla="*/ 867506 h 1768605"/>
                    <a:gd name="connsiteX19" fmla="*/ 1499281 w 1583863"/>
                    <a:gd name="connsiteY19" fmla="*/ 1330663 h 1768605"/>
                    <a:gd name="connsiteX20" fmla="*/ 1523278 w 1583863"/>
                    <a:gd name="connsiteY20" fmla="*/ 1610706 h 1768605"/>
                    <a:gd name="connsiteX21" fmla="*/ 1411353 w 1583863"/>
                    <a:gd name="connsiteY21" fmla="*/ 1762744 h 1768605"/>
                    <a:gd name="connsiteX0" fmla="*/ 1355367 w 1583863"/>
                    <a:gd name="connsiteY0" fmla="*/ 1770078 h 1771106"/>
                    <a:gd name="connsiteX1" fmla="*/ 1032922 w 1583863"/>
                    <a:gd name="connsiteY1" fmla="*/ 1527436 h 1771106"/>
                    <a:gd name="connsiteX2" fmla="*/ 884382 w 1583863"/>
                    <a:gd name="connsiteY2" fmla="*/ 1480836 h 1771106"/>
                    <a:gd name="connsiteX3" fmla="*/ 599169 w 1583863"/>
                    <a:gd name="connsiteY3" fmla="*/ 1672915 h 1771106"/>
                    <a:gd name="connsiteX4" fmla="*/ 472317 w 1583863"/>
                    <a:gd name="connsiteY4" fmla="*/ 1745391 h 1771106"/>
                    <a:gd name="connsiteX5" fmla="*/ 298804 w 1583863"/>
                    <a:gd name="connsiteY5" fmla="*/ 1761575 h 1771106"/>
                    <a:gd name="connsiteX6" fmla="*/ 107623 w 1583863"/>
                    <a:gd name="connsiteY6" fmla="*/ 1652933 h 1771106"/>
                    <a:gd name="connsiteX7" fmla="*/ 72124 w 1583863"/>
                    <a:gd name="connsiteY7" fmla="*/ 1202600 h 1771106"/>
                    <a:gd name="connsiteX8" fmla="*/ 2463 w 1583863"/>
                    <a:gd name="connsiteY8" fmla="*/ 565190 h 1771106"/>
                    <a:gd name="connsiteX9" fmla="*/ 169299 w 1583863"/>
                    <a:gd name="connsiteY9" fmla="*/ 158570 h 1771106"/>
                    <a:gd name="connsiteX10" fmla="*/ 408808 w 1583863"/>
                    <a:gd name="connsiteY10" fmla="*/ 363059 h 1771106"/>
                    <a:gd name="connsiteX11" fmla="*/ 536317 w 1583863"/>
                    <a:gd name="connsiteY11" fmla="*/ 66636 h 1771106"/>
                    <a:gd name="connsiteX12" fmla="*/ 599393 w 1583863"/>
                    <a:gd name="connsiteY12" fmla="*/ 3626 h 1771106"/>
                    <a:gd name="connsiteX13" fmla="*/ 765673 w 1583863"/>
                    <a:gd name="connsiteY13" fmla="*/ 157557 h 1771106"/>
                    <a:gd name="connsiteX14" fmla="*/ 888695 w 1583863"/>
                    <a:gd name="connsiteY14" fmla="*/ 378672 h 1771106"/>
                    <a:gd name="connsiteX15" fmla="*/ 1024591 w 1583863"/>
                    <a:gd name="connsiteY15" fmla="*/ 45555 h 1771106"/>
                    <a:gd name="connsiteX16" fmla="*/ 1381530 w 1583863"/>
                    <a:gd name="connsiteY16" fmla="*/ 323699 h 1771106"/>
                    <a:gd name="connsiteX17" fmla="*/ 1532379 w 1583863"/>
                    <a:gd name="connsiteY17" fmla="*/ 567479 h 1771106"/>
                    <a:gd name="connsiteX18" fmla="*/ 1583035 w 1583863"/>
                    <a:gd name="connsiteY18" fmla="*/ 870007 h 1771106"/>
                    <a:gd name="connsiteX19" fmla="*/ 1499281 w 1583863"/>
                    <a:gd name="connsiteY19" fmla="*/ 1333164 h 1771106"/>
                    <a:gd name="connsiteX20" fmla="*/ 1523278 w 1583863"/>
                    <a:gd name="connsiteY20" fmla="*/ 1613207 h 1771106"/>
                    <a:gd name="connsiteX21" fmla="*/ 1411353 w 1583863"/>
                    <a:gd name="connsiteY21" fmla="*/ 1765245 h 1771106"/>
                    <a:gd name="connsiteX0" fmla="*/ 1355367 w 1583863"/>
                    <a:gd name="connsiteY0" fmla="*/ 1771214 h 1772242"/>
                    <a:gd name="connsiteX1" fmla="*/ 1032922 w 1583863"/>
                    <a:gd name="connsiteY1" fmla="*/ 1528572 h 1772242"/>
                    <a:gd name="connsiteX2" fmla="*/ 884382 w 1583863"/>
                    <a:gd name="connsiteY2" fmla="*/ 1481972 h 1772242"/>
                    <a:gd name="connsiteX3" fmla="*/ 599169 w 1583863"/>
                    <a:gd name="connsiteY3" fmla="*/ 1674051 h 1772242"/>
                    <a:gd name="connsiteX4" fmla="*/ 472317 w 1583863"/>
                    <a:gd name="connsiteY4" fmla="*/ 1746527 h 1772242"/>
                    <a:gd name="connsiteX5" fmla="*/ 298804 w 1583863"/>
                    <a:gd name="connsiteY5" fmla="*/ 1762711 h 1772242"/>
                    <a:gd name="connsiteX6" fmla="*/ 107623 w 1583863"/>
                    <a:gd name="connsiteY6" fmla="*/ 1654069 h 1772242"/>
                    <a:gd name="connsiteX7" fmla="*/ 72124 w 1583863"/>
                    <a:gd name="connsiteY7" fmla="*/ 1203736 h 1772242"/>
                    <a:gd name="connsiteX8" fmla="*/ 2463 w 1583863"/>
                    <a:gd name="connsiteY8" fmla="*/ 566326 h 1772242"/>
                    <a:gd name="connsiteX9" fmla="*/ 169299 w 1583863"/>
                    <a:gd name="connsiteY9" fmla="*/ 159706 h 1772242"/>
                    <a:gd name="connsiteX10" fmla="*/ 408808 w 1583863"/>
                    <a:gd name="connsiteY10" fmla="*/ 364195 h 1772242"/>
                    <a:gd name="connsiteX11" fmla="*/ 536317 w 1583863"/>
                    <a:gd name="connsiteY11" fmla="*/ 67772 h 1772242"/>
                    <a:gd name="connsiteX12" fmla="*/ 599393 w 1583863"/>
                    <a:gd name="connsiteY12" fmla="*/ 4762 h 1772242"/>
                    <a:gd name="connsiteX13" fmla="*/ 765673 w 1583863"/>
                    <a:gd name="connsiteY13" fmla="*/ 158693 h 1772242"/>
                    <a:gd name="connsiteX14" fmla="*/ 888695 w 1583863"/>
                    <a:gd name="connsiteY14" fmla="*/ 379808 h 1772242"/>
                    <a:gd name="connsiteX15" fmla="*/ 1024591 w 1583863"/>
                    <a:gd name="connsiteY15" fmla="*/ 46691 h 1772242"/>
                    <a:gd name="connsiteX16" fmla="*/ 1381530 w 1583863"/>
                    <a:gd name="connsiteY16" fmla="*/ 324835 h 1772242"/>
                    <a:gd name="connsiteX17" fmla="*/ 1532379 w 1583863"/>
                    <a:gd name="connsiteY17" fmla="*/ 568615 h 1772242"/>
                    <a:gd name="connsiteX18" fmla="*/ 1583035 w 1583863"/>
                    <a:gd name="connsiteY18" fmla="*/ 871143 h 1772242"/>
                    <a:gd name="connsiteX19" fmla="*/ 1499281 w 1583863"/>
                    <a:gd name="connsiteY19" fmla="*/ 1334300 h 1772242"/>
                    <a:gd name="connsiteX20" fmla="*/ 1523278 w 1583863"/>
                    <a:gd name="connsiteY20" fmla="*/ 1614343 h 1772242"/>
                    <a:gd name="connsiteX21" fmla="*/ 1411353 w 1583863"/>
                    <a:gd name="connsiteY21" fmla="*/ 1766381 h 1772242"/>
                    <a:gd name="connsiteX0" fmla="*/ 1355367 w 1583863"/>
                    <a:gd name="connsiteY0" fmla="*/ 1771215 h 1772243"/>
                    <a:gd name="connsiteX1" fmla="*/ 1032922 w 1583863"/>
                    <a:gd name="connsiteY1" fmla="*/ 1528573 h 1772243"/>
                    <a:gd name="connsiteX2" fmla="*/ 884382 w 1583863"/>
                    <a:gd name="connsiteY2" fmla="*/ 1481973 h 1772243"/>
                    <a:gd name="connsiteX3" fmla="*/ 599169 w 1583863"/>
                    <a:gd name="connsiteY3" fmla="*/ 1674052 h 1772243"/>
                    <a:gd name="connsiteX4" fmla="*/ 472317 w 1583863"/>
                    <a:gd name="connsiteY4" fmla="*/ 1746528 h 1772243"/>
                    <a:gd name="connsiteX5" fmla="*/ 298804 w 1583863"/>
                    <a:gd name="connsiteY5" fmla="*/ 1762712 h 1772243"/>
                    <a:gd name="connsiteX6" fmla="*/ 107623 w 1583863"/>
                    <a:gd name="connsiteY6" fmla="*/ 1654070 h 1772243"/>
                    <a:gd name="connsiteX7" fmla="*/ 72124 w 1583863"/>
                    <a:gd name="connsiteY7" fmla="*/ 1203737 h 1772243"/>
                    <a:gd name="connsiteX8" fmla="*/ 2463 w 1583863"/>
                    <a:gd name="connsiteY8" fmla="*/ 566327 h 1772243"/>
                    <a:gd name="connsiteX9" fmla="*/ 169299 w 1583863"/>
                    <a:gd name="connsiteY9" fmla="*/ 159707 h 1772243"/>
                    <a:gd name="connsiteX10" fmla="*/ 408808 w 1583863"/>
                    <a:gd name="connsiteY10" fmla="*/ 364196 h 1772243"/>
                    <a:gd name="connsiteX11" fmla="*/ 522942 w 1583863"/>
                    <a:gd name="connsiteY11" fmla="*/ 67773 h 1772243"/>
                    <a:gd name="connsiteX12" fmla="*/ 599393 w 1583863"/>
                    <a:gd name="connsiteY12" fmla="*/ 4763 h 1772243"/>
                    <a:gd name="connsiteX13" fmla="*/ 765673 w 1583863"/>
                    <a:gd name="connsiteY13" fmla="*/ 158694 h 1772243"/>
                    <a:gd name="connsiteX14" fmla="*/ 888695 w 1583863"/>
                    <a:gd name="connsiteY14" fmla="*/ 379809 h 1772243"/>
                    <a:gd name="connsiteX15" fmla="*/ 1024591 w 1583863"/>
                    <a:gd name="connsiteY15" fmla="*/ 46692 h 1772243"/>
                    <a:gd name="connsiteX16" fmla="*/ 1381530 w 1583863"/>
                    <a:gd name="connsiteY16" fmla="*/ 324836 h 1772243"/>
                    <a:gd name="connsiteX17" fmla="*/ 1532379 w 1583863"/>
                    <a:gd name="connsiteY17" fmla="*/ 568616 h 1772243"/>
                    <a:gd name="connsiteX18" fmla="*/ 1583035 w 1583863"/>
                    <a:gd name="connsiteY18" fmla="*/ 871144 h 1772243"/>
                    <a:gd name="connsiteX19" fmla="*/ 1499281 w 1583863"/>
                    <a:gd name="connsiteY19" fmla="*/ 1334301 h 1772243"/>
                    <a:gd name="connsiteX20" fmla="*/ 1523278 w 1583863"/>
                    <a:gd name="connsiteY20" fmla="*/ 1614344 h 1772243"/>
                    <a:gd name="connsiteX21" fmla="*/ 1411353 w 1583863"/>
                    <a:gd name="connsiteY21" fmla="*/ 1766382 h 1772243"/>
                    <a:gd name="connsiteX0" fmla="*/ 1355367 w 1583863"/>
                    <a:gd name="connsiteY0" fmla="*/ 1771215 h 1772243"/>
                    <a:gd name="connsiteX1" fmla="*/ 1032922 w 1583863"/>
                    <a:gd name="connsiteY1" fmla="*/ 1528573 h 1772243"/>
                    <a:gd name="connsiteX2" fmla="*/ 884382 w 1583863"/>
                    <a:gd name="connsiteY2" fmla="*/ 1481973 h 1772243"/>
                    <a:gd name="connsiteX3" fmla="*/ 599169 w 1583863"/>
                    <a:gd name="connsiteY3" fmla="*/ 1674052 h 1772243"/>
                    <a:gd name="connsiteX4" fmla="*/ 472317 w 1583863"/>
                    <a:gd name="connsiteY4" fmla="*/ 1746528 h 1772243"/>
                    <a:gd name="connsiteX5" fmla="*/ 298804 w 1583863"/>
                    <a:gd name="connsiteY5" fmla="*/ 1762712 h 1772243"/>
                    <a:gd name="connsiteX6" fmla="*/ 107623 w 1583863"/>
                    <a:gd name="connsiteY6" fmla="*/ 1654070 h 1772243"/>
                    <a:gd name="connsiteX7" fmla="*/ 72124 w 1583863"/>
                    <a:gd name="connsiteY7" fmla="*/ 1203737 h 1772243"/>
                    <a:gd name="connsiteX8" fmla="*/ 2463 w 1583863"/>
                    <a:gd name="connsiteY8" fmla="*/ 566327 h 1772243"/>
                    <a:gd name="connsiteX9" fmla="*/ 169299 w 1583863"/>
                    <a:gd name="connsiteY9" fmla="*/ 159707 h 1772243"/>
                    <a:gd name="connsiteX10" fmla="*/ 408808 w 1583863"/>
                    <a:gd name="connsiteY10" fmla="*/ 364196 h 1772243"/>
                    <a:gd name="connsiteX11" fmla="*/ 522942 w 1583863"/>
                    <a:gd name="connsiteY11" fmla="*/ 67773 h 1772243"/>
                    <a:gd name="connsiteX12" fmla="*/ 599393 w 1583863"/>
                    <a:gd name="connsiteY12" fmla="*/ 4763 h 1772243"/>
                    <a:gd name="connsiteX13" fmla="*/ 765673 w 1583863"/>
                    <a:gd name="connsiteY13" fmla="*/ 158694 h 1772243"/>
                    <a:gd name="connsiteX14" fmla="*/ 888695 w 1583863"/>
                    <a:gd name="connsiteY14" fmla="*/ 379809 h 1772243"/>
                    <a:gd name="connsiteX15" fmla="*/ 1024591 w 1583863"/>
                    <a:gd name="connsiteY15" fmla="*/ 46692 h 1772243"/>
                    <a:gd name="connsiteX16" fmla="*/ 1381530 w 1583863"/>
                    <a:gd name="connsiteY16" fmla="*/ 324836 h 1772243"/>
                    <a:gd name="connsiteX17" fmla="*/ 1532379 w 1583863"/>
                    <a:gd name="connsiteY17" fmla="*/ 568616 h 1772243"/>
                    <a:gd name="connsiteX18" fmla="*/ 1583035 w 1583863"/>
                    <a:gd name="connsiteY18" fmla="*/ 871144 h 1772243"/>
                    <a:gd name="connsiteX19" fmla="*/ 1499281 w 1583863"/>
                    <a:gd name="connsiteY19" fmla="*/ 1334301 h 1772243"/>
                    <a:gd name="connsiteX20" fmla="*/ 1523278 w 1583863"/>
                    <a:gd name="connsiteY20" fmla="*/ 1614344 h 1772243"/>
                    <a:gd name="connsiteX21" fmla="*/ 1411353 w 1583863"/>
                    <a:gd name="connsiteY21" fmla="*/ 1766382 h 1772243"/>
                    <a:gd name="connsiteX0" fmla="*/ 1355367 w 1583863"/>
                    <a:gd name="connsiteY0" fmla="*/ 1771215 h 1772243"/>
                    <a:gd name="connsiteX1" fmla="*/ 1032922 w 1583863"/>
                    <a:gd name="connsiteY1" fmla="*/ 1528573 h 1772243"/>
                    <a:gd name="connsiteX2" fmla="*/ 884382 w 1583863"/>
                    <a:gd name="connsiteY2" fmla="*/ 1481973 h 1772243"/>
                    <a:gd name="connsiteX3" fmla="*/ 599169 w 1583863"/>
                    <a:gd name="connsiteY3" fmla="*/ 1674052 h 1772243"/>
                    <a:gd name="connsiteX4" fmla="*/ 472317 w 1583863"/>
                    <a:gd name="connsiteY4" fmla="*/ 1746528 h 1772243"/>
                    <a:gd name="connsiteX5" fmla="*/ 298804 w 1583863"/>
                    <a:gd name="connsiteY5" fmla="*/ 1762712 h 1772243"/>
                    <a:gd name="connsiteX6" fmla="*/ 107623 w 1583863"/>
                    <a:gd name="connsiteY6" fmla="*/ 1654070 h 1772243"/>
                    <a:gd name="connsiteX7" fmla="*/ 72124 w 1583863"/>
                    <a:gd name="connsiteY7" fmla="*/ 1203737 h 1772243"/>
                    <a:gd name="connsiteX8" fmla="*/ 2463 w 1583863"/>
                    <a:gd name="connsiteY8" fmla="*/ 566327 h 1772243"/>
                    <a:gd name="connsiteX9" fmla="*/ 169299 w 1583863"/>
                    <a:gd name="connsiteY9" fmla="*/ 159707 h 1772243"/>
                    <a:gd name="connsiteX10" fmla="*/ 408808 w 1583863"/>
                    <a:gd name="connsiteY10" fmla="*/ 364196 h 1772243"/>
                    <a:gd name="connsiteX11" fmla="*/ 522942 w 1583863"/>
                    <a:gd name="connsiteY11" fmla="*/ 67773 h 1772243"/>
                    <a:gd name="connsiteX12" fmla="*/ 599393 w 1583863"/>
                    <a:gd name="connsiteY12" fmla="*/ 4763 h 1772243"/>
                    <a:gd name="connsiteX13" fmla="*/ 765673 w 1583863"/>
                    <a:gd name="connsiteY13" fmla="*/ 158694 h 1772243"/>
                    <a:gd name="connsiteX14" fmla="*/ 888695 w 1583863"/>
                    <a:gd name="connsiteY14" fmla="*/ 379809 h 1772243"/>
                    <a:gd name="connsiteX15" fmla="*/ 1024591 w 1583863"/>
                    <a:gd name="connsiteY15" fmla="*/ 46692 h 1772243"/>
                    <a:gd name="connsiteX16" fmla="*/ 1381530 w 1583863"/>
                    <a:gd name="connsiteY16" fmla="*/ 324836 h 1772243"/>
                    <a:gd name="connsiteX17" fmla="*/ 1532379 w 1583863"/>
                    <a:gd name="connsiteY17" fmla="*/ 568616 h 1772243"/>
                    <a:gd name="connsiteX18" fmla="*/ 1583035 w 1583863"/>
                    <a:gd name="connsiteY18" fmla="*/ 871144 h 1772243"/>
                    <a:gd name="connsiteX19" fmla="*/ 1499281 w 1583863"/>
                    <a:gd name="connsiteY19" fmla="*/ 1334301 h 1772243"/>
                    <a:gd name="connsiteX20" fmla="*/ 1523278 w 1583863"/>
                    <a:gd name="connsiteY20" fmla="*/ 1614344 h 1772243"/>
                    <a:gd name="connsiteX21" fmla="*/ 1411353 w 1583863"/>
                    <a:gd name="connsiteY21" fmla="*/ 1766382 h 1772243"/>
                    <a:gd name="connsiteX0" fmla="*/ 1355367 w 1583863"/>
                    <a:gd name="connsiteY0" fmla="*/ 1771215 h 1772252"/>
                    <a:gd name="connsiteX1" fmla="*/ 1032922 w 1583863"/>
                    <a:gd name="connsiteY1" fmla="*/ 1528573 h 1772252"/>
                    <a:gd name="connsiteX2" fmla="*/ 887057 w 1583863"/>
                    <a:gd name="connsiteY2" fmla="*/ 1468462 h 1772252"/>
                    <a:gd name="connsiteX3" fmla="*/ 599169 w 1583863"/>
                    <a:gd name="connsiteY3" fmla="*/ 1674052 h 1772252"/>
                    <a:gd name="connsiteX4" fmla="*/ 472317 w 1583863"/>
                    <a:gd name="connsiteY4" fmla="*/ 1746528 h 1772252"/>
                    <a:gd name="connsiteX5" fmla="*/ 298804 w 1583863"/>
                    <a:gd name="connsiteY5" fmla="*/ 1762712 h 1772252"/>
                    <a:gd name="connsiteX6" fmla="*/ 107623 w 1583863"/>
                    <a:gd name="connsiteY6" fmla="*/ 1654070 h 1772252"/>
                    <a:gd name="connsiteX7" fmla="*/ 72124 w 1583863"/>
                    <a:gd name="connsiteY7" fmla="*/ 1203737 h 1772252"/>
                    <a:gd name="connsiteX8" fmla="*/ 2463 w 1583863"/>
                    <a:gd name="connsiteY8" fmla="*/ 566327 h 1772252"/>
                    <a:gd name="connsiteX9" fmla="*/ 169299 w 1583863"/>
                    <a:gd name="connsiteY9" fmla="*/ 159707 h 1772252"/>
                    <a:gd name="connsiteX10" fmla="*/ 408808 w 1583863"/>
                    <a:gd name="connsiteY10" fmla="*/ 364196 h 1772252"/>
                    <a:gd name="connsiteX11" fmla="*/ 522942 w 1583863"/>
                    <a:gd name="connsiteY11" fmla="*/ 67773 h 1772252"/>
                    <a:gd name="connsiteX12" fmla="*/ 599393 w 1583863"/>
                    <a:gd name="connsiteY12" fmla="*/ 4763 h 1772252"/>
                    <a:gd name="connsiteX13" fmla="*/ 765673 w 1583863"/>
                    <a:gd name="connsiteY13" fmla="*/ 158694 h 1772252"/>
                    <a:gd name="connsiteX14" fmla="*/ 888695 w 1583863"/>
                    <a:gd name="connsiteY14" fmla="*/ 379809 h 1772252"/>
                    <a:gd name="connsiteX15" fmla="*/ 1024591 w 1583863"/>
                    <a:gd name="connsiteY15" fmla="*/ 46692 h 1772252"/>
                    <a:gd name="connsiteX16" fmla="*/ 1381530 w 1583863"/>
                    <a:gd name="connsiteY16" fmla="*/ 324836 h 1772252"/>
                    <a:gd name="connsiteX17" fmla="*/ 1532379 w 1583863"/>
                    <a:gd name="connsiteY17" fmla="*/ 568616 h 1772252"/>
                    <a:gd name="connsiteX18" fmla="*/ 1583035 w 1583863"/>
                    <a:gd name="connsiteY18" fmla="*/ 871144 h 1772252"/>
                    <a:gd name="connsiteX19" fmla="*/ 1499281 w 1583863"/>
                    <a:gd name="connsiteY19" fmla="*/ 1334301 h 1772252"/>
                    <a:gd name="connsiteX20" fmla="*/ 1523278 w 1583863"/>
                    <a:gd name="connsiteY20" fmla="*/ 1614344 h 1772252"/>
                    <a:gd name="connsiteX21" fmla="*/ 1411353 w 1583863"/>
                    <a:gd name="connsiteY21" fmla="*/ 1766382 h 1772252"/>
                    <a:gd name="connsiteX0" fmla="*/ 1355367 w 1583863"/>
                    <a:gd name="connsiteY0" fmla="*/ 1771215 h 1772253"/>
                    <a:gd name="connsiteX1" fmla="*/ 1032922 w 1583863"/>
                    <a:gd name="connsiteY1" fmla="*/ 1528573 h 1772253"/>
                    <a:gd name="connsiteX2" fmla="*/ 887057 w 1583863"/>
                    <a:gd name="connsiteY2" fmla="*/ 1468462 h 1772253"/>
                    <a:gd name="connsiteX3" fmla="*/ 599169 w 1583863"/>
                    <a:gd name="connsiteY3" fmla="*/ 1674052 h 1772253"/>
                    <a:gd name="connsiteX4" fmla="*/ 472317 w 1583863"/>
                    <a:gd name="connsiteY4" fmla="*/ 1746528 h 1772253"/>
                    <a:gd name="connsiteX5" fmla="*/ 298804 w 1583863"/>
                    <a:gd name="connsiteY5" fmla="*/ 1762712 h 1772253"/>
                    <a:gd name="connsiteX6" fmla="*/ 107623 w 1583863"/>
                    <a:gd name="connsiteY6" fmla="*/ 1654070 h 1772253"/>
                    <a:gd name="connsiteX7" fmla="*/ 72124 w 1583863"/>
                    <a:gd name="connsiteY7" fmla="*/ 1203737 h 1772253"/>
                    <a:gd name="connsiteX8" fmla="*/ 2463 w 1583863"/>
                    <a:gd name="connsiteY8" fmla="*/ 566327 h 1772253"/>
                    <a:gd name="connsiteX9" fmla="*/ 169299 w 1583863"/>
                    <a:gd name="connsiteY9" fmla="*/ 159707 h 1772253"/>
                    <a:gd name="connsiteX10" fmla="*/ 408808 w 1583863"/>
                    <a:gd name="connsiteY10" fmla="*/ 364196 h 1772253"/>
                    <a:gd name="connsiteX11" fmla="*/ 522942 w 1583863"/>
                    <a:gd name="connsiteY11" fmla="*/ 67773 h 1772253"/>
                    <a:gd name="connsiteX12" fmla="*/ 599393 w 1583863"/>
                    <a:gd name="connsiteY12" fmla="*/ 4763 h 1772253"/>
                    <a:gd name="connsiteX13" fmla="*/ 765673 w 1583863"/>
                    <a:gd name="connsiteY13" fmla="*/ 158694 h 1772253"/>
                    <a:gd name="connsiteX14" fmla="*/ 888695 w 1583863"/>
                    <a:gd name="connsiteY14" fmla="*/ 379809 h 1772253"/>
                    <a:gd name="connsiteX15" fmla="*/ 1024591 w 1583863"/>
                    <a:gd name="connsiteY15" fmla="*/ 46692 h 1772253"/>
                    <a:gd name="connsiteX16" fmla="*/ 1381530 w 1583863"/>
                    <a:gd name="connsiteY16" fmla="*/ 324836 h 1772253"/>
                    <a:gd name="connsiteX17" fmla="*/ 1532379 w 1583863"/>
                    <a:gd name="connsiteY17" fmla="*/ 568616 h 1772253"/>
                    <a:gd name="connsiteX18" fmla="*/ 1583035 w 1583863"/>
                    <a:gd name="connsiteY18" fmla="*/ 871144 h 1772253"/>
                    <a:gd name="connsiteX19" fmla="*/ 1499281 w 1583863"/>
                    <a:gd name="connsiteY19" fmla="*/ 1334301 h 1772253"/>
                    <a:gd name="connsiteX20" fmla="*/ 1523278 w 1583863"/>
                    <a:gd name="connsiteY20" fmla="*/ 1614344 h 1772253"/>
                    <a:gd name="connsiteX21" fmla="*/ 1411353 w 1583863"/>
                    <a:gd name="connsiteY21" fmla="*/ 1766382 h 1772253"/>
                    <a:gd name="connsiteX0" fmla="*/ 1355367 w 1583863"/>
                    <a:gd name="connsiteY0" fmla="*/ 1771215 h 1772238"/>
                    <a:gd name="connsiteX1" fmla="*/ 1032922 w 1583863"/>
                    <a:gd name="connsiteY1" fmla="*/ 1528573 h 1772238"/>
                    <a:gd name="connsiteX2" fmla="*/ 887057 w 1583863"/>
                    <a:gd name="connsiteY2" fmla="*/ 1468462 h 1772238"/>
                    <a:gd name="connsiteX3" fmla="*/ 599169 w 1583863"/>
                    <a:gd name="connsiteY3" fmla="*/ 1674052 h 1772238"/>
                    <a:gd name="connsiteX4" fmla="*/ 472317 w 1583863"/>
                    <a:gd name="connsiteY4" fmla="*/ 1746528 h 1772238"/>
                    <a:gd name="connsiteX5" fmla="*/ 298804 w 1583863"/>
                    <a:gd name="connsiteY5" fmla="*/ 1762712 h 1772238"/>
                    <a:gd name="connsiteX6" fmla="*/ 107623 w 1583863"/>
                    <a:gd name="connsiteY6" fmla="*/ 1654070 h 1772238"/>
                    <a:gd name="connsiteX7" fmla="*/ 72124 w 1583863"/>
                    <a:gd name="connsiteY7" fmla="*/ 1203737 h 1772238"/>
                    <a:gd name="connsiteX8" fmla="*/ 2463 w 1583863"/>
                    <a:gd name="connsiteY8" fmla="*/ 566327 h 1772238"/>
                    <a:gd name="connsiteX9" fmla="*/ 169299 w 1583863"/>
                    <a:gd name="connsiteY9" fmla="*/ 159707 h 1772238"/>
                    <a:gd name="connsiteX10" fmla="*/ 408808 w 1583863"/>
                    <a:gd name="connsiteY10" fmla="*/ 364196 h 1772238"/>
                    <a:gd name="connsiteX11" fmla="*/ 522942 w 1583863"/>
                    <a:gd name="connsiteY11" fmla="*/ 67773 h 1772238"/>
                    <a:gd name="connsiteX12" fmla="*/ 599393 w 1583863"/>
                    <a:gd name="connsiteY12" fmla="*/ 4763 h 1772238"/>
                    <a:gd name="connsiteX13" fmla="*/ 765673 w 1583863"/>
                    <a:gd name="connsiteY13" fmla="*/ 158694 h 1772238"/>
                    <a:gd name="connsiteX14" fmla="*/ 888695 w 1583863"/>
                    <a:gd name="connsiteY14" fmla="*/ 379809 h 1772238"/>
                    <a:gd name="connsiteX15" fmla="*/ 1024591 w 1583863"/>
                    <a:gd name="connsiteY15" fmla="*/ 46692 h 1772238"/>
                    <a:gd name="connsiteX16" fmla="*/ 1381530 w 1583863"/>
                    <a:gd name="connsiteY16" fmla="*/ 324836 h 1772238"/>
                    <a:gd name="connsiteX17" fmla="*/ 1532379 w 1583863"/>
                    <a:gd name="connsiteY17" fmla="*/ 568616 h 1772238"/>
                    <a:gd name="connsiteX18" fmla="*/ 1583035 w 1583863"/>
                    <a:gd name="connsiteY18" fmla="*/ 871144 h 1772238"/>
                    <a:gd name="connsiteX19" fmla="*/ 1499281 w 1583863"/>
                    <a:gd name="connsiteY19" fmla="*/ 1334301 h 1772238"/>
                    <a:gd name="connsiteX20" fmla="*/ 1523278 w 1583863"/>
                    <a:gd name="connsiteY20" fmla="*/ 1614344 h 1772238"/>
                    <a:gd name="connsiteX21" fmla="*/ 1411353 w 1583863"/>
                    <a:gd name="connsiteY21" fmla="*/ 1766382 h 1772238"/>
                    <a:gd name="connsiteX0" fmla="*/ 1355367 w 1583863"/>
                    <a:gd name="connsiteY0" fmla="*/ 1771215 h 1771215"/>
                    <a:gd name="connsiteX1" fmla="*/ 887057 w 1583863"/>
                    <a:gd name="connsiteY1" fmla="*/ 1468462 h 1771215"/>
                    <a:gd name="connsiteX2" fmla="*/ 599169 w 1583863"/>
                    <a:gd name="connsiteY2" fmla="*/ 1674052 h 1771215"/>
                    <a:gd name="connsiteX3" fmla="*/ 472317 w 1583863"/>
                    <a:gd name="connsiteY3" fmla="*/ 1746528 h 1771215"/>
                    <a:gd name="connsiteX4" fmla="*/ 298804 w 1583863"/>
                    <a:gd name="connsiteY4" fmla="*/ 1762712 h 1771215"/>
                    <a:gd name="connsiteX5" fmla="*/ 107623 w 1583863"/>
                    <a:gd name="connsiteY5" fmla="*/ 1654070 h 1771215"/>
                    <a:gd name="connsiteX6" fmla="*/ 72124 w 1583863"/>
                    <a:gd name="connsiteY6" fmla="*/ 1203737 h 1771215"/>
                    <a:gd name="connsiteX7" fmla="*/ 2463 w 1583863"/>
                    <a:gd name="connsiteY7" fmla="*/ 566327 h 1771215"/>
                    <a:gd name="connsiteX8" fmla="*/ 169299 w 1583863"/>
                    <a:gd name="connsiteY8" fmla="*/ 159707 h 1771215"/>
                    <a:gd name="connsiteX9" fmla="*/ 408808 w 1583863"/>
                    <a:gd name="connsiteY9" fmla="*/ 364196 h 1771215"/>
                    <a:gd name="connsiteX10" fmla="*/ 522942 w 1583863"/>
                    <a:gd name="connsiteY10" fmla="*/ 67773 h 1771215"/>
                    <a:gd name="connsiteX11" fmla="*/ 599393 w 1583863"/>
                    <a:gd name="connsiteY11" fmla="*/ 4763 h 1771215"/>
                    <a:gd name="connsiteX12" fmla="*/ 765673 w 1583863"/>
                    <a:gd name="connsiteY12" fmla="*/ 158694 h 1771215"/>
                    <a:gd name="connsiteX13" fmla="*/ 888695 w 1583863"/>
                    <a:gd name="connsiteY13" fmla="*/ 379809 h 1771215"/>
                    <a:gd name="connsiteX14" fmla="*/ 1024591 w 1583863"/>
                    <a:gd name="connsiteY14" fmla="*/ 46692 h 1771215"/>
                    <a:gd name="connsiteX15" fmla="*/ 1381530 w 1583863"/>
                    <a:gd name="connsiteY15" fmla="*/ 324836 h 1771215"/>
                    <a:gd name="connsiteX16" fmla="*/ 1532379 w 1583863"/>
                    <a:gd name="connsiteY16" fmla="*/ 568616 h 1771215"/>
                    <a:gd name="connsiteX17" fmla="*/ 1583035 w 1583863"/>
                    <a:gd name="connsiteY17" fmla="*/ 871144 h 1771215"/>
                    <a:gd name="connsiteX18" fmla="*/ 1499281 w 1583863"/>
                    <a:gd name="connsiteY18" fmla="*/ 1334301 h 1771215"/>
                    <a:gd name="connsiteX19" fmla="*/ 1523278 w 1583863"/>
                    <a:gd name="connsiteY19" fmla="*/ 1614344 h 1771215"/>
                    <a:gd name="connsiteX20" fmla="*/ 1411353 w 1583863"/>
                    <a:gd name="connsiteY20" fmla="*/ 1766382 h 1771215"/>
                    <a:gd name="connsiteX0" fmla="*/ 1355367 w 1583863"/>
                    <a:gd name="connsiteY0" fmla="*/ 1771215 h 1771215"/>
                    <a:gd name="connsiteX1" fmla="*/ 1032443 w 1583863"/>
                    <a:gd name="connsiteY1" fmla="*/ 1536688 h 1771215"/>
                    <a:gd name="connsiteX2" fmla="*/ 887057 w 1583863"/>
                    <a:gd name="connsiteY2" fmla="*/ 1468462 h 1771215"/>
                    <a:gd name="connsiteX3" fmla="*/ 599169 w 1583863"/>
                    <a:gd name="connsiteY3" fmla="*/ 1674052 h 1771215"/>
                    <a:gd name="connsiteX4" fmla="*/ 472317 w 1583863"/>
                    <a:gd name="connsiteY4" fmla="*/ 1746528 h 1771215"/>
                    <a:gd name="connsiteX5" fmla="*/ 298804 w 1583863"/>
                    <a:gd name="connsiteY5" fmla="*/ 1762712 h 1771215"/>
                    <a:gd name="connsiteX6" fmla="*/ 107623 w 1583863"/>
                    <a:gd name="connsiteY6" fmla="*/ 1654070 h 1771215"/>
                    <a:gd name="connsiteX7" fmla="*/ 72124 w 1583863"/>
                    <a:gd name="connsiteY7" fmla="*/ 1203737 h 1771215"/>
                    <a:gd name="connsiteX8" fmla="*/ 2463 w 1583863"/>
                    <a:gd name="connsiteY8" fmla="*/ 566327 h 1771215"/>
                    <a:gd name="connsiteX9" fmla="*/ 169299 w 1583863"/>
                    <a:gd name="connsiteY9" fmla="*/ 159707 h 1771215"/>
                    <a:gd name="connsiteX10" fmla="*/ 408808 w 1583863"/>
                    <a:gd name="connsiteY10" fmla="*/ 364196 h 1771215"/>
                    <a:gd name="connsiteX11" fmla="*/ 522942 w 1583863"/>
                    <a:gd name="connsiteY11" fmla="*/ 67773 h 1771215"/>
                    <a:gd name="connsiteX12" fmla="*/ 599393 w 1583863"/>
                    <a:gd name="connsiteY12" fmla="*/ 4763 h 1771215"/>
                    <a:gd name="connsiteX13" fmla="*/ 765673 w 1583863"/>
                    <a:gd name="connsiteY13" fmla="*/ 158694 h 1771215"/>
                    <a:gd name="connsiteX14" fmla="*/ 888695 w 1583863"/>
                    <a:gd name="connsiteY14" fmla="*/ 379809 h 1771215"/>
                    <a:gd name="connsiteX15" fmla="*/ 1024591 w 1583863"/>
                    <a:gd name="connsiteY15" fmla="*/ 46692 h 1771215"/>
                    <a:gd name="connsiteX16" fmla="*/ 1381530 w 1583863"/>
                    <a:gd name="connsiteY16" fmla="*/ 324836 h 1771215"/>
                    <a:gd name="connsiteX17" fmla="*/ 1532379 w 1583863"/>
                    <a:gd name="connsiteY17" fmla="*/ 568616 h 1771215"/>
                    <a:gd name="connsiteX18" fmla="*/ 1583035 w 1583863"/>
                    <a:gd name="connsiteY18" fmla="*/ 871144 h 1771215"/>
                    <a:gd name="connsiteX19" fmla="*/ 1499281 w 1583863"/>
                    <a:gd name="connsiteY19" fmla="*/ 1334301 h 1771215"/>
                    <a:gd name="connsiteX20" fmla="*/ 1523278 w 1583863"/>
                    <a:gd name="connsiteY20" fmla="*/ 1614344 h 1771215"/>
                    <a:gd name="connsiteX21" fmla="*/ 1411353 w 1583863"/>
                    <a:gd name="connsiteY21" fmla="*/ 1766382 h 1771215"/>
                    <a:gd name="connsiteX0" fmla="*/ 1355367 w 1583863"/>
                    <a:gd name="connsiteY0" fmla="*/ 1771215 h 1771215"/>
                    <a:gd name="connsiteX1" fmla="*/ 1168872 w 1583863"/>
                    <a:gd name="connsiteY1" fmla="*/ 1661667 h 1771215"/>
                    <a:gd name="connsiteX2" fmla="*/ 887057 w 1583863"/>
                    <a:gd name="connsiteY2" fmla="*/ 1468462 h 1771215"/>
                    <a:gd name="connsiteX3" fmla="*/ 599169 w 1583863"/>
                    <a:gd name="connsiteY3" fmla="*/ 1674052 h 1771215"/>
                    <a:gd name="connsiteX4" fmla="*/ 472317 w 1583863"/>
                    <a:gd name="connsiteY4" fmla="*/ 1746528 h 1771215"/>
                    <a:gd name="connsiteX5" fmla="*/ 298804 w 1583863"/>
                    <a:gd name="connsiteY5" fmla="*/ 1762712 h 1771215"/>
                    <a:gd name="connsiteX6" fmla="*/ 107623 w 1583863"/>
                    <a:gd name="connsiteY6" fmla="*/ 1654070 h 1771215"/>
                    <a:gd name="connsiteX7" fmla="*/ 72124 w 1583863"/>
                    <a:gd name="connsiteY7" fmla="*/ 1203737 h 1771215"/>
                    <a:gd name="connsiteX8" fmla="*/ 2463 w 1583863"/>
                    <a:gd name="connsiteY8" fmla="*/ 566327 h 1771215"/>
                    <a:gd name="connsiteX9" fmla="*/ 169299 w 1583863"/>
                    <a:gd name="connsiteY9" fmla="*/ 159707 h 1771215"/>
                    <a:gd name="connsiteX10" fmla="*/ 408808 w 1583863"/>
                    <a:gd name="connsiteY10" fmla="*/ 364196 h 1771215"/>
                    <a:gd name="connsiteX11" fmla="*/ 522942 w 1583863"/>
                    <a:gd name="connsiteY11" fmla="*/ 67773 h 1771215"/>
                    <a:gd name="connsiteX12" fmla="*/ 599393 w 1583863"/>
                    <a:gd name="connsiteY12" fmla="*/ 4763 h 1771215"/>
                    <a:gd name="connsiteX13" fmla="*/ 765673 w 1583863"/>
                    <a:gd name="connsiteY13" fmla="*/ 158694 h 1771215"/>
                    <a:gd name="connsiteX14" fmla="*/ 888695 w 1583863"/>
                    <a:gd name="connsiteY14" fmla="*/ 379809 h 1771215"/>
                    <a:gd name="connsiteX15" fmla="*/ 1024591 w 1583863"/>
                    <a:gd name="connsiteY15" fmla="*/ 46692 h 1771215"/>
                    <a:gd name="connsiteX16" fmla="*/ 1381530 w 1583863"/>
                    <a:gd name="connsiteY16" fmla="*/ 324836 h 1771215"/>
                    <a:gd name="connsiteX17" fmla="*/ 1532379 w 1583863"/>
                    <a:gd name="connsiteY17" fmla="*/ 568616 h 1771215"/>
                    <a:gd name="connsiteX18" fmla="*/ 1583035 w 1583863"/>
                    <a:gd name="connsiteY18" fmla="*/ 871144 h 1771215"/>
                    <a:gd name="connsiteX19" fmla="*/ 1499281 w 1583863"/>
                    <a:gd name="connsiteY19" fmla="*/ 1334301 h 1771215"/>
                    <a:gd name="connsiteX20" fmla="*/ 1523278 w 1583863"/>
                    <a:gd name="connsiteY20" fmla="*/ 1614344 h 1771215"/>
                    <a:gd name="connsiteX21" fmla="*/ 1411353 w 1583863"/>
                    <a:gd name="connsiteY21" fmla="*/ 1766382 h 1771215"/>
                    <a:gd name="connsiteX0" fmla="*/ 1355367 w 1583863"/>
                    <a:gd name="connsiteY0" fmla="*/ 1771215 h 1771215"/>
                    <a:gd name="connsiteX1" fmla="*/ 1289250 w 1583863"/>
                    <a:gd name="connsiteY1" fmla="*/ 1732601 h 1771215"/>
                    <a:gd name="connsiteX2" fmla="*/ 1168872 w 1583863"/>
                    <a:gd name="connsiteY2" fmla="*/ 1661667 h 1771215"/>
                    <a:gd name="connsiteX3" fmla="*/ 887057 w 1583863"/>
                    <a:gd name="connsiteY3" fmla="*/ 1468462 h 1771215"/>
                    <a:gd name="connsiteX4" fmla="*/ 599169 w 1583863"/>
                    <a:gd name="connsiteY4" fmla="*/ 1674052 h 1771215"/>
                    <a:gd name="connsiteX5" fmla="*/ 472317 w 1583863"/>
                    <a:gd name="connsiteY5" fmla="*/ 1746528 h 1771215"/>
                    <a:gd name="connsiteX6" fmla="*/ 298804 w 1583863"/>
                    <a:gd name="connsiteY6" fmla="*/ 1762712 h 1771215"/>
                    <a:gd name="connsiteX7" fmla="*/ 107623 w 1583863"/>
                    <a:gd name="connsiteY7" fmla="*/ 1654070 h 1771215"/>
                    <a:gd name="connsiteX8" fmla="*/ 72124 w 1583863"/>
                    <a:gd name="connsiteY8" fmla="*/ 1203737 h 1771215"/>
                    <a:gd name="connsiteX9" fmla="*/ 2463 w 1583863"/>
                    <a:gd name="connsiteY9" fmla="*/ 566327 h 1771215"/>
                    <a:gd name="connsiteX10" fmla="*/ 169299 w 1583863"/>
                    <a:gd name="connsiteY10" fmla="*/ 159707 h 1771215"/>
                    <a:gd name="connsiteX11" fmla="*/ 408808 w 1583863"/>
                    <a:gd name="connsiteY11" fmla="*/ 364196 h 1771215"/>
                    <a:gd name="connsiteX12" fmla="*/ 522942 w 1583863"/>
                    <a:gd name="connsiteY12" fmla="*/ 67773 h 1771215"/>
                    <a:gd name="connsiteX13" fmla="*/ 599393 w 1583863"/>
                    <a:gd name="connsiteY13" fmla="*/ 4763 h 1771215"/>
                    <a:gd name="connsiteX14" fmla="*/ 765673 w 1583863"/>
                    <a:gd name="connsiteY14" fmla="*/ 158694 h 1771215"/>
                    <a:gd name="connsiteX15" fmla="*/ 888695 w 1583863"/>
                    <a:gd name="connsiteY15" fmla="*/ 379809 h 1771215"/>
                    <a:gd name="connsiteX16" fmla="*/ 1024591 w 1583863"/>
                    <a:gd name="connsiteY16" fmla="*/ 46692 h 1771215"/>
                    <a:gd name="connsiteX17" fmla="*/ 1381530 w 1583863"/>
                    <a:gd name="connsiteY17" fmla="*/ 324836 h 1771215"/>
                    <a:gd name="connsiteX18" fmla="*/ 1532379 w 1583863"/>
                    <a:gd name="connsiteY18" fmla="*/ 568616 h 1771215"/>
                    <a:gd name="connsiteX19" fmla="*/ 1583035 w 1583863"/>
                    <a:gd name="connsiteY19" fmla="*/ 871144 h 1771215"/>
                    <a:gd name="connsiteX20" fmla="*/ 1499281 w 1583863"/>
                    <a:gd name="connsiteY20" fmla="*/ 1334301 h 1771215"/>
                    <a:gd name="connsiteX21" fmla="*/ 1523278 w 1583863"/>
                    <a:gd name="connsiteY21" fmla="*/ 1614344 h 1771215"/>
                    <a:gd name="connsiteX22" fmla="*/ 1411353 w 1583863"/>
                    <a:gd name="connsiteY22" fmla="*/ 1766382 h 1771215"/>
                    <a:gd name="connsiteX0" fmla="*/ 1355367 w 1583863"/>
                    <a:gd name="connsiteY0" fmla="*/ 1771215 h 1771215"/>
                    <a:gd name="connsiteX1" fmla="*/ 1270524 w 1583863"/>
                    <a:gd name="connsiteY1" fmla="*/ 1752868 h 1771215"/>
                    <a:gd name="connsiteX2" fmla="*/ 1168872 w 1583863"/>
                    <a:gd name="connsiteY2" fmla="*/ 1661667 h 1771215"/>
                    <a:gd name="connsiteX3" fmla="*/ 887057 w 1583863"/>
                    <a:gd name="connsiteY3" fmla="*/ 1468462 h 1771215"/>
                    <a:gd name="connsiteX4" fmla="*/ 599169 w 1583863"/>
                    <a:gd name="connsiteY4" fmla="*/ 1674052 h 1771215"/>
                    <a:gd name="connsiteX5" fmla="*/ 472317 w 1583863"/>
                    <a:gd name="connsiteY5" fmla="*/ 1746528 h 1771215"/>
                    <a:gd name="connsiteX6" fmla="*/ 298804 w 1583863"/>
                    <a:gd name="connsiteY6" fmla="*/ 1762712 h 1771215"/>
                    <a:gd name="connsiteX7" fmla="*/ 107623 w 1583863"/>
                    <a:gd name="connsiteY7" fmla="*/ 1654070 h 1771215"/>
                    <a:gd name="connsiteX8" fmla="*/ 72124 w 1583863"/>
                    <a:gd name="connsiteY8" fmla="*/ 1203737 h 1771215"/>
                    <a:gd name="connsiteX9" fmla="*/ 2463 w 1583863"/>
                    <a:gd name="connsiteY9" fmla="*/ 566327 h 1771215"/>
                    <a:gd name="connsiteX10" fmla="*/ 169299 w 1583863"/>
                    <a:gd name="connsiteY10" fmla="*/ 159707 h 1771215"/>
                    <a:gd name="connsiteX11" fmla="*/ 408808 w 1583863"/>
                    <a:gd name="connsiteY11" fmla="*/ 364196 h 1771215"/>
                    <a:gd name="connsiteX12" fmla="*/ 522942 w 1583863"/>
                    <a:gd name="connsiteY12" fmla="*/ 67773 h 1771215"/>
                    <a:gd name="connsiteX13" fmla="*/ 599393 w 1583863"/>
                    <a:gd name="connsiteY13" fmla="*/ 4763 h 1771215"/>
                    <a:gd name="connsiteX14" fmla="*/ 765673 w 1583863"/>
                    <a:gd name="connsiteY14" fmla="*/ 158694 h 1771215"/>
                    <a:gd name="connsiteX15" fmla="*/ 888695 w 1583863"/>
                    <a:gd name="connsiteY15" fmla="*/ 379809 h 1771215"/>
                    <a:gd name="connsiteX16" fmla="*/ 1024591 w 1583863"/>
                    <a:gd name="connsiteY16" fmla="*/ 46692 h 1771215"/>
                    <a:gd name="connsiteX17" fmla="*/ 1381530 w 1583863"/>
                    <a:gd name="connsiteY17" fmla="*/ 324836 h 1771215"/>
                    <a:gd name="connsiteX18" fmla="*/ 1532379 w 1583863"/>
                    <a:gd name="connsiteY18" fmla="*/ 568616 h 1771215"/>
                    <a:gd name="connsiteX19" fmla="*/ 1583035 w 1583863"/>
                    <a:gd name="connsiteY19" fmla="*/ 871144 h 1771215"/>
                    <a:gd name="connsiteX20" fmla="*/ 1499281 w 1583863"/>
                    <a:gd name="connsiteY20" fmla="*/ 1334301 h 1771215"/>
                    <a:gd name="connsiteX21" fmla="*/ 1523278 w 1583863"/>
                    <a:gd name="connsiteY21" fmla="*/ 1614344 h 1771215"/>
                    <a:gd name="connsiteX22" fmla="*/ 1411353 w 1583863"/>
                    <a:gd name="connsiteY22" fmla="*/ 1766382 h 1771215"/>
                    <a:gd name="connsiteX0" fmla="*/ 1355367 w 1583863"/>
                    <a:gd name="connsiteY0" fmla="*/ 1771215 h 1771215"/>
                    <a:gd name="connsiteX1" fmla="*/ 1227722 w 1583863"/>
                    <a:gd name="connsiteY1" fmla="*/ 1712334 h 1771215"/>
                    <a:gd name="connsiteX2" fmla="*/ 1168872 w 1583863"/>
                    <a:gd name="connsiteY2" fmla="*/ 1661667 h 1771215"/>
                    <a:gd name="connsiteX3" fmla="*/ 887057 w 1583863"/>
                    <a:gd name="connsiteY3" fmla="*/ 1468462 h 1771215"/>
                    <a:gd name="connsiteX4" fmla="*/ 599169 w 1583863"/>
                    <a:gd name="connsiteY4" fmla="*/ 1674052 h 1771215"/>
                    <a:gd name="connsiteX5" fmla="*/ 472317 w 1583863"/>
                    <a:gd name="connsiteY5" fmla="*/ 1746528 h 1771215"/>
                    <a:gd name="connsiteX6" fmla="*/ 298804 w 1583863"/>
                    <a:gd name="connsiteY6" fmla="*/ 1762712 h 1771215"/>
                    <a:gd name="connsiteX7" fmla="*/ 107623 w 1583863"/>
                    <a:gd name="connsiteY7" fmla="*/ 1654070 h 1771215"/>
                    <a:gd name="connsiteX8" fmla="*/ 72124 w 1583863"/>
                    <a:gd name="connsiteY8" fmla="*/ 1203737 h 1771215"/>
                    <a:gd name="connsiteX9" fmla="*/ 2463 w 1583863"/>
                    <a:gd name="connsiteY9" fmla="*/ 566327 h 1771215"/>
                    <a:gd name="connsiteX10" fmla="*/ 169299 w 1583863"/>
                    <a:gd name="connsiteY10" fmla="*/ 159707 h 1771215"/>
                    <a:gd name="connsiteX11" fmla="*/ 408808 w 1583863"/>
                    <a:gd name="connsiteY11" fmla="*/ 364196 h 1771215"/>
                    <a:gd name="connsiteX12" fmla="*/ 522942 w 1583863"/>
                    <a:gd name="connsiteY12" fmla="*/ 67773 h 1771215"/>
                    <a:gd name="connsiteX13" fmla="*/ 599393 w 1583863"/>
                    <a:gd name="connsiteY13" fmla="*/ 4763 h 1771215"/>
                    <a:gd name="connsiteX14" fmla="*/ 765673 w 1583863"/>
                    <a:gd name="connsiteY14" fmla="*/ 158694 h 1771215"/>
                    <a:gd name="connsiteX15" fmla="*/ 888695 w 1583863"/>
                    <a:gd name="connsiteY15" fmla="*/ 379809 h 1771215"/>
                    <a:gd name="connsiteX16" fmla="*/ 1024591 w 1583863"/>
                    <a:gd name="connsiteY16" fmla="*/ 46692 h 1771215"/>
                    <a:gd name="connsiteX17" fmla="*/ 1381530 w 1583863"/>
                    <a:gd name="connsiteY17" fmla="*/ 324836 h 1771215"/>
                    <a:gd name="connsiteX18" fmla="*/ 1532379 w 1583863"/>
                    <a:gd name="connsiteY18" fmla="*/ 568616 h 1771215"/>
                    <a:gd name="connsiteX19" fmla="*/ 1583035 w 1583863"/>
                    <a:gd name="connsiteY19" fmla="*/ 871144 h 1771215"/>
                    <a:gd name="connsiteX20" fmla="*/ 1499281 w 1583863"/>
                    <a:gd name="connsiteY20" fmla="*/ 1334301 h 1771215"/>
                    <a:gd name="connsiteX21" fmla="*/ 1523278 w 1583863"/>
                    <a:gd name="connsiteY21" fmla="*/ 1614344 h 1771215"/>
                    <a:gd name="connsiteX22" fmla="*/ 1411353 w 1583863"/>
                    <a:gd name="connsiteY22" fmla="*/ 1766382 h 1771215"/>
                    <a:gd name="connsiteX0" fmla="*/ 1355367 w 1583863"/>
                    <a:gd name="connsiteY0" fmla="*/ 1771215 h 1771215"/>
                    <a:gd name="connsiteX1" fmla="*/ 1227722 w 1583863"/>
                    <a:gd name="connsiteY1" fmla="*/ 1712334 h 1771215"/>
                    <a:gd name="connsiteX2" fmla="*/ 1168872 w 1583863"/>
                    <a:gd name="connsiteY2" fmla="*/ 1661667 h 1771215"/>
                    <a:gd name="connsiteX3" fmla="*/ 887057 w 1583863"/>
                    <a:gd name="connsiteY3" fmla="*/ 1468462 h 1771215"/>
                    <a:gd name="connsiteX4" fmla="*/ 599169 w 1583863"/>
                    <a:gd name="connsiteY4" fmla="*/ 1674052 h 1771215"/>
                    <a:gd name="connsiteX5" fmla="*/ 472317 w 1583863"/>
                    <a:gd name="connsiteY5" fmla="*/ 1746528 h 1771215"/>
                    <a:gd name="connsiteX6" fmla="*/ 298804 w 1583863"/>
                    <a:gd name="connsiteY6" fmla="*/ 1762712 h 1771215"/>
                    <a:gd name="connsiteX7" fmla="*/ 107623 w 1583863"/>
                    <a:gd name="connsiteY7" fmla="*/ 1654070 h 1771215"/>
                    <a:gd name="connsiteX8" fmla="*/ 72124 w 1583863"/>
                    <a:gd name="connsiteY8" fmla="*/ 1203737 h 1771215"/>
                    <a:gd name="connsiteX9" fmla="*/ 2463 w 1583863"/>
                    <a:gd name="connsiteY9" fmla="*/ 566327 h 1771215"/>
                    <a:gd name="connsiteX10" fmla="*/ 169299 w 1583863"/>
                    <a:gd name="connsiteY10" fmla="*/ 159707 h 1771215"/>
                    <a:gd name="connsiteX11" fmla="*/ 408808 w 1583863"/>
                    <a:gd name="connsiteY11" fmla="*/ 364196 h 1771215"/>
                    <a:gd name="connsiteX12" fmla="*/ 522942 w 1583863"/>
                    <a:gd name="connsiteY12" fmla="*/ 67773 h 1771215"/>
                    <a:gd name="connsiteX13" fmla="*/ 599393 w 1583863"/>
                    <a:gd name="connsiteY13" fmla="*/ 4763 h 1771215"/>
                    <a:gd name="connsiteX14" fmla="*/ 765673 w 1583863"/>
                    <a:gd name="connsiteY14" fmla="*/ 158694 h 1771215"/>
                    <a:gd name="connsiteX15" fmla="*/ 888695 w 1583863"/>
                    <a:gd name="connsiteY15" fmla="*/ 379809 h 1771215"/>
                    <a:gd name="connsiteX16" fmla="*/ 1024591 w 1583863"/>
                    <a:gd name="connsiteY16" fmla="*/ 46692 h 1771215"/>
                    <a:gd name="connsiteX17" fmla="*/ 1381530 w 1583863"/>
                    <a:gd name="connsiteY17" fmla="*/ 324836 h 1771215"/>
                    <a:gd name="connsiteX18" fmla="*/ 1532379 w 1583863"/>
                    <a:gd name="connsiteY18" fmla="*/ 568616 h 1771215"/>
                    <a:gd name="connsiteX19" fmla="*/ 1583035 w 1583863"/>
                    <a:gd name="connsiteY19" fmla="*/ 871144 h 1771215"/>
                    <a:gd name="connsiteX20" fmla="*/ 1499281 w 1583863"/>
                    <a:gd name="connsiteY20" fmla="*/ 1334301 h 1771215"/>
                    <a:gd name="connsiteX21" fmla="*/ 1523278 w 1583863"/>
                    <a:gd name="connsiteY21" fmla="*/ 1614344 h 1771215"/>
                    <a:gd name="connsiteX22" fmla="*/ 1411353 w 1583863"/>
                    <a:gd name="connsiteY22" fmla="*/ 1766382 h 1771215"/>
                    <a:gd name="connsiteX0" fmla="*/ 1355367 w 1583863"/>
                    <a:gd name="connsiteY0" fmla="*/ 1771215 h 1771215"/>
                    <a:gd name="connsiteX1" fmla="*/ 1227722 w 1583863"/>
                    <a:gd name="connsiteY1" fmla="*/ 1712334 h 1771215"/>
                    <a:gd name="connsiteX2" fmla="*/ 887057 w 1583863"/>
                    <a:gd name="connsiteY2" fmla="*/ 1468462 h 1771215"/>
                    <a:gd name="connsiteX3" fmla="*/ 599169 w 1583863"/>
                    <a:gd name="connsiteY3" fmla="*/ 1674052 h 1771215"/>
                    <a:gd name="connsiteX4" fmla="*/ 472317 w 1583863"/>
                    <a:gd name="connsiteY4" fmla="*/ 1746528 h 1771215"/>
                    <a:gd name="connsiteX5" fmla="*/ 298804 w 1583863"/>
                    <a:gd name="connsiteY5" fmla="*/ 1762712 h 1771215"/>
                    <a:gd name="connsiteX6" fmla="*/ 107623 w 1583863"/>
                    <a:gd name="connsiteY6" fmla="*/ 1654070 h 1771215"/>
                    <a:gd name="connsiteX7" fmla="*/ 72124 w 1583863"/>
                    <a:gd name="connsiteY7" fmla="*/ 1203737 h 1771215"/>
                    <a:gd name="connsiteX8" fmla="*/ 2463 w 1583863"/>
                    <a:gd name="connsiteY8" fmla="*/ 566327 h 1771215"/>
                    <a:gd name="connsiteX9" fmla="*/ 169299 w 1583863"/>
                    <a:gd name="connsiteY9" fmla="*/ 159707 h 1771215"/>
                    <a:gd name="connsiteX10" fmla="*/ 408808 w 1583863"/>
                    <a:gd name="connsiteY10" fmla="*/ 364196 h 1771215"/>
                    <a:gd name="connsiteX11" fmla="*/ 522942 w 1583863"/>
                    <a:gd name="connsiteY11" fmla="*/ 67773 h 1771215"/>
                    <a:gd name="connsiteX12" fmla="*/ 599393 w 1583863"/>
                    <a:gd name="connsiteY12" fmla="*/ 4763 h 1771215"/>
                    <a:gd name="connsiteX13" fmla="*/ 765673 w 1583863"/>
                    <a:gd name="connsiteY13" fmla="*/ 158694 h 1771215"/>
                    <a:gd name="connsiteX14" fmla="*/ 888695 w 1583863"/>
                    <a:gd name="connsiteY14" fmla="*/ 379809 h 1771215"/>
                    <a:gd name="connsiteX15" fmla="*/ 1024591 w 1583863"/>
                    <a:gd name="connsiteY15" fmla="*/ 46692 h 1771215"/>
                    <a:gd name="connsiteX16" fmla="*/ 1381530 w 1583863"/>
                    <a:gd name="connsiteY16" fmla="*/ 324836 h 1771215"/>
                    <a:gd name="connsiteX17" fmla="*/ 1532379 w 1583863"/>
                    <a:gd name="connsiteY17" fmla="*/ 568616 h 1771215"/>
                    <a:gd name="connsiteX18" fmla="*/ 1583035 w 1583863"/>
                    <a:gd name="connsiteY18" fmla="*/ 871144 h 1771215"/>
                    <a:gd name="connsiteX19" fmla="*/ 1499281 w 1583863"/>
                    <a:gd name="connsiteY19" fmla="*/ 1334301 h 1771215"/>
                    <a:gd name="connsiteX20" fmla="*/ 1523278 w 1583863"/>
                    <a:gd name="connsiteY20" fmla="*/ 1614344 h 1771215"/>
                    <a:gd name="connsiteX21" fmla="*/ 1411353 w 1583863"/>
                    <a:gd name="connsiteY21" fmla="*/ 1766382 h 1771215"/>
                    <a:gd name="connsiteX0" fmla="*/ 1355367 w 1583863"/>
                    <a:gd name="connsiteY0" fmla="*/ 1771215 h 1771215"/>
                    <a:gd name="connsiteX1" fmla="*/ 1227722 w 1583863"/>
                    <a:gd name="connsiteY1" fmla="*/ 1712334 h 1771215"/>
                    <a:gd name="connsiteX2" fmla="*/ 887057 w 1583863"/>
                    <a:gd name="connsiteY2" fmla="*/ 1468462 h 1771215"/>
                    <a:gd name="connsiteX3" fmla="*/ 599169 w 1583863"/>
                    <a:gd name="connsiteY3" fmla="*/ 1674052 h 1771215"/>
                    <a:gd name="connsiteX4" fmla="*/ 472317 w 1583863"/>
                    <a:gd name="connsiteY4" fmla="*/ 1746528 h 1771215"/>
                    <a:gd name="connsiteX5" fmla="*/ 298804 w 1583863"/>
                    <a:gd name="connsiteY5" fmla="*/ 1762712 h 1771215"/>
                    <a:gd name="connsiteX6" fmla="*/ 107623 w 1583863"/>
                    <a:gd name="connsiteY6" fmla="*/ 1654070 h 1771215"/>
                    <a:gd name="connsiteX7" fmla="*/ 72124 w 1583863"/>
                    <a:gd name="connsiteY7" fmla="*/ 1203737 h 1771215"/>
                    <a:gd name="connsiteX8" fmla="*/ 2463 w 1583863"/>
                    <a:gd name="connsiteY8" fmla="*/ 566327 h 1771215"/>
                    <a:gd name="connsiteX9" fmla="*/ 169299 w 1583863"/>
                    <a:gd name="connsiteY9" fmla="*/ 159707 h 1771215"/>
                    <a:gd name="connsiteX10" fmla="*/ 408808 w 1583863"/>
                    <a:gd name="connsiteY10" fmla="*/ 364196 h 1771215"/>
                    <a:gd name="connsiteX11" fmla="*/ 522942 w 1583863"/>
                    <a:gd name="connsiteY11" fmla="*/ 67773 h 1771215"/>
                    <a:gd name="connsiteX12" fmla="*/ 599393 w 1583863"/>
                    <a:gd name="connsiteY12" fmla="*/ 4763 h 1771215"/>
                    <a:gd name="connsiteX13" fmla="*/ 765673 w 1583863"/>
                    <a:gd name="connsiteY13" fmla="*/ 158694 h 1771215"/>
                    <a:gd name="connsiteX14" fmla="*/ 888695 w 1583863"/>
                    <a:gd name="connsiteY14" fmla="*/ 379809 h 1771215"/>
                    <a:gd name="connsiteX15" fmla="*/ 1024591 w 1583863"/>
                    <a:gd name="connsiteY15" fmla="*/ 46692 h 1771215"/>
                    <a:gd name="connsiteX16" fmla="*/ 1381530 w 1583863"/>
                    <a:gd name="connsiteY16" fmla="*/ 324836 h 1771215"/>
                    <a:gd name="connsiteX17" fmla="*/ 1532379 w 1583863"/>
                    <a:gd name="connsiteY17" fmla="*/ 568616 h 1771215"/>
                    <a:gd name="connsiteX18" fmla="*/ 1583035 w 1583863"/>
                    <a:gd name="connsiteY18" fmla="*/ 871144 h 1771215"/>
                    <a:gd name="connsiteX19" fmla="*/ 1499281 w 1583863"/>
                    <a:gd name="connsiteY19" fmla="*/ 1334301 h 1771215"/>
                    <a:gd name="connsiteX20" fmla="*/ 1523278 w 1583863"/>
                    <a:gd name="connsiteY20" fmla="*/ 1614344 h 1771215"/>
                    <a:gd name="connsiteX21" fmla="*/ 1400653 w 1583863"/>
                    <a:gd name="connsiteY21" fmla="*/ 1742737 h 1771215"/>
                    <a:gd name="connsiteX0" fmla="*/ 1355367 w 1583863"/>
                    <a:gd name="connsiteY0" fmla="*/ 1771215 h 1771215"/>
                    <a:gd name="connsiteX1" fmla="*/ 1227722 w 1583863"/>
                    <a:gd name="connsiteY1" fmla="*/ 1712334 h 1771215"/>
                    <a:gd name="connsiteX2" fmla="*/ 887057 w 1583863"/>
                    <a:gd name="connsiteY2" fmla="*/ 1468462 h 1771215"/>
                    <a:gd name="connsiteX3" fmla="*/ 599169 w 1583863"/>
                    <a:gd name="connsiteY3" fmla="*/ 1674052 h 1771215"/>
                    <a:gd name="connsiteX4" fmla="*/ 472317 w 1583863"/>
                    <a:gd name="connsiteY4" fmla="*/ 1746528 h 1771215"/>
                    <a:gd name="connsiteX5" fmla="*/ 298804 w 1583863"/>
                    <a:gd name="connsiteY5" fmla="*/ 1762712 h 1771215"/>
                    <a:gd name="connsiteX6" fmla="*/ 107623 w 1583863"/>
                    <a:gd name="connsiteY6" fmla="*/ 1654070 h 1771215"/>
                    <a:gd name="connsiteX7" fmla="*/ 72124 w 1583863"/>
                    <a:gd name="connsiteY7" fmla="*/ 1203737 h 1771215"/>
                    <a:gd name="connsiteX8" fmla="*/ 2463 w 1583863"/>
                    <a:gd name="connsiteY8" fmla="*/ 566327 h 1771215"/>
                    <a:gd name="connsiteX9" fmla="*/ 169299 w 1583863"/>
                    <a:gd name="connsiteY9" fmla="*/ 159707 h 1771215"/>
                    <a:gd name="connsiteX10" fmla="*/ 408808 w 1583863"/>
                    <a:gd name="connsiteY10" fmla="*/ 364196 h 1771215"/>
                    <a:gd name="connsiteX11" fmla="*/ 522942 w 1583863"/>
                    <a:gd name="connsiteY11" fmla="*/ 67773 h 1771215"/>
                    <a:gd name="connsiteX12" fmla="*/ 599393 w 1583863"/>
                    <a:gd name="connsiteY12" fmla="*/ 4763 h 1771215"/>
                    <a:gd name="connsiteX13" fmla="*/ 765673 w 1583863"/>
                    <a:gd name="connsiteY13" fmla="*/ 158694 h 1771215"/>
                    <a:gd name="connsiteX14" fmla="*/ 888695 w 1583863"/>
                    <a:gd name="connsiteY14" fmla="*/ 379809 h 1771215"/>
                    <a:gd name="connsiteX15" fmla="*/ 1024591 w 1583863"/>
                    <a:gd name="connsiteY15" fmla="*/ 46692 h 1771215"/>
                    <a:gd name="connsiteX16" fmla="*/ 1381530 w 1583863"/>
                    <a:gd name="connsiteY16" fmla="*/ 324836 h 1771215"/>
                    <a:gd name="connsiteX17" fmla="*/ 1532379 w 1583863"/>
                    <a:gd name="connsiteY17" fmla="*/ 568616 h 1771215"/>
                    <a:gd name="connsiteX18" fmla="*/ 1583035 w 1583863"/>
                    <a:gd name="connsiteY18" fmla="*/ 871144 h 1771215"/>
                    <a:gd name="connsiteX19" fmla="*/ 1499281 w 1583863"/>
                    <a:gd name="connsiteY19" fmla="*/ 1334301 h 1771215"/>
                    <a:gd name="connsiteX20" fmla="*/ 1515253 w 1583863"/>
                    <a:gd name="connsiteY20" fmla="*/ 1594077 h 1771215"/>
                    <a:gd name="connsiteX21" fmla="*/ 1400653 w 1583863"/>
                    <a:gd name="connsiteY21" fmla="*/ 1742737 h 1771215"/>
                    <a:gd name="connsiteX0" fmla="*/ 1336642 w 1583863"/>
                    <a:gd name="connsiteY0" fmla="*/ 1761081 h 1762712"/>
                    <a:gd name="connsiteX1" fmla="*/ 1227722 w 1583863"/>
                    <a:gd name="connsiteY1" fmla="*/ 1712334 h 1762712"/>
                    <a:gd name="connsiteX2" fmla="*/ 887057 w 1583863"/>
                    <a:gd name="connsiteY2" fmla="*/ 1468462 h 1762712"/>
                    <a:gd name="connsiteX3" fmla="*/ 599169 w 1583863"/>
                    <a:gd name="connsiteY3" fmla="*/ 1674052 h 1762712"/>
                    <a:gd name="connsiteX4" fmla="*/ 472317 w 1583863"/>
                    <a:gd name="connsiteY4" fmla="*/ 1746528 h 1762712"/>
                    <a:gd name="connsiteX5" fmla="*/ 298804 w 1583863"/>
                    <a:gd name="connsiteY5" fmla="*/ 1762712 h 1762712"/>
                    <a:gd name="connsiteX6" fmla="*/ 107623 w 1583863"/>
                    <a:gd name="connsiteY6" fmla="*/ 1654070 h 1762712"/>
                    <a:gd name="connsiteX7" fmla="*/ 72124 w 1583863"/>
                    <a:gd name="connsiteY7" fmla="*/ 1203737 h 1762712"/>
                    <a:gd name="connsiteX8" fmla="*/ 2463 w 1583863"/>
                    <a:gd name="connsiteY8" fmla="*/ 566327 h 1762712"/>
                    <a:gd name="connsiteX9" fmla="*/ 169299 w 1583863"/>
                    <a:gd name="connsiteY9" fmla="*/ 159707 h 1762712"/>
                    <a:gd name="connsiteX10" fmla="*/ 408808 w 1583863"/>
                    <a:gd name="connsiteY10" fmla="*/ 364196 h 1762712"/>
                    <a:gd name="connsiteX11" fmla="*/ 522942 w 1583863"/>
                    <a:gd name="connsiteY11" fmla="*/ 67773 h 1762712"/>
                    <a:gd name="connsiteX12" fmla="*/ 599393 w 1583863"/>
                    <a:gd name="connsiteY12" fmla="*/ 4763 h 1762712"/>
                    <a:gd name="connsiteX13" fmla="*/ 765673 w 1583863"/>
                    <a:gd name="connsiteY13" fmla="*/ 158694 h 1762712"/>
                    <a:gd name="connsiteX14" fmla="*/ 888695 w 1583863"/>
                    <a:gd name="connsiteY14" fmla="*/ 379809 h 1762712"/>
                    <a:gd name="connsiteX15" fmla="*/ 1024591 w 1583863"/>
                    <a:gd name="connsiteY15" fmla="*/ 46692 h 1762712"/>
                    <a:gd name="connsiteX16" fmla="*/ 1381530 w 1583863"/>
                    <a:gd name="connsiteY16" fmla="*/ 324836 h 1762712"/>
                    <a:gd name="connsiteX17" fmla="*/ 1532379 w 1583863"/>
                    <a:gd name="connsiteY17" fmla="*/ 568616 h 1762712"/>
                    <a:gd name="connsiteX18" fmla="*/ 1583035 w 1583863"/>
                    <a:gd name="connsiteY18" fmla="*/ 871144 h 1762712"/>
                    <a:gd name="connsiteX19" fmla="*/ 1499281 w 1583863"/>
                    <a:gd name="connsiteY19" fmla="*/ 1334301 h 1762712"/>
                    <a:gd name="connsiteX20" fmla="*/ 1515253 w 1583863"/>
                    <a:gd name="connsiteY20" fmla="*/ 1594077 h 1762712"/>
                    <a:gd name="connsiteX21" fmla="*/ 1400653 w 1583863"/>
                    <a:gd name="connsiteY21" fmla="*/ 1742737 h 1762712"/>
                    <a:gd name="connsiteX0" fmla="*/ 1336642 w 1583863"/>
                    <a:gd name="connsiteY0" fmla="*/ 1761081 h 1762712"/>
                    <a:gd name="connsiteX1" fmla="*/ 1227722 w 1583863"/>
                    <a:gd name="connsiteY1" fmla="*/ 1712334 h 1762712"/>
                    <a:gd name="connsiteX2" fmla="*/ 887057 w 1583863"/>
                    <a:gd name="connsiteY2" fmla="*/ 1468462 h 1762712"/>
                    <a:gd name="connsiteX3" fmla="*/ 599169 w 1583863"/>
                    <a:gd name="connsiteY3" fmla="*/ 1674052 h 1762712"/>
                    <a:gd name="connsiteX4" fmla="*/ 472317 w 1583863"/>
                    <a:gd name="connsiteY4" fmla="*/ 1746528 h 1762712"/>
                    <a:gd name="connsiteX5" fmla="*/ 298804 w 1583863"/>
                    <a:gd name="connsiteY5" fmla="*/ 1762712 h 1762712"/>
                    <a:gd name="connsiteX6" fmla="*/ 107623 w 1583863"/>
                    <a:gd name="connsiteY6" fmla="*/ 1654070 h 1762712"/>
                    <a:gd name="connsiteX7" fmla="*/ 72124 w 1583863"/>
                    <a:gd name="connsiteY7" fmla="*/ 1203737 h 1762712"/>
                    <a:gd name="connsiteX8" fmla="*/ 2463 w 1583863"/>
                    <a:gd name="connsiteY8" fmla="*/ 566327 h 1762712"/>
                    <a:gd name="connsiteX9" fmla="*/ 169299 w 1583863"/>
                    <a:gd name="connsiteY9" fmla="*/ 159707 h 1762712"/>
                    <a:gd name="connsiteX10" fmla="*/ 408808 w 1583863"/>
                    <a:gd name="connsiteY10" fmla="*/ 364196 h 1762712"/>
                    <a:gd name="connsiteX11" fmla="*/ 522942 w 1583863"/>
                    <a:gd name="connsiteY11" fmla="*/ 67773 h 1762712"/>
                    <a:gd name="connsiteX12" fmla="*/ 599393 w 1583863"/>
                    <a:gd name="connsiteY12" fmla="*/ 4763 h 1762712"/>
                    <a:gd name="connsiteX13" fmla="*/ 765673 w 1583863"/>
                    <a:gd name="connsiteY13" fmla="*/ 158694 h 1762712"/>
                    <a:gd name="connsiteX14" fmla="*/ 888695 w 1583863"/>
                    <a:gd name="connsiteY14" fmla="*/ 379809 h 1762712"/>
                    <a:gd name="connsiteX15" fmla="*/ 1024591 w 1583863"/>
                    <a:gd name="connsiteY15" fmla="*/ 46692 h 1762712"/>
                    <a:gd name="connsiteX16" fmla="*/ 1381530 w 1583863"/>
                    <a:gd name="connsiteY16" fmla="*/ 324836 h 1762712"/>
                    <a:gd name="connsiteX17" fmla="*/ 1532379 w 1583863"/>
                    <a:gd name="connsiteY17" fmla="*/ 568616 h 1762712"/>
                    <a:gd name="connsiteX18" fmla="*/ 1583035 w 1583863"/>
                    <a:gd name="connsiteY18" fmla="*/ 871144 h 1762712"/>
                    <a:gd name="connsiteX19" fmla="*/ 1499281 w 1583863"/>
                    <a:gd name="connsiteY19" fmla="*/ 1334301 h 1762712"/>
                    <a:gd name="connsiteX20" fmla="*/ 1515253 w 1583863"/>
                    <a:gd name="connsiteY20" fmla="*/ 1594077 h 1762712"/>
                    <a:gd name="connsiteX21" fmla="*/ 1400653 w 1583863"/>
                    <a:gd name="connsiteY21" fmla="*/ 1742737 h 1762712"/>
                    <a:gd name="connsiteX0" fmla="*/ 1352692 w 1583863"/>
                    <a:gd name="connsiteY0" fmla="*/ 1761081 h 1762712"/>
                    <a:gd name="connsiteX1" fmla="*/ 1227722 w 1583863"/>
                    <a:gd name="connsiteY1" fmla="*/ 1712334 h 1762712"/>
                    <a:gd name="connsiteX2" fmla="*/ 887057 w 1583863"/>
                    <a:gd name="connsiteY2" fmla="*/ 1468462 h 1762712"/>
                    <a:gd name="connsiteX3" fmla="*/ 599169 w 1583863"/>
                    <a:gd name="connsiteY3" fmla="*/ 1674052 h 1762712"/>
                    <a:gd name="connsiteX4" fmla="*/ 472317 w 1583863"/>
                    <a:gd name="connsiteY4" fmla="*/ 1746528 h 1762712"/>
                    <a:gd name="connsiteX5" fmla="*/ 298804 w 1583863"/>
                    <a:gd name="connsiteY5" fmla="*/ 1762712 h 1762712"/>
                    <a:gd name="connsiteX6" fmla="*/ 107623 w 1583863"/>
                    <a:gd name="connsiteY6" fmla="*/ 1654070 h 1762712"/>
                    <a:gd name="connsiteX7" fmla="*/ 72124 w 1583863"/>
                    <a:gd name="connsiteY7" fmla="*/ 1203737 h 1762712"/>
                    <a:gd name="connsiteX8" fmla="*/ 2463 w 1583863"/>
                    <a:gd name="connsiteY8" fmla="*/ 566327 h 1762712"/>
                    <a:gd name="connsiteX9" fmla="*/ 169299 w 1583863"/>
                    <a:gd name="connsiteY9" fmla="*/ 159707 h 1762712"/>
                    <a:gd name="connsiteX10" fmla="*/ 408808 w 1583863"/>
                    <a:gd name="connsiteY10" fmla="*/ 364196 h 1762712"/>
                    <a:gd name="connsiteX11" fmla="*/ 522942 w 1583863"/>
                    <a:gd name="connsiteY11" fmla="*/ 67773 h 1762712"/>
                    <a:gd name="connsiteX12" fmla="*/ 599393 w 1583863"/>
                    <a:gd name="connsiteY12" fmla="*/ 4763 h 1762712"/>
                    <a:gd name="connsiteX13" fmla="*/ 765673 w 1583863"/>
                    <a:gd name="connsiteY13" fmla="*/ 158694 h 1762712"/>
                    <a:gd name="connsiteX14" fmla="*/ 888695 w 1583863"/>
                    <a:gd name="connsiteY14" fmla="*/ 379809 h 1762712"/>
                    <a:gd name="connsiteX15" fmla="*/ 1024591 w 1583863"/>
                    <a:gd name="connsiteY15" fmla="*/ 46692 h 1762712"/>
                    <a:gd name="connsiteX16" fmla="*/ 1381530 w 1583863"/>
                    <a:gd name="connsiteY16" fmla="*/ 324836 h 1762712"/>
                    <a:gd name="connsiteX17" fmla="*/ 1532379 w 1583863"/>
                    <a:gd name="connsiteY17" fmla="*/ 568616 h 1762712"/>
                    <a:gd name="connsiteX18" fmla="*/ 1583035 w 1583863"/>
                    <a:gd name="connsiteY18" fmla="*/ 871144 h 1762712"/>
                    <a:gd name="connsiteX19" fmla="*/ 1499281 w 1583863"/>
                    <a:gd name="connsiteY19" fmla="*/ 1334301 h 1762712"/>
                    <a:gd name="connsiteX20" fmla="*/ 1515253 w 1583863"/>
                    <a:gd name="connsiteY20" fmla="*/ 1594077 h 1762712"/>
                    <a:gd name="connsiteX21" fmla="*/ 1400653 w 1583863"/>
                    <a:gd name="connsiteY21" fmla="*/ 1742737 h 1762712"/>
                    <a:gd name="connsiteX0" fmla="*/ 1352692 w 1583863"/>
                    <a:gd name="connsiteY0" fmla="*/ 1761081 h 1762712"/>
                    <a:gd name="connsiteX1" fmla="*/ 1227722 w 1583863"/>
                    <a:gd name="connsiteY1" fmla="*/ 1712334 h 1762712"/>
                    <a:gd name="connsiteX2" fmla="*/ 887057 w 1583863"/>
                    <a:gd name="connsiteY2" fmla="*/ 1468462 h 1762712"/>
                    <a:gd name="connsiteX3" fmla="*/ 599169 w 1583863"/>
                    <a:gd name="connsiteY3" fmla="*/ 1674052 h 1762712"/>
                    <a:gd name="connsiteX4" fmla="*/ 472317 w 1583863"/>
                    <a:gd name="connsiteY4" fmla="*/ 1746528 h 1762712"/>
                    <a:gd name="connsiteX5" fmla="*/ 298804 w 1583863"/>
                    <a:gd name="connsiteY5" fmla="*/ 1762712 h 1762712"/>
                    <a:gd name="connsiteX6" fmla="*/ 107623 w 1583863"/>
                    <a:gd name="connsiteY6" fmla="*/ 1654070 h 1762712"/>
                    <a:gd name="connsiteX7" fmla="*/ 72124 w 1583863"/>
                    <a:gd name="connsiteY7" fmla="*/ 1203737 h 1762712"/>
                    <a:gd name="connsiteX8" fmla="*/ 2463 w 1583863"/>
                    <a:gd name="connsiteY8" fmla="*/ 566327 h 1762712"/>
                    <a:gd name="connsiteX9" fmla="*/ 169299 w 1583863"/>
                    <a:gd name="connsiteY9" fmla="*/ 159707 h 1762712"/>
                    <a:gd name="connsiteX10" fmla="*/ 408808 w 1583863"/>
                    <a:gd name="connsiteY10" fmla="*/ 364196 h 1762712"/>
                    <a:gd name="connsiteX11" fmla="*/ 522942 w 1583863"/>
                    <a:gd name="connsiteY11" fmla="*/ 67773 h 1762712"/>
                    <a:gd name="connsiteX12" fmla="*/ 599393 w 1583863"/>
                    <a:gd name="connsiteY12" fmla="*/ 4763 h 1762712"/>
                    <a:gd name="connsiteX13" fmla="*/ 765673 w 1583863"/>
                    <a:gd name="connsiteY13" fmla="*/ 158694 h 1762712"/>
                    <a:gd name="connsiteX14" fmla="*/ 888695 w 1583863"/>
                    <a:gd name="connsiteY14" fmla="*/ 379809 h 1762712"/>
                    <a:gd name="connsiteX15" fmla="*/ 1024591 w 1583863"/>
                    <a:gd name="connsiteY15" fmla="*/ 46692 h 1762712"/>
                    <a:gd name="connsiteX16" fmla="*/ 1381530 w 1583863"/>
                    <a:gd name="connsiteY16" fmla="*/ 324836 h 1762712"/>
                    <a:gd name="connsiteX17" fmla="*/ 1532379 w 1583863"/>
                    <a:gd name="connsiteY17" fmla="*/ 568616 h 1762712"/>
                    <a:gd name="connsiteX18" fmla="*/ 1583035 w 1583863"/>
                    <a:gd name="connsiteY18" fmla="*/ 871144 h 1762712"/>
                    <a:gd name="connsiteX19" fmla="*/ 1499281 w 1583863"/>
                    <a:gd name="connsiteY19" fmla="*/ 1334301 h 1762712"/>
                    <a:gd name="connsiteX20" fmla="*/ 1515253 w 1583863"/>
                    <a:gd name="connsiteY20" fmla="*/ 1594077 h 1762712"/>
                    <a:gd name="connsiteX21" fmla="*/ 1400653 w 1583863"/>
                    <a:gd name="connsiteY21" fmla="*/ 1742737 h 1762712"/>
                    <a:gd name="connsiteX0" fmla="*/ 1352692 w 1583863"/>
                    <a:gd name="connsiteY0" fmla="*/ 1761081 h 1762712"/>
                    <a:gd name="connsiteX1" fmla="*/ 1227722 w 1583863"/>
                    <a:gd name="connsiteY1" fmla="*/ 1712334 h 1762712"/>
                    <a:gd name="connsiteX2" fmla="*/ 887057 w 1583863"/>
                    <a:gd name="connsiteY2" fmla="*/ 1468462 h 1762712"/>
                    <a:gd name="connsiteX3" fmla="*/ 599169 w 1583863"/>
                    <a:gd name="connsiteY3" fmla="*/ 1674052 h 1762712"/>
                    <a:gd name="connsiteX4" fmla="*/ 472317 w 1583863"/>
                    <a:gd name="connsiteY4" fmla="*/ 1746528 h 1762712"/>
                    <a:gd name="connsiteX5" fmla="*/ 298804 w 1583863"/>
                    <a:gd name="connsiteY5" fmla="*/ 1762712 h 1762712"/>
                    <a:gd name="connsiteX6" fmla="*/ 107623 w 1583863"/>
                    <a:gd name="connsiteY6" fmla="*/ 1654070 h 1762712"/>
                    <a:gd name="connsiteX7" fmla="*/ 72124 w 1583863"/>
                    <a:gd name="connsiteY7" fmla="*/ 1203737 h 1762712"/>
                    <a:gd name="connsiteX8" fmla="*/ 2463 w 1583863"/>
                    <a:gd name="connsiteY8" fmla="*/ 566327 h 1762712"/>
                    <a:gd name="connsiteX9" fmla="*/ 169299 w 1583863"/>
                    <a:gd name="connsiteY9" fmla="*/ 159707 h 1762712"/>
                    <a:gd name="connsiteX10" fmla="*/ 408808 w 1583863"/>
                    <a:gd name="connsiteY10" fmla="*/ 364196 h 1762712"/>
                    <a:gd name="connsiteX11" fmla="*/ 522942 w 1583863"/>
                    <a:gd name="connsiteY11" fmla="*/ 67773 h 1762712"/>
                    <a:gd name="connsiteX12" fmla="*/ 599393 w 1583863"/>
                    <a:gd name="connsiteY12" fmla="*/ 4763 h 1762712"/>
                    <a:gd name="connsiteX13" fmla="*/ 765673 w 1583863"/>
                    <a:gd name="connsiteY13" fmla="*/ 158694 h 1762712"/>
                    <a:gd name="connsiteX14" fmla="*/ 888695 w 1583863"/>
                    <a:gd name="connsiteY14" fmla="*/ 379809 h 1762712"/>
                    <a:gd name="connsiteX15" fmla="*/ 1024591 w 1583863"/>
                    <a:gd name="connsiteY15" fmla="*/ 46692 h 1762712"/>
                    <a:gd name="connsiteX16" fmla="*/ 1381530 w 1583863"/>
                    <a:gd name="connsiteY16" fmla="*/ 324836 h 1762712"/>
                    <a:gd name="connsiteX17" fmla="*/ 1532379 w 1583863"/>
                    <a:gd name="connsiteY17" fmla="*/ 568616 h 1762712"/>
                    <a:gd name="connsiteX18" fmla="*/ 1583035 w 1583863"/>
                    <a:gd name="connsiteY18" fmla="*/ 871144 h 1762712"/>
                    <a:gd name="connsiteX19" fmla="*/ 1499281 w 1583863"/>
                    <a:gd name="connsiteY19" fmla="*/ 1334301 h 1762712"/>
                    <a:gd name="connsiteX20" fmla="*/ 1515253 w 1583863"/>
                    <a:gd name="connsiteY20" fmla="*/ 1594077 h 1762712"/>
                    <a:gd name="connsiteX21" fmla="*/ 1368873 w 1583863"/>
                    <a:gd name="connsiteY21" fmla="*/ 1756113 h 1762712"/>
                    <a:gd name="connsiteX0" fmla="*/ 1227722 w 1583863"/>
                    <a:gd name="connsiteY0" fmla="*/ 1712334 h 1762712"/>
                    <a:gd name="connsiteX1" fmla="*/ 887057 w 1583863"/>
                    <a:gd name="connsiteY1" fmla="*/ 1468462 h 1762712"/>
                    <a:gd name="connsiteX2" fmla="*/ 599169 w 1583863"/>
                    <a:gd name="connsiteY2" fmla="*/ 1674052 h 1762712"/>
                    <a:gd name="connsiteX3" fmla="*/ 472317 w 1583863"/>
                    <a:gd name="connsiteY3" fmla="*/ 1746528 h 1762712"/>
                    <a:gd name="connsiteX4" fmla="*/ 298804 w 1583863"/>
                    <a:gd name="connsiteY4" fmla="*/ 1762712 h 1762712"/>
                    <a:gd name="connsiteX5" fmla="*/ 107623 w 1583863"/>
                    <a:gd name="connsiteY5" fmla="*/ 1654070 h 1762712"/>
                    <a:gd name="connsiteX6" fmla="*/ 72124 w 1583863"/>
                    <a:gd name="connsiteY6" fmla="*/ 1203737 h 1762712"/>
                    <a:gd name="connsiteX7" fmla="*/ 2463 w 1583863"/>
                    <a:gd name="connsiteY7" fmla="*/ 566327 h 1762712"/>
                    <a:gd name="connsiteX8" fmla="*/ 169299 w 1583863"/>
                    <a:gd name="connsiteY8" fmla="*/ 159707 h 1762712"/>
                    <a:gd name="connsiteX9" fmla="*/ 408808 w 1583863"/>
                    <a:gd name="connsiteY9" fmla="*/ 364196 h 1762712"/>
                    <a:gd name="connsiteX10" fmla="*/ 522942 w 1583863"/>
                    <a:gd name="connsiteY10" fmla="*/ 67773 h 1762712"/>
                    <a:gd name="connsiteX11" fmla="*/ 599393 w 1583863"/>
                    <a:gd name="connsiteY11" fmla="*/ 4763 h 1762712"/>
                    <a:gd name="connsiteX12" fmla="*/ 765673 w 1583863"/>
                    <a:gd name="connsiteY12" fmla="*/ 158694 h 1762712"/>
                    <a:gd name="connsiteX13" fmla="*/ 888695 w 1583863"/>
                    <a:gd name="connsiteY13" fmla="*/ 379809 h 1762712"/>
                    <a:gd name="connsiteX14" fmla="*/ 1024591 w 1583863"/>
                    <a:gd name="connsiteY14" fmla="*/ 46692 h 1762712"/>
                    <a:gd name="connsiteX15" fmla="*/ 1381530 w 1583863"/>
                    <a:gd name="connsiteY15" fmla="*/ 324836 h 1762712"/>
                    <a:gd name="connsiteX16" fmla="*/ 1532379 w 1583863"/>
                    <a:gd name="connsiteY16" fmla="*/ 568616 h 1762712"/>
                    <a:gd name="connsiteX17" fmla="*/ 1583035 w 1583863"/>
                    <a:gd name="connsiteY17" fmla="*/ 871144 h 1762712"/>
                    <a:gd name="connsiteX18" fmla="*/ 1499281 w 1583863"/>
                    <a:gd name="connsiteY18" fmla="*/ 1334301 h 1762712"/>
                    <a:gd name="connsiteX19" fmla="*/ 1515253 w 1583863"/>
                    <a:gd name="connsiteY19" fmla="*/ 1594077 h 1762712"/>
                    <a:gd name="connsiteX20" fmla="*/ 1368873 w 1583863"/>
                    <a:gd name="connsiteY20" fmla="*/ 1756113 h 1762712"/>
                    <a:gd name="connsiteX0" fmla="*/ 1227722 w 1583863"/>
                    <a:gd name="connsiteY0" fmla="*/ 1712334 h 1762712"/>
                    <a:gd name="connsiteX1" fmla="*/ 887057 w 1583863"/>
                    <a:gd name="connsiteY1" fmla="*/ 1468462 h 1762712"/>
                    <a:gd name="connsiteX2" fmla="*/ 599169 w 1583863"/>
                    <a:gd name="connsiteY2" fmla="*/ 1674052 h 1762712"/>
                    <a:gd name="connsiteX3" fmla="*/ 472317 w 1583863"/>
                    <a:gd name="connsiteY3" fmla="*/ 1746528 h 1762712"/>
                    <a:gd name="connsiteX4" fmla="*/ 298804 w 1583863"/>
                    <a:gd name="connsiteY4" fmla="*/ 1762712 h 1762712"/>
                    <a:gd name="connsiteX5" fmla="*/ 107623 w 1583863"/>
                    <a:gd name="connsiteY5" fmla="*/ 1654070 h 1762712"/>
                    <a:gd name="connsiteX6" fmla="*/ 72124 w 1583863"/>
                    <a:gd name="connsiteY6" fmla="*/ 1203737 h 1762712"/>
                    <a:gd name="connsiteX7" fmla="*/ 2463 w 1583863"/>
                    <a:gd name="connsiteY7" fmla="*/ 566327 h 1762712"/>
                    <a:gd name="connsiteX8" fmla="*/ 169299 w 1583863"/>
                    <a:gd name="connsiteY8" fmla="*/ 159707 h 1762712"/>
                    <a:gd name="connsiteX9" fmla="*/ 408808 w 1583863"/>
                    <a:gd name="connsiteY9" fmla="*/ 364196 h 1762712"/>
                    <a:gd name="connsiteX10" fmla="*/ 522942 w 1583863"/>
                    <a:gd name="connsiteY10" fmla="*/ 67773 h 1762712"/>
                    <a:gd name="connsiteX11" fmla="*/ 599393 w 1583863"/>
                    <a:gd name="connsiteY11" fmla="*/ 4763 h 1762712"/>
                    <a:gd name="connsiteX12" fmla="*/ 765673 w 1583863"/>
                    <a:gd name="connsiteY12" fmla="*/ 158694 h 1762712"/>
                    <a:gd name="connsiteX13" fmla="*/ 888695 w 1583863"/>
                    <a:gd name="connsiteY13" fmla="*/ 379809 h 1762712"/>
                    <a:gd name="connsiteX14" fmla="*/ 1024591 w 1583863"/>
                    <a:gd name="connsiteY14" fmla="*/ 46692 h 1762712"/>
                    <a:gd name="connsiteX15" fmla="*/ 1381530 w 1583863"/>
                    <a:gd name="connsiteY15" fmla="*/ 324836 h 1762712"/>
                    <a:gd name="connsiteX16" fmla="*/ 1532379 w 1583863"/>
                    <a:gd name="connsiteY16" fmla="*/ 568616 h 1762712"/>
                    <a:gd name="connsiteX17" fmla="*/ 1583035 w 1583863"/>
                    <a:gd name="connsiteY17" fmla="*/ 871144 h 1762712"/>
                    <a:gd name="connsiteX18" fmla="*/ 1499281 w 1583863"/>
                    <a:gd name="connsiteY18" fmla="*/ 1334301 h 1762712"/>
                    <a:gd name="connsiteX19" fmla="*/ 1515253 w 1583863"/>
                    <a:gd name="connsiteY19" fmla="*/ 1594077 h 1762712"/>
                    <a:gd name="connsiteX20" fmla="*/ 1390060 w 1583863"/>
                    <a:gd name="connsiteY20" fmla="*/ 1759457 h 1762712"/>
                    <a:gd name="connsiteX0" fmla="*/ 1227722 w 1583863"/>
                    <a:gd name="connsiteY0" fmla="*/ 1712334 h 1762712"/>
                    <a:gd name="connsiteX1" fmla="*/ 887057 w 1583863"/>
                    <a:gd name="connsiteY1" fmla="*/ 1468462 h 1762712"/>
                    <a:gd name="connsiteX2" fmla="*/ 599169 w 1583863"/>
                    <a:gd name="connsiteY2" fmla="*/ 1674052 h 1762712"/>
                    <a:gd name="connsiteX3" fmla="*/ 472317 w 1583863"/>
                    <a:gd name="connsiteY3" fmla="*/ 1746528 h 1762712"/>
                    <a:gd name="connsiteX4" fmla="*/ 298804 w 1583863"/>
                    <a:gd name="connsiteY4" fmla="*/ 1762712 h 1762712"/>
                    <a:gd name="connsiteX5" fmla="*/ 107623 w 1583863"/>
                    <a:gd name="connsiteY5" fmla="*/ 1654070 h 1762712"/>
                    <a:gd name="connsiteX6" fmla="*/ 72124 w 1583863"/>
                    <a:gd name="connsiteY6" fmla="*/ 1203737 h 1762712"/>
                    <a:gd name="connsiteX7" fmla="*/ 2463 w 1583863"/>
                    <a:gd name="connsiteY7" fmla="*/ 566327 h 1762712"/>
                    <a:gd name="connsiteX8" fmla="*/ 169299 w 1583863"/>
                    <a:gd name="connsiteY8" fmla="*/ 159707 h 1762712"/>
                    <a:gd name="connsiteX9" fmla="*/ 408808 w 1583863"/>
                    <a:gd name="connsiteY9" fmla="*/ 364196 h 1762712"/>
                    <a:gd name="connsiteX10" fmla="*/ 522942 w 1583863"/>
                    <a:gd name="connsiteY10" fmla="*/ 67773 h 1762712"/>
                    <a:gd name="connsiteX11" fmla="*/ 599393 w 1583863"/>
                    <a:gd name="connsiteY11" fmla="*/ 4763 h 1762712"/>
                    <a:gd name="connsiteX12" fmla="*/ 765673 w 1583863"/>
                    <a:gd name="connsiteY12" fmla="*/ 158694 h 1762712"/>
                    <a:gd name="connsiteX13" fmla="*/ 888695 w 1583863"/>
                    <a:gd name="connsiteY13" fmla="*/ 379809 h 1762712"/>
                    <a:gd name="connsiteX14" fmla="*/ 1024591 w 1583863"/>
                    <a:gd name="connsiteY14" fmla="*/ 46692 h 1762712"/>
                    <a:gd name="connsiteX15" fmla="*/ 1381530 w 1583863"/>
                    <a:gd name="connsiteY15" fmla="*/ 324836 h 1762712"/>
                    <a:gd name="connsiteX16" fmla="*/ 1532379 w 1583863"/>
                    <a:gd name="connsiteY16" fmla="*/ 568616 h 1762712"/>
                    <a:gd name="connsiteX17" fmla="*/ 1583035 w 1583863"/>
                    <a:gd name="connsiteY17" fmla="*/ 871144 h 1762712"/>
                    <a:gd name="connsiteX18" fmla="*/ 1499281 w 1583863"/>
                    <a:gd name="connsiteY18" fmla="*/ 1334301 h 1762712"/>
                    <a:gd name="connsiteX19" fmla="*/ 1515253 w 1583863"/>
                    <a:gd name="connsiteY19" fmla="*/ 1594077 h 1762712"/>
                    <a:gd name="connsiteX20" fmla="*/ 1390060 w 1583863"/>
                    <a:gd name="connsiteY20" fmla="*/ 1759457 h 1762712"/>
                    <a:gd name="connsiteX0" fmla="*/ 1227722 w 1583863"/>
                    <a:gd name="connsiteY0" fmla="*/ 1712334 h 1762712"/>
                    <a:gd name="connsiteX1" fmla="*/ 887057 w 1583863"/>
                    <a:gd name="connsiteY1" fmla="*/ 1468462 h 1762712"/>
                    <a:gd name="connsiteX2" fmla="*/ 599169 w 1583863"/>
                    <a:gd name="connsiteY2" fmla="*/ 1674052 h 1762712"/>
                    <a:gd name="connsiteX3" fmla="*/ 472317 w 1583863"/>
                    <a:gd name="connsiteY3" fmla="*/ 1746528 h 1762712"/>
                    <a:gd name="connsiteX4" fmla="*/ 298804 w 1583863"/>
                    <a:gd name="connsiteY4" fmla="*/ 1762712 h 1762712"/>
                    <a:gd name="connsiteX5" fmla="*/ 107623 w 1583863"/>
                    <a:gd name="connsiteY5" fmla="*/ 1654070 h 1762712"/>
                    <a:gd name="connsiteX6" fmla="*/ 72124 w 1583863"/>
                    <a:gd name="connsiteY6" fmla="*/ 1203737 h 1762712"/>
                    <a:gd name="connsiteX7" fmla="*/ 2463 w 1583863"/>
                    <a:gd name="connsiteY7" fmla="*/ 566327 h 1762712"/>
                    <a:gd name="connsiteX8" fmla="*/ 169299 w 1583863"/>
                    <a:gd name="connsiteY8" fmla="*/ 159707 h 1762712"/>
                    <a:gd name="connsiteX9" fmla="*/ 408808 w 1583863"/>
                    <a:gd name="connsiteY9" fmla="*/ 364196 h 1762712"/>
                    <a:gd name="connsiteX10" fmla="*/ 522942 w 1583863"/>
                    <a:gd name="connsiteY10" fmla="*/ 67773 h 1762712"/>
                    <a:gd name="connsiteX11" fmla="*/ 599393 w 1583863"/>
                    <a:gd name="connsiteY11" fmla="*/ 4763 h 1762712"/>
                    <a:gd name="connsiteX12" fmla="*/ 765673 w 1583863"/>
                    <a:gd name="connsiteY12" fmla="*/ 158694 h 1762712"/>
                    <a:gd name="connsiteX13" fmla="*/ 888695 w 1583863"/>
                    <a:gd name="connsiteY13" fmla="*/ 379809 h 1762712"/>
                    <a:gd name="connsiteX14" fmla="*/ 1024591 w 1583863"/>
                    <a:gd name="connsiteY14" fmla="*/ 46692 h 1762712"/>
                    <a:gd name="connsiteX15" fmla="*/ 1381530 w 1583863"/>
                    <a:gd name="connsiteY15" fmla="*/ 324836 h 1762712"/>
                    <a:gd name="connsiteX16" fmla="*/ 1532379 w 1583863"/>
                    <a:gd name="connsiteY16" fmla="*/ 568616 h 1762712"/>
                    <a:gd name="connsiteX17" fmla="*/ 1583035 w 1583863"/>
                    <a:gd name="connsiteY17" fmla="*/ 871144 h 1762712"/>
                    <a:gd name="connsiteX18" fmla="*/ 1499281 w 1583863"/>
                    <a:gd name="connsiteY18" fmla="*/ 1334301 h 1762712"/>
                    <a:gd name="connsiteX19" fmla="*/ 1515253 w 1583863"/>
                    <a:gd name="connsiteY19" fmla="*/ 1594077 h 1762712"/>
                    <a:gd name="connsiteX20" fmla="*/ 1390060 w 1583863"/>
                    <a:gd name="connsiteY20" fmla="*/ 1759457 h 1762712"/>
                    <a:gd name="connsiteX0" fmla="*/ 1227722 w 1583863"/>
                    <a:gd name="connsiteY0" fmla="*/ 1712334 h 1762712"/>
                    <a:gd name="connsiteX1" fmla="*/ 887057 w 1583863"/>
                    <a:gd name="connsiteY1" fmla="*/ 1468462 h 1762712"/>
                    <a:gd name="connsiteX2" fmla="*/ 599169 w 1583863"/>
                    <a:gd name="connsiteY2" fmla="*/ 1674052 h 1762712"/>
                    <a:gd name="connsiteX3" fmla="*/ 472317 w 1583863"/>
                    <a:gd name="connsiteY3" fmla="*/ 1746528 h 1762712"/>
                    <a:gd name="connsiteX4" fmla="*/ 298804 w 1583863"/>
                    <a:gd name="connsiteY4" fmla="*/ 1762712 h 1762712"/>
                    <a:gd name="connsiteX5" fmla="*/ 107623 w 1583863"/>
                    <a:gd name="connsiteY5" fmla="*/ 1654070 h 1762712"/>
                    <a:gd name="connsiteX6" fmla="*/ 72124 w 1583863"/>
                    <a:gd name="connsiteY6" fmla="*/ 1203737 h 1762712"/>
                    <a:gd name="connsiteX7" fmla="*/ 2463 w 1583863"/>
                    <a:gd name="connsiteY7" fmla="*/ 566327 h 1762712"/>
                    <a:gd name="connsiteX8" fmla="*/ 169299 w 1583863"/>
                    <a:gd name="connsiteY8" fmla="*/ 159707 h 1762712"/>
                    <a:gd name="connsiteX9" fmla="*/ 408808 w 1583863"/>
                    <a:gd name="connsiteY9" fmla="*/ 364196 h 1762712"/>
                    <a:gd name="connsiteX10" fmla="*/ 522942 w 1583863"/>
                    <a:gd name="connsiteY10" fmla="*/ 67773 h 1762712"/>
                    <a:gd name="connsiteX11" fmla="*/ 599393 w 1583863"/>
                    <a:gd name="connsiteY11" fmla="*/ 4763 h 1762712"/>
                    <a:gd name="connsiteX12" fmla="*/ 765673 w 1583863"/>
                    <a:gd name="connsiteY12" fmla="*/ 158694 h 1762712"/>
                    <a:gd name="connsiteX13" fmla="*/ 888695 w 1583863"/>
                    <a:gd name="connsiteY13" fmla="*/ 379809 h 1762712"/>
                    <a:gd name="connsiteX14" fmla="*/ 1024591 w 1583863"/>
                    <a:gd name="connsiteY14" fmla="*/ 46692 h 1762712"/>
                    <a:gd name="connsiteX15" fmla="*/ 1381530 w 1583863"/>
                    <a:gd name="connsiteY15" fmla="*/ 324836 h 1762712"/>
                    <a:gd name="connsiteX16" fmla="*/ 1532379 w 1583863"/>
                    <a:gd name="connsiteY16" fmla="*/ 568616 h 1762712"/>
                    <a:gd name="connsiteX17" fmla="*/ 1583035 w 1583863"/>
                    <a:gd name="connsiteY17" fmla="*/ 871144 h 1762712"/>
                    <a:gd name="connsiteX18" fmla="*/ 1499281 w 1583863"/>
                    <a:gd name="connsiteY18" fmla="*/ 1334301 h 1762712"/>
                    <a:gd name="connsiteX19" fmla="*/ 1515253 w 1583863"/>
                    <a:gd name="connsiteY19" fmla="*/ 1594077 h 1762712"/>
                    <a:gd name="connsiteX20" fmla="*/ 1390060 w 1583863"/>
                    <a:gd name="connsiteY20" fmla="*/ 1759457 h 1762712"/>
                    <a:gd name="connsiteX0" fmla="*/ 1227722 w 1583863"/>
                    <a:gd name="connsiteY0" fmla="*/ 1712334 h 1762712"/>
                    <a:gd name="connsiteX1" fmla="*/ 887057 w 1583863"/>
                    <a:gd name="connsiteY1" fmla="*/ 1468462 h 1762712"/>
                    <a:gd name="connsiteX2" fmla="*/ 599169 w 1583863"/>
                    <a:gd name="connsiteY2" fmla="*/ 1674052 h 1762712"/>
                    <a:gd name="connsiteX3" fmla="*/ 472317 w 1583863"/>
                    <a:gd name="connsiteY3" fmla="*/ 1746528 h 1762712"/>
                    <a:gd name="connsiteX4" fmla="*/ 298804 w 1583863"/>
                    <a:gd name="connsiteY4" fmla="*/ 1762712 h 1762712"/>
                    <a:gd name="connsiteX5" fmla="*/ 107623 w 1583863"/>
                    <a:gd name="connsiteY5" fmla="*/ 1654070 h 1762712"/>
                    <a:gd name="connsiteX6" fmla="*/ 72124 w 1583863"/>
                    <a:gd name="connsiteY6" fmla="*/ 1203737 h 1762712"/>
                    <a:gd name="connsiteX7" fmla="*/ 2463 w 1583863"/>
                    <a:gd name="connsiteY7" fmla="*/ 566327 h 1762712"/>
                    <a:gd name="connsiteX8" fmla="*/ 169299 w 1583863"/>
                    <a:gd name="connsiteY8" fmla="*/ 159707 h 1762712"/>
                    <a:gd name="connsiteX9" fmla="*/ 408808 w 1583863"/>
                    <a:gd name="connsiteY9" fmla="*/ 364196 h 1762712"/>
                    <a:gd name="connsiteX10" fmla="*/ 522942 w 1583863"/>
                    <a:gd name="connsiteY10" fmla="*/ 67773 h 1762712"/>
                    <a:gd name="connsiteX11" fmla="*/ 599393 w 1583863"/>
                    <a:gd name="connsiteY11" fmla="*/ 4763 h 1762712"/>
                    <a:gd name="connsiteX12" fmla="*/ 765673 w 1583863"/>
                    <a:gd name="connsiteY12" fmla="*/ 158694 h 1762712"/>
                    <a:gd name="connsiteX13" fmla="*/ 888695 w 1583863"/>
                    <a:gd name="connsiteY13" fmla="*/ 379809 h 1762712"/>
                    <a:gd name="connsiteX14" fmla="*/ 1024591 w 1583863"/>
                    <a:gd name="connsiteY14" fmla="*/ 46692 h 1762712"/>
                    <a:gd name="connsiteX15" fmla="*/ 1381530 w 1583863"/>
                    <a:gd name="connsiteY15" fmla="*/ 324836 h 1762712"/>
                    <a:gd name="connsiteX16" fmla="*/ 1532379 w 1583863"/>
                    <a:gd name="connsiteY16" fmla="*/ 568616 h 1762712"/>
                    <a:gd name="connsiteX17" fmla="*/ 1583035 w 1583863"/>
                    <a:gd name="connsiteY17" fmla="*/ 871144 h 1762712"/>
                    <a:gd name="connsiteX18" fmla="*/ 1499281 w 1583863"/>
                    <a:gd name="connsiteY18" fmla="*/ 1334301 h 1762712"/>
                    <a:gd name="connsiteX19" fmla="*/ 1515253 w 1583863"/>
                    <a:gd name="connsiteY19" fmla="*/ 1594077 h 1762712"/>
                    <a:gd name="connsiteX20" fmla="*/ 1390060 w 1583863"/>
                    <a:gd name="connsiteY20" fmla="*/ 1759457 h 1762712"/>
                    <a:gd name="connsiteX0" fmla="*/ 1227722 w 1583863"/>
                    <a:gd name="connsiteY0" fmla="*/ 1712334 h 1762712"/>
                    <a:gd name="connsiteX1" fmla="*/ 887057 w 1583863"/>
                    <a:gd name="connsiteY1" fmla="*/ 1468462 h 1762712"/>
                    <a:gd name="connsiteX2" fmla="*/ 599169 w 1583863"/>
                    <a:gd name="connsiteY2" fmla="*/ 1674052 h 1762712"/>
                    <a:gd name="connsiteX3" fmla="*/ 472317 w 1583863"/>
                    <a:gd name="connsiteY3" fmla="*/ 1746528 h 1762712"/>
                    <a:gd name="connsiteX4" fmla="*/ 298804 w 1583863"/>
                    <a:gd name="connsiteY4" fmla="*/ 1762712 h 1762712"/>
                    <a:gd name="connsiteX5" fmla="*/ 107623 w 1583863"/>
                    <a:gd name="connsiteY5" fmla="*/ 1654070 h 1762712"/>
                    <a:gd name="connsiteX6" fmla="*/ 72124 w 1583863"/>
                    <a:gd name="connsiteY6" fmla="*/ 1203737 h 1762712"/>
                    <a:gd name="connsiteX7" fmla="*/ 2463 w 1583863"/>
                    <a:gd name="connsiteY7" fmla="*/ 566327 h 1762712"/>
                    <a:gd name="connsiteX8" fmla="*/ 169299 w 1583863"/>
                    <a:gd name="connsiteY8" fmla="*/ 159707 h 1762712"/>
                    <a:gd name="connsiteX9" fmla="*/ 408808 w 1583863"/>
                    <a:gd name="connsiteY9" fmla="*/ 364196 h 1762712"/>
                    <a:gd name="connsiteX10" fmla="*/ 522942 w 1583863"/>
                    <a:gd name="connsiteY10" fmla="*/ 67773 h 1762712"/>
                    <a:gd name="connsiteX11" fmla="*/ 599393 w 1583863"/>
                    <a:gd name="connsiteY11" fmla="*/ 4763 h 1762712"/>
                    <a:gd name="connsiteX12" fmla="*/ 765673 w 1583863"/>
                    <a:gd name="connsiteY12" fmla="*/ 158694 h 1762712"/>
                    <a:gd name="connsiteX13" fmla="*/ 888695 w 1583863"/>
                    <a:gd name="connsiteY13" fmla="*/ 379809 h 1762712"/>
                    <a:gd name="connsiteX14" fmla="*/ 1024591 w 1583863"/>
                    <a:gd name="connsiteY14" fmla="*/ 46692 h 1762712"/>
                    <a:gd name="connsiteX15" fmla="*/ 1381530 w 1583863"/>
                    <a:gd name="connsiteY15" fmla="*/ 324836 h 1762712"/>
                    <a:gd name="connsiteX16" fmla="*/ 1532379 w 1583863"/>
                    <a:gd name="connsiteY16" fmla="*/ 568616 h 1762712"/>
                    <a:gd name="connsiteX17" fmla="*/ 1583035 w 1583863"/>
                    <a:gd name="connsiteY17" fmla="*/ 871144 h 1762712"/>
                    <a:gd name="connsiteX18" fmla="*/ 1499281 w 1583863"/>
                    <a:gd name="connsiteY18" fmla="*/ 1334301 h 1762712"/>
                    <a:gd name="connsiteX19" fmla="*/ 1515253 w 1583863"/>
                    <a:gd name="connsiteY19" fmla="*/ 1594077 h 1762712"/>
                    <a:gd name="connsiteX20" fmla="*/ 1444607 w 1583863"/>
                    <a:gd name="connsiteY20" fmla="*/ 1716884 h 1762712"/>
                    <a:gd name="connsiteX21" fmla="*/ 1390060 w 1583863"/>
                    <a:gd name="connsiteY21" fmla="*/ 1759457 h 1762712"/>
                    <a:gd name="connsiteX0" fmla="*/ 1227722 w 1583863"/>
                    <a:gd name="connsiteY0" fmla="*/ 1712334 h 1762712"/>
                    <a:gd name="connsiteX1" fmla="*/ 887057 w 1583863"/>
                    <a:gd name="connsiteY1" fmla="*/ 1468462 h 1762712"/>
                    <a:gd name="connsiteX2" fmla="*/ 599169 w 1583863"/>
                    <a:gd name="connsiteY2" fmla="*/ 1674052 h 1762712"/>
                    <a:gd name="connsiteX3" fmla="*/ 472317 w 1583863"/>
                    <a:gd name="connsiteY3" fmla="*/ 1746528 h 1762712"/>
                    <a:gd name="connsiteX4" fmla="*/ 298804 w 1583863"/>
                    <a:gd name="connsiteY4" fmla="*/ 1762712 h 1762712"/>
                    <a:gd name="connsiteX5" fmla="*/ 107623 w 1583863"/>
                    <a:gd name="connsiteY5" fmla="*/ 1654070 h 1762712"/>
                    <a:gd name="connsiteX6" fmla="*/ 72124 w 1583863"/>
                    <a:gd name="connsiteY6" fmla="*/ 1203737 h 1762712"/>
                    <a:gd name="connsiteX7" fmla="*/ 2463 w 1583863"/>
                    <a:gd name="connsiteY7" fmla="*/ 566327 h 1762712"/>
                    <a:gd name="connsiteX8" fmla="*/ 169299 w 1583863"/>
                    <a:gd name="connsiteY8" fmla="*/ 159707 h 1762712"/>
                    <a:gd name="connsiteX9" fmla="*/ 408808 w 1583863"/>
                    <a:gd name="connsiteY9" fmla="*/ 364196 h 1762712"/>
                    <a:gd name="connsiteX10" fmla="*/ 522942 w 1583863"/>
                    <a:gd name="connsiteY10" fmla="*/ 67773 h 1762712"/>
                    <a:gd name="connsiteX11" fmla="*/ 599393 w 1583863"/>
                    <a:gd name="connsiteY11" fmla="*/ 4763 h 1762712"/>
                    <a:gd name="connsiteX12" fmla="*/ 765673 w 1583863"/>
                    <a:gd name="connsiteY12" fmla="*/ 158694 h 1762712"/>
                    <a:gd name="connsiteX13" fmla="*/ 888695 w 1583863"/>
                    <a:gd name="connsiteY13" fmla="*/ 379809 h 1762712"/>
                    <a:gd name="connsiteX14" fmla="*/ 1024591 w 1583863"/>
                    <a:gd name="connsiteY14" fmla="*/ 46692 h 1762712"/>
                    <a:gd name="connsiteX15" fmla="*/ 1381530 w 1583863"/>
                    <a:gd name="connsiteY15" fmla="*/ 324836 h 1762712"/>
                    <a:gd name="connsiteX16" fmla="*/ 1532379 w 1583863"/>
                    <a:gd name="connsiteY16" fmla="*/ 568616 h 1762712"/>
                    <a:gd name="connsiteX17" fmla="*/ 1583035 w 1583863"/>
                    <a:gd name="connsiteY17" fmla="*/ 871144 h 1762712"/>
                    <a:gd name="connsiteX18" fmla="*/ 1499281 w 1583863"/>
                    <a:gd name="connsiteY18" fmla="*/ 1334301 h 1762712"/>
                    <a:gd name="connsiteX19" fmla="*/ 1515253 w 1583863"/>
                    <a:gd name="connsiteY19" fmla="*/ 1594077 h 1762712"/>
                    <a:gd name="connsiteX20" fmla="*/ 1444607 w 1583863"/>
                    <a:gd name="connsiteY20" fmla="*/ 1716884 h 1762712"/>
                    <a:gd name="connsiteX21" fmla="*/ 1284128 w 1583863"/>
                    <a:gd name="connsiteY21" fmla="*/ 1756113 h 1762712"/>
                    <a:gd name="connsiteX0" fmla="*/ 1227722 w 1583863"/>
                    <a:gd name="connsiteY0" fmla="*/ 1712334 h 1762712"/>
                    <a:gd name="connsiteX1" fmla="*/ 887057 w 1583863"/>
                    <a:gd name="connsiteY1" fmla="*/ 1468462 h 1762712"/>
                    <a:gd name="connsiteX2" fmla="*/ 599169 w 1583863"/>
                    <a:gd name="connsiteY2" fmla="*/ 1674052 h 1762712"/>
                    <a:gd name="connsiteX3" fmla="*/ 472317 w 1583863"/>
                    <a:gd name="connsiteY3" fmla="*/ 1746528 h 1762712"/>
                    <a:gd name="connsiteX4" fmla="*/ 298804 w 1583863"/>
                    <a:gd name="connsiteY4" fmla="*/ 1762712 h 1762712"/>
                    <a:gd name="connsiteX5" fmla="*/ 107623 w 1583863"/>
                    <a:gd name="connsiteY5" fmla="*/ 1654070 h 1762712"/>
                    <a:gd name="connsiteX6" fmla="*/ 72124 w 1583863"/>
                    <a:gd name="connsiteY6" fmla="*/ 1203737 h 1762712"/>
                    <a:gd name="connsiteX7" fmla="*/ 2463 w 1583863"/>
                    <a:gd name="connsiteY7" fmla="*/ 566327 h 1762712"/>
                    <a:gd name="connsiteX8" fmla="*/ 169299 w 1583863"/>
                    <a:gd name="connsiteY8" fmla="*/ 159707 h 1762712"/>
                    <a:gd name="connsiteX9" fmla="*/ 408808 w 1583863"/>
                    <a:gd name="connsiteY9" fmla="*/ 364196 h 1762712"/>
                    <a:gd name="connsiteX10" fmla="*/ 522942 w 1583863"/>
                    <a:gd name="connsiteY10" fmla="*/ 67773 h 1762712"/>
                    <a:gd name="connsiteX11" fmla="*/ 599393 w 1583863"/>
                    <a:gd name="connsiteY11" fmla="*/ 4763 h 1762712"/>
                    <a:gd name="connsiteX12" fmla="*/ 765673 w 1583863"/>
                    <a:gd name="connsiteY12" fmla="*/ 158694 h 1762712"/>
                    <a:gd name="connsiteX13" fmla="*/ 888695 w 1583863"/>
                    <a:gd name="connsiteY13" fmla="*/ 379809 h 1762712"/>
                    <a:gd name="connsiteX14" fmla="*/ 1024591 w 1583863"/>
                    <a:gd name="connsiteY14" fmla="*/ 46692 h 1762712"/>
                    <a:gd name="connsiteX15" fmla="*/ 1381530 w 1583863"/>
                    <a:gd name="connsiteY15" fmla="*/ 324836 h 1762712"/>
                    <a:gd name="connsiteX16" fmla="*/ 1532379 w 1583863"/>
                    <a:gd name="connsiteY16" fmla="*/ 568616 h 1762712"/>
                    <a:gd name="connsiteX17" fmla="*/ 1583035 w 1583863"/>
                    <a:gd name="connsiteY17" fmla="*/ 871144 h 1762712"/>
                    <a:gd name="connsiteX18" fmla="*/ 1499281 w 1583863"/>
                    <a:gd name="connsiteY18" fmla="*/ 1334301 h 1762712"/>
                    <a:gd name="connsiteX19" fmla="*/ 1515253 w 1583863"/>
                    <a:gd name="connsiteY19" fmla="*/ 1594077 h 1762712"/>
                    <a:gd name="connsiteX20" fmla="*/ 1444607 w 1583863"/>
                    <a:gd name="connsiteY20" fmla="*/ 1716884 h 1762712"/>
                    <a:gd name="connsiteX21" fmla="*/ 1273535 w 1583863"/>
                    <a:gd name="connsiteY21" fmla="*/ 1746081 h 1762712"/>
                    <a:gd name="connsiteX0" fmla="*/ 1227722 w 1583863"/>
                    <a:gd name="connsiteY0" fmla="*/ 1712334 h 1762712"/>
                    <a:gd name="connsiteX1" fmla="*/ 887057 w 1583863"/>
                    <a:gd name="connsiteY1" fmla="*/ 1468462 h 1762712"/>
                    <a:gd name="connsiteX2" fmla="*/ 599169 w 1583863"/>
                    <a:gd name="connsiteY2" fmla="*/ 1674052 h 1762712"/>
                    <a:gd name="connsiteX3" fmla="*/ 472317 w 1583863"/>
                    <a:gd name="connsiteY3" fmla="*/ 1746528 h 1762712"/>
                    <a:gd name="connsiteX4" fmla="*/ 298804 w 1583863"/>
                    <a:gd name="connsiteY4" fmla="*/ 1762712 h 1762712"/>
                    <a:gd name="connsiteX5" fmla="*/ 107623 w 1583863"/>
                    <a:gd name="connsiteY5" fmla="*/ 1654070 h 1762712"/>
                    <a:gd name="connsiteX6" fmla="*/ 72124 w 1583863"/>
                    <a:gd name="connsiteY6" fmla="*/ 1203737 h 1762712"/>
                    <a:gd name="connsiteX7" fmla="*/ 2463 w 1583863"/>
                    <a:gd name="connsiteY7" fmla="*/ 566327 h 1762712"/>
                    <a:gd name="connsiteX8" fmla="*/ 169299 w 1583863"/>
                    <a:gd name="connsiteY8" fmla="*/ 159707 h 1762712"/>
                    <a:gd name="connsiteX9" fmla="*/ 408808 w 1583863"/>
                    <a:gd name="connsiteY9" fmla="*/ 364196 h 1762712"/>
                    <a:gd name="connsiteX10" fmla="*/ 522942 w 1583863"/>
                    <a:gd name="connsiteY10" fmla="*/ 67773 h 1762712"/>
                    <a:gd name="connsiteX11" fmla="*/ 599393 w 1583863"/>
                    <a:gd name="connsiteY11" fmla="*/ 4763 h 1762712"/>
                    <a:gd name="connsiteX12" fmla="*/ 765673 w 1583863"/>
                    <a:gd name="connsiteY12" fmla="*/ 158694 h 1762712"/>
                    <a:gd name="connsiteX13" fmla="*/ 888695 w 1583863"/>
                    <a:gd name="connsiteY13" fmla="*/ 379809 h 1762712"/>
                    <a:gd name="connsiteX14" fmla="*/ 1024591 w 1583863"/>
                    <a:gd name="connsiteY14" fmla="*/ 46692 h 1762712"/>
                    <a:gd name="connsiteX15" fmla="*/ 1381530 w 1583863"/>
                    <a:gd name="connsiteY15" fmla="*/ 324836 h 1762712"/>
                    <a:gd name="connsiteX16" fmla="*/ 1532379 w 1583863"/>
                    <a:gd name="connsiteY16" fmla="*/ 568616 h 1762712"/>
                    <a:gd name="connsiteX17" fmla="*/ 1583035 w 1583863"/>
                    <a:gd name="connsiteY17" fmla="*/ 871144 h 1762712"/>
                    <a:gd name="connsiteX18" fmla="*/ 1499281 w 1583863"/>
                    <a:gd name="connsiteY18" fmla="*/ 1334301 h 1762712"/>
                    <a:gd name="connsiteX19" fmla="*/ 1515253 w 1583863"/>
                    <a:gd name="connsiteY19" fmla="*/ 1594077 h 1762712"/>
                    <a:gd name="connsiteX20" fmla="*/ 1444607 w 1583863"/>
                    <a:gd name="connsiteY20" fmla="*/ 1716884 h 1762712"/>
                    <a:gd name="connsiteX21" fmla="*/ 1265590 w 1583863"/>
                    <a:gd name="connsiteY21" fmla="*/ 1736049 h 1762712"/>
                    <a:gd name="connsiteX0" fmla="*/ 1227722 w 1583863"/>
                    <a:gd name="connsiteY0" fmla="*/ 1712334 h 1762712"/>
                    <a:gd name="connsiteX1" fmla="*/ 887057 w 1583863"/>
                    <a:gd name="connsiteY1" fmla="*/ 1468462 h 1762712"/>
                    <a:gd name="connsiteX2" fmla="*/ 599169 w 1583863"/>
                    <a:gd name="connsiteY2" fmla="*/ 1674052 h 1762712"/>
                    <a:gd name="connsiteX3" fmla="*/ 472317 w 1583863"/>
                    <a:gd name="connsiteY3" fmla="*/ 1746528 h 1762712"/>
                    <a:gd name="connsiteX4" fmla="*/ 298804 w 1583863"/>
                    <a:gd name="connsiteY4" fmla="*/ 1762712 h 1762712"/>
                    <a:gd name="connsiteX5" fmla="*/ 107623 w 1583863"/>
                    <a:gd name="connsiteY5" fmla="*/ 1654070 h 1762712"/>
                    <a:gd name="connsiteX6" fmla="*/ 72124 w 1583863"/>
                    <a:gd name="connsiteY6" fmla="*/ 1203737 h 1762712"/>
                    <a:gd name="connsiteX7" fmla="*/ 2463 w 1583863"/>
                    <a:gd name="connsiteY7" fmla="*/ 566327 h 1762712"/>
                    <a:gd name="connsiteX8" fmla="*/ 169299 w 1583863"/>
                    <a:gd name="connsiteY8" fmla="*/ 159707 h 1762712"/>
                    <a:gd name="connsiteX9" fmla="*/ 408808 w 1583863"/>
                    <a:gd name="connsiteY9" fmla="*/ 364196 h 1762712"/>
                    <a:gd name="connsiteX10" fmla="*/ 522942 w 1583863"/>
                    <a:gd name="connsiteY10" fmla="*/ 67773 h 1762712"/>
                    <a:gd name="connsiteX11" fmla="*/ 599393 w 1583863"/>
                    <a:gd name="connsiteY11" fmla="*/ 4763 h 1762712"/>
                    <a:gd name="connsiteX12" fmla="*/ 765673 w 1583863"/>
                    <a:gd name="connsiteY12" fmla="*/ 158694 h 1762712"/>
                    <a:gd name="connsiteX13" fmla="*/ 888695 w 1583863"/>
                    <a:gd name="connsiteY13" fmla="*/ 379809 h 1762712"/>
                    <a:gd name="connsiteX14" fmla="*/ 1024591 w 1583863"/>
                    <a:gd name="connsiteY14" fmla="*/ 46692 h 1762712"/>
                    <a:gd name="connsiteX15" fmla="*/ 1381530 w 1583863"/>
                    <a:gd name="connsiteY15" fmla="*/ 324836 h 1762712"/>
                    <a:gd name="connsiteX16" fmla="*/ 1532379 w 1583863"/>
                    <a:gd name="connsiteY16" fmla="*/ 568616 h 1762712"/>
                    <a:gd name="connsiteX17" fmla="*/ 1583035 w 1583863"/>
                    <a:gd name="connsiteY17" fmla="*/ 871144 h 1762712"/>
                    <a:gd name="connsiteX18" fmla="*/ 1499281 w 1583863"/>
                    <a:gd name="connsiteY18" fmla="*/ 1334301 h 1762712"/>
                    <a:gd name="connsiteX19" fmla="*/ 1515253 w 1583863"/>
                    <a:gd name="connsiteY19" fmla="*/ 1594077 h 1762712"/>
                    <a:gd name="connsiteX20" fmla="*/ 1444607 w 1583863"/>
                    <a:gd name="connsiteY20" fmla="*/ 1716884 h 1762712"/>
                    <a:gd name="connsiteX21" fmla="*/ 1265590 w 1583863"/>
                    <a:gd name="connsiteY21" fmla="*/ 1736049 h 1762712"/>
                    <a:gd name="connsiteX0" fmla="*/ 1227722 w 1583863"/>
                    <a:gd name="connsiteY0" fmla="*/ 1712334 h 1776923"/>
                    <a:gd name="connsiteX1" fmla="*/ 887057 w 1583863"/>
                    <a:gd name="connsiteY1" fmla="*/ 1468462 h 1776923"/>
                    <a:gd name="connsiteX2" fmla="*/ 599169 w 1583863"/>
                    <a:gd name="connsiteY2" fmla="*/ 1674052 h 1776923"/>
                    <a:gd name="connsiteX3" fmla="*/ 472317 w 1583863"/>
                    <a:gd name="connsiteY3" fmla="*/ 1746528 h 1776923"/>
                    <a:gd name="connsiteX4" fmla="*/ 298804 w 1583863"/>
                    <a:gd name="connsiteY4" fmla="*/ 1762712 h 1776923"/>
                    <a:gd name="connsiteX5" fmla="*/ 107623 w 1583863"/>
                    <a:gd name="connsiteY5" fmla="*/ 1654070 h 1776923"/>
                    <a:gd name="connsiteX6" fmla="*/ 72124 w 1583863"/>
                    <a:gd name="connsiteY6" fmla="*/ 1203737 h 1776923"/>
                    <a:gd name="connsiteX7" fmla="*/ 2463 w 1583863"/>
                    <a:gd name="connsiteY7" fmla="*/ 566327 h 1776923"/>
                    <a:gd name="connsiteX8" fmla="*/ 169299 w 1583863"/>
                    <a:gd name="connsiteY8" fmla="*/ 159707 h 1776923"/>
                    <a:gd name="connsiteX9" fmla="*/ 408808 w 1583863"/>
                    <a:gd name="connsiteY9" fmla="*/ 364196 h 1776923"/>
                    <a:gd name="connsiteX10" fmla="*/ 522942 w 1583863"/>
                    <a:gd name="connsiteY10" fmla="*/ 67773 h 1776923"/>
                    <a:gd name="connsiteX11" fmla="*/ 599393 w 1583863"/>
                    <a:gd name="connsiteY11" fmla="*/ 4763 h 1776923"/>
                    <a:gd name="connsiteX12" fmla="*/ 765673 w 1583863"/>
                    <a:gd name="connsiteY12" fmla="*/ 158694 h 1776923"/>
                    <a:gd name="connsiteX13" fmla="*/ 888695 w 1583863"/>
                    <a:gd name="connsiteY13" fmla="*/ 379809 h 1776923"/>
                    <a:gd name="connsiteX14" fmla="*/ 1024591 w 1583863"/>
                    <a:gd name="connsiteY14" fmla="*/ 46692 h 1776923"/>
                    <a:gd name="connsiteX15" fmla="*/ 1381530 w 1583863"/>
                    <a:gd name="connsiteY15" fmla="*/ 324836 h 1776923"/>
                    <a:gd name="connsiteX16" fmla="*/ 1532379 w 1583863"/>
                    <a:gd name="connsiteY16" fmla="*/ 568616 h 1776923"/>
                    <a:gd name="connsiteX17" fmla="*/ 1583035 w 1583863"/>
                    <a:gd name="connsiteY17" fmla="*/ 871144 h 1776923"/>
                    <a:gd name="connsiteX18" fmla="*/ 1499281 w 1583863"/>
                    <a:gd name="connsiteY18" fmla="*/ 1334301 h 1776923"/>
                    <a:gd name="connsiteX19" fmla="*/ 1515253 w 1583863"/>
                    <a:gd name="connsiteY19" fmla="*/ 1594077 h 1776923"/>
                    <a:gd name="connsiteX20" fmla="*/ 1402234 w 1583863"/>
                    <a:gd name="connsiteY20" fmla="*/ 1770389 h 1776923"/>
                    <a:gd name="connsiteX21" fmla="*/ 1265590 w 1583863"/>
                    <a:gd name="connsiteY21" fmla="*/ 1736049 h 1776923"/>
                    <a:gd name="connsiteX0" fmla="*/ 1227722 w 1583863"/>
                    <a:gd name="connsiteY0" fmla="*/ 1712334 h 1762712"/>
                    <a:gd name="connsiteX1" fmla="*/ 887057 w 1583863"/>
                    <a:gd name="connsiteY1" fmla="*/ 1468462 h 1762712"/>
                    <a:gd name="connsiteX2" fmla="*/ 599169 w 1583863"/>
                    <a:gd name="connsiteY2" fmla="*/ 1674052 h 1762712"/>
                    <a:gd name="connsiteX3" fmla="*/ 472317 w 1583863"/>
                    <a:gd name="connsiteY3" fmla="*/ 1746528 h 1762712"/>
                    <a:gd name="connsiteX4" fmla="*/ 298804 w 1583863"/>
                    <a:gd name="connsiteY4" fmla="*/ 1762712 h 1762712"/>
                    <a:gd name="connsiteX5" fmla="*/ 107623 w 1583863"/>
                    <a:gd name="connsiteY5" fmla="*/ 1654070 h 1762712"/>
                    <a:gd name="connsiteX6" fmla="*/ 72124 w 1583863"/>
                    <a:gd name="connsiteY6" fmla="*/ 1203737 h 1762712"/>
                    <a:gd name="connsiteX7" fmla="*/ 2463 w 1583863"/>
                    <a:gd name="connsiteY7" fmla="*/ 566327 h 1762712"/>
                    <a:gd name="connsiteX8" fmla="*/ 169299 w 1583863"/>
                    <a:gd name="connsiteY8" fmla="*/ 159707 h 1762712"/>
                    <a:gd name="connsiteX9" fmla="*/ 408808 w 1583863"/>
                    <a:gd name="connsiteY9" fmla="*/ 364196 h 1762712"/>
                    <a:gd name="connsiteX10" fmla="*/ 522942 w 1583863"/>
                    <a:gd name="connsiteY10" fmla="*/ 67773 h 1762712"/>
                    <a:gd name="connsiteX11" fmla="*/ 599393 w 1583863"/>
                    <a:gd name="connsiteY11" fmla="*/ 4763 h 1762712"/>
                    <a:gd name="connsiteX12" fmla="*/ 765673 w 1583863"/>
                    <a:gd name="connsiteY12" fmla="*/ 158694 h 1762712"/>
                    <a:gd name="connsiteX13" fmla="*/ 888695 w 1583863"/>
                    <a:gd name="connsiteY13" fmla="*/ 379809 h 1762712"/>
                    <a:gd name="connsiteX14" fmla="*/ 1024591 w 1583863"/>
                    <a:gd name="connsiteY14" fmla="*/ 46692 h 1762712"/>
                    <a:gd name="connsiteX15" fmla="*/ 1381530 w 1583863"/>
                    <a:gd name="connsiteY15" fmla="*/ 324836 h 1762712"/>
                    <a:gd name="connsiteX16" fmla="*/ 1532379 w 1583863"/>
                    <a:gd name="connsiteY16" fmla="*/ 568616 h 1762712"/>
                    <a:gd name="connsiteX17" fmla="*/ 1583035 w 1583863"/>
                    <a:gd name="connsiteY17" fmla="*/ 871144 h 1762712"/>
                    <a:gd name="connsiteX18" fmla="*/ 1499281 w 1583863"/>
                    <a:gd name="connsiteY18" fmla="*/ 1334301 h 1762712"/>
                    <a:gd name="connsiteX19" fmla="*/ 1515253 w 1583863"/>
                    <a:gd name="connsiteY19" fmla="*/ 1594077 h 1762712"/>
                    <a:gd name="connsiteX20" fmla="*/ 1436662 w 1583863"/>
                    <a:gd name="connsiteY20" fmla="*/ 1733604 h 1762712"/>
                    <a:gd name="connsiteX21" fmla="*/ 1265590 w 1583863"/>
                    <a:gd name="connsiteY21" fmla="*/ 1736049 h 1762712"/>
                    <a:gd name="connsiteX0" fmla="*/ 1227722 w 1583863"/>
                    <a:gd name="connsiteY0" fmla="*/ 1712334 h 1762712"/>
                    <a:gd name="connsiteX1" fmla="*/ 887057 w 1583863"/>
                    <a:gd name="connsiteY1" fmla="*/ 1468462 h 1762712"/>
                    <a:gd name="connsiteX2" fmla="*/ 599169 w 1583863"/>
                    <a:gd name="connsiteY2" fmla="*/ 1674052 h 1762712"/>
                    <a:gd name="connsiteX3" fmla="*/ 472317 w 1583863"/>
                    <a:gd name="connsiteY3" fmla="*/ 1746528 h 1762712"/>
                    <a:gd name="connsiteX4" fmla="*/ 298804 w 1583863"/>
                    <a:gd name="connsiteY4" fmla="*/ 1762712 h 1762712"/>
                    <a:gd name="connsiteX5" fmla="*/ 107623 w 1583863"/>
                    <a:gd name="connsiteY5" fmla="*/ 1654070 h 1762712"/>
                    <a:gd name="connsiteX6" fmla="*/ 72124 w 1583863"/>
                    <a:gd name="connsiteY6" fmla="*/ 1203737 h 1762712"/>
                    <a:gd name="connsiteX7" fmla="*/ 2463 w 1583863"/>
                    <a:gd name="connsiteY7" fmla="*/ 566327 h 1762712"/>
                    <a:gd name="connsiteX8" fmla="*/ 169299 w 1583863"/>
                    <a:gd name="connsiteY8" fmla="*/ 159707 h 1762712"/>
                    <a:gd name="connsiteX9" fmla="*/ 408808 w 1583863"/>
                    <a:gd name="connsiteY9" fmla="*/ 364196 h 1762712"/>
                    <a:gd name="connsiteX10" fmla="*/ 522942 w 1583863"/>
                    <a:gd name="connsiteY10" fmla="*/ 67773 h 1762712"/>
                    <a:gd name="connsiteX11" fmla="*/ 599393 w 1583863"/>
                    <a:gd name="connsiteY11" fmla="*/ 4763 h 1762712"/>
                    <a:gd name="connsiteX12" fmla="*/ 765673 w 1583863"/>
                    <a:gd name="connsiteY12" fmla="*/ 158694 h 1762712"/>
                    <a:gd name="connsiteX13" fmla="*/ 888695 w 1583863"/>
                    <a:gd name="connsiteY13" fmla="*/ 379809 h 1762712"/>
                    <a:gd name="connsiteX14" fmla="*/ 1024591 w 1583863"/>
                    <a:gd name="connsiteY14" fmla="*/ 46692 h 1762712"/>
                    <a:gd name="connsiteX15" fmla="*/ 1381530 w 1583863"/>
                    <a:gd name="connsiteY15" fmla="*/ 324836 h 1762712"/>
                    <a:gd name="connsiteX16" fmla="*/ 1532379 w 1583863"/>
                    <a:gd name="connsiteY16" fmla="*/ 568616 h 1762712"/>
                    <a:gd name="connsiteX17" fmla="*/ 1583035 w 1583863"/>
                    <a:gd name="connsiteY17" fmla="*/ 871144 h 1762712"/>
                    <a:gd name="connsiteX18" fmla="*/ 1499281 w 1583863"/>
                    <a:gd name="connsiteY18" fmla="*/ 1334301 h 1762712"/>
                    <a:gd name="connsiteX19" fmla="*/ 1515253 w 1583863"/>
                    <a:gd name="connsiteY19" fmla="*/ 1594077 h 1762712"/>
                    <a:gd name="connsiteX20" fmla="*/ 1436662 w 1583863"/>
                    <a:gd name="connsiteY20" fmla="*/ 1733604 h 1762712"/>
                    <a:gd name="connsiteX21" fmla="*/ 1313259 w 1583863"/>
                    <a:gd name="connsiteY21" fmla="*/ 1749425 h 1762712"/>
                    <a:gd name="connsiteX0" fmla="*/ 1227722 w 1583863"/>
                    <a:gd name="connsiteY0" fmla="*/ 1712334 h 1762712"/>
                    <a:gd name="connsiteX1" fmla="*/ 887057 w 1583863"/>
                    <a:gd name="connsiteY1" fmla="*/ 1468462 h 1762712"/>
                    <a:gd name="connsiteX2" fmla="*/ 599169 w 1583863"/>
                    <a:gd name="connsiteY2" fmla="*/ 1674052 h 1762712"/>
                    <a:gd name="connsiteX3" fmla="*/ 472317 w 1583863"/>
                    <a:gd name="connsiteY3" fmla="*/ 1746528 h 1762712"/>
                    <a:gd name="connsiteX4" fmla="*/ 298804 w 1583863"/>
                    <a:gd name="connsiteY4" fmla="*/ 1762712 h 1762712"/>
                    <a:gd name="connsiteX5" fmla="*/ 107623 w 1583863"/>
                    <a:gd name="connsiteY5" fmla="*/ 1654070 h 1762712"/>
                    <a:gd name="connsiteX6" fmla="*/ 72124 w 1583863"/>
                    <a:gd name="connsiteY6" fmla="*/ 1203737 h 1762712"/>
                    <a:gd name="connsiteX7" fmla="*/ 2463 w 1583863"/>
                    <a:gd name="connsiteY7" fmla="*/ 566327 h 1762712"/>
                    <a:gd name="connsiteX8" fmla="*/ 169299 w 1583863"/>
                    <a:gd name="connsiteY8" fmla="*/ 159707 h 1762712"/>
                    <a:gd name="connsiteX9" fmla="*/ 408808 w 1583863"/>
                    <a:gd name="connsiteY9" fmla="*/ 364196 h 1762712"/>
                    <a:gd name="connsiteX10" fmla="*/ 522942 w 1583863"/>
                    <a:gd name="connsiteY10" fmla="*/ 67773 h 1762712"/>
                    <a:gd name="connsiteX11" fmla="*/ 599393 w 1583863"/>
                    <a:gd name="connsiteY11" fmla="*/ 4763 h 1762712"/>
                    <a:gd name="connsiteX12" fmla="*/ 765673 w 1583863"/>
                    <a:gd name="connsiteY12" fmla="*/ 158694 h 1762712"/>
                    <a:gd name="connsiteX13" fmla="*/ 888695 w 1583863"/>
                    <a:gd name="connsiteY13" fmla="*/ 379809 h 1762712"/>
                    <a:gd name="connsiteX14" fmla="*/ 1024591 w 1583863"/>
                    <a:gd name="connsiteY14" fmla="*/ 46692 h 1762712"/>
                    <a:gd name="connsiteX15" fmla="*/ 1381530 w 1583863"/>
                    <a:gd name="connsiteY15" fmla="*/ 324836 h 1762712"/>
                    <a:gd name="connsiteX16" fmla="*/ 1532379 w 1583863"/>
                    <a:gd name="connsiteY16" fmla="*/ 568616 h 1762712"/>
                    <a:gd name="connsiteX17" fmla="*/ 1583035 w 1583863"/>
                    <a:gd name="connsiteY17" fmla="*/ 871144 h 1762712"/>
                    <a:gd name="connsiteX18" fmla="*/ 1499281 w 1583863"/>
                    <a:gd name="connsiteY18" fmla="*/ 1334301 h 1762712"/>
                    <a:gd name="connsiteX19" fmla="*/ 1515253 w 1583863"/>
                    <a:gd name="connsiteY19" fmla="*/ 1594077 h 1762712"/>
                    <a:gd name="connsiteX20" fmla="*/ 1436662 w 1583863"/>
                    <a:gd name="connsiteY20" fmla="*/ 1733604 h 1762712"/>
                    <a:gd name="connsiteX21" fmla="*/ 1313259 w 1583863"/>
                    <a:gd name="connsiteY21" fmla="*/ 1749425 h 1762712"/>
                    <a:gd name="connsiteX0" fmla="*/ 1227722 w 1583863"/>
                    <a:gd name="connsiteY0" fmla="*/ 1712334 h 1762712"/>
                    <a:gd name="connsiteX1" fmla="*/ 887057 w 1583863"/>
                    <a:gd name="connsiteY1" fmla="*/ 1468462 h 1762712"/>
                    <a:gd name="connsiteX2" fmla="*/ 599169 w 1583863"/>
                    <a:gd name="connsiteY2" fmla="*/ 1674052 h 1762712"/>
                    <a:gd name="connsiteX3" fmla="*/ 472317 w 1583863"/>
                    <a:gd name="connsiteY3" fmla="*/ 1746528 h 1762712"/>
                    <a:gd name="connsiteX4" fmla="*/ 298804 w 1583863"/>
                    <a:gd name="connsiteY4" fmla="*/ 1762712 h 1762712"/>
                    <a:gd name="connsiteX5" fmla="*/ 107623 w 1583863"/>
                    <a:gd name="connsiteY5" fmla="*/ 1654070 h 1762712"/>
                    <a:gd name="connsiteX6" fmla="*/ 72124 w 1583863"/>
                    <a:gd name="connsiteY6" fmla="*/ 1203737 h 1762712"/>
                    <a:gd name="connsiteX7" fmla="*/ 2463 w 1583863"/>
                    <a:gd name="connsiteY7" fmla="*/ 566327 h 1762712"/>
                    <a:gd name="connsiteX8" fmla="*/ 169299 w 1583863"/>
                    <a:gd name="connsiteY8" fmla="*/ 159707 h 1762712"/>
                    <a:gd name="connsiteX9" fmla="*/ 408808 w 1583863"/>
                    <a:gd name="connsiteY9" fmla="*/ 364196 h 1762712"/>
                    <a:gd name="connsiteX10" fmla="*/ 522942 w 1583863"/>
                    <a:gd name="connsiteY10" fmla="*/ 67773 h 1762712"/>
                    <a:gd name="connsiteX11" fmla="*/ 599393 w 1583863"/>
                    <a:gd name="connsiteY11" fmla="*/ 4763 h 1762712"/>
                    <a:gd name="connsiteX12" fmla="*/ 765673 w 1583863"/>
                    <a:gd name="connsiteY12" fmla="*/ 158694 h 1762712"/>
                    <a:gd name="connsiteX13" fmla="*/ 888695 w 1583863"/>
                    <a:gd name="connsiteY13" fmla="*/ 379809 h 1762712"/>
                    <a:gd name="connsiteX14" fmla="*/ 1024591 w 1583863"/>
                    <a:gd name="connsiteY14" fmla="*/ 46692 h 1762712"/>
                    <a:gd name="connsiteX15" fmla="*/ 1381530 w 1583863"/>
                    <a:gd name="connsiteY15" fmla="*/ 324836 h 1762712"/>
                    <a:gd name="connsiteX16" fmla="*/ 1532379 w 1583863"/>
                    <a:gd name="connsiteY16" fmla="*/ 568616 h 1762712"/>
                    <a:gd name="connsiteX17" fmla="*/ 1583035 w 1583863"/>
                    <a:gd name="connsiteY17" fmla="*/ 871144 h 1762712"/>
                    <a:gd name="connsiteX18" fmla="*/ 1499281 w 1583863"/>
                    <a:gd name="connsiteY18" fmla="*/ 1334301 h 1762712"/>
                    <a:gd name="connsiteX19" fmla="*/ 1515253 w 1583863"/>
                    <a:gd name="connsiteY19" fmla="*/ 1594077 h 1762712"/>
                    <a:gd name="connsiteX20" fmla="*/ 1436662 w 1583863"/>
                    <a:gd name="connsiteY20" fmla="*/ 1733604 h 1762712"/>
                    <a:gd name="connsiteX21" fmla="*/ 1313259 w 1583863"/>
                    <a:gd name="connsiteY21" fmla="*/ 1749425 h 1762712"/>
                    <a:gd name="connsiteX0" fmla="*/ 1227722 w 1583863"/>
                    <a:gd name="connsiteY0" fmla="*/ 1712334 h 1762712"/>
                    <a:gd name="connsiteX1" fmla="*/ 887057 w 1583863"/>
                    <a:gd name="connsiteY1" fmla="*/ 1468462 h 1762712"/>
                    <a:gd name="connsiteX2" fmla="*/ 599169 w 1583863"/>
                    <a:gd name="connsiteY2" fmla="*/ 1674052 h 1762712"/>
                    <a:gd name="connsiteX3" fmla="*/ 472317 w 1583863"/>
                    <a:gd name="connsiteY3" fmla="*/ 1746528 h 1762712"/>
                    <a:gd name="connsiteX4" fmla="*/ 298804 w 1583863"/>
                    <a:gd name="connsiteY4" fmla="*/ 1762712 h 1762712"/>
                    <a:gd name="connsiteX5" fmla="*/ 107623 w 1583863"/>
                    <a:gd name="connsiteY5" fmla="*/ 1654070 h 1762712"/>
                    <a:gd name="connsiteX6" fmla="*/ 72124 w 1583863"/>
                    <a:gd name="connsiteY6" fmla="*/ 1203737 h 1762712"/>
                    <a:gd name="connsiteX7" fmla="*/ 2463 w 1583863"/>
                    <a:gd name="connsiteY7" fmla="*/ 566327 h 1762712"/>
                    <a:gd name="connsiteX8" fmla="*/ 169299 w 1583863"/>
                    <a:gd name="connsiteY8" fmla="*/ 159707 h 1762712"/>
                    <a:gd name="connsiteX9" fmla="*/ 408808 w 1583863"/>
                    <a:gd name="connsiteY9" fmla="*/ 364196 h 1762712"/>
                    <a:gd name="connsiteX10" fmla="*/ 522942 w 1583863"/>
                    <a:gd name="connsiteY10" fmla="*/ 67773 h 1762712"/>
                    <a:gd name="connsiteX11" fmla="*/ 599393 w 1583863"/>
                    <a:gd name="connsiteY11" fmla="*/ 4763 h 1762712"/>
                    <a:gd name="connsiteX12" fmla="*/ 765673 w 1583863"/>
                    <a:gd name="connsiteY12" fmla="*/ 158694 h 1762712"/>
                    <a:gd name="connsiteX13" fmla="*/ 888695 w 1583863"/>
                    <a:gd name="connsiteY13" fmla="*/ 379809 h 1762712"/>
                    <a:gd name="connsiteX14" fmla="*/ 1024591 w 1583863"/>
                    <a:gd name="connsiteY14" fmla="*/ 46692 h 1762712"/>
                    <a:gd name="connsiteX15" fmla="*/ 1381530 w 1583863"/>
                    <a:gd name="connsiteY15" fmla="*/ 324836 h 1762712"/>
                    <a:gd name="connsiteX16" fmla="*/ 1532379 w 1583863"/>
                    <a:gd name="connsiteY16" fmla="*/ 568616 h 1762712"/>
                    <a:gd name="connsiteX17" fmla="*/ 1583035 w 1583863"/>
                    <a:gd name="connsiteY17" fmla="*/ 871144 h 1762712"/>
                    <a:gd name="connsiteX18" fmla="*/ 1499281 w 1583863"/>
                    <a:gd name="connsiteY18" fmla="*/ 1334301 h 1762712"/>
                    <a:gd name="connsiteX19" fmla="*/ 1515253 w 1583863"/>
                    <a:gd name="connsiteY19" fmla="*/ 1594077 h 1762712"/>
                    <a:gd name="connsiteX20" fmla="*/ 1436662 w 1583863"/>
                    <a:gd name="connsiteY20" fmla="*/ 1733604 h 1762712"/>
                    <a:gd name="connsiteX21" fmla="*/ 1313259 w 1583863"/>
                    <a:gd name="connsiteY21" fmla="*/ 1749425 h 1762712"/>
                    <a:gd name="connsiteX0" fmla="*/ 1227722 w 1583863"/>
                    <a:gd name="connsiteY0" fmla="*/ 1712334 h 1762712"/>
                    <a:gd name="connsiteX1" fmla="*/ 887057 w 1583863"/>
                    <a:gd name="connsiteY1" fmla="*/ 1468462 h 1762712"/>
                    <a:gd name="connsiteX2" fmla="*/ 599169 w 1583863"/>
                    <a:gd name="connsiteY2" fmla="*/ 1674052 h 1762712"/>
                    <a:gd name="connsiteX3" fmla="*/ 472317 w 1583863"/>
                    <a:gd name="connsiteY3" fmla="*/ 1746528 h 1762712"/>
                    <a:gd name="connsiteX4" fmla="*/ 298804 w 1583863"/>
                    <a:gd name="connsiteY4" fmla="*/ 1762712 h 1762712"/>
                    <a:gd name="connsiteX5" fmla="*/ 107623 w 1583863"/>
                    <a:gd name="connsiteY5" fmla="*/ 1654070 h 1762712"/>
                    <a:gd name="connsiteX6" fmla="*/ 72124 w 1583863"/>
                    <a:gd name="connsiteY6" fmla="*/ 1203737 h 1762712"/>
                    <a:gd name="connsiteX7" fmla="*/ 2463 w 1583863"/>
                    <a:gd name="connsiteY7" fmla="*/ 566327 h 1762712"/>
                    <a:gd name="connsiteX8" fmla="*/ 169299 w 1583863"/>
                    <a:gd name="connsiteY8" fmla="*/ 159707 h 1762712"/>
                    <a:gd name="connsiteX9" fmla="*/ 408808 w 1583863"/>
                    <a:gd name="connsiteY9" fmla="*/ 364196 h 1762712"/>
                    <a:gd name="connsiteX10" fmla="*/ 522942 w 1583863"/>
                    <a:gd name="connsiteY10" fmla="*/ 67773 h 1762712"/>
                    <a:gd name="connsiteX11" fmla="*/ 599393 w 1583863"/>
                    <a:gd name="connsiteY11" fmla="*/ 4763 h 1762712"/>
                    <a:gd name="connsiteX12" fmla="*/ 765673 w 1583863"/>
                    <a:gd name="connsiteY12" fmla="*/ 158694 h 1762712"/>
                    <a:gd name="connsiteX13" fmla="*/ 888695 w 1583863"/>
                    <a:gd name="connsiteY13" fmla="*/ 379809 h 1762712"/>
                    <a:gd name="connsiteX14" fmla="*/ 1024591 w 1583863"/>
                    <a:gd name="connsiteY14" fmla="*/ 46692 h 1762712"/>
                    <a:gd name="connsiteX15" fmla="*/ 1381530 w 1583863"/>
                    <a:gd name="connsiteY15" fmla="*/ 324836 h 1762712"/>
                    <a:gd name="connsiteX16" fmla="*/ 1532379 w 1583863"/>
                    <a:gd name="connsiteY16" fmla="*/ 568616 h 1762712"/>
                    <a:gd name="connsiteX17" fmla="*/ 1583035 w 1583863"/>
                    <a:gd name="connsiteY17" fmla="*/ 871144 h 1762712"/>
                    <a:gd name="connsiteX18" fmla="*/ 1499281 w 1583863"/>
                    <a:gd name="connsiteY18" fmla="*/ 1334301 h 1762712"/>
                    <a:gd name="connsiteX19" fmla="*/ 1515253 w 1583863"/>
                    <a:gd name="connsiteY19" fmla="*/ 1594077 h 1762712"/>
                    <a:gd name="connsiteX20" fmla="*/ 1436662 w 1583863"/>
                    <a:gd name="connsiteY20" fmla="*/ 1733604 h 1762712"/>
                    <a:gd name="connsiteX21" fmla="*/ 1313259 w 1583863"/>
                    <a:gd name="connsiteY21" fmla="*/ 1749425 h 1762712"/>
                    <a:gd name="connsiteX22" fmla="*/ 1227722 w 1583863"/>
                    <a:gd name="connsiteY22" fmla="*/ 1712334 h 1762712"/>
                    <a:gd name="connsiteX0" fmla="*/ 1227722 w 1583863"/>
                    <a:gd name="connsiteY0" fmla="*/ 1712334 h 1762712"/>
                    <a:gd name="connsiteX1" fmla="*/ 887057 w 1583863"/>
                    <a:gd name="connsiteY1" fmla="*/ 1468462 h 1762712"/>
                    <a:gd name="connsiteX2" fmla="*/ 599169 w 1583863"/>
                    <a:gd name="connsiteY2" fmla="*/ 1674052 h 1762712"/>
                    <a:gd name="connsiteX3" fmla="*/ 472317 w 1583863"/>
                    <a:gd name="connsiteY3" fmla="*/ 1746528 h 1762712"/>
                    <a:gd name="connsiteX4" fmla="*/ 298804 w 1583863"/>
                    <a:gd name="connsiteY4" fmla="*/ 1762712 h 1762712"/>
                    <a:gd name="connsiteX5" fmla="*/ 107623 w 1583863"/>
                    <a:gd name="connsiteY5" fmla="*/ 1654070 h 1762712"/>
                    <a:gd name="connsiteX6" fmla="*/ 72124 w 1583863"/>
                    <a:gd name="connsiteY6" fmla="*/ 1203737 h 1762712"/>
                    <a:gd name="connsiteX7" fmla="*/ 2463 w 1583863"/>
                    <a:gd name="connsiteY7" fmla="*/ 566327 h 1762712"/>
                    <a:gd name="connsiteX8" fmla="*/ 169299 w 1583863"/>
                    <a:gd name="connsiteY8" fmla="*/ 159707 h 1762712"/>
                    <a:gd name="connsiteX9" fmla="*/ 408808 w 1583863"/>
                    <a:gd name="connsiteY9" fmla="*/ 364196 h 1762712"/>
                    <a:gd name="connsiteX10" fmla="*/ 522942 w 1583863"/>
                    <a:gd name="connsiteY10" fmla="*/ 67773 h 1762712"/>
                    <a:gd name="connsiteX11" fmla="*/ 599393 w 1583863"/>
                    <a:gd name="connsiteY11" fmla="*/ 4763 h 1762712"/>
                    <a:gd name="connsiteX12" fmla="*/ 765673 w 1583863"/>
                    <a:gd name="connsiteY12" fmla="*/ 158694 h 1762712"/>
                    <a:gd name="connsiteX13" fmla="*/ 888695 w 1583863"/>
                    <a:gd name="connsiteY13" fmla="*/ 379809 h 1762712"/>
                    <a:gd name="connsiteX14" fmla="*/ 1024591 w 1583863"/>
                    <a:gd name="connsiteY14" fmla="*/ 46692 h 1762712"/>
                    <a:gd name="connsiteX15" fmla="*/ 1381530 w 1583863"/>
                    <a:gd name="connsiteY15" fmla="*/ 324836 h 1762712"/>
                    <a:gd name="connsiteX16" fmla="*/ 1532379 w 1583863"/>
                    <a:gd name="connsiteY16" fmla="*/ 568616 h 1762712"/>
                    <a:gd name="connsiteX17" fmla="*/ 1583035 w 1583863"/>
                    <a:gd name="connsiteY17" fmla="*/ 871144 h 1762712"/>
                    <a:gd name="connsiteX18" fmla="*/ 1499281 w 1583863"/>
                    <a:gd name="connsiteY18" fmla="*/ 1334301 h 1762712"/>
                    <a:gd name="connsiteX19" fmla="*/ 1515253 w 1583863"/>
                    <a:gd name="connsiteY19" fmla="*/ 1594077 h 1762712"/>
                    <a:gd name="connsiteX20" fmla="*/ 1436662 w 1583863"/>
                    <a:gd name="connsiteY20" fmla="*/ 1733604 h 1762712"/>
                    <a:gd name="connsiteX21" fmla="*/ 1302666 w 1583863"/>
                    <a:gd name="connsiteY21" fmla="*/ 1759457 h 1762712"/>
                    <a:gd name="connsiteX22" fmla="*/ 1227722 w 1583863"/>
                    <a:gd name="connsiteY22" fmla="*/ 1712334 h 1762712"/>
                    <a:gd name="connsiteX0" fmla="*/ 1227722 w 1583863"/>
                    <a:gd name="connsiteY0" fmla="*/ 1712334 h 1766022"/>
                    <a:gd name="connsiteX1" fmla="*/ 887057 w 1583863"/>
                    <a:gd name="connsiteY1" fmla="*/ 1468462 h 1766022"/>
                    <a:gd name="connsiteX2" fmla="*/ 599169 w 1583863"/>
                    <a:gd name="connsiteY2" fmla="*/ 1674052 h 1766022"/>
                    <a:gd name="connsiteX3" fmla="*/ 472317 w 1583863"/>
                    <a:gd name="connsiteY3" fmla="*/ 1746528 h 1766022"/>
                    <a:gd name="connsiteX4" fmla="*/ 298804 w 1583863"/>
                    <a:gd name="connsiteY4" fmla="*/ 1762712 h 1766022"/>
                    <a:gd name="connsiteX5" fmla="*/ 107623 w 1583863"/>
                    <a:gd name="connsiteY5" fmla="*/ 1654070 h 1766022"/>
                    <a:gd name="connsiteX6" fmla="*/ 72124 w 1583863"/>
                    <a:gd name="connsiteY6" fmla="*/ 1203737 h 1766022"/>
                    <a:gd name="connsiteX7" fmla="*/ 2463 w 1583863"/>
                    <a:gd name="connsiteY7" fmla="*/ 566327 h 1766022"/>
                    <a:gd name="connsiteX8" fmla="*/ 169299 w 1583863"/>
                    <a:gd name="connsiteY8" fmla="*/ 159707 h 1766022"/>
                    <a:gd name="connsiteX9" fmla="*/ 408808 w 1583863"/>
                    <a:gd name="connsiteY9" fmla="*/ 364196 h 1766022"/>
                    <a:gd name="connsiteX10" fmla="*/ 522942 w 1583863"/>
                    <a:gd name="connsiteY10" fmla="*/ 67773 h 1766022"/>
                    <a:gd name="connsiteX11" fmla="*/ 599393 w 1583863"/>
                    <a:gd name="connsiteY11" fmla="*/ 4763 h 1766022"/>
                    <a:gd name="connsiteX12" fmla="*/ 765673 w 1583863"/>
                    <a:gd name="connsiteY12" fmla="*/ 158694 h 1766022"/>
                    <a:gd name="connsiteX13" fmla="*/ 888695 w 1583863"/>
                    <a:gd name="connsiteY13" fmla="*/ 379809 h 1766022"/>
                    <a:gd name="connsiteX14" fmla="*/ 1024591 w 1583863"/>
                    <a:gd name="connsiteY14" fmla="*/ 46692 h 1766022"/>
                    <a:gd name="connsiteX15" fmla="*/ 1381530 w 1583863"/>
                    <a:gd name="connsiteY15" fmla="*/ 324836 h 1766022"/>
                    <a:gd name="connsiteX16" fmla="*/ 1532379 w 1583863"/>
                    <a:gd name="connsiteY16" fmla="*/ 568616 h 1766022"/>
                    <a:gd name="connsiteX17" fmla="*/ 1583035 w 1583863"/>
                    <a:gd name="connsiteY17" fmla="*/ 871144 h 1766022"/>
                    <a:gd name="connsiteX18" fmla="*/ 1499281 w 1583863"/>
                    <a:gd name="connsiteY18" fmla="*/ 1334301 h 1766022"/>
                    <a:gd name="connsiteX19" fmla="*/ 1515253 w 1583863"/>
                    <a:gd name="connsiteY19" fmla="*/ 1594077 h 1766022"/>
                    <a:gd name="connsiteX20" fmla="*/ 1436662 w 1583863"/>
                    <a:gd name="connsiteY20" fmla="*/ 1733604 h 1766022"/>
                    <a:gd name="connsiteX21" fmla="*/ 1302666 w 1583863"/>
                    <a:gd name="connsiteY21" fmla="*/ 1759457 h 1766022"/>
                    <a:gd name="connsiteX22" fmla="*/ 1227722 w 1583863"/>
                    <a:gd name="connsiteY22" fmla="*/ 1712334 h 1766022"/>
                    <a:gd name="connsiteX0" fmla="*/ 1227722 w 1583863"/>
                    <a:gd name="connsiteY0" fmla="*/ 1712334 h 1762712"/>
                    <a:gd name="connsiteX1" fmla="*/ 887057 w 1583863"/>
                    <a:gd name="connsiteY1" fmla="*/ 1468462 h 1762712"/>
                    <a:gd name="connsiteX2" fmla="*/ 599169 w 1583863"/>
                    <a:gd name="connsiteY2" fmla="*/ 1674052 h 1762712"/>
                    <a:gd name="connsiteX3" fmla="*/ 472317 w 1583863"/>
                    <a:gd name="connsiteY3" fmla="*/ 1746528 h 1762712"/>
                    <a:gd name="connsiteX4" fmla="*/ 298804 w 1583863"/>
                    <a:gd name="connsiteY4" fmla="*/ 1762712 h 1762712"/>
                    <a:gd name="connsiteX5" fmla="*/ 107623 w 1583863"/>
                    <a:gd name="connsiteY5" fmla="*/ 1654070 h 1762712"/>
                    <a:gd name="connsiteX6" fmla="*/ 72124 w 1583863"/>
                    <a:gd name="connsiteY6" fmla="*/ 1203737 h 1762712"/>
                    <a:gd name="connsiteX7" fmla="*/ 2463 w 1583863"/>
                    <a:gd name="connsiteY7" fmla="*/ 566327 h 1762712"/>
                    <a:gd name="connsiteX8" fmla="*/ 169299 w 1583863"/>
                    <a:gd name="connsiteY8" fmla="*/ 159707 h 1762712"/>
                    <a:gd name="connsiteX9" fmla="*/ 408808 w 1583863"/>
                    <a:gd name="connsiteY9" fmla="*/ 364196 h 1762712"/>
                    <a:gd name="connsiteX10" fmla="*/ 522942 w 1583863"/>
                    <a:gd name="connsiteY10" fmla="*/ 67773 h 1762712"/>
                    <a:gd name="connsiteX11" fmla="*/ 599393 w 1583863"/>
                    <a:gd name="connsiteY11" fmla="*/ 4763 h 1762712"/>
                    <a:gd name="connsiteX12" fmla="*/ 765673 w 1583863"/>
                    <a:gd name="connsiteY12" fmla="*/ 158694 h 1762712"/>
                    <a:gd name="connsiteX13" fmla="*/ 888695 w 1583863"/>
                    <a:gd name="connsiteY13" fmla="*/ 379809 h 1762712"/>
                    <a:gd name="connsiteX14" fmla="*/ 1024591 w 1583863"/>
                    <a:gd name="connsiteY14" fmla="*/ 46692 h 1762712"/>
                    <a:gd name="connsiteX15" fmla="*/ 1381530 w 1583863"/>
                    <a:gd name="connsiteY15" fmla="*/ 324836 h 1762712"/>
                    <a:gd name="connsiteX16" fmla="*/ 1532379 w 1583863"/>
                    <a:gd name="connsiteY16" fmla="*/ 568616 h 1762712"/>
                    <a:gd name="connsiteX17" fmla="*/ 1583035 w 1583863"/>
                    <a:gd name="connsiteY17" fmla="*/ 871144 h 1762712"/>
                    <a:gd name="connsiteX18" fmla="*/ 1499281 w 1583863"/>
                    <a:gd name="connsiteY18" fmla="*/ 1334301 h 1762712"/>
                    <a:gd name="connsiteX19" fmla="*/ 1515253 w 1583863"/>
                    <a:gd name="connsiteY19" fmla="*/ 1594077 h 1762712"/>
                    <a:gd name="connsiteX20" fmla="*/ 1436662 w 1583863"/>
                    <a:gd name="connsiteY20" fmla="*/ 1733604 h 1762712"/>
                    <a:gd name="connsiteX21" fmla="*/ 1227722 w 1583863"/>
                    <a:gd name="connsiteY21" fmla="*/ 1712334 h 1762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583863" h="1762712">
                      <a:moveTo>
                        <a:pt x="1227722" y="1712334"/>
                      </a:moveTo>
                      <a:cubicBezTo>
                        <a:pt x="1136121" y="1668144"/>
                        <a:pt x="991816" y="1474842"/>
                        <a:pt x="887057" y="1468462"/>
                      </a:cubicBezTo>
                      <a:cubicBezTo>
                        <a:pt x="782298" y="1462082"/>
                        <a:pt x="665144" y="1629924"/>
                        <a:pt x="599169" y="1674052"/>
                      </a:cubicBezTo>
                      <a:cubicBezTo>
                        <a:pt x="533194" y="1718180"/>
                        <a:pt x="522378" y="1731751"/>
                        <a:pt x="472317" y="1746528"/>
                      </a:cubicBezTo>
                      <a:cubicBezTo>
                        <a:pt x="422256" y="1761305"/>
                        <a:pt x="427069" y="1761484"/>
                        <a:pt x="298804" y="1762712"/>
                      </a:cubicBezTo>
                      <a:cubicBezTo>
                        <a:pt x="189542" y="1745944"/>
                        <a:pt x="145403" y="1747233"/>
                        <a:pt x="107623" y="1654070"/>
                      </a:cubicBezTo>
                      <a:cubicBezTo>
                        <a:pt x="69843" y="1560907"/>
                        <a:pt x="89651" y="1385027"/>
                        <a:pt x="72124" y="1203737"/>
                      </a:cubicBezTo>
                      <a:cubicBezTo>
                        <a:pt x="54597" y="1022447"/>
                        <a:pt x="-13733" y="740332"/>
                        <a:pt x="2463" y="566327"/>
                      </a:cubicBezTo>
                      <a:cubicBezTo>
                        <a:pt x="18659" y="392322"/>
                        <a:pt x="101575" y="193395"/>
                        <a:pt x="169299" y="159707"/>
                      </a:cubicBezTo>
                      <a:cubicBezTo>
                        <a:pt x="237023" y="126019"/>
                        <a:pt x="349868" y="379518"/>
                        <a:pt x="408808" y="364196"/>
                      </a:cubicBezTo>
                      <a:cubicBezTo>
                        <a:pt x="467748" y="348874"/>
                        <a:pt x="509151" y="124933"/>
                        <a:pt x="522942" y="67773"/>
                      </a:cubicBezTo>
                      <a:cubicBezTo>
                        <a:pt x="536733" y="10613"/>
                        <a:pt x="558938" y="-10391"/>
                        <a:pt x="599393" y="4763"/>
                      </a:cubicBezTo>
                      <a:cubicBezTo>
                        <a:pt x="639848" y="19917"/>
                        <a:pt x="721710" y="74697"/>
                        <a:pt x="765673" y="158694"/>
                      </a:cubicBezTo>
                      <a:cubicBezTo>
                        <a:pt x="809636" y="242691"/>
                        <a:pt x="845542" y="398476"/>
                        <a:pt x="888695" y="379809"/>
                      </a:cubicBezTo>
                      <a:cubicBezTo>
                        <a:pt x="931848" y="361142"/>
                        <a:pt x="942452" y="55854"/>
                        <a:pt x="1024591" y="46692"/>
                      </a:cubicBezTo>
                      <a:cubicBezTo>
                        <a:pt x="1106730" y="37530"/>
                        <a:pt x="1296899" y="237849"/>
                        <a:pt x="1381530" y="324836"/>
                      </a:cubicBezTo>
                      <a:cubicBezTo>
                        <a:pt x="1466161" y="411823"/>
                        <a:pt x="1498795" y="477565"/>
                        <a:pt x="1532379" y="568616"/>
                      </a:cubicBezTo>
                      <a:cubicBezTo>
                        <a:pt x="1565963" y="659667"/>
                        <a:pt x="1588551" y="743530"/>
                        <a:pt x="1583035" y="871144"/>
                      </a:cubicBezTo>
                      <a:cubicBezTo>
                        <a:pt x="1577519" y="998758"/>
                        <a:pt x="1510578" y="1213812"/>
                        <a:pt x="1499281" y="1334301"/>
                      </a:cubicBezTo>
                      <a:cubicBezTo>
                        <a:pt x="1487984" y="1454790"/>
                        <a:pt x="1524365" y="1530313"/>
                        <a:pt x="1515253" y="1594077"/>
                      </a:cubicBezTo>
                      <a:cubicBezTo>
                        <a:pt x="1506141" y="1657841"/>
                        <a:pt x="1472093" y="1706041"/>
                        <a:pt x="1436662" y="1733604"/>
                      </a:cubicBezTo>
                      <a:cubicBezTo>
                        <a:pt x="1388740" y="1753314"/>
                        <a:pt x="1319323" y="1756524"/>
                        <a:pt x="1227722" y="1712334"/>
                      </a:cubicBezTo>
                      <a:close/>
                    </a:path>
                  </a:pathLst>
                </a:custGeom>
                <a:gradFill flip="none" rotWithShape="1">
                  <a:gsLst>
                    <a:gs pos="0">
                      <a:schemeClr val="bg1"/>
                    </a:gs>
                    <a:gs pos="16000">
                      <a:schemeClr val="bg1">
                        <a:lumMod val="95000"/>
                      </a:schemeClr>
                    </a:gs>
                    <a:gs pos="100000">
                      <a:srgbClr val="00FA00"/>
                    </a:gs>
                  </a:gsLst>
                  <a:path path="shape">
                    <a:fillToRect l="50000" t="50000" r="50000" b="50000"/>
                  </a:path>
                  <a:tileRect/>
                </a:gradFill>
                <a:ln w="127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grpSp>
          <p:nvGrpSpPr>
            <p:cNvPr id="140" name="図形グループ 373">
              <a:extLst>
                <a:ext uri="{FF2B5EF4-FFF2-40B4-BE49-F238E27FC236}">
                  <a16:creationId xmlns:a16="http://schemas.microsoft.com/office/drawing/2014/main" id="{D3C8F0EF-1DCE-644B-BEB1-1E71E9CD522A}"/>
                </a:ext>
              </a:extLst>
            </p:cNvPr>
            <p:cNvGrpSpPr>
              <a:grpSpLocks noChangeAspect="1"/>
            </p:cNvGrpSpPr>
            <p:nvPr/>
          </p:nvGrpSpPr>
          <p:grpSpPr>
            <a:xfrm>
              <a:off x="5229646" y="7026762"/>
              <a:ext cx="403550" cy="374568"/>
              <a:chOff x="12389400" y="11137496"/>
              <a:chExt cx="702611" cy="652147"/>
            </a:xfrm>
          </p:grpSpPr>
          <p:sp>
            <p:nvSpPr>
              <p:cNvPr id="141" name="円/楕円 225">
                <a:extLst>
                  <a:ext uri="{FF2B5EF4-FFF2-40B4-BE49-F238E27FC236}">
                    <a16:creationId xmlns:a16="http://schemas.microsoft.com/office/drawing/2014/main" id="{A97B2C74-17F8-4D46-B54D-D4E101EC1D10}"/>
                  </a:ext>
                </a:extLst>
              </p:cNvPr>
              <p:cNvSpPr/>
              <p:nvPr/>
            </p:nvSpPr>
            <p:spPr>
              <a:xfrm>
                <a:off x="12389400" y="11137496"/>
                <a:ext cx="702611" cy="652147"/>
              </a:xfrm>
              <a:custGeom>
                <a:avLst/>
                <a:gdLst>
                  <a:gd name="connsiteX0" fmla="*/ 0 w 755386"/>
                  <a:gd name="connsiteY0" fmla="*/ 318117 h 636233"/>
                  <a:gd name="connsiteX1" fmla="*/ 377693 w 755386"/>
                  <a:gd name="connsiteY1" fmla="*/ 0 h 636233"/>
                  <a:gd name="connsiteX2" fmla="*/ 755386 w 755386"/>
                  <a:gd name="connsiteY2" fmla="*/ 318117 h 636233"/>
                  <a:gd name="connsiteX3" fmla="*/ 377693 w 755386"/>
                  <a:gd name="connsiteY3" fmla="*/ 636234 h 636233"/>
                  <a:gd name="connsiteX4" fmla="*/ 0 w 755386"/>
                  <a:gd name="connsiteY4" fmla="*/ 318117 h 636233"/>
                  <a:gd name="connsiteX0" fmla="*/ 0 w 773233"/>
                  <a:gd name="connsiteY0" fmla="*/ 318117 h 642352"/>
                  <a:gd name="connsiteX1" fmla="*/ 377693 w 773233"/>
                  <a:gd name="connsiteY1" fmla="*/ 0 h 642352"/>
                  <a:gd name="connsiteX2" fmla="*/ 755386 w 773233"/>
                  <a:gd name="connsiteY2" fmla="*/ 318117 h 642352"/>
                  <a:gd name="connsiteX3" fmla="*/ 677873 w 773233"/>
                  <a:gd name="connsiteY3" fmla="*/ 511935 h 642352"/>
                  <a:gd name="connsiteX4" fmla="*/ 377693 w 773233"/>
                  <a:gd name="connsiteY4" fmla="*/ 636234 h 642352"/>
                  <a:gd name="connsiteX5" fmla="*/ 0 w 773233"/>
                  <a:gd name="connsiteY5" fmla="*/ 318117 h 642352"/>
                  <a:gd name="connsiteX0" fmla="*/ 0 w 739176"/>
                  <a:gd name="connsiteY0" fmla="*/ 321631 h 645866"/>
                  <a:gd name="connsiteX1" fmla="*/ 377693 w 739176"/>
                  <a:gd name="connsiteY1" fmla="*/ 3514 h 645866"/>
                  <a:gd name="connsiteX2" fmla="*/ 711083 w 739176"/>
                  <a:gd name="connsiteY2" fmla="*/ 173958 h 645866"/>
                  <a:gd name="connsiteX3" fmla="*/ 677873 w 739176"/>
                  <a:gd name="connsiteY3" fmla="*/ 515449 h 645866"/>
                  <a:gd name="connsiteX4" fmla="*/ 377693 w 739176"/>
                  <a:gd name="connsiteY4" fmla="*/ 639748 h 645866"/>
                  <a:gd name="connsiteX5" fmla="*/ 0 w 739176"/>
                  <a:gd name="connsiteY5" fmla="*/ 321631 h 645866"/>
                  <a:gd name="connsiteX0" fmla="*/ 0 w 739176"/>
                  <a:gd name="connsiteY0" fmla="*/ 322385 h 646620"/>
                  <a:gd name="connsiteX1" fmla="*/ 377693 w 739176"/>
                  <a:gd name="connsiteY1" fmla="*/ 4268 h 646620"/>
                  <a:gd name="connsiteX2" fmla="*/ 711083 w 739176"/>
                  <a:gd name="connsiteY2" fmla="*/ 174712 h 646620"/>
                  <a:gd name="connsiteX3" fmla="*/ 677873 w 739176"/>
                  <a:gd name="connsiteY3" fmla="*/ 516203 h 646620"/>
                  <a:gd name="connsiteX4" fmla="*/ 377693 w 739176"/>
                  <a:gd name="connsiteY4" fmla="*/ 640502 h 646620"/>
                  <a:gd name="connsiteX5" fmla="*/ 0 w 739176"/>
                  <a:gd name="connsiteY5" fmla="*/ 322385 h 646620"/>
                  <a:gd name="connsiteX0" fmla="*/ 0 w 739176"/>
                  <a:gd name="connsiteY0" fmla="*/ 320854 h 645089"/>
                  <a:gd name="connsiteX1" fmla="*/ 377693 w 739176"/>
                  <a:gd name="connsiteY1" fmla="*/ 2737 h 645089"/>
                  <a:gd name="connsiteX2" fmla="*/ 711083 w 739176"/>
                  <a:gd name="connsiteY2" fmla="*/ 194890 h 645089"/>
                  <a:gd name="connsiteX3" fmla="*/ 677873 w 739176"/>
                  <a:gd name="connsiteY3" fmla="*/ 514672 h 645089"/>
                  <a:gd name="connsiteX4" fmla="*/ 377693 w 739176"/>
                  <a:gd name="connsiteY4" fmla="*/ 638971 h 645089"/>
                  <a:gd name="connsiteX5" fmla="*/ 0 w 739176"/>
                  <a:gd name="connsiteY5" fmla="*/ 320854 h 645089"/>
                  <a:gd name="connsiteX0" fmla="*/ 0 w 761685"/>
                  <a:gd name="connsiteY0" fmla="*/ 320854 h 674162"/>
                  <a:gd name="connsiteX1" fmla="*/ 377693 w 761685"/>
                  <a:gd name="connsiteY1" fmla="*/ 2737 h 674162"/>
                  <a:gd name="connsiteX2" fmla="*/ 711083 w 761685"/>
                  <a:gd name="connsiteY2" fmla="*/ 194890 h 674162"/>
                  <a:gd name="connsiteX3" fmla="*/ 724910 w 761685"/>
                  <a:gd name="connsiteY3" fmla="*/ 630454 h 674162"/>
                  <a:gd name="connsiteX4" fmla="*/ 377693 w 761685"/>
                  <a:gd name="connsiteY4" fmla="*/ 638971 h 674162"/>
                  <a:gd name="connsiteX5" fmla="*/ 0 w 761685"/>
                  <a:gd name="connsiteY5" fmla="*/ 320854 h 674162"/>
                  <a:gd name="connsiteX0" fmla="*/ 0 w 764796"/>
                  <a:gd name="connsiteY0" fmla="*/ 320375 h 664564"/>
                  <a:gd name="connsiteX1" fmla="*/ 377693 w 764796"/>
                  <a:gd name="connsiteY1" fmla="*/ 2258 h 664564"/>
                  <a:gd name="connsiteX2" fmla="*/ 711083 w 764796"/>
                  <a:gd name="connsiteY2" fmla="*/ 194411 h 664564"/>
                  <a:gd name="connsiteX3" fmla="*/ 755701 w 764796"/>
                  <a:gd name="connsiteY3" fmla="*/ 499941 h 664564"/>
                  <a:gd name="connsiteX4" fmla="*/ 724910 w 764796"/>
                  <a:gd name="connsiteY4" fmla="*/ 629975 h 664564"/>
                  <a:gd name="connsiteX5" fmla="*/ 377693 w 764796"/>
                  <a:gd name="connsiteY5" fmla="*/ 638492 h 664564"/>
                  <a:gd name="connsiteX6" fmla="*/ 0 w 764796"/>
                  <a:gd name="connsiteY6" fmla="*/ 320375 h 664564"/>
                  <a:gd name="connsiteX0" fmla="*/ 0 w 750401"/>
                  <a:gd name="connsiteY0" fmla="*/ 320375 h 664564"/>
                  <a:gd name="connsiteX1" fmla="*/ 377693 w 750401"/>
                  <a:gd name="connsiteY1" fmla="*/ 2258 h 664564"/>
                  <a:gd name="connsiteX2" fmla="*/ 711083 w 750401"/>
                  <a:gd name="connsiteY2" fmla="*/ 194411 h 664564"/>
                  <a:gd name="connsiteX3" fmla="*/ 712282 w 750401"/>
                  <a:gd name="connsiteY3" fmla="*/ 478232 h 664564"/>
                  <a:gd name="connsiteX4" fmla="*/ 724910 w 750401"/>
                  <a:gd name="connsiteY4" fmla="*/ 629975 h 664564"/>
                  <a:gd name="connsiteX5" fmla="*/ 377693 w 750401"/>
                  <a:gd name="connsiteY5" fmla="*/ 638492 h 664564"/>
                  <a:gd name="connsiteX6" fmla="*/ 0 w 750401"/>
                  <a:gd name="connsiteY6" fmla="*/ 320375 h 664564"/>
                  <a:gd name="connsiteX0" fmla="*/ 0 w 738882"/>
                  <a:gd name="connsiteY0" fmla="*/ 320375 h 663216"/>
                  <a:gd name="connsiteX1" fmla="*/ 377693 w 738882"/>
                  <a:gd name="connsiteY1" fmla="*/ 2258 h 663216"/>
                  <a:gd name="connsiteX2" fmla="*/ 711083 w 738882"/>
                  <a:gd name="connsiteY2" fmla="*/ 194411 h 663216"/>
                  <a:gd name="connsiteX3" fmla="*/ 712282 w 738882"/>
                  <a:gd name="connsiteY3" fmla="*/ 478232 h 663216"/>
                  <a:gd name="connsiteX4" fmla="*/ 688728 w 738882"/>
                  <a:gd name="connsiteY4" fmla="*/ 626357 h 663216"/>
                  <a:gd name="connsiteX5" fmla="*/ 377693 w 738882"/>
                  <a:gd name="connsiteY5" fmla="*/ 638492 h 663216"/>
                  <a:gd name="connsiteX6" fmla="*/ 0 w 738882"/>
                  <a:gd name="connsiteY6" fmla="*/ 320375 h 663216"/>
                  <a:gd name="connsiteX0" fmla="*/ 6263 w 745145"/>
                  <a:gd name="connsiteY0" fmla="*/ 321092 h 663933"/>
                  <a:gd name="connsiteX1" fmla="*/ 164957 w 745145"/>
                  <a:gd name="connsiteY1" fmla="*/ 95418 h 663933"/>
                  <a:gd name="connsiteX2" fmla="*/ 383956 w 745145"/>
                  <a:gd name="connsiteY2" fmla="*/ 2975 h 663933"/>
                  <a:gd name="connsiteX3" fmla="*/ 717346 w 745145"/>
                  <a:gd name="connsiteY3" fmla="*/ 195128 h 663933"/>
                  <a:gd name="connsiteX4" fmla="*/ 718545 w 745145"/>
                  <a:gd name="connsiteY4" fmla="*/ 478949 h 663933"/>
                  <a:gd name="connsiteX5" fmla="*/ 694991 w 745145"/>
                  <a:gd name="connsiteY5" fmla="*/ 627074 h 663933"/>
                  <a:gd name="connsiteX6" fmla="*/ 383956 w 745145"/>
                  <a:gd name="connsiteY6" fmla="*/ 639209 h 663933"/>
                  <a:gd name="connsiteX7" fmla="*/ 6263 w 745145"/>
                  <a:gd name="connsiteY7" fmla="*/ 321092 h 663933"/>
                  <a:gd name="connsiteX0" fmla="*/ 7962 w 746844"/>
                  <a:gd name="connsiteY0" fmla="*/ 325569 h 668410"/>
                  <a:gd name="connsiteX1" fmla="*/ 148565 w 746844"/>
                  <a:gd name="connsiteY1" fmla="*/ 67331 h 668410"/>
                  <a:gd name="connsiteX2" fmla="*/ 385655 w 746844"/>
                  <a:gd name="connsiteY2" fmla="*/ 7452 h 668410"/>
                  <a:gd name="connsiteX3" fmla="*/ 719045 w 746844"/>
                  <a:gd name="connsiteY3" fmla="*/ 199605 h 668410"/>
                  <a:gd name="connsiteX4" fmla="*/ 720244 w 746844"/>
                  <a:gd name="connsiteY4" fmla="*/ 483426 h 668410"/>
                  <a:gd name="connsiteX5" fmla="*/ 696690 w 746844"/>
                  <a:gd name="connsiteY5" fmla="*/ 631551 h 668410"/>
                  <a:gd name="connsiteX6" fmla="*/ 385655 w 746844"/>
                  <a:gd name="connsiteY6" fmla="*/ 643686 h 668410"/>
                  <a:gd name="connsiteX7" fmla="*/ 7962 w 746844"/>
                  <a:gd name="connsiteY7" fmla="*/ 325569 h 668410"/>
                  <a:gd name="connsiteX0" fmla="*/ 6575 w 745457"/>
                  <a:gd name="connsiteY0" fmla="*/ 324229 h 667070"/>
                  <a:gd name="connsiteX1" fmla="*/ 161651 w 745457"/>
                  <a:gd name="connsiteY1" fmla="*/ 73228 h 667070"/>
                  <a:gd name="connsiteX2" fmla="*/ 384268 w 745457"/>
                  <a:gd name="connsiteY2" fmla="*/ 6112 h 667070"/>
                  <a:gd name="connsiteX3" fmla="*/ 717658 w 745457"/>
                  <a:gd name="connsiteY3" fmla="*/ 198265 h 667070"/>
                  <a:gd name="connsiteX4" fmla="*/ 718857 w 745457"/>
                  <a:gd name="connsiteY4" fmla="*/ 482086 h 667070"/>
                  <a:gd name="connsiteX5" fmla="*/ 695303 w 745457"/>
                  <a:gd name="connsiteY5" fmla="*/ 630211 h 667070"/>
                  <a:gd name="connsiteX6" fmla="*/ 384268 w 745457"/>
                  <a:gd name="connsiteY6" fmla="*/ 642346 h 667070"/>
                  <a:gd name="connsiteX7" fmla="*/ 6575 w 745457"/>
                  <a:gd name="connsiteY7" fmla="*/ 324229 h 667070"/>
                  <a:gd name="connsiteX0" fmla="*/ 8984 w 704447"/>
                  <a:gd name="connsiteY0" fmla="*/ 327847 h 666802"/>
                  <a:gd name="connsiteX1" fmla="*/ 120641 w 704447"/>
                  <a:gd name="connsiteY1" fmla="*/ 73228 h 666802"/>
                  <a:gd name="connsiteX2" fmla="*/ 343258 w 704447"/>
                  <a:gd name="connsiteY2" fmla="*/ 6112 h 666802"/>
                  <a:gd name="connsiteX3" fmla="*/ 676648 w 704447"/>
                  <a:gd name="connsiteY3" fmla="*/ 198265 h 666802"/>
                  <a:gd name="connsiteX4" fmla="*/ 677847 w 704447"/>
                  <a:gd name="connsiteY4" fmla="*/ 482086 h 666802"/>
                  <a:gd name="connsiteX5" fmla="*/ 654293 w 704447"/>
                  <a:gd name="connsiteY5" fmla="*/ 630211 h 666802"/>
                  <a:gd name="connsiteX6" fmla="*/ 343258 w 704447"/>
                  <a:gd name="connsiteY6" fmla="*/ 642346 h 666802"/>
                  <a:gd name="connsiteX7" fmla="*/ 8984 w 704447"/>
                  <a:gd name="connsiteY7" fmla="*/ 327847 h 666802"/>
                  <a:gd name="connsiteX0" fmla="*/ 8984 w 704447"/>
                  <a:gd name="connsiteY0" fmla="*/ 327847 h 651486"/>
                  <a:gd name="connsiteX1" fmla="*/ 120641 w 704447"/>
                  <a:gd name="connsiteY1" fmla="*/ 73228 h 651486"/>
                  <a:gd name="connsiteX2" fmla="*/ 343258 w 704447"/>
                  <a:gd name="connsiteY2" fmla="*/ 6112 h 651486"/>
                  <a:gd name="connsiteX3" fmla="*/ 676648 w 704447"/>
                  <a:gd name="connsiteY3" fmla="*/ 198265 h 651486"/>
                  <a:gd name="connsiteX4" fmla="*/ 677847 w 704447"/>
                  <a:gd name="connsiteY4" fmla="*/ 482086 h 651486"/>
                  <a:gd name="connsiteX5" fmla="*/ 654293 w 704447"/>
                  <a:gd name="connsiteY5" fmla="*/ 630211 h 651486"/>
                  <a:gd name="connsiteX6" fmla="*/ 343258 w 704447"/>
                  <a:gd name="connsiteY6" fmla="*/ 642346 h 651486"/>
                  <a:gd name="connsiteX7" fmla="*/ 189388 w 704447"/>
                  <a:gd name="connsiteY7" fmla="*/ 536360 h 651486"/>
                  <a:gd name="connsiteX8" fmla="*/ 8984 w 704447"/>
                  <a:gd name="connsiteY8" fmla="*/ 327847 h 651486"/>
                  <a:gd name="connsiteX0" fmla="*/ 2289 w 697752"/>
                  <a:gd name="connsiteY0" fmla="*/ 327847 h 685858"/>
                  <a:gd name="connsiteX1" fmla="*/ 113946 w 697752"/>
                  <a:gd name="connsiteY1" fmla="*/ 73228 h 685858"/>
                  <a:gd name="connsiteX2" fmla="*/ 336563 w 697752"/>
                  <a:gd name="connsiteY2" fmla="*/ 6112 h 685858"/>
                  <a:gd name="connsiteX3" fmla="*/ 669953 w 697752"/>
                  <a:gd name="connsiteY3" fmla="*/ 198265 h 685858"/>
                  <a:gd name="connsiteX4" fmla="*/ 671152 w 697752"/>
                  <a:gd name="connsiteY4" fmla="*/ 482086 h 685858"/>
                  <a:gd name="connsiteX5" fmla="*/ 647598 w 697752"/>
                  <a:gd name="connsiteY5" fmla="*/ 630211 h 685858"/>
                  <a:gd name="connsiteX6" fmla="*/ 336563 w 697752"/>
                  <a:gd name="connsiteY6" fmla="*/ 642346 h 685858"/>
                  <a:gd name="connsiteX7" fmla="*/ 63292 w 697752"/>
                  <a:gd name="connsiteY7" fmla="*/ 666615 h 685858"/>
                  <a:gd name="connsiteX8" fmla="*/ 2289 w 697752"/>
                  <a:gd name="connsiteY8" fmla="*/ 327847 h 685858"/>
                  <a:gd name="connsiteX0" fmla="*/ 11253 w 706716"/>
                  <a:gd name="connsiteY0" fmla="*/ 327847 h 676505"/>
                  <a:gd name="connsiteX1" fmla="*/ 122910 w 706716"/>
                  <a:gd name="connsiteY1" fmla="*/ 73228 h 676505"/>
                  <a:gd name="connsiteX2" fmla="*/ 345527 w 706716"/>
                  <a:gd name="connsiteY2" fmla="*/ 6112 h 676505"/>
                  <a:gd name="connsiteX3" fmla="*/ 678917 w 706716"/>
                  <a:gd name="connsiteY3" fmla="*/ 198265 h 676505"/>
                  <a:gd name="connsiteX4" fmla="*/ 680116 w 706716"/>
                  <a:gd name="connsiteY4" fmla="*/ 482086 h 676505"/>
                  <a:gd name="connsiteX5" fmla="*/ 656562 w 706716"/>
                  <a:gd name="connsiteY5" fmla="*/ 630211 h 676505"/>
                  <a:gd name="connsiteX6" fmla="*/ 345527 w 706716"/>
                  <a:gd name="connsiteY6" fmla="*/ 642346 h 676505"/>
                  <a:gd name="connsiteX7" fmla="*/ 72256 w 706716"/>
                  <a:gd name="connsiteY7" fmla="*/ 666615 h 676505"/>
                  <a:gd name="connsiteX8" fmla="*/ 10745 w 706716"/>
                  <a:gd name="connsiteY8" fmla="*/ 460377 h 676505"/>
                  <a:gd name="connsiteX9" fmla="*/ 11253 w 706716"/>
                  <a:gd name="connsiteY9" fmla="*/ 327847 h 676505"/>
                  <a:gd name="connsiteX0" fmla="*/ 4581 w 700044"/>
                  <a:gd name="connsiteY0" fmla="*/ 327847 h 676505"/>
                  <a:gd name="connsiteX1" fmla="*/ 116238 w 700044"/>
                  <a:gd name="connsiteY1" fmla="*/ 73228 h 676505"/>
                  <a:gd name="connsiteX2" fmla="*/ 338855 w 700044"/>
                  <a:gd name="connsiteY2" fmla="*/ 6112 h 676505"/>
                  <a:gd name="connsiteX3" fmla="*/ 672245 w 700044"/>
                  <a:gd name="connsiteY3" fmla="*/ 198265 h 676505"/>
                  <a:gd name="connsiteX4" fmla="*/ 673444 w 700044"/>
                  <a:gd name="connsiteY4" fmla="*/ 482086 h 676505"/>
                  <a:gd name="connsiteX5" fmla="*/ 649890 w 700044"/>
                  <a:gd name="connsiteY5" fmla="*/ 630211 h 676505"/>
                  <a:gd name="connsiteX6" fmla="*/ 338855 w 700044"/>
                  <a:gd name="connsiteY6" fmla="*/ 642346 h 676505"/>
                  <a:gd name="connsiteX7" fmla="*/ 65584 w 700044"/>
                  <a:gd name="connsiteY7" fmla="*/ 666615 h 676505"/>
                  <a:gd name="connsiteX8" fmla="*/ 25783 w 700044"/>
                  <a:gd name="connsiteY8" fmla="*/ 478468 h 676505"/>
                  <a:gd name="connsiteX9" fmla="*/ 4581 w 700044"/>
                  <a:gd name="connsiteY9" fmla="*/ 327847 h 676505"/>
                  <a:gd name="connsiteX0" fmla="*/ 2388 w 697851"/>
                  <a:gd name="connsiteY0" fmla="*/ 327847 h 676505"/>
                  <a:gd name="connsiteX1" fmla="*/ 114045 w 697851"/>
                  <a:gd name="connsiteY1" fmla="*/ 73228 h 676505"/>
                  <a:gd name="connsiteX2" fmla="*/ 336662 w 697851"/>
                  <a:gd name="connsiteY2" fmla="*/ 6112 h 676505"/>
                  <a:gd name="connsiteX3" fmla="*/ 670052 w 697851"/>
                  <a:gd name="connsiteY3" fmla="*/ 198265 h 676505"/>
                  <a:gd name="connsiteX4" fmla="*/ 671251 w 697851"/>
                  <a:gd name="connsiteY4" fmla="*/ 482086 h 676505"/>
                  <a:gd name="connsiteX5" fmla="*/ 647697 w 697851"/>
                  <a:gd name="connsiteY5" fmla="*/ 630211 h 676505"/>
                  <a:gd name="connsiteX6" fmla="*/ 336662 w 697851"/>
                  <a:gd name="connsiteY6" fmla="*/ 642346 h 676505"/>
                  <a:gd name="connsiteX7" fmla="*/ 63391 w 697851"/>
                  <a:gd name="connsiteY7" fmla="*/ 666615 h 676505"/>
                  <a:gd name="connsiteX8" fmla="*/ 23590 w 697851"/>
                  <a:gd name="connsiteY8" fmla="*/ 478468 h 676505"/>
                  <a:gd name="connsiteX9" fmla="*/ 2388 w 697851"/>
                  <a:gd name="connsiteY9" fmla="*/ 327847 h 676505"/>
                  <a:gd name="connsiteX0" fmla="*/ 2388 w 697851"/>
                  <a:gd name="connsiteY0" fmla="*/ 327847 h 676505"/>
                  <a:gd name="connsiteX1" fmla="*/ 114045 w 697851"/>
                  <a:gd name="connsiteY1" fmla="*/ 73228 h 676505"/>
                  <a:gd name="connsiteX2" fmla="*/ 336662 w 697851"/>
                  <a:gd name="connsiteY2" fmla="*/ 6112 h 676505"/>
                  <a:gd name="connsiteX3" fmla="*/ 670052 w 697851"/>
                  <a:gd name="connsiteY3" fmla="*/ 198265 h 676505"/>
                  <a:gd name="connsiteX4" fmla="*/ 671251 w 697851"/>
                  <a:gd name="connsiteY4" fmla="*/ 482086 h 676505"/>
                  <a:gd name="connsiteX5" fmla="*/ 647697 w 697851"/>
                  <a:gd name="connsiteY5" fmla="*/ 630211 h 676505"/>
                  <a:gd name="connsiteX6" fmla="*/ 336662 w 697851"/>
                  <a:gd name="connsiteY6" fmla="*/ 642346 h 676505"/>
                  <a:gd name="connsiteX7" fmla="*/ 63391 w 697851"/>
                  <a:gd name="connsiteY7" fmla="*/ 666615 h 676505"/>
                  <a:gd name="connsiteX8" fmla="*/ 23590 w 697851"/>
                  <a:gd name="connsiteY8" fmla="*/ 478468 h 676505"/>
                  <a:gd name="connsiteX9" fmla="*/ 2388 w 697851"/>
                  <a:gd name="connsiteY9" fmla="*/ 327847 h 676505"/>
                  <a:gd name="connsiteX0" fmla="*/ 2388 w 697851"/>
                  <a:gd name="connsiteY0" fmla="*/ 327847 h 677036"/>
                  <a:gd name="connsiteX1" fmla="*/ 114045 w 697851"/>
                  <a:gd name="connsiteY1" fmla="*/ 73228 h 677036"/>
                  <a:gd name="connsiteX2" fmla="*/ 336662 w 697851"/>
                  <a:gd name="connsiteY2" fmla="*/ 6112 h 677036"/>
                  <a:gd name="connsiteX3" fmla="*/ 670052 w 697851"/>
                  <a:gd name="connsiteY3" fmla="*/ 198265 h 677036"/>
                  <a:gd name="connsiteX4" fmla="*/ 671251 w 697851"/>
                  <a:gd name="connsiteY4" fmla="*/ 482086 h 677036"/>
                  <a:gd name="connsiteX5" fmla="*/ 647697 w 697851"/>
                  <a:gd name="connsiteY5" fmla="*/ 630211 h 677036"/>
                  <a:gd name="connsiteX6" fmla="*/ 336662 w 697851"/>
                  <a:gd name="connsiteY6" fmla="*/ 642346 h 677036"/>
                  <a:gd name="connsiteX7" fmla="*/ 142991 w 697851"/>
                  <a:gd name="connsiteY7" fmla="*/ 644907 h 677036"/>
                  <a:gd name="connsiteX8" fmla="*/ 63391 w 697851"/>
                  <a:gd name="connsiteY8" fmla="*/ 666615 h 677036"/>
                  <a:gd name="connsiteX9" fmla="*/ 23590 w 697851"/>
                  <a:gd name="connsiteY9" fmla="*/ 478468 h 677036"/>
                  <a:gd name="connsiteX10" fmla="*/ 2388 w 697851"/>
                  <a:gd name="connsiteY10" fmla="*/ 327847 h 677036"/>
                  <a:gd name="connsiteX0" fmla="*/ 2388 w 697851"/>
                  <a:gd name="connsiteY0" fmla="*/ 327847 h 678133"/>
                  <a:gd name="connsiteX1" fmla="*/ 114045 w 697851"/>
                  <a:gd name="connsiteY1" fmla="*/ 73228 h 678133"/>
                  <a:gd name="connsiteX2" fmla="*/ 336662 w 697851"/>
                  <a:gd name="connsiteY2" fmla="*/ 6112 h 678133"/>
                  <a:gd name="connsiteX3" fmla="*/ 670052 w 697851"/>
                  <a:gd name="connsiteY3" fmla="*/ 198265 h 678133"/>
                  <a:gd name="connsiteX4" fmla="*/ 671251 w 697851"/>
                  <a:gd name="connsiteY4" fmla="*/ 482086 h 678133"/>
                  <a:gd name="connsiteX5" fmla="*/ 647697 w 697851"/>
                  <a:gd name="connsiteY5" fmla="*/ 630211 h 678133"/>
                  <a:gd name="connsiteX6" fmla="*/ 336662 w 697851"/>
                  <a:gd name="connsiteY6" fmla="*/ 642346 h 678133"/>
                  <a:gd name="connsiteX7" fmla="*/ 142991 w 697851"/>
                  <a:gd name="connsiteY7" fmla="*/ 644907 h 678133"/>
                  <a:gd name="connsiteX8" fmla="*/ 88717 w 697851"/>
                  <a:gd name="connsiteY8" fmla="*/ 652142 h 678133"/>
                  <a:gd name="connsiteX9" fmla="*/ 63391 w 697851"/>
                  <a:gd name="connsiteY9" fmla="*/ 666615 h 678133"/>
                  <a:gd name="connsiteX10" fmla="*/ 23590 w 697851"/>
                  <a:gd name="connsiteY10" fmla="*/ 478468 h 678133"/>
                  <a:gd name="connsiteX11" fmla="*/ 2388 w 697851"/>
                  <a:gd name="connsiteY11" fmla="*/ 327847 h 678133"/>
                  <a:gd name="connsiteX0" fmla="*/ 2388 w 697851"/>
                  <a:gd name="connsiteY0" fmla="*/ 327847 h 675541"/>
                  <a:gd name="connsiteX1" fmla="*/ 114045 w 697851"/>
                  <a:gd name="connsiteY1" fmla="*/ 73228 h 675541"/>
                  <a:gd name="connsiteX2" fmla="*/ 336662 w 697851"/>
                  <a:gd name="connsiteY2" fmla="*/ 6112 h 675541"/>
                  <a:gd name="connsiteX3" fmla="*/ 670052 w 697851"/>
                  <a:gd name="connsiteY3" fmla="*/ 198265 h 675541"/>
                  <a:gd name="connsiteX4" fmla="*/ 671251 w 697851"/>
                  <a:gd name="connsiteY4" fmla="*/ 482086 h 675541"/>
                  <a:gd name="connsiteX5" fmla="*/ 647697 w 697851"/>
                  <a:gd name="connsiteY5" fmla="*/ 630211 h 675541"/>
                  <a:gd name="connsiteX6" fmla="*/ 336662 w 697851"/>
                  <a:gd name="connsiteY6" fmla="*/ 642346 h 675541"/>
                  <a:gd name="connsiteX7" fmla="*/ 142991 w 697851"/>
                  <a:gd name="connsiteY7" fmla="*/ 644907 h 675541"/>
                  <a:gd name="connsiteX8" fmla="*/ 63391 w 697851"/>
                  <a:gd name="connsiteY8" fmla="*/ 666615 h 675541"/>
                  <a:gd name="connsiteX9" fmla="*/ 23590 w 697851"/>
                  <a:gd name="connsiteY9" fmla="*/ 478468 h 675541"/>
                  <a:gd name="connsiteX10" fmla="*/ 2388 w 697851"/>
                  <a:gd name="connsiteY10" fmla="*/ 327847 h 675541"/>
                  <a:gd name="connsiteX0" fmla="*/ 6498 w 701961"/>
                  <a:gd name="connsiteY0" fmla="*/ 327847 h 656929"/>
                  <a:gd name="connsiteX1" fmla="*/ 118155 w 701961"/>
                  <a:gd name="connsiteY1" fmla="*/ 73228 h 656929"/>
                  <a:gd name="connsiteX2" fmla="*/ 340772 w 701961"/>
                  <a:gd name="connsiteY2" fmla="*/ 6112 h 656929"/>
                  <a:gd name="connsiteX3" fmla="*/ 674162 w 701961"/>
                  <a:gd name="connsiteY3" fmla="*/ 198265 h 656929"/>
                  <a:gd name="connsiteX4" fmla="*/ 675361 w 701961"/>
                  <a:gd name="connsiteY4" fmla="*/ 482086 h 656929"/>
                  <a:gd name="connsiteX5" fmla="*/ 651807 w 701961"/>
                  <a:gd name="connsiteY5" fmla="*/ 630211 h 656929"/>
                  <a:gd name="connsiteX6" fmla="*/ 340772 w 701961"/>
                  <a:gd name="connsiteY6" fmla="*/ 642346 h 656929"/>
                  <a:gd name="connsiteX7" fmla="*/ 147101 w 701961"/>
                  <a:gd name="connsiteY7" fmla="*/ 644907 h 656929"/>
                  <a:gd name="connsiteX8" fmla="*/ 27700 w 701961"/>
                  <a:gd name="connsiteY8" fmla="*/ 478468 h 656929"/>
                  <a:gd name="connsiteX9" fmla="*/ 6498 w 701961"/>
                  <a:gd name="connsiteY9" fmla="*/ 327847 h 656929"/>
                  <a:gd name="connsiteX0" fmla="*/ 6498 w 701961"/>
                  <a:gd name="connsiteY0" fmla="*/ 327847 h 649636"/>
                  <a:gd name="connsiteX1" fmla="*/ 118155 w 701961"/>
                  <a:gd name="connsiteY1" fmla="*/ 73228 h 649636"/>
                  <a:gd name="connsiteX2" fmla="*/ 340772 w 701961"/>
                  <a:gd name="connsiteY2" fmla="*/ 6112 h 649636"/>
                  <a:gd name="connsiteX3" fmla="*/ 674162 w 701961"/>
                  <a:gd name="connsiteY3" fmla="*/ 198265 h 649636"/>
                  <a:gd name="connsiteX4" fmla="*/ 675361 w 701961"/>
                  <a:gd name="connsiteY4" fmla="*/ 482086 h 649636"/>
                  <a:gd name="connsiteX5" fmla="*/ 651807 w 701961"/>
                  <a:gd name="connsiteY5" fmla="*/ 630211 h 649636"/>
                  <a:gd name="connsiteX6" fmla="*/ 402282 w 701961"/>
                  <a:gd name="connsiteY6" fmla="*/ 569982 h 649636"/>
                  <a:gd name="connsiteX7" fmla="*/ 147101 w 701961"/>
                  <a:gd name="connsiteY7" fmla="*/ 644907 h 649636"/>
                  <a:gd name="connsiteX8" fmla="*/ 27700 w 701961"/>
                  <a:gd name="connsiteY8" fmla="*/ 478468 h 649636"/>
                  <a:gd name="connsiteX9" fmla="*/ 6498 w 701961"/>
                  <a:gd name="connsiteY9" fmla="*/ 327847 h 649636"/>
                  <a:gd name="connsiteX0" fmla="*/ 6498 w 701961"/>
                  <a:gd name="connsiteY0" fmla="*/ 315295 h 637084"/>
                  <a:gd name="connsiteX1" fmla="*/ 118155 w 701961"/>
                  <a:gd name="connsiteY1" fmla="*/ 60676 h 637084"/>
                  <a:gd name="connsiteX2" fmla="*/ 478265 w 701961"/>
                  <a:gd name="connsiteY2" fmla="*/ 8032 h 637084"/>
                  <a:gd name="connsiteX3" fmla="*/ 674162 w 701961"/>
                  <a:gd name="connsiteY3" fmla="*/ 185713 h 637084"/>
                  <a:gd name="connsiteX4" fmla="*/ 675361 w 701961"/>
                  <a:gd name="connsiteY4" fmla="*/ 469534 h 637084"/>
                  <a:gd name="connsiteX5" fmla="*/ 651807 w 701961"/>
                  <a:gd name="connsiteY5" fmla="*/ 617659 h 637084"/>
                  <a:gd name="connsiteX6" fmla="*/ 402282 w 701961"/>
                  <a:gd name="connsiteY6" fmla="*/ 557430 h 637084"/>
                  <a:gd name="connsiteX7" fmla="*/ 147101 w 701961"/>
                  <a:gd name="connsiteY7" fmla="*/ 632355 h 637084"/>
                  <a:gd name="connsiteX8" fmla="*/ 27700 w 701961"/>
                  <a:gd name="connsiteY8" fmla="*/ 465916 h 637084"/>
                  <a:gd name="connsiteX9" fmla="*/ 6498 w 701961"/>
                  <a:gd name="connsiteY9" fmla="*/ 315295 h 637084"/>
                  <a:gd name="connsiteX0" fmla="*/ 6498 w 701961"/>
                  <a:gd name="connsiteY0" fmla="*/ 315295 h 637084"/>
                  <a:gd name="connsiteX1" fmla="*/ 118155 w 701961"/>
                  <a:gd name="connsiteY1" fmla="*/ 60676 h 637084"/>
                  <a:gd name="connsiteX2" fmla="*/ 420373 w 701961"/>
                  <a:gd name="connsiteY2" fmla="*/ 8032 h 637084"/>
                  <a:gd name="connsiteX3" fmla="*/ 674162 w 701961"/>
                  <a:gd name="connsiteY3" fmla="*/ 185713 h 637084"/>
                  <a:gd name="connsiteX4" fmla="*/ 675361 w 701961"/>
                  <a:gd name="connsiteY4" fmla="*/ 469534 h 637084"/>
                  <a:gd name="connsiteX5" fmla="*/ 651807 w 701961"/>
                  <a:gd name="connsiteY5" fmla="*/ 617659 h 637084"/>
                  <a:gd name="connsiteX6" fmla="*/ 402282 w 701961"/>
                  <a:gd name="connsiteY6" fmla="*/ 557430 h 637084"/>
                  <a:gd name="connsiteX7" fmla="*/ 147101 w 701961"/>
                  <a:gd name="connsiteY7" fmla="*/ 632355 h 637084"/>
                  <a:gd name="connsiteX8" fmla="*/ 27700 w 701961"/>
                  <a:gd name="connsiteY8" fmla="*/ 465916 h 637084"/>
                  <a:gd name="connsiteX9" fmla="*/ 6498 w 701961"/>
                  <a:gd name="connsiteY9" fmla="*/ 315295 h 637084"/>
                  <a:gd name="connsiteX0" fmla="*/ 2803 w 698266"/>
                  <a:gd name="connsiteY0" fmla="*/ 315295 h 637084"/>
                  <a:gd name="connsiteX1" fmla="*/ 63805 w 698266"/>
                  <a:gd name="connsiteY1" fmla="*/ 60676 h 637084"/>
                  <a:gd name="connsiteX2" fmla="*/ 416678 w 698266"/>
                  <a:gd name="connsiteY2" fmla="*/ 8032 h 637084"/>
                  <a:gd name="connsiteX3" fmla="*/ 670467 w 698266"/>
                  <a:gd name="connsiteY3" fmla="*/ 185713 h 637084"/>
                  <a:gd name="connsiteX4" fmla="*/ 671666 w 698266"/>
                  <a:gd name="connsiteY4" fmla="*/ 469534 h 637084"/>
                  <a:gd name="connsiteX5" fmla="*/ 648112 w 698266"/>
                  <a:gd name="connsiteY5" fmla="*/ 617659 h 637084"/>
                  <a:gd name="connsiteX6" fmla="*/ 398587 w 698266"/>
                  <a:gd name="connsiteY6" fmla="*/ 557430 h 637084"/>
                  <a:gd name="connsiteX7" fmla="*/ 143406 w 698266"/>
                  <a:gd name="connsiteY7" fmla="*/ 632355 h 637084"/>
                  <a:gd name="connsiteX8" fmla="*/ 24005 w 698266"/>
                  <a:gd name="connsiteY8" fmla="*/ 465916 h 637084"/>
                  <a:gd name="connsiteX9" fmla="*/ 2803 w 698266"/>
                  <a:gd name="connsiteY9" fmla="*/ 315295 h 637084"/>
                  <a:gd name="connsiteX0" fmla="*/ 4379 w 699842"/>
                  <a:gd name="connsiteY0" fmla="*/ 313064 h 634853"/>
                  <a:gd name="connsiteX1" fmla="*/ 87091 w 699842"/>
                  <a:gd name="connsiteY1" fmla="*/ 69299 h 634853"/>
                  <a:gd name="connsiteX2" fmla="*/ 418254 w 699842"/>
                  <a:gd name="connsiteY2" fmla="*/ 5801 h 634853"/>
                  <a:gd name="connsiteX3" fmla="*/ 672043 w 699842"/>
                  <a:gd name="connsiteY3" fmla="*/ 183482 h 634853"/>
                  <a:gd name="connsiteX4" fmla="*/ 673242 w 699842"/>
                  <a:gd name="connsiteY4" fmla="*/ 467303 h 634853"/>
                  <a:gd name="connsiteX5" fmla="*/ 649688 w 699842"/>
                  <a:gd name="connsiteY5" fmla="*/ 615428 h 634853"/>
                  <a:gd name="connsiteX6" fmla="*/ 400163 w 699842"/>
                  <a:gd name="connsiteY6" fmla="*/ 555199 h 634853"/>
                  <a:gd name="connsiteX7" fmla="*/ 144982 w 699842"/>
                  <a:gd name="connsiteY7" fmla="*/ 630124 h 634853"/>
                  <a:gd name="connsiteX8" fmla="*/ 25581 w 699842"/>
                  <a:gd name="connsiteY8" fmla="*/ 463685 h 634853"/>
                  <a:gd name="connsiteX9" fmla="*/ 4379 w 699842"/>
                  <a:gd name="connsiteY9" fmla="*/ 313064 h 634853"/>
                  <a:gd name="connsiteX0" fmla="*/ 4907 w 700370"/>
                  <a:gd name="connsiteY0" fmla="*/ 312459 h 634248"/>
                  <a:gd name="connsiteX1" fmla="*/ 94855 w 700370"/>
                  <a:gd name="connsiteY1" fmla="*/ 72312 h 634248"/>
                  <a:gd name="connsiteX2" fmla="*/ 418782 w 700370"/>
                  <a:gd name="connsiteY2" fmla="*/ 5196 h 634248"/>
                  <a:gd name="connsiteX3" fmla="*/ 672571 w 700370"/>
                  <a:gd name="connsiteY3" fmla="*/ 182877 h 634248"/>
                  <a:gd name="connsiteX4" fmla="*/ 673770 w 700370"/>
                  <a:gd name="connsiteY4" fmla="*/ 466698 h 634248"/>
                  <a:gd name="connsiteX5" fmla="*/ 650216 w 700370"/>
                  <a:gd name="connsiteY5" fmla="*/ 614823 h 634248"/>
                  <a:gd name="connsiteX6" fmla="*/ 400691 w 700370"/>
                  <a:gd name="connsiteY6" fmla="*/ 554594 h 634248"/>
                  <a:gd name="connsiteX7" fmla="*/ 145510 w 700370"/>
                  <a:gd name="connsiteY7" fmla="*/ 629519 h 634248"/>
                  <a:gd name="connsiteX8" fmla="*/ 26109 w 700370"/>
                  <a:gd name="connsiteY8" fmla="*/ 463080 h 634248"/>
                  <a:gd name="connsiteX9" fmla="*/ 4907 w 700370"/>
                  <a:gd name="connsiteY9" fmla="*/ 312459 h 634248"/>
                  <a:gd name="connsiteX0" fmla="*/ 4907 w 700370"/>
                  <a:gd name="connsiteY0" fmla="*/ 312459 h 634463"/>
                  <a:gd name="connsiteX1" fmla="*/ 94855 w 700370"/>
                  <a:gd name="connsiteY1" fmla="*/ 72312 h 634463"/>
                  <a:gd name="connsiteX2" fmla="*/ 418782 w 700370"/>
                  <a:gd name="connsiteY2" fmla="*/ 5196 h 634463"/>
                  <a:gd name="connsiteX3" fmla="*/ 672571 w 700370"/>
                  <a:gd name="connsiteY3" fmla="*/ 182877 h 634463"/>
                  <a:gd name="connsiteX4" fmla="*/ 673770 w 700370"/>
                  <a:gd name="connsiteY4" fmla="*/ 466698 h 634463"/>
                  <a:gd name="connsiteX5" fmla="*/ 650216 w 700370"/>
                  <a:gd name="connsiteY5" fmla="*/ 614823 h 634463"/>
                  <a:gd name="connsiteX6" fmla="*/ 518187 w 700370"/>
                  <a:gd name="connsiteY6" fmla="*/ 582481 h 634463"/>
                  <a:gd name="connsiteX7" fmla="*/ 400691 w 700370"/>
                  <a:gd name="connsiteY7" fmla="*/ 554594 h 634463"/>
                  <a:gd name="connsiteX8" fmla="*/ 145510 w 700370"/>
                  <a:gd name="connsiteY8" fmla="*/ 629519 h 634463"/>
                  <a:gd name="connsiteX9" fmla="*/ 26109 w 700370"/>
                  <a:gd name="connsiteY9" fmla="*/ 463080 h 634463"/>
                  <a:gd name="connsiteX10" fmla="*/ 4907 w 700370"/>
                  <a:gd name="connsiteY10" fmla="*/ 312459 h 634463"/>
                  <a:gd name="connsiteX0" fmla="*/ 4907 w 700370"/>
                  <a:gd name="connsiteY0" fmla="*/ 312459 h 645115"/>
                  <a:gd name="connsiteX1" fmla="*/ 94855 w 700370"/>
                  <a:gd name="connsiteY1" fmla="*/ 72312 h 645115"/>
                  <a:gd name="connsiteX2" fmla="*/ 418782 w 700370"/>
                  <a:gd name="connsiteY2" fmla="*/ 5196 h 645115"/>
                  <a:gd name="connsiteX3" fmla="*/ 672571 w 700370"/>
                  <a:gd name="connsiteY3" fmla="*/ 182877 h 645115"/>
                  <a:gd name="connsiteX4" fmla="*/ 673770 w 700370"/>
                  <a:gd name="connsiteY4" fmla="*/ 466698 h 645115"/>
                  <a:gd name="connsiteX5" fmla="*/ 650216 w 700370"/>
                  <a:gd name="connsiteY5" fmla="*/ 614823 h 645115"/>
                  <a:gd name="connsiteX6" fmla="*/ 518187 w 700370"/>
                  <a:gd name="connsiteY6" fmla="*/ 643990 h 645115"/>
                  <a:gd name="connsiteX7" fmla="*/ 518187 w 700370"/>
                  <a:gd name="connsiteY7" fmla="*/ 582481 h 645115"/>
                  <a:gd name="connsiteX8" fmla="*/ 400691 w 700370"/>
                  <a:gd name="connsiteY8" fmla="*/ 554594 h 645115"/>
                  <a:gd name="connsiteX9" fmla="*/ 145510 w 700370"/>
                  <a:gd name="connsiteY9" fmla="*/ 629519 h 645115"/>
                  <a:gd name="connsiteX10" fmla="*/ 26109 w 700370"/>
                  <a:gd name="connsiteY10" fmla="*/ 463080 h 645115"/>
                  <a:gd name="connsiteX11" fmla="*/ 4907 w 700370"/>
                  <a:gd name="connsiteY11" fmla="*/ 312459 h 645115"/>
                  <a:gd name="connsiteX0" fmla="*/ 4907 w 700370"/>
                  <a:gd name="connsiteY0" fmla="*/ 312459 h 645115"/>
                  <a:gd name="connsiteX1" fmla="*/ 94855 w 700370"/>
                  <a:gd name="connsiteY1" fmla="*/ 72312 h 645115"/>
                  <a:gd name="connsiteX2" fmla="*/ 418782 w 700370"/>
                  <a:gd name="connsiteY2" fmla="*/ 5196 h 645115"/>
                  <a:gd name="connsiteX3" fmla="*/ 672571 w 700370"/>
                  <a:gd name="connsiteY3" fmla="*/ 182877 h 645115"/>
                  <a:gd name="connsiteX4" fmla="*/ 673770 w 700370"/>
                  <a:gd name="connsiteY4" fmla="*/ 466698 h 645115"/>
                  <a:gd name="connsiteX5" fmla="*/ 650216 w 700370"/>
                  <a:gd name="connsiteY5" fmla="*/ 614823 h 645115"/>
                  <a:gd name="connsiteX6" fmla="*/ 518187 w 700370"/>
                  <a:gd name="connsiteY6" fmla="*/ 643990 h 645115"/>
                  <a:gd name="connsiteX7" fmla="*/ 467532 w 700370"/>
                  <a:gd name="connsiteY7" fmla="*/ 600572 h 645115"/>
                  <a:gd name="connsiteX8" fmla="*/ 400691 w 700370"/>
                  <a:gd name="connsiteY8" fmla="*/ 554594 h 645115"/>
                  <a:gd name="connsiteX9" fmla="*/ 145510 w 700370"/>
                  <a:gd name="connsiteY9" fmla="*/ 629519 h 645115"/>
                  <a:gd name="connsiteX10" fmla="*/ 26109 w 700370"/>
                  <a:gd name="connsiteY10" fmla="*/ 463080 h 645115"/>
                  <a:gd name="connsiteX11" fmla="*/ 4907 w 700370"/>
                  <a:gd name="connsiteY11" fmla="*/ 312459 h 645115"/>
                  <a:gd name="connsiteX0" fmla="*/ 4907 w 700370"/>
                  <a:gd name="connsiteY0" fmla="*/ 312459 h 646731"/>
                  <a:gd name="connsiteX1" fmla="*/ 94855 w 700370"/>
                  <a:gd name="connsiteY1" fmla="*/ 72312 h 646731"/>
                  <a:gd name="connsiteX2" fmla="*/ 418782 w 700370"/>
                  <a:gd name="connsiteY2" fmla="*/ 5196 h 646731"/>
                  <a:gd name="connsiteX3" fmla="*/ 672571 w 700370"/>
                  <a:gd name="connsiteY3" fmla="*/ 182877 h 646731"/>
                  <a:gd name="connsiteX4" fmla="*/ 673770 w 700370"/>
                  <a:gd name="connsiteY4" fmla="*/ 466698 h 646731"/>
                  <a:gd name="connsiteX5" fmla="*/ 650216 w 700370"/>
                  <a:gd name="connsiteY5" fmla="*/ 614823 h 646731"/>
                  <a:gd name="connsiteX6" fmla="*/ 518187 w 700370"/>
                  <a:gd name="connsiteY6" fmla="*/ 643990 h 646731"/>
                  <a:gd name="connsiteX7" fmla="*/ 400691 w 700370"/>
                  <a:gd name="connsiteY7" fmla="*/ 554594 h 646731"/>
                  <a:gd name="connsiteX8" fmla="*/ 145510 w 700370"/>
                  <a:gd name="connsiteY8" fmla="*/ 629519 h 646731"/>
                  <a:gd name="connsiteX9" fmla="*/ 26109 w 700370"/>
                  <a:gd name="connsiteY9" fmla="*/ 463080 h 646731"/>
                  <a:gd name="connsiteX10" fmla="*/ 4907 w 700370"/>
                  <a:gd name="connsiteY10" fmla="*/ 312459 h 646731"/>
                  <a:gd name="connsiteX0" fmla="*/ 4907 w 700370"/>
                  <a:gd name="connsiteY0" fmla="*/ 312459 h 634179"/>
                  <a:gd name="connsiteX1" fmla="*/ 94855 w 700370"/>
                  <a:gd name="connsiteY1" fmla="*/ 72312 h 634179"/>
                  <a:gd name="connsiteX2" fmla="*/ 418782 w 700370"/>
                  <a:gd name="connsiteY2" fmla="*/ 5196 h 634179"/>
                  <a:gd name="connsiteX3" fmla="*/ 672571 w 700370"/>
                  <a:gd name="connsiteY3" fmla="*/ 182877 h 634179"/>
                  <a:gd name="connsiteX4" fmla="*/ 673770 w 700370"/>
                  <a:gd name="connsiteY4" fmla="*/ 466698 h 634179"/>
                  <a:gd name="connsiteX5" fmla="*/ 650216 w 700370"/>
                  <a:gd name="connsiteY5" fmla="*/ 614823 h 634179"/>
                  <a:gd name="connsiteX6" fmla="*/ 529041 w 700370"/>
                  <a:gd name="connsiteY6" fmla="*/ 625899 h 634179"/>
                  <a:gd name="connsiteX7" fmla="*/ 400691 w 700370"/>
                  <a:gd name="connsiteY7" fmla="*/ 554594 h 634179"/>
                  <a:gd name="connsiteX8" fmla="*/ 145510 w 700370"/>
                  <a:gd name="connsiteY8" fmla="*/ 629519 h 634179"/>
                  <a:gd name="connsiteX9" fmla="*/ 26109 w 700370"/>
                  <a:gd name="connsiteY9" fmla="*/ 463080 h 634179"/>
                  <a:gd name="connsiteX10" fmla="*/ 4907 w 700370"/>
                  <a:gd name="connsiteY10" fmla="*/ 312459 h 634179"/>
                  <a:gd name="connsiteX0" fmla="*/ 4907 w 700370"/>
                  <a:gd name="connsiteY0" fmla="*/ 312459 h 632069"/>
                  <a:gd name="connsiteX1" fmla="*/ 94855 w 700370"/>
                  <a:gd name="connsiteY1" fmla="*/ 72312 h 632069"/>
                  <a:gd name="connsiteX2" fmla="*/ 418782 w 700370"/>
                  <a:gd name="connsiteY2" fmla="*/ 5196 h 632069"/>
                  <a:gd name="connsiteX3" fmla="*/ 672571 w 700370"/>
                  <a:gd name="connsiteY3" fmla="*/ 182877 h 632069"/>
                  <a:gd name="connsiteX4" fmla="*/ 673770 w 700370"/>
                  <a:gd name="connsiteY4" fmla="*/ 466698 h 632069"/>
                  <a:gd name="connsiteX5" fmla="*/ 650216 w 700370"/>
                  <a:gd name="connsiteY5" fmla="*/ 614823 h 632069"/>
                  <a:gd name="connsiteX6" fmla="*/ 529041 w 700370"/>
                  <a:gd name="connsiteY6" fmla="*/ 625899 h 632069"/>
                  <a:gd name="connsiteX7" fmla="*/ 400691 w 700370"/>
                  <a:gd name="connsiteY7" fmla="*/ 554594 h 632069"/>
                  <a:gd name="connsiteX8" fmla="*/ 145510 w 700370"/>
                  <a:gd name="connsiteY8" fmla="*/ 629519 h 632069"/>
                  <a:gd name="connsiteX9" fmla="*/ 80381 w 700370"/>
                  <a:gd name="connsiteY9" fmla="*/ 557153 h 632069"/>
                  <a:gd name="connsiteX10" fmla="*/ 26109 w 700370"/>
                  <a:gd name="connsiteY10" fmla="*/ 463080 h 632069"/>
                  <a:gd name="connsiteX11" fmla="*/ 4907 w 700370"/>
                  <a:gd name="connsiteY11" fmla="*/ 312459 h 632069"/>
                  <a:gd name="connsiteX0" fmla="*/ 4907 w 700370"/>
                  <a:gd name="connsiteY0" fmla="*/ 312459 h 686138"/>
                  <a:gd name="connsiteX1" fmla="*/ 94855 w 700370"/>
                  <a:gd name="connsiteY1" fmla="*/ 72312 h 686138"/>
                  <a:gd name="connsiteX2" fmla="*/ 418782 w 700370"/>
                  <a:gd name="connsiteY2" fmla="*/ 5196 h 686138"/>
                  <a:gd name="connsiteX3" fmla="*/ 672571 w 700370"/>
                  <a:gd name="connsiteY3" fmla="*/ 182877 h 686138"/>
                  <a:gd name="connsiteX4" fmla="*/ 673770 w 700370"/>
                  <a:gd name="connsiteY4" fmla="*/ 466698 h 686138"/>
                  <a:gd name="connsiteX5" fmla="*/ 650216 w 700370"/>
                  <a:gd name="connsiteY5" fmla="*/ 614823 h 686138"/>
                  <a:gd name="connsiteX6" fmla="*/ 529041 w 700370"/>
                  <a:gd name="connsiteY6" fmla="*/ 625899 h 686138"/>
                  <a:gd name="connsiteX7" fmla="*/ 400691 w 700370"/>
                  <a:gd name="connsiteY7" fmla="*/ 554594 h 686138"/>
                  <a:gd name="connsiteX8" fmla="*/ 145510 w 700370"/>
                  <a:gd name="connsiteY8" fmla="*/ 629519 h 686138"/>
                  <a:gd name="connsiteX9" fmla="*/ 40581 w 700370"/>
                  <a:gd name="connsiteY9" fmla="*/ 680172 h 686138"/>
                  <a:gd name="connsiteX10" fmla="*/ 26109 w 700370"/>
                  <a:gd name="connsiteY10" fmla="*/ 463080 h 686138"/>
                  <a:gd name="connsiteX11" fmla="*/ 4907 w 700370"/>
                  <a:gd name="connsiteY11" fmla="*/ 312459 h 686138"/>
                  <a:gd name="connsiteX0" fmla="*/ 4907 w 700370"/>
                  <a:gd name="connsiteY0" fmla="*/ 312459 h 692596"/>
                  <a:gd name="connsiteX1" fmla="*/ 94855 w 700370"/>
                  <a:gd name="connsiteY1" fmla="*/ 72312 h 692596"/>
                  <a:gd name="connsiteX2" fmla="*/ 418782 w 700370"/>
                  <a:gd name="connsiteY2" fmla="*/ 5196 h 692596"/>
                  <a:gd name="connsiteX3" fmla="*/ 672571 w 700370"/>
                  <a:gd name="connsiteY3" fmla="*/ 182877 h 692596"/>
                  <a:gd name="connsiteX4" fmla="*/ 673770 w 700370"/>
                  <a:gd name="connsiteY4" fmla="*/ 466698 h 692596"/>
                  <a:gd name="connsiteX5" fmla="*/ 650216 w 700370"/>
                  <a:gd name="connsiteY5" fmla="*/ 614823 h 692596"/>
                  <a:gd name="connsiteX6" fmla="*/ 529041 w 700370"/>
                  <a:gd name="connsiteY6" fmla="*/ 625899 h 692596"/>
                  <a:gd name="connsiteX7" fmla="*/ 400691 w 700370"/>
                  <a:gd name="connsiteY7" fmla="*/ 554594 h 692596"/>
                  <a:gd name="connsiteX8" fmla="*/ 163601 w 700370"/>
                  <a:gd name="connsiteY8" fmla="*/ 680174 h 692596"/>
                  <a:gd name="connsiteX9" fmla="*/ 40581 w 700370"/>
                  <a:gd name="connsiteY9" fmla="*/ 680172 h 692596"/>
                  <a:gd name="connsiteX10" fmla="*/ 26109 w 700370"/>
                  <a:gd name="connsiteY10" fmla="*/ 463080 h 692596"/>
                  <a:gd name="connsiteX11" fmla="*/ 4907 w 700370"/>
                  <a:gd name="connsiteY11" fmla="*/ 312459 h 692596"/>
                  <a:gd name="connsiteX0" fmla="*/ 4907 w 700370"/>
                  <a:gd name="connsiteY0" fmla="*/ 312459 h 680188"/>
                  <a:gd name="connsiteX1" fmla="*/ 94855 w 700370"/>
                  <a:gd name="connsiteY1" fmla="*/ 72312 h 680188"/>
                  <a:gd name="connsiteX2" fmla="*/ 418782 w 700370"/>
                  <a:gd name="connsiteY2" fmla="*/ 5196 h 680188"/>
                  <a:gd name="connsiteX3" fmla="*/ 672571 w 700370"/>
                  <a:gd name="connsiteY3" fmla="*/ 182877 h 680188"/>
                  <a:gd name="connsiteX4" fmla="*/ 673770 w 700370"/>
                  <a:gd name="connsiteY4" fmla="*/ 466698 h 680188"/>
                  <a:gd name="connsiteX5" fmla="*/ 650216 w 700370"/>
                  <a:gd name="connsiteY5" fmla="*/ 614823 h 680188"/>
                  <a:gd name="connsiteX6" fmla="*/ 529041 w 700370"/>
                  <a:gd name="connsiteY6" fmla="*/ 625899 h 680188"/>
                  <a:gd name="connsiteX7" fmla="*/ 400691 w 700370"/>
                  <a:gd name="connsiteY7" fmla="*/ 554594 h 680188"/>
                  <a:gd name="connsiteX8" fmla="*/ 163601 w 700370"/>
                  <a:gd name="connsiteY8" fmla="*/ 680174 h 680188"/>
                  <a:gd name="connsiteX9" fmla="*/ 69526 w 700370"/>
                  <a:gd name="connsiteY9" fmla="*/ 643990 h 680188"/>
                  <a:gd name="connsiteX10" fmla="*/ 26109 w 700370"/>
                  <a:gd name="connsiteY10" fmla="*/ 463080 h 680188"/>
                  <a:gd name="connsiteX11" fmla="*/ 4907 w 700370"/>
                  <a:gd name="connsiteY11" fmla="*/ 312459 h 680188"/>
                  <a:gd name="connsiteX0" fmla="*/ 4907 w 700370"/>
                  <a:gd name="connsiteY0" fmla="*/ 312459 h 669519"/>
                  <a:gd name="connsiteX1" fmla="*/ 94855 w 700370"/>
                  <a:gd name="connsiteY1" fmla="*/ 72312 h 669519"/>
                  <a:gd name="connsiteX2" fmla="*/ 418782 w 700370"/>
                  <a:gd name="connsiteY2" fmla="*/ 5196 h 669519"/>
                  <a:gd name="connsiteX3" fmla="*/ 672571 w 700370"/>
                  <a:gd name="connsiteY3" fmla="*/ 182877 h 669519"/>
                  <a:gd name="connsiteX4" fmla="*/ 673770 w 700370"/>
                  <a:gd name="connsiteY4" fmla="*/ 466698 h 669519"/>
                  <a:gd name="connsiteX5" fmla="*/ 650216 w 700370"/>
                  <a:gd name="connsiteY5" fmla="*/ 614823 h 669519"/>
                  <a:gd name="connsiteX6" fmla="*/ 529041 w 700370"/>
                  <a:gd name="connsiteY6" fmla="*/ 625899 h 669519"/>
                  <a:gd name="connsiteX7" fmla="*/ 400691 w 700370"/>
                  <a:gd name="connsiteY7" fmla="*/ 554594 h 669519"/>
                  <a:gd name="connsiteX8" fmla="*/ 145510 w 700370"/>
                  <a:gd name="connsiteY8" fmla="*/ 669320 h 669519"/>
                  <a:gd name="connsiteX9" fmla="*/ 69526 w 700370"/>
                  <a:gd name="connsiteY9" fmla="*/ 643990 h 669519"/>
                  <a:gd name="connsiteX10" fmla="*/ 26109 w 700370"/>
                  <a:gd name="connsiteY10" fmla="*/ 463080 h 669519"/>
                  <a:gd name="connsiteX11" fmla="*/ 4907 w 700370"/>
                  <a:gd name="connsiteY11" fmla="*/ 312459 h 669519"/>
                  <a:gd name="connsiteX0" fmla="*/ 4009 w 699472"/>
                  <a:gd name="connsiteY0" fmla="*/ 312459 h 669519"/>
                  <a:gd name="connsiteX1" fmla="*/ 93957 w 699472"/>
                  <a:gd name="connsiteY1" fmla="*/ 72312 h 669519"/>
                  <a:gd name="connsiteX2" fmla="*/ 417884 w 699472"/>
                  <a:gd name="connsiteY2" fmla="*/ 5196 h 669519"/>
                  <a:gd name="connsiteX3" fmla="*/ 671673 w 699472"/>
                  <a:gd name="connsiteY3" fmla="*/ 182877 h 669519"/>
                  <a:gd name="connsiteX4" fmla="*/ 672872 w 699472"/>
                  <a:gd name="connsiteY4" fmla="*/ 466698 h 669519"/>
                  <a:gd name="connsiteX5" fmla="*/ 649318 w 699472"/>
                  <a:gd name="connsiteY5" fmla="*/ 614823 h 669519"/>
                  <a:gd name="connsiteX6" fmla="*/ 528143 w 699472"/>
                  <a:gd name="connsiteY6" fmla="*/ 625899 h 669519"/>
                  <a:gd name="connsiteX7" fmla="*/ 399793 w 699472"/>
                  <a:gd name="connsiteY7" fmla="*/ 554594 h 669519"/>
                  <a:gd name="connsiteX8" fmla="*/ 144612 w 699472"/>
                  <a:gd name="connsiteY8" fmla="*/ 669320 h 669519"/>
                  <a:gd name="connsiteX9" fmla="*/ 68628 w 699472"/>
                  <a:gd name="connsiteY9" fmla="*/ 643990 h 669519"/>
                  <a:gd name="connsiteX10" fmla="*/ 28778 w 699472"/>
                  <a:gd name="connsiteY10" fmla="*/ 455945 h 669519"/>
                  <a:gd name="connsiteX11" fmla="*/ 4009 w 699472"/>
                  <a:gd name="connsiteY11" fmla="*/ 312459 h 669519"/>
                  <a:gd name="connsiteX0" fmla="*/ 9400 w 687026"/>
                  <a:gd name="connsiteY0" fmla="*/ 319593 h 669519"/>
                  <a:gd name="connsiteX1" fmla="*/ 81511 w 687026"/>
                  <a:gd name="connsiteY1" fmla="*/ 72312 h 669519"/>
                  <a:gd name="connsiteX2" fmla="*/ 405438 w 687026"/>
                  <a:gd name="connsiteY2" fmla="*/ 5196 h 669519"/>
                  <a:gd name="connsiteX3" fmla="*/ 659227 w 687026"/>
                  <a:gd name="connsiteY3" fmla="*/ 182877 h 669519"/>
                  <a:gd name="connsiteX4" fmla="*/ 660426 w 687026"/>
                  <a:gd name="connsiteY4" fmla="*/ 466698 h 669519"/>
                  <a:gd name="connsiteX5" fmla="*/ 636872 w 687026"/>
                  <a:gd name="connsiteY5" fmla="*/ 614823 h 669519"/>
                  <a:gd name="connsiteX6" fmla="*/ 515697 w 687026"/>
                  <a:gd name="connsiteY6" fmla="*/ 625899 h 669519"/>
                  <a:gd name="connsiteX7" fmla="*/ 387347 w 687026"/>
                  <a:gd name="connsiteY7" fmla="*/ 554594 h 669519"/>
                  <a:gd name="connsiteX8" fmla="*/ 132166 w 687026"/>
                  <a:gd name="connsiteY8" fmla="*/ 669320 h 669519"/>
                  <a:gd name="connsiteX9" fmla="*/ 56182 w 687026"/>
                  <a:gd name="connsiteY9" fmla="*/ 643990 h 669519"/>
                  <a:gd name="connsiteX10" fmla="*/ 16332 w 687026"/>
                  <a:gd name="connsiteY10" fmla="*/ 455945 h 669519"/>
                  <a:gd name="connsiteX11" fmla="*/ 9400 w 687026"/>
                  <a:gd name="connsiteY11" fmla="*/ 319593 h 669519"/>
                  <a:gd name="connsiteX0" fmla="*/ 2103 w 718970"/>
                  <a:gd name="connsiteY0" fmla="*/ 258947 h 669519"/>
                  <a:gd name="connsiteX1" fmla="*/ 113455 w 718970"/>
                  <a:gd name="connsiteY1" fmla="*/ 72312 h 669519"/>
                  <a:gd name="connsiteX2" fmla="*/ 437382 w 718970"/>
                  <a:gd name="connsiteY2" fmla="*/ 5196 h 669519"/>
                  <a:gd name="connsiteX3" fmla="*/ 691171 w 718970"/>
                  <a:gd name="connsiteY3" fmla="*/ 182877 h 669519"/>
                  <a:gd name="connsiteX4" fmla="*/ 692370 w 718970"/>
                  <a:gd name="connsiteY4" fmla="*/ 466698 h 669519"/>
                  <a:gd name="connsiteX5" fmla="*/ 668816 w 718970"/>
                  <a:gd name="connsiteY5" fmla="*/ 614823 h 669519"/>
                  <a:gd name="connsiteX6" fmla="*/ 547641 w 718970"/>
                  <a:gd name="connsiteY6" fmla="*/ 625899 h 669519"/>
                  <a:gd name="connsiteX7" fmla="*/ 419291 w 718970"/>
                  <a:gd name="connsiteY7" fmla="*/ 554594 h 669519"/>
                  <a:gd name="connsiteX8" fmla="*/ 164110 w 718970"/>
                  <a:gd name="connsiteY8" fmla="*/ 669320 h 669519"/>
                  <a:gd name="connsiteX9" fmla="*/ 88126 w 718970"/>
                  <a:gd name="connsiteY9" fmla="*/ 643990 h 669519"/>
                  <a:gd name="connsiteX10" fmla="*/ 48276 w 718970"/>
                  <a:gd name="connsiteY10" fmla="*/ 455945 h 669519"/>
                  <a:gd name="connsiteX11" fmla="*/ 2103 w 718970"/>
                  <a:gd name="connsiteY11" fmla="*/ 258947 h 669519"/>
                  <a:gd name="connsiteX0" fmla="*/ 3105 w 705702"/>
                  <a:gd name="connsiteY0" fmla="*/ 291054 h 669519"/>
                  <a:gd name="connsiteX1" fmla="*/ 100187 w 705702"/>
                  <a:gd name="connsiteY1" fmla="*/ 72312 h 669519"/>
                  <a:gd name="connsiteX2" fmla="*/ 424114 w 705702"/>
                  <a:gd name="connsiteY2" fmla="*/ 5196 h 669519"/>
                  <a:gd name="connsiteX3" fmla="*/ 677903 w 705702"/>
                  <a:gd name="connsiteY3" fmla="*/ 182877 h 669519"/>
                  <a:gd name="connsiteX4" fmla="*/ 679102 w 705702"/>
                  <a:gd name="connsiteY4" fmla="*/ 466698 h 669519"/>
                  <a:gd name="connsiteX5" fmla="*/ 655548 w 705702"/>
                  <a:gd name="connsiteY5" fmla="*/ 614823 h 669519"/>
                  <a:gd name="connsiteX6" fmla="*/ 534373 w 705702"/>
                  <a:gd name="connsiteY6" fmla="*/ 625899 h 669519"/>
                  <a:gd name="connsiteX7" fmla="*/ 406023 w 705702"/>
                  <a:gd name="connsiteY7" fmla="*/ 554594 h 669519"/>
                  <a:gd name="connsiteX8" fmla="*/ 150842 w 705702"/>
                  <a:gd name="connsiteY8" fmla="*/ 669320 h 669519"/>
                  <a:gd name="connsiteX9" fmla="*/ 74858 w 705702"/>
                  <a:gd name="connsiteY9" fmla="*/ 643990 h 669519"/>
                  <a:gd name="connsiteX10" fmla="*/ 35008 w 705702"/>
                  <a:gd name="connsiteY10" fmla="*/ 455945 h 669519"/>
                  <a:gd name="connsiteX11" fmla="*/ 3105 w 705702"/>
                  <a:gd name="connsiteY11" fmla="*/ 291054 h 669519"/>
                  <a:gd name="connsiteX0" fmla="*/ 2568 w 705165"/>
                  <a:gd name="connsiteY0" fmla="*/ 291054 h 669519"/>
                  <a:gd name="connsiteX1" fmla="*/ 99650 w 705165"/>
                  <a:gd name="connsiteY1" fmla="*/ 72312 h 669519"/>
                  <a:gd name="connsiteX2" fmla="*/ 423577 w 705165"/>
                  <a:gd name="connsiteY2" fmla="*/ 5196 h 669519"/>
                  <a:gd name="connsiteX3" fmla="*/ 677366 w 705165"/>
                  <a:gd name="connsiteY3" fmla="*/ 182877 h 669519"/>
                  <a:gd name="connsiteX4" fmla="*/ 678565 w 705165"/>
                  <a:gd name="connsiteY4" fmla="*/ 466698 h 669519"/>
                  <a:gd name="connsiteX5" fmla="*/ 655011 w 705165"/>
                  <a:gd name="connsiteY5" fmla="*/ 614823 h 669519"/>
                  <a:gd name="connsiteX6" fmla="*/ 533836 w 705165"/>
                  <a:gd name="connsiteY6" fmla="*/ 625899 h 669519"/>
                  <a:gd name="connsiteX7" fmla="*/ 405486 w 705165"/>
                  <a:gd name="connsiteY7" fmla="*/ 554594 h 669519"/>
                  <a:gd name="connsiteX8" fmla="*/ 150305 w 705165"/>
                  <a:gd name="connsiteY8" fmla="*/ 669320 h 669519"/>
                  <a:gd name="connsiteX9" fmla="*/ 74321 w 705165"/>
                  <a:gd name="connsiteY9" fmla="*/ 643990 h 669519"/>
                  <a:gd name="connsiteX10" fmla="*/ 38039 w 705165"/>
                  <a:gd name="connsiteY10" fmla="*/ 466647 h 669519"/>
                  <a:gd name="connsiteX11" fmla="*/ 2568 w 705165"/>
                  <a:gd name="connsiteY11" fmla="*/ 291054 h 669519"/>
                  <a:gd name="connsiteX0" fmla="*/ 2568 w 705165"/>
                  <a:gd name="connsiteY0" fmla="*/ 291054 h 657536"/>
                  <a:gd name="connsiteX1" fmla="*/ 99650 w 705165"/>
                  <a:gd name="connsiteY1" fmla="*/ 72312 h 657536"/>
                  <a:gd name="connsiteX2" fmla="*/ 423577 w 705165"/>
                  <a:gd name="connsiteY2" fmla="*/ 5196 h 657536"/>
                  <a:gd name="connsiteX3" fmla="*/ 677366 w 705165"/>
                  <a:gd name="connsiteY3" fmla="*/ 182877 h 657536"/>
                  <a:gd name="connsiteX4" fmla="*/ 678565 w 705165"/>
                  <a:gd name="connsiteY4" fmla="*/ 466698 h 657536"/>
                  <a:gd name="connsiteX5" fmla="*/ 655011 w 705165"/>
                  <a:gd name="connsiteY5" fmla="*/ 614823 h 657536"/>
                  <a:gd name="connsiteX6" fmla="*/ 533836 w 705165"/>
                  <a:gd name="connsiteY6" fmla="*/ 625899 h 657536"/>
                  <a:gd name="connsiteX7" fmla="*/ 405486 w 705165"/>
                  <a:gd name="connsiteY7" fmla="*/ 554594 h 657536"/>
                  <a:gd name="connsiteX8" fmla="*/ 146737 w 705165"/>
                  <a:gd name="connsiteY8" fmla="*/ 647915 h 657536"/>
                  <a:gd name="connsiteX9" fmla="*/ 74321 w 705165"/>
                  <a:gd name="connsiteY9" fmla="*/ 643990 h 657536"/>
                  <a:gd name="connsiteX10" fmla="*/ 38039 w 705165"/>
                  <a:gd name="connsiteY10" fmla="*/ 466647 h 657536"/>
                  <a:gd name="connsiteX11" fmla="*/ 2568 w 705165"/>
                  <a:gd name="connsiteY11" fmla="*/ 291054 h 657536"/>
                  <a:gd name="connsiteX0" fmla="*/ 2568 w 705165"/>
                  <a:gd name="connsiteY0" fmla="*/ 291054 h 649684"/>
                  <a:gd name="connsiteX1" fmla="*/ 99650 w 705165"/>
                  <a:gd name="connsiteY1" fmla="*/ 72312 h 649684"/>
                  <a:gd name="connsiteX2" fmla="*/ 423577 w 705165"/>
                  <a:gd name="connsiteY2" fmla="*/ 5196 h 649684"/>
                  <a:gd name="connsiteX3" fmla="*/ 677366 w 705165"/>
                  <a:gd name="connsiteY3" fmla="*/ 182877 h 649684"/>
                  <a:gd name="connsiteX4" fmla="*/ 678565 w 705165"/>
                  <a:gd name="connsiteY4" fmla="*/ 466698 h 649684"/>
                  <a:gd name="connsiteX5" fmla="*/ 655011 w 705165"/>
                  <a:gd name="connsiteY5" fmla="*/ 614823 h 649684"/>
                  <a:gd name="connsiteX6" fmla="*/ 533836 w 705165"/>
                  <a:gd name="connsiteY6" fmla="*/ 625899 h 649684"/>
                  <a:gd name="connsiteX7" fmla="*/ 405486 w 705165"/>
                  <a:gd name="connsiteY7" fmla="*/ 554594 h 649684"/>
                  <a:gd name="connsiteX8" fmla="*/ 146737 w 705165"/>
                  <a:gd name="connsiteY8" fmla="*/ 647915 h 649684"/>
                  <a:gd name="connsiteX9" fmla="*/ 88590 w 705165"/>
                  <a:gd name="connsiteY9" fmla="*/ 629721 h 649684"/>
                  <a:gd name="connsiteX10" fmla="*/ 38039 w 705165"/>
                  <a:gd name="connsiteY10" fmla="*/ 466647 h 649684"/>
                  <a:gd name="connsiteX11" fmla="*/ 2568 w 705165"/>
                  <a:gd name="connsiteY11" fmla="*/ 291054 h 649684"/>
                  <a:gd name="connsiteX0" fmla="*/ 2568 w 705165"/>
                  <a:gd name="connsiteY0" fmla="*/ 291054 h 647925"/>
                  <a:gd name="connsiteX1" fmla="*/ 99650 w 705165"/>
                  <a:gd name="connsiteY1" fmla="*/ 72312 h 647925"/>
                  <a:gd name="connsiteX2" fmla="*/ 423577 w 705165"/>
                  <a:gd name="connsiteY2" fmla="*/ 5196 h 647925"/>
                  <a:gd name="connsiteX3" fmla="*/ 677366 w 705165"/>
                  <a:gd name="connsiteY3" fmla="*/ 182877 h 647925"/>
                  <a:gd name="connsiteX4" fmla="*/ 678565 w 705165"/>
                  <a:gd name="connsiteY4" fmla="*/ 466698 h 647925"/>
                  <a:gd name="connsiteX5" fmla="*/ 655011 w 705165"/>
                  <a:gd name="connsiteY5" fmla="*/ 614823 h 647925"/>
                  <a:gd name="connsiteX6" fmla="*/ 533836 w 705165"/>
                  <a:gd name="connsiteY6" fmla="*/ 625899 h 647925"/>
                  <a:gd name="connsiteX7" fmla="*/ 405486 w 705165"/>
                  <a:gd name="connsiteY7" fmla="*/ 554594 h 647925"/>
                  <a:gd name="connsiteX8" fmla="*/ 146737 w 705165"/>
                  <a:gd name="connsiteY8" fmla="*/ 647915 h 647925"/>
                  <a:gd name="connsiteX9" fmla="*/ 88590 w 705165"/>
                  <a:gd name="connsiteY9" fmla="*/ 629721 h 647925"/>
                  <a:gd name="connsiteX10" fmla="*/ 56130 w 705165"/>
                  <a:gd name="connsiteY10" fmla="*/ 610629 h 647925"/>
                  <a:gd name="connsiteX11" fmla="*/ 38039 w 705165"/>
                  <a:gd name="connsiteY11" fmla="*/ 466647 h 647925"/>
                  <a:gd name="connsiteX12" fmla="*/ 2568 w 705165"/>
                  <a:gd name="connsiteY12" fmla="*/ 291054 h 647925"/>
                  <a:gd name="connsiteX0" fmla="*/ 2568 w 705165"/>
                  <a:gd name="connsiteY0" fmla="*/ 291054 h 650531"/>
                  <a:gd name="connsiteX1" fmla="*/ 99650 w 705165"/>
                  <a:gd name="connsiteY1" fmla="*/ 72312 h 650531"/>
                  <a:gd name="connsiteX2" fmla="*/ 423577 w 705165"/>
                  <a:gd name="connsiteY2" fmla="*/ 5196 h 650531"/>
                  <a:gd name="connsiteX3" fmla="*/ 677366 w 705165"/>
                  <a:gd name="connsiteY3" fmla="*/ 182877 h 650531"/>
                  <a:gd name="connsiteX4" fmla="*/ 678565 w 705165"/>
                  <a:gd name="connsiteY4" fmla="*/ 466698 h 650531"/>
                  <a:gd name="connsiteX5" fmla="*/ 655011 w 705165"/>
                  <a:gd name="connsiteY5" fmla="*/ 614823 h 650531"/>
                  <a:gd name="connsiteX6" fmla="*/ 533836 w 705165"/>
                  <a:gd name="connsiteY6" fmla="*/ 625899 h 650531"/>
                  <a:gd name="connsiteX7" fmla="*/ 405486 w 705165"/>
                  <a:gd name="connsiteY7" fmla="*/ 554594 h 650531"/>
                  <a:gd name="connsiteX8" fmla="*/ 146737 w 705165"/>
                  <a:gd name="connsiteY8" fmla="*/ 647915 h 650531"/>
                  <a:gd name="connsiteX9" fmla="*/ 56130 w 705165"/>
                  <a:gd name="connsiteY9" fmla="*/ 610629 h 650531"/>
                  <a:gd name="connsiteX10" fmla="*/ 38039 w 705165"/>
                  <a:gd name="connsiteY10" fmla="*/ 466647 h 650531"/>
                  <a:gd name="connsiteX11" fmla="*/ 2568 w 705165"/>
                  <a:gd name="connsiteY11" fmla="*/ 291054 h 650531"/>
                  <a:gd name="connsiteX0" fmla="*/ 6172 w 708769"/>
                  <a:gd name="connsiteY0" fmla="*/ 291054 h 650531"/>
                  <a:gd name="connsiteX1" fmla="*/ 103254 w 708769"/>
                  <a:gd name="connsiteY1" fmla="*/ 72312 h 650531"/>
                  <a:gd name="connsiteX2" fmla="*/ 427181 w 708769"/>
                  <a:gd name="connsiteY2" fmla="*/ 5196 h 650531"/>
                  <a:gd name="connsiteX3" fmla="*/ 680970 w 708769"/>
                  <a:gd name="connsiteY3" fmla="*/ 182877 h 650531"/>
                  <a:gd name="connsiteX4" fmla="*/ 682169 w 708769"/>
                  <a:gd name="connsiteY4" fmla="*/ 466698 h 650531"/>
                  <a:gd name="connsiteX5" fmla="*/ 658615 w 708769"/>
                  <a:gd name="connsiteY5" fmla="*/ 614823 h 650531"/>
                  <a:gd name="connsiteX6" fmla="*/ 537440 w 708769"/>
                  <a:gd name="connsiteY6" fmla="*/ 625899 h 650531"/>
                  <a:gd name="connsiteX7" fmla="*/ 409090 w 708769"/>
                  <a:gd name="connsiteY7" fmla="*/ 554594 h 650531"/>
                  <a:gd name="connsiteX8" fmla="*/ 150341 w 708769"/>
                  <a:gd name="connsiteY8" fmla="*/ 647915 h 650531"/>
                  <a:gd name="connsiteX9" fmla="*/ 59734 w 708769"/>
                  <a:gd name="connsiteY9" fmla="*/ 610629 h 650531"/>
                  <a:gd name="connsiteX10" fmla="*/ 41643 w 708769"/>
                  <a:gd name="connsiteY10" fmla="*/ 466647 h 650531"/>
                  <a:gd name="connsiteX11" fmla="*/ 13358 w 708769"/>
                  <a:gd name="connsiteY11" fmla="*/ 396583 h 650531"/>
                  <a:gd name="connsiteX12" fmla="*/ 6172 w 708769"/>
                  <a:gd name="connsiteY12" fmla="*/ 291054 h 650531"/>
                  <a:gd name="connsiteX0" fmla="*/ 2733 w 705330"/>
                  <a:gd name="connsiteY0" fmla="*/ 291054 h 650531"/>
                  <a:gd name="connsiteX1" fmla="*/ 99815 w 705330"/>
                  <a:gd name="connsiteY1" fmla="*/ 72312 h 650531"/>
                  <a:gd name="connsiteX2" fmla="*/ 423742 w 705330"/>
                  <a:gd name="connsiteY2" fmla="*/ 5196 h 650531"/>
                  <a:gd name="connsiteX3" fmla="*/ 677531 w 705330"/>
                  <a:gd name="connsiteY3" fmla="*/ 182877 h 650531"/>
                  <a:gd name="connsiteX4" fmla="*/ 678730 w 705330"/>
                  <a:gd name="connsiteY4" fmla="*/ 466698 h 650531"/>
                  <a:gd name="connsiteX5" fmla="*/ 655176 w 705330"/>
                  <a:gd name="connsiteY5" fmla="*/ 614823 h 650531"/>
                  <a:gd name="connsiteX6" fmla="*/ 534001 w 705330"/>
                  <a:gd name="connsiteY6" fmla="*/ 625899 h 650531"/>
                  <a:gd name="connsiteX7" fmla="*/ 405651 w 705330"/>
                  <a:gd name="connsiteY7" fmla="*/ 554594 h 650531"/>
                  <a:gd name="connsiteX8" fmla="*/ 146902 w 705330"/>
                  <a:gd name="connsiteY8" fmla="*/ 647915 h 650531"/>
                  <a:gd name="connsiteX9" fmla="*/ 56295 w 705330"/>
                  <a:gd name="connsiteY9" fmla="*/ 610629 h 650531"/>
                  <a:gd name="connsiteX10" fmla="*/ 38204 w 705330"/>
                  <a:gd name="connsiteY10" fmla="*/ 466647 h 650531"/>
                  <a:gd name="connsiteX11" fmla="*/ 27756 w 705330"/>
                  <a:gd name="connsiteY11" fmla="*/ 396583 h 650531"/>
                  <a:gd name="connsiteX12" fmla="*/ 2733 w 705330"/>
                  <a:gd name="connsiteY12" fmla="*/ 291054 h 650531"/>
                  <a:gd name="connsiteX0" fmla="*/ 2733 w 705330"/>
                  <a:gd name="connsiteY0" fmla="*/ 291054 h 650531"/>
                  <a:gd name="connsiteX1" fmla="*/ 99815 w 705330"/>
                  <a:gd name="connsiteY1" fmla="*/ 72312 h 650531"/>
                  <a:gd name="connsiteX2" fmla="*/ 423742 w 705330"/>
                  <a:gd name="connsiteY2" fmla="*/ 5196 h 650531"/>
                  <a:gd name="connsiteX3" fmla="*/ 677531 w 705330"/>
                  <a:gd name="connsiteY3" fmla="*/ 182877 h 650531"/>
                  <a:gd name="connsiteX4" fmla="*/ 678730 w 705330"/>
                  <a:gd name="connsiteY4" fmla="*/ 466698 h 650531"/>
                  <a:gd name="connsiteX5" fmla="*/ 655176 w 705330"/>
                  <a:gd name="connsiteY5" fmla="*/ 614823 h 650531"/>
                  <a:gd name="connsiteX6" fmla="*/ 534001 w 705330"/>
                  <a:gd name="connsiteY6" fmla="*/ 625899 h 650531"/>
                  <a:gd name="connsiteX7" fmla="*/ 394949 w 705330"/>
                  <a:gd name="connsiteY7" fmla="*/ 533189 h 650531"/>
                  <a:gd name="connsiteX8" fmla="*/ 146902 w 705330"/>
                  <a:gd name="connsiteY8" fmla="*/ 647915 h 650531"/>
                  <a:gd name="connsiteX9" fmla="*/ 56295 w 705330"/>
                  <a:gd name="connsiteY9" fmla="*/ 610629 h 650531"/>
                  <a:gd name="connsiteX10" fmla="*/ 38204 w 705330"/>
                  <a:gd name="connsiteY10" fmla="*/ 466647 h 650531"/>
                  <a:gd name="connsiteX11" fmla="*/ 27756 w 705330"/>
                  <a:gd name="connsiteY11" fmla="*/ 396583 h 650531"/>
                  <a:gd name="connsiteX12" fmla="*/ 2733 w 705330"/>
                  <a:gd name="connsiteY12" fmla="*/ 291054 h 650531"/>
                  <a:gd name="connsiteX0" fmla="*/ 2733 w 705330"/>
                  <a:gd name="connsiteY0" fmla="*/ 291054 h 649122"/>
                  <a:gd name="connsiteX1" fmla="*/ 99815 w 705330"/>
                  <a:gd name="connsiteY1" fmla="*/ 72312 h 649122"/>
                  <a:gd name="connsiteX2" fmla="*/ 423742 w 705330"/>
                  <a:gd name="connsiteY2" fmla="*/ 5196 h 649122"/>
                  <a:gd name="connsiteX3" fmla="*/ 677531 w 705330"/>
                  <a:gd name="connsiteY3" fmla="*/ 182877 h 649122"/>
                  <a:gd name="connsiteX4" fmla="*/ 678730 w 705330"/>
                  <a:gd name="connsiteY4" fmla="*/ 466698 h 649122"/>
                  <a:gd name="connsiteX5" fmla="*/ 655176 w 705330"/>
                  <a:gd name="connsiteY5" fmla="*/ 614823 h 649122"/>
                  <a:gd name="connsiteX6" fmla="*/ 534001 w 705330"/>
                  <a:gd name="connsiteY6" fmla="*/ 625899 h 649122"/>
                  <a:gd name="connsiteX7" fmla="*/ 394949 w 705330"/>
                  <a:gd name="connsiteY7" fmla="*/ 533189 h 649122"/>
                  <a:gd name="connsiteX8" fmla="*/ 266768 w 705330"/>
                  <a:gd name="connsiteY8" fmla="*/ 578523 h 649122"/>
                  <a:gd name="connsiteX9" fmla="*/ 146902 w 705330"/>
                  <a:gd name="connsiteY9" fmla="*/ 647915 h 649122"/>
                  <a:gd name="connsiteX10" fmla="*/ 56295 w 705330"/>
                  <a:gd name="connsiteY10" fmla="*/ 610629 h 649122"/>
                  <a:gd name="connsiteX11" fmla="*/ 38204 w 705330"/>
                  <a:gd name="connsiteY11" fmla="*/ 466647 h 649122"/>
                  <a:gd name="connsiteX12" fmla="*/ 27756 w 705330"/>
                  <a:gd name="connsiteY12" fmla="*/ 396583 h 649122"/>
                  <a:gd name="connsiteX13" fmla="*/ 2733 w 705330"/>
                  <a:gd name="connsiteY13" fmla="*/ 291054 h 649122"/>
                  <a:gd name="connsiteX0" fmla="*/ 2733 w 705330"/>
                  <a:gd name="connsiteY0" fmla="*/ 291054 h 649122"/>
                  <a:gd name="connsiteX1" fmla="*/ 99815 w 705330"/>
                  <a:gd name="connsiteY1" fmla="*/ 72312 h 649122"/>
                  <a:gd name="connsiteX2" fmla="*/ 423742 w 705330"/>
                  <a:gd name="connsiteY2" fmla="*/ 5196 h 649122"/>
                  <a:gd name="connsiteX3" fmla="*/ 677531 w 705330"/>
                  <a:gd name="connsiteY3" fmla="*/ 182877 h 649122"/>
                  <a:gd name="connsiteX4" fmla="*/ 678730 w 705330"/>
                  <a:gd name="connsiteY4" fmla="*/ 466698 h 649122"/>
                  <a:gd name="connsiteX5" fmla="*/ 655176 w 705330"/>
                  <a:gd name="connsiteY5" fmla="*/ 614823 h 649122"/>
                  <a:gd name="connsiteX6" fmla="*/ 534001 w 705330"/>
                  <a:gd name="connsiteY6" fmla="*/ 625899 h 649122"/>
                  <a:gd name="connsiteX7" fmla="*/ 394949 w 705330"/>
                  <a:gd name="connsiteY7" fmla="*/ 533189 h 649122"/>
                  <a:gd name="connsiteX8" fmla="*/ 273903 w 705330"/>
                  <a:gd name="connsiteY8" fmla="*/ 639169 h 649122"/>
                  <a:gd name="connsiteX9" fmla="*/ 146902 w 705330"/>
                  <a:gd name="connsiteY9" fmla="*/ 647915 h 649122"/>
                  <a:gd name="connsiteX10" fmla="*/ 56295 w 705330"/>
                  <a:gd name="connsiteY10" fmla="*/ 610629 h 649122"/>
                  <a:gd name="connsiteX11" fmla="*/ 38204 w 705330"/>
                  <a:gd name="connsiteY11" fmla="*/ 466647 h 649122"/>
                  <a:gd name="connsiteX12" fmla="*/ 27756 w 705330"/>
                  <a:gd name="connsiteY12" fmla="*/ 396583 h 649122"/>
                  <a:gd name="connsiteX13" fmla="*/ 2733 w 705330"/>
                  <a:gd name="connsiteY13" fmla="*/ 291054 h 649122"/>
                  <a:gd name="connsiteX0" fmla="*/ 2733 w 705330"/>
                  <a:gd name="connsiteY0" fmla="*/ 291054 h 649122"/>
                  <a:gd name="connsiteX1" fmla="*/ 99815 w 705330"/>
                  <a:gd name="connsiteY1" fmla="*/ 72312 h 649122"/>
                  <a:gd name="connsiteX2" fmla="*/ 423742 w 705330"/>
                  <a:gd name="connsiteY2" fmla="*/ 5196 h 649122"/>
                  <a:gd name="connsiteX3" fmla="*/ 677531 w 705330"/>
                  <a:gd name="connsiteY3" fmla="*/ 182877 h 649122"/>
                  <a:gd name="connsiteX4" fmla="*/ 678730 w 705330"/>
                  <a:gd name="connsiteY4" fmla="*/ 466698 h 649122"/>
                  <a:gd name="connsiteX5" fmla="*/ 655176 w 705330"/>
                  <a:gd name="connsiteY5" fmla="*/ 614823 h 649122"/>
                  <a:gd name="connsiteX6" fmla="*/ 534001 w 705330"/>
                  <a:gd name="connsiteY6" fmla="*/ 625899 h 649122"/>
                  <a:gd name="connsiteX7" fmla="*/ 394949 w 705330"/>
                  <a:gd name="connsiteY7" fmla="*/ 533189 h 649122"/>
                  <a:gd name="connsiteX8" fmla="*/ 259634 w 705330"/>
                  <a:gd name="connsiteY8" fmla="*/ 628467 h 649122"/>
                  <a:gd name="connsiteX9" fmla="*/ 146902 w 705330"/>
                  <a:gd name="connsiteY9" fmla="*/ 647915 h 649122"/>
                  <a:gd name="connsiteX10" fmla="*/ 56295 w 705330"/>
                  <a:gd name="connsiteY10" fmla="*/ 610629 h 649122"/>
                  <a:gd name="connsiteX11" fmla="*/ 38204 w 705330"/>
                  <a:gd name="connsiteY11" fmla="*/ 466647 h 649122"/>
                  <a:gd name="connsiteX12" fmla="*/ 27756 w 705330"/>
                  <a:gd name="connsiteY12" fmla="*/ 396583 h 649122"/>
                  <a:gd name="connsiteX13" fmla="*/ 2733 w 705330"/>
                  <a:gd name="connsiteY13" fmla="*/ 291054 h 649122"/>
                  <a:gd name="connsiteX0" fmla="*/ 2733 w 705330"/>
                  <a:gd name="connsiteY0" fmla="*/ 289337 h 647405"/>
                  <a:gd name="connsiteX1" fmla="*/ 31322 w 705330"/>
                  <a:gd name="connsiteY1" fmla="*/ 159415 h 647405"/>
                  <a:gd name="connsiteX2" fmla="*/ 99815 w 705330"/>
                  <a:gd name="connsiteY2" fmla="*/ 70595 h 647405"/>
                  <a:gd name="connsiteX3" fmla="*/ 423742 w 705330"/>
                  <a:gd name="connsiteY3" fmla="*/ 3479 h 647405"/>
                  <a:gd name="connsiteX4" fmla="*/ 677531 w 705330"/>
                  <a:gd name="connsiteY4" fmla="*/ 181160 h 647405"/>
                  <a:gd name="connsiteX5" fmla="*/ 678730 w 705330"/>
                  <a:gd name="connsiteY5" fmla="*/ 464981 h 647405"/>
                  <a:gd name="connsiteX6" fmla="*/ 655176 w 705330"/>
                  <a:gd name="connsiteY6" fmla="*/ 613106 h 647405"/>
                  <a:gd name="connsiteX7" fmla="*/ 534001 w 705330"/>
                  <a:gd name="connsiteY7" fmla="*/ 624182 h 647405"/>
                  <a:gd name="connsiteX8" fmla="*/ 394949 w 705330"/>
                  <a:gd name="connsiteY8" fmla="*/ 531472 h 647405"/>
                  <a:gd name="connsiteX9" fmla="*/ 259634 w 705330"/>
                  <a:gd name="connsiteY9" fmla="*/ 626750 h 647405"/>
                  <a:gd name="connsiteX10" fmla="*/ 146902 w 705330"/>
                  <a:gd name="connsiteY10" fmla="*/ 646198 h 647405"/>
                  <a:gd name="connsiteX11" fmla="*/ 56295 w 705330"/>
                  <a:gd name="connsiteY11" fmla="*/ 608912 h 647405"/>
                  <a:gd name="connsiteX12" fmla="*/ 38204 w 705330"/>
                  <a:gd name="connsiteY12" fmla="*/ 464930 h 647405"/>
                  <a:gd name="connsiteX13" fmla="*/ 27756 w 705330"/>
                  <a:gd name="connsiteY13" fmla="*/ 394866 h 647405"/>
                  <a:gd name="connsiteX14" fmla="*/ 2733 w 705330"/>
                  <a:gd name="connsiteY14" fmla="*/ 289337 h 647405"/>
                  <a:gd name="connsiteX0" fmla="*/ 2733 w 705330"/>
                  <a:gd name="connsiteY0" fmla="*/ 294079 h 652147"/>
                  <a:gd name="connsiteX1" fmla="*/ 31322 w 705330"/>
                  <a:gd name="connsiteY1" fmla="*/ 164157 h 652147"/>
                  <a:gd name="connsiteX2" fmla="*/ 131922 w 705330"/>
                  <a:gd name="connsiteY2" fmla="*/ 43230 h 652147"/>
                  <a:gd name="connsiteX3" fmla="*/ 423742 w 705330"/>
                  <a:gd name="connsiteY3" fmla="*/ 8221 h 652147"/>
                  <a:gd name="connsiteX4" fmla="*/ 677531 w 705330"/>
                  <a:gd name="connsiteY4" fmla="*/ 185902 h 652147"/>
                  <a:gd name="connsiteX5" fmla="*/ 678730 w 705330"/>
                  <a:gd name="connsiteY5" fmla="*/ 469723 h 652147"/>
                  <a:gd name="connsiteX6" fmla="*/ 655176 w 705330"/>
                  <a:gd name="connsiteY6" fmla="*/ 617848 h 652147"/>
                  <a:gd name="connsiteX7" fmla="*/ 534001 w 705330"/>
                  <a:gd name="connsiteY7" fmla="*/ 628924 h 652147"/>
                  <a:gd name="connsiteX8" fmla="*/ 394949 w 705330"/>
                  <a:gd name="connsiteY8" fmla="*/ 536214 h 652147"/>
                  <a:gd name="connsiteX9" fmla="*/ 259634 w 705330"/>
                  <a:gd name="connsiteY9" fmla="*/ 631492 h 652147"/>
                  <a:gd name="connsiteX10" fmla="*/ 146902 w 705330"/>
                  <a:gd name="connsiteY10" fmla="*/ 650940 h 652147"/>
                  <a:gd name="connsiteX11" fmla="*/ 56295 w 705330"/>
                  <a:gd name="connsiteY11" fmla="*/ 613654 h 652147"/>
                  <a:gd name="connsiteX12" fmla="*/ 38204 w 705330"/>
                  <a:gd name="connsiteY12" fmla="*/ 469672 h 652147"/>
                  <a:gd name="connsiteX13" fmla="*/ 27756 w 705330"/>
                  <a:gd name="connsiteY13" fmla="*/ 399608 h 652147"/>
                  <a:gd name="connsiteX14" fmla="*/ 2733 w 705330"/>
                  <a:gd name="connsiteY14" fmla="*/ 294079 h 652147"/>
                  <a:gd name="connsiteX0" fmla="*/ 14 w 702611"/>
                  <a:gd name="connsiteY0" fmla="*/ 294079 h 652147"/>
                  <a:gd name="connsiteX1" fmla="*/ 28603 w 702611"/>
                  <a:gd name="connsiteY1" fmla="*/ 164157 h 652147"/>
                  <a:gd name="connsiteX2" fmla="*/ 129203 w 702611"/>
                  <a:gd name="connsiteY2" fmla="*/ 43230 h 652147"/>
                  <a:gd name="connsiteX3" fmla="*/ 421023 w 702611"/>
                  <a:gd name="connsiteY3" fmla="*/ 8221 h 652147"/>
                  <a:gd name="connsiteX4" fmla="*/ 674812 w 702611"/>
                  <a:gd name="connsiteY4" fmla="*/ 185902 h 652147"/>
                  <a:gd name="connsiteX5" fmla="*/ 676011 w 702611"/>
                  <a:gd name="connsiteY5" fmla="*/ 469723 h 652147"/>
                  <a:gd name="connsiteX6" fmla="*/ 652457 w 702611"/>
                  <a:gd name="connsiteY6" fmla="*/ 617848 h 652147"/>
                  <a:gd name="connsiteX7" fmla="*/ 531282 w 702611"/>
                  <a:gd name="connsiteY7" fmla="*/ 628924 h 652147"/>
                  <a:gd name="connsiteX8" fmla="*/ 392230 w 702611"/>
                  <a:gd name="connsiteY8" fmla="*/ 536214 h 652147"/>
                  <a:gd name="connsiteX9" fmla="*/ 256915 w 702611"/>
                  <a:gd name="connsiteY9" fmla="*/ 631492 h 652147"/>
                  <a:gd name="connsiteX10" fmla="*/ 144183 w 702611"/>
                  <a:gd name="connsiteY10" fmla="*/ 650940 h 652147"/>
                  <a:gd name="connsiteX11" fmla="*/ 53576 w 702611"/>
                  <a:gd name="connsiteY11" fmla="*/ 613654 h 652147"/>
                  <a:gd name="connsiteX12" fmla="*/ 35485 w 702611"/>
                  <a:gd name="connsiteY12" fmla="*/ 469672 h 652147"/>
                  <a:gd name="connsiteX13" fmla="*/ 25037 w 702611"/>
                  <a:gd name="connsiteY13" fmla="*/ 399608 h 652147"/>
                  <a:gd name="connsiteX14" fmla="*/ 14 w 702611"/>
                  <a:gd name="connsiteY14" fmla="*/ 294079 h 652147"/>
                  <a:gd name="connsiteX0" fmla="*/ 14 w 702611"/>
                  <a:gd name="connsiteY0" fmla="*/ 294079 h 652147"/>
                  <a:gd name="connsiteX1" fmla="*/ 28603 w 702611"/>
                  <a:gd name="connsiteY1" fmla="*/ 164157 h 652147"/>
                  <a:gd name="connsiteX2" fmla="*/ 129203 w 702611"/>
                  <a:gd name="connsiteY2" fmla="*/ 43230 h 652147"/>
                  <a:gd name="connsiteX3" fmla="*/ 421023 w 702611"/>
                  <a:gd name="connsiteY3" fmla="*/ 8221 h 652147"/>
                  <a:gd name="connsiteX4" fmla="*/ 674812 w 702611"/>
                  <a:gd name="connsiteY4" fmla="*/ 185902 h 652147"/>
                  <a:gd name="connsiteX5" fmla="*/ 676011 w 702611"/>
                  <a:gd name="connsiteY5" fmla="*/ 469723 h 652147"/>
                  <a:gd name="connsiteX6" fmla="*/ 652457 w 702611"/>
                  <a:gd name="connsiteY6" fmla="*/ 617848 h 652147"/>
                  <a:gd name="connsiteX7" fmla="*/ 531282 w 702611"/>
                  <a:gd name="connsiteY7" fmla="*/ 628924 h 652147"/>
                  <a:gd name="connsiteX8" fmla="*/ 392230 w 702611"/>
                  <a:gd name="connsiteY8" fmla="*/ 536214 h 652147"/>
                  <a:gd name="connsiteX9" fmla="*/ 256915 w 702611"/>
                  <a:gd name="connsiteY9" fmla="*/ 631492 h 652147"/>
                  <a:gd name="connsiteX10" fmla="*/ 144183 w 702611"/>
                  <a:gd name="connsiteY10" fmla="*/ 650940 h 652147"/>
                  <a:gd name="connsiteX11" fmla="*/ 53576 w 702611"/>
                  <a:gd name="connsiteY11" fmla="*/ 613654 h 652147"/>
                  <a:gd name="connsiteX12" fmla="*/ 35485 w 702611"/>
                  <a:gd name="connsiteY12" fmla="*/ 469672 h 652147"/>
                  <a:gd name="connsiteX13" fmla="*/ 25037 w 702611"/>
                  <a:gd name="connsiteY13" fmla="*/ 399608 h 652147"/>
                  <a:gd name="connsiteX14" fmla="*/ 14 w 702611"/>
                  <a:gd name="connsiteY14" fmla="*/ 294079 h 652147"/>
                  <a:gd name="connsiteX0" fmla="*/ 14 w 702611"/>
                  <a:gd name="connsiteY0" fmla="*/ 294079 h 652147"/>
                  <a:gd name="connsiteX1" fmla="*/ 28603 w 702611"/>
                  <a:gd name="connsiteY1" fmla="*/ 164157 h 652147"/>
                  <a:gd name="connsiteX2" fmla="*/ 129203 w 702611"/>
                  <a:gd name="connsiteY2" fmla="*/ 43230 h 652147"/>
                  <a:gd name="connsiteX3" fmla="*/ 421023 w 702611"/>
                  <a:gd name="connsiteY3" fmla="*/ 8221 h 652147"/>
                  <a:gd name="connsiteX4" fmla="*/ 674812 w 702611"/>
                  <a:gd name="connsiteY4" fmla="*/ 185902 h 652147"/>
                  <a:gd name="connsiteX5" fmla="*/ 676011 w 702611"/>
                  <a:gd name="connsiteY5" fmla="*/ 469723 h 652147"/>
                  <a:gd name="connsiteX6" fmla="*/ 652457 w 702611"/>
                  <a:gd name="connsiteY6" fmla="*/ 617848 h 652147"/>
                  <a:gd name="connsiteX7" fmla="*/ 531282 w 702611"/>
                  <a:gd name="connsiteY7" fmla="*/ 628924 h 652147"/>
                  <a:gd name="connsiteX8" fmla="*/ 392230 w 702611"/>
                  <a:gd name="connsiteY8" fmla="*/ 536214 h 652147"/>
                  <a:gd name="connsiteX9" fmla="*/ 256915 w 702611"/>
                  <a:gd name="connsiteY9" fmla="*/ 631492 h 652147"/>
                  <a:gd name="connsiteX10" fmla="*/ 144183 w 702611"/>
                  <a:gd name="connsiteY10" fmla="*/ 650940 h 652147"/>
                  <a:gd name="connsiteX11" fmla="*/ 53576 w 702611"/>
                  <a:gd name="connsiteY11" fmla="*/ 613654 h 652147"/>
                  <a:gd name="connsiteX12" fmla="*/ 35485 w 702611"/>
                  <a:gd name="connsiteY12" fmla="*/ 469672 h 652147"/>
                  <a:gd name="connsiteX13" fmla="*/ 25037 w 702611"/>
                  <a:gd name="connsiteY13" fmla="*/ 399608 h 652147"/>
                  <a:gd name="connsiteX14" fmla="*/ 14 w 702611"/>
                  <a:gd name="connsiteY14" fmla="*/ 294079 h 652147"/>
                  <a:gd name="connsiteX0" fmla="*/ 14 w 702611"/>
                  <a:gd name="connsiteY0" fmla="*/ 294079 h 652147"/>
                  <a:gd name="connsiteX1" fmla="*/ 28603 w 702611"/>
                  <a:gd name="connsiteY1" fmla="*/ 164157 h 652147"/>
                  <a:gd name="connsiteX2" fmla="*/ 129203 w 702611"/>
                  <a:gd name="connsiteY2" fmla="*/ 43230 h 652147"/>
                  <a:gd name="connsiteX3" fmla="*/ 421023 w 702611"/>
                  <a:gd name="connsiteY3" fmla="*/ 8221 h 652147"/>
                  <a:gd name="connsiteX4" fmla="*/ 674812 w 702611"/>
                  <a:gd name="connsiteY4" fmla="*/ 185902 h 652147"/>
                  <a:gd name="connsiteX5" fmla="*/ 676011 w 702611"/>
                  <a:gd name="connsiteY5" fmla="*/ 469723 h 652147"/>
                  <a:gd name="connsiteX6" fmla="*/ 652457 w 702611"/>
                  <a:gd name="connsiteY6" fmla="*/ 617848 h 652147"/>
                  <a:gd name="connsiteX7" fmla="*/ 531282 w 702611"/>
                  <a:gd name="connsiteY7" fmla="*/ 628924 h 652147"/>
                  <a:gd name="connsiteX8" fmla="*/ 392230 w 702611"/>
                  <a:gd name="connsiteY8" fmla="*/ 536214 h 652147"/>
                  <a:gd name="connsiteX9" fmla="*/ 256915 w 702611"/>
                  <a:gd name="connsiteY9" fmla="*/ 631492 h 652147"/>
                  <a:gd name="connsiteX10" fmla="*/ 144183 w 702611"/>
                  <a:gd name="connsiteY10" fmla="*/ 650940 h 652147"/>
                  <a:gd name="connsiteX11" fmla="*/ 53576 w 702611"/>
                  <a:gd name="connsiteY11" fmla="*/ 613654 h 652147"/>
                  <a:gd name="connsiteX12" fmla="*/ 35485 w 702611"/>
                  <a:gd name="connsiteY12" fmla="*/ 469672 h 652147"/>
                  <a:gd name="connsiteX13" fmla="*/ 25037 w 702611"/>
                  <a:gd name="connsiteY13" fmla="*/ 399608 h 652147"/>
                  <a:gd name="connsiteX14" fmla="*/ 14 w 702611"/>
                  <a:gd name="connsiteY14" fmla="*/ 294079 h 6521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02611" h="652147">
                    <a:moveTo>
                      <a:pt x="14" y="294079"/>
                    </a:moveTo>
                    <a:cubicBezTo>
                      <a:pt x="608" y="254837"/>
                      <a:pt x="12423" y="200614"/>
                      <a:pt x="28603" y="164157"/>
                    </a:cubicBezTo>
                    <a:cubicBezTo>
                      <a:pt x="44783" y="127700"/>
                      <a:pt x="63800" y="69219"/>
                      <a:pt x="129203" y="43230"/>
                    </a:cubicBezTo>
                    <a:cubicBezTo>
                      <a:pt x="194606" y="17241"/>
                      <a:pt x="330088" y="-15558"/>
                      <a:pt x="421023" y="8221"/>
                    </a:cubicBezTo>
                    <a:cubicBezTo>
                      <a:pt x="511958" y="32000"/>
                      <a:pt x="611811" y="102955"/>
                      <a:pt x="674812" y="185902"/>
                    </a:cubicBezTo>
                    <a:cubicBezTo>
                      <a:pt x="737813" y="268849"/>
                      <a:pt x="673707" y="397129"/>
                      <a:pt x="676011" y="469723"/>
                    </a:cubicBezTo>
                    <a:cubicBezTo>
                      <a:pt x="678315" y="542317"/>
                      <a:pt x="676578" y="597948"/>
                      <a:pt x="652457" y="617848"/>
                    </a:cubicBezTo>
                    <a:cubicBezTo>
                      <a:pt x="628336" y="637748"/>
                      <a:pt x="572869" y="638962"/>
                      <a:pt x="531282" y="628924"/>
                    </a:cubicBezTo>
                    <a:cubicBezTo>
                      <a:pt x="489695" y="618886"/>
                      <a:pt x="437958" y="535786"/>
                      <a:pt x="392230" y="536214"/>
                    </a:cubicBezTo>
                    <a:cubicBezTo>
                      <a:pt x="346502" y="536642"/>
                      <a:pt x="298256" y="612371"/>
                      <a:pt x="256915" y="631492"/>
                    </a:cubicBezTo>
                    <a:cubicBezTo>
                      <a:pt x="215574" y="650613"/>
                      <a:pt x="179262" y="645589"/>
                      <a:pt x="144183" y="650940"/>
                    </a:cubicBezTo>
                    <a:cubicBezTo>
                      <a:pt x="109104" y="656291"/>
                      <a:pt x="71692" y="643865"/>
                      <a:pt x="53576" y="613654"/>
                    </a:cubicBezTo>
                    <a:cubicBezTo>
                      <a:pt x="45151" y="586475"/>
                      <a:pt x="43214" y="505346"/>
                      <a:pt x="35485" y="469672"/>
                    </a:cubicBezTo>
                    <a:cubicBezTo>
                      <a:pt x="27756" y="433998"/>
                      <a:pt x="30949" y="428874"/>
                      <a:pt x="25037" y="399608"/>
                    </a:cubicBezTo>
                    <a:cubicBezTo>
                      <a:pt x="19125" y="370342"/>
                      <a:pt x="-580" y="333321"/>
                      <a:pt x="14" y="294079"/>
                    </a:cubicBezTo>
                    <a:close/>
                  </a:path>
                </a:pathLst>
              </a:custGeom>
              <a:noFill/>
              <a:ln w="381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chemeClr val="tx1"/>
                  </a:solidFill>
                </a:endParaRPr>
              </a:p>
            </p:txBody>
          </p:sp>
          <p:sp>
            <p:nvSpPr>
              <p:cNvPr id="142" name="Freeform 558">
                <a:extLst>
                  <a:ext uri="{FF2B5EF4-FFF2-40B4-BE49-F238E27FC236}">
                    <a16:creationId xmlns:a16="http://schemas.microsoft.com/office/drawing/2014/main" id="{988831B2-35FE-9F48-A470-8FD5F9032986}"/>
                  </a:ext>
                </a:extLst>
              </p:cNvPr>
              <p:cNvSpPr>
                <a:spLocks noChangeAspect="1"/>
              </p:cNvSpPr>
              <p:nvPr/>
            </p:nvSpPr>
            <p:spPr>
              <a:xfrm>
                <a:off x="12404370" y="11164982"/>
                <a:ext cx="686207" cy="604800"/>
              </a:xfrm>
              <a:custGeom>
                <a:avLst/>
                <a:gdLst>
                  <a:gd name="connsiteX0" fmla="*/ 764117 w 996950"/>
                  <a:gd name="connsiteY0" fmla="*/ 3400425 h 3634317"/>
                  <a:gd name="connsiteX1" fmla="*/ 662517 w 996950"/>
                  <a:gd name="connsiteY1" fmla="*/ 3571875 h 3634317"/>
                  <a:gd name="connsiteX2" fmla="*/ 414867 w 996950"/>
                  <a:gd name="connsiteY2" fmla="*/ 3629025 h 3634317"/>
                  <a:gd name="connsiteX3" fmla="*/ 205317 w 996950"/>
                  <a:gd name="connsiteY3" fmla="*/ 3603625 h 3634317"/>
                  <a:gd name="connsiteX4" fmla="*/ 91017 w 996950"/>
                  <a:gd name="connsiteY4" fmla="*/ 3502025 h 3634317"/>
                  <a:gd name="connsiteX5" fmla="*/ 21167 w 996950"/>
                  <a:gd name="connsiteY5" fmla="*/ 3375025 h 3634317"/>
                  <a:gd name="connsiteX6" fmla="*/ 198967 w 996950"/>
                  <a:gd name="connsiteY6" fmla="*/ 2936875 h 3634317"/>
                  <a:gd name="connsiteX7" fmla="*/ 230717 w 996950"/>
                  <a:gd name="connsiteY7" fmla="*/ 2009775 h 3634317"/>
                  <a:gd name="connsiteX8" fmla="*/ 167217 w 996950"/>
                  <a:gd name="connsiteY8" fmla="*/ 1241425 h 3634317"/>
                  <a:gd name="connsiteX9" fmla="*/ 65617 w 996950"/>
                  <a:gd name="connsiteY9" fmla="*/ 771525 h 3634317"/>
                  <a:gd name="connsiteX10" fmla="*/ 27517 w 996950"/>
                  <a:gd name="connsiteY10" fmla="*/ 542925 h 3634317"/>
                  <a:gd name="connsiteX11" fmla="*/ 230717 w 996950"/>
                  <a:gd name="connsiteY11" fmla="*/ 225425 h 3634317"/>
                  <a:gd name="connsiteX12" fmla="*/ 554567 w 996950"/>
                  <a:gd name="connsiteY12" fmla="*/ 34925 h 3634317"/>
                  <a:gd name="connsiteX13" fmla="*/ 783167 w 996950"/>
                  <a:gd name="connsiteY13" fmla="*/ 28575 h 3634317"/>
                  <a:gd name="connsiteX14" fmla="*/ 948267 w 996950"/>
                  <a:gd name="connsiteY14" fmla="*/ 206375 h 3634317"/>
                  <a:gd name="connsiteX15" fmla="*/ 986367 w 996950"/>
                  <a:gd name="connsiteY15" fmla="*/ 492125 h 3634317"/>
                  <a:gd name="connsiteX16" fmla="*/ 884767 w 996950"/>
                  <a:gd name="connsiteY16" fmla="*/ 644525 h 3634317"/>
                  <a:gd name="connsiteX17" fmla="*/ 764117 w 996950"/>
                  <a:gd name="connsiteY17" fmla="*/ 1089025 h 3634317"/>
                  <a:gd name="connsiteX18" fmla="*/ 719667 w 996950"/>
                  <a:gd name="connsiteY18" fmla="*/ 1749425 h 3634317"/>
                  <a:gd name="connsiteX19" fmla="*/ 738717 w 996950"/>
                  <a:gd name="connsiteY19" fmla="*/ 2593975 h 3634317"/>
                  <a:gd name="connsiteX20" fmla="*/ 789517 w 996950"/>
                  <a:gd name="connsiteY20" fmla="*/ 2854325 h 3634317"/>
                  <a:gd name="connsiteX21" fmla="*/ 846667 w 996950"/>
                  <a:gd name="connsiteY21" fmla="*/ 3070225 h 3634317"/>
                  <a:gd name="connsiteX22" fmla="*/ 814917 w 996950"/>
                  <a:gd name="connsiteY22" fmla="*/ 3267075 h 3634317"/>
                  <a:gd name="connsiteX23" fmla="*/ 726017 w 996950"/>
                  <a:gd name="connsiteY23" fmla="*/ 3476625 h 3634317"/>
                  <a:gd name="connsiteX0" fmla="*/ 746380 w 1556393"/>
                  <a:gd name="connsiteY0" fmla="*/ 3391804 h 3621840"/>
                  <a:gd name="connsiteX1" fmla="*/ 644780 w 1556393"/>
                  <a:gd name="connsiteY1" fmla="*/ 3563254 h 3621840"/>
                  <a:gd name="connsiteX2" fmla="*/ 397130 w 1556393"/>
                  <a:gd name="connsiteY2" fmla="*/ 3620404 h 3621840"/>
                  <a:gd name="connsiteX3" fmla="*/ 187580 w 1556393"/>
                  <a:gd name="connsiteY3" fmla="*/ 3595004 h 3621840"/>
                  <a:gd name="connsiteX4" fmla="*/ 73280 w 1556393"/>
                  <a:gd name="connsiteY4" fmla="*/ 3493404 h 3621840"/>
                  <a:gd name="connsiteX5" fmla="*/ 3430 w 1556393"/>
                  <a:gd name="connsiteY5" fmla="*/ 3366404 h 3621840"/>
                  <a:gd name="connsiteX6" fmla="*/ 181230 w 1556393"/>
                  <a:gd name="connsiteY6" fmla="*/ 2928254 h 3621840"/>
                  <a:gd name="connsiteX7" fmla="*/ 212980 w 1556393"/>
                  <a:gd name="connsiteY7" fmla="*/ 2001154 h 3621840"/>
                  <a:gd name="connsiteX8" fmla="*/ 149480 w 1556393"/>
                  <a:gd name="connsiteY8" fmla="*/ 1232804 h 3621840"/>
                  <a:gd name="connsiteX9" fmla="*/ 47880 w 1556393"/>
                  <a:gd name="connsiteY9" fmla="*/ 762904 h 3621840"/>
                  <a:gd name="connsiteX10" fmla="*/ 9780 w 1556393"/>
                  <a:gd name="connsiteY10" fmla="*/ 534304 h 3621840"/>
                  <a:gd name="connsiteX11" fmla="*/ 212980 w 1556393"/>
                  <a:gd name="connsiteY11" fmla="*/ 216804 h 3621840"/>
                  <a:gd name="connsiteX12" fmla="*/ 536830 w 1556393"/>
                  <a:gd name="connsiteY12" fmla="*/ 26304 h 3621840"/>
                  <a:gd name="connsiteX13" fmla="*/ 765430 w 1556393"/>
                  <a:gd name="connsiteY13" fmla="*/ 19954 h 3621840"/>
                  <a:gd name="connsiteX14" fmla="*/ 930530 w 1556393"/>
                  <a:gd name="connsiteY14" fmla="*/ 197754 h 3621840"/>
                  <a:gd name="connsiteX15" fmla="*/ 1556228 w 1556393"/>
                  <a:gd name="connsiteY15" fmla="*/ 96229 h 3621840"/>
                  <a:gd name="connsiteX16" fmla="*/ 867030 w 1556393"/>
                  <a:gd name="connsiteY16" fmla="*/ 635904 h 3621840"/>
                  <a:gd name="connsiteX17" fmla="*/ 746380 w 1556393"/>
                  <a:gd name="connsiteY17" fmla="*/ 1080404 h 3621840"/>
                  <a:gd name="connsiteX18" fmla="*/ 701930 w 1556393"/>
                  <a:gd name="connsiteY18" fmla="*/ 1740804 h 3621840"/>
                  <a:gd name="connsiteX19" fmla="*/ 720980 w 1556393"/>
                  <a:gd name="connsiteY19" fmla="*/ 2585354 h 3621840"/>
                  <a:gd name="connsiteX20" fmla="*/ 771780 w 1556393"/>
                  <a:gd name="connsiteY20" fmla="*/ 2845704 h 3621840"/>
                  <a:gd name="connsiteX21" fmla="*/ 828930 w 1556393"/>
                  <a:gd name="connsiteY21" fmla="*/ 3061604 h 3621840"/>
                  <a:gd name="connsiteX22" fmla="*/ 797180 w 1556393"/>
                  <a:gd name="connsiteY22" fmla="*/ 3258454 h 3621840"/>
                  <a:gd name="connsiteX23" fmla="*/ 708280 w 1556393"/>
                  <a:gd name="connsiteY23" fmla="*/ 3468004 h 3621840"/>
                  <a:gd name="connsiteX0" fmla="*/ 785225 w 1595238"/>
                  <a:gd name="connsiteY0" fmla="*/ 3566999 h 3797035"/>
                  <a:gd name="connsiteX1" fmla="*/ 683625 w 1595238"/>
                  <a:gd name="connsiteY1" fmla="*/ 3738449 h 3797035"/>
                  <a:gd name="connsiteX2" fmla="*/ 435975 w 1595238"/>
                  <a:gd name="connsiteY2" fmla="*/ 3795599 h 3797035"/>
                  <a:gd name="connsiteX3" fmla="*/ 226425 w 1595238"/>
                  <a:gd name="connsiteY3" fmla="*/ 3770199 h 3797035"/>
                  <a:gd name="connsiteX4" fmla="*/ 112125 w 1595238"/>
                  <a:gd name="connsiteY4" fmla="*/ 3668599 h 3797035"/>
                  <a:gd name="connsiteX5" fmla="*/ 42275 w 1595238"/>
                  <a:gd name="connsiteY5" fmla="*/ 3541599 h 3797035"/>
                  <a:gd name="connsiteX6" fmla="*/ 220075 w 1595238"/>
                  <a:gd name="connsiteY6" fmla="*/ 3103449 h 3797035"/>
                  <a:gd name="connsiteX7" fmla="*/ 251825 w 1595238"/>
                  <a:gd name="connsiteY7" fmla="*/ 2176349 h 3797035"/>
                  <a:gd name="connsiteX8" fmla="*/ 188325 w 1595238"/>
                  <a:gd name="connsiteY8" fmla="*/ 1407999 h 3797035"/>
                  <a:gd name="connsiteX9" fmla="*/ 86725 w 1595238"/>
                  <a:gd name="connsiteY9" fmla="*/ 938099 h 3797035"/>
                  <a:gd name="connsiteX10" fmla="*/ 48625 w 1595238"/>
                  <a:gd name="connsiteY10" fmla="*/ 709499 h 3797035"/>
                  <a:gd name="connsiteX11" fmla="*/ 38155 w 1595238"/>
                  <a:gd name="connsiteY11" fmla="*/ 18079 h 3797035"/>
                  <a:gd name="connsiteX12" fmla="*/ 575675 w 1595238"/>
                  <a:gd name="connsiteY12" fmla="*/ 201499 h 3797035"/>
                  <a:gd name="connsiteX13" fmla="*/ 804275 w 1595238"/>
                  <a:gd name="connsiteY13" fmla="*/ 195149 h 3797035"/>
                  <a:gd name="connsiteX14" fmla="*/ 969375 w 1595238"/>
                  <a:gd name="connsiteY14" fmla="*/ 372949 h 3797035"/>
                  <a:gd name="connsiteX15" fmla="*/ 1595073 w 1595238"/>
                  <a:gd name="connsiteY15" fmla="*/ 271424 h 3797035"/>
                  <a:gd name="connsiteX16" fmla="*/ 905875 w 1595238"/>
                  <a:gd name="connsiteY16" fmla="*/ 811099 h 3797035"/>
                  <a:gd name="connsiteX17" fmla="*/ 785225 w 1595238"/>
                  <a:gd name="connsiteY17" fmla="*/ 1255599 h 3797035"/>
                  <a:gd name="connsiteX18" fmla="*/ 740775 w 1595238"/>
                  <a:gd name="connsiteY18" fmla="*/ 1915999 h 3797035"/>
                  <a:gd name="connsiteX19" fmla="*/ 759825 w 1595238"/>
                  <a:gd name="connsiteY19" fmla="*/ 2760549 h 3797035"/>
                  <a:gd name="connsiteX20" fmla="*/ 810625 w 1595238"/>
                  <a:gd name="connsiteY20" fmla="*/ 3020899 h 3797035"/>
                  <a:gd name="connsiteX21" fmla="*/ 867775 w 1595238"/>
                  <a:gd name="connsiteY21" fmla="*/ 3236799 h 3797035"/>
                  <a:gd name="connsiteX22" fmla="*/ 836025 w 1595238"/>
                  <a:gd name="connsiteY22" fmla="*/ 3433649 h 3797035"/>
                  <a:gd name="connsiteX23" fmla="*/ 747125 w 1595238"/>
                  <a:gd name="connsiteY23" fmla="*/ 3643199 h 3797035"/>
                  <a:gd name="connsiteX0" fmla="*/ 782261 w 1592274"/>
                  <a:gd name="connsiteY0" fmla="*/ 3608760 h 3838796"/>
                  <a:gd name="connsiteX1" fmla="*/ 680661 w 1592274"/>
                  <a:gd name="connsiteY1" fmla="*/ 3780210 h 3838796"/>
                  <a:gd name="connsiteX2" fmla="*/ 433011 w 1592274"/>
                  <a:gd name="connsiteY2" fmla="*/ 3837360 h 3838796"/>
                  <a:gd name="connsiteX3" fmla="*/ 223461 w 1592274"/>
                  <a:gd name="connsiteY3" fmla="*/ 3811960 h 3838796"/>
                  <a:gd name="connsiteX4" fmla="*/ 109161 w 1592274"/>
                  <a:gd name="connsiteY4" fmla="*/ 3710360 h 3838796"/>
                  <a:gd name="connsiteX5" fmla="*/ 39311 w 1592274"/>
                  <a:gd name="connsiteY5" fmla="*/ 3583360 h 3838796"/>
                  <a:gd name="connsiteX6" fmla="*/ 217111 w 1592274"/>
                  <a:gd name="connsiteY6" fmla="*/ 3145210 h 3838796"/>
                  <a:gd name="connsiteX7" fmla="*/ 248861 w 1592274"/>
                  <a:gd name="connsiteY7" fmla="*/ 2218110 h 3838796"/>
                  <a:gd name="connsiteX8" fmla="*/ 185361 w 1592274"/>
                  <a:gd name="connsiteY8" fmla="*/ 1449760 h 3838796"/>
                  <a:gd name="connsiteX9" fmla="*/ 83761 w 1592274"/>
                  <a:gd name="connsiteY9" fmla="*/ 979860 h 3838796"/>
                  <a:gd name="connsiteX10" fmla="*/ 45661 w 1592274"/>
                  <a:gd name="connsiteY10" fmla="*/ 751260 h 3838796"/>
                  <a:gd name="connsiteX11" fmla="*/ 35191 w 1592274"/>
                  <a:gd name="connsiteY11" fmla="*/ 59840 h 3838796"/>
                  <a:gd name="connsiteX12" fmla="*/ 532648 w 1592274"/>
                  <a:gd name="connsiteY12" fmla="*/ 56301 h 3838796"/>
                  <a:gd name="connsiteX13" fmla="*/ 801311 w 1592274"/>
                  <a:gd name="connsiteY13" fmla="*/ 236910 h 3838796"/>
                  <a:gd name="connsiteX14" fmla="*/ 966411 w 1592274"/>
                  <a:gd name="connsiteY14" fmla="*/ 414710 h 3838796"/>
                  <a:gd name="connsiteX15" fmla="*/ 1592109 w 1592274"/>
                  <a:gd name="connsiteY15" fmla="*/ 313185 h 3838796"/>
                  <a:gd name="connsiteX16" fmla="*/ 902911 w 1592274"/>
                  <a:gd name="connsiteY16" fmla="*/ 852860 h 3838796"/>
                  <a:gd name="connsiteX17" fmla="*/ 782261 w 1592274"/>
                  <a:gd name="connsiteY17" fmla="*/ 1297360 h 3838796"/>
                  <a:gd name="connsiteX18" fmla="*/ 737811 w 1592274"/>
                  <a:gd name="connsiteY18" fmla="*/ 1957760 h 3838796"/>
                  <a:gd name="connsiteX19" fmla="*/ 756861 w 1592274"/>
                  <a:gd name="connsiteY19" fmla="*/ 2802310 h 3838796"/>
                  <a:gd name="connsiteX20" fmla="*/ 807661 w 1592274"/>
                  <a:gd name="connsiteY20" fmla="*/ 3062660 h 3838796"/>
                  <a:gd name="connsiteX21" fmla="*/ 864811 w 1592274"/>
                  <a:gd name="connsiteY21" fmla="*/ 3278560 h 3838796"/>
                  <a:gd name="connsiteX22" fmla="*/ 833061 w 1592274"/>
                  <a:gd name="connsiteY22" fmla="*/ 3475410 h 3838796"/>
                  <a:gd name="connsiteX23" fmla="*/ 744161 w 1592274"/>
                  <a:gd name="connsiteY23" fmla="*/ 3684960 h 3838796"/>
                  <a:gd name="connsiteX0" fmla="*/ 1014846 w 1824859"/>
                  <a:gd name="connsiteY0" fmla="*/ 3582678 h 3812714"/>
                  <a:gd name="connsiteX1" fmla="*/ 913246 w 1824859"/>
                  <a:gd name="connsiteY1" fmla="*/ 3754128 h 3812714"/>
                  <a:gd name="connsiteX2" fmla="*/ 665596 w 1824859"/>
                  <a:gd name="connsiteY2" fmla="*/ 3811278 h 3812714"/>
                  <a:gd name="connsiteX3" fmla="*/ 456046 w 1824859"/>
                  <a:gd name="connsiteY3" fmla="*/ 3785878 h 3812714"/>
                  <a:gd name="connsiteX4" fmla="*/ 341746 w 1824859"/>
                  <a:gd name="connsiteY4" fmla="*/ 3684278 h 3812714"/>
                  <a:gd name="connsiteX5" fmla="*/ 271896 w 1824859"/>
                  <a:gd name="connsiteY5" fmla="*/ 3557278 h 3812714"/>
                  <a:gd name="connsiteX6" fmla="*/ 449696 w 1824859"/>
                  <a:gd name="connsiteY6" fmla="*/ 3119128 h 3812714"/>
                  <a:gd name="connsiteX7" fmla="*/ 481446 w 1824859"/>
                  <a:gd name="connsiteY7" fmla="*/ 2192028 h 3812714"/>
                  <a:gd name="connsiteX8" fmla="*/ 417946 w 1824859"/>
                  <a:gd name="connsiteY8" fmla="*/ 1423678 h 3812714"/>
                  <a:gd name="connsiteX9" fmla="*/ 316346 w 1824859"/>
                  <a:gd name="connsiteY9" fmla="*/ 953778 h 3812714"/>
                  <a:gd name="connsiteX10" fmla="*/ 278246 w 1824859"/>
                  <a:gd name="connsiteY10" fmla="*/ 725178 h 3812714"/>
                  <a:gd name="connsiteX11" fmla="*/ 14042 w 1824859"/>
                  <a:gd name="connsiteY11" fmla="*/ 73821 h 3812714"/>
                  <a:gd name="connsiteX12" fmla="*/ 765233 w 1824859"/>
                  <a:gd name="connsiteY12" fmla="*/ 30219 h 3812714"/>
                  <a:gd name="connsiteX13" fmla="*/ 1033896 w 1824859"/>
                  <a:gd name="connsiteY13" fmla="*/ 210828 h 3812714"/>
                  <a:gd name="connsiteX14" fmla="*/ 1198996 w 1824859"/>
                  <a:gd name="connsiteY14" fmla="*/ 388628 h 3812714"/>
                  <a:gd name="connsiteX15" fmla="*/ 1824694 w 1824859"/>
                  <a:gd name="connsiteY15" fmla="*/ 287103 h 3812714"/>
                  <a:gd name="connsiteX16" fmla="*/ 1135496 w 1824859"/>
                  <a:gd name="connsiteY16" fmla="*/ 826778 h 3812714"/>
                  <a:gd name="connsiteX17" fmla="*/ 1014846 w 1824859"/>
                  <a:gd name="connsiteY17" fmla="*/ 1271278 h 3812714"/>
                  <a:gd name="connsiteX18" fmla="*/ 970396 w 1824859"/>
                  <a:gd name="connsiteY18" fmla="*/ 1931678 h 3812714"/>
                  <a:gd name="connsiteX19" fmla="*/ 989446 w 1824859"/>
                  <a:gd name="connsiteY19" fmla="*/ 2776228 h 3812714"/>
                  <a:gd name="connsiteX20" fmla="*/ 1040246 w 1824859"/>
                  <a:gd name="connsiteY20" fmla="*/ 3036578 h 3812714"/>
                  <a:gd name="connsiteX21" fmla="*/ 1097396 w 1824859"/>
                  <a:gd name="connsiteY21" fmla="*/ 3252478 h 3812714"/>
                  <a:gd name="connsiteX22" fmla="*/ 1065646 w 1824859"/>
                  <a:gd name="connsiteY22" fmla="*/ 3449328 h 3812714"/>
                  <a:gd name="connsiteX23" fmla="*/ 976746 w 1824859"/>
                  <a:gd name="connsiteY23" fmla="*/ 3658878 h 3812714"/>
                  <a:gd name="connsiteX0" fmla="*/ 1358305 w 2168318"/>
                  <a:gd name="connsiteY0" fmla="*/ 3825114 h 4055150"/>
                  <a:gd name="connsiteX1" fmla="*/ 1256705 w 2168318"/>
                  <a:gd name="connsiteY1" fmla="*/ 3996564 h 4055150"/>
                  <a:gd name="connsiteX2" fmla="*/ 1009055 w 2168318"/>
                  <a:gd name="connsiteY2" fmla="*/ 4053714 h 4055150"/>
                  <a:gd name="connsiteX3" fmla="*/ 799505 w 2168318"/>
                  <a:gd name="connsiteY3" fmla="*/ 4028314 h 4055150"/>
                  <a:gd name="connsiteX4" fmla="*/ 685205 w 2168318"/>
                  <a:gd name="connsiteY4" fmla="*/ 3926714 h 4055150"/>
                  <a:gd name="connsiteX5" fmla="*/ 615355 w 2168318"/>
                  <a:gd name="connsiteY5" fmla="*/ 3799714 h 4055150"/>
                  <a:gd name="connsiteX6" fmla="*/ 793155 w 2168318"/>
                  <a:gd name="connsiteY6" fmla="*/ 3361564 h 4055150"/>
                  <a:gd name="connsiteX7" fmla="*/ 824905 w 2168318"/>
                  <a:gd name="connsiteY7" fmla="*/ 2434464 h 4055150"/>
                  <a:gd name="connsiteX8" fmla="*/ 761405 w 2168318"/>
                  <a:gd name="connsiteY8" fmla="*/ 1666114 h 4055150"/>
                  <a:gd name="connsiteX9" fmla="*/ 659805 w 2168318"/>
                  <a:gd name="connsiteY9" fmla="*/ 1196214 h 4055150"/>
                  <a:gd name="connsiteX10" fmla="*/ 7397 w 2168318"/>
                  <a:gd name="connsiteY10" fmla="*/ 32813 h 4055150"/>
                  <a:gd name="connsiteX11" fmla="*/ 357501 w 2168318"/>
                  <a:gd name="connsiteY11" fmla="*/ 316257 h 4055150"/>
                  <a:gd name="connsiteX12" fmla="*/ 1108692 w 2168318"/>
                  <a:gd name="connsiteY12" fmla="*/ 272655 h 4055150"/>
                  <a:gd name="connsiteX13" fmla="*/ 1377355 w 2168318"/>
                  <a:gd name="connsiteY13" fmla="*/ 453264 h 4055150"/>
                  <a:gd name="connsiteX14" fmla="*/ 1542455 w 2168318"/>
                  <a:gd name="connsiteY14" fmla="*/ 631064 h 4055150"/>
                  <a:gd name="connsiteX15" fmla="*/ 2168153 w 2168318"/>
                  <a:gd name="connsiteY15" fmla="*/ 529539 h 4055150"/>
                  <a:gd name="connsiteX16" fmla="*/ 1478955 w 2168318"/>
                  <a:gd name="connsiteY16" fmla="*/ 1069214 h 4055150"/>
                  <a:gd name="connsiteX17" fmla="*/ 1358305 w 2168318"/>
                  <a:gd name="connsiteY17" fmla="*/ 1513714 h 4055150"/>
                  <a:gd name="connsiteX18" fmla="*/ 1313855 w 2168318"/>
                  <a:gd name="connsiteY18" fmla="*/ 2174114 h 4055150"/>
                  <a:gd name="connsiteX19" fmla="*/ 1332905 w 2168318"/>
                  <a:gd name="connsiteY19" fmla="*/ 3018664 h 4055150"/>
                  <a:gd name="connsiteX20" fmla="*/ 1383705 w 2168318"/>
                  <a:gd name="connsiteY20" fmla="*/ 3279014 h 4055150"/>
                  <a:gd name="connsiteX21" fmla="*/ 1440855 w 2168318"/>
                  <a:gd name="connsiteY21" fmla="*/ 3494914 h 4055150"/>
                  <a:gd name="connsiteX22" fmla="*/ 1409105 w 2168318"/>
                  <a:gd name="connsiteY22" fmla="*/ 3691764 h 4055150"/>
                  <a:gd name="connsiteX23" fmla="*/ 1320205 w 2168318"/>
                  <a:gd name="connsiteY23" fmla="*/ 3901314 h 4055150"/>
                  <a:gd name="connsiteX0" fmla="*/ 1370032 w 2180045"/>
                  <a:gd name="connsiteY0" fmla="*/ 3794123 h 4024159"/>
                  <a:gd name="connsiteX1" fmla="*/ 1268432 w 2180045"/>
                  <a:gd name="connsiteY1" fmla="*/ 3965573 h 4024159"/>
                  <a:gd name="connsiteX2" fmla="*/ 1020782 w 2180045"/>
                  <a:gd name="connsiteY2" fmla="*/ 4022723 h 4024159"/>
                  <a:gd name="connsiteX3" fmla="*/ 811232 w 2180045"/>
                  <a:gd name="connsiteY3" fmla="*/ 3997323 h 4024159"/>
                  <a:gd name="connsiteX4" fmla="*/ 696932 w 2180045"/>
                  <a:gd name="connsiteY4" fmla="*/ 3895723 h 4024159"/>
                  <a:gd name="connsiteX5" fmla="*/ 627082 w 2180045"/>
                  <a:gd name="connsiteY5" fmla="*/ 3768723 h 4024159"/>
                  <a:gd name="connsiteX6" fmla="*/ 804882 w 2180045"/>
                  <a:gd name="connsiteY6" fmla="*/ 3330573 h 4024159"/>
                  <a:gd name="connsiteX7" fmla="*/ 836632 w 2180045"/>
                  <a:gd name="connsiteY7" fmla="*/ 2403473 h 4024159"/>
                  <a:gd name="connsiteX8" fmla="*/ 773132 w 2180045"/>
                  <a:gd name="connsiteY8" fmla="*/ 1635123 h 4024159"/>
                  <a:gd name="connsiteX9" fmla="*/ 123998 w 2180045"/>
                  <a:gd name="connsiteY9" fmla="*/ 444089 h 4024159"/>
                  <a:gd name="connsiteX10" fmla="*/ 19124 w 2180045"/>
                  <a:gd name="connsiteY10" fmla="*/ 1822 h 4024159"/>
                  <a:gd name="connsiteX11" fmla="*/ 369228 w 2180045"/>
                  <a:gd name="connsiteY11" fmla="*/ 285266 h 4024159"/>
                  <a:gd name="connsiteX12" fmla="*/ 1120419 w 2180045"/>
                  <a:gd name="connsiteY12" fmla="*/ 241664 h 4024159"/>
                  <a:gd name="connsiteX13" fmla="*/ 1389082 w 2180045"/>
                  <a:gd name="connsiteY13" fmla="*/ 422273 h 4024159"/>
                  <a:gd name="connsiteX14" fmla="*/ 1554182 w 2180045"/>
                  <a:gd name="connsiteY14" fmla="*/ 600073 h 4024159"/>
                  <a:gd name="connsiteX15" fmla="*/ 2179880 w 2180045"/>
                  <a:gd name="connsiteY15" fmla="*/ 498548 h 4024159"/>
                  <a:gd name="connsiteX16" fmla="*/ 1490682 w 2180045"/>
                  <a:gd name="connsiteY16" fmla="*/ 1038223 h 4024159"/>
                  <a:gd name="connsiteX17" fmla="*/ 1370032 w 2180045"/>
                  <a:gd name="connsiteY17" fmla="*/ 1482723 h 4024159"/>
                  <a:gd name="connsiteX18" fmla="*/ 1325582 w 2180045"/>
                  <a:gd name="connsiteY18" fmla="*/ 2143123 h 4024159"/>
                  <a:gd name="connsiteX19" fmla="*/ 1344632 w 2180045"/>
                  <a:gd name="connsiteY19" fmla="*/ 2987673 h 4024159"/>
                  <a:gd name="connsiteX20" fmla="*/ 1395432 w 2180045"/>
                  <a:gd name="connsiteY20" fmla="*/ 3248023 h 4024159"/>
                  <a:gd name="connsiteX21" fmla="*/ 1452582 w 2180045"/>
                  <a:gd name="connsiteY21" fmla="*/ 3463923 h 4024159"/>
                  <a:gd name="connsiteX22" fmla="*/ 1420832 w 2180045"/>
                  <a:gd name="connsiteY22" fmla="*/ 3660773 h 4024159"/>
                  <a:gd name="connsiteX23" fmla="*/ 1331932 w 2180045"/>
                  <a:gd name="connsiteY23" fmla="*/ 3870323 h 4024159"/>
                  <a:gd name="connsiteX0" fmla="*/ 1374276 w 2184289"/>
                  <a:gd name="connsiteY0" fmla="*/ 3793597 h 4023633"/>
                  <a:gd name="connsiteX1" fmla="*/ 1272676 w 2184289"/>
                  <a:gd name="connsiteY1" fmla="*/ 3965047 h 4023633"/>
                  <a:gd name="connsiteX2" fmla="*/ 1025026 w 2184289"/>
                  <a:gd name="connsiteY2" fmla="*/ 4022197 h 4023633"/>
                  <a:gd name="connsiteX3" fmla="*/ 815476 w 2184289"/>
                  <a:gd name="connsiteY3" fmla="*/ 3996797 h 4023633"/>
                  <a:gd name="connsiteX4" fmla="*/ 701176 w 2184289"/>
                  <a:gd name="connsiteY4" fmla="*/ 3895197 h 4023633"/>
                  <a:gd name="connsiteX5" fmla="*/ 631326 w 2184289"/>
                  <a:gd name="connsiteY5" fmla="*/ 3768197 h 4023633"/>
                  <a:gd name="connsiteX6" fmla="*/ 809126 w 2184289"/>
                  <a:gd name="connsiteY6" fmla="*/ 3330047 h 4023633"/>
                  <a:gd name="connsiteX7" fmla="*/ 840876 w 2184289"/>
                  <a:gd name="connsiteY7" fmla="*/ 2402947 h 4023633"/>
                  <a:gd name="connsiteX8" fmla="*/ 777376 w 2184289"/>
                  <a:gd name="connsiteY8" fmla="*/ 1634597 h 4023633"/>
                  <a:gd name="connsiteX9" fmla="*/ 114887 w 2184289"/>
                  <a:gd name="connsiteY9" fmla="*/ 416855 h 4023633"/>
                  <a:gd name="connsiteX10" fmla="*/ 23368 w 2184289"/>
                  <a:gd name="connsiteY10" fmla="*/ 1296 h 4023633"/>
                  <a:gd name="connsiteX11" fmla="*/ 373472 w 2184289"/>
                  <a:gd name="connsiteY11" fmla="*/ 284740 h 4023633"/>
                  <a:gd name="connsiteX12" fmla="*/ 1124663 w 2184289"/>
                  <a:gd name="connsiteY12" fmla="*/ 241138 h 4023633"/>
                  <a:gd name="connsiteX13" fmla="*/ 1393326 w 2184289"/>
                  <a:gd name="connsiteY13" fmla="*/ 421747 h 4023633"/>
                  <a:gd name="connsiteX14" fmla="*/ 1558426 w 2184289"/>
                  <a:gd name="connsiteY14" fmla="*/ 599547 h 4023633"/>
                  <a:gd name="connsiteX15" fmla="*/ 2184124 w 2184289"/>
                  <a:gd name="connsiteY15" fmla="*/ 498022 h 4023633"/>
                  <a:gd name="connsiteX16" fmla="*/ 1494926 w 2184289"/>
                  <a:gd name="connsiteY16" fmla="*/ 1037697 h 4023633"/>
                  <a:gd name="connsiteX17" fmla="*/ 1374276 w 2184289"/>
                  <a:gd name="connsiteY17" fmla="*/ 1482197 h 4023633"/>
                  <a:gd name="connsiteX18" fmla="*/ 1329826 w 2184289"/>
                  <a:gd name="connsiteY18" fmla="*/ 2142597 h 4023633"/>
                  <a:gd name="connsiteX19" fmla="*/ 1348876 w 2184289"/>
                  <a:gd name="connsiteY19" fmla="*/ 2987147 h 4023633"/>
                  <a:gd name="connsiteX20" fmla="*/ 1399676 w 2184289"/>
                  <a:gd name="connsiteY20" fmla="*/ 3247497 h 4023633"/>
                  <a:gd name="connsiteX21" fmla="*/ 1456826 w 2184289"/>
                  <a:gd name="connsiteY21" fmla="*/ 3463397 h 4023633"/>
                  <a:gd name="connsiteX22" fmla="*/ 1425076 w 2184289"/>
                  <a:gd name="connsiteY22" fmla="*/ 3660247 h 4023633"/>
                  <a:gd name="connsiteX23" fmla="*/ 1336176 w 2184289"/>
                  <a:gd name="connsiteY23" fmla="*/ 3869797 h 4023633"/>
                  <a:gd name="connsiteX0" fmla="*/ 1775352 w 2585365"/>
                  <a:gd name="connsiteY0" fmla="*/ 3895446 h 4125482"/>
                  <a:gd name="connsiteX1" fmla="*/ 1673752 w 2585365"/>
                  <a:gd name="connsiteY1" fmla="*/ 4066896 h 4125482"/>
                  <a:gd name="connsiteX2" fmla="*/ 1426102 w 2585365"/>
                  <a:gd name="connsiteY2" fmla="*/ 4124046 h 4125482"/>
                  <a:gd name="connsiteX3" fmla="*/ 1216552 w 2585365"/>
                  <a:gd name="connsiteY3" fmla="*/ 4098646 h 4125482"/>
                  <a:gd name="connsiteX4" fmla="*/ 1102252 w 2585365"/>
                  <a:gd name="connsiteY4" fmla="*/ 3997046 h 4125482"/>
                  <a:gd name="connsiteX5" fmla="*/ 1032402 w 2585365"/>
                  <a:gd name="connsiteY5" fmla="*/ 3870046 h 4125482"/>
                  <a:gd name="connsiteX6" fmla="*/ 1210202 w 2585365"/>
                  <a:gd name="connsiteY6" fmla="*/ 3431896 h 4125482"/>
                  <a:gd name="connsiteX7" fmla="*/ 1241952 w 2585365"/>
                  <a:gd name="connsiteY7" fmla="*/ 2504796 h 4125482"/>
                  <a:gd name="connsiteX8" fmla="*/ 1178452 w 2585365"/>
                  <a:gd name="connsiteY8" fmla="*/ 1736446 h 4125482"/>
                  <a:gd name="connsiteX9" fmla="*/ 14753 w 2585365"/>
                  <a:gd name="connsiteY9" fmla="*/ 38136 h 4125482"/>
                  <a:gd name="connsiteX10" fmla="*/ 515963 w 2585365"/>
                  <a:gd name="connsiteY10" fmla="*/ 518704 h 4125482"/>
                  <a:gd name="connsiteX11" fmla="*/ 424444 w 2585365"/>
                  <a:gd name="connsiteY11" fmla="*/ 103145 h 4125482"/>
                  <a:gd name="connsiteX12" fmla="*/ 774548 w 2585365"/>
                  <a:gd name="connsiteY12" fmla="*/ 386589 h 4125482"/>
                  <a:gd name="connsiteX13" fmla="*/ 1525739 w 2585365"/>
                  <a:gd name="connsiteY13" fmla="*/ 342987 h 4125482"/>
                  <a:gd name="connsiteX14" fmla="*/ 1794402 w 2585365"/>
                  <a:gd name="connsiteY14" fmla="*/ 523596 h 4125482"/>
                  <a:gd name="connsiteX15" fmla="*/ 1959502 w 2585365"/>
                  <a:gd name="connsiteY15" fmla="*/ 701396 h 4125482"/>
                  <a:gd name="connsiteX16" fmla="*/ 2585200 w 2585365"/>
                  <a:gd name="connsiteY16" fmla="*/ 599871 h 4125482"/>
                  <a:gd name="connsiteX17" fmla="*/ 1896002 w 2585365"/>
                  <a:gd name="connsiteY17" fmla="*/ 1139546 h 4125482"/>
                  <a:gd name="connsiteX18" fmla="*/ 1775352 w 2585365"/>
                  <a:gd name="connsiteY18" fmla="*/ 1584046 h 4125482"/>
                  <a:gd name="connsiteX19" fmla="*/ 1730902 w 2585365"/>
                  <a:gd name="connsiteY19" fmla="*/ 2244446 h 4125482"/>
                  <a:gd name="connsiteX20" fmla="*/ 1749952 w 2585365"/>
                  <a:gd name="connsiteY20" fmla="*/ 3088996 h 4125482"/>
                  <a:gd name="connsiteX21" fmla="*/ 1800752 w 2585365"/>
                  <a:gd name="connsiteY21" fmla="*/ 3349346 h 4125482"/>
                  <a:gd name="connsiteX22" fmla="*/ 1857902 w 2585365"/>
                  <a:gd name="connsiteY22" fmla="*/ 3565246 h 4125482"/>
                  <a:gd name="connsiteX23" fmla="*/ 1826152 w 2585365"/>
                  <a:gd name="connsiteY23" fmla="*/ 3762096 h 4125482"/>
                  <a:gd name="connsiteX24" fmla="*/ 1737252 w 2585365"/>
                  <a:gd name="connsiteY24" fmla="*/ 3971646 h 4125482"/>
                  <a:gd name="connsiteX0" fmla="*/ 1775352 w 2585365"/>
                  <a:gd name="connsiteY0" fmla="*/ 3895446 h 4125482"/>
                  <a:gd name="connsiteX1" fmla="*/ 1673752 w 2585365"/>
                  <a:gd name="connsiteY1" fmla="*/ 4066896 h 4125482"/>
                  <a:gd name="connsiteX2" fmla="*/ 1426102 w 2585365"/>
                  <a:gd name="connsiteY2" fmla="*/ 4124046 h 4125482"/>
                  <a:gd name="connsiteX3" fmla="*/ 1216552 w 2585365"/>
                  <a:gd name="connsiteY3" fmla="*/ 4098646 h 4125482"/>
                  <a:gd name="connsiteX4" fmla="*/ 1102252 w 2585365"/>
                  <a:gd name="connsiteY4" fmla="*/ 3997046 h 4125482"/>
                  <a:gd name="connsiteX5" fmla="*/ 1032402 w 2585365"/>
                  <a:gd name="connsiteY5" fmla="*/ 3870046 h 4125482"/>
                  <a:gd name="connsiteX6" fmla="*/ 1210202 w 2585365"/>
                  <a:gd name="connsiteY6" fmla="*/ 3431896 h 4125482"/>
                  <a:gd name="connsiteX7" fmla="*/ 1241952 w 2585365"/>
                  <a:gd name="connsiteY7" fmla="*/ 2504796 h 4125482"/>
                  <a:gd name="connsiteX8" fmla="*/ 390538 w 2585365"/>
                  <a:gd name="connsiteY8" fmla="*/ 788290 h 4125482"/>
                  <a:gd name="connsiteX9" fmla="*/ 14753 w 2585365"/>
                  <a:gd name="connsiteY9" fmla="*/ 38136 h 4125482"/>
                  <a:gd name="connsiteX10" fmla="*/ 515963 w 2585365"/>
                  <a:gd name="connsiteY10" fmla="*/ 518704 h 4125482"/>
                  <a:gd name="connsiteX11" fmla="*/ 424444 w 2585365"/>
                  <a:gd name="connsiteY11" fmla="*/ 103145 h 4125482"/>
                  <a:gd name="connsiteX12" fmla="*/ 774548 w 2585365"/>
                  <a:gd name="connsiteY12" fmla="*/ 386589 h 4125482"/>
                  <a:gd name="connsiteX13" fmla="*/ 1525739 w 2585365"/>
                  <a:gd name="connsiteY13" fmla="*/ 342987 h 4125482"/>
                  <a:gd name="connsiteX14" fmla="*/ 1794402 w 2585365"/>
                  <a:gd name="connsiteY14" fmla="*/ 523596 h 4125482"/>
                  <a:gd name="connsiteX15" fmla="*/ 1959502 w 2585365"/>
                  <a:gd name="connsiteY15" fmla="*/ 701396 h 4125482"/>
                  <a:gd name="connsiteX16" fmla="*/ 2585200 w 2585365"/>
                  <a:gd name="connsiteY16" fmla="*/ 599871 h 4125482"/>
                  <a:gd name="connsiteX17" fmla="*/ 1896002 w 2585365"/>
                  <a:gd name="connsiteY17" fmla="*/ 1139546 h 4125482"/>
                  <a:gd name="connsiteX18" fmla="*/ 1775352 w 2585365"/>
                  <a:gd name="connsiteY18" fmla="*/ 1584046 h 4125482"/>
                  <a:gd name="connsiteX19" fmla="*/ 1730902 w 2585365"/>
                  <a:gd name="connsiteY19" fmla="*/ 2244446 h 4125482"/>
                  <a:gd name="connsiteX20" fmla="*/ 1749952 w 2585365"/>
                  <a:gd name="connsiteY20" fmla="*/ 3088996 h 4125482"/>
                  <a:gd name="connsiteX21" fmla="*/ 1800752 w 2585365"/>
                  <a:gd name="connsiteY21" fmla="*/ 3349346 h 4125482"/>
                  <a:gd name="connsiteX22" fmla="*/ 1857902 w 2585365"/>
                  <a:gd name="connsiteY22" fmla="*/ 3565246 h 4125482"/>
                  <a:gd name="connsiteX23" fmla="*/ 1826152 w 2585365"/>
                  <a:gd name="connsiteY23" fmla="*/ 3762096 h 4125482"/>
                  <a:gd name="connsiteX24" fmla="*/ 1737252 w 2585365"/>
                  <a:gd name="connsiteY24" fmla="*/ 3971646 h 4125482"/>
                  <a:gd name="connsiteX0" fmla="*/ 1775352 w 2318401"/>
                  <a:gd name="connsiteY0" fmla="*/ 3895446 h 4125482"/>
                  <a:gd name="connsiteX1" fmla="*/ 1673752 w 2318401"/>
                  <a:gd name="connsiteY1" fmla="*/ 4066896 h 4125482"/>
                  <a:gd name="connsiteX2" fmla="*/ 1426102 w 2318401"/>
                  <a:gd name="connsiteY2" fmla="*/ 4124046 h 4125482"/>
                  <a:gd name="connsiteX3" fmla="*/ 1216552 w 2318401"/>
                  <a:gd name="connsiteY3" fmla="*/ 4098646 h 4125482"/>
                  <a:gd name="connsiteX4" fmla="*/ 1102252 w 2318401"/>
                  <a:gd name="connsiteY4" fmla="*/ 3997046 h 4125482"/>
                  <a:gd name="connsiteX5" fmla="*/ 1032402 w 2318401"/>
                  <a:gd name="connsiteY5" fmla="*/ 3870046 h 4125482"/>
                  <a:gd name="connsiteX6" fmla="*/ 1210202 w 2318401"/>
                  <a:gd name="connsiteY6" fmla="*/ 3431896 h 4125482"/>
                  <a:gd name="connsiteX7" fmla="*/ 1241952 w 2318401"/>
                  <a:gd name="connsiteY7" fmla="*/ 2504796 h 4125482"/>
                  <a:gd name="connsiteX8" fmla="*/ 390538 w 2318401"/>
                  <a:gd name="connsiteY8" fmla="*/ 788290 h 4125482"/>
                  <a:gd name="connsiteX9" fmla="*/ 14753 w 2318401"/>
                  <a:gd name="connsiteY9" fmla="*/ 38136 h 4125482"/>
                  <a:gd name="connsiteX10" fmla="*/ 515963 w 2318401"/>
                  <a:gd name="connsiteY10" fmla="*/ 518704 h 4125482"/>
                  <a:gd name="connsiteX11" fmla="*/ 424444 w 2318401"/>
                  <a:gd name="connsiteY11" fmla="*/ 103145 h 4125482"/>
                  <a:gd name="connsiteX12" fmla="*/ 774548 w 2318401"/>
                  <a:gd name="connsiteY12" fmla="*/ 386589 h 4125482"/>
                  <a:gd name="connsiteX13" fmla="*/ 1525739 w 2318401"/>
                  <a:gd name="connsiteY13" fmla="*/ 342987 h 4125482"/>
                  <a:gd name="connsiteX14" fmla="*/ 1794402 w 2318401"/>
                  <a:gd name="connsiteY14" fmla="*/ 523596 h 4125482"/>
                  <a:gd name="connsiteX15" fmla="*/ 1959502 w 2318401"/>
                  <a:gd name="connsiteY15" fmla="*/ 701396 h 4125482"/>
                  <a:gd name="connsiteX16" fmla="*/ 2318110 w 2318401"/>
                  <a:gd name="connsiteY16" fmla="*/ 653288 h 4125482"/>
                  <a:gd name="connsiteX17" fmla="*/ 1896002 w 2318401"/>
                  <a:gd name="connsiteY17" fmla="*/ 1139546 h 4125482"/>
                  <a:gd name="connsiteX18" fmla="*/ 1775352 w 2318401"/>
                  <a:gd name="connsiteY18" fmla="*/ 1584046 h 4125482"/>
                  <a:gd name="connsiteX19" fmla="*/ 1730902 w 2318401"/>
                  <a:gd name="connsiteY19" fmla="*/ 2244446 h 4125482"/>
                  <a:gd name="connsiteX20" fmla="*/ 1749952 w 2318401"/>
                  <a:gd name="connsiteY20" fmla="*/ 3088996 h 4125482"/>
                  <a:gd name="connsiteX21" fmla="*/ 1800752 w 2318401"/>
                  <a:gd name="connsiteY21" fmla="*/ 3349346 h 4125482"/>
                  <a:gd name="connsiteX22" fmla="*/ 1857902 w 2318401"/>
                  <a:gd name="connsiteY22" fmla="*/ 3565246 h 4125482"/>
                  <a:gd name="connsiteX23" fmla="*/ 1826152 w 2318401"/>
                  <a:gd name="connsiteY23" fmla="*/ 3762096 h 4125482"/>
                  <a:gd name="connsiteX24" fmla="*/ 1737252 w 2318401"/>
                  <a:gd name="connsiteY24" fmla="*/ 3971646 h 4125482"/>
                  <a:gd name="connsiteX0" fmla="*/ 1775352 w 2571433"/>
                  <a:gd name="connsiteY0" fmla="*/ 3895446 h 4125482"/>
                  <a:gd name="connsiteX1" fmla="*/ 1673752 w 2571433"/>
                  <a:gd name="connsiteY1" fmla="*/ 4066896 h 4125482"/>
                  <a:gd name="connsiteX2" fmla="*/ 1426102 w 2571433"/>
                  <a:gd name="connsiteY2" fmla="*/ 4124046 h 4125482"/>
                  <a:gd name="connsiteX3" fmla="*/ 1216552 w 2571433"/>
                  <a:gd name="connsiteY3" fmla="*/ 4098646 h 4125482"/>
                  <a:gd name="connsiteX4" fmla="*/ 1102252 w 2571433"/>
                  <a:gd name="connsiteY4" fmla="*/ 3997046 h 4125482"/>
                  <a:gd name="connsiteX5" fmla="*/ 1032402 w 2571433"/>
                  <a:gd name="connsiteY5" fmla="*/ 3870046 h 4125482"/>
                  <a:gd name="connsiteX6" fmla="*/ 1210202 w 2571433"/>
                  <a:gd name="connsiteY6" fmla="*/ 3431896 h 4125482"/>
                  <a:gd name="connsiteX7" fmla="*/ 1241952 w 2571433"/>
                  <a:gd name="connsiteY7" fmla="*/ 2504796 h 4125482"/>
                  <a:gd name="connsiteX8" fmla="*/ 390538 w 2571433"/>
                  <a:gd name="connsiteY8" fmla="*/ 788290 h 4125482"/>
                  <a:gd name="connsiteX9" fmla="*/ 14753 w 2571433"/>
                  <a:gd name="connsiteY9" fmla="*/ 38136 h 4125482"/>
                  <a:gd name="connsiteX10" fmla="*/ 515963 w 2571433"/>
                  <a:gd name="connsiteY10" fmla="*/ 518704 h 4125482"/>
                  <a:gd name="connsiteX11" fmla="*/ 424444 w 2571433"/>
                  <a:gd name="connsiteY11" fmla="*/ 103145 h 4125482"/>
                  <a:gd name="connsiteX12" fmla="*/ 774548 w 2571433"/>
                  <a:gd name="connsiteY12" fmla="*/ 386589 h 4125482"/>
                  <a:gd name="connsiteX13" fmla="*/ 1525739 w 2571433"/>
                  <a:gd name="connsiteY13" fmla="*/ 342987 h 4125482"/>
                  <a:gd name="connsiteX14" fmla="*/ 1794402 w 2571433"/>
                  <a:gd name="connsiteY14" fmla="*/ 523596 h 4125482"/>
                  <a:gd name="connsiteX15" fmla="*/ 1959502 w 2571433"/>
                  <a:gd name="connsiteY15" fmla="*/ 701396 h 4125482"/>
                  <a:gd name="connsiteX16" fmla="*/ 2318110 w 2571433"/>
                  <a:gd name="connsiteY16" fmla="*/ 653288 h 4125482"/>
                  <a:gd name="connsiteX17" fmla="*/ 2550374 w 2571433"/>
                  <a:gd name="connsiteY17" fmla="*/ 525248 h 4125482"/>
                  <a:gd name="connsiteX18" fmla="*/ 1775352 w 2571433"/>
                  <a:gd name="connsiteY18" fmla="*/ 1584046 h 4125482"/>
                  <a:gd name="connsiteX19" fmla="*/ 1730902 w 2571433"/>
                  <a:gd name="connsiteY19" fmla="*/ 2244446 h 4125482"/>
                  <a:gd name="connsiteX20" fmla="*/ 1749952 w 2571433"/>
                  <a:gd name="connsiteY20" fmla="*/ 3088996 h 4125482"/>
                  <a:gd name="connsiteX21" fmla="*/ 1800752 w 2571433"/>
                  <a:gd name="connsiteY21" fmla="*/ 3349346 h 4125482"/>
                  <a:gd name="connsiteX22" fmla="*/ 1857902 w 2571433"/>
                  <a:gd name="connsiteY22" fmla="*/ 3565246 h 4125482"/>
                  <a:gd name="connsiteX23" fmla="*/ 1826152 w 2571433"/>
                  <a:gd name="connsiteY23" fmla="*/ 3762096 h 4125482"/>
                  <a:gd name="connsiteX24" fmla="*/ 1737252 w 2571433"/>
                  <a:gd name="connsiteY24" fmla="*/ 3971646 h 4125482"/>
                  <a:gd name="connsiteX0" fmla="*/ 1775352 w 2801019"/>
                  <a:gd name="connsiteY0" fmla="*/ 3895446 h 4125482"/>
                  <a:gd name="connsiteX1" fmla="*/ 1673752 w 2801019"/>
                  <a:gd name="connsiteY1" fmla="*/ 4066896 h 4125482"/>
                  <a:gd name="connsiteX2" fmla="*/ 1426102 w 2801019"/>
                  <a:gd name="connsiteY2" fmla="*/ 4124046 h 4125482"/>
                  <a:gd name="connsiteX3" fmla="*/ 1216552 w 2801019"/>
                  <a:gd name="connsiteY3" fmla="*/ 4098646 h 4125482"/>
                  <a:gd name="connsiteX4" fmla="*/ 1102252 w 2801019"/>
                  <a:gd name="connsiteY4" fmla="*/ 3997046 h 4125482"/>
                  <a:gd name="connsiteX5" fmla="*/ 1032402 w 2801019"/>
                  <a:gd name="connsiteY5" fmla="*/ 3870046 h 4125482"/>
                  <a:gd name="connsiteX6" fmla="*/ 1210202 w 2801019"/>
                  <a:gd name="connsiteY6" fmla="*/ 3431896 h 4125482"/>
                  <a:gd name="connsiteX7" fmla="*/ 1241952 w 2801019"/>
                  <a:gd name="connsiteY7" fmla="*/ 2504796 h 4125482"/>
                  <a:gd name="connsiteX8" fmla="*/ 390538 w 2801019"/>
                  <a:gd name="connsiteY8" fmla="*/ 788290 h 4125482"/>
                  <a:gd name="connsiteX9" fmla="*/ 14753 w 2801019"/>
                  <a:gd name="connsiteY9" fmla="*/ 38136 h 4125482"/>
                  <a:gd name="connsiteX10" fmla="*/ 515963 w 2801019"/>
                  <a:gd name="connsiteY10" fmla="*/ 518704 h 4125482"/>
                  <a:gd name="connsiteX11" fmla="*/ 424444 w 2801019"/>
                  <a:gd name="connsiteY11" fmla="*/ 103145 h 4125482"/>
                  <a:gd name="connsiteX12" fmla="*/ 774548 w 2801019"/>
                  <a:gd name="connsiteY12" fmla="*/ 386589 h 4125482"/>
                  <a:gd name="connsiteX13" fmla="*/ 1525739 w 2801019"/>
                  <a:gd name="connsiteY13" fmla="*/ 342987 h 4125482"/>
                  <a:gd name="connsiteX14" fmla="*/ 1794402 w 2801019"/>
                  <a:gd name="connsiteY14" fmla="*/ 523596 h 4125482"/>
                  <a:gd name="connsiteX15" fmla="*/ 1959502 w 2801019"/>
                  <a:gd name="connsiteY15" fmla="*/ 701396 h 4125482"/>
                  <a:gd name="connsiteX16" fmla="*/ 2318110 w 2801019"/>
                  <a:gd name="connsiteY16" fmla="*/ 653288 h 4125482"/>
                  <a:gd name="connsiteX17" fmla="*/ 2550374 w 2801019"/>
                  <a:gd name="connsiteY17" fmla="*/ 525248 h 4125482"/>
                  <a:gd name="connsiteX18" fmla="*/ 2763584 w 2801019"/>
                  <a:gd name="connsiteY18" fmla="*/ 502347 h 4125482"/>
                  <a:gd name="connsiteX19" fmla="*/ 1730902 w 2801019"/>
                  <a:gd name="connsiteY19" fmla="*/ 2244446 h 4125482"/>
                  <a:gd name="connsiteX20" fmla="*/ 1749952 w 2801019"/>
                  <a:gd name="connsiteY20" fmla="*/ 3088996 h 4125482"/>
                  <a:gd name="connsiteX21" fmla="*/ 1800752 w 2801019"/>
                  <a:gd name="connsiteY21" fmla="*/ 3349346 h 4125482"/>
                  <a:gd name="connsiteX22" fmla="*/ 1857902 w 2801019"/>
                  <a:gd name="connsiteY22" fmla="*/ 3565246 h 4125482"/>
                  <a:gd name="connsiteX23" fmla="*/ 1826152 w 2801019"/>
                  <a:gd name="connsiteY23" fmla="*/ 3762096 h 4125482"/>
                  <a:gd name="connsiteX24" fmla="*/ 1737252 w 2801019"/>
                  <a:gd name="connsiteY24" fmla="*/ 3971646 h 4125482"/>
                  <a:gd name="connsiteX0" fmla="*/ 1775352 w 2926013"/>
                  <a:gd name="connsiteY0" fmla="*/ 3895446 h 4125482"/>
                  <a:gd name="connsiteX1" fmla="*/ 1673752 w 2926013"/>
                  <a:gd name="connsiteY1" fmla="*/ 4066896 h 4125482"/>
                  <a:gd name="connsiteX2" fmla="*/ 1426102 w 2926013"/>
                  <a:gd name="connsiteY2" fmla="*/ 4124046 h 4125482"/>
                  <a:gd name="connsiteX3" fmla="*/ 1216552 w 2926013"/>
                  <a:gd name="connsiteY3" fmla="*/ 4098646 h 4125482"/>
                  <a:gd name="connsiteX4" fmla="*/ 1102252 w 2926013"/>
                  <a:gd name="connsiteY4" fmla="*/ 3997046 h 4125482"/>
                  <a:gd name="connsiteX5" fmla="*/ 1032402 w 2926013"/>
                  <a:gd name="connsiteY5" fmla="*/ 3870046 h 4125482"/>
                  <a:gd name="connsiteX6" fmla="*/ 1210202 w 2926013"/>
                  <a:gd name="connsiteY6" fmla="*/ 3431896 h 4125482"/>
                  <a:gd name="connsiteX7" fmla="*/ 1241952 w 2926013"/>
                  <a:gd name="connsiteY7" fmla="*/ 2504796 h 4125482"/>
                  <a:gd name="connsiteX8" fmla="*/ 390538 w 2926013"/>
                  <a:gd name="connsiteY8" fmla="*/ 788290 h 4125482"/>
                  <a:gd name="connsiteX9" fmla="*/ 14753 w 2926013"/>
                  <a:gd name="connsiteY9" fmla="*/ 38136 h 4125482"/>
                  <a:gd name="connsiteX10" fmla="*/ 515963 w 2926013"/>
                  <a:gd name="connsiteY10" fmla="*/ 518704 h 4125482"/>
                  <a:gd name="connsiteX11" fmla="*/ 424444 w 2926013"/>
                  <a:gd name="connsiteY11" fmla="*/ 103145 h 4125482"/>
                  <a:gd name="connsiteX12" fmla="*/ 774548 w 2926013"/>
                  <a:gd name="connsiteY12" fmla="*/ 386589 h 4125482"/>
                  <a:gd name="connsiteX13" fmla="*/ 1525739 w 2926013"/>
                  <a:gd name="connsiteY13" fmla="*/ 342987 h 4125482"/>
                  <a:gd name="connsiteX14" fmla="*/ 1794402 w 2926013"/>
                  <a:gd name="connsiteY14" fmla="*/ 523596 h 4125482"/>
                  <a:gd name="connsiteX15" fmla="*/ 1959502 w 2926013"/>
                  <a:gd name="connsiteY15" fmla="*/ 701396 h 4125482"/>
                  <a:gd name="connsiteX16" fmla="*/ 2318110 w 2926013"/>
                  <a:gd name="connsiteY16" fmla="*/ 653288 h 4125482"/>
                  <a:gd name="connsiteX17" fmla="*/ 2550374 w 2926013"/>
                  <a:gd name="connsiteY17" fmla="*/ 525248 h 4125482"/>
                  <a:gd name="connsiteX18" fmla="*/ 2897128 w 2926013"/>
                  <a:gd name="connsiteY18" fmla="*/ 288680 h 4125482"/>
                  <a:gd name="connsiteX19" fmla="*/ 1730902 w 2926013"/>
                  <a:gd name="connsiteY19" fmla="*/ 2244446 h 4125482"/>
                  <a:gd name="connsiteX20" fmla="*/ 1749952 w 2926013"/>
                  <a:gd name="connsiteY20" fmla="*/ 3088996 h 4125482"/>
                  <a:gd name="connsiteX21" fmla="*/ 1800752 w 2926013"/>
                  <a:gd name="connsiteY21" fmla="*/ 3349346 h 4125482"/>
                  <a:gd name="connsiteX22" fmla="*/ 1857902 w 2926013"/>
                  <a:gd name="connsiteY22" fmla="*/ 3565246 h 4125482"/>
                  <a:gd name="connsiteX23" fmla="*/ 1826152 w 2926013"/>
                  <a:gd name="connsiteY23" fmla="*/ 3762096 h 4125482"/>
                  <a:gd name="connsiteX24" fmla="*/ 1737252 w 2926013"/>
                  <a:gd name="connsiteY24" fmla="*/ 3971646 h 4125482"/>
                  <a:gd name="connsiteX0" fmla="*/ 1775352 w 2901836"/>
                  <a:gd name="connsiteY0" fmla="*/ 3895446 h 4125482"/>
                  <a:gd name="connsiteX1" fmla="*/ 1673752 w 2901836"/>
                  <a:gd name="connsiteY1" fmla="*/ 4066896 h 4125482"/>
                  <a:gd name="connsiteX2" fmla="*/ 1426102 w 2901836"/>
                  <a:gd name="connsiteY2" fmla="*/ 4124046 h 4125482"/>
                  <a:gd name="connsiteX3" fmla="*/ 1216552 w 2901836"/>
                  <a:gd name="connsiteY3" fmla="*/ 4098646 h 4125482"/>
                  <a:gd name="connsiteX4" fmla="*/ 1102252 w 2901836"/>
                  <a:gd name="connsiteY4" fmla="*/ 3997046 h 4125482"/>
                  <a:gd name="connsiteX5" fmla="*/ 1032402 w 2901836"/>
                  <a:gd name="connsiteY5" fmla="*/ 3870046 h 4125482"/>
                  <a:gd name="connsiteX6" fmla="*/ 1210202 w 2901836"/>
                  <a:gd name="connsiteY6" fmla="*/ 3431896 h 4125482"/>
                  <a:gd name="connsiteX7" fmla="*/ 1241952 w 2901836"/>
                  <a:gd name="connsiteY7" fmla="*/ 2504796 h 4125482"/>
                  <a:gd name="connsiteX8" fmla="*/ 390538 w 2901836"/>
                  <a:gd name="connsiteY8" fmla="*/ 788290 h 4125482"/>
                  <a:gd name="connsiteX9" fmla="*/ 14753 w 2901836"/>
                  <a:gd name="connsiteY9" fmla="*/ 38136 h 4125482"/>
                  <a:gd name="connsiteX10" fmla="*/ 515963 w 2901836"/>
                  <a:gd name="connsiteY10" fmla="*/ 518704 h 4125482"/>
                  <a:gd name="connsiteX11" fmla="*/ 424444 w 2901836"/>
                  <a:gd name="connsiteY11" fmla="*/ 103145 h 4125482"/>
                  <a:gd name="connsiteX12" fmla="*/ 774548 w 2901836"/>
                  <a:gd name="connsiteY12" fmla="*/ 386589 h 4125482"/>
                  <a:gd name="connsiteX13" fmla="*/ 1525739 w 2901836"/>
                  <a:gd name="connsiteY13" fmla="*/ 342987 h 4125482"/>
                  <a:gd name="connsiteX14" fmla="*/ 1794402 w 2901836"/>
                  <a:gd name="connsiteY14" fmla="*/ 523596 h 4125482"/>
                  <a:gd name="connsiteX15" fmla="*/ 1959502 w 2901836"/>
                  <a:gd name="connsiteY15" fmla="*/ 701396 h 4125482"/>
                  <a:gd name="connsiteX16" fmla="*/ 2318110 w 2901836"/>
                  <a:gd name="connsiteY16" fmla="*/ 653288 h 4125482"/>
                  <a:gd name="connsiteX17" fmla="*/ 2550374 w 2901836"/>
                  <a:gd name="connsiteY17" fmla="*/ 525248 h 4125482"/>
                  <a:gd name="connsiteX18" fmla="*/ 2897128 w 2901836"/>
                  <a:gd name="connsiteY18" fmla="*/ 288680 h 4125482"/>
                  <a:gd name="connsiteX19" fmla="*/ 2679071 w 2901836"/>
                  <a:gd name="connsiteY19" fmla="*/ 1069268 h 4125482"/>
                  <a:gd name="connsiteX20" fmla="*/ 1749952 w 2901836"/>
                  <a:gd name="connsiteY20" fmla="*/ 3088996 h 4125482"/>
                  <a:gd name="connsiteX21" fmla="*/ 1800752 w 2901836"/>
                  <a:gd name="connsiteY21" fmla="*/ 3349346 h 4125482"/>
                  <a:gd name="connsiteX22" fmla="*/ 1857902 w 2901836"/>
                  <a:gd name="connsiteY22" fmla="*/ 3565246 h 4125482"/>
                  <a:gd name="connsiteX23" fmla="*/ 1826152 w 2901836"/>
                  <a:gd name="connsiteY23" fmla="*/ 3762096 h 4125482"/>
                  <a:gd name="connsiteX24" fmla="*/ 1737252 w 2901836"/>
                  <a:gd name="connsiteY24" fmla="*/ 3971646 h 4125482"/>
                  <a:gd name="connsiteX0" fmla="*/ 1775352 w 2901836"/>
                  <a:gd name="connsiteY0" fmla="*/ 3895446 h 4125482"/>
                  <a:gd name="connsiteX1" fmla="*/ 1673752 w 2901836"/>
                  <a:gd name="connsiteY1" fmla="*/ 4066896 h 4125482"/>
                  <a:gd name="connsiteX2" fmla="*/ 1426102 w 2901836"/>
                  <a:gd name="connsiteY2" fmla="*/ 4124046 h 4125482"/>
                  <a:gd name="connsiteX3" fmla="*/ 1216552 w 2901836"/>
                  <a:gd name="connsiteY3" fmla="*/ 4098646 h 4125482"/>
                  <a:gd name="connsiteX4" fmla="*/ 1102252 w 2901836"/>
                  <a:gd name="connsiteY4" fmla="*/ 3997046 h 4125482"/>
                  <a:gd name="connsiteX5" fmla="*/ 1032402 w 2901836"/>
                  <a:gd name="connsiteY5" fmla="*/ 3870046 h 4125482"/>
                  <a:gd name="connsiteX6" fmla="*/ 1210202 w 2901836"/>
                  <a:gd name="connsiteY6" fmla="*/ 3431896 h 4125482"/>
                  <a:gd name="connsiteX7" fmla="*/ 1241952 w 2901836"/>
                  <a:gd name="connsiteY7" fmla="*/ 2504796 h 4125482"/>
                  <a:gd name="connsiteX8" fmla="*/ 390538 w 2901836"/>
                  <a:gd name="connsiteY8" fmla="*/ 788290 h 4125482"/>
                  <a:gd name="connsiteX9" fmla="*/ 14753 w 2901836"/>
                  <a:gd name="connsiteY9" fmla="*/ 38136 h 4125482"/>
                  <a:gd name="connsiteX10" fmla="*/ 515963 w 2901836"/>
                  <a:gd name="connsiteY10" fmla="*/ 518704 h 4125482"/>
                  <a:gd name="connsiteX11" fmla="*/ 424444 w 2901836"/>
                  <a:gd name="connsiteY11" fmla="*/ 103145 h 4125482"/>
                  <a:gd name="connsiteX12" fmla="*/ 774548 w 2901836"/>
                  <a:gd name="connsiteY12" fmla="*/ 386589 h 4125482"/>
                  <a:gd name="connsiteX13" fmla="*/ 1525739 w 2901836"/>
                  <a:gd name="connsiteY13" fmla="*/ 342987 h 4125482"/>
                  <a:gd name="connsiteX14" fmla="*/ 1794402 w 2901836"/>
                  <a:gd name="connsiteY14" fmla="*/ 523596 h 4125482"/>
                  <a:gd name="connsiteX15" fmla="*/ 1959502 w 2901836"/>
                  <a:gd name="connsiteY15" fmla="*/ 701396 h 4125482"/>
                  <a:gd name="connsiteX16" fmla="*/ 2318110 w 2901836"/>
                  <a:gd name="connsiteY16" fmla="*/ 653288 h 4125482"/>
                  <a:gd name="connsiteX17" fmla="*/ 2550374 w 2901836"/>
                  <a:gd name="connsiteY17" fmla="*/ 525248 h 4125482"/>
                  <a:gd name="connsiteX18" fmla="*/ 2897128 w 2901836"/>
                  <a:gd name="connsiteY18" fmla="*/ 288680 h 4125482"/>
                  <a:gd name="connsiteX19" fmla="*/ 2679071 w 2901836"/>
                  <a:gd name="connsiteY19" fmla="*/ 1069268 h 4125482"/>
                  <a:gd name="connsiteX20" fmla="*/ 1749952 w 2901836"/>
                  <a:gd name="connsiteY20" fmla="*/ 3088996 h 4125482"/>
                  <a:gd name="connsiteX21" fmla="*/ 2455122 w 2901836"/>
                  <a:gd name="connsiteY21" fmla="*/ 2895300 h 4125482"/>
                  <a:gd name="connsiteX22" fmla="*/ 1857902 w 2901836"/>
                  <a:gd name="connsiteY22" fmla="*/ 3565246 h 4125482"/>
                  <a:gd name="connsiteX23" fmla="*/ 1826152 w 2901836"/>
                  <a:gd name="connsiteY23" fmla="*/ 3762096 h 4125482"/>
                  <a:gd name="connsiteX24" fmla="*/ 1737252 w 2901836"/>
                  <a:gd name="connsiteY24" fmla="*/ 3971646 h 4125482"/>
                  <a:gd name="connsiteX0" fmla="*/ 1775352 w 2898751"/>
                  <a:gd name="connsiteY0" fmla="*/ 3895446 h 4125482"/>
                  <a:gd name="connsiteX1" fmla="*/ 1673752 w 2898751"/>
                  <a:gd name="connsiteY1" fmla="*/ 4066896 h 4125482"/>
                  <a:gd name="connsiteX2" fmla="*/ 1426102 w 2898751"/>
                  <a:gd name="connsiteY2" fmla="*/ 4124046 h 4125482"/>
                  <a:gd name="connsiteX3" fmla="*/ 1216552 w 2898751"/>
                  <a:gd name="connsiteY3" fmla="*/ 4098646 h 4125482"/>
                  <a:gd name="connsiteX4" fmla="*/ 1102252 w 2898751"/>
                  <a:gd name="connsiteY4" fmla="*/ 3997046 h 4125482"/>
                  <a:gd name="connsiteX5" fmla="*/ 1032402 w 2898751"/>
                  <a:gd name="connsiteY5" fmla="*/ 3870046 h 4125482"/>
                  <a:gd name="connsiteX6" fmla="*/ 1210202 w 2898751"/>
                  <a:gd name="connsiteY6" fmla="*/ 3431896 h 4125482"/>
                  <a:gd name="connsiteX7" fmla="*/ 1241952 w 2898751"/>
                  <a:gd name="connsiteY7" fmla="*/ 2504796 h 4125482"/>
                  <a:gd name="connsiteX8" fmla="*/ 390538 w 2898751"/>
                  <a:gd name="connsiteY8" fmla="*/ 788290 h 4125482"/>
                  <a:gd name="connsiteX9" fmla="*/ 14753 w 2898751"/>
                  <a:gd name="connsiteY9" fmla="*/ 38136 h 4125482"/>
                  <a:gd name="connsiteX10" fmla="*/ 515963 w 2898751"/>
                  <a:gd name="connsiteY10" fmla="*/ 518704 h 4125482"/>
                  <a:gd name="connsiteX11" fmla="*/ 424444 w 2898751"/>
                  <a:gd name="connsiteY11" fmla="*/ 103145 h 4125482"/>
                  <a:gd name="connsiteX12" fmla="*/ 774548 w 2898751"/>
                  <a:gd name="connsiteY12" fmla="*/ 386589 h 4125482"/>
                  <a:gd name="connsiteX13" fmla="*/ 1525739 w 2898751"/>
                  <a:gd name="connsiteY13" fmla="*/ 342987 h 4125482"/>
                  <a:gd name="connsiteX14" fmla="*/ 1794402 w 2898751"/>
                  <a:gd name="connsiteY14" fmla="*/ 523596 h 4125482"/>
                  <a:gd name="connsiteX15" fmla="*/ 1959502 w 2898751"/>
                  <a:gd name="connsiteY15" fmla="*/ 701396 h 4125482"/>
                  <a:gd name="connsiteX16" fmla="*/ 2318110 w 2898751"/>
                  <a:gd name="connsiteY16" fmla="*/ 653288 h 4125482"/>
                  <a:gd name="connsiteX17" fmla="*/ 2550374 w 2898751"/>
                  <a:gd name="connsiteY17" fmla="*/ 525248 h 4125482"/>
                  <a:gd name="connsiteX18" fmla="*/ 2897128 w 2898751"/>
                  <a:gd name="connsiteY18" fmla="*/ 288680 h 4125482"/>
                  <a:gd name="connsiteX19" fmla="*/ 2679071 w 2898751"/>
                  <a:gd name="connsiteY19" fmla="*/ 1069268 h 4125482"/>
                  <a:gd name="connsiteX20" fmla="*/ 2644703 w 2898751"/>
                  <a:gd name="connsiteY20" fmla="*/ 1726858 h 4125482"/>
                  <a:gd name="connsiteX21" fmla="*/ 2455122 w 2898751"/>
                  <a:gd name="connsiteY21" fmla="*/ 2895300 h 4125482"/>
                  <a:gd name="connsiteX22" fmla="*/ 1857902 w 2898751"/>
                  <a:gd name="connsiteY22" fmla="*/ 3565246 h 4125482"/>
                  <a:gd name="connsiteX23" fmla="*/ 1826152 w 2898751"/>
                  <a:gd name="connsiteY23" fmla="*/ 3762096 h 4125482"/>
                  <a:gd name="connsiteX24" fmla="*/ 1737252 w 2898751"/>
                  <a:gd name="connsiteY24" fmla="*/ 3971646 h 4125482"/>
                  <a:gd name="connsiteX0" fmla="*/ 1775352 w 2898751"/>
                  <a:gd name="connsiteY0" fmla="*/ 3895446 h 4125482"/>
                  <a:gd name="connsiteX1" fmla="*/ 1673752 w 2898751"/>
                  <a:gd name="connsiteY1" fmla="*/ 4066896 h 4125482"/>
                  <a:gd name="connsiteX2" fmla="*/ 1426102 w 2898751"/>
                  <a:gd name="connsiteY2" fmla="*/ 4124046 h 4125482"/>
                  <a:gd name="connsiteX3" fmla="*/ 1216552 w 2898751"/>
                  <a:gd name="connsiteY3" fmla="*/ 4098646 h 4125482"/>
                  <a:gd name="connsiteX4" fmla="*/ 1102252 w 2898751"/>
                  <a:gd name="connsiteY4" fmla="*/ 3997046 h 4125482"/>
                  <a:gd name="connsiteX5" fmla="*/ 1032402 w 2898751"/>
                  <a:gd name="connsiteY5" fmla="*/ 3870046 h 4125482"/>
                  <a:gd name="connsiteX6" fmla="*/ 1210202 w 2898751"/>
                  <a:gd name="connsiteY6" fmla="*/ 3431896 h 4125482"/>
                  <a:gd name="connsiteX7" fmla="*/ 1241952 w 2898751"/>
                  <a:gd name="connsiteY7" fmla="*/ 2504796 h 4125482"/>
                  <a:gd name="connsiteX8" fmla="*/ 390538 w 2898751"/>
                  <a:gd name="connsiteY8" fmla="*/ 788290 h 4125482"/>
                  <a:gd name="connsiteX9" fmla="*/ 14753 w 2898751"/>
                  <a:gd name="connsiteY9" fmla="*/ 38136 h 4125482"/>
                  <a:gd name="connsiteX10" fmla="*/ 515963 w 2898751"/>
                  <a:gd name="connsiteY10" fmla="*/ 518704 h 4125482"/>
                  <a:gd name="connsiteX11" fmla="*/ 424444 w 2898751"/>
                  <a:gd name="connsiteY11" fmla="*/ 103145 h 4125482"/>
                  <a:gd name="connsiteX12" fmla="*/ 774548 w 2898751"/>
                  <a:gd name="connsiteY12" fmla="*/ 386589 h 4125482"/>
                  <a:gd name="connsiteX13" fmla="*/ 1525739 w 2898751"/>
                  <a:gd name="connsiteY13" fmla="*/ 342987 h 4125482"/>
                  <a:gd name="connsiteX14" fmla="*/ 1794402 w 2898751"/>
                  <a:gd name="connsiteY14" fmla="*/ 523596 h 4125482"/>
                  <a:gd name="connsiteX15" fmla="*/ 1959502 w 2898751"/>
                  <a:gd name="connsiteY15" fmla="*/ 701396 h 4125482"/>
                  <a:gd name="connsiteX16" fmla="*/ 2318110 w 2898751"/>
                  <a:gd name="connsiteY16" fmla="*/ 653288 h 4125482"/>
                  <a:gd name="connsiteX17" fmla="*/ 2550374 w 2898751"/>
                  <a:gd name="connsiteY17" fmla="*/ 525248 h 4125482"/>
                  <a:gd name="connsiteX18" fmla="*/ 2897128 w 2898751"/>
                  <a:gd name="connsiteY18" fmla="*/ 288680 h 4125482"/>
                  <a:gd name="connsiteX19" fmla="*/ 2679071 w 2898751"/>
                  <a:gd name="connsiteY19" fmla="*/ 1069268 h 4125482"/>
                  <a:gd name="connsiteX20" fmla="*/ 2644703 w 2898751"/>
                  <a:gd name="connsiteY20" fmla="*/ 1726858 h 4125482"/>
                  <a:gd name="connsiteX21" fmla="*/ 2455122 w 2898751"/>
                  <a:gd name="connsiteY21" fmla="*/ 2895300 h 4125482"/>
                  <a:gd name="connsiteX22" fmla="*/ 2165055 w 2898751"/>
                  <a:gd name="connsiteY22" fmla="*/ 3591955 h 4125482"/>
                  <a:gd name="connsiteX23" fmla="*/ 1826152 w 2898751"/>
                  <a:gd name="connsiteY23" fmla="*/ 3762096 h 4125482"/>
                  <a:gd name="connsiteX24" fmla="*/ 1737252 w 2898751"/>
                  <a:gd name="connsiteY24" fmla="*/ 3971646 h 4125482"/>
                  <a:gd name="connsiteX0" fmla="*/ 1775352 w 2898751"/>
                  <a:gd name="connsiteY0" fmla="*/ 3895446 h 4125482"/>
                  <a:gd name="connsiteX1" fmla="*/ 1673752 w 2898751"/>
                  <a:gd name="connsiteY1" fmla="*/ 4066896 h 4125482"/>
                  <a:gd name="connsiteX2" fmla="*/ 1426102 w 2898751"/>
                  <a:gd name="connsiteY2" fmla="*/ 4124046 h 4125482"/>
                  <a:gd name="connsiteX3" fmla="*/ 1216552 w 2898751"/>
                  <a:gd name="connsiteY3" fmla="*/ 4098646 h 4125482"/>
                  <a:gd name="connsiteX4" fmla="*/ 1102252 w 2898751"/>
                  <a:gd name="connsiteY4" fmla="*/ 3997046 h 4125482"/>
                  <a:gd name="connsiteX5" fmla="*/ 1032402 w 2898751"/>
                  <a:gd name="connsiteY5" fmla="*/ 3870046 h 4125482"/>
                  <a:gd name="connsiteX6" fmla="*/ 1210202 w 2898751"/>
                  <a:gd name="connsiteY6" fmla="*/ 3431896 h 4125482"/>
                  <a:gd name="connsiteX7" fmla="*/ 534165 w 2898751"/>
                  <a:gd name="connsiteY7" fmla="*/ 1302906 h 4125482"/>
                  <a:gd name="connsiteX8" fmla="*/ 390538 w 2898751"/>
                  <a:gd name="connsiteY8" fmla="*/ 788290 h 4125482"/>
                  <a:gd name="connsiteX9" fmla="*/ 14753 w 2898751"/>
                  <a:gd name="connsiteY9" fmla="*/ 38136 h 4125482"/>
                  <a:gd name="connsiteX10" fmla="*/ 515963 w 2898751"/>
                  <a:gd name="connsiteY10" fmla="*/ 518704 h 4125482"/>
                  <a:gd name="connsiteX11" fmla="*/ 424444 w 2898751"/>
                  <a:gd name="connsiteY11" fmla="*/ 103145 h 4125482"/>
                  <a:gd name="connsiteX12" fmla="*/ 774548 w 2898751"/>
                  <a:gd name="connsiteY12" fmla="*/ 386589 h 4125482"/>
                  <a:gd name="connsiteX13" fmla="*/ 1525739 w 2898751"/>
                  <a:gd name="connsiteY13" fmla="*/ 342987 h 4125482"/>
                  <a:gd name="connsiteX14" fmla="*/ 1794402 w 2898751"/>
                  <a:gd name="connsiteY14" fmla="*/ 523596 h 4125482"/>
                  <a:gd name="connsiteX15" fmla="*/ 1959502 w 2898751"/>
                  <a:gd name="connsiteY15" fmla="*/ 701396 h 4125482"/>
                  <a:gd name="connsiteX16" fmla="*/ 2318110 w 2898751"/>
                  <a:gd name="connsiteY16" fmla="*/ 653288 h 4125482"/>
                  <a:gd name="connsiteX17" fmla="*/ 2550374 w 2898751"/>
                  <a:gd name="connsiteY17" fmla="*/ 525248 h 4125482"/>
                  <a:gd name="connsiteX18" fmla="*/ 2897128 w 2898751"/>
                  <a:gd name="connsiteY18" fmla="*/ 288680 h 4125482"/>
                  <a:gd name="connsiteX19" fmla="*/ 2679071 w 2898751"/>
                  <a:gd name="connsiteY19" fmla="*/ 1069268 h 4125482"/>
                  <a:gd name="connsiteX20" fmla="*/ 2644703 w 2898751"/>
                  <a:gd name="connsiteY20" fmla="*/ 1726858 h 4125482"/>
                  <a:gd name="connsiteX21" fmla="*/ 2455122 w 2898751"/>
                  <a:gd name="connsiteY21" fmla="*/ 2895300 h 4125482"/>
                  <a:gd name="connsiteX22" fmla="*/ 2165055 w 2898751"/>
                  <a:gd name="connsiteY22" fmla="*/ 3591955 h 4125482"/>
                  <a:gd name="connsiteX23" fmla="*/ 1826152 w 2898751"/>
                  <a:gd name="connsiteY23" fmla="*/ 3762096 h 4125482"/>
                  <a:gd name="connsiteX24" fmla="*/ 1737252 w 2898751"/>
                  <a:gd name="connsiteY24" fmla="*/ 3971646 h 4125482"/>
                  <a:gd name="connsiteX0" fmla="*/ 1775352 w 2898751"/>
                  <a:gd name="connsiteY0" fmla="*/ 3895446 h 4125482"/>
                  <a:gd name="connsiteX1" fmla="*/ 1673752 w 2898751"/>
                  <a:gd name="connsiteY1" fmla="*/ 4066896 h 4125482"/>
                  <a:gd name="connsiteX2" fmla="*/ 1426102 w 2898751"/>
                  <a:gd name="connsiteY2" fmla="*/ 4124046 h 4125482"/>
                  <a:gd name="connsiteX3" fmla="*/ 1216552 w 2898751"/>
                  <a:gd name="connsiteY3" fmla="*/ 4098646 h 4125482"/>
                  <a:gd name="connsiteX4" fmla="*/ 1102252 w 2898751"/>
                  <a:gd name="connsiteY4" fmla="*/ 3997046 h 4125482"/>
                  <a:gd name="connsiteX5" fmla="*/ 1032402 w 2898751"/>
                  <a:gd name="connsiteY5" fmla="*/ 3870046 h 4125482"/>
                  <a:gd name="connsiteX6" fmla="*/ 448998 w 2898751"/>
                  <a:gd name="connsiteY6" fmla="*/ 1882797 h 4125482"/>
                  <a:gd name="connsiteX7" fmla="*/ 534165 w 2898751"/>
                  <a:gd name="connsiteY7" fmla="*/ 1302906 h 4125482"/>
                  <a:gd name="connsiteX8" fmla="*/ 390538 w 2898751"/>
                  <a:gd name="connsiteY8" fmla="*/ 788290 h 4125482"/>
                  <a:gd name="connsiteX9" fmla="*/ 14753 w 2898751"/>
                  <a:gd name="connsiteY9" fmla="*/ 38136 h 4125482"/>
                  <a:gd name="connsiteX10" fmla="*/ 515963 w 2898751"/>
                  <a:gd name="connsiteY10" fmla="*/ 518704 h 4125482"/>
                  <a:gd name="connsiteX11" fmla="*/ 424444 w 2898751"/>
                  <a:gd name="connsiteY11" fmla="*/ 103145 h 4125482"/>
                  <a:gd name="connsiteX12" fmla="*/ 774548 w 2898751"/>
                  <a:gd name="connsiteY12" fmla="*/ 386589 h 4125482"/>
                  <a:gd name="connsiteX13" fmla="*/ 1525739 w 2898751"/>
                  <a:gd name="connsiteY13" fmla="*/ 342987 h 4125482"/>
                  <a:gd name="connsiteX14" fmla="*/ 1794402 w 2898751"/>
                  <a:gd name="connsiteY14" fmla="*/ 523596 h 4125482"/>
                  <a:gd name="connsiteX15" fmla="*/ 1959502 w 2898751"/>
                  <a:gd name="connsiteY15" fmla="*/ 701396 h 4125482"/>
                  <a:gd name="connsiteX16" fmla="*/ 2318110 w 2898751"/>
                  <a:gd name="connsiteY16" fmla="*/ 653288 h 4125482"/>
                  <a:gd name="connsiteX17" fmla="*/ 2550374 w 2898751"/>
                  <a:gd name="connsiteY17" fmla="*/ 525248 h 4125482"/>
                  <a:gd name="connsiteX18" fmla="*/ 2897128 w 2898751"/>
                  <a:gd name="connsiteY18" fmla="*/ 288680 h 4125482"/>
                  <a:gd name="connsiteX19" fmla="*/ 2679071 w 2898751"/>
                  <a:gd name="connsiteY19" fmla="*/ 1069268 h 4125482"/>
                  <a:gd name="connsiteX20" fmla="*/ 2644703 w 2898751"/>
                  <a:gd name="connsiteY20" fmla="*/ 1726858 h 4125482"/>
                  <a:gd name="connsiteX21" fmla="*/ 2455122 w 2898751"/>
                  <a:gd name="connsiteY21" fmla="*/ 2895300 h 4125482"/>
                  <a:gd name="connsiteX22" fmla="*/ 2165055 w 2898751"/>
                  <a:gd name="connsiteY22" fmla="*/ 3591955 h 4125482"/>
                  <a:gd name="connsiteX23" fmla="*/ 1826152 w 2898751"/>
                  <a:gd name="connsiteY23" fmla="*/ 3762096 h 4125482"/>
                  <a:gd name="connsiteX24" fmla="*/ 1737252 w 2898751"/>
                  <a:gd name="connsiteY24" fmla="*/ 3971646 h 4125482"/>
                  <a:gd name="connsiteX0" fmla="*/ 1775352 w 2898751"/>
                  <a:gd name="connsiteY0" fmla="*/ 3895446 h 4191281"/>
                  <a:gd name="connsiteX1" fmla="*/ 1673752 w 2898751"/>
                  <a:gd name="connsiteY1" fmla="*/ 4066896 h 4191281"/>
                  <a:gd name="connsiteX2" fmla="*/ 1426102 w 2898751"/>
                  <a:gd name="connsiteY2" fmla="*/ 4124046 h 4191281"/>
                  <a:gd name="connsiteX3" fmla="*/ 1216552 w 2898751"/>
                  <a:gd name="connsiteY3" fmla="*/ 4098646 h 4191281"/>
                  <a:gd name="connsiteX4" fmla="*/ 1102252 w 2898751"/>
                  <a:gd name="connsiteY4" fmla="*/ 3997046 h 4191281"/>
                  <a:gd name="connsiteX5" fmla="*/ 1272783 w 2898751"/>
                  <a:gd name="connsiteY5" fmla="*/ 1813482 h 4191281"/>
                  <a:gd name="connsiteX6" fmla="*/ 448998 w 2898751"/>
                  <a:gd name="connsiteY6" fmla="*/ 1882797 h 4191281"/>
                  <a:gd name="connsiteX7" fmla="*/ 534165 w 2898751"/>
                  <a:gd name="connsiteY7" fmla="*/ 1302906 h 4191281"/>
                  <a:gd name="connsiteX8" fmla="*/ 390538 w 2898751"/>
                  <a:gd name="connsiteY8" fmla="*/ 788290 h 4191281"/>
                  <a:gd name="connsiteX9" fmla="*/ 14753 w 2898751"/>
                  <a:gd name="connsiteY9" fmla="*/ 38136 h 4191281"/>
                  <a:gd name="connsiteX10" fmla="*/ 515963 w 2898751"/>
                  <a:gd name="connsiteY10" fmla="*/ 518704 h 4191281"/>
                  <a:gd name="connsiteX11" fmla="*/ 424444 w 2898751"/>
                  <a:gd name="connsiteY11" fmla="*/ 103145 h 4191281"/>
                  <a:gd name="connsiteX12" fmla="*/ 774548 w 2898751"/>
                  <a:gd name="connsiteY12" fmla="*/ 386589 h 4191281"/>
                  <a:gd name="connsiteX13" fmla="*/ 1525739 w 2898751"/>
                  <a:gd name="connsiteY13" fmla="*/ 342987 h 4191281"/>
                  <a:gd name="connsiteX14" fmla="*/ 1794402 w 2898751"/>
                  <a:gd name="connsiteY14" fmla="*/ 523596 h 4191281"/>
                  <a:gd name="connsiteX15" fmla="*/ 1959502 w 2898751"/>
                  <a:gd name="connsiteY15" fmla="*/ 701396 h 4191281"/>
                  <a:gd name="connsiteX16" fmla="*/ 2318110 w 2898751"/>
                  <a:gd name="connsiteY16" fmla="*/ 653288 h 4191281"/>
                  <a:gd name="connsiteX17" fmla="*/ 2550374 w 2898751"/>
                  <a:gd name="connsiteY17" fmla="*/ 525248 h 4191281"/>
                  <a:gd name="connsiteX18" fmla="*/ 2897128 w 2898751"/>
                  <a:gd name="connsiteY18" fmla="*/ 288680 h 4191281"/>
                  <a:gd name="connsiteX19" fmla="*/ 2679071 w 2898751"/>
                  <a:gd name="connsiteY19" fmla="*/ 1069268 h 4191281"/>
                  <a:gd name="connsiteX20" fmla="*/ 2644703 w 2898751"/>
                  <a:gd name="connsiteY20" fmla="*/ 1726858 h 4191281"/>
                  <a:gd name="connsiteX21" fmla="*/ 2455122 w 2898751"/>
                  <a:gd name="connsiteY21" fmla="*/ 2895300 h 4191281"/>
                  <a:gd name="connsiteX22" fmla="*/ 2165055 w 2898751"/>
                  <a:gd name="connsiteY22" fmla="*/ 3591955 h 4191281"/>
                  <a:gd name="connsiteX23" fmla="*/ 1826152 w 2898751"/>
                  <a:gd name="connsiteY23" fmla="*/ 3762096 h 4191281"/>
                  <a:gd name="connsiteX24" fmla="*/ 1737252 w 2898751"/>
                  <a:gd name="connsiteY24" fmla="*/ 3971646 h 4191281"/>
                  <a:gd name="connsiteX0" fmla="*/ 1775352 w 2898751"/>
                  <a:gd name="connsiteY0" fmla="*/ 3895446 h 4295665"/>
                  <a:gd name="connsiteX1" fmla="*/ 1673752 w 2898751"/>
                  <a:gd name="connsiteY1" fmla="*/ 4066896 h 4295665"/>
                  <a:gd name="connsiteX2" fmla="*/ 1426102 w 2898751"/>
                  <a:gd name="connsiteY2" fmla="*/ 4124046 h 4295665"/>
                  <a:gd name="connsiteX3" fmla="*/ 1777441 w 2898751"/>
                  <a:gd name="connsiteY3" fmla="*/ 1668163 h 4295665"/>
                  <a:gd name="connsiteX4" fmla="*/ 1102252 w 2898751"/>
                  <a:gd name="connsiteY4" fmla="*/ 3997046 h 4295665"/>
                  <a:gd name="connsiteX5" fmla="*/ 1272783 w 2898751"/>
                  <a:gd name="connsiteY5" fmla="*/ 1813482 h 4295665"/>
                  <a:gd name="connsiteX6" fmla="*/ 448998 w 2898751"/>
                  <a:gd name="connsiteY6" fmla="*/ 1882797 h 4295665"/>
                  <a:gd name="connsiteX7" fmla="*/ 534165 w 2898751"/>
                  <a:gd name="connsiteY7" fmla="*/ 1302906 h 4295665"/>
                  <a:gd name="connsiteX8" fmla="*/ 390538 w 2898751"/>
                  <a:gd name="connsiteY8" fmla="*/ 788290 h 4295665"/>
                  <a:gd name="connsiteX9" fmla="*/ 14753 w 2898751"/>
                  <a:gd name="connsiteY9" fmla="*/ 38136 h 4295665"/>
                  <a:gd name="connsiteX10" fmla="*/ 515963 w 2898751"/>
                  <a:gd name="connsiteY10" fmla="*/ 518704 h 4295665"/>
                  <a:gd name="connsiteX11" fmla="*/ 424444 w 2898751"/>
                  <a:gd name="connsiteY11" fmla="*/ 103145 h 4295665"/>
                  <a:gd name="connsiteX12" fmla="*/ 774548 w 2898751"/>
                  <a:gd name="connsiteY12" fmla="*/ 386589 h 4295665"/>
                  <a:gd name="connsiteX13" fmla="*/ 1525739 w 2898751"/>
                  <a:gd name="connsiteY13" fmla="*/ 342987 h 4295665"/>
                  <a:gd name="connsiteX14" fmla="*/ 1794402 w 2898751"/>
                  <a:gd name="connsiteY14" fmla="*/ 523596 h 4295665"/>
                  <a:gd name="connsiteX15" fmla="*/ 1959502 w 2898751"/>
                  <a:gd name="connsiteY15" fmla="*/ 701396 h 4295665"/>
                  <a:gd name="connsiteX16" fmla="*/ 2318110 w 2898751"/>
                  <a:gd name="connsiteY16" fmla="*/ 653288 h 4295665"/>
                  <a:gd name="connsiteX17" fmla="*/ 2550374 w 2898751"/>
                  <a:gd name="connsiteY17" fmla="*/ 525248 h 4295665"/>
                  <a:gd name="connsiteX18" fmla="*/ 2897128 w 2898751"/>
                  <a:gd name="connsiteY18" fmla="*/ 288680 h 4295665"/>
                  <a:gd name="connsiteX19" fmla="*/ 2679071 w 2898751"/>
                  <a:gd name="connsiteY19" fmla="*/ 1069268 h 4295665"/>
                  <a:gd name="connsiteX20" fmla="*/ 2644703 w 2898751"/>
                  <a:gd name="connsiteY20" fmla="*/ 1726858 h 4295665"/>
                  <a:gd name="connsiteX21" fmla="*/ 2455122 w 2898751"/>
                  <a:gd name="connsiteY21" fmla="*/ 2895300 h 4295665"/>
                  <a:gd name="connsiteX22" fmla="*/ 2165055 w 2898751"/>
                  <a:gd name="connsiteY22" fmla="*/ 3591955 h 4295665"/>
                  <a:gd name="connsiteX23" fmla="*/ 1826152 w 2898751"/>
                  <a:gd name="connsiteY23" fmla="*/ 3762096 h 4295665"/>
                  <a:gd name="connsiteX24" fmla="*/ 1737252 w 2898751"/>
                  <a:gd name="connsiteY24" fmla="*/ 3971646 h 4295665"/>
                  <a:gd name="connsiteX0" fmla="*/ 1775352 w 2898751"/>
                  <a:gd name="connsiteY0" fmla="*/ 3895446 h 4295665"/>
                  <a:gd name="connsiteX1" fmla="*/ 1673752 w 2898751"/>
                  <a:gd name="connsiteY1" fmla="*/ 4066896 h 4295665"/>
                  <a:gd name="connsiteX2" fmla="*/ 1426102 w 2898751"/>
                  <a:gd name="connsiteY2" fmla="*/ 4124046 h 4295665"/>
                  <a:gd name="connsiteX3" fmla="*/ 1777441 w 2898751"/>
                  <a:gd name="connsiteY3" fmla="*/ 1668163 h 4295665"/>
                  <a:gd name="connsiteX4" fmla="*/ 1449468 w 2898751"/>
                  <a:gd name="connsiteY4" fmla="*/ 1740168 h 4295665"/>
                  <a:gd name="connsiteX5" fmla="*/ 1272783 w 2898751"/>
                  <a:gd name="connsiteY5" fmla="*/ 1813482 h 4295665"/>
                  <a:gd name="connsiteX6" fmla="*/ 448998 w 2898751"/>
                  <a:gd name="connsiteY6" fmla="*/ 1882797 h 4295665"/>
                  <a:gd name="connsiteX7" fmla="*/ 534165 w 2898751"/>
                  <a:gd name="connsiteY7" fmla="*/ 1302906 h 4295665"/>
                  <a:gd name="connsiteX8" fmla="*/ 390538 w 2898751"/>
                  <a:gd name="connsiteY8" fmla="*/ 788290 h 4295665"/>
                  <a:gd name="connsiteX9" fmla="*/ 14753 w 2898751"/>
                  <a:gd name="connsiteY9" fmla="*/ 38136 h 4295665"/>
                  <a:gd name="connsiteX10" fmla="*/ 515963 w 2898751"/>
                  <a:gd name="connsiteY10" fmla="*/ 518704 h 4295665"/>
                  <a:gd name="connsiteX11" fmla="*/ 424444 w 2898751"/>
                  <a:gd name="connsiteY11" fmla="*/ 103145 h 4295665"/>
                  <a:gd name="connsiteX12" fmla="*/ 774548 w 2898751"/>
                  <a:gd name="connsiteY12" fmla="*/ 386589 h 4295665"/>
                  <a:gd name="connsiteX13" fmla="*/ 1525739 w 2898751"/>
                  <a:gd name="connsiteY13" fmla="*/ 342987 h 4295665"/>
                  <a:gd name="connsiteX14" fmla="*/ 1794402 w 2898751"/>
                  <a:gd name="connsiteY14" fmla="*/ 523596 h 4295665"/>
                  <a:gd name="connsiteX15" fmla="*/ 1959502 w 2898751"/>
                  <a:gd name="connsiteY15" fmla="*/ 701396 h 4295665"/>
                  <a:gd name="connsiteX16" fmla="*/ 2318110 w 2898751"/>
                  <a:gd name="connsiteY16" fmla="*/ 653288 h 4295665"/>
                  <a:gd name="connsiteX17" fmla="*/ 2550374 w 2898751"/>
                  <a:gd name="connsiteY17" fmla="*/ 525248 h 4295665"/>
                  <a:gd name="connsiteX18" fmla="*/ 2897128 w 2898751"/>
                  <a:gd name="connsiteY18" fmla="*/ 288680 h 4295665"/>
                  <a:gd name="connsiteX19" fmla="*/ 2679071 w 2898751"/>
                  <a:gd name="connsiteY19" fmla="*/ 1069268 h 4295665"/>
                  <a:gd name="connsiteX20" fmla="*/ 2644703 w 2898751"/>
                  <a:gd name="connsiteY20" fmla="*/ 1726858 h 4295665"/>
                  <a:gd name="connsiteX21" fmla="*/ 2455122 w 2898751"/>
                  <a:gd name="connsiteY21" fmla="*/ 2895300 h 4295665"/>
                  <a:gd name="connsiteX22" fmla="*/ 2165055 w 2898751"/>
                  <a:gd name="connsiteY22" fmla="*/ 3591955 h 4295665"/>
                  <a:gd name="connsiteX23" fmla="*/ 1826152 w 2898751"/>
                  <a:gd name="connsiteY23" fmla="*/ 3762096 h 4295665"/>
                  <a:gd name="connsiteX24" fmla="*/ 1737252 w 2898751"/>
                  <a:gd name="connsiteY24" fmla="*/ 3971646 h 4295665"/>
                  <a:gd name="connsiteX0" fmla="*/ 1775352 w 2898751"/>
                  <a:gd name="connsiteY0" fmla="*/ 3895446 h 4282825"/>
                  <a:gd name="connsiteX1" fmla="*/ 1673752 w 2898751"/>
                  <a:gd name="connsiteY1" fmla="*/ 4066896 h 4282825"/>
                  <a:gd name="connsiteX2" fmla="*/ 1426102 w 2898751"/>
                  <a:gd name="connsiteY2" fmla="*/ 4124046 h 4282825"/>
                  <a:gd name="connsiteX3" fmla="*/ 1924341 w 2898751"/>
                  <a:gd name="connsiteY3" fmla="*/ 1841769 h 4282825"/>
                  <a:gd name="connsiteX4" fmla="*/ 1449468 w 2898751"/>
                  <a:gd name="connsiteY4" fmla="*/ 1740168 h 4282825"/>
                  <a:gd name="connsiteX5" fmla="*/ 1272783 w 2898751"/>
                  <a:gd name="connsiteY5" fmla="*/ 1813482 h 4282825"/>
                  <a:gd name="connsiteX6" fmla="*/ 448998 w 2898751"/>
                  <a:gd name="connsiteY6" fmla="*/ 1882797 h 4282825"/>
                  <a:gd name="connsiteX7" fmla="*/ 534165 w 2898751"/>
                  <a:gd name="connsiteY7" fmla="*/ 1302906 h 4282825"/>
                  <a:gd name="connsiteX8" fmla="*/ 390538 w 2898751"/>
                  <a:gd name="connsiteY8" fmla="*/ 788290 h 4282825"/>
                  <a:gd name="connsiteX9" fmla="*/ 14753 w 2898751"/>
                  <a:gd name="connsiteY9" fmla="*/ 38136 h 4282825"/>
                  <a:gd name="connsiteX10" fmla="*/ 515963 w 2898751"/>
                  <a:gd name="connsiteY10" fmla="*/ 518704 h 4282825"/>
                  <a:gd name="connsiteX11" fmla="*/ 424444 w 2898751"/>
                  <a:gd name="connsiteY11" fmla="*/ 103145 h 4282825"/>
                  <a:gd name="connsiteX12" fmla="*/ 774548 w 2898751"/>
                  <a:gd name="connsiteY12" fmla="*/ 386589 h 4282825"/>
                  <a:gd name="connsiteX13" fmla="*/ 1525739 w 2898751"/>
                  <a:gd name="connsiteY13" fmla="*/ 342987 h 4282825"/>
                  <a:gd name="connsiteX14" fmla="*/ 1794402 w 2898751"/>
                  <a:gd name="connsiteY14" fmla="*/ 523596 h 4282825"/>
                  <a:gd name="connsiteX15" fmla="*/ 1959502 w 2898751"/>
                  <a:gd name="connsiteY15" fmla="*/ 701396 h 4282825"/>
                  <a:gd name="connsiteX16" fmla="*/ 2318110 w 2898751"/>
                  <a:gd name="connsiteY16" fmla="*/ 653288 h 4282825"/>
                  <a:gd name="connsiteX17" fmla="*/ 2550374 w 2898751"/>
                  <a:gd name="connsiteY17" fmla="*/ 525248 h 4282825"/>
                  <a:gd name="connsiteX18" fmla="*/ 2897128 w 2898751"/>
                  <a:gd name="connsiteY18" fmla="*/ 288680 h 4282825"/>
                  <a:gd name="connsiteX19" fmla="*/ 2679071 w 2898751"/>
                  <a:gd name="connsiteY19" fmla="*/ 1069268 h 4282825"/>
                  <a:gd name="connsiteX20" fmla="*/ 2644703 w 2898751"/>
                  <a:gd name="connsiteY20" fmla="*/ 1726858 h 4282825"/>
                  <a:gd name="connsiteX21" fmla="*/ 2455122 w 2898751"/>
                  <a:gd name="connsiteY21" fmla="*/ 2895300 h 4282825"/>
                  <a:gd name="connsiteX22" fmla="*/ 2165055 w 2898751"/>
                  <a:gd name="connsiteY22" fmla="*/ 3591955 h 4282825"/>
                  <a:gd name="connsiteX23" fmla="*/ 1826152 w 2898751"/>
                  <a:gd name="connsiteY23" fmla="*/ 3762096 h 4282825"/>
                  <a:gd name="connsiteX24" fmla="*/ 1737252 w 2898751"/>
                  <a:gd name="connsiteY24" fmla="*/ 3971646 h 4282825"/>
                  <a:gd name="connsiteX0" fmla="*/ 1775352 w 2898751"/>
                  <a:gd name="connsiteY0" fmla="*/ 3895446 h 4282825"/>
                  <a:gd name="connsiteX1" fmla="*/ 1673752 w 2898751"/>
                  <a:gd name="connsiteY1" fmla="*/ 4066896 h 4282825"/>
                  <a:gd name="connsiteX2" fmla="*/ 1426102 w 2898751"/>
                  <a:gd name="connsiteY2" fmla="*/ 4124046 h 4282825"/>
                  <a:gd name="connsiteX3" fmla="*/ 1924341 w 2898751"/>
                  <a:gd name="connsiteY3" fmla="*/ 1841769 h 4282825"/>
                  <a:gd name="connsiteX4" fmla="*/ 1449468 w 2898751"/>
                  <a:gd name="connsiteY4" fmla="*/ 1740168 h 4282825"/>
                  <a:gd name="connsiteX5" fmla="*/ 1272783 w 2898751"/>
                  <a:gd name="connsiteY5" fmla="*/ 1813482 h 4282825"/>
                  <a:gd name="connsiteX6" fmla="*/ 448998 w 2898751"/>
                  <a:gd name="connsiteY6" fmla="*/ 1882797 h 4282825"/>
                  <a:gd name="connsiteX7" fmla="*/ 534165 w 2898751"/>
                  <a:gd name="connsiteY7" fmla="*/ 1302906 h 4282825"/>
                  <a:gd name="connsiteX8" fmla="*/ 390538 w 2898751"/>
                  <a:gd name="connsiteY8" fmla="*/ 788290 h 4282825"/>
                  <a:gd name="connsiteX9" fmla="*/ 14753 w 2898751"/>
                  <a:gd name="connsiteY9" fmla="*/ 38136 h 4282825"/>
                  <a:gd name="connsiteX10" fmla="*/ 515963 w 2898751"/>
                  <a:gd name="connsiteY10" fmla="*/ 518704 h 4282825"/>
                  <a:gd name="connsiteX11" fmla="*/ 424444 w 2898751"/>
                  <a:gd name="connsiteY11" fmla="*/ 103145 h 4282825"/>
                  <a:gd name="connsiteX12" fmla="*/ 774548 w 2898751"/>
                  <a:gd name="connsiteY12" fmla="*/ 386589 h 4282825"/>
                  <a:gd name="connsiteX13" fmla="*/ 1525739 w 2898751"/>
                  <a:gd name="connsiteY13" fmla="*/ 342987 h 4282825"/>
                  <a:gd name="connsiteX14" fmla="*/ 1794402 w 2898751"/>
                  <a:gd name="connsiteY14" fmla="*/ 523596 h 4282825"/>
                  <a:gd name="connsiteX15" fmla="*/ 1959502 w 2898751"/>
                  <a:gd name="connsiteY15" fmla="*/ 701396 h 4282825"/>
                  <a:gd name="connsiteX16" fmla="*/ 2318110 w 2898751"/>
                  <a:gd name="connsiteY16" fmla="*/ 653288 h 4282825"/>
                  <a:gd name="connsiteX17" fmla="*/ 2550374 w 2898751"/>
                  <a:gd name="connsiteY17" fmla="*/ 525248 h 4282825"/>
                  <a:gd name="connsiteX18" fmla="*/ 2897128 w 2898751"/>
                  <a:gd name="connsiteY18" fmla="*/ 288680 h 4282825"/>
                  <a:gd name="connsiteX19" fmla="*/ 2679071 w 2898751"/>
                  <a:gd name="connsiteY19" fmla="*/ 1069268 h 4282825"/>
                  <a:gd name="connsiteX20" fmla="*/ 2644703 w 2898751"/>
                  <a:gd name="connsiteY20" fmla="*/ 1726858 h 4282825"/>
                  <a:gd name="connsiteX21" fmla="*/ 2455122 w 2898751"/>
                  <a:gd name="connsiteY21" fmla="*/ 2895300 h 4282825"/>
                  <a:gd name="connsiteX22" fmla="*/ 2165055 w 2898751"/>
                  <a:gd name="connsiteY22" fmla="*/ 3591955 h 4282825"/>
                  <a:gd name="connsiteX23" fmla="*/ 2266850 w 2898751"/>
                  <a:gd name="connsiteY23" fmla="*/ 1839075 h 4282825"/>
                  <a:gd name="connsiteX24" fmla="*/ 1737252 w 2898751"/>
                  <a:gd name="connsiteY24" fmla="*/ 3971646 h 4282825"/>
                  <a:gd name="connsiteX0" fmla="*/ 1775352 w 2898751"/>
                  <a:gd name="connsiteY0" fmla="*/ 3895446 h 4282825"/>
                  <a:gd name="connsiteX1" fmla="*/ 1673752 w 2898751"/>
                  <a:gd name="connsiteY1" fmla="*/ 4066896 h 4282825"/>
                  <a:gd name="connsiteX2" fmla="*/ 1426102 w 2898751"/>
                  <a:gd name="connsiteY2" fmla="*/ 4124046 h 4282825"/>
                  <a:gd name="connsiteX3" fmla="*/ 1924341 w 2898751"/>
                  <a:gd name="connsiteY3" fmla="*/ 1841769 h 4282825"/>
                  <a:gd name="connsiteX4" fmla="*/ 1449468 w 2898751"/>
                  <a:gd name="connsiteY4" fmla="*/ 1740168 h 4282825"/>
                  <a:gd name="connsiteX5" fmla="*/ 1272783 w 2898751"/>
                  <a:gd name="connsiteY5" fmla="*/ 1813482 h 4282825"/>
                  <a:gd name="connsiteX6" fmla="*/ 448998 w 2898751"/>
                  <a:gd name="connsiteY6" fmla="*/ 1882797 h 4282825"/>
                  <a:gd name="connsiteX7" fmla="*/ 534165 w 2898751"/>
                  <a:gd name="connsiteY7" fmla="*/ 1302906 h 4282825"/>
                  <a:gd name="connsiteX8" fmla="*/ 390538 w 2898751"/>
                  <a:gd name="connsiteY8" fmla="*/ 788290 h 4282825"/>
                  <a:gd name="connsiteX9" fmla="*/ 14753 w 2898751"/>
                  <a:gd name="connsiteY9" fmla="*/ 38136 h 4282825"/>
                  <a:gd name="connsiteX10" fmla="*/ 515963 w 2898751"/>
                  <a:gd name="connsiteY10" fmla="*/ 518704 h 4282825"/>
                  <a:gd name="connsiteX11" fmla="*/ 424444 w 2898751"/>
                  <a:gd name="connsiteY11" fmla="*/ 103145 h 4282825"/>
                  <a:gd name="connsiteX12" fmla="*/ 774548 w 2898751"/>
                  <a:gd name="connsiteY12" fmla="*/ 386589 h 4282825"/>
                  <a:gd name="connsiteX13" fmla="*/ 1525739 w 2898751"/>
                  <a:gd name="connsiteY13" fmla="*/ 342987 h 4282825"/>
                  <a:gd name="connsiteX14" fmla="*/ 1794402 w 2898751"/>
                  <a:gd name="connsiteY14" fmla="*/ 523596 h 4282825"/>
                  <a:gd name="connsiteX15" fmla="*/ 1959502 w 2898751"/>
                  <a:gd name="connsiteY15" fmla="*/ 701396 h 4282825"/>
                  <a:gd name="connsiteX16" fmla="*/ 2318110 w 2898751"/>
                  <a:gd name="connsiteY16" fmla="*/ 653288 h 4282825"/>
                  <a:gd name="connsiteX17" fmla="*/ 2550374 w 2898751"/>
                  <a:gd name="connsiteY17" fmla="*/ 525248 h 4282825"/>
                  <a:gd name="connsiteX18" fmla="*/ 2897128 w 2898751"/>
                  <a:gd name="connsiteY18" fmla="*/ 288680 h 4282825"/>
                  <a:gd name="connsiteX19" fmla="*/ 2679071 w 2898751"/>
                  <a:gd name="connsiteY19" fmla="*/ 1069268 h 4282825"/>
                  <a:gd name="connsiteX20" fmla="*/ 2644703 w 2898751"/>
                  <a:gd name="connsiteY20" fmla="*/ 1726858 h 4282825"/>
                  <a:gd name="connsiteX21" fmla="*/ 2455122 w 2898751"/>
                  <a:gd name="connsiteY21" fmla="*/ 2895300 h 4282825"/>
                  <a:gd name="connsiteX22" fmla="*/ 2498918 w 2898751"/>
                  <a:gd name="connsiteY22" fmla="*/ 1802479 h 4282825"/>
                  <a:gd name="connsiteX23" fmla="*/ 2266850 w 2898751"/>
                  <a:gd name="connsiteY23" fmla="*/ 1839075 h 4282825"/>
                  <a:gd name="connsiteX24" fmla="*/ 1737252 w 2898751"/>
                  <a:gd name="connsiteY24" fmla="*/ 3971646 h 4282825"/>
                  <a:gd name="connsiteX0" fmla="*/ 1775352 w 2898751"/>
                  <a:gd name="connsiteY0" fmla="*/ 3895446 h 4282825"/>
                  <a:gd name="connsiteX1" fmla="*/ 1673752 w 2898751"/>
                  <a:gd name="connsiteY1" fmla="*/ 4066896 h 4282825"/>
                  <a:gd name="connsiteX2" fmla="*/ 1426102 w 2898751"/>
                  <a:gd name="connsiteY2" fmla="*/ 4124046 h 4282825"/>
                  <a:gd name="connsiteX3" fmla="*/ 1924341 w 2898751"/>
                  <a:gd name="connsiteY3" fmla="*/ 1841769 h 4282825"/>
                  <a:gd name="connsiteX4" fmla="*/ 1449468 w 2898751"/>
                  <a:gd name="connsiteY4" fmla="*/ 1740168 h 4282825"/>
                  <a:gd name="connsiteX5" fmla="*/ 1272783 w 2898751"/>
                  <a:gd name="connsiteY5" fmla="*/ 1813482 h 4282825"/>
                  <a:gd name="connsiteX6" fmla="*/ 448998 w 2898751"/>
                  <a:gd name="connsiteY6" fmla="*/ 1882797 h 4282825"/>
                  <a:gd name="connsiteX7" fmla="*/ 534165 w 2898751"/>
                  <a:gd name="connsiteY7" fmla="*/ 1302906 h 4282825"/>
                  <a:gd name="connsiteX8" fmla="*/ 390538 w 2898751"/>
                  <a:gd name="connsiteY8" fmla="*/ 788290 h 4282825"/>
                  <a:gd name="connsiteX9" fmla="*/ 14753 w 2898751"/>
                  <a:gd name="connsiteY9" fmla="*/ 38136 h 4282825"/>
                  <a:gd name="connsiteX10" fmla="*/ 515963 w 2898751"/>
                  <a:gd name="connsiteY10" fmla="*/ 518704 h 4282825"/>
                  <a:gd name="connsiteX11" fmla="*/ 424444 w 2898751"/>
                  <a:gd name="connsiteY11" fmla="*/ 103145 h 4282825"/>
                  <a:gd name="connsiteX12" fmla="*/ 774548 w 2898751"/>
                  <a:gd name="connsiteY12" fmla="*/ 386589 h 4282825"/>
                  <a:gd name="connsiteX13" fmla="*/ 1525739 w 2898751"/>
                  <a:gd name="connsiteY13" fmla="*/ 342987 h 4282825"/>
                  <a:gd name="connsiteX14" fmla="*/ 1794402 w 2898751"/>
                  <a:gd name="connsiteY14" fmla="*/ 523596 h 4282825"/>
                  <a:gd name="connsiteX15" fmla="*/ 1959502 w 2898751"/>
                  <a:gd name="connsiteY15" fmla="*/ 701396 h 4282825"/>
                  <a:gd name="connsiteX16" fmla="*/ 2318110 w 2898751"/>
                  <a:gd name="connsiteY16" fmla="*/ 653288 h 4282825"/>
                  <a:gd name="connsiteX17" fmla="*/ 2550374 w 2898751"/>
                  <a:gd name="connsiteY17" fmla="*/ 525248 h 4282825"/>
                  <a:gd name="connsiteX18" fmla="*/ 2897128 w 2898751"/>
                  <a:gd name="connsiteY18" fmla="*/ 288680 h 4282825"/>
                  <a:gd name="connsiteX19" fmla="*/ 2679071 w 2898751"/>
                  <a:gd name="connsiteY19" fmla="*/ 1069268 h 4282825"/>
                  <a:gd name="connsiteX20" fmla="*/ 2644703 w 2898751"/>
                  <a:gd name="connsiteY20" fmla="*/ 1726858 h 4282825"/>
                  <a:gd name="connsiteX21" fmla="*/ 2561959 w 2898751"/>
                  <a:gd name="connsiteY21" fmla="*/ 1746831 h 4282825"/>
                  <a:gd name="connsiteX22" fmla="*/ 2498918 w 2898751"/>
                  <a:gd name="connsiteY22" fmla="*/ 1802479 h 4282825"/>
                  <a:gd name="connsiteX23" fmla="*/ 2266850 w 2898751"/>
                  <a:gd name="connsiteY23" fmla="*/ 1839075 h 4282825"/>
                  <a:gd name="connsiteX24" fmla="*/ 1737252 w 2898751"/>
                  <a:gd name="connsiteY24" fmla="*/ 3971646 h 4282825"/>
                  <a:gd name="connsiteX0" fmla="*/ 1775352 w 2898751"/>
                  <a:gd name="connsiteY0" fmla="*/ 3895446 h 4282825"/>
                  <a:gd name="connsiteX1" fmla="*/ 1673752 w 2898751"/>
                  <a:gd name="connsiteY1" fmla="*/ 4066896 h 4282825"/>
                  <a:gd name="connsiteX2" fmla="*/ 1426102 w 2898751"/>
                  <a:gd name="connsiteY2" fmla="*/ 4124046 h 4282825"/>
                  <a:gd name="connsiteX3" fmla="*/ 1924341 w 2898751"/>
                  <a:gd name="connsiteY3" fmla="*/ 1841769 h 4282825"/>
                  <a:gd name="connsiteX4" fmla="*/ 1489532 w 2898751"/>
                  <a:gd name="connsiteY4" fmla="*/ 1780231 h 4282825"/>
                  <a:gd name="connsiteX5" fmla="*/ 1272783 w 2898751"/>
                  <a:gd name="connsiteY5" fmla="*/ 1813482 h 4282825"/>
                  <a:gd name="connsiteX6" fmla="*/ 448998 w 2898751"/>
                  <a:gd name="connsiteY6" fmla="*/ 1882797 h 4282825"/>
                  <a:gd name="connsiteX7" fmla="*/ 534165 w 2898751"/>
                  <a:gd name="connsiteY7" fmla="*/ 1302906 h 4282825"/>
                  <a:gd name="connsiteX8" fmla="*/ 390538 w 2898751"/>
                  <a:gd name="connsiteY8" fmla="*/ 788290 h 4282825"/>
                  <a:gd name="connsiteX9" fmla="*/ 14753 w 2898751"/>
                  <a:gd name="connsiteY9" fmla="*/ 38136 h 4282825"/>
                  <a:gd name="connsiteX10" fmla="*/ 515963 w 2898751"/>
                  <a:gd name="connsiteY10" fmla="*/ 518704 h 4282825"/>
                  <a:gd name="connsiteX11" fmla="*/ 424444 w 2898751"/>
                  <a:gd name="connsiteY11" fmla="*/ 103145 h 4282825"/>
                  <a:gd name="connsiteX12" fmla="*/ 774548 w 2898751"/>
                  <a:gd name="connsiteY12" fmla="*/ 386589 h 4282825"/>
                  <a:gd name="connsiteX13" fmla="*/ 1525739 w 2898751"/>
                  <a:gd name="connsiteY13" fmla="*/ 342987 h 4282825"/>
                  <a:gd name="connsiteX14" fmla="*/ 1794402 w 2898751"/>
                  <a:gd name="connsiteY14" fmla="*/ 523596 h 4282825"/>
                  <a:gd name="connsiteX15" fmla="*/ 1959502 w 2898751"/>
                  <a:gd name="connsiteY15" fmla="*/ 701396 h 4282825"/>
                  <a:gd name="connsiteX16" fmla="*/ 2318110 w 2898751"/>
                  <a:gd name="connsiteY16" fmla="*/ 653288 h 4282825"/>
                  <a:gd name="connsiteX17" fmla="*/ 2550374 w 2898751"/>
                  <a:gd name="connsiteY17" fmla="*/ 525248 h 4282825"/>
                  <a:gd name="connsiteX18" fmla="*/ 2897128 w 2898751"/>
                  <a:gd name="connsiteY18" fmla="*/ 288680 h 4282825"/>
                  <a:gd name="connsiteX19" fmla="*/ 2679071 w 2898751"/>
                  <a:gd name="connsiteY19" fmla="*/ 1069268 h 4282825"/>
                  <a:gd name="connsiteX20" fmla="*/ 2644703 w 2898751"/>
                  <a:gd name="connsiteY20" fmla="*/ 1726858 h 4282825"/>
                  <a:gd name="connsiteX21" fmla="*/ 2561959 w 2898751"/>
                  <a:gd name="connsiteY21" fmla="*/ 1746831 h 4282825"/>
                  <a:gd name="connsiteX22" fmla="*/ 2498918 w 2898751"/>
                  <a:gd name="connsiteY22" fmla="*/ 1802479 h 4282825"/>
                  <a:gd name="connsiteX23" fmla="*/ 2266850 w 2898751"/>
                  <a:gd name="connsiteY23" fmla="*/ 1839075 h 4282825"/>
                  <a:gd name="connsiteX24" fmla="*/ 1737252 w 2898751"/>
                  <a:gd name="connsiteY24" fmla="*/ 3971646 h 4282825"/>
                  <a:gd name="connsiteX0" fmla="*/ 1775352 w 2898803"/>
                  <a:gd name="connsiteY0" fmla="*/ 3895446 h 4282825"/>
                  <a:gd name="connsiteX1" fmla="*/ 1673752 w 2898803"/>
                  <a:gd name="connsiteY1" fmla="*/ 4066896 h 4282825"/>
                  <a:gd name="connsiteX2" fmla="*/ 1426102 w 2898803"/>
                  <a:gd name="connsiteY2" fmla="*/ 4124046 h 4282825"/>
                  <a:gd name="connsiteX3" fmla="*/ 1924341 w 2898803"/>
                  <a:gd name="connsiteY3" fmla="*/ 1841769 h 4282825"/>
                  <a:gd name="connsiteX4" fmla="*/ 1489532 w 2898803"/>
                  <a:gd name="connsiteY4" fmla="*/ 1780231 h 4282825"/>
                  <a:gd name="connsiteX5" fmla="*/ 1272783 w 2898803"/>
                  <a:gd name="connsiteY5" fmla="*/ 1813482 h 4282825"/>
                  <a:gd name="connsiteX6" fmla="*/ 448998 w 2898803"/>
                  <a:gd name="connsiteY6" fmla="*/ 1882797 h 4282825"/>
                  <a:gd name="connsiteX7" fmla="*/ 534165 w 2898803"/>
                  <a:gd name="connsiteY7" fmla="*/ 1302906 h 4282825"/>
                  <a:gd name="connsiteX8" fmla="*/ 390538 w 2898803"/>
                  <a:gd name="connsiteY8" fmla="*/ 788290 h 4282825"/>
                  <a:gd name="connsiteX9" fmla="*/ 14753 w 2898803"/>
                  <a:gd name="connsiteY9" fmla="*/ 38136 h 4282825"/>
                  <a:gd name="connsiteX10" fmla="*/ 515963 w 2898803"/>
                  <a:gd name="connsiteY10" fmla="*/ 518704 h 4282825"/>
                  <a:gd name="connsiteX11" fmla="*/ 424444 w 2898803"/>
                  <a:gd name="connsiteY11" fmla="*/ 103145 h 4282825"/>
                  <a:gd name="connsiteX12" fmla="*/ 774548 w 2898803"/>
                  <a:gd name="connsiteY12" fmla="*/ 386589 h 4282825"/>
                  <a:gd name="connsiteX13" fmla="*/ 1525739 w 2898803"/>
                  <a:gd name="connsiteY13" fmla="*/ 342987 h 4282825"/>
                  <a:gd name="connsiteX14" fmla="*/ 1794402 w 2898803"/>
                  <a:gd name="connsiteY14" fmla="*/ 523596 h 4282825"/>
                  <a:gd name="connsiteX15" fmla="*/ 1959502 w 2898803"/>
                  <a:gd name="connsiteY15" fmla="*/ 701396 h 4282825"/>
                  <a:gd name="connsiteX16" fmla="*/ 2318110 w 2898803"/>
                  <a:gd name="connsiteY16" fmla="*/ 653288 h 4282825"/>
                  <a:gd name="connsiteX17" fmla="*/ 2550374 w 2898803"/>
                  <a:gd name="connsiteY17" fmla="*/ 525248 h 4282825"/>
                  <a:gd name="connsiteX18" fmla="*/ 2897128 w 2898803"/>
                  <a:gd name="connsiteY18" fmla="*/ 288680 h 4282825"/>
                  <a:gd name="connsiteX19" fmla="*/ 2679071 w 2898803"/>
                  <a:gd name="connsiteY19" fmla="*/ 1069268 h 4282825"/>
                  <a:gd name="connsiteX20" fmla="*/ 2604640 w 2898803"/>
                  <a:gd name="connsiteY20" fmla="*/ 1673441 h 4282825"/>
                  <a:gd name="connsiteX21" fmla="*/ 2561959 w 2898803"/>
                  <a:gd name="connsiteY21" fmla="*/ 1746831 h 4282825"/>
                  <a:gd name="connsiteX22" fmla="*/ 2498918 w 2898803"/>
                  <a:gd name="connsiteY22" fmla="*/ 1802479 h 4282825"/>
                  <a:gd name="connsiteX23" fmla="*/ 2266850 w 2898803"/>
                  <a:gd name="connsiteY23" fmla="*/ 1839075 h 4282825"/>
                  <a:gd name="connsiteX24" fmla="*/ 1737252 w 2898803"/>
                  <a:gd name="connsiteY24" fmla="*/ 3971646 h 4282825"/>
                  <a:gd name="connsiteX0" fmla="*/ 1775352 w 2898803"/>
                  <a:gd name="connsiteY0" fmla="*/ 3895446 h 4282825"/>
                  <a:gd name="connsiteX1" fmla="*/ 1673752 w 2898803"/>
                  <a:gd name="connsiteY1" fmla="*/ 4066896 h 4282825"/>
                  <a:gd name="connsiteX2" fmla="*/ 1426102 w 2898803"/>
                  <a:gd name="connsiteY2" fmla="*/ 4124046 h 4282825"/>
                  <a:gd name="connsiteX3" fmla="*/ 1924341 w 2898803"/>
                  <a:gd name="connsiteY3" fmla="*/ 1841769 h 4282825"/>
                  <a:gd name="connsiteX4" fmla="*/ 1489532 w 2898803"/>
                  <a:gd name="connsiteY4" fmla="*/ 1780231 h 4282825"/>
                  <a:gd name="connsiteX5" fmla="*/ 1272783 w 2898803"/>
                  <a:gd name="connsiteY5" fmla="*/ 1813482 h 4282825"/>
                  <a:gd name="connsiteX6" fmla="*/ 448998 w 2898803"/>
                  <a:gd name="connsiteY6" fmla="*/ 1882797 h 4282825"/>
                  <a:gd name="connsiteX7" fmla="*/ 534165 w 2898803"/>
                  <a:gd name="connsiteY7" fmla="*/ 1302906 h 4282825"/>
                  <a:gd name="connsiteX8" fmla="*/ 390538 w 2898803"/>
                  <a:gd name="connsiteY8" fmla="*/ 788290 h 4282825"/>
                  <a:gd name="connsiteX9" fmla="*/ 14753 w 2898803"/>
                  <a:gd name="connsiteY9" fmla="*/ 38136 h 4282825"/>
                  <a:gd name="connsiteX10" fmla="*/ 515963 w 2898803"/>
                  <a:gd name="connsiteY10" fmla="*/ 518704 h 4282825"/>
                  <a:gd name="connsiteX11" fmla="*/ 424444 w 2898803"/>
                  <a:gd name="connsiteY11" fmla="*/ 103145 h 4282825"/>
                  <a:gd name="connsiteX12" fmla="*/ 774548 w 2898803"/>
                  <a:gd name="connsiteY12" fmla="*/ 386589 h 4282825"/>
                  <a:gd name="connsiteX13" fmla="*/ 1525739 w 2898803"/>
                  <a:gd name="connsiteY13" fmla="*/ 342987 h 4282825"/>
                  <a:gd name="connsiteX14" fmla="*/ 1794402 w 2898803"/>
                  <a:gd name="connsiteY14" fmla="*/ 523596 h 4282825"/>
                  <a:gd name="connsiteX15" fmla="*/ 1959502 w 2898803"/>
                  <a:gd name="connsiteY15" fmla="*/ 701396 h 4282825"/>
                  <a:gd name="connsiteX16" fmla="*/ 2318110 w 2898803"/>
                  <a:gd name="connsiteY16" fmla="*/ 653288 h 4282825"/>
                  <a:gd name="connsiteX17" fmla="*/ 2550374 w 2898803"/>
                  <a:gd name="connsiteY17" fmla="*/ 525248 h 4282825"/>
                  <a:gd name="connsiteX18" fmla="*/ 2897128 w 2898803"/>
                  <a:gd name="connsiteY18" fmla="*/ 288680 h 4282825"/>
                  <a:gd name="connsiteX19" fmla="*/ 2679071 w 2898803"/>
                  <a:gd name="connsiteY19" fmla="*/ 1069268 h 4282825"/>
                  <a:gd name="connsiteX20" fmla="*/ 2604640 w 2898803"/>
                  <a:gd name="connsiteY20" fmla="*/ 1673441 h 4282825"/>
                  <a:gd name="connsiteX21" fmla="*/ 2561959 w 2898803"/>
                  <a:gd name="connsiteY21" fmla="*/ 1746831 h 4282825"/>
                  <a:gd name="connsiteX22" fmla="*/ 2498918 w 2898803"/>
                  <a:gd name="connsiteY22" fmla="*/ 1802479 h 4282825"/>
                  <a:gd name="connsiteX23" fmla="*/ 2266850 w 2898803"/>
                  <a:gd name="connsiteY23" fmla="*/ 1839075 h 4282825"/>
                  <a:gd name="connsiteX0" fmla="*/ 1673752 w 2898803"/>
                  <a:gd name="connsiteY0" fmla="*/ 4066896 h 4282825"/>
                  <a:gd name="connsiteX1" fmla="*/ 1426102 w 2898803"/>
                  <a:gd name="connsiteY1" fmla="*/ 4124046 h 4282825"/>
                  <a:gd name="connsiteX2" fmla="*/ 1924341 w 2898803"/>
                  <a:gd name="connsiteY2" fmla="*/ 1841769 h 4282825"/>
                  <a:gd name="connsiteX3" fmla="*/ 1489532 w 2898803"/>
                  <a:gd name="connsiteY3" fmla="*/ 1780231 h 4282825"/>
                  <a:gd name="connsiteX4" fmla="*/ 1272783 w 2898803"/>
                  <a:gd name="connsiteY4" fmla="*/ 1813482 h 4282825"/>
                  <a:gd name="connsiteX5" fmla="*/ 448998 w 2898803"/>
                  <a:gd name="connsiteY5" fmla="*/ 1882797 h 4282825"/>
                  <a:gd name="connsiteX6" fmla="*/ 534165 w 2898803"/>
                  <a:gd name="connsiteY6" fmla="*/ 1302906 h 4282825"/>
                  <a:gd name="connsiteX7" fmla="*/ 390538 w 2898803"/>
                  <a:gd name="connsiteY7" fmla="*/ 788290 h 4282825"/>
                  <a:gd name="connsiteX8" fmla="*/ 14753 w 2898803"/>
                  <a:gd name="connsiteY8" fmla="*/ 38136 h 4282825"/>
                  <a:gd name="connsiteX9" fmla="*/ 515963 w 2898803"/>
                  <a:gd name="connsiteY9" fmla="*/ 518704 h 4282825"/>
                  <a:gd name="connsiteX10" fmla="*/ 424444 w 2898803"/>
                  <a:gd name="connsiteY10" fmla="*/ 103145 h 4282825"/>
                  <a:gd name="connsiteX11" fmla="*/ 774548 w 2898803"/>
                  <a:gd name="connsiteY11" fmla="*/ 386589 h 4282825"/>
                  <a:gd name="connsiteX12" fmla="*/ 1525739 w 2898803"/>
                  <a:gd name="connsiteY12" fmla="*/ 342987 h 4282825"/>
                  <a:gd name="connsiteX13" fmla="*/ 1794402 w 2898803"/>
                  <a:gd name="connsiteY13" fmla="*/ 523596 h 4282825"/>
                  <a:gd name="connsiteX14" fmla="*/ 1959502 w 2898803"/>
                  <a:gd name="connsiteY14" fmla="*/ 701396 h 4282825"/>
                  <a:gd name="connsiteX15" fmla="*/ 2318110 w 2898803"/>
                  <a:gd name="connsiteY15" fmla="*/ 653288 h 4282825"/>
                  <a:gd name="connsiteX16" fmla="*/ 2550374 w 2898803"/>
                  <a:gd name="connsiteY16" fmla="*/ 525248 h 4282825"/>
                  <a:gd name="connsiteX17" fmla="*/ 2897128 w 2898803"/>
                  <a:gd name="connsiteY17" fmla="*/ 288680 h 4282825"/>
                  <a:gd name="connsiteX18" fmla="*/ 2679071 w 2898803"/>
                  <a:gd name="connsiteY18" fmla="*/ 1069268 h 4282825"/>
                  <a:gd name="connsiteX19" fmla="*/ 2604640 w 2898803"/>
                  <a:gd name="connsiteY19" fmla="*/ 1673441 h 4282825"/>
                  <a:gd name="connsiteX20" fmla="*/ 2561959 w 2898803"/>
                  <a:gd name="connsiteY20" fmla="*/ 1746831 h 4282825"/>
                  <a:gd name="connsiteX21" fmla="*/ 2498918 w 2898803"/>
                  <a:gd name="connsiteY21" fmla="*/ 1802479 h 4282825"/>
                  <a:gd name="connsiteX22" fmla="*/ 2266850 w 2898803"/>
                  <a:gd name="connsiteY22" fmla="*/ 1839075 h 4282825"/>
                  <a:gd name="connsiteX0" fmla="*/ 1426102 w 2898803"/>
                  <a:gd name="connsiteY0" fmla="*/ 4124046 h 4124046"/>
                  <a:gd name="connsiteX1" fmla="*/ 1924341 w 2898803"/>
                  <a:gd name="connsiteY1" fmla="*/ 1841769 h 4124046"/>
                  <a:gd name="connsiteX2" fmla="*/ 1489532 w 2898803"/>
                  <a:gd name="connsiteY2" fmla="*/ 1780231 h 4124046"/>
                  <a:gd name="connsiteX3" fmla="*/ 1272783 w 2898803"/>
                  <a:gd name="connsiteY3" fmla="*/ 1813482 h 4124046"/>
                  <a:gd name="connsiteX4" fmla="*/ 448998 w 2898803"/>
                  <a:gd name="connsiteY4" fmla="*/ 1882797 h 4124046"/>
                  <a:gd name="connsiteX5" fmla="*/ 534165 w 2898803"/>
                  <a:gd name="connsiteY5" fmla="*/ 1302906 h 4124046"/>
                  <a:gd name="connsiteX6" fmla="*/ 390538 w 2898803"/>
                  <a:gd name="connsiteY6" fmla="*/ 788290 h 4124046"/>
                  <a:gd name="connsiteX7" fmla="*/ 14753 w 2898803"/>
                  <a:gd name="connsiteY7" fmla="*/ 38136 h 4124046"/>
                  <a:gd name="connsiteX8" fmla="*/ 515963 w 2898803"/>
                  <a:gd name="connsiteY8" fmla="*/ 518704 h 4124046"/>
                  <a:gd name="connsiteX9" fmla="*/ 424444 w 2898803"/>
                  <a:gd name="connsiteY9" fmla="*/ 103145 h 4124046"/>
                  <a:gd name="connsiteX10" fmla="*/ 774548 w 2898803"/>
                  <a:gd name="connsiteY10" fmla="*/ 386589 h 4124046"/>
                  <a:gd name="connsiteX11" fmla="*/ 1525739 w 2898803"/>
                  <a:gd name="connsiteY11" fmla="*/ 342987 h 4124046"/>
                  <a:gd name="connsiteX12" fmla="*/ 1794402 w 2898803"/>
                  <a:gd name="connsiteY12" fmla="*/ 523596 h 4124046"/>
                  <a:gd name="connsiteX13" fmla="*/ 1959502 w 2898803"/>
                  <a:gd name="connsiteY13" fmla="*/ 701396 h 4124046"/>
                  <a:gd name="connsiteX14" fmla="*/ 2318110 w 2898803"/>
                  <a:gd name="connsiteY14" fmla="*/ 653288 h 4124046"/>
                  <a:gd name="connsiteX15" fmla="*/ 2550374 w 2898803"/>
                  <a:gd name="connsiteY15" fmla="*/ 525248 h 4124046"/>
                  <a:gd name="connsiteX16" fmla="*/ 2897128 w 2898803"/>
                  <a:gd name="connsiteY16" fmla="*/ 288680 h 4124046"/>
                  <a:gd name="connsiteX17" fmla="*/ 2679071 w 2898803"/>
                  <a:gd name="connsiteY17" fmla="*/ 1069268 h 4124046"/>
                  <a:gd name="connsiteX18" fmla="*/ 2604640 w 2898803"/>
                  <a:gd name="connsiteY18" fmla="*/ 1673441 h 4124046"/>
                  <a:gd name="connsiteX19" fmla="*/ 2561959 w 2898803"/>
                  <a:gd name="connsiteY19" fmla="*/ 1746831 h 4124046"/>
                  <a:gd name="connsiteX20" fmla="*/ 2498918 w 2898803"/>
                  <a:gd name="connsiteY20" fmla="*/ 1802479 h 4124046"/>
                  <a:gd name="connsiteX21" fmla="*/ 2266850 w 2898803"/>
                  <a:gd name="connsiteY21" fmla="*/ 1839075 h 4124046"/>
                  <a:gd name="connsiteX0" fmla="*/ 1924341 w 2898803"/>
                  <a:gd name="connsiteY0" fmla="*/ 1841769 h 1910389"/>
                  <a:gd name="connsiteX1" fmla="*/ 1489532 w 2898803"/>
                  <a:gd name="connsiteY1" fmla="*/ 1780231 h 1910389"/>
                  <a:gd name="connsiteX2" fmla="*/ 1272783 w 2898803"/>
                  <a:gd name="connsiteY2" fmla="*/ 1813482 h 1910389"/>
                  <a:gd name="connsiteX3" fmla="*/ 448998 w 2898803"/>
                  <a:gd name="connsiteY3" fmla="*/ 1882797 h 1910389"/>
                  <a:gd name="connsiteX4" fmla="*/ 534165 w 2898803"/>
                  <a:gd name="connsiteY4" fmla="*/ 1302906 h 1910389"/>
                  <a:gd name="connsiteX5" fmla="*/ 390538 w 2898803"/>
                  <a:gd name="connsiteY5" fmla="*/ 788290 h 1910389"/>
                  <a:gd name="connsiteX6" fmla="*/ 14753 w 2898803"/>
                  <a:gd name="connsiteY6" fmla="*/ 38136 h 1910389"/>
                  <a:gd name="connsiteX7" fmla="*/ 515963 w 2898803"/>
                  <a:gd name="connsiteY7" fmla="*/ 518704 h 1910389"/>
                  <a:gd name="connsiteX8" fmla="*/ 424444 w 2898803"/>
                  <a:gd name="connsiteY8" fmla="*/ 103145 h 1910389"/>
                  <a:gd name="connsiteX9" fmla="*/ 774548 w 2898803"/>
                  <a:gd name="connsiteY9" fmla="*/ 386589 h 1910389"/>
                  <a:gd name="connsiteX10" fmla="*/ 1525739 w 2898803"/>
                  <a:gd name="connsiteY10" fmla="*/ 342987 h 1910389"/>
                  <a:gd name="connsiteX11" fmla="*/ 1794402 w 2898803"/>
                  <a:gd name="connsiteY11" fmla="*/ 523596 h 1910389"/>
                  <a:gd name="connsiteX12" fmla="*/ 1959502 w 2898803"/>
                  <a:gd name="connsiteY12" fmla="*/ 701396 h 1910389"/>
                  <a:gd name="connsiteX13" fmla="*/ 2318110 w 2898803"/>
                  <a:gd name="connsiteY13" fmla="*/ 653288 h 1910389"/>
                  <a:gd name="connsiteX14" fmla="*/ 2550374 w 2898803"/>
                  <a:gd name="connsiteY14" fmla="*/ 525248 h 1910389"/>
                  <a:gd name="connsiteX15" fmla="*/ 2897128 w 2898803"/>
                  <a:gd name="connsiteY15" fmla="*/ 288680 h 1910389"/>
                  <a:gd name="connsiteX16" fmla="*/ 2679071 w 2898803"/>
                  <a:gd name="connsiteY16" fmla="*/ 1069268 h 1910389"/>
                  <a:gd name="connsiteX17" fmla="*/ 2604640 w 2898803"/>
                  <a:gd name="connsiteY17" fmla="*/ 1673441 h 1910389"/>
                  <a:gd name="connsiteX18" fmla="*/ 2561959 w 2898803"/>
                  <a:gd name="connsiteY18" fmla="*/ 1746831 h 1910389"/>
                  <a:gd name="connsiteX19" fmla="*/ 2498918 w 2898803"/>
                  <a:gd name="connsiteY19" fmla="*/ 1802479 h 1910389"/>
                  <a:gd name="connsiteX20" fmla="*/ 2266850 w 2898803"/>
                  <a:gd name="connsiteY20" fmla="*/ 1839075 h 1910389"/>
                  <a:gd name="connsiteX0" fmla="*/ 1924341 w 2898803"/>
                  <a:gd name="connsiteY0" fmla="*/ 1841769 h 1910389"/>
                  <a:gd name="connsiteX1" fmla="*/ 1489532 w 2898803"/>
                  <a:gd name="connsiteY1" fmla="*/ 1780231 h 1910389"/>
                  <a:gd name="connsiteX2" fmla="*/ 1272783 w 2898803"/>
                  <a:gd name="connsiteY2" fmla="*/ 1813482 h 1910389"/>
                  <a:gd name="connsiteX3" fmla="*/ 448998 w 2898803"/>
                  <a:gd name="connsiteY3" fmla="*/ 1882797 h 1910389"/>
                  <a:gd name="connsiteX4" fmla="*/ 534165 w 2898803"/>
                  <a:gd name="connsiteY4" fmla="*/ 1302906 h 1910389"/>
                  <a:gd name="connsiteX5" fmla="*/ 390538 w 2898803"/>
                  <a:gd name="connsiteY5" fmla="*/ 788290 h 1910389"/>
                  <a:gd name="connsiteX6" fmla="*/ 14753 w 2898803"/>
                  <a:gd name="connsiteY6" fmla="*/ 38136 h 1910389"/>
                  <a:gd name="connsiteX7" fmla="*/ 515963 w 2898803"/>
                  <a:gd name="connsiteY7" fmla="*/ 518704 h 1910389"/>
                  <a:gd name="connsiteX8" fmla="*/ 424444 w 2898803"/>
                  <a:gd name="connsiteY8" fmla="*/ 103145 h 1910389"/>
                  <a:gd name="connsiteX9" fmla="*/ 854676 w 2898803"/>
                  <a:gd name="connsiteY9" fmla="*/ 413297 h 1910389"/>
                  <a:gd name="connsiteX10" fmla="*/ 1525739 w 2898803"/>
                  <a:gd name="connsiteY10" fmla="*/ 342987 h 1910389"/>
                  <a:gd name="connsiteX11" fmla="*/ 1794402 w 2898803"/>
                  <a:gd name="connsiteY11" fmla="*/ 523596 h 1910389"/>
                  <a:gd name="connsiteX12" fmla="*/ 1959502 w 2898803"/>
                  <a:gd name="connsiteY12" fmla="*/ 701396 h 1910389"/>
                  <a:gd name="connsiteX13" fmla="*/ 2318110 w 2898803"/>
                  <a:gd name="connsiteY13" fmla="*/ 653288 h 1910389"/>
                  <a:gd name="connsiteX14" fmla="*/ 2550374 w 2898803"/>
                  <a:gd name="connsiteY14" fmla="*/ 525248 h 1910389"/>
                  <a:gd name="connsiteX15" fmla="*/ 2897128 w 2898803"/>
                  <a:gd name="connsiteY15" fmla="*/ 288680 h 1910389"/>
                  <a:gd name="connsiteX16" fmla="*/ 2679071 w 2898803"/>
                  <a:gd name="connsiteY16" fmla="*/ 1069268 h 1910389"/>
                  <a:gd name="connsiteX17" fmla="*/ 2604640 w 2898803"/>
                  <a:gd name="connsiteY17" fmla="*/ 1673441 h 1910389"/>
                  <a:gd name="connsiteX18" fmla="*/ 2561959 w 2898803"/>
                  <a:gd name="connsiteY18" fmla="*/ 1746831 h 1910389"/>
                  <a:gd name="connsiteX19" fmla="*/ 2498918 w 2898803"/>
                  <a:gd name="connsiteY19" fmla="*/ 1802479 h 1910389"/>
                  <a:gd name="connsiteX20" fmla="*/ 2266850 w 2898803"/>
                  <a:gd name="connsiteY20" fmla="*/ 1839075 h 1910389"/>
                  <a:gd name="connsiteX0" fmla="*/ 2124660 w 2898803"/>
                  <a:gd name="connsiteY0" fmla="*/ 1961959 h 1961959"/>
                  <a:gd name="connsiteX1" fmla="*/ 1489532 w 2898803"/>
                  <a:gd name="connsiteY1" fmla="*/ 1780231 h 1961959"/>
                  <a:gd name="connsiteX2" fmla="*/ 1272783 w 2898803"/>
                  <a:gd name="connsiteY2" fmla="*/ 1813482 h 1961959"/>
                  <a:gd name="connsiteX3" fmla="*/ 448998 w 2898803"/>
                  <a:gd name="connsiteY3" fmla="*/ 1882797 h 1961959"/>
                  <a:gd name="connsiteX4" fmla="*/ 534165 w 2898803"/>
                  <a:gd name="connsiteY4" fmla="*/ 1302906 h 1961959"/>
                  <a:gd name="connsiteX5" fmla="*/ 390538 w 2898803"/>
                  <a:gd name="connsiteY5" fmla="*/ 788290 h 1961959"/>
                  <a:gd name="connsiteX6" fmla="*/ 14753 w 2898803"/>
                  <a:gd name="connsiteY6" fmla="*/ 38136 h 1961959"/>
                  <a:gd name="connsiteX7" fmla="*/ 515963 w 2898803"/>
                  <a:gd name="connsiteY7" fmla="*/ 518704 h 1961959"/>
                  <a:gd name="connsiteX8" fmla="*/ 424444 w 2898803"/>
                  <a:gd name="connsiteY8" fmla="*/ 103145 h 1961959"/>
                  <a:gd name="connsiteX9" fmla="*/ 854676 w 2898803"/>
                  <a:gd name="connsiteY9" fmla="*/ 413297 h 1961959"/>
                  <a:gd name="connsiteX10" fmla="*/ 1525739 w 2898803"/>
                  <a:gd name="connsiteY10" fmla="*/ 342987 h 1961959"/>
                  <a:gd name="connsiteX11" fmla="*/ 1794402 w 2898803"/>
                  <a:gd name="connsiteY11" fmla="*/ 523596 h 1961959"/>
                  <a:gd name="connsiteX12" fmla="*/ 1959502 w 2898803"/>
                  <a:gd name="connsiteY12" fmla="*/ 701396 h 1961959"/>
                  <a:gd name="connsiteX13" fmla="*/ 2318110 w 2898803"/>
                  <a:gd name="connsiteY13" fmla="*/ 653288 h 1961959"/>
                  <a:gd name="connsiteX14" fmla="*/ 2550374 w 2898803"/>
                  <a:gd name="connsiteY14" fmla="*/ 525248 h 1961959"/>
                  <a:gd name="connsiteX15" fmla="*/ 2897128 w 2898803"/>
                  <a:gd name="connsiteY15" fmla="*/ 288680 h 1961959"/>
                  <a:gd name="connsiteX16" fmla="*/ 2679071 w 2898803"/>
                  <a:gd name="connsiteY16" fmla="*/ 1069268 h 1961959"/>
                  <a:gd name="connsiteX17" fmla="*/ 2604640 w 2898803"/>
                  <a:gd name="connsiteY17" fmla="*/ 1673441 h 1961959"/>
                  <a:gd name="connsiteX18" fmla="*/ 2561959 w 2898803"/>
                  <a:gd name="connsiteY18" fmla="*/ 1746831 h 1961959"/>
                  <a:gd name="connsiteX19" fmla="*/ 2498918 w 2898803"/>
                  <a:gd name="connsiteY19" fmla="*/ 1802479 h 1961959"/>
                  <a:gd name="connsiteX20" fmla="*/ 2266850 w 2898803"/>
                  <a:gd name="connsiteY20" fmla="*/ 1839075 h 1961959"/>
                  <a:gd name="connsiteX0" fmla="*/ 2124660 w 2898803"/>
                  <a:gd name="connsiteY0" fmla="*/ 1961959 h 1961959"/>
                  <a:gd name="connsiteX1" fmla="*/ 1489532 w 2898803"/>
                  <a:gd name="connsiteY1" fmla="*/ 1780231 h 1961959"/>
                  <a:gd name="connsiteX2" fmla="*/ 1272783 w 2898803"/>
                  <a:gd name="connsiteY2" fmla="*/ 1813482 h 1961959"/>
                  <a:gd name="connsiteX3" fmla="*/ 448998 w 2898803"/>
                  <a:gd name="connsiteY3" fmla="*/ 1882797 h 1961959"/>
                  <a:gd name="connsiteX4" fmla="*/ 534165 w 2898803"/>
                  <a:gd name="connsiteY4" fmla="*/ 1302906 h 1961959"/>
                  <a:gd name="connsiteX5" fmla="*/ 390538 w 2898803"/>
                  <a:gd name="connsiteY5" fmla="*/ 788290 h 1961959"/>
                  <a:gd name="connsiteX6" fmla="*/ 14753 w 2898803"/>
                  <a:gd name="connsiteY6" fmla="*/ 38136 h 1961959"/>
                  <a:gd name="connsiteX7" fmla="*/ 515963 w 2898803"/>
                  <a:gd name="connsiteY7" fmla="*/ 518704 h 1961959"/>
                  <a:gd name="connsiteX8" fmla="*/ 424444 w 2898803"/>
                  <a:gd name="connsiteY8" fmla="*/ 103145 h 1961959"/>
                  <a:gd name="connsiteX9" fmla="*/ 854676 w 2898803"/>
                  <a:gd name="connsiteY9" fmla="*/ 432264 h 1961959"/>
                  <a:gd name="connsiteX10" fmla="*/ 1525739 w 2898803"/>
                  <a:gd name="connsiteY10" fmla="*/ 342987 h 1961959"/>
                  <a:gd name="connsiteX11" fmla="*/ 1794402 w 2898803"/>
                  <a:gd name="connsiteY11" fmla="*/ 523596 h 1961959"/>
                  <a:gd name="connsiteX12" fmla="*/ 1959502 w 2898803"/>
                  <a:gd name="connsiteY12" fmla="*/ 701396 h 1961959"/>
                  <a:gd name="connsiteX13" fmla="*/ 2318110 w 2898803"/>
                  <a:gd name="connsiteY13" fmla="*/ 653288 h 1961959"/>
                  <a:gd name="connsiteX14" fmla="*/ 2550374 w 2898803"/>
                  <a:gd name="connsiteY14" fmla="*/ 525248 h 1961959"/>
                  <a:gd name="connsiteX15" fmla="*/ 2897128 w 2898803"/>
                  <a:gd name="connsiteY15" fmla="*/ 288680 h 1961959"/>
                  <a:gd name="connsiteX16" fmla="*/ 2679071 w 2898803"/>
                  <a:gd name="connsiteY16" fmla="*/ 1069268 h 1961959"/>
                  <a:gd name="connsiteX17" fmla="*/ 2604640 w 2898803"/>
                  <a:gd name="connsiteY17" fmla="*/ 1673441 h 1961959"/>
                  <a:gd name="connsiteX18" fmla="*/ 2561959 w 2898803"/>
                  <a:gd name="connsiteY18" fmla="*/ 1746831 h 1961959"/>
                  <a:gd name="connsiteX19" fmla="*/ 2498918 w 2898803"/>
                  <a:gd name="connsiteY19" fmla="*/ 1802479 h 1961959"/>
                  <a:gd name="connsiteX20" fmla="*/ 2266850 w 2898803"/>
                  <a:gd name="connsiteY20" fmla="*/ 1839075 h 1961959"/>
                  <a:gd name="connsiteX0" fmla="*/ 2124660 w 2898803"/>
                  <a:gd name="connsiteY0" fmla="*/ 1961959 h 1961959"/>
                  <a:gd name="connsiteX1" fmla="*/ 1489532 w 2898803"/>
                  <a:gd name="connsiteY1" fmla="*/ 1780231 h 1961959"/>
                  <a:gd name="connsiteX2" fmla="*/ 1272783 w 2898803"/>
                  <a:gd name="connsiteY2" fmla="*/ 1813482 h 1961959"/>
                  <a:gd name="connsiteX3" fmla="*/ 448998 w 2898803"/>
                  <a:gd name="connsiteY3" fmla="*/ 1882797 h 1961959"/>
                  <a:gd name="connsiteX4" fmla="*/ 534165 w 2898803"/>
                  <a:gd name="connsiteY4" fmla="*/ 1302906 h 1961959"/>
                  <a:gd name="connsiteX5" fmla="*/ 390538 w 2898803"/>
                  <a:gd name="connsiteY5" fmla="*/ 788290 h 1961959"/>
                  <a:gd name="connsiteX6" fmla="*/ 14753 w 2898803"/>
                  <a:gd name="connsiteY6" fmla="*/ 38136 h 1961959"/>
                  <a:gd name="connsiteX7" fmla="*/ 515963 w 2898803"/>
                  <a:gd name="connsiteY7" fmla="*/ 518704 h 1961959"/>
                  <a:gd name="connsiteX8" fmla="*/ 424444 w 2898803"/>
                  <a:gd name="connsiteY8" fmla="*/ 103145 h 1961959"/>
                  <a:gd name="connsiteX9" fmla="*/ 631070 w 2898803"/>
                  <a:gd name="connsiteY9" fmla="*/ 269721 h 1961959"/>
                  <a:gd name="connsiteX10" fmla="*/ 854676 w 2898803"/>
                  <a:gd name="connsiteY10" fmla="*/ 432264 h 1961959"/>
                  <a:gd name="connsiteX11" fmla="*/ 1525739 w 2898803"/>
                  <a:gd name="connsiteY11" fmla="*/ 342987 h 1961959"/>
                  <a:gd name="connsiteX12" fmla="*/ 1794402 w 2898803"/>
                  <a:gd name="connsiteY12" fmla="*/ 523596 h 1961959"/>
                  <a:gd name="connsiteX13" fmla="*/ 1959502 w 2898803"/>
                  <a:gd name="connsiteY13" fmla="*/ 701396 h 1961959"/>
                  <a:gd name="connsiteX14" fmla="*/ 2318110 w 2898803"/>
                  <a:gd name="connsiteY14" fmla="*/ 653288 h 1961959"/>
                  <a:gd name="connsiteX15" fmla="*/ 2550374 w 2898803"/>
                  <a:gd name="connsiteY15" fmla="*/ 525248 h 1961959"/>
                  <a:gd name="connsiteX16" fmla="*/ 2897128 w 2898803"/>
                  <a:gd name="connsiteY16" fmla="*/ 288680 h 1961959"/>
                  <a:gd name="connsiteX17" fmla="*/ 2679071 w 2898803"/>
                  <a:gd name="connsiteY17" fmla="*/ 1069268 h 1961959"/>
                  <a:gd name="connsiteX18" fmla="*/ 2604640 w 2898803"/>
                  <a:gd name="connsiteY18" fmla="*/ 1673441 h 1961959"/>
                  <a:gd name="connsiteX19" fmla="*/ 2561959 w 2898803"/>
                  <a:gd name="connsiteY19" fmla="*/ 1746831 h 1961959"/>
                  <a:gd name="connsiteX20" fmla="*/ 2498918 w 2898803"/>
                  <a:gd name="connsiteY20" fmla="*/ 1802479 h 1961959"/>
                  <a:gd name="connsiteX21" fmla="*/ 2266850 w 2898803"/>
                  <a:gd name="connsiteY21" fmla="*/ 1839075 h 1961959"/>
                  <a:gd name="connsiteX0" fmla="*/ 2124909 w 2899052"/>
                  <a:gd name="connsiteY0" fmla="*/ 1963618 h 1963618"/>
                  <a:gd name="connsiteX1" fmla="*/ 1489781 w 2899052"/>
                  <a:gd name="connsiteY1" fmla="*/ 1781890 h 1963618"/>
                  <a:gd name="connsiteX2" fmla="*/ 1273032 w 2899052"/>
                  <a:gd name="connsiteY2" fmla="*/ 1815141 h 1963618"/>
                  <a:gd name="connsiteX3" fmla="*/ 449247 w 2899052"/>
                  <a:gd name="connsiteY3" fmla="*/ 1884456 h 1963618"/>
                  <a:gd name="connsiteX4" fmla="*/ 534414 w 2899052"/>
                  <a:gd name="connsiteY4" fmla="*/ 1304565 h 1963618"/>
                  <a:gd name="connsiteX5" fmla="*/ 390787 w 2899052"/>
                  <a:gd name="connsiteY5" fmla="*/ 789949 h 1963618"/>
                  <a:gd name="connsiteX6" fmla="*/ 15002 w 2899052"/>
                  <a:gd name="connsiteY6" fmla="*/ 39795 h 1963618"/>
                  <a:gd name="connsiteX7" fmla="*/ 516212 w 2899052"/>
                  <a:gd name="connsiteY7" fmla="*/ 520363 h 1963618"/>
                  <a:gd name="connsiteX8" fmla="*/ 489067 w 2899052"/>
                  <a:gd name="connsiteY8" fmla="*/ 318799 h 1963618"/>
                  <a:gd name="connsiteX9" fmla="*/ 424693 w 2899052"/>
                  <a:gd name="connsiteY9" fmla="*/ 104804 h 1963618"/>
                  <a:gd name="connsiteX10" fmla="*/ 631319 w 2899052"/>
                  <a:gd name="connsiteY10" fmla="*/ 271380 h 1963618"/>
                  <a:gd name="connsiteX11" fmla="*/ 854925 w 2899052"/>
                  <a:gd name="connsiteY11" fmla="*/ 433923 h 1963618"/>
                  <a:gd name="connsiteX12" fmla="*/ 1525988 w 2899052"/>
                  <a:gd name="connsiteY12" fmla="*/ 344646 h 1963618"/>
                  <a:gd name="connsiteX13" fmla="*/ 1794651 w 2899052"/>
                  <a:gd name="connsiteY13" fmla="*/ 525255 h 1963618"/>
                  <a:gd name="connsiteX14" fmla="*/ 1959751 w 2899052"/>
                  <a:gd name="connsiteY14" fmla="*/ 703055 h 1963618"/>
                  <a:gd name="connsiteX15" fmla="*/ 2318359 w 2899052"/>
                  <a:gd name="connsiteY15" fmla="*/ 654947 h 1963618"/>
                  <a:gd name="connsiteX16" fmla="*/ 2550623 w 2899052"/>
                  <a:gd name="connsiteY16" fmla="*/ 526907 h 1963618"/>
                  <a:gd name="connsiteX17" fmla="*/ 2897377 w 2899052"/>
                  <a:gd name="connsiteY17" fmla="*/ 290339 h 1963618"/>
                  <a:gd name="connsiteX18" fmla="*/ 2679320 w 2899052"/>
                  <a:gd name="connsiteY18" fmla="*/ 1070927 h 1963618"/>
                  <a:gd name="connsiteX19" fmla="*/ 2604889 w 2899052"/>
                  <a:gd name="connsiteY19" fmla="*/ 1675100 h 1963618"/>
                  <a:gd name="connsiteX20" fmla="*/ 2562208 w 2899052"/>
                  <a:gd name="connsiteY20" fmla="*/ 1748490 h 1963618"/>
                  <a:gd name="connsiteX21" fmla="*/ 2499167 w 2899052"/>
                  <a:gd name="connsiteY21" fmla="*/ 1804138 h 1963618"/>
                  <a:gd name="connsiteX22" fmla="*/ 2267099 w 2899052"/>
                  <a:gd name="connsiteY22" fmla="*/ 1840734 h 1963618"/>
                  <a:gd name="connsiteX0" fmla="*/ 2124909 w 2899052"/>
                  <a:gd name="connsiteY0" fmla="*/ 1963618 h 1963618"/>
                  <a:gd name="connsiteX1" fmla="*/ 1489781 w 2899052"/>
                  <a:gd name="connsiteY1" fmla="*/ 1781890 h 1963618"/>
                  <a:gd name="connsiteX2" fmla="*/ 1273032 w 2899052"/>
                  <a:gd name="connsiteY2" fmla="*/ 1815141 h 1963618"/>
                  <a:gd name="connsiteX3" fmla="*/ 449247 w 2899052"/>
                  <a:gd name="connsiteY3" fmla="*/ 1884456 h 1963618"/>
                  <a:gd name="connsiteX4" fmla="*/ 534414 w 2899052"/>
                  <a:gd name="connsiteY4" fmla="*/ 1304565 h 1963618"/>
                  <a:gd name="connsiteX5" fmla="*/ 390787 w 2899052"/>
                  <a:gd name="connsiteY5" fmla="*/ 789949 h 1963618"/>
                  <a:gd name="connsiteX6" fmla="*/ 15002 w 2899052"/>
                  <a:gd name="connsiteY6" fmla="*/ 39795 h 1963618"/>
                  <a:gd name="connsiteX7" fmla="*/ 516212 w 2899052"/>
                  <a:gd name="connsiteY7" fmla="*/ 520363 h 1963618"/>
                  <a:gd name="connsiteX8" fmla="*/ 489067 w 2899052"/>
                  <a:gd name="connsiteY8" fmla="*/ 318799 h 1963618"/>
                  <a:gd name="connsiteX9" fmla="*/ 424693 w 2899052"/>
                  <a:gd name="connsiteY9" fmla="*/ 104804 h 1963618"/>
                  <a:gd name="connsiteX10" fmla="*/ 508036 w 2899052"/>
                  <a:gd name="connsiteY10" fmla="*/ 129128 h 1963618"/>
                  <a:gd name="connsiteX11" fmla="*/ 854925 w 2899052"/>
                  <a:gd name="connsiteY11" fmla="*/ 433923 h 1963618"/>
                  <a:gd name="connsiteX12" fmla="*/ 1525988 w 2899052"/>
                  <a:gd name="connsiteY12" fmla="*/ 344646 h 1963618"/>
                  <a:gd name="connsiteX13" fmla="*/ 1794651 w 2899052"/>
                  <a:gd name="connsiteY13" fmla="*/ 525255 h 1963618"/>
                  <a:gd name="connsiteX14" fmla="*/ 1959751 w 2899052"/>
                  <a:gd name="connsiteY14" fmla="*/ 703055 h 1963618"/>
                  <a:gd name="connsiteX15" fmla="*/ 2318359 w 2899052"/>
                  <a:gd name="connsiteY15" fmla="*/ 654947 h 1963618"/>
                  <a:gd name="connsiteX16" fmla="*/ 2550623 w 2899052"/>
                  <a:gd name="connsiteY16" fmla="*/ 526907 h 1963618"/>
                  <a:gd name="connsiteX17" fmla="*/ 2897377 w 2899052"/>
                  <a:gd name="connsiteY17" fmla="*/ 290339 h 1963618"/>
                  <a:gd name="connsiteX18" fmla="*/ 2679320 w 2899052"/>
                  <a:gd name="connsiteY18" fmla="*/ 1070927 h 1963618"/>
                  <a:gd name="connsiteX19" fmla="*/ 2604889 w 2899052"/>
                  <a:gd name="connsiteY19" fmla="*/ 1675100 h 1963618"/>
                  <a:gd name="connsiteX20" fmla="*/ 2562208 w 2899052"/>
                  <a:gd name="connsiteY20" fmla="*/ 1748490 h 1963618"/>
                  <a:gd name="connsiteX21" fmla="*/ 2499167 w 2899052"/>
                  <a:gd name="connsiteY21" fmla="*/ 1804138 h 1963618"/>
                  <a:gd name="connsiteX22" fmla="*/ 2267099 w 2899052"/>
                  <a:gd name="connsiteY22" fmla="*/ 1840734 h 1963618"/>
                  <a:gd name="connsiteX0" fmla="*/ 2120134 w 2894277"/>
                  <a:gd name="connsiteY0" fmla="*/ 1925288 h 1925288"/>
                  <a:gd name="connsiteX1" fmla="*/ 1485006 w 2894277"/>
                  <a:gd name="connsiteY1" fmla="*/ 1743560 h 1925288"/>
                  <a:gd name="connsiteX2" fmla="*/ 1268257 w 2894277"/>
                  <a:gd name="connsiteY2" fmla="*/ 1776811 h 1925288"/>
                  <a:gd name="connsiteX3" fmla="*/ 444472 w 2894277"/>
                  <a:gd name="connsiteY3" fmla="*/ 1846126 h 1925288"/>
                  <a:gd name="connsiteX4" fmla="*/ 529639 w 2894277"/>
                  <a:gd name="connsiteY4" fmla="*/ 1266235 h 1925288"/>
                  <a:gd name="connsiteX5" fmla="*/ 386012 w 2894277"/>
                  <a:gd name="connsiteY5" fmla="*/ 751619 h 1925288"/>
                  <a:gd name="connsiteX6" fmla="*/ 190306 w 2894277"/>
                  <a:gd name="connsiteY6" fmla="*/ 346851 h 1925288"/>
                  <a:gd name="connsiteX7" fmla="*/ 10227 w 2894277"/>
                  <a:gd name="connsiteY7" fmla="*/ 1465 h 1925288"/>
                  <a:gd name="connsiteX8" fmla="*/ 511437 w 2894277"/>
                  <a:gd name="connsiteY8" fmla="*/ 482033 h 1925288"/>
                  <a:gd name="connsiteX9" fmla="*/ 484292 w 2894277"/>
                  <a:gd name="connsiteY9" fmla="*/ 280469 h 1925288"/>
                  <a:gd name="connsiteX10" fmla="*/ 419918 w 2894277"/>
                  <a:gd name="connsiteY10" fmla="*/ 66474 h 1925288"/>
                  <a:gd name="connsiteX11" fmla="*/ 503261 w 2894277"/>
                  <a:gd name="connsiteY11" fmla="*/ 90798 h 1925288"/>
                  <a:gd name="connsiteX12" fmla="*/ 850150 w 2894277"/>
                  <a:gd name="connsiteY12" fmla="*/ 395593 h 1925288"/>
                  <a:gd name="connsiteX13" fmla="*/ 1521213 w 2894277"/>
                  <a:gd name="connsiteY13" fmla="*/ 306316 h 1925288"/>
                  <a:gd name="connsiteX14" fmla="*/ 1789876 w 2894277"/>
                  <a:gd name="connsiteY14" fmla="*/ 486925 h 1925288"/>
                  <a:gd name="connsiteX15" fmla="*/ 1954976 w 2894277"/>
                  <a:gd name="connsiteY15" fmla="*/ 664725 h 1925288"/>
                  <a:gd name="connsiteX16" fmla="*/ 2313584 w 2894277"/>
                  <a:gd name="connsiteY16" fmla="*/ 616617 h 1925288"/>
                  <a:gd name="connsiteX17" fmla="*/ 2545848 w 2894277"/>
                  <a:gd name="connsiteY17" fmla="*/ 488577 h 1925288"/>
                  <a:gd name="connsiteX18" fmla="*/ 2892602 w 2894277"/>
                  <a:gd name="connsiteY18" fmla="*/ 252009 h 1925288"/>
                  <a:gd name="connsiteX19" fmla="*/ 2674545 w 2894277"/>
                  <a:gd name="connsiteY19" fmla="*/ 1032597 h 1925288"/>
                  <a:gd name="connsiteX20" fmla="*/ 2600114 w 2894277"/>
                  <a:gd name="connsiteY20" fmla="*/ 1636770 h 1925288"/>
                  <a:gd name="connsiteX21" fmla="*/ 2557433 w 2894277"/>
                  <a:gd name="connsiteY21" fmla="*/ 1710160 h 1925288"/>
                  <a:gd name="connsiteX22" fmla="*/ 2494392 w 2894277"/>
                  <a:gd name="connsiteY22" fmla="*/ 1765808 h 1925288"/>
                  <a:gd name="connsiteX23" fmla="*/ 2262324 w 2894277"/>
                  <a:gd name="connsiteY23" fmla="*/ 1802404 h 1925288"/>
                  <a:gd name="connsiteX0" fmla="*/ 2110410 w 2884553"/>
                  <a:gd name="connsiteY0" fmla="*/ 1925966 h 1925966"/>
                  <a:gd name="connsiteX1" fmla="*/ 1475282 w 2884553"/>
                  <a:gd name="connsiteY1" fmla="*/ 1744238 h 1925966"/>
                  <a:gd name="connsiteX2" fmla="*/ 1258533 w 2884553"/>
                  <a:gd name="connsiteY2" fmla="*/ 1777489 h 1925966"/>
                  <a:gd name="connsiteX3" fmla="*/ 434748 w 2884553"/>
                  <a:gd name="connsiteY3" fmla="*/ 1846804 h 1925966"/>
                  <a:gd name="connsiteX4" fmla="*/ 519915 w 2884553"/>
                  <a:gd name="connsiteY4" fmla="*/ 1266913 h 1925966"/>
                  <a:gd name="connsiteX5" fmla="*/ 376288 w 2884553"/>
                  <a:gd name="connsiteY5" fmla="*/ 752297 h 1925966"/>
                  <a:gd name="connsiteX6" fmla="*/ 180582 w 2884553"/>
                  <a:gd name="connsiteY6" fmla="*/ 347529 h 1925966"/>
                  <a:gd name="connsiteX7" fmla="*/ 503 w 2884553"/>
                  <a:gd name="connsiteY7" fmla="*/ 2143 h 1925966"/>
                  <a:gd name="connsiteX8" fmla="*/ 237482 w 2884553"/>
                  <a:gd name="connsiteY8" fmla="*/ 214763 h 1925966"/>
                  <a:gd name="connsiteX9" fmla="*/ 501713 w 2884553"/>
                  <a:gd name="connsiteY9" fmla="*/ 482711 h 1925966"/>
                  <a:gd name="connsiteX10" fmla="*/ 474568 w 2884553"/>
                  <a:gd name="connsiteY10" fmla="*/ 281147 h 1925966"/>
                  <a:gd name="connsiteX11" fmla="*/ 410194 w 2884553"/>
                  <a:gd name="connsiteY11" fmla="*/ 67152 h 1925966"/>
                  <a:gd name="connsiteX12" fmla="*/ 493537 w 2884553"/>
                  <a:gd name="connsiteY12" fmla="*/ 91476 h 1925966"/>
                  <a:gd name="connsiteX13" fmla="*/ 840426 w 2884553"/>
                  <a:gd name="connsiteY13" fmla="*/ 396271 h 1925966"/>
                  <a:gd name="connsiteX14" fmla="*/ 1511489 w 2884553"/>
                  <a:gd name="connsiteY14" fmla="*/ 306994 h 1925966"/>
                  <a:gd name="connsiteX15" fmla="*/ 1780152 w 2884553"/>
                  <a:gd name="connsiteY15" fmla="*/ 487603 h 1925966"/>
                  <a:gd name="connsiteX16" fmla="*/ 1945252 w 2884553"/>
                  <a:gd name="connsiteY16" fmla="*/ 665403 h 1925966"/>
                  <a:gd name="connsiteX17" fmla="*/ 2303860 w 2884553"/>
                  <a:gd name="connsiteY17" fmla="*/ 617295 h 1925966"/>
                  <a:gd name="connsiteX18" fmla="*/ 2536124 w 2884553"/>
                  <a:gd name="connsiteY18" fmla="*/ 489255 h 1925966"/>
                  <a:gd name="connsiteX19" fmla="*/ 2882878 w 2884553"/>
                  <a:gd name="connsiteY19" fmla="*/ 252687 h 1925966"/>
                  <a:gd name="connsiteX20" fmla="*/ 2664821 w 2884553"/>
                  <a:gd name="connsiteY20" fmla="*/ 1033275 h 1925966"/>
                  <a:gd name="connsiteX21" fmla="*/ 2590390 w 2884553"/>
                  <a:gd name="connsiteY21" fmla="*/ 1637448 h 1925966"/>
                  <a:gd name="connsiteX22" fmla="*/ 2547709 w 2884553"/>
                  <a:gd name="connsiteY22" fmla="*/ 1710838 h 1925966"/>
                  <a:gd name="connsiteX23" fmla="*/ 2484668 w 2884553"/>
                  <a:gd name="connsiteY23" fmla="*/ 1766486 h 1925966"/>
                  <a:gd name="connsiteX24" fmla="*/ 2252600 w 2884553"/>
                  <a:gd name="connsiteY24" fmla="*/ 1803082 h 1925966"/>
                  <a:gd name="connsiteX0" fmla="*/ 2110410 w 2884553"/>
                  <a:gd name="connsiteY0" fmla="*/ 1931953 h 1931953"/>
                  <a:gd name="connsiteX1" fmla="*/ 1475282 w 2884553"/>
                  <a:gd name="connsiteY1" fmla="*/ 1750225 h 1931953"/>
                  <a:gd name="connsiteX2" fmla="*/ 1258533 w 2884553"/>
                  <a:gd name="connsiteY2" fmla="*/ 1783476 h 1931953"/>
                  <a:gd name="connsiteX3" fmla="*/ 434748 w 2884553"/>
                  <a:gd name="connsiteY3" fmla="*/ 1852791 h 1931953"/>
                  <a:gd name="connsiteX4" fmla="*/ 519915 w 2884553"/>
                  <a:gd name="connsiteY4" fmla="*/ 1272900 h 1931953"/>
                  <a:gd name="connsiteX5" fmla="*/ 376288 w 2884553"/>
                  <a:gd name="connsiteY5" fmla="*/ 758284 h 1931953"/>
                  <a:gd name="connsiteX6" fmla="*/ 180582 w 2884553"/>
                  <a:gd name="connsiteY6" fmla="*/ 353516 h 1931953"/>
                  <a:gd name="connsiteX7" fmla="*/ 503 w 2884553"/>
                  <a:gd name="connsiteY7" fmla="*/ 8130 h 1931953"/>
                  <a:gd name="connsiteX8" fmla="*/ 199548 w 2884553"/>
                  <a:gd name="connsiteY8" fmla="*/ 87983 h 1931953"/>
                  <a:gd name="connsiteX9" fmla="*/ 501713 w 2884553"/>
                  <a:gd name="connsiteY9" fmla="*/ 488698 h 1931953"/>
                  <a:gd name="connsiteX10" fmla="*/ 474568 w 2884553"/>
                  <a:gd name="connsiteY10" fmla="*/ 287134 h 1931953"/>
                  <a:gd name="connsiteX11" fmla="*/ 410194 w 2884553"/>
                  <a:gd name="connsiteY11" fmla="*/ 73139 h 1931953"/>
                  <a:gd name="connsiteX12" fmla="*/ 493537 w 2884553"/>
                  <a:gd name="connsiteY12" fmla="*/ 97463 h 1931953"/>
                  <a:gd name="connsiteX13" fmla="*/ 840426 w 2884553"/>
                  <a:gd name="connsiteY13" fmla="*/ 402258 h 1931953"/>
                  <a:gd name="connsiteX14" fmla="*/ 1511489 w 2884553"/>
                  <a:gd name="connsiteY14" fmla="*/ 312981 h 1931953"/>
                  <a:gd name="connsiteX15" fmla="*/ 1780152 w 2884553"/>
                  <a:gd name="connsiteY15" fmla="*/ 493590 h 1931953"/>
                  <a:gd name="connsiteX16" fmla="*/ 1945252 w 2884553"/>
                  <a:gd name="connsiteY16" fmla="*/ 671390 h 1931953"/>
                  <a:gd name="connsiteX17" fmla="*/ 2303860 w 2884553"/>
                  <a:gd name="connsiteY17" fmla="*/ 623282 h 1931953"/>
                  <a:gd name="connsiteX18" fmla="*/ 2536124 w 2884553"/>
                  <a:gd name="connsiteY18" fmla="*/ 495242 h 1931953"/>
                  <a:gd name="connsiteX19" fmla="*/ 2882878 w 2884553"/>
                  <a:gd name="connsiteY19" fmla="*/ 258674 h 1931953"/>
                  <a:gd name="connsiteX20" fmla="*/ 2664821 w 2884553"/>
                  <a:gd name="connsiteY20" fmla="*/ 1039262 h 1931953"/>
                  <a:gd name="connsiteX21" fmla="*/ 2590390 w 2884553"/>
                  <a:gd name="connsiteY21" fmla="*/ 1643435 h 1931953"/>
                  <a:gd name="connsiteX22" fmla="*/ 2547709 w 2884553"/>
                  <a:gd name="connsiteY22" fmla="*/ 1716825 h 1931953"/>
                  <a:gd name="connsiteX23" fmla="*/ 2484668 w 2884553"/>
                  <a:gd name="connsiteY23" fmla="*/ 1772473 h 1931953"/>
                  <a:gd name="connsiteX24" fmla="*/ 2252600 w 2884553"/>
                  <a:gd name="connsiteY24" fmla="*/ 1809069 h 1931953"/>
                  <a:gd name="connsiteX0" fmla="*/ 2111253 w 2885396"/>
                  <a:gd name="connsiteY0" fmla="*/ 1931953 h 1931953"/>
                  <a:gd name="connsiteX1" fmla="*/ 1476125 w 2885396"/>
                  <a:gd name="connsiteY1" fmla="*/ 1750225 h 1931953"/>
                  <a:gd name="connsiteX2" fmla="*/ 1259376 w 2885396"/>
                  <a:gd name="connsiteY2" fmla="*/ 1783476 h 1931953"/>
                  <a:gd name="connsiteX3" fmla="*/ 435591 w 2885396"/>
                  <a:gd name="connsiteY3" fmla="*/ 1852791 h 1931953"/>
                  <a:gd name="connsiteX4" fmla="*/ 520758 w 2885396"/>
                  <a:gd name="connsiteY4" fmla="*/ 1272900 h 1931953"/>
                  <a:gd name="connsiteX5" fmla="*/ 377131 w 2885396"/>
                  <a:gd name="connsiteY5" fmla="*/ 758284 h 1931953"/>
                  <a:gd name="connsiteX6" fmla="*/ 96074 w 2885396"/>
                  <a:gd name="connsiteY6" fmla="*/ 334549 h 1931953"/>
                  <a:gd name="connsiteX7" fmla="*/ 1346 w 2885396"/>
                  <a:gd name="connsiteY7" fmla="*/ 8130 h 1931953"/>
                  <a:gd name="connsiteX8" fmla="*/ 200391 w 2885396"/>
                  <a:gd name="connsiteY8" fmla="*/ 87983 h 1931953"/>
                  <a:gd name="connsiteX9" fmla="*/ 502556 w 2885396"/>
                  <a:gd name="connsiteY9" fmla="*/ 488698 h 1931953"/>
                  <a:gd name="connsiteX10" fmla="*/ 475411 w 2885396"/>
                  <a:gd name="connsiteY10" fmla="*/ 287134 h 1931953"/>
                  <a:gd name="connsiteX11" fmla="*/ 411037 w 2885396"/>
                  <a:gd name="connsiteY11" fmla="*/ 73139 h 1931953"/>
                  <a:gd name="connsiteX12" fmla="*/ 494380 w 2885396"/>
                  <a:gd name="connsiteY12" fmla="*/ 97463 h 1931953"/>
                  <a:gd name="connsiteX13" fmla="*/ 841269 w 2885396"/>
                  <a:gd name="connsiteY13" fmla="*/ 402258 h 1931953"/>
                  <a:gd name="connsiteX14" fmla="*/ 1512332 w 2885396"/>
                  <a:gd name="connsiteY14" fmla="*/ 312981 h 1931953"/>
                  <a:gd name="connsiteX15" fmla="*/ 1780995 w 2885396"/>
                  <a:gd name="connsiteY15" fmla="*/ 493590 h 1931953"/>
                  <a:gd name="connsiteX16" fmla="*/ 1946095 w 2885396"/>
                  <a:gd name="connsiteY16" fmla="*/ 671390 h 1931953"/>
                  <a:gd name="connsiteX17" fmla="*/ 2304703 w 2885396"/>
                  <a:gd name="connsiteY17" fmla="*/ 623282 h 1931953"/>
                  <a:gd name="connsiteX18" fmla="*/ 2536967 w 2885396"/>
                  <a:gd name="connsiteY18" fmla="*/ 495242 h 1931953"/>
                  <a:gd name="connsiteX19" fmla="*/ 2883721 w 2885396"/>
                  <a:gd name="connsiteY19" fmla="*/ 258674 h 1931953"/>
                  <a:gd name="connsiteX20" fmla="*/ 2665664 w 2885396"/>
                  <a:gd name="connsiteY20" fmla="*/ 1039262 h 1931953"/>
                  <a:gd name="connsiteX21" fmla="*/ 2591233 w 2885396"/>
                  <a:gd name="connsiteY21" fmla="*/ 1643435 h 1931953"/>
                  <a:gd name="connsiteX22" fmla="*/ 2548552 w 2885396"/>
                  <a:gd name="connsiteY22" fmla="*/ 1716825 h 1931953"/>
                  <a:gd name="connsiteX23" fmla="*/ 2485511 w 2885396"/>
                  <a:gd name="connsiteY23" fmla="*/ 1772473 h 1931953"/>
                  <a:gd name="connsiteX24" fmla="*/ 2253443 w 2885396"/>
                  <a:gd name="connsiteY24" fmla="*/ 1809069 h 1931953"/>
                  <a:gd name="connsiteX0" fmla="*/ 2111253 w 2885396"/>
                  <a:gd name="connsiteY0" fmla="*/ 1931953 h 1931953"/>
                  <a:gd name="connsiteX1" fmla="*/ 1476125 w 2885396"/>
                  <a:gd name="connsiteY1" fmla="*/ 1750225 h 1931953"/>
                  <a:gd name="connsiteX2" fmla="*/ 1259376 w 2885396"/>
                  <a:gd name="connsiteY2" fmla="*/ 1783476 h 1931953"/>
                  <a:gd name="connsiteX3" fmla="*/ 435591 w 2885396"/>
                  <a:gd name="connsiteY3" fmla="*/ 1852791 h 1931953"/>
                  <a:gd name="connsiteX4" fmla="*/ 520758 w 2885396"/>
                  <a:gd name="connsiteY4" fmla="*/ 1272900 h 1931953"/>
                  <a:gd name="connsiteX5" fmla="*/ 377131 w 2885396"/>
                  <a:gd name="connsiteY5" fmla="*/ 758284 h 1931953"/>
                  <a:gd name="connsiteX6" fmla="*/ 96074 w 2885396"/>
                  <a:gd name="connsiteY6" fmla="*/ 334549 h 1931953"/>
                  <a:gd name="connsiteX7" fmla="*/ 1346 w 2885396"/>
                  <a:gd name="connsiteY7" fmla="*/ 8130 h 1931953"/>
                  <a:gd name="connsiteX8" fmla="*/ 200391 w 2885396"/>
                  <a:gd name="connsiteY8" fmla="*/ 87983 h 1931953"/>
                  <a:gd name="connsiteX9" fmla="*/ 502556 w 2885396"/>
                  <a:gd name="connsiteY9" fmla="*/ 488698 h 1931953"/>
                  <a:gd name="connsiteX10" fmla="*/ 475411 w 2885396"/>
                  <a:gd name="connsiteY10" fmla="*/ 287134 h 1931953"/>
                  <a:gd name="connsiteX11" fmla="*/ 411037 w 2885396"/>
                  <a:gd name="connsiteY11" fmla="*/ 73139 h 1931953"/>
                  <a:gd name="connsiteX12" fmla="*/ 494380 w 2885396"/>
                  <a:gd name="connsiteY12" fmla="*/ 97463 h 1931953"/>
                  <a:gd name="connsiteX13" fmla="*/ 627146 w 2885396"/>
                  <a:gd name="connsiteY13" fmla="*/ 239718 h 1931953"/>
                  <a:gd name="connsiteX14" fmla="*/ 841269 w 2885396"/>
                  <a:gd name="connsiteY14" fmla="*/ 402258 h 1931953"/>
                  <a:gd name="connsiteX15" fmla="*/ 1512332 w 2885396"/>
                  <a:gd name="connsiteY15" fmla="*/ 312981 h 1931953"/>
                  <a:gd name="connsiteX16" fmla="*/ 1780995 w 2885396"/>
                  <a:gd name="connsiteY16" fmla="*/ 493590 h 1931953"/>
                  <a:gd name="connsiteX17" fmla="*/ 1946095 w 2885396"/>
                  <a:gd name="connsiteY17" fmla="*/ 671390 h 1931953"/>
                  <a:gd name="connsiteX18" fmla="*/ 2304703 w 2885396"/>
                  <a:gd name="connsiteY18" fmla="*/ 623282 h 1931953"/>
                  <a:gd name="connsiteX19" fmla="*/ 2536967 w 2885396"/>
                  <a:gd name="connsiteY19" fmla="*/ 495242 h 1931953"/>
                  <a:gd name="connsiteX20" fmla="*/ 2883721 w 2885396"/>
                  <a:gd name="connsiteY20" fmla="*/ 258674 h 1931953"/>
                  <a:gd name="connsiteX21" fmla="*/ 2665664 w 2885396"/>
                  <a:gd name="connsiteY21" fmla="*/ 1039262 h 1931953"/>
                  <a:gd name="connsiteX22" fmla="*/ 2591233 w 2885396"/>
                  <a:gd name="connsiteY22" fmla="*/ 1643435 h 1931953"/>
                  <a:gd name="connsiteX23" fmla="*/ 2548552 w 2885396"/>
                  <a:gd name="connsiteY23" fmla="*/ 1716825 h 1931953"/>
                  <a:gd name="connsiteX24" fmla="*/ 2485511 w 2885396"/>
                  <a:gd name="connsiteY24" fmla="*/ 1772473 h 1931953"/>
                  <a:gd name="connsiteX25" fmla="*/ 2253443 w 2885396"/>
                  <a:gd name="connsiteY25" fmla="*/ 1809069 h 1931953"/>
                  <a:gd name="connsiteX0" fmla="*/ 2111253 w 2885396"/>
                  <a:gd name="connsiteY0" fmla="*/ 1931953 h 1931953"/>
                  <a:gd name="connsiteX1" fmla="*/ 1476125 w 2885396"/>
                  <a:gd name="connsiteY1" fmla="*/ 1750225 h 1931953"/>
                  <a:gd name="connsiteX2" fmla="*/ 1259376 w 2885396"/>
                  <a:gd name="connsiteY2" fmla="*/ 1783476 h 1931953"/>
                  <a:gd name="connsiteX3" fmla="*/ 435591 w 2885396"/>
                  <a:gd name="connsiteY3" fmla="*/ 1852791 h 1931953"/>
                  <a:gd name="connsiteX4" fmla="*/ 520758 w 2885396"/>
                  <a:gd name="connsiteY4" fmla="*/ 1272900 h 1931953"/>
                  <a:gd name="connsiteX5" fmla="*/ 377131 w 2885396"/>
                  <a:gd name="connsiteY5" fmla="*/ 758284 h 1931953"/>
                  <a:gd name="connsiteX6" fmla="*/ 96074 w 2885396"/>
                  <a:gd name="connsiteY6" fmla="*/ 334549 h 1931953"/>
                  <a:gd name="connsiteX7" fmla="*/ 1346 w 2885396"/>
                  <a:gd name="connsiteY7" fmla="*/ 8130 h 1931953"/>
                  <a:gd name="connsiteX8" fmla="*/ 200391 w 2885396"/>
                  <a:gd name="connsiteY8" fmla="*/ 87983 h 1931953"/>
                  <a:gd name="connsiteX9" fmla="*/ 502556 w 2885396"/>
                  <a:gd name="connsiteY9" fmla="*/ 488698 h 1931953"/>
                  <a:gd name="connsiteX10" fmla="*/ 475411 w 2885396"/>
                  <a:gd name="connsiteY10" fmla="*/ 287134 h 1931953"/>
                  <a:gd name="connsiteX11" fmla="*/ 411037 w 2885396"/>
                  <a:gd name="connsiteY11" fmla="*/ 73139 h 1931953"/>
                  <a:gd name="connsiteX12" fmla="*/ 513347 w 2885396"/>
                  <a:gd name="connsiteY12" fmla="*/ 69014 h 1931953"/>
                  <a:gd name="connsiteX13" fmla="*/ 627146 w 2885396"/>
                  <a:gd name="connsiteY13" fmla="*/ 239718 h 1931953"/>
                  <a:gd name="connsiteX14" fmla="*/ 841269 w 2885396"/>
                  <a:gd name="connsiteY14" fmla="*/ 402258 h 1931953"/>
                  <a:gd name="connsiteX15" fmla="*/ 1512332 w 2885396"/>
                  <a:gd name="connsiteY15" fmla="*/ 312981 h 1931953"/>
                  <a:gd name="connsiteX16" fmla="*/ 1780995 w 2885396"/>
                  <a:gd name="connsiteY16" fmla="*/ 493590 h 1931953"/>
                  <a:gd name="connsiteX17" fmla="*/ 1946095 w 2885396"/>
                  <a:gd name="connsiteY17" fmla="*/ 671390 h 1931953"/>
                  <a:gd name="connsiteX18" fmla="*/ 2304703 w 2885396"/>
                  <a:gd name="connsiteY18" fmla="*/ 623282 h 1931953"/>
                  <a:gd name="connsiteX19" fmla="*/ 2536967 w 2885396"/>
                  <a:gd name="connsiteY19" fmla="*/ 495242 h 1931953"/>
                  <a:gd name="connsiteX20" fmla="*/ 2883721 w 2885396"/>
                  <a:gd name="connsiteY20" fmla="*/ 258674 h 1931953"/>
                  <a:gd name="connsiteX21" fmla="*/ 2665664 w 2885396"/>
                  <a:gd name="connsiteY21" fmla="*/ 1039262 h 1931953"/>
                  <a:gd name="connsiteX22" fmla="*/ 2591233 w 2885396"/>
                  <a:gd name="connsiteY22" fmla="*/ 1643435 h 1931953"/>
                  <a:gd name="connsiteX23" fmla="*/ 2548552 w 2885396"/>
                  <a:gd name="connsiteY23" fmla="*/ 1716825 h 1931953"/>
                  <a:gd name="connsiteX24" fmla="*/ 2485511 w 2885396"/>
                  <a:gd name="connsiteY24" fmla="*/ 1772473 h 1931953"/>
                  <a:gd name="connsiteX25" fmla="*/ 2253443 w 2885396"/>
                  <a:gd name="connsiteY25" fmla="*/ 1809069 h 1931953"/>
                  <a:gd name="connsiteX0" fmla="*/ 2111253 w 2885396"/>
                  <a:gd name="connsiteY0" fmla="*/ 1931953 h 1931953"/>
                  <a:gd name="connsiteX1" fmla="*/ 1476125 w 2885396"/>
                  <a:gd name="connsiteY1" fmla="*/ 1750225 h 1931953"/>
                  <a:gd name="connsiteX2" fmla="*/ 1259376 w 2885396"/>
                  <a:gd name="connsiteY2" fmla="*/ 1783476 h 1931953"/>
                  <a:gd name="connsiteX3" fmla="*/ 435591 w 2885396"/>
                  <a:gd name="connsiteY3" fmla="*/ 1852791 h 1931953"/>
                  <a:gd name="connsiteX4" fmla="*/ 520758 w 2885396"/>
                  <a:gd name="connsiteY4" fmla="*/ 1272900 h 1931953"/>
                  <a:gd name="connsiteX5" fmla="*/ 377131 w 2885396"/>
                  <a:gd name="connsiteY5" fmla="*/ 758284 h 1931953"/>
                  <a:gd name="connsiteX6" fmla="*/ 96074 w 2885396"/>
                  <a:gd name="connsiteY6" fmla="*/ 334549 h 1931953"/>
                  <a:gd name="connsiteX7" fmla="*/ 1346 w 2885396"/>
                  <a:gd name="connsiteY7" fmla="*/ 8130 h 1931953"/>
                  <a:gd name="connsiteX8" fmla="*/ 200391 w 2885396"/>
                  <a:gd name="connsiteY8" fmla="*/ 87983 h 1931953"/>
                  <a:gd name="connsiteX9" fmla="*/ 502556 w 2885396"/>
                  <a:gd name="connsiteY9" fmla="*/ 488698 h 1931953"/>
                  <a:gd name="connsiteX10" fmla="*/ 475411 w 2885396"/>
                  <a:gd name="connsiteY10" fmla="*/ 287134 h 1931953"/>
                  <a:gd name="connsiteX11" fmla="*/ 411037 w 2885396"/>
                  <a:gd name="connsiteY11" fmla="*/ 73139 h 1931953"/>
                  <a:gd name="connsiteX12" fmla="*/ 513347 w 2885396"/>
                  <a:gd name="connsiteY12" fmla="*/ 69014 h 1931953"/>
                  <a:gd name="connsiteX13" fmla="*/ 665078 w 2885396"/>
                  <a:gd name="connsiteY13" fmla="*/ 230235 h 1931953"/>
                  <a:gd name="connsiteX14" fmla="*/ 841269 w 2885396"/>
                  <a:gd name="connsiteY14" fmla="*/ 402258 h 1931953"/>
                  <a:gd name="connsiteX15" fmla="*/ 1512332 w 2885396"/>
                  <a:gd name="connsiteY15" fmla="*/ 312981 h 1931953"/>
                  <a:gd name="connsiteX16" fmla="*/ 1780995 w 2885396"/>
                  <a:gd name="connsiteY16" fmla="*/ 493590 h 1931953"/>
                  <a:gd name="connsiteX17" fmla="*/ 1946095 w 2885396"/>
                  <a:gd name="connsiteY17" fmla="*/ 671390 h 1931953"/>
                  <a:gd name="connsiteX18" fmla="*/ 2304703 w 2885396"/>
                  <a:gd name="connsiteY18" fmla="*/ 623282 h 1931953"/>
                  <a:gd name="connsiteX19" fmla="*/ 2536967 w 2885396"/>
                  <a:gd name="connsiteY19" fmla="*/ 495242 h 1931953"/>
                  <a:gd name="connsiteX20" fmla="*/ 2883721 w 2885396"/>
                  <a:gd name="connsiteY20" fmla="*/ 258674 h 1931953"/>
                  <a:gd name="connsiteX21" fmla="*/ 2665664 w 2885396"/>
                  <a:gd name="connsiteY21" fmla="*/ 1039262 h 1931953"/>
                  <a:gd name="connsiteX22" fmla="*/ 2591233 w 2885396"/>
                  <a:gd name="connsiteY22" fmla="*/ 1643435 h 1931953"/>
                  <a:gd name="connsiteX23" fmla="*/ 2548552 w 2885396"/>
                  <a:gd name="connsiteY23" fmla="*/ 1716825 h 1931953"/>
                  <a:gd name="connsiteX24" fmla="*/ 2485511 w 2885396"/>
                  <a:gd name="connsiteY24" fmla="*/ 1772473 h 1931953"/>
                  <a:gd name="connsiteX25" fmla="*/ 2253443 w 2885396"/>
                  <a:gd name="connsiteY25" fmla="*/ 1809069 h 1931953"/>
                  <a:gd name="connsiteX0" fmla="*/ 2111253 w 2885396"/>
                  <a:gd name="connsiteY0" fmla="*/ 1931953 h 1931953"/>
                  <a:gd name="connsiteX1" fmla="*/ 1476125 w 2885396"/>
                  <a:gd name="connsiteY1" fmla="*/ 1750225 h 1931953"/>
                  <a:gd name="connsiteX2" fmla="*/ 1259376 w 2885396"/>
                  <a:gd name="connsiteY2" fmla="*/ 1783476 h 1931953"/>
                  <a:gd name="connsiteX3" fmla="*/ 435591 w 2885396"/>
                  <a:gd name="connsiteY3" fmla="*/ 1852791 h 1931953"/>
                  <a:gd name="connsiteX4" fmla="*/ 520758 w 2885396"/>
                  <a:gd name="connsiteY4" fmla="*/ 1272900 h 1931953"/>
                  <a:gd name="connsiteX5" fmla="*/ 282298 w 2885396"/>
                  <a:gd name="connsiteY5" fmla="*/ 767767 h 1931953"/>
                  <a:gd name="connsiteX6" fmla="*/ 96074 w 2885396"/>
                  <a:gd name="connsiteY6" fmla="*/ 334549 h 1931953"/>
                  <a:gd name="connsiteX7" fmla="*/ 1346 w 2885396"/>
                  <a:gd name="connsiteY7" fmla="*/ 8130 h 1931953"/>
                  <a:gd name="connsiteX8" fmla="*/ 200391 w 2885396"/>
                  <a:gd name="connsiteY8" fmla="*/ 87983 h 1931953"/>
                  <a:gd name="connsiteX9" fmla="*/ 502556 w 2885396"/>
                  <a:gd name="connsiteY9" fmla="*/ 488698 h 1931953"/>
                  <a:gd name="connsiteX10" fmla="*/ 475411 w 2885396"/>
                  <a:gd name="connsiteY10" fmla="*/ 287134 h 1931953"/>
                  <a:gd name="connsiteX11" fmla="*/ 411037 w 2885396"/>
                  <a:gd name="connsiteY11" fmla="*/ 73139 h 1931953"/>
                  <a:gd name="connsiteX12" fmla="*/ 513347 w 2885396"/>
                  <a:gd name="connsiteY12" fmla="*/ 69014 h 1931953"/>
                  <a:gd name="connsiteX13" fmla="*/ 665078 w 2885396"/>
                  <a:gd name="connsiteY13" fmla="*/ 230235 h 1931953"/>
                  <a:gd name="connsiteX14" fmla="*/ 841269 w 2885396"/>
                  <a:gd name="connsiteY14" fmla="*/ 402258 h 1931953"/>
                  <a:gd name="connsiteX15" fmla="*/ 1512332 w 2885396"/>
                  <a:gd name="connsiteY15" fmla="*/ 312981 h 1931953"/>
                  <a:gd name="connsiteX16" fmla="*/ 1780995 w 2885396"/>
                  <a:gd name="connsiteY16" fmla="*/ 493590 h 1931953"/>
                  <a:gd name="connsiteX17" fmla="*/ 1946095 w 2885396"/>
                  <a:gd name="connsiteY17" fmla="*/ 671390 h 1931953"/>
                  <a:gd name="connsiteX18" fmla="*/ 2304703 w 2885396"/>
                  <a:gd name="connsiteY18" fmla="*/ 623282 h 1931953"/>
                  <a:gd name="connsiteX19" fmla="*/ 2536967 w 2885396"/>
                  <a:gd name="connsiteY19" fmla="*/ 495242 h 1931953"/>
                  <a:gd name="connsiteX20" fmla="*/ 2883721 w 2885396"/>
                  <a:gd name="connsiteY20" fmla="*/ 258674 h 1931953"/>
                  <a:gd name="connsiteX21" fmla="*/ 2665664 w 2885396"/>
                  <a:gd name="connsiteY21" fmla="*/ 1039262 h 1931953"/>
                  <a:gd name="connsiteX22" fmla="*/ 2591233 w 2885396"/>
                  <a:gd name="connsiteY22" fmla="*/ 1643435 h 1931953"/>
                  <a:gd name="connsiteX23" fmla="*/ 2548552 w 2885396"/>
                  <a:gd name="connsiteY23" fmla="*/ 1716825 h 1931953"/>
                  <a:gd name="connsiteX24" fmla="*/ 2485511 w 2885396"/>
                  <a:gd name="connsiteY24" fmla="*/ 1772473 h 1931953"/>
                  <a:gd name="connsiteX25" fmla="*/ 2253443 w 2885396"/>
                  <a:gd name="connsiteY25" fmla="*/ 1809069 h 1931953"/>
                  <a:gd name="connsiteX0" fmla="*/ 2111253 w 2885396"/>
                  <a:gd name="connsiteY0" fmla="*/ 1931953 h 1931953"/>
                  <a:gd name="connsiteX1" fmla="*/ 1476125 w 2885396"/>
                  <a:gd name="connsiteY1" fmla="*/ 1750225 h 1931953"/>
                  <a:gd name="connsiteX2" fmla="*/ 1259376 w 2885396"/>
                  <a:gd name="connsiteY2" fmla="*/ 1783476 h 1931953"/>
                  <a:gd name="connsiteX3" fmla="*/ 435591 w 2885396"/>
                  <a:gd name="connsiteY3" fmla="*/ 1852791 h 1931953"/>
                  <a:gd name="connsiteX4" fmla="*/ 520758 w 2885396"/>
                  <a:gd name="connsiteY4" fmla="*/ 1272900 h 1931953"/>
                  <a:gd name="connsiteX5" fmla="*/ 409027 w 2885396"/>
                  <a:gd name="connsiteY5" fmla="*/ 1007872 h 1931953"/>
                  <a:gd name="connsiteX6" fmla="*/ 282298 w 2885396"/>
                  <a:gd name="connsiteY6" fmla="*/ 767767 h 1931953"/>
                  <a:gd name="connsiteX7" fmla="*/ 96074 w 2885396"/>
                  <a:gd name="connsiteY7" fmla="*/ 334549 h 1931953"/>
                  <a:gd name="connsiteX8" fmla="*/ 1346 w 2885396"/>
                  <a:gd name="connsiteY8" fmla="*/ 8130 h 1931953"/>
                  <a:gd name="connsiteX9" fmla="*/ 200391 w 2885396"/>
                  <a:gd name="connsiteY9" fmla="*/ 87983 h 1931953"/>
                  <a:gd name="connsiteX10" fmla="*/ 502556 w 2885396"/>
                  <a:gd name="connsiteY10" fmla="*/ 488698 h 1931953"/>
                  <a:gd name="connsiteX11" fmla="*/ 475411 w 2885396"/>
                  <a:gd name="connsiteY11" fmla="*/ 287134 h 1931953"/>
                  <a:gd name="connsiteX12" fmla="*/ 411037 w 2885396"/>
                  <a:gd name="connsiteY12" fmla="*/ 73139 h 1931953"/>
                  <a:gd name="connsiteX13" fmla="*/ 513347 w 2885396"/>
                  <a:gd name="connsiteY13" fmla="*/ 69014 h 1931953"/>
                  <a:gd name="connsiteX14" fmla="*/ 665078 w 2885396"/>
                  <a:gd name="connsiteY14" fmla="*/ 230235 h 1931953"/>
                  <a:gd name="connsiteX15" fmla="*/ 841269 w 2885396"/>
                  <a:gd name="connsiteY15" fmla="*/ 402258 h 1931953"/>
                  <a:gd name="connsiteX16" fmla="*/ 1512332 w 2885396"/>
                  <a:gd name="connsiteY16" fmla="*/ 312981 h 1931953"/>
                  <a:gd name="connsiteX17" fmla="*/ 1780995 w 2885396"/>
                  <a:gd name="connsiteY17" fmla="*/ 493590 h 1931953"/>
                  <a:gd name="connsiteX18" fmla="*/ 1946095 w 2885396"/>
                  <a:gd name="connsiteY18" fmla="*/ 671390 h 1931953"/>
                  <a:gd name="connsiteX19" fmla="*/ 2304703 w 2885396"/>
                  <a:gd name="connsiteY19" fmla="*/ 623282 h 1931953"/>
                  <a:gd name="connsiteX20" fmla="*/ 2536967 w 2885396"/>
                  <a:gd name="connsiteY20" fmla="*/ 495242 h 1931953"/>
                  <a:gd name="connsiteX21" fmla="*/ 2883721 w 2885396"/>
                  <a:gd name="connsiteY21" fmla="*/ 258674 h 1931953"/>
                  <a:gd name="connsiteX22" fmla="*/ 2665664 w 2885396"/>
                  <a:gd name="connsiteY22" fmla="*/ 1039262 h 1931953"/>
                  <a:gd name="connsiteX23" fmla="*/ 2591233 w 2885396"/>
                  <a:gd name="connsiteY23" fmla="*/ 1643435 h 1931953"/>
                  <a:gd name="connsiteX24" fmla="*/ 2548552 w 2885396"/>
                  <a:gd name="connsiteY24" fmla="*/ 1716825 h 1931953"/>
                  <a:gd name="connsiteX25" fmla="*/ 2485511 w 2885396"/>
                  <a:gd name="connsiteY25" fmla="*/ 1772473 h 1931953"/>
                  <a:gd name="connsiteX26" fmla="*/ 2253443 w 2885396"/>
                  <a:gd name="connsiteY26" fmla="*/ 1809069 h 1931953"/>
                  <a:gd name="connsiteX0" fmla="*/ 2111253 w 2885396"/>
                  <a:gd name="connsiteY0" fmla="*/ 1931953 h 1931953"/>
                  <a:gd name="connsiteX1" fmla="*/ 1476125 w 2885396"/>
                  <a:gd name="connsiteY1" fmla="*/ 1750225 h 1931953"/>
                  <a:gd name="connsiteX2" fmla="*/ 1259376 w 2885396"/>
                  <a:gd name="connsiteY2" fmla="*/ 1783476 h 1931953"/>
                  <a:gd name="connsiteX3" fmla="*/ 435591 w 2885396"/>
                  <a:gd name="connsiteY3" fmla="*/ 1852791 h 1931953"/>
                  <a:gd name="connsiteX4" fmla="*/ 350056 w 2885396"/>
                  <a:gd name="connsiteY4" fmla="*/ 1320317 h 1931953"/>
                  <a:gd name="connsiteX5" fmla="*/ 409027 w 2885396"/>
                  <a:gd name="connsiteY5" fmla="*/ 1007872 h 1931953"/>
                  <a:gd name="connsiteX6" fmla="*/ 282298 w 2885396"/>
                  <a:gd name="connsiteY6" fmla="*/ 767767 h 1931953"/>
                  <a:gd name="connsiteX7" fmla="*/ 96074 w 2885396"/>
                  <a:gd name="connsiteY7" fmla="*/ 334549 h 1931953"/>
                  <a:gd name="connsiteX8" fmla="*/ 1346 w 2885396"/>
                  <a:gd name="connsiteY8" fmla="*/ 8130 h 1931953"/>
                  <a:gd name="connsiteX9" fmla="*/ 200391 w 2885396"/>
                  <a:gd name="connsiteY9" fmla="*/ 87983 h 1931953"/>
                  <a:gd name="connsiteX10" fmla="*/ 502556 w 2885396"/>
                  <a:gd name="connsiteY10" fmla="*/ 488698 h 1931953"/>
                  <a:gd name="connsiteX11" fmla="*/ 475411 w 2885396"/>
                  <a:gd name="connsiteY11" fmla="*/ 287134 h 1931953"/>
                  <a:gd name="connsiteX12" fmla="*/ 411037 w 2885396"/>
                  <a:gd name="connsiteY12" fmla="*/ 73139 h 1931953"/>
                  <a:gd name="connsiteX13" fmla="*/ 513347 w 2885396"/>
                  <a:gd name="connsiteY13" fmla="*/ 69014 h 1931953"/>
                  <a:gd name="connsiteX14" fmla="*/ 665078 w 2885396"/>
                  <a:gd name="connsiteY14" fmla="*/ 230235 h 1931953"/>
                  <a:gd name="connsiteX15" fmla="*/ 841269 w 2885396"/>
                  <a:gd name="connsiteY15" fmla="*/ 402258 h 1931953"/>
                  <a:gd name="connsiteX16" fmla="*/ 1512332 w 2885396"/>
                  <a:gd name="connsiteY16" fmla="*/ 312981 h 1931953"/>
                  <a:gd name="connsiteX17" fmla="*/ 1780995 w 2885396"/>
                  <a:gd name="connsiteY17" fmla="*/ 493590 h 1931953"/>
                  <a:gd name="connsiteX18" fmla="*/ 1946095 w 2885396"/>
                  <a:gd name="connsiteY18" fmla="*/ 671390 h 1931953"/>
                  <a:gd name="connsiteX19" fmla="*/ 2304703 w 2885396"/>
                  <a:gd name="connsiteY19" fmla="*/ 623282 h 1931953"/>
                  <a:gd name="connsiteX20" fmla="*/ 2536967 w 2885396"/>
                  <a:gd name="connsiteY20" fmla="*/ 495242 h 1931953"/>
                  <a:gd name="connsiteX21" fmla="*/ 2883721 w 2885396"/>
                  <a:gd name="connsiteY21" fmla="*/ 258674 h 1931953"/>
                  <a:gd name="connsiteX22" fmla="*/ 2665664 w 2885396"/>
                  <a:gd name="connsiteY22" fmla="*/ 1039262 h 1931953"/>
                  <a:gd name="connsiteX23" fmla="*/ 2591233 w 2885396"/>
                  <a:gd name="connsiteY23" fmla="*/ 1643435 h 1931953"/>
                  <a:gd name="connsiteX24" fmla="*/ 2548552 w 2885396"/>
                  <a:gd name="connsiteY24" fmla="*/ 1716825 h 1931953"/>
                  <a:gd name="connsiteX25" fmla="*/ 2485511 w 2885396"/>
                  <a:gd name="connsiteY25" fmla="*/ 1772473 h 1931953"/>
                  <a:gd name="connsiteX26" fmla="*/ 2253443 w 2885396"/>
                  <a:gd name="connsiteY26" fmla="*/ 1809069 h 1931953"/>
                  <a:gd name="connsiteX0" fmla="*/ 2111253 w 2885396"/>
                  <a:gd name="connsiteY0" fmla="*/ 1931953 h 1931953"/>
                  <a:gd name="connsiteX1" fmla="*/ 1476125 w 2885396"/>
                  <a:gd name="connsiteY1" fmla="*/ 1750225 h 1931953"/>
                  <a:gd name="connsiteX2" fmla="*/ 1259376 w 2885396"/>
                  <a:gd name="connsiteY2" fmla="*/ 1783476 h 1931953"/>
                  <a:gd name="connsiteX3" fmla="*/ 435591 w 2885396"/>
                  <a:gd name="connsiteY3" fmla="*/ 1852791 h 1931953"/>
                  <a:gd name="connsiteX4" fmla="*/ 323676 w 2885396"/>
                  <a:gd name="connsiteY4" fmla="*/ 1595840 h 1931953"/>
                  <a:gd name="connsiteX5" fmla="*/ 350056 w 2885396"/>
                  <a:gd name="connsiteY5" fmla="*/ 1320317 h 1931953"/>
                  <a:gd name="connsiteX6" fmla="*/ 409027 w 2885396"/>
                  <a:gd name="connsiteY6" fmla="*/ 1007872 h 1931953"/>
                  <a:gd name="connsiteX7" fmla="*/ 282298 w 2885396"/>
                  <a:gd name="connsiteY7" fmla="*/ 767767 h 1931953"/>
                  <a:gd name="connsiteX8" fmla="*/ 96074 w 2885396"/>
                  <a:gd name="connsiteY8" fmla="*/ 334549 h 1931953"/>
                  <a:gd name="connsiteX9" fmla="*/ 1346 w 2885396"/>
                  <a:gd name="connsiteY9" fmla="*/ 8130 h 1931953"/>
                  <a:gd name="connsiteX10" fmla="*/ 200391 w 2885396"/>
                  <a:gd name="connsiteY10" fmla="*/ 87983 h 1931953"/>
                  <a:gd name="connsiteX11" fmla="*/ 502556 w 2885396"/>
                  <a:gd name="connsiteY11" fmla="*/ 488698 h 1931953"/>
                  <a:gd name="connsiteX12" fmla="*/ 475411 w 2885396"/>
                  <a:gd name="connsiteY12" fmla="*/ 287134 h 1931953"/>
                  <a:gd name="connsiteX13" fmla="*/ 411037 w 2885396"/>
                  <a:gd name="connsiteY13" fmla="*/ 73139 h 1931953"/>
                  <a:gd name="connsiteX14" fmla="*/ 513347 w 2885396"/>
                  <a:gd name="connsiteY14" fmla="*/ 69014 h 1931953"/>
                  <a:gd name="connsiteX15" fmla="*/ 665078 w 2885396"/>
                  <a:gd name="connsiteY15" fmla="*/ 230235 h 1931953"/>
                  <a:gd name="connsiteX16" fmla="*/ 841269 w 2885396"/>
                  <a:gd name="connsiteY16" fmla="*/ 402258 h 1931953"/>
                  <a:gd name="connsiteX17" fmla="*/ 1512332 w 2885396"/>
                  <a:gd name="connsiteY17" fmla="*/ 312981 h 1931953"/>
                  <a:gd name="connsiteX18" fmla="*/ 1780995 w 2885396"/>
                  <a:gd name="connsiteY18" fmla="*/ 493590 h 1931953"/>
                  <a:gd name="connsiteX19" fmla="*/ 1946095 w 2885396"/>
                  <a:gd name="connsiteY19" fmla="*/ 671390 h 1931953"/>
                  <a:gd name="connsiteX20" fmla="*/ 2304703 w 2885396"/>
                  <a:gd name="connsiteY20" fmla="*/ 623282 h 1931953"/>
                  <a:gd name="connsiteX21" fmla="*/ 2536967 w 2885396"/>
                  <a:gd name="connsiteY21" fmla="*/ 495242 h 1931953"/>
                  <a:gd name="connsiteX22" fmla="*/ 2883721 w 2885396"/>
                  <a:gd name="connsiteY22" fmla="*/ 258674 h 1931953"/>
                  <a:gd name="connsiteX23" fmla="*/ 2665664 w 2885396"/>
                  <a:gd name="connsiteY23" fmla="*/ 1039262 h 1931953"/>
                  <a:gd name="connsiteX24" fmla="*/ 2591233 w 2885396"/>
                  <a:gd name="connsiteY24" fmla="*/ 1643435 h 1931953"/>
                  <a:gd name="connsiteX25" fmla="*/ 2548552 w 2885396"/>
                  <a:gd name="connsiteY25" fmla="*/ 1716825 h 1931953"/>
                  <a:gd name="connsiteX26" fmla="*/ 2485511 w 2885396"/>
                  <a:gd name="connsiteY26" fmla="*/ 1772473 h 1931953"/>
                  <a:gd name="connsiteX27" fmla="*/ 2253443 w 2885396"/>
                  <a:gd name="connsiteY27" fmla="*/ 1809069 h 1931953"/>
                  <a:gd name="connsiteX0" fmla="*/ 2111253 w 2885396"/>
                  <a:gd name="connsiteY0" fmla="*/ 1931953 h 1931953"/>
                  <a:gd name="connsiteX1" fmla="*/ 1476125 w 2885396"/>
                  <a:gd name="connsiteY1" fmla="*/ 1750225 h 1931953"/>
                  <a:gd name="connsiteX2" fmla="*/ 1259376 w 2885396"/>
                  <a:gd name="connsiteY2" fmla="*/ 1783476 h 1931953"/>
                  <a:gd name="connsiteX3" fmla="*/ 435591 w 2885396"/>
                  <a:gd name="connsiteY3" fmla="*/ 1852791 h 1931953"/>
                  <a:gd name="connsiteX4" fmla="*/ 323676 w 2885396"/>
                  <a:gd name="connsiteY4" fmla="*/ 1595840 h 1931953"/>
                  <a:gd name="connsiteX5" fmla="*/ 350056 w 2885396"/>
                  <a:gd name="connsiteY5" fmla="*/ 1320317 h 1931953"/>
                  <a:gd name="connsiteX6" fmla="*/ 409027 w 2885396"/>
                  <a:gd name="connsiteY6" fmla="*/ 1007872 h 1931953"/>
                  <a:gd name="connsiteX7" fmla="*/ 282298 w 2885396"/>
                  <a:gd name="connsiteY7" fmla="*/ 767767 h 1931953"/>
                  <a:gd name="connsiteX8" fmla="*/ 96074 w 2885396"/>
                  <a:gd name="connsiteY8" fmla="*/ 334549 h 1931953"/>
                  <a:gd name="connsiteX9" fmla="*/ 1346 w 2885396"/>
                  <a:gd name="connsiteY9" fmla="*/ 8130 h 1931953"/>
                  <a:gd name="connsiteX10" fmla="*/ 200391 w 2885396"/>
                  <a:gd name="connsiteY10" fmla="*/ 87983 h 1931953"/>
                  <a:gd name="connsiteX11" fmla="*/ 502556 w 2885396"/>
                  <a:gd name="connsiteY11" fmla="*/ 488698 h 1931953"/>
                  <a:gd name="connsiteX12" fmla="*/ 475411 w 2885396"/>
                  <a:gd name="connsiteY12" fmla="*/ 287134 h 1931953"/>
                  <a:gd name="connsiteX13" fmla="*/ 411037 w 2885396"/>
                  <a:gd name="connsiteY13" fmla="*/ 73139 h 1931953"/>
                  <a:gd name="connsiteX14" fmla="*/ 513347 w 2885396"/>
                  <a:gd name="connsiteY14" fmla="*/ 69014 h 1931953"/>
                  <a:gd name="connsiteX15" fmla="*/ 665078 w 2885396"/>
                  <a:gd name="connsiteY15" fmla="*/ 230235 h 1931953"/>
                  <a:gd name="connsiteX16" fmla="*/ 841269 w 2885396"/>
                  <a:gd name="connsiteY16" fmla="*/ 402258 h 1931953"/>
                  <a:gd name="connsiteX17" fmla="*/ 1512332 w 2885396"/>
                  <a:gd name="connsiteY17" fmla="*/ 312981 h 1931953"/>
                  <a:gd name="connsiteX18" fmla="*/ 1780995 w 2885396"/>
                  <a:gd name="connsiteY18" fmla="*/ 493590 h 1931953"/>
                  <a:gd name="connsiteX19" fmla="*/ 1931844 w 2885396"/>
                  <a:gd name="connsiteY19" fmla="*/ 737370 h 1931953"/>
                  <a:gd name="connsiteX20" fmla="*/ 2304703 w 2885396"/>
                  <a:gd name="connsiteY20" fmla="*/ 623282 h 1931953"/>
                  <a:gd name="connsiteX21" fmla="*/ 2536967 w 2885396"/>
                  <a:gd name="connsiteY21" fmla="*/ 495242 h 1931953"/>
                  <a:gd name="connsiteX22" fmla="*/ 2883721 w 2885396"/>
                  <a:gd name="connsiteY22" fmla="*/ 258674 h 1931953"/>
                  <a:gd name="connsiteX23" fmla="*/ 2665664 w 2885396"/>
                  <a:gd name="connsiteY23" fmla="*/ 1039262 h 1931953"/>
                  <a:gd name="connsiteX24" fmla="*/ 2591233 w 2885396"/>
                  <a:gd name="connsiteY24" fmla="*/ 1643435 h 1931953"/>
                  <a:gd name="connsiteX25" fmla="*/ 2548552 w 2885396"/>
                  <a:gd name="connsiteY25" fmla="*/ 1716825 h 1931953"/>
                  <a:gd name="connsiteX26" fmla="*/ 2485511 w 2885396"/>
                  <a:gd name="connsiteY26" fmla="*/ 1772473 h 1931953"/>
                  <a:gd name="connsiteX27" fmla="*/ 2253443 w 2885396"/>
                  <a:gd name="connsiteY27" fmla="*/ 1809069 h 1931953"/>
                  <a:gd name="connsiteX0" fmla="*/ 2111253 w 2885747"/>
                  <a:gd name="connsiteY0" fmla="*/ 1931953 h 1931953"/>
                  <a:gd name="connsiteX1" fmla="*/ 1476125 w 2885747"/>
                  <a:gd name="connsiteY1" fmla="*/ 1750225 h 1931953"/>
                  <a:gd name="connsiteX2" fmla="*/ 1259376 w 2885747"/>
                  <a:gd name="connsiteY2" fmla="*/ 1783476 h 1931953"/>
                  <a:gd name="connsiteX3" fmla="*/ 435591 w 2885747"/>
                  <a:gd name="connsiteY3" fmla="*/ 1852791 h 1931953"/>
                  <a:gd name="connsiteX4" fmla="*/ 323676 w 2885747"/>
                  <a:gd name="connsiteY4" fmla="*/ 1595840 h 1931953"/>
                  <a:gd name="connsiteX5" fmla="*/ 350056 w 2885747"/>
                  <a:gd name="connsiteY5" fmla="*/ 1320317 h 1931953"/>
                  <a:gd name="connsiteX6" fmla="*/ 409027 w 2885747"/>
                  <a:gd name="connsiteY6" fmla="*/ 1007872 h 1931953"/>
                  <a:gd name="connsiteX7" fmla="*/ 282298 w 2885747"/>
                  <a:gd name="connsiteY7" fmla="*/ 767767 h 1931953"/>
                  <a:gd name="connsiteX8" fmla="*/ 96074 w 2885747"/>
                  <a:gd name="connsiteY8" fmla="*/ 334549 h 1931953"/>
                  <a:gd name="connsiteX9" fmla="*/ 1346 w 2885747"/>
                  <a:gd name="connsiteY9" fmla="*/ 8130 h 1931953"/>
                  <a:gd name="connsiteX10" fmla="*/ 200391 w 2885747"/>
                  <a:gd name="connsiteY10" fmla="*/ 87983 h 1931953"/>
                  <a:gd name="connsiteX11" fmla="*/ 502556 w 2885747"/>
                  <a:gd name="connsiteY11" fmla="*/ 488698 h 1931953"/>
                  <a:gd name="connsiteX12" fmla="*/ 475411 w 2885747"/>
                  <a:gd name="connsiteY12" fmla="*/ 287134 h 1931953"/>
                  <a:gd name="connsiteX13" fmla="*/ 411037 w 2885747"/>
                  <a:gd name="connsiteY13" fmla="*/ 73139 h 1931953"/>
                  <a:gd name="connsiteX14" fmla="*/ 513347 w 2885747"/>
                  <a:gd name="connsiteY14" fmla="*/ 69014 h 1931953"/>
                  <a:gd name="connsiteX15" fmla="*/ 665078 w 2885747"/>
                  <a:gd name="connsiteY15" fmla="*/ 230235 h 1931953"/>
                  <a:gd name="connsiteX16" fmla="*/ 841269 w 2885747"/>
                  <a:gd name="connsiteY16" fmla="*/ 402258 h 1931953"/>
                  <a:gd name="connsiteX17" fmla="*/ 1512332 w 2885747"/>
                  <a:gd name="connsiteY17" fmla="*/ 312981 h 1931953"/>
                  <a:gd name="connsiteX18" fmla="*/ 1780995 w 2885747"/>
                  <a:gd name="connsiteY18" fmla="*/ 493590 h 1931953"/>
                  <a:gd name="connsiteX19" fmla="*/ 1931844 w 2885747"/>
                  <a:gd name="connsiteY19" fmla="*/ 737370 h 1931953"/>
                  <a:gd name="connsiteX20" fmla="*/ 2304703 w 2885747"/>
                  <a:gd name="connsiteY20" fmla="*/ 623282 h 1931953"/>
                  <a:gd name="connsiteX21" fmla="*/ 2522716 w 2885747"/>
                  <a:gd name="connsiteY21" fmla="*/ 489244 h 1931953"/>
                  <a:gd name="connsiteX22" fmla="*/ 2883721 w 2885747"/>
                  <a:gd name="connsiteY22" fmla="*/ 258674 h 1931953"/>
                  <a:gd name="connsiteX23" fmla="*/ 2665664 w 2885747"/>
                  <a:gd name="connsiteY23" fmla="*/ 1039262 h 1931953"/>
                  <a:gd name="connsiteX24" fmla="*/ 2591233 w 2885747"/>
                  <a:gd name="connsiteY24" fmla="*/ 1643435 h 1931953"/>
                  <a:gd name="connsiteX25" fmla="*/ 2548552 w 2885747"/>
                  <a:gd name="connsiteY25" fmla="*/ 1716825 h 1931953"/>
                  <a:gd name="connsiteX26" fmla="*/ 2485511 w 2885747"/>
                  <a:gd name="connsiteY26" fmla="*/ 1772473 h 1931953"/>
                  <a:gd name="connsiteX27" fmla="*/ 2253443 w 2885747"/>
                  <a:gd name="connsiteY27" fmla="*/ 1809069 h 1931953"/>
                  <a:gd name="connsiteX0" fmla="*/ 2111253 w 2937652"/>
                  <a:gd name="connsiteY0" fmla="*/ 1931953 h 1931953"/>
                  <a:gd name="connsiteX1" fmla="*/ 1476125 w 2937652"/>
                  <a:gd name="connsiteY1" fmla="*/ 1750225 h 1931953"/>
                  <a:gd name="connsiteX2" fmla="*/ 1259376 w 2937652"/>
                  <a:gd name="connsiteY2" fmla="*/ 1783476 h 1931953"/>
                  <a:gd name="connsiteX3" fmla="*/ 435591 w 2937652"/>
                  <a:gd name="connsiteY3" fmla="*/ 1852791 h 1931953"/>
                  <a:gd name="connsiteX4" fmla="*/ 323676 w 2937652"/>
                  <a:gd name="connsiteY4" fmla="*/ 1595840 h 1931953"/>
                  <a:gd name="connsiteX5" fmla="*/ 350056 w 2937652"/>
                  <a:gd name="connsiteY5" fmla="*/ 1320317 h 1931953"/>
                  <a:gd name="connsiteX6" fmla="*/ 409027 w 2937652"/>
                  <a:gd name="connsiteY6" fmla="*/ 1007872 h 1931953"/>
                  <a:gd name="connsiteX7" fmla="*/ 282298 w 2937652"/>
                  <a:gd name="connsiteY7" fmla="*/ 767767 h 1931953"/>
                  <a:gd name="connsiteX8" fmla="*/ 96074 w 2937652"/>
                  <a:gd name="connsiteY8" fmla="*/ 334549 h 1931953"/>
                  <a:gd name="connsiteX9" fmla="*/ 1346 w 2937652"/>
                  <a:gd name="connsiteY9" fmla="*/ 8130 h 1931953"/>
                  <a:gd name="connsiteX10" fmla="*/ 200391 w 2937652"/>
                  <a:gd name="connsiteY10" fmla="*/ 87983 h 1931953"/>
                  <a:gd name="connsiteX11" fmla="*/ 502556 w 2937652"/>
                  <a:gd name="connsiteY11" fmla="*/ 488698 h 1931953"/>
                  <a:gd name="connsiteX12" fmla="*/ 475411 w 2937652"/>
                  <a:gd name="connsiteY12" fmla="*/ 287134 h 1931953"/>
                  <a:gd name="connsiteX13" fmla="*/ 411037 w 2937652"/>
                  <a:gd name="connsiteY13" fmla="*/ 73139 h 1931953"/>
                  <a:gd name="connsiteX14" fmla="*/ 513347 w 2937652"/>
                  <a:gd name="connsiteY14" fmla="*/ 69014 h 1931953"/>
                  <a:gd name="connsiteX15" fmla="*/ 665078 w 2937652"/>
                  <a:gd name="connsiteY15" fmla="*/ 230235 h 1931953"/>
                  <a:gd name="connsiteX16" fmla="*/ 841269 w 2937652"/>
                  <a:gd name="connsiteY16" fmla="*/ 402258 h 1931953"/>
                  <a:gd name="connsiteX17" fmla="*/ 1512332 w 2937652"/>
                  <a:gd name="connsiteY17" fmla="*/ 312981 h 1931953"/>
                  <a:gd name="connsiteX18" fmla="*/ 1780995 w 2937652"/>
                  <a:gd name="connsiteY18" fmla="*/ 493590 h 1931953"/>
                  <a:gd name="connsiteX19" fmla="*/ 1931844 w 2937652"/>
                  <a:gd name="connsiteY19" fmla="*/ 737370 h 1931953"/>
                  <a:gd name="connsiteX20" fmla="*/ 2304703 w 2937652"/>
                  <a:gd name="connsiteY20" fmla="*/ 623282 h 1931953"/>
                  <a:gd name="connsiteX21" fmla="*/ 2522716 w 2937652"/>
                  <a:gd name="connsiteY21" fmla="*/ 489244 h 1931953"/>
                  <a:gd name="connsiteX22" fmla="*/ 2935974 w 2937652"/>
                  <a:gd name="connsiteY22" fmla="*/ 102722 h 1931953"/>
                  <a:gd name="connsiteX23" fmla="*/ 2665664 w 2937652"/>
                  <a:gd name="connsiteY23" fmla="*/ 1039262 h 1931953"/>
                  <a:gd name="connsiteX24" fmla="*/ 2591233 w 2937652"/>
                  <a:gd name="connsiteY24" fmla="*/ 1643435 h 1931953"/>
                  <a:gd name="connsiteX25" fmla="*/ 2548552 w 2937652"/>
                  <a:gd name="connsiteY25" fmla="*/ 1716825 h 1931953"/>
                  <a:gd name="connsiteX26" fmla="*/ 2485511 w 2937652"/>
                  <a:gd name="connsiteY26" fmla="*/ 1772473 h 1931953"/>
                  <a:gd name="connsiteX27" fmla="*/ 2253443 w 2937652"/>
                  <a:gd name="connsiteY27" fmla="*/ 1809069 h 1931953"/>
                  <a:gd name="connsiteX0" fmla="*/ 2111253 w 2937652"/>
                  <a:gd name="connsiteY0" fmla="*/ 1931953 h 1931953"/>
                  <a:gd name="connsiteX1" fmla="*/ 1476125 w 2937652"/>
                  <a:gd name="connsiteY1" fmla="*/ 1750225 h 1931953"/>
                  <a:gd name="connsiteX2" fmla="*/ 1259376 w 2937652"/>
                  <a:gd name="connsiteY2" fmla="*/ 1783476 h 1931953"/>
                  <a:gd name="connsiteX3" fmla="*/ 435591 w 2937652"/>
                  <a:gd name="connsiteY3" fmla="*/ 1852791 h 1931953"/>
                  <a:gd name="connsiteX4" fmla="*/ 323676 w 2937652"/>
                  <a:gd name="connsiteY4" fmla="*/ 1595840 h 1931953"/>
                  <a:gd name="connsiteX5" fmla="*/ 350056 w 2937652"/>
                  <a:gd name="connsiteY5" fmla="*/ 1320317 h 1931953"/>
                  <a:gd name="connsiteX6" fmla="*/ 409027 w 2937652"/>
                  <a:gd name="connsiteY6" fmla="*/ 1007872 h 1931953"/>
                  <a:gd name="connsiteX7" fmla="*/ 282298 w 2937652"/>
                  <a:gd name="connsiteY7" fmla="*/ 767767 h 1931953"/>
                  <a:gd name="connsiteX8" fmla="*/ 96074 w 2937652"/>
                  <a:gd name="connsiteY8" fmla="*/ 334549 h 1931953"/>
                  <a:gd name="connsiteX9" fmla="*/ 1346 w 2937652"/>
                  <a:gd name="connsiteY9" fmla="*/ 8130 h 1931953"/>
                  <a:gd name="connsiteX10" fmla="*/ 200391 w 2937652"/>
                  <a:gd name="connsiteY10" fmla="*/ 87983 h 1931953"/>
                  <a:gd name="connsiteX11" fmla="*/ 502556 w 2937652"/>
                  <a:gd name="connsiteY11" fmla="*/ 488698 h 1931953"/>
                  <a:gd name="connsiteX12" fmla="*/ 475411 w 2937652"/>
                  <a:gd name="connsiteY12" fmla="*/ 287134 h 1931953"/>
                  <a:gd name="connsiteX13" fmla="*/ 411037 w 2937652"/>
                  <a:gd name="connsiteY13" fmla="*/ 73139 h 1931953"/>
                  <a:gd name="connsiteX14" fmla="*/ 513347 w 2937652"/>
                  <a:gd name="connsiteY14" fmla="*/ 69014 h 1931953"/>
                  <a:gd name="connsiteX15" fmla="*/ 665078 w 2937652"/>
                  <a:gd name="connsiteY15" fmla="*/ 230235 h 1931953"/>
                  <a:gd name="connsiteX16" fmla="*/ 841269 w 2937652"/>
                  <a:gd name="connsiteY16" fmla="*/ 402258 h 1931953"/>
                  <a:gd name="connsiteX17" fmla="*/ 1512332 w 2937652"/>
                  <a:gd name="connsiteY17" fmla="*/ 312981 h 1931953"/>
                  <a:gd name="connsiteX18" fmla="*/ 1780995 w 2937652"/>
                  <a:gd name="connsiteY18" fmla="*/ 493590 h 1931953"/>
                  <a:gd name="connsiteX19" fmla="*/ 1931844 w 2937652"/>
                  <a:gd name="connsiteY19" fmla="*/ 737370 h 1931953"/>
                  <a:gd name="connsiteX20" fmla="*/ 2304703 w 2937652"/>
                  <a:gd name="connsiteY20" fmla="*/ 623282 h 1931953"/>
                  <a:gd name="connsiteX21" fmla="*/ 2522716 w 2937652"/>
                  <a:gd name="connsiteY21" fmla="*/ 489244 h 1931953"/>
                  <a:gd name="connsiteX22" fmla="*/ 2935974 w 2937652"/>
                  <a:gd name="connsiteY22" fmla="*/ 102722 h 1931953"/>
                  <a:gd name="connsiteX23" fmla="*/ 2665664 w 2937652"/>
                  <a:gd name="connsiteY23" fmla="*/ 1039262 h 1931953"/>
                  <a:gd name="connsiteX24" fmla="*/ 2591233 w 2937652"/>
                  <a:gd name="connsiteY24" fmla="*/ 1643435 h 1931953"/>
                  <a:gd name="connsiteX25" fmla="*/ 2463046 w 2937652"/>
                  <a:gd name="connsiteY25" fmla="*/ 1518885 h 1931953"/>
                  <a:gd name="connsiteX26" fmla="*/ 2485511 w 2937652"/>
                  <a:gd name="connsiteY26" fmla="*/ 1772473 h 1931953"/>
                  <a:gd name="connsiteX27" fmla="*/ 2253443 w 2937652"/>
                  <a:gd name="connsiteY27" fmla="*/ 1809069 h 1931953"/>
                  <a:gd name="connsiteX0" fmla="*/ 2111253 w 2937739"/>
                  <a:gd name="connsiteY0" fmla="*/ 1931953 h 1931953"/>
                  <a:gd name="connsiteX1" fmla="*/ 1476125 w 2937739"/>
                  <a:gd name="connsiteY1" fmla="*/ 1750225 h 1931953"/>
                  <a:gd name="connsiteX2" fmla="*/ 1259376 w 2937739"/>
                  <a:gd name="connsiteY2" fmla="*/ 1783476 h 1931953"/>
                  <a:gd name="connsiteX3" fmla="*/ 435591 w 2937739"/>
                  <a:gd name="connsiteY3" fmla="*/ 1852791 h 1931953"/>
                  <a:gd name="connsiteX4" fmla="*/ 323676 w 2937739"/>
                  <a:gd name="connsiteY4" fmla="*/ 1595840 h 1931953"/>
                  <a:gd name="connsiteX5" fmla="*/ 350056 w 2937739"/>
                  <a:gd name="connsiteY5" fmla="*/ 1320317 h 1931953"/>
                  <a:gd name="connsiteX6" fmla="*/ 409027 w 2937739"/>
                  <a:gd name="connsiteY6" fmla="*/ 1007872 h 1931953"/>
                  <a:gd name="connsiteX7" fmla="*/ 282298 w 2937739"/>
                  <a:gd name="connsiteY7" fmla="*/ 767767 h 1931953"/>
                  <a:gd name="connsiteX8" fmla="*/ 96074 w 2937739"/>
                  <a:gd name="connsiteY8" fmla="*/ 334549 h 1931953"/>
                  <a:gd name="connsiteX9" fmla="*/ 1346 w 2937739"/>
                  <a:gd name="connsiteY9" fmla="*/ 8130 h 1931953"/>
                  <a:gd name="connsiteX10" fmla="*/ 200391 w 2937739"/>
                  <a:gd name="connsiteY10" fmla="*/ 87983 h 1931953"/>
                  <a:gd name="connsiteX11" fmla="*/ 502556 w 2937739"/>
                  <a:gd name="connsiteY11" fmla="*/ 488698 h 1931953"/>
                  <a:gd name="connsiteX12" fmla="*/ 475411 w 2937739"/>
                  <a:gd name="connsiteY12" fmla="*/ 287134 h 1931953"/>
                  <a:gd name="connsiteX13" fmla="*/ 411037 w 2937739"/>
                  <a:gd name="connsiteY13" fmla="*/ 73139 h 1931953"/>
                  <a:gd name="connsiteX14" fmla="*/ 513347 w 2937739"/>
                  <a:gd name="connsiteY14" fmla="*/ 69014 h 1931953"/>
                  <a:gd name="connsiteX15" fmla="*/ 665078 w 2937739"/>
                  <a:gd name="connsiteY15" fmla="*/ 230235 h 1931953"/>
                  <a:gd name="connsiteX16" fmla="*/ 841269 w 2937739"/>
                  <a:gd name="connsiteY16" fmla="*/ 402258 h 1931953"/>
                  <a:gd name="connsiteX17" fmla="*/ 1512332 w 2937739"/>
                  <a:gd name="connsiteY17" fmla="*/ 312981 h 1931953"/>
                  <a:gd name="connsiteX18" fmla="*/ 1780995 w 2937739"/>
                  <a:gd name="connsiteY18" fmla="*/ 493590 h 1931953"/>
                  <a:gd name="connsiteX19" fmla="*/ 1931844 w 2937739"/>
                  <a:gd name="connsiteY19" fmla="*/ 737370 h 1931953"/>
                  <a:gd name="connsiteX20" fmla="*/ 2304703 w 2937739"/>
                  <a:gd name="connsiteY20" fmla="*/ 623282 h 1931953"/>
                  <a:gd name="connsiteX21" fmla="*/ 2522716 w 2937739"/>
                  <a:gd name="connsiteY21" fmla="*/ 489244 h 1931953"/>
                  <a:gd name="connsiteX22" fmla="*/ 2935974 w 2937739"/>
                  <a:gd name="connsiteY22" fmla="*/ 102722 h 1931953"/>
                  <a:gd name="connsiteX23" fmla="*/ 2665664 w 2937739"/>
                  <a:gd name="connsiteY23" fmla="*/ 1039262 h 1931953"/>
                  <a:gd name="connsiteX24" fmla="*/ 2515228 w 2937739"/>
                  <a:gd name="connsiteY24" fmla="*/ 1391511 h 1931953"/>
                  <a:gd name="connsiteX25" fmla="*/ 2463046 w 2937739"/>
                  <a:gd name="connsiteY25" fmla="*/ 1518885 h 1931953"/>
                  <a:gd name="connsiteX26" fmla="*/ 2485511 w 2937739"/>
                  <a:gd name="connsiteY26" fmla="*/ 1772473 h 1931953"/>
                  <a:gd name="connsiteX27" fmla="*/ 2253443 w 2937739"/>
                  <a:gd name="connsiteY27" fmla="*/ 1809069 h 1931953"/>
                  <a:gd name="connsiteX0" fmla="*/ 2111253 w 2937739"/>
                  <a:gd name="connsiteY0" fmla="*/ 1931953 h 1931953"/>
                  <a:gd name="connsiteX1" fmla="*/ 1476125 w 2937739"/>
                  <a:gd name="connsiteY1" fmla="*/ 1750225 h 1931953"/>
                  <a:gd name="connsiteX2" fmla="*/ 1259376 w 2937739"/>
                  <a:gd name="connsiteY2" fmla="*/ 1783476 h 1931953"/>
                  <a:gd name="connsiteX3" fmla="*/ 435591 w 2937739"/>
                  <a:gd name="connsiteY3" fmla="*/ 1852791 h 1931953"/>
                  <a:gd name="connsiteX4" fmla="*/ 323676 w 2937739"/>
                  <a:gd name="connsiteY4" fmla="*/ 1595840 h 1931953"/>
                  <a:gd name="connsiteX5" fmla="*/ 350056 w 2937739"/>
                  <a:gd name="connsiteY5" fmla="*/ 1320317 h 1931953"/>
                  <a:gd name="connsiteX6" fmla="*/ 409027 w 2937739"/>
                  <a:gd name="connsiteY6" fmla="*/ 1007872 h 1931953"/>
                  <a:gd name="connsiteX7" fmla="*/ 282298 w 2937739"/>
                  <a:gd name="connsiteY7" fmla="*/ 767767 h 1931953"/>
                  <a:gd name="connsiteX8" fmla="*/ 96074 w 2937739"/>
                  <a:gd name="connsiteY8" fmla="*/ 334549 h 1931953"/>
                  <a:gd name="connsiteX9" fmla="*/ 1346 w 2937739"/>
                  <a:gd name="connsiteY9" fmla="*/ 8130 h 1931953"/>
                  <a:gd name="connsiteX10" fmla="*/ 200391 w 2937739"/>
                  <a:gd name="connsiteY10" fmla="*/ 87983 h 1931953"/>
                  <a:gd name="connsiteX11" fmla="*/ 502556 w 2937739"/>
                  <a:gd name="connsiteY11" fmla="*/ 488698 h 1931953"/>
                  <a:gd name="connsiteX12" fmla="*/ 475411 w 2937739"/>
                  <a:gd name="connsiteY12" fmla="*/ 287134 h 1931953"/>
                  <a:gd name="connsiteX13" fmla="*/ 411037 w 2937739"/>
                  <a:gd name="connsiteY13" fmla="*/ 73139 h 1931953"/>
                  <a:gd name="connsiteX14" fmla="*/ 513347 w 2937739"/>
                  <a:gd name="connsiteY14" fmla="*/ 69014 h 1931953"/>
                  <a:gd name="connsiteX15" fmla="*/ 665078 w 2937739"/>
                  <a:gd name="connsiteY15" fmla="*/ 230235 h 1931953"/>
                  <a:gd name="connsiteX16" fmla="*/ 841269 w 2937739"/>
                  <a:gd name="connsiteY16" fmla="*/ 402258 h 1931953"/>
                  <a:gd name="connsiteX17" fmla="*/ 1512332 w 2937739"/>
                  <a:gd name="connsiteY17" fmla="*/ 312981 h 1931953"/>
                  <a:gd name="connsiteX18" fmla="*/ 1780995 w 2937739"/>
                  <a:gd name="connsiteY18" fmla="*/ 493590 h 1931953"/>
                  <a:gd name="connsiteX19" fmla="*/ 1931844 w 2937739"/>
                  <a:gd name="connsiteY19" fmla="*/ 737370 h 1931953"/>
                  <a:gd name="connsiteX20" fmla="*/ 2304703 w 2937739"/>
                  <a:gd name="connsiteY20" fmla="*/ 623282 h 1931953"/>
                  <a:gd name="connsiteX21" fmla="*/ 2522716 w 2937739"/>
                  <a:gd name="connsiteY21" fmla="*/ 489244 h 1931953"/>
                  <a:gd name="connsiteX22" fmla="*/ 2935974 w 2937739"/>
                  <a:gd name="connsiteY22" fmla="*/ 102722 h 1931953"/>
                  <a:gd name="connsiteX23" fmla="*/ 2665664 w 2937739"/>
                  <a:gd name="connsiteY23" fmla="*/ 1039262 h 1931953"/>
                  <a:gd name="connsiteX24" fmla="*/ 2515228 w 2937739"/>
                  <a:gd name="connsiteY24" fmla="*/ 1391511 h 1931953"/>
                  <a:gd name="connsiteX25" fmla="*/ 2463046 w 2937739"/>
                  <a:gd name="connsiteY25" fmla="*/ 1518885 h 1931953"/>
                  <a:gd name="connsiteX26" fmla="*/ 2328750 w 2937739"/>
                  <a:gd name="connsiteY26" fmla="*/ 1622518 h 1931953"/>
                  <a:gd name="connsiteX27" fmla="*/ 2253443 w 2937739"/>
                  <a:gd name="connsiteY27" fmla="*/ 1809069 h 1931953"/>
                  <a:gd name="connsiteX0" fmla="*/ 2111253 w 2937739"/>
                  <a:gd name="connsiteY0" fmla="*/ 1931953 h 1931953"/>
                  <a:gd name="connsiteX1" fmla="*/ 1476125 w 2937739"/>
                  <a:gd name="connsiteY1" fmla="*/ 1750225 h 1931953"/>
                  <a:gd name="connsiteX2" fmla="*/ 1259376 w 2937739"/>
                  <a:gd name="connsiteY2" fmla="*/ 1783476 h 1931953"/>
                  <a:gd name="connsiteX3" fmla="*/ 435591 w 2937739"/>
                  <a:gd name="connsiteY3" fmla="*/ 1852791 h 1931953"/>
                  <a:gd name="connsiteX4" fmla="*/ 323676 w 2937739"/>
                  <a:gd name="connsiteY4" fmla="*/ 1595840 h 1931953"/>
                  <a:gd name="connsiteX5" fmla="*/ 350056 w 2937739"/>
                  <a:gd name="connsiteY5" fmla="*/ 1320317 h 1931953"/>
                  <a:gd name="connsiteX6" fmla="*/ 409027 w 2937739"/>
                  <a:gd name="connsiteY6" fmla="*/ 1007872 h 1931953"/>
                  <a:gd name="connsiteX7" fmla="*/ 282298 w 2937739"/>
                  <a:gd name="connsiteY7" fmla="*/ 767767 h 1931953"/>
                  <a:gd name="connsiteX8" fmla="*/ 96074 w 2937739"/>
                  <a:gd name="connsiteY8" fmla="*/ 334549 h 1931953"/>
                  <a:gd name="connsiteX9" fmla="*/ 1346 w 2937739"/>
                  <a:gd name="connsiteY9" fmla="*/ 8130 h 1931953"/>
                  <a:gd name="connsiteX10" fmla="*/ 200391 w 2937739"/>
                  <a:gd name="connsiteY10" fmla="*/ 87983 h 1931953"/>
                  <a:gd name="connsiteX11" fmla="*/ 502556 w 2937739"/>
                  <a:gd name="connsiteY11" fmla="*/ 488698 h 1931953"/>
                  <a:gd name="connsiteX12" fmla="*/ 475411 w 2937739"/>
                  <a:gd name="connsiteY12" fmla="*/ 287134 h 1931953"/>
                  <a:gd name="connsiteX13" fmla="*/ 411037 w 2937739"/>
                  <a:gd name="connsiteY13" fmla="*/ 73139 h 1931953"/>
                  <a:gd name="connsiteX14" fmla="*/ 513347 w 2937739"/>
                  <a:gd name="connsiteY14" fmla="*/ 69014 h 1931953"/>
                  <a:gd name="connsiteX15" fmla="*/ 665078 w 2937739"/>
                  <a:gd name="connsiteY15" fmla="*/ 230235 h 1931953"/>
                  <a:gd name="connsiteX16" fmla="*/ 841269 w 2937739"/>
                  <a:gd name="connsiteY16" fmla="*/ 402258 h 1931953"/>
                  <a:gd name="connsiteX17" fmla="*/ 1512332 w 2937739"/>
                  <a:gd name="connsiteY17" fmla="*/ 312981 h 1931953"/>
                  <a:gd name="connsiteX18" fmla="*/ 1780995 w 2937739"/>
                  <a:gd name="connsiteY18" fmla="*/ 493590 h 1931953"/>
                  <a:gd name="connsiteX19" fmla="*/ 1931844 w 2937739"/>
                  <a:gd name="connsiteY19" fmla="*/ 737370 h 1931953"/>
                  <a:gd name="connsiteX20" fmla="*/ 2304703 w 2937739"/>
                  <a:gd name="connsiteY20" fmla="*/ 623282 h 1931953"/>
                  <a:gd name="connsiteX21" fmla="*/ 2522716 w 2937739"/>
                  <a:gd name="connsiteY21" fmla="*/ 489244 h 1931953"/>
                  <a:gd name="connsiteX22" fmla="*/ 2935974 w 2937739"/>
                  <a:gd name="connsiteY22" fmla="*/ 102722 h 1931953"/>
                  <a:gd name="connsiteX23" fmla="*/ 2665664 w 2937739"/>
                  <a:gd name="connsiteY23" fmla="*/ 1039262 h 1931953"/>
                  <a:gd name="connsiteX24" fmla="*/ 2515228 w 2937739"/>
                  <a:gd name="connsiteY24" fmla="*/ 1391511 h 1931953"/>
                  <a:gd name="connsiteX25" fmla="*/ 2444045 w 2937739"/>
                  <a:gd name="connsiteY25" fmla="*/ 1494892 h 1931953"/>
                  <a:gd name="connsiteX26" fmla="*/ 2328750 w 2937739"/>
                  <a:gd name="connsiteY26" fmla="*/ 1622518 h 1931953"/>
                  <a:gd name="connsiteX27" fmla="*/ 2253443 w 2937739"/>
                  <a:gd name="connsiteY27" fmla="*/ 1809069 h 1931953"/>
                  <a:gd name="connsiteX0" fmla="*/ 2206259 w 2937739"/>
                  <a:gd name="connsiteY0" fmla="*/ 1895964 h 1895964"/>
                  <a:gd name="connsiteX1" fmla="*/ 1476125 w 2937739"/>
                  <a:gd name="connsiteY1" fmla="*/ 1750225 h 1895964"/>
                  <a:gd name="connsiteX2" fmla="*/ 1259376 w 2937739"/>
                  <a:gd name="connsiteY2" fmla="*/ 1783476 h 1895964"/>
                  <a:gd name="connsiteX3" fmla="*/ 435591 w 2937739"/>
                  <a:gd name="connsiteY3" fmla="*/ 1852791 h 1895964"/>
                  <a:gd name="connsiteX4" fmla="*/ 323676 w 2937739"/>
                  <a:gd name="connsiteY4" fmla="*/ 1595840 h 1895964"/>
                  <a:gd name="connsiteX5" fmla="*/ 350056 w 2937739"/>
                  <a:gd name="connsiteY5" fmla="*/ 1320317 h 1895964"/>
                  <a:gd name="connsiteX6" fmla="*/ 409027 w 2937739"/>
                  <a:gd name="connsiteY6" fmla="*/ 1007872 h 1895964"/>
                  <a:gd name="connsiteX7" fmla="*/ 282298 w 2937739"/>
                  <a:gd name="connsiteY7" fmla="*/ 767767 h 1895964"/>
                  <a:gd name="connsiteX8" fmla="*/ 96074 w 2937739"/>
                  <a:gd name="connsiteY8" fmla="*/ 334549 h 1895964"/>
                  <a:gd name="connsiteX9" fmla="*/ 1346 w 2937739"/>
                  <a:gd name="connsiteY9" fmla="*/ 8130 h 1895964"/>
                  <a:gd name="connsiteX10" fmla="*/ 200391 w 2937739"/>
                  <a:gd name="connsiteY10" fmla="*/ 87983 h 1895964"/>
                  <a:gd name="connsiteX11" fmla="*/ 502556 w 2937739"/>
                  <a:gd name="connsiteY11" fmla="*/ 488698 h 1895964"/>
                  <a:gd name="connsiteX12" fmla="*/ 475411 w 2937739"/>
                  <a:gd name="connsiteY12" fmla="*/ 287134 h 1895964"/>
                  <a:gd name="connsiteX13" fmla="*/ 411037 w 2937739"/>
                  <a:gd name="connsiteY13" fmla="*/ 73139 h 1895964"/>
                  <a:gd name="connsiteX14" fmla="*/ 513347 w 2937739"/>
                  <a:gd name="connsiteY14" fmla="*/ 69014 h 1895964"/>
                  <a:gd name="connsiteX15" fmla="*/ 665078 w 2937739"/>
                  <a:gd name="connsiteY15" fmla="*/ 230235 h 1895964"/>
                  <a:gd name="connsiteX16" fmla="*/ 841269 w 2937739"/>
                  <a:gd name="connsiteY16" fmla="*/ 402258 h 1895964"/>
                  <a:gd name="connsiteX17" fmla="*/ 1512332 w 2937739"/>
                  <a:gd name="connsiteY17" fmla="*/ 312981 h 1895964"/>
                  <a:gd name="connsiteX18" fmla="*/ 1780995 w 2937739"/>
                  <a:gd name="connsiteY18" fmla="*/ 493590 h 1895964"/>
                  <a:gd name="connsiteX19" fmla="*/ 1931844 w 2937739"/>
                  <a:gd name="connsiteY19" fmla="*/ 737370 h 1895964"/>
                  <a:gd name="connsiteX20" fmla="*/ 2304703 w 2937739"/>
                  <a:gd name="connsiteY20" fmla="*/ 623282 h 1895964"/>
                  <a:gd name="connsiteX21" fmla="*/ 2522716 w 2937739"/>
                  <a:gd name="connsiteY21" fmla="*/ 489244 h 1895964"/>
                  <a:gd name="connsiteX22" fmla="*/ 2935974 w 2937739"/>
                  <a:gd name="connsiteY22" fmla="*/ 102722 h 1895964"/>
                  <a:gd name="connsiteX23" fmla="*/ 2665664 w 2937739"/>
                  <a:gd name="connsiteY23" fmla="*/ 1039262 h 1895964"/>
                  <a:gd name="connsiteX24" fmla="*/ 2515228 w 2937739"/>
                  <a:gd name="connsiteY24" fmla="*/ 1391511 h 1895964"/>
                  <a:gd name="connsiteX25" fmla="*/ 2444045 w 2937739"/>
                  <a:gd name="connsiteY25" fmla="*/ 1494892 h 1895964"/>
                  <a:gd name="connsiteX26" fmla="*/ 2328750 w 2937739"/>
                  <a:gd name="connsiteY26" fmla="*/ 1622518 h 1895964"/>
                  <a:gd name="connsiteX27" fmla="*/ 2253443 w 2937739"/>
                  <a:gd name="connsiteY27" fmla="*/ 1809069 h 1895964"/>
                  <a:gd name="connsiteX0" fmla="*/ 2206259 w 2937739"/>
                  <a:gd name="connsiteY0" fmla="*/ 1895964 h 1895964"/>
                  <a:gd name="connsiteX1" fmla="*/ 1476125 w 2937739"/>
                  <a:gd name="connsiteY1" fmla="*/ 1750225 h 1895964"/>
                  <a:gd name="connsiteX2" fmla="*/ 1259376 w 2937739"/>
                  <a:gd name="connsiteY2" fmla="*/ 1783476 h 1895964"/>
                  <a:gd name="connsiteX3" fmla="*/ 435591 w 2937739"/>
                  <a:gd name="connsiteY3" fmla="*/ 1852791 h 1895964"/>
                  <a:gd name="connsiteX4" fmla="*/ 323676 w 2937739"/>
                  <a:gd name="connsiteY4" fmla="*/ 1595840 h 1895964"/>
                  <a:gd name="connsiteX5" fmla="*/ 350056 w 2937739"/>
                  <a:gd name="connsiteY5" fmla="*/ 1320317 h 1895964"/>
                  <a:gd name="connsiteX6" fmla="*/ 409027 w 2937739"/>
                  <a:gd name="connsiteY6" fmla="*/ 1007872 h 1895964"/>
                  <a:gd name="connsiteX7" fmla="*/ 282298 w 2937739"/>
                  <a:gd name="connsiteY7" fmla="*/ 767767 h 1895964"/>
                  <a:gd name="connsiteX8" fmla="*/ 96074 w 2937739"/>
                  <a:gd name="connsiteY8" fmla="*/ 334549 h 1895964"/>
                  <a:gd name="connsiteX9" fmla="*/ 1346 w 2937739"/>
                  <a:gd name="connsiteY9" fmla="*/ 8130 h 1895964"/>
                  <a:gd name="connsiteX10" fmla="*/ 200391 w 2937739"/>
                  <a:gd name="connsiteY10" fmla="*/ 87983 h 1895964"/>
                  <a:gd name="connsiteX11" fmla="*/ 502556 w 2937739"/>
                  <a:gd name="connsiteY11" fmla="*/ 488698 h 1895964"/>
                  <a:gd name="connsiteX12" fmla="*/ 475411 w 2937739"/>
                  <a:gd name="connsiteY12" fmla="*/ 287134 h 1895964"/>
                  <a:gd name="connsiteX13" fmla="*/ 411037 w 2937739"/>
                  <a:gd name="connsiteY13" fmla="*/ 73139 h 1895964"/>
                  <a:gd name="connsiteX14" fmla="*/ 513347 w 2937739"/>
                  <a:gd name="connsiteY14" fmla="*/ 69014 h 1895964"/>
                  <a:gd name="connsiteX15" fmla="*/ 665078 w 2937739"/>
                  <a:gd name="connsiteY15" fmla="*/ 230235 h 1895964"/>
                  <a:gd name="connsiteX16" fmla="*/ 841269 w 2937739"/>
                  <a:gd name="connsiteY16" fmla="*/ 402258 h 1895964"/>
                  <a:gd name="connsiteX17" fmla="*/ 1512332 w 2937739"/>
                  <a:gd name="connsiteY17" fmla="*/ 312981 h 1895964"/>
                  <a:gd name="connsiteX18" fmla="*/ 1780995 w 2937739"/>
                  <a:gd name="connsiteY18" fmla="*/ 493590 h 1895964"/>
                  <a:gd name="connsiteX19" fmla="*/ 1931844 w 2937739"/>
                  <a:gd name="connsiteY19" fmla="*/ 737370 h 1895964"/>
                  <a:gd name="connsiteX20" fmla="*/ 2304703 w 2937739"/>
                  <a:gd name="connsiteY20" fmla="*/ 623282 h 1895964"/>
                  <a:gd name="connsiteX21" fmla="*/ 2522716 w 2937739"/>
                  <a:gd name="connsiteY21" fmla="*/ 489244 h 1895964"/>
                  <a:gd name="connsiteX22" fmla="*/ 2935974 w 2937739"/>
                  <a:gd name="connsiteY22" fmla="*/ 102722 h 1895964"/>
                  <a:gd name="connsiteX23" fmla="*/ 2665664 w 2937739"/>
                  <a:gd name="connsiteY23" fmla="*/ 1039262 h 1895964"/>
                  <a:gd name="connsiteX24" fmla="*/ 2515228 w 2937739"/>
                  <a:gd name="connsiteY24" fmla="*/ 1391511 h 1895964"/>
                  <a:gd name="connsiteX25" fmla="*/ 2444045 w 2937739"/>
                  <a:gd name="connsiteY25" fmla="*/ 1494892 h 1895964"/>
                  <a:gd name="connsiteX26" fmla="*/ 2328750 w 2937739"/>
                  <a:gd name="connsiteY26" fmla="*/ 1622518 h 1895964"/>
                  <a:gd name="connsiteX27" fmla="*/ 2158436 w 2937739"/>
                  <a:gd name="connsiteY27" fmla="*/ 1695103 h 1895964"/>
                  <a:gd name="connsiteX0" fmla="*/ 1476125 w 2937739"/>
                  <a:gd name="connsiteY0" fmla="*/ 1750225 h 1859735"/>
                  <a:gd name="connsiteX1" fmla="*/ 1259376 w 2937739"/>
                  <a:gd name="connsiteY1" fmla="*/ 1783476 h 1859735"/>
                  <a:gd name="connsiteX2" fmla="*/ 435591 w 2937739"/>
                  <a:gd name="connsiteY2" fmla="*/ 1852791 h 1859735"/>
                  <a:gd name="connsiteX3" fmla="*/ 323676 w 2937739"/>
                  <a:gd name="connsiteY3" fmla="*/ 1595840 h 1859735"/>
                  <a:gd name="connsiteX4" fmla="*/ 350056 w 2937739"/>
                  <a:gd name="connsiteY4" fmla="*/ 1320317 h 1859735"/>
                  <a:gd name="connsiteX5" fmla="*/ 409027 w 2937739"/>
                  <a:gd name="connsiteY5" fmla="*/ 1007872 h 1859735"/>
                  <a:gd name="connsiteX6" fmla="*/ 282298 w 2937739"/>
                  <a:gd name="connsiteY6" fmla="*/ 767767 h 1859735"/>
                  <a:gd name="connsiteX7" fmla="*/ 96074 w 2937739"/>
                  <a:gd name="connsiteY7" fmla="*/ 334549 h 1859735"/>
                  <a:gd name="connsiteX8" fmla="*/ 1346 w 2937739"/>
                  <a:gd name="connsiteY8" fmla="*/ 8130 h 1859735"/>
                  <a:gd name="connsiteX9" fmla="*/ 200391 w 2937739"/>
                  <a:gd name="connsiteY9" fmla="*/ 87983 h 1859735"/>
                  <a:gd name="connsiteX10" fmla="*/ 502556 w 2937739"/>
                  <a:gd name="connsiteY10" fmla="*/ 488698 h 1859735"/>
                  <a:gd name="connsiteX11" fmla="*/ 475411 w 2937739"/>
                  <a:gd name="connsiteY11" fmla="*/ 287134 h 1859735"/>
                  <a:gd name="connsiteX12" fmla="*/ 411037 w 2937739"/>
                  <a:gd name="connsiteY12" fmla="*/ 73139 h 1859735"/>
                  <a:gd name="connsiteX13" fmla="*/ 513347 w 2937739"/>
                  <a:gd name="connsiteY13" fmla="*/ 69014 h 1859735"/>
                  <a:gd name="connsiteX14" fmla="*/ 665078 w 2937739"/>
                  <a:gd name="connsiteY14" fmla="*/ 230235 h 1859735"/>
                  <a:gd name="connsiteX15" fmla="*/ 841269 w 2937739"/>
                  <a:gd name="connsiteY15" fmla="*/ 402258 h 1859735"/>
                  <a:gd name="connsiteX16" fmla="*/ 1512332 w 2937739"/>
                  <a:gd name="connsiteY16" fmla="*/ 312981 h 1859735"/>
                  <a:gd name="connsiteX17" fmla="*/ 1780995 w 2937739"/>
                  <a:gd name="connsiteY17" fmla="*/ 493590 h 1859735"/>
                  <a:gd name="connsiteX18" fmla="*/ 1931844 w 2937739"/>
                  <a:gd name="connsiteY18" fmla="*/ 737370 h 1859735"/>
                  <a:gd name="connsiteX19" fmla="*/ 2304703 w 2937739"/>
                  <a:gd name="connsiteY19" fmla="*/ 623282 h 1859735"/>
                  <a:gd name="connsiteX20" fmla="*/ 2522716 w 2937739"/>
                  <a:gd name="connsiteY20" fmla="*/ 489244 h 1859735"/>
                  <a:gd name="connsiteX21" fmla="*/ 2935974 w 2937739"/>
                  <a:gd name="connsiteY21" fmla="*/ 102722 h 1859735"/>
                  <a:gd name="connsiteX22" fmla="*/ 2665664 w 2937739"/>
                  <a:gd name="connsiteY22" fmla="*/ 1039262 h 1859735"/>
                  <a:gd name="connsiteX23" fmla="*/ 2515228 w 2937739"/>
                  <a:gd name="connsiteY23" fmla="*/ 1391511 h 1859735"/>
                  <a:gd name="connsiteX24" fmla="*/ 2444045 w 2937739"/>
                  <a:gd name="connsiteY24" fmla="*/ 1494892 h 1859735"/>
                  <a:gd name="connsiteX25" fmla="*/ 2328750 w 2937739"/>
                  <a:gd name="connsiteY25" fmla="*/ 1622518 h 1859735"/>
                  <a:gd name="connsiteX26" fmla="*/ 2158436 w 2937739"/>
                  <a:gd name="connsiteY26" fmla="*/ 1695103 h 1859735"/>
                  <a:gd name="connsiteX0" fmla="*/ 2141171 w 2937739"/>
                  <a:gd name="connsiteY0" fmla="*/ 1702239 h 1860257"/>
                  <a:gd name="connsiteX1" fmla="*/ 1259376 w 2937739"/>
                  <a:gd name="connsiteY1" fmla="*/ 1783476 h 1860257"/>
                  <a:gd name="connsiteX2" fmla="*/ 435591 w 2937739"/>
                  <a:gd name="connsiteY2" fmla="*/ 1852791 h 1860257"/>
                  <a:gd name="connsiteX3" fmla="*/ 323676 w 2937739"/>
                  <a:gd name="connsiteY3" fmla="*/ 1595840 h 1860257"/>
                  <a:gd name="connsiteX4" fmla="*/ 350056 w 2937739"/>
                  <a:gd name="connsiteY4" fmla="*/ 1320317 h 1860257"/>
                  <a:gd name="connsiteX5" fmla="*/ 409027 w 2937739"/>
                  <a:gd name="connsiteY5" fmla="*/ 1007872 h 1860257"/>
                  <a:gd name="connsiteX6" fmla="*/ 282298 w 2937739"/>
                  <a:gd name="connsiteY6" fmla="*/ 767767 h 1860257"/>
                  <a:gd name="connsiteX7" fmla="*/ 96074 w 2937739"/>
                  <a:gd name="connsiteY7" fmla="*/ 334549 h 1860257"/>
                  <a:gd name="connsiteX8" fmla="*/ 1346 w 2937739"/>
                  <a:gd name="connsiteY8" fmla="*/ 8130 h 1860257"/>
                  <a:gd name="connsiteX9" fmla="*/ 200391 w 2937739"/>
                  <a:gd name="connsiteY9" fmla="*/ 87983 h 1860257"/>
                  <a:gd name="connsiteX10" fmla="*/ 502556 w 2937739"/>
                  <a:gd name="connsiteY10" fmla="*/ 488698 h 1860257"/>
                  <a:gd name="connsiteX11" fmla="*/ 475411 w 2937739"/>
                  <a:gd name="connsiteY11" fmla="*/ 287134 h 1860257"/>
                  <a:gd name="connsiteX12" fmla="*/ 411037 w 2937739"/>
                  <a:gd name="connsiteY12" fmla="*/ 73139 h 1860257"/>
                  <a:gd name="connsiteX13" fmla="*/ 513347 w 2937739"/>
                  <a:gd name="connsiteY13" fmla="*/ 69014 h 1860257"/>
                  <a:gd name="connsiteX14" fmla="*/ 665078 w 2937739"/>
                  <a:gd name="connsiteY14" fmla="*/ 230235 h 1860257"/>
                  <a:gd name="connsiteX15" fmla="*/ 841269 w 2937739"/>
                  <a:gd name="connsiteY15" fmla="*/ 402258 h 1860257"/>
                  <a:gd name="connsiteX16" fmla="*/ 1512332 w 2937739"/>
                  <a:gd name="connsiteY16" fmla="*/ 312981 h 1860257"/>
                  <a:gd name="connsiteX17" fmla="*/ 1780995 w 2937739"/>
                  <a:gd name="connsiteY17" fmla="*/ 493590 h 1860257"/>
                  <a:gd name="connsiteX18" fmla="*/ 1931844 w 2937739"/>
                  <a:gd name="connsiteY18" fmla="*/ 737370 h 1860257"/>
                  <a:gd name="connsiteX19" fmla="*/ 2304703 w 2937739"/>
                  <a:gd name="connsiteY19" fmla="*/ 623282 h 1860257"/>
                  <a:gd name="connsiteX20" fmla="*/ 2522716 w 2937739"/>
                  <a:gd name="connsiteY20" fmla="*/ 489244 h 1860257"/>
                  <a:gd name="connsiteX21" fmla="*/ 2935974 w 2937739"/>
                  <a:gd name="connsiteY21" fmla="*/ 102722 h 1860257"/>
                  <a:gd name="connsiteX22" fmla="*/ 2665664 w 2937739"/>
                  <a:gd name="connsiteY22" fmla="*/ 1039262 h 1860257"/>
                  <a:gd name="connsiteX23" fmla="*/ 2515228 w 2937739"/>
                  <a:gd name="connsiteY23" fmla="*/ 1391511 h 1860257"/>
                  <a:gd name="connsiteX24" fmla="*/ 2444045 w 2937739"/>
                  <a:gd name="connsiteY24" fmla="*/ 1494892 h 1860257"/>
                  <a:gd name="connsiteX25" fmla="*/ 2328750 w 2937739"/>
                  <a:gd name="connsiteY25" fmla="*/ 1622518 h 1860257"/>
                  <a:gd name="connsiteX26" fmla="*/ 2158436 w 2937739"/>
                  <a:gd name="connsiteY26" fmla="*/ 1695103 h 1860257"/>
                  <a:gd name="connsiteX0" fmla="*/ 2176304 w 2972872"/>
                  <a:gd name="connsiteY0" fmla="*/ 1702239 h 1860257"/>
                  <a:gd name="connsiteX1" fmla="*/ 1294509 w 2972872"/>
                  <a:gd name="connsiteY1" fmla="*/ 1783476 h 1860257"/>
                  <a:gd name="connsiteX2" fmla="*/ 470724 w 2972872"/>
                  <a:gd name="connsiteY2" fmla="*/ 1852791 h 1860257"/>
                  <a:gd name="connsiteX3" fmla="*/ 358809 w 2972872"/>
                  <a:gd name="connsiteY3" fmla="*/ 1595840 h 1860257"/>
                  <a:gd name="connsiteX4" fmla="*/ 412 w 2972872"/>
                  <a:gd name="connsiteY4" fmla="*/ 1494266 h 1860257"/>
                  <a:gd name="connsiteX5" fmla="*/ 444160 w 2972872"/>
                  <a:gd name="connsiteY5" fmla="*/ 1007872 h 1860257"/>
                  <a:gd name="connsiteX6" fmla="*/ 317431 w 2972872"/>
                  <a:gd name="connsiteY6" fmla="*/ 767767 h 1860257"/>
                  <a:gd name="connsiteX7" fmla="*/ 131207 w 2972872"/>
                  <a:gd name="connsiteY7" fmla="*/ 334549 h 1860257"/>
                  <a:gd name="connsiteX8" fmla="*/ 36479 w 2972872"/>
                  <a:gd name="connsiteY8" fmla="*/ 8130 h 1860257"/>
                  <a:gd name="connsiteX9" fmla="*/ 235524 w 2972872"/>
                  <a:gd name="connsiteY9" fmla="*/ 87983 h 1860257"/>
                  <a:gd name="connsiteX10" fmla="*/ 537689 w 2972872"/>
                  <a:gd name="connsiteY10" fmla="*/ 488698 h 1860257"/>
                  <a:gd name="connsiteX11" fmla="*/ 510544 w 2972872"/>
                  <a:gd name="connsiteY11" fmla="*/ 287134 h 1860257"/>
                  <a:gd name="connsiteX12" fmla="*/ 446170 w 2972872"/>
                  <a:gd name="connsiteY12" fmla="*/ 73139 h 1860257"/>
                  <a:gd name="connsiteX13" fmla="*/ 548480 w 2972872"/>
                  <a:gd name="connsiteY13" fmla="*/ 69014 h 1860257"/>
                  <a:gd name="connsiteX14" fmla="*/ 700211 w 2972872"/>
                  <a:gd name="connsiteY14" fmla="*/ 230235 h 1860257"/>
                  <a:gd name="connsiteX15" fmla="*/ 876402 w 2972872"/>
                  <a:gd name="connsiteY15" fmla="*/ 402258 h 1860257"/>
                  <a:gd name="connsiteX16" fmla="*/ 1547465 w 2972872"/>
                  <a:gd name="connsiteY16" fmla="*/ 312981 h 1860257"/>
                  <a:gd name="connsiteX17" fmla="*/ 1816128 w 2972872"/>
                  <a:gd name="connsiteY17" fmla="*/ 493590 h 1860257"/>
                  <a:gd name="connsiteX18" fmla="*/ 1966977 w 2972872"/>
                  <a:gd name="connsiteY18" fmla="*/ 737370 h 1860257"/>
                  <a:gd name="connsiteX19" fmla="*/ 2339836 w 2972872"/>
                  <a:gd name="connsiteY19" fmla="*/ 623282 h 1860257"/>
                  <a:gd name="connsiteX20" fmla="*/ 2557849 w 2972872"/>
                  <a:gd name="connsiteY20" fmla="*/ 489244 h 1860257"/>
                  <a:gd name="connsiteX21" fmla="*/ 2971107 w 2972872"/>
                  <a:gd name="connsiteY21" fmla="*/ 102722 h 1860257"/>
                  <a:gd name="connsiteX22" fmla="*/ 2700797 w 2972872"/>
                  <a:gd name="connsiteY22" fmla="*/ 1039262 h 1860257"/>
                  <a:gd name="connsiteX23" fmla="*/ 2550361 w 2972872"/>
                  <a:gd name="connsiteY23" fmla="*/ 1391511 h 1860257"/>
                  <a:gd name="connsiteX24" fmla="*/ 2479178 w 2972872"/>
                  <a:gd name="connsiteY24" fmla="*/ 1494892 h 1860257"/>
                  <a:gd name="connsiteX25" fmla="*/ 2363883 w 2972872"/>
                  <a:gd name="connsiteY25" fmla="*/ 1622518 h 1860257"/>
                  <a:gd name="connsiteX26" fmla="*/ 2193569 w 2972872"/>
                  <a:gd name="connsiteY26" fmla="*/ 1695103 h 1860257"/>
                  <a:gd name="connsiteX0" fmla="*/ 2177331 w 2973899"/>
                  <a:gd name="connsiteY0" fmla="*/ 1702239 h 1860257"/>
                  <a:gd name="connsiteX1" fmla="*/ 1295536 w 2973899"/>
                  <a:gd name="connsiteY1" fmla="*/ 1783476 h 1860257"/>
                  <a:gd name="connsiteX2" fmla="*/ 471751 w 2973899"/>
                  <a:gd name="connsiteY2" fmla="*/ 1852791 h 1860257"/>
                  <a:gd name="connsiteX3" fmla="*/ 359836 w 2973899"/>
                  <a:gd name="connsiteY3" fmla="*/ 1595840 h 1860257"/>
                  <a:gd name="connsiteX4" fmla="*/ 1439 w 2973899"/>
                  <a:gd name="connsiteY4" fmla="*/ 1494266 h 1860257"/>
                  <a:gd name="connsiteX5" fmla="*/ 217171 w 2973899"/>
                  <a:gd name="connsiteY5" fmla="*/ 1325776 h 1860257"/>
                  <a:gd name="connsiteX6" fmla="*/ 318458 w 2973899"/>
                  <a:gd name="connsiteY6" fmla="*/ 767767 h 1860257"/>
                  <a:gd name="connsiteX7" fmla="*/ 132234 w 2973899"/>
                  <a:gd name="connsiteY7" fmla="*/ 334549 h 1860257"/>
                  <a:gd name="connsiteX8" fmla="*/ 37506 w 2973899"/>
                  <a:gd name="connsiteY8" fmla="*/ 8130 h 1860257"/>
                  <a:gd name="connsiteX9" fmla="*/ 236551 w 2973899"/>
                  <a:gd name="connsiteY9" fmla="*/ 87983 h 1860257"/>
                  <a:gd name="connsiteX10" fmla="*/ 538716 w 2973899"/>
                  <a:gd name="connsiteY10" fmla="*/ 488698 h 1860257"/>
                  <a:gd name="connsiteX11" fmla="*/ 511571 w 2973899"/>
                  <a:gd name="connsiteY11" fmla="*/ 287134 h 1860257"/>
                  <a:gd name="connsiteX12" fmla="*/ 447197 w 2973899"/>
                  <a:gd name="connsiteY12" fmla="*/ 73139 h 1860257"/>
                  <a:gd name="connsiteX13" fmla="*/ 549507 w 2973899"/>
                  <a:gd name="connsiteY13" fmla="*/ 69014 h 1860257"/>
                  <a:gd name="connsiteX14" fmla="*/ 701238 w 2973899"/>
                  <a:gd name="connsiteY14" fmla="*/ 230235 h 1860257"/>
                  <a:gd name="connsiteX15" fmla="*/ 877429 w 2973899"/>
                  <a:gd name="connsiteY15" fmla="*/ 402258 h 1860257"/>
                  <a:gd name="connsiteX16" fmla="*/ 1548492 w 2973899"/>
                  <a:gd name="connsiteY16" fmla="*/ 312981 h 1860257"/>
                  <a:gd name="connsiteX17" fmla="*/ 1817155 w 2973899"/>
                  <a:gd name="connsiteY17" fmla="*/ 493590 h 1860257"/>
                  <a:gd name="connsiteX18" fmla="*/ 1968004 w 2973899"/>
                  <a:gd name="connsiteY18" fmla="*/ 737370 h 1860257"/>
                  <a:gd name="connsiteX19" fmla="*/ 2340863 w 2973899"/>
                  <a:gd name="connsiteY19" fmla="*/ 623282 h 1860257"/>
                  <a:gd name="connsiteX20" fmla="*/ 2558876 w 2973899"/>
                  <a:gd name="connsiteY20" fmla="*/ 489244 h 1860257"/>
                  <a:gd name="connsiteX21" fmla="*/ 2972134 w 2973899"/>
                  <a:gd name="connsiteY21" fmla="*/ 102722 h 1860257"/>
                  <a:gd name="connsiteX22" fmla="*/ 2701824 w 2973899"/>
                  <a:gd name="connsiteY22" fmla="*/ 1039262 h 1860257"/>
                  <a:gd name="connsiteX23" fmla="*/ 2551388 w 2973899"/>
                  <a:gd name="connsiteY23" fmla="*/ 1391511 h 1860257"/>
                  <a:gd name="connsiteX24" fmla="*/ 2480205 w 2973899"/>
                  <a:gd name="connsiteY24" fmla="*/ 1494892 h 1860257"/>
                  <a:gd name="connsiteX25" fmla="*/ 2364910 w 2973899"/>
                  <a:gd name="connsiteY25" fmla="*/ 1622518 h 1860257"/>
                  <a:gd name="connsiteX26" fmla="*/ 2194596 w 2973899"/>
                  <a:gd name="connsiteY26" fmla="*/ 1695103 h 1860257"/>
                  <a:gd name="connsiteX0" fmla="*/ 2178789 w 2975357"/>
                  <a:gd name="connsiteY0" fmla="*/ 1702239 h 1860257"/>
                  <a:gd name="connsiteX1" fmla="*/ 1296994 w 2975357"/>
                  <a:gd name="connsiteY1" fmla="*/ 1783476 h 1860257"/>
                  <a:gd name="connsiteX2" fmla="*/ 473209 w 2975357"/>
                  <a:gd name="connsiteY2" fmla="*/ 1852791 h 1860257"/>
                  <a:gd name="connsiteX3" fmla="*/ 361294 w 2975357"/>
                  <a:gd name="connsiteY3" fmla="*/ 1595840 h 1860257"/>
                  <a:gd name="connsiteX4" fmla="*/ 2897 w 2975357"/>
                  <a:gd name="connsiteY4" fmla="*/ 1494266 h 1860257"/>
                  <a:gd name="connsiteX5" fmla="*/ 171126 w 2975357"/>
                  <a:gd name="connsiteY5" fmla="*/ 1373762 h 1860257"/>
                  <a:gd name="connsiteX6" fmla="*/ 319916 w 2975357"/>
                  <a:gd name="connsiteY6" fmla="*/ 767767 h 1860257"/>
                  <a:gd name="connsiteX7" fmla="*/ 133692 w 2975357"/>
                  <a:gd name="connsiteY7" fmla="*/ 334549 h 1860257"/>
                  <a:gd name="connsiteX8" fmla="*/ 38964 w 2975357"/>
                  <a:gd name="connsiteY8" fmla="*/ 8130 h 1860257"/>
                  <a:gd name="connsiteX9" fmla="*/ 238009 w 2975357"/>
                  <a:gd name="connsiteY9" fmla="*/ 87983 h 1860257"/>
                  <a:gd name="connsiteX10" fmla="*/ 540174 w 2975357"/>
                  <a:gd name="connsiteY10" fmla="*/ 488698 h 1860257"/>
                  <a:gd name="connsiteX11" fmla="*/ 513029 w 2975357"/>
                  <a:gd name="connsiteY11" fmla="*/ 287134 h 1860257"/>
                  <a:gd name="connsiteX12" fmla="*/ 448655 w 2975357"/>
                  <a:gd name="connsiteY12" fmla="*/ 73139 h 1860257"/>
                  <a:gd name="connsiteX13" fmla="*/ 550965 w 2975357"/>
                  <a:gd name="connsiteY13" fmla="*/ 69014 h 1860257"/>
                  <a:gd name="connsiteX14" fmla="*/ 702696 w 2975357"/>
                  <a:gd name="connsiteY14" fmla="*/ 230235 h 1860257"/>
                  <a:gd name="connsiteX15" fmla="*/ 878887 w 2975357"/>
                  <a:gd name="connsiteY15" fmla="*/ 402258 h 1860257"/>
                  <a:gd name="connsiteX16" fmla="*/ 1549950 w 2975357"/>
                  <a:gd name="connsiteY16" fmla="*/ 312981 h 1860257"/>
                  <a:gd name="connsiteX17" fmla="*/ 1818613 w 2975357"/>
                  <a:gd name="connsiteY17" fmla="*/ 493590 h 1860257"/>
                  <a:gd name="connsiteX18" fmla="*/ 1969462 w 2975357"/>
                  <a:gd name="connsiteY18" fmla="*/ 737370 h 1860257"/>
                  <a:gd name="connsiteX19" fmla="*/ 2342321 w 2975357"/>
                  <a:gd name="connsiteY19" fmla="*/ 623282 h 1860257"/>
                  <a:gd name="connsiteX20" fmla="*/ 2560334 w 2975357"/>
                  <a:gd name="connsiteY20" fmla="*/ 489244 h 1860257"/>
                  <a:gd name="connsiteX21" fmla="*/ 2973592 w 2975357"/>
                  <a:gd name="connsiteY21" fmla="*/ 102722 h 1860257"/>
                  <a:gd name="connsiteX22" fmla="*/ 2703282 w 2975357"/>
                  <a:gd name="connsiteY22" fmla="*/ 1039262 h 1860257"/>
                  <a:gd name="connsiteX23" fmla="*/ 2552846 w 2975357"/>
                  <a:gd name="connsiteY23" fmla="*/ 1391511 h 1860257"/>
                  <a:gd name="connsiteX24" fmla="*/ 2481663 w 2975357"/>
                  <a:gd name="connsiteY24" fmla="*/ 1494892 h 1860257"/>
                  <a:gd name="connsiteX25" fmla="*/ 2366368 w 2975357"/>
                  <a:gd name="connsiteY25" fmla="*/ 1622518 h 1860257"/>
                  <a:gd name="connsiteX26" fmla="*/ 2196054 w 2975357"/>
                  <a:gd name="connsiteY26" fmla="*/ 1695103 h 1860257"/>
                  <a:gd name="connsiteX0" fmla="*/ 2181991 w 2978559"/>
                  <a:gd name="connsiteY0" fmla="*/ 1702239 h 1860257"/>
                  <a:gd name="connsiteX1" fmla="*/ 1300196 w 2978559"/>
                  <a:gd name="connsiteY1" fmla="*/ 1783476 h 1860257"/>
                  <a:gd name="connsiteX2" fmla="*/ 476411 w 2978559"/>
                  <a:gd name="connsiteY2" fmla="*/ 1852791 h 1860257"/>
                  <a:gd name="connsiteX3" fmla="*/ 364496 w 2978559"/>
                  <a:gd name="connsiteY3" fmla="*/ 1595840 h 1860257"/>
                  <a:gd name="connsiteX4" fmla="*/ 6099 w 2978559"/>
                  <a:gd name="connsiteY4" fmla="*/ 1494266 h 1860257"/>
                  <a:gd name="connsiteX5" fmla="*/ 174328 w 2978559"/>
                  <a:gd name="connsiteY5" fmla="*/ 1373762 h 1860257"/>
                  <a:gd name="connsiteX6" fmla="*/ 323118 w 2978559"/>
                  <a:gd name="connsiteY6" fmla="*/ 767767 h 1860257"/>
                  <a:gd name="connsiteX7" fmla="*/ 136894 w 2978559"/>
                  <a:gd name="connsiteY7" fmla="*/ 334549 h 1860257"/>
                  <a:gd name="connsiteX8" fmla="*/ 42166 w 2978559"/>
                  <a:gd name="connsiteY8" fmla="*/ 8130 h 1860257"/>
                  <a:gd name="connsiteX9" fmla="*/ 241211 w 2978559"/>
                  <a:gd name="connsiteY9" fmla="*/ 87983 h 1860257"/>
                  <a:gd name="connsiteX10" fmla="*/ 543376 w 2978559"/>
                  <a:gd name="connsiteY10" fmla="*/ 488698 h 1860257"/>
                  <a:gd name="connsiteX11" fmla="*/ 516231 w 2978559"/>
                  <a:gd name="connsiteY11" fmla="*/ 287134 h 1860257"/>
                  <a:gd name="connsiteX12" fmla="*/ 451857 w 2978559"/>
                  <a:gd name="connsiteY12" fmla="*/ 73139 h 1860257"/>
                  <a:gd name="connsiteX13" fmla="*/ 554167 w 2978559"/>
                  <a:gd name="connsiteY13" fmla="*/ 69014 h 1860257"/>
                  <a:gd name="connsiteX14" fmla="*/ 705898 w 2978559"/>
                  <a:gd name="connsiteY14" fmla="*/ 230235 h 1860257"/>
                  <a:gd name="connsiteX15" fmla="*/ 882089 w 2978559"/>
                  <a:gd name="connsiteY15" fmla="*/ 402258 h 1860257"/>
                  <a:gd name="connsiteX16" fmla="*/ 1553152 w 2978559"/>
                  <a:gd name="connsiteY16" fmla="*/ 312981 h 1860257"/>
                  <a:gd name="connsiteX17" fmla="*/ 1821815 w 2978559"/>
                  <a:gd name="connsiteY17" fmla="*/ 493590 h 1860257"/>
                  <a:gd name="connsiteX18" fmla="*/ 1972664 w 2978559"/>
                  <a:gd name="connsiteY18" fmla="*/ 737370 h 1860257"/>
                  <a:gd name="connsiteX19" fmla="*/ 2345523 w 2978559"/>
                  <a:gd name="connsiteY19" fmla="*/ 623282 h 1860257"/>
                  <a:gd name="connsiteX20" fmla="*/ 2563536 w 2978559"/>
                  <a:gd name="connsiteY20" fmla="*/ 489244 h 1860257"/>
                  <a:gd name="connsiteX21" fmla="*/ 2976794 w 2978559"/>
                  <a:gd name="connsiteY21" fmla="*/ 102722 h 1860257"/>
                  <a:gd name="connsiteX22" fmla="*/ 2706484 w 2978559"/>
                  <a:gd name="connsiteY22" fmla="*/ 1039262 h 1860257"/>
                  <a:gd name="connsiteX23" fmla="*/ 2556048 w 2978559"/>
                  <a:gd name="connsiteY23" fmla="*/ 1391511 h 1860257"/>
                  <a:gd name="connsiteX24" fmla="*/ 2484865 w 2978559"/>
                  <a:gd name="connsiteY24" fmla="*/ 1494892 h 1860257"/>
                  <a:gd name="connsiteX25" fmla="*/ 2369570 w 2978559"/>
                  <a:gd name="connsiteY25" fmla="*/ 1622518 h 1860257"/>
                  <a:gd name="connsiteX26" fmla="*/ 2199256 w 2978559"/>
                  <a:gd name="connsiteY26" fmla="*/ 1695103 h 1860257"/>
                  <a:gd name="connsiteX0" fmla="*/ 2187624 w 2984192"/>
                  <a:gd name="connsiteY0" fmla="*/ 1702239 h 1860257"/>
                  <a:gd name="connsiteX1" fmla="*/ 1305829 w 2984192"/>
                  <a:gd name="connsiteY1" fmla="*/ 1783476 h 1860257"/>
                  <a:gd name="connsiteX2" fmla="*/ 482044 w 2984192"/>
                  <a:gd name="connsiteY2" fmla="*/ 1852791 h 1860257"/>
                  <a:gd name="connsiteX3" fmla="*/ 370129 w 2984192"/>
                  <a:gd name="connsiteY3" fmla="*/ 1595840 h 1860257"/>
                  <a:gd name="connsiteX4" fmla="*/ 11732 w 2984192"/>
                  <a:gd name="connsiteY4" fmla="*/ 1494266 h 1860257"/>
                  <a:gd name="connsiteX5" fmla="*/ 137208 w 2984192"/>
                  <a:gd name="connsiteY5" fmla="*/ 1373762 h 1860257"/>
                  <a:gd name="connsiteX6" fmla="*/ 328751 w 2984192"/>
                  <a:gd name="connsiteY6" fmla="*/ 767767 h 1860257"/>
                  <a:gd name="connsiteX7" fmla="*/ 142527 w 2984192"/>
                  <a:gd name="connsiteY7" fmla="*/ 334549 h 1860257"/>
                  <a:gd name="connsiteX8" fmla="*/ 47799 w 2984192"/>
                  <a:gd name="connsiteY8" fmla="*/ 8130 h 1860257"/>
                  <a:gd name="connsiteX9" fmla="*/ 246844 w 2984192"/>
                  <a:gd name="connsiteY9" fmla="*/ 87983 h 1860257"/>
                  <a:gd name="connsiteX10" fmla="*/ 549009 w 2984192"/>
                  <a:gd name="connsiteY10" fmla="*/ 488698 h 1860257"/>
                  <a:gd name="connsiteX11" fmla="*/ 521864 w 2984192"/>
                  <a:gd name="connsiteY11" fmla="*/ 287134 h 1860257"/>
                  <a:gd name="connsiteX12" fmla="*/ 457490 w 2984192"/>
                  <a:gd name="connsiteY12" fmla="*/ 73139 h 1860257"/>
                  <a:gd name="connsiteX13" fmla="*/ 559800 w 2984192"/>
                  <a:gd name="connsiteY13" fmla="*/ 69014 h 1860257"/>
                  <a:gd name="connsiteX14" fmla="*/ 711531 w 2984192"/>
                  <a:gd name="connsiteY14" fmla="*/ 230235 h 1860257"/>
                  <a:gd name="connsiteX15" fmla="*/ 887722 w 2984192"/>
                  <a:gd name="connsiteY15" fmla="*/ 402258 h 1860257"/>
                  <a:gd name="connsiteX16" fmla="*/ 1558785 w 2984192"/>
                  <a:gd name="connsiteY16" fmla="*/ 312981 h 1860257"/>
                  <a:gd name="connsiteX17" fmla="*/ 1827448 w 2984192"/>
                  <a:gd name="connsiteY17" fmla="*/ 493590 h 1860257"/>
                  <a:gd name="connsiteX18" fmla="*/ 1978297 w 2984192"/>
                  <a:gd name="connsiteY18" fmla="*/ 737370 h 1860257"/>
                  <a:gd name="connsiteX19" fmla="*/ 2351156 w 2984192"/>
                  <a:gd name="connsiteY19" fmla="*/ 623282 h 1860257"/>
                  <a:gd name="connsiteX20" fmla="*/ 2569169 w 2984192"/>
                  <a:gd name="connsiteY20" fmla="*/ 489244 h 1860257"/>
                  <a:gd name="connsiteX21" fmla="*/ 2982427 w 2984192"/>
                  <a:gd name="connsiteY21" fmla="*/ 102722 h 1860257"/>
                  <a:gd name="connsiteX22" fmla="*/ 2712117 w 2984192"/>
                  <a:gd name="connsiteY22" fmla="*/ 1039262 h 1860257"/>
                  <a:gd name="connsiteX23" fmla="*/ 2561681 w 2984192"/>
                  <a:gd name="connsiteY23" fmla="*/ 1391511 h 1860257"/>
                  <a:gd name="connsiteX24" fmla="*/ 2490498 w 2984192"/>
                  <a:gd name="connsiteY24" fmla="*/ 1494892 h 1860257"/>
                  <a:gd name="connsiteX25" fmla="*/ 2375203 w 2984192"/>
                  <a:gd name="connsiteY25" fmla="*/ 1622518 h 1860257"/>
                  <a:gd name="connsiteX26" fmla="*/ 2204889 w 2984192"/>
                  <a:gd name="connsiteY26" fmla="*/ 1695103 h 1860257"/>
                  <a:gd name="connsiteX0" fmla="*/ 2187624 w 2984192"/>
                  <a:gd name="connsiteY0" fmla="*/ 1702239 h 1860257"/>
                  <a:gd name="connsiteX1" fmla="*/ 1305829 w 2984192"/>
                  <a:gd name="connsiteY1" fmla="*/ 1783476 h 1860257"/>
                  <a:gd name="connsiteX2" fmla="*/ 482044 w 2984192"/>
                  <a:gd name="connsiteY2" fmla="*/ 1852791 h 1860257"/>
                  <a:gd name="connsiteX3" fmla="*/ 370129 w 2984192"/>
                  <a:gd name="connsiteY3" fmla="*/ 1595840 h 1860257"/>
                  <a:gd name="connsiteX4" fmla="*/ 11732 w 2984192"/>
                  <a:gd name="connsiteY4" fmla="*/ 1494266 h 1860257"/>
                  <a:gd name="connsiteX5" fmla="*/ 137208 w 2984192"/>
                  <a:gd name="connsiteY5" fmla="*/ 1373762 h 1860257"/>
                  <a:gd name="connsiteX6" fmla="*/ 328751 w 2984192"/>
                  <a:gd name="connsiteY6" fmla="*/ 767767 h 1860257"/>
                  <a:gd name="connsiteX7" fmla="*/ 142527 w 2984192"/>
                  <a:gd name="connsiteY7" fmla="*/ 334549 h 1860257"/>
                  <a:gd name="connsiteX8" fmla="*/ 47799 w 2984192"/>
                  <a:gd name="connsiteY8" fmla="*/ 8130 h 1860257"/>
                  <a:gd name="connsiteX9" fmla="*/ 246844 w 2984192"/>
                  <a:gd name="connsiteY9" fmla="*/ 87983 h 1860257"/>
                  <a:gd name="connsiteX10" fmla="*/ 549009 w 2984192"/>
                  <a:gd name="connsiteY10" fmla="*/ 488698 h 1860257"/>
                  <a:gd name="connsiteX11" fmla="*/ 521864 w 2984192"/>
                  <a:gd name="connsiteY11" fmla="*/ 287134 h 1860257"/>
                  <a:gd name="connsiteX12" fmla="*/ 457490 w 2984192"/>
                  <a:gd name="connsiteY12" fmla="*/ 73139 h 1860257"/>
                  <a:gd name="connsiteX13" fmla="*/ 559800 w 2984192"/>
                  <a:gd name="connsiteY13" fmla="*/ 69014 h 1860257"/>
                  <a:gd name="connsiteX14" fmla="*/ 711531 w 2984192"/>
                  <a:gd name="connsiteY14" fmla="*/ 230235 h 1860257"/>
                  <a:gd name="connsiteX15" fmla="*/ 887722 w 2984192"/>
                  <a:gd name="connsiteY15" fmla="*/ 402258 h 1860257"/>
                  <a:gd name="connsiteX16" fmla="*/ 1558785 w 2984192"/>
                  <a:gd name="connsiteY16" fmla="*/ 312981 h 1860257"/>
                  <a:gd name="connsiteX17" fmla="*/ 1827448 w 2984192"/>
                  <a:gd name="connsiteY17" fmla="*/ 493590 h 1860257"/>
                  <a:gd name="connsiteX18" fmla="*/ 1978297 w 2984192"/>
                  <a:gd name="connsiteY18" fmla="*/ 737370 h 1860257"/>
                  <a:gd name="connsiteX19" fmla="*/ 2351156 w 2984192"/>
                  <a:gd name="connsiteY19" fmla="*/ 623282 h 1860257"/>
                  <a:gd name="connsiteX20" fmla="*/ 2569169 w 2984192"/>
                  <a:gd name="connsiteY20" fmla="*/ 489244 h 1860257"/>
                  <a:gd name="connsiteX21" fmla="*/ 2982427 w 2984192"/>
                  <a:gd name="connsiteY21" fmla="*/ 102722 h 1860257"/>
                  <a:gd name="connsiteX22" fmla="*/ 2712117 w 2984192"/>
                  <a:gd name="connsiteY22" fmla="*/ 1039262 h 1860257"/>
                  <a:gd name="connsiteX23" fmla="*/ 2561681 w 2984192"/>
                  <a:gd name="connsiteY23" fmla="*/ 1391511 h 1860257"/>
                  <a:gd name="connsiteX24" fmla="*/ 2490498 w 2984192"/>
                  <a:gd name="connsiteY24" fmla="*/ 1494892 h 1860257"/>
                  <a:gd name="connsiteX25" fmla="*/ 2375203 w 2984192"/>
                  <a:gd name="connsiteY25" fmla="*/ 1622518 h 1860257"/>
                  <a:gd name="connsiteX26" fmla="*/ 2204889 w 2984192"/>
                  <a:gd name="connsiteY26" fmla="*/ 1695103 h 1860257"/>
                  <a:gd name="connsiteX0" fmla="*/ 2629266 w 3425834"/>
                  <a:gd name="connsiteY0" fmla="*/ 1702239 h 1860257"/>
                  <a:gd name="connsiteX1" fmla="*/ 1747471 w 3425834"/>
                  <a:gd name="connsiteY1" fmla="*/ 1783476 h 1860257"/>
                  <a:gd name="connsiteX2" fmla="*/ 923686 w 3425834"/>
                  <a:gd name="connsiteY2" fmla="*/ 1852791 h 1860257"/>
                  <a:gd name="connsiteX3" fmla="*/ 811771 w 3425834"/>
                  <a:gd name="connsiteY3" fmla="*/ 1595840 h 1860257"/>
                  <a:gd name="connsiteX4" fmla="*/ 2092 w 3425834"/>
                  <a:gd name="connsiteY4" fmla="*/ 1746190 h 1860257"/>
                  <a:gd name="connsiteX5" fmla="*/ 578850 w 3425834"/>
                  <a:gd name="connsiteY5" fmla="*/ 1373762 h 1860257"/>
                  <a:gd name="connsiteX6" fmla="*/ 770393 w 3425834"/>
                  <a:gd name="connsiteY6" fmla="*/ 767767 h 1860257"/>
                  <a:gd name="connsiteX7" fmla="*/ 584169 w 3425834"/>
                  <a:gd name="connsiteY7" fmla="*/ 334549 h 1860257"/>
                  <a:gd name="connsiteX8" fmla="*/ 489441 w 3425834"/>
                  <a:gd name="connsiteY8" fmla="*/ 8130 h 1860257"/>
                  <a:gd name="connsiteX9" fmla="*/ 688486 w 3425834"/>
                  <a:gd name="connsiteY9" fmla="*/ 87983 h 1860257"/>
                  <a:gd name="connsiteX10" fmla="*/ 990651 w 3425834"/>
                  <a:gd name="connsiteY10" fmla="*/ 488698 h 1860257"/>
                  <a:gd name="connsiteX11" fmla="*/ 963506 w 3425834"/>
                  <a:gd name="connsiteY11" fmla="*/ 287134 h 1860257"/>
                  <a:gd name="connsiteX12" fmla="*/ 899132 w 3425834"/>
                  <a:gd name="connsiteY12" fmla="*/ 73139 h 1860257"/>
                  <a:gd name="connsiteX13" fmla="*/ 1001442 w 3425834"/>
                  <a:gd name="connsiteY13" fmla="*/ 69014 h 1860257"/>
                  <a:gd name="connsiteX14" fmla="*/ 1153173 w 3425834"/>
                  <a:gd name="connsiteY14" fmla="*/ 230235 h 1860257"/>
                  <a:gd name="connsiteX15" fmla="*/ 1329364 w 3425834"/>
                  <a:gd name="connsiteY15" fmla="*/ 402258 h 1860257"/>
                  <a:gd name="connsiteX16" fmla="*/ 2000427 w 3425834"/>
                  <a:gd name="connsiteY16" fmla="*/ 312981 h 1860257"/>
                  <a:gd name="connsiteX17" fmla="*/ 2269090 w 3425834"/>
                  <a:gd name="connsiteY17" fmla="*/ 493590 h 1860257"/>
                  <a:gd name="connsiteX18" fmla="*/ 2419939 w 3425834"/>
                  <a:gd name="connsiteY18" fmla="*/ 737370 h 1860257"/>
                  <a:gd name="connsiteX19" fmla="*/ 2792798 w 3425834"/>
                  <a:gd name="connsiteY19" fmla="*/ 623282 h 1860257"/>
                  <a:gd name="connsiteX20" fmla="*/ 3010811 w 3425834"/>
                  <a:gd name="connsiteY20" fmla="*/ 489244 h 1860257"/>
                  <a:gd name="connsiteX21" fmla="*/ 3424069 w 3425834"/>
                  <a:gd name="connsiteY21" fmla="*/ 102722 h 1860257"/>
                  <a:gd name="connsiteX22" fmla="*/ 3153759 w 3425834"/>
                  <a:gd name="connsiteY22" fmla="*/ 1039262 h 1860257"/>
                  <a:gd name="connsiteX23" fmla="*/ 3003323 w 3425834"/>
                  <a:gd name="connsiteY23" fmla="*/ 1391511 h 1860257"/>
                  <a:gd name="connsiteX24" fmla="*/ 2932140 w 3425834"/>
                  <a:gd name="connsiteY24" fmla="*/ 1494892 h 1860257"/>
                  <a:gd name="connsiteX25" fmla="*/ 2816845 w 3425834"/>
                  <a:gd name="connsiteY25" fmla="*/ 1622518 h 1860257"/>
                  <a:gd name="connsiteX26" fmla="*/ 2646531 w 3425834"/>
                  <a:gd name="connsiteY26" fmla="*/ 1695103 h 1860257"/>
                  <a:gd name="connsiteX0" fmla="*/ 2627337 w 3423905"/>
                  <a:gd name="connsiteY0" fmla="*/ 1702239 h 1919372"/>
                  <a:gd name="connsiteX1" fmla="*/ 1745542 w 3423905"/>
                  <a:gd name="connsiteY1" fmla="*/ 1783476 h 1919372"/>
                  <a:gd name="connsiteX2" fmla="*/ 921757 w 3423905"/>
                  <a:gd name="connsiteY2" fmla="*/ 1852791 h 1919372"/>
                  <a:gd name="connsiteX3" fmla="*/ 638830 w 3423905"/>
                  <a:gd name="connsiteY3" fmla="*/ 1883754 h 1919372"/>
                  <a:gd name="connsiteX4" fmla="*/ 163 w 3423905"/>
                  <a:gd name="connsiteY4" fmla="*/ 1746190 h 1919372"/>
                  <a:gd name="connsiteX5" fmla="*/ 576921 w 3423905"/>
                  <a:gd name="connsiteY5" fmla="*/ 1373762 h 1919372"/>
                  <a:gd name="connsiteX6" fmla="*/ 768464 w 3423905"/>
                  <a:gd name="connsiteY6" fmla="*/ 767767 h 1919372"/>
                  <a:gd name="connsiteX7" fmla="*/ 582240 w 3423905"/>
                  <a:gd name="connsiteY7" fmla="*/ 334549 h 1919372"/>
                  <a:gd name="connsiteX8" fmla="*/ 487512 w 3423905"/>
                  <a:gd name="connsiteY8" fmla="*/ 8130 h 1919372"/>
                  <a:gd name="connsiteX9" fmla="*/ 686557 w 3423905"/>
                  <a:gd name="connsiteY9" fmla="*/ 87983 h 1919372"/>
                  <a:gd name="connsiteX10" fmla="*/ 988722 w 3423905"/>
                  <a:gd name="connsiteY10" fmla="*/ 488698 h 1919372"/>
                  <a:gd name="connsiteX11" fmla="*/ 961577 w 3423905"/>
                  <a:gd name="connsiteY11" fmla="*/ 287134 h 1919372"/>
                  <a:gd name="connsiteX12" fmla="*/ 897203 w 3423905"/>
                  <a:gd name="connsiteY12" fmla="*/ 73139 h 1919372"/>
                  <a:gd name="connsiteX13" fmla="*/ 999513 w 3423905"/>
                  <a:gd name="connsiteY13" fmla="*/ 69014 h 1919372"/>
                  <a:gd name="connsiteX14" fmla="*/ 1151244 w 3423905"/>
                  <a:gd name="connsiteY14" fmla="*/ 230235 h 1919372"/>
                  <a:gd name="connsiteX15" fmla="*/ 1327435 w 3423905"/>
                  <a:gd name="connsiteY15" fmla="*/ 402258 h 1919372"/>
                  <a:gd name="connsiteX16" fmla="*/ 1998498 w 3423905"/>
                  <a:gd name="connsiteY16" fmla="*/ 312981 h 1919372"/>
                  <a:gd name="connsiteX17" fmla="*/ 2267161 w 3423905"/>
                  <a:gd name="connsiteY17" fmla="*/ 493590 h 1919372"/>
                  <a:gd name="connsiteX18" fmla="*/ 2418010 w 3423905"/>
                  <a:gd name="connsiteY18" fmla="*/ 737370 h 1919372"/>
                  <a:gd name="connsiteX19" fmla="*/ 2790869 w 3423905"/>
                  <a:gd name="connsiteY19" fmla="*/ 623282 h 1919372"/>
                  <a:gd name="connsiteX20" fmla="*/ 3008882 w 3423905"/>
                  <a:gd name="connsiteY20" fmla="*/ 489244 h 1919372"/>
                  <a:gd name="connsiteX21" fmla="*/ 3422140 w 3423905"/>
                  <a:gd name="connsiteY21" fmla="*/ 102722 h 1919372"/>
                  <a:gd name="connsiteX22" fmla="*/ 3151830 w 3423905"/>
                  <a:gd name="connsiteY22" fmla="*/ 1039262 h 1919372"/>
                  <a:gd name="connsiteX23" fmla="*/ 3001394 w 3423905"/>
                  <a:gd name="connsiteY23" fmla="*/ 1391511 h 1919372"/>
                  <a:gd name="connsiteX24" fmla="*/ 2930211 w 3423905"/>
                  <a:gd name="connsiteY24" fmla="*/ 1494892 h 1919372"/>
                  <a:gd name="connsiteX25" fmla="*/ 2814916 w 3423905"/>
                  <a:gd name="connsiteY25" fmla="*/ 1622518 h 1919372"/>
                  <a:gd name="connsiteX26" fmla="*/ 2644602 w 3423905"/>
                  <a:gd name="connsiteY26" fmla="*/ 1695103 h 1919372"/>
                  <a:gd name="connsiteX0" fmla="*/ 2627337 w 3423905"/>
                  <a:gd name="connsiteY0" fmla="*/ 1702239 h 1919372"/>
                  <a:gd name="connsiteX1" fmla="*/ 1745542 w 3423905"/>
                  <a:gd name="connsiteY1" fmla="*/ 1783476 h 1919372"/>
                  <a:gd name="connsiteX2" fmla="*/ 921757 w 3423905"/>
                  <a:gd name="connsiteY2" fmla="*/ 1852791 h 1919372"/>
                  <a:gd name="connsiteX3" fmla="*/ 638830 w 3423905"/>
                  <a:gd name="connsiteY3" fmla="*/ 1883754 h 1919372"/>
                  <a:gd name="connsiteX4" fmla="*/ 163 w 3423905"/>
                  <a:gd name="connsiteY4" fmla="*/ 1746190 h 1919372"/>
                  <a:gd name="connsiteX5" fmla="*/ 576921 w 3423905"/>
                  <a:gd name="connsiteY5" fmla="*/ 1373762 h 1919372"/>
                  <a:gd name="connsiteX6" fmla="*/ 768464 w 3423905"/>
                  <a:gd name="connsiteY6" fmla="*/ 767767 h 1919372"/>
                  <a:gd name="connsiteX7" fmla="*/ 582240 w 3423905"/>
                  <a:gd name="connsiteY7" fmla="*/ 334549 h 1919372"/>
                  <a:gd name="connsiteX8" fmla="*/ 487512 w 3423905"/>
                  <a:gd name="connsiteY8" fmla="*/ 8130 h 1919372"/>
                  <a:gd name="connsiteX9" fmla="*/ 686557 w 3423905"/>
                  <a:gd name="connsiteY9" fmla="*/ 87983 h 1919372"/>
                  <a:gd name="connsiteX10" fmla="*/ 988722 w 3423905"/>
                  <a:gd name="connsiteY10" fmla="*/ 488698 h 1919372"/>
                  <a:gd name="connsiteX11" fmla="*/ 961577 w 3423905"/>
                  <a:gd name="connsiteY11" fmla="*/ 287134 h 1919372"/>
                  <a:gd name="connsiteX12" fmla="*/ 897203 w 3423905"/>
                  <a:gd name="connsiteY12" fmla="*/ 73139 h 1919372"/>
                  <a:gd name="connsiteX13" fmla="*/ 999513 w 3423905"/>
                  <a:gd name="connsiteY13" fmla="*/ 69014 h 1919372"/>
                  <a:gd name="connsiteX14" fmla="*/ 1151244 w 3423905"/>
                  <a:gd name="connsiteY14" fmla="*/ 230235 h 1919372"/>
                  <a:gd name="connsiteX15" fmla="*/ 1327435 w 3423905"/>
                  <a:gd name="connsiteY15" fmla="*/ 402258 h 1919372"/>
                  <a:gd name="connsiteX16" fmla="*/ 1998498 w 3423905"/>
                  <a:gd name="connsiteY16" fmla="*/ 312981 h 1919372"/>
                  <a:gd name="connsiteX17" fmla="*/ 2267161 w 3423905"/>
                  <a:gd name="connsiteY17" fmla="*/ 493590 h 1919372"/>
                  <a:gd name="connsiteX18" fmla="*/ 2418010 w 3423905"/>
                  <a:gd name="connsiteY18" fmla="*/ 737370 h 1919372"/>
                  <a:gd name="connsiteX19" fmla="*/ 2790869 w 3423905"/>
                  <a:gd name="connsiteY19" fmla="*/ 623282 h 1919372"/>
                  <a:gd name="connsiteX20" fmla="*/ 3008882 w 3423905"/>
                  <a:gd name="connsiteY20" fmla="*/ 489244 h 1919372"/>
                  <a:gd name="connsiteX21" fmla="*/ 3422140 w 3423905"/>
                  <a:gd name="connsiteY21" fmla="*/ 102722 h 1919372"/>
                  <a:gd name="connsiteX22" fmla="*/ 3151830 w 3423905"/>
                  <a:gd name="connsiteY22" fmla="*/ 1039262 h 1919372"/>
                  <a:gd name="connsiteX23" fmla="*/ 3001394 w 3423905"/>
                  <a:gd name="connsiteY23" fmla="*/ 1391511 h 1919372"/>
                  <a:gd name="connsiteX24" fmla="*/ 2930211 w 3423905"/>
                  <a:gd name="connsiteY24" fmla="*/ 1494892 h 1919372"/>
                  <a:gd name="connsiteX25" fmla="*/ 2814916 w 3423905"/>
                  <a:gd name="connsiteY25" fmla="*/ 1622518 h 1919372"/>
                  <a:gd name="connsiteX26" fmla="*/ 2644602 w 3423905"/>
                  <a:gd name="connsiteY26" fmla="*/ 1695103 h 1919372"/>
                  <a:gd name="connsiteX0" fmla="*/ 2627337 w 3423905"/>
                  <a:gd name="connsiteY0" fmla="*/ 1702239 h 1883755"/>
                  <a:gd name="connsiteX1" fmla="*/ 1745542 w 3423905"/>
                  <a:gd name="connsiteY1" fmla="*/ 1783476 h 1883755"/>
                  <a:gd name="connsiteX2" fmla="*/ 921757 w 3423905"/>
                  <a:gd name="connsiteY2" fmla="*/ 1852791 h 1883755"/>
                  <a:gd name="connsiteX3" fmla="*/ 638830 w 3423905"/>
                  <a:gd name="connsiteY3" fmla="*/ 1883754 h 1883755"/>
                  <a:gd name="connsiteX4" fmla="*/ 163 w 3423905"/>
                  <a:gd name="connsiteY4" fmla="*/ 1746190 h 1883755"/>
                  <a:gd name="connsiteX5" fmla="*/ 576921 w 3423905"/>
                  <a:gd name="connsiteY5" fmla="*/ 1373762 h 1883755"/>
                  <a:gd name="connsiteX6" fmla="*/ 768464 w 3423905"/>
                  <a:gd name="connsiteY6" fmla="*/ 767767 h 1883755"/>
                  <a:gd name="connsiteX7" fmla="*/ 582240 w 3423905"/>
                  <a:gd name="connsiteY7" fmla="*/ 334549 h 1883755"/>
                  <a:gd name="connsiteX8" fmla="*/ 487512 w 3423905"/>
                  <a:gd name="connsiteY8" fmla="*/ 8130 h 1883755"/>
                  <a:gd name="connsiteX9" fmla="*/ 686557 w 3423905"/>
                  <a:gd name="connsiteY9" fmla="*/ 87983 h 1883755"/>
                  <a:gd name="connsiteX10" fmla="*/ 988722 w 3423905"/>
                  <a:gd name="connsiteY10" fmla="*/ 488698 h 1883755"/>
                  <a:gd name="connsiteX11" fmla="*/ 961577 w 3423905"/>
                  <a:gd name="connsiteY11" fmla="*/ 287134 h 1883755"/>
                  <a:gd name="connsiteX12" fmla="*/ 897203 w 3423905"/>
                  <a:gd name="connsiteY12" fmla="*/ 73139 h 1883755"/>
                  <a:gd name="connsiteX13" fmla="*/ 999513 w 3423905"/>
                  <a:gd name="connsiteY13" fmla="*/ 69014 h 1883755"/>
                  <a:gd name="connsiteX14" fmla="*/ 1151244 w 3423905"/>
                  <a:gd name="connsiteY14" fmla="*/ 230235 h 1883755"/>
                  <a:gd name="connsiteX15" fmla="*/ 1327435 w 3423905"/>
                  <a:gd name="connsiteY15" fmla="*/ 402258 h 1883755"/>
                  <a:gd name="connsiteX16" fmla="*/ 1998498 w 3423905"/>
                  <a:gd name="connsiteY16" fmla="*/ 312981 h 1883755"/>
                  <a:gd name="connsiteX17" fmla="*/ 2267161 w 3423905"/>
                  <a:gd name="connsiteY17" fmla="*/ 493590 h 1883755"/>
                  <a:gd name="connsiteX18" fmla="*/ 2418010 w 3423905"/>
                  <a:gd name="connsiteY18" fmla="*/ 737370 h 1883755"/>
                  <a:gd name="connsiteX19" fmla="*/ 2790869 w 3423905"/>
                  <a:gd name="connsiteY19" fmla="*/ 623282 h 1883755"/>
                  <a:gd name="connsiteX20" fmla="*/ 3008882 w 3423905"/>
                  <a:gd name="connsiteY20" fmla="*/ 489244 h 1883755"/>
                  <a:gd name="connsiteX21" fmla="*/ 3422140 w 3423905"/>
                  <a:gd name="connsiteY21" fmla="*/ 102722 h 1883755"/>
                  <a:gd name="connsiteX22" fmla="*/ 3151830 w 3423905"/>
                  <a:gd name="connsiteY22" fmla="*/ 1039262 h 1883755"/>
                  <a:gd name="connsiteX23" fmla="*/ 3001394 w 3423905"/>
                  <a:gd name="connsiteY23" fmla="*/ 1391511 h 1883755"/>
                  <a:gd name="connsiteX24" fmla="*/ 2930211 w 3423905"/>
                  <a:gd name="connsiteY24" fmla="*/ 1494892 h 1883755"/>
                  <a:gd name="connsiteX25" fmla="*/ 2814916 w 3423905"/>
                  <a:gd name="connsiteY25" fmla="*/ 1622518 h 1883755"/>
                  <a:gd name="connsiteX26" fmla="*/ 2644602 w 3423905"/>
                  <a:gd name="connsiteY26" fmla="*/ 1695103 h 1883755"/>
                  <a:gd name="connsiteX0" fmla="*/ 2627337 w 3423905"/>
                  <a:gd name="connsiteY0" fmla="*/ 1702239 h 1883754"/>
                  <a:gd name="connsiteX1" fmla="*/ 1745542 w 3423905"/>
                  <a:gd name="connsiteY1" fmla="*/ 1783476 h 1883754"/>
                  <a:gd name="connsiteX2" fmla="*/ 921757 w 3423905"/>
                  <a:gd name="connsiteY2" fmla="*/ 1852791 h 1883754"/>
                  <a:gd name="connsiteX3" fmla="*/ 638830 w 3423905"/>
                  <a:gd name="connsiteY3" fmla="*/ 1883754 h 1883754"/>
                  <a:gd name="connsiteX4" fmla="*/ 163 w 3423905"/>
                  <a:gd name="connsiteY4" fmla="*/ 1746190 h 1883754"/>
                  <a:gd name="connsiteX5" fmla="*/ 576921 w 3423905"/>
                  <a:gd name="connsiteY5" fmla="*/ 1373762 h 1883754"/>
                  <a:gd name="connsiteX6" fmla="*/ 768464 w 3423905"/>
                  <a:gd name="connsiteY6" fmla="*/ 767767 h 1883754"/>
                  <a:gd name="connsiteX7" fmla="*/ 582240 w 3423905"/>
                  <a:gd name="connsiteY7" fmla="*/ 334549 h 1883754"/>
                  <a:gd name="connsiteX8" fmla="*/ 487512 w 3423905"/>
                  <a:gd name="connsiteY8" fmla="*/ 8130 h 1883754"/>
                  <a:gd name="connsiteX9" fmla="*/ 686557 w 3423905"/>
                  <a:gd name="connsiteY9" fmla="*/ 87983 h 1883754"/>
                  <a:gd name="connsiteX10" fmla="*/ 988722 w 3423905"/>
                  <a:gd name="connsiteY10" fmla="*/ 488698 h 1883754"/>
                  <a:gd name="connsiteX11" fmla="*/ 961577 w 3423905"/>
                  <a:gd name="connsiteY11" fmla="*/ 287134 h 1883754"/>
                  <a:gd name="connsiteX12" fmla="*/ 897203 w 3423905"/>
                  <a:gd name="connsiteY12" fmla="*/ 73139 h 1883754"/>
                  <a:gd name="connsiteX13" fmla="*/ 999513 w 3423905"/>
                  <a:gd name="connsiteY13" fmla="*/ 69014 h 1883754"/>
                  <a:gd name="connsiteX14" fmla="*/ 1151244 w 3423905"/>
                  <a:gd name="connsiteY14" fmla="*/ 230235 h 1883754"/>
                  <a:gd name="connsiteX15" fmla="*/ 1327435 w 3423905"/>
                  <a:gd name="connsiteY15" fmla="*/ 402258 h 1883754"/>
                  <a:gd name="connsiteX16" fmla="*/ 1998498 w 3423905"/>
                  <a:gd name="connsiteY16" fmla="*/ 312981 h 1883754"/>
                  <a:gd name="connsiteX17" fmla="*/ 2267161 w 3423905"/>
                  <a:gd name="connsiteY17" fmla="*/ 493590 h 1883754"/>
                  <a:gd name="connsiteX18" fmla="*/ 2418010 w 3423905"/>
                  <a:gd name="connsiteY18" fmla="*/ 737370 h 1883754"/>
                  <a:gd name="connsiteX19" fmla="*/ 2790869 w 3423905"/>
                  <a:gd name="connsiteY19" fmla="*/ 623282 h 1883754"/>
                  <a:gd name="connsiteX20" fmla="*/ 3008882 w 3423905"/>
                  <a:gd name="connsiteY20" fmla="*/ 489244 h 1883754"/>
                  <a:gd name="connsiteX21" fmla="*/ 3422140 w 3423905"/>
                  <a:gd name="connsiteY21" fmla="*/ 102722 h 1883754"/>
                  <a:gd name="connsiteX22" fmla="*/ 3151830 w 3423905"/>
                  <a:gd name="connsiteY22" fmla="*/ 1039262 h 1883754"/>
                  <a:gd name="connsiteX23" fmla="*/ 3001394 w 3423905"/>
                  <a:gd name="connsiteY23" fmla="*/ 1391511 h 1883754"/>
                  <a:gd name="connsiteX24" fmla="*/ 2930211 w 3423905"/>
                  <a:gd name="connsiteY24" fmla="*/ 1494892 h 1883754"/>
                  <a:gd name="connsiteX25" fmla="*/ 2814916 w 3423905"/>
                  <a:gd name="connsiteY25" fmla="*/ 1622518 h 1883754"/>
                  <a:gd name="connsiteX26" fmla="*/ 2749109 w 3423905"/>
                  <a:gd name="connsiteY26" fmla="*/ 1677109 h 1883754"/>
                  <a:gd name="connsiteX0" fmla="*/ 2627337 w 3423905"/>
                  <a:gd name="connsiteY0" fmla="*/ 1702239 h 1883754"/>
                  <a:gd name="connsiteX1" fmla="*/ 1745542 w 3423905"/>
                  <a:gd name="connsiteY1" fmla="*/ 1783476 h 1883754"/>
                  <a:gd name="connsiteX2" fmla="*/ 921757 w 3423905"/>
                  <a:gd name="connsiteY2" fmla="*/ 1852791 h 1883754"/>
                  <a:gd name="connsiteX3" fmla="*/ 638830 w 3423905"/>
                  <a:gd name="connsiteY3" fmla="*/ 1883754 h 1883754"/>
                  <a:gd name="connsiteX4" fmla="*/ 163 w 3423905"/>
                  <a:gd name="connsiteY4" fmla="*/ 1746190 h 1883754"/>
                  <a:gd name="connsiteX5" fmla="*/ 576921 w 3423905"/>
                  <a:gd name="connsiteY5" fmla="*/ 1373762 h 1883754"/>
                  <a:gd name="connsiteX6" fmla="*/ 768464 w 3423905"/>
                  <a:gd name="connsiteY6" fmla="*/ 767767 h 1883754"/>
                  <a:gd name="connsiteX7" fmla="*/ 582240 w 3423905"/>
                  <a:gd name="connsiteY7" fmla="*/ 334549 h 1883754"/>
                  <a:gd name="connsiteX8" fmla="*/ 487512 w 3423905"/>
                  <a:gd name="connsiteY8" fmla="*/ 8130 h 1883754"/>
                  <a:gd name="connsiteX9" fmla="*/ 686557 w 3423905"/>
                  <a:gd name="connsiteY9" fmla="*/ 87983 h 1883754"/>
                  <a:gd name="connsiteX10" fmla="*/ 988722 w 3423905"/>
                  <a:gd name="connsiteY10" fmla="*/ 488698 h 1883754"/>
                  <a:gd name="connsiteX11" fmla="*/ 961577 w 3423905"/>
                  <a:gd name="connsiteY11" fmla="*/ 287134 h 1883754"/>
                  <a:gd name="connsiteX12" fmla="*/ 897203 w 3423905"/>
                  <a:gd name="connsiteY12" fmla="*/ 73139 h 1883754"/>
                  <a:gd name="connsiteX13" fmla="*/ 999513 w 3423905"/>
                  <a:gd name="connsiteY13" fmla="*/ 69014 h 1883754"/>
                  <a:gd name="connsiteX14" fmla="*/ 1151244 w 3423905"/>
                  <a:gd name="connsiteY14" fmla="*/ 230235 h 1883754"/>
                  <a:gd name="connsiteX15" fmla="*/ 1327435 w 3423905"/>
                  <a:gd name="connsiteY15" fmla="*/ 402258 h 1883754"/>
                  <a:gd name="connsiteX16" fmla="*/ 1998498 w 3423905"/>
                  <a:gd name="connsiteY16" fmla="*/ 312981 h 1883754"/>
                  <a:gd name="connsiteX17" fmla="*/ 2267161 w 3423905"/>
                  <a:gd name="connsiteY17" fmla="*/ 493590 h 1883754"/>
                  <a:gd name="connsiteX18" fmla="*/ 2418010 w 3423905"/>
                  <a:gd name="connsiteY18" fmla="*/ 737370 h 1883754"/>
                  <a:gd name="connsiteX19" fmla="*/ 2790869 w 3423905"/>
                  <a:gd name="connsiteY19" fmla="*/ 623282 h 1883754"/>
                  <a:gd name="connsiteX20" fmla="*/ 3008882 w 3423905"/>
                  <a:gd name="connsiteY20" fmla="*/ 489244 h 1883754"/>
                  <a:gd name="connsiteX21" fmla="*/ 3422140 w 3423905"/>
                  <a:gd name="connsiteY21" fmla="*/ 102722 h 1883754"/>
                  <a:gd name="connsiteX22" fmla="*/ 3151830 w 3423905"/>
                  <a:gd name="connsiteY22" fmla="*/ 1039262 h 1883754"/>
                  <a:gd name="connsiteX23" fmla="*/ 3001394 w 3423905"/>
                  <a:gd name="connsiteY23" fmla="*/ 1391511 h 1883754"/>
                  <a:gd name="connsiteX24" fmla="*/ 2930211 w 3423905"/>
                  <a:gd name="connsiteY24" fmla="*/ 1494892 h 1883754"/>
                  <a:gd name="connsiteX25" fmla="*/ 2814916 w 3423905"/>
                  <a:gd name="connsiteY25" fmla="*/ 1622518 h 1883754"/>
                  <a:gd name="connsiteX26" fmla="*/ 2749109 w 3423905"/>
                  <a:gd name="connsiteY26" fmla="*/ 1677109 h 1883754"/>
                  <a:gd name="connsiteX0" fmla="*/ 2627337 w 3423905"/>
                  <a:gd name="connsiteY0" fmla="*/ 1702239 h 1883754"/>
                  <a:gd name="connsiteX1" fmla="*/ 1721790 w 3423905"/>
                  <a:gd name="connsiteY1" fmla="*/ 1807469 h 1883754"/>
                  <a:gd name="connsiteX2" fmla="*/ 921757 w 3423905"/>
                  <a:gd name="connsiteY2" fmla="*/ 1852791 h 1883754"/>
                  <a:gd name="connsiteX3" fmla="*/ 638830 w 3423905"/>
                  <a:gd name="connsiteY3" fmla="*/ 1883754 h 1883754"/>
                  <a:gd name="connsiteX4" fmla="*/ 163 w 3423905"/>
                  <a:gd name="connsiteY4" fmla="*/ 1746190 h 1883754"/>
                  <a:gd name="connsiteX5" fmla="*/ 576921 w 3423905"/>
                  <a:gd name="connsiteY5" fmla="*/ 1373762 h 1883754"/>
                  <a:gd name="connsiteX6" fmla="*/ 768464 w 3423905"/>
                  <a:gd name="connsiteY6" fmla="*/ 767767 h 1883754"/>
                  <a:gd name="connsiteX7" fmla="*/ 582240 w 3423905"/>
                  <a:gd name="connsiteY7" fmla="*/ 334549 h 1883754"/>
                  <a:gd name="connsiteX8" fmla="*/ 487512 w 3423905"/>
                  <a:gd name="connsiteY8" fmla="*/ 8130 h 1883754"/>
                  <a:gd name="connsiteX9" fmla="*/ 686557 w 3423905"/>
                  <a:gd name="connsiteY9" fmla="*/ 87983 h 1883754"/>
                  <a:gd name="connsiteX10" fmla="*/ 988722 w 3423905"/>
                  <a:gd name="connsiteY10" fmla="*/ 488698 h 1883754"/>
                  <a:gd name="connsiteX11" fmla="*/ 961577 w 3423905"/>
                  <a:gd name="connsiteY11" fmla="*/ 287134 h 1883754"/>
                  <a:gd name="connsiteX12" fmla="*/ 897203 w 3423905"/>
                  <a:gd name="connsiteY12" fmla="*/ 73139 h 1883754"/>
                  <a:gd name="connsiteX13" fmla="*/ 999513 w 3423905"/>
                  <a:gd name="connsiteY13" fmla="*/ 69014 h 1883754"/>
                  <a:gd name="connsiteX14" fmla="*/ 1151244 w 3423905"/>
                  <a:gd name="connsiteY14" fmla="*/ 230235 h 1883754"/>
                  <a:gd name="connsiteX15" fmla="*/ 1327435 w 3423905"/>
                  <a:gd name="connsiteY15" fmla="*/ 402258 h 1883754"/>
                  <a:gd name="connsiteX16" fmla="*/ 1998498 w 3423905"/>
                  <a:gd name="connsiteY16" fmla="*/ 312981 h 1883754"/>
                  <a:gd name="connsiteX17" fmla="*/ 2267161 w 3423905"/>
                  <a:gd name="connsiteY17" fmla="*/ 493590 h 1883754"/>
                  <a:gd name="connsiteX18" fmla="*/ 2418010 w 3423905"/>
                  <a:gd name="connsiteY18" fmla="*/ 737370 h 1883754"/>
                  <a:gd name="connsiteX19" fmla="*/ 2790869 w 3423905"/>
                  <a:gd name="connsiteY19" fmla="*/ 623282 h 1883754"/>
                  <a:gd name="connsiteX20" fmla="*/ 3008882 w 3423905"/>
                  <a:gd name="connsiteY20" fmla="*/ 489244 h 1883754"/>
                  <a:gd name="connsiteX21" fmla="*/ 3422140 w 3423905"/>
                  <a:gd name="connsiteY21" fmla="*/ 102722 h 1883754"/>
                  <a:gd name="connsiteX22" fmla="*/ 3151830 w 3423905"/>
                  <a:gd name="connsiteY22" fmla="*/ 1039262 h 1883754"/>
                  <a:gd name="connsiteX23" fmla="*/ 3001394 w 3423905"/>
                  <a:gd name="connsiteY23" fmla="*/ 1391511 h 1883754"/>
                  <a:gd name="connsiteX24" fmla="*/ 2930211 w 3423905"/>
                  <a:gd name="connsiteY24" fmla="*/ 1494892 h 1883754"/>
                  <a:gd name="connsiteX25" fmla="*/ 2814916 w 3423905"/>
                  <a:gd name="connsiteY25" fmla="*/ 1622518 h 1883754"/>
                  <a:gd name="connsiteX26" fmla="*/ 2749109 w 3423905"/>
                  <a:gd name="connsiteY26" fmla="*/ 1677109 h 1883754"/>
                  <a:gd name="connsiteX0" fmla="*/ 2627337 w 3423905"/>
                  <a:gd name="connsiteY0" fmla="*/ 1702239 h 1883754"/>
                  <a:gd name="connsiteX1" fmla="*/ 2208961 w 3423905"/>
                  <a:gd name="connsiteY1" fmla="*/ 1730555 h 1883754"/>
                  <a:gd name="connsiteX2" fmla="*/ 1721790 w 3423905"/>
                  <a:gd name="connsiteY2" fmla="*/ 1807469 h 1883754"/>
                  <a:gd name="connsiteX3" fmla="*/ 921757 w 3423905"/>
                  <a:gd name="connsiteY3" fmla="*/ 1852791 h 1883754"/>
                  <a:gd name="connsiteX4" fmla="*/ 638830 w 3423905"/>
                  <a:gd name="connsiteY4" fmla="*/ 1883754 h 1883754"/>
                  <a:gd name="connsiteX5" fmla="*/ 163 w 3423905"/>
                  <a:gd name="connsiteY5" fmla="*/ 1746190 h 1883754"/>
                  <a:gd name="connsiteX6" fmla="*/ 576921 w 3423905"/>
                  <a:gd name="connsiteY6" fmla="*/ 1373762 h 1883754"/>
                  <a:gd name="connsiteX7" fmla="*/ 768464 w 3423905"/>
                  <a:gd name="connsiteY7" fmla="*/ 767767 h 1883754"/>
                  <a:gd name="connsiteX8" fmla="*/ 582240 w 3423905"/>
                  <a:gd name="connsiteY8" fmla="*/ 334549 h 1883754"/>
                  <a:gd name="connsiteX9" fmla="*/ 487512 w 3423905"/>
                  <a:gd name="connsiteY9" fmla="*/ 8130 h 1883754"/>
                  <a:gd name="connsiteX10" fmla="*/ 686557 w 3423905"/>
                  <a:gd name="connsiteY10" fmla="*/ 87983 h 1883754"/>
                  <a:gd name="connsiteX11" fmla="*/ 988722 w 3423905"/>
                  <a:gd name="connsiteY11" fmla="*/ 488698 h 1883754"/>
                  <a:gd name="connsiteX12" fmla="*/ 961577 w 3423905"/>
                  <a:gd name="connsiteY12" fmla="*/ 287134 h 1883754"/>
                  <a:gd name="connsiteX13" fmla="*/ 897203 w 3423905"/>
                  <a:gd name="connsiteY13" fmla="*/ 73139 h 1883754"/>
                  <a:gd name="connsiteX14" fmla="*/ 999513 w 3423905"/>
                  <a:gd name="connsiteY14" fmla="*/ 69014 h 1883754"/>
                  <a:gd name="connsiteX15" fmla="*/ 1151244 w 3423905"/>
                  <a:gd name="connsiteY15" fmla="*/ 230235 h 1883754"/>
                  <a:gd name="connsiteX16" fmla="*/ 1327435 w 3423905"/>
                  <a:gd name="connsiteY16" fmla="*/ 402258 h 1883754"/>
                  <a:gd name="connsiteX17" fmla="*/ 1998498 w 3423905"/>
                  <a:gd name="connsiteY17" fmla="*/ 312981 h 1883754"/>
                  <a:gd name="connsiteX18" fmla="*/ 2267161 w 3423905"/>
                  <a:gd name="connsiteY18" fmla="*/ 493590 h 1883754"/>
                  <a:gd name="connsiteX19" fmla="*/ 2418010 w 3423905"/>
                  <a:gd name="connsiteY19" fmla="*/ 737370 h 1883754"/>
                  <a:gd name="connsiteX20" fmla="*/ 2790869 w 3423905"/>
                  <a:gd name="connsiteY20" fmla="*/ 623282 h 1883754"/>
                  <a:gd name="connsiteX21" fmla="*/ 3008882 w 3423905"/>
                  <a:gd name="connsiteY21" fmla="*/ 489244 h 1883754"/>
                  <a:gd name="connsiteX22" fmla="*/ 3422140 w 3423905"/>
                  <a:gd name="connsiteY22" fmla="*/ 102722 h 1883754"/>
                  <a:gd name="connsiteX23" fmla="*/ 3151830 w 3423905"/>
                  <a:gd name="connsiteY23" fmla="*/ 1039262 h 1883754"/>
                  <a:gd name="connsiteX24" fmla="*/ 3001394 w 3423905"/>
                  <a:gd name="connsiteY24" fmla="*/ 1391511 h 1883754"/>
                  <a:gd name="connsiteX25" fmla="*/ 2930211 w 3423905"/>
                  <a:gd name="connsiteY25" fmla="*/ 1494892 h 1883754"/>
                  <a:gd name="connsiteX26" fmla="*/ 2814916 w 3423905"/>
                  <a:gd name="connsiteY26" fmla="*/ 1622518 h 1883754"/>
                  <a:gd name="connsiteX27" fmla="*/ 2749109 w 3423905"/>
                  <a:gd name="connsiteY27" fmla="*/ 1677109 h 1883754"/>
                  <a:gd name="connsiteX0" fmla="*/ 2627337 w 3423905"/>
                  <a:gd name="connsiteY0" fmla="*/ 1702239 h 1883754"/>
                  <a:gd name="connsiteX1" fmla="*/ 2194709 w 3423905"/>
                  <a:gd name="connsiteY1" fmla="*/ 1658576 h 1883754"/>
                  <a:gd name="connsiteX2" fmla="*/ 1721790 w 3423905"/>
                  <a:gd name="connsiteY2" fmla="*/ 1807469 h 1883754"/>
                  <a:gd name="connsiteX3" fmla="*/ 921757 w 3423905"/>
                  <a:gd name="connsiteY3" fmla="*/ 1852791 h 1883754"/>
                  <a:gd name="connsiteX4" fmla="*/ 638830 w 3423905"/>
                  <a:gd name="connsiteY4" fmla="*/ 1883754 h 1883754"/>
                  <a:gd name="connsiteX5" fmla="*/ 163 w 3423905"/>
                  <a:gd name="connsiteY5" fmla="*/ 1746190 h 1883754"/>
                  <a:gd name="connsiteX6" fmla="*/ 576921 w 3423905"/>
                  <a:gd name="connsiteY6" fmla="*/ 1373762 h 1883754"/>
                  <a:gd name="connsiteX7" fmla="*/ 768464 w 3423905"/>
                  <a:gd name="connsiteY7" fmla="*/ 767767 h 1883754"/>
                  <a:gd name="connsiteX8" fmla="*/ 582240 w 3423905"/>
                  <a:gd name="connsiteY8" fmla="*/ 334549 h 1883754"/>
                  <a:gd name="connsiteX9" fmla="*/ 487512 w 3423905"/>
                  <a:gd name="connsiteY9" fmla="*/ 8130 h 1883754"/>
                  <a:gd name="connsiteX10" fmla="*/ 686557 w 3423905"/>
                  <a:gd name="connsiteY10" fmla="*/ 87983 h 1883754"/>
                  <a:gd name="connsiteX11" fmla="*/ 988722 w 3423905"/>
                  <a:gd name="connsiteY11" fmla="*/ 488698 h 1883754"/>
                  <a:gd name="connsiteX12" fmla="*/ 961577 w 3423905"/>
                  <a:gd name="connsiteY12" fmla="*/ 287134 h 1883754"/>
                  <a:gd name="connsiteX13" fmla="*/ 897203 w 3423905"/>
                  <a:gd name="connsiteY13" fmla="*/ 73139 h 1883754"/>
                  <a:gd name="connsiteX14" fmla="*/ 999513 w 3423905"/>
                  <a:gd name="connsiteY14" fmla="*/ 69014 h 1883754"/>
                  <a:gd name="connsiteX15" fmla="*/ 1151244 w 3423905"/>
                  <a:gd name="connsiteY15" fmla="*/ 230235 h 1883754"/>
                  <a:gd name="connsiteX16" fmla="*/ 1327435 w 3423905"/>
                  <a:gd name="connsiteY16" fmla="*/ 402258 h 1883754"/>
                  <a:gd name="connsiteX17" fmla="*/ 1998498 w 3423905"/>
                  <a:gd name="connsiteY17" fmla="*/ 312981 h 1883754"/>
                  <a:gd name="connsiteX18" fmla="*/ 2267161 w 3423905"/>
                  <a:gd name="connsiteY18" fmla="*/ 493590 h 1883754"/>
                  <a:gd name="connsiteX19" fmla="*/ 2418010 w 3423905"/>
                  <a:gd name="connsiteY19" fmla="*/ 737370 h 1883754"/>
                  <a:gd name="connsiteX20" fmla="*/ 2790869 w 3423905"/>
                  <a:gd name="connsiteY20" fmla="*/ 623282 h 1883754"/>
                  <a:gd name="connsiteX21" fmla="*/ 3008882 w 3423905"/>
                  <a:gd name="connsiteY21" fmla="*/ 489244 h 1883754"/>
                  <a:gd name="connsiteX22" fmla="*/ 3422140 w 3423905"/>
                  <a:gd name="connsiteY22" fmla="*/ 102722 h 1883754"/>
                  <a:gd name="connsiteX23" fmla="*/ 3151830 w 3423905"/>
                  <a:gd name="connsiteY23" fmla="*/ 1039262 h 1883754"/>
                  <a:gd name="connsiteX24" fmla="*/ 3001394 w 3423905"/>
                  <a:gd name="connsiteY24" fmla="*/ 1391511 h 1883754"/>
                  <a:gd name="connsiteX25" fmla="*/ 2930211 w 3423905"/>
                  <a:gd name="connsiteY25" fmla="*/ 1494892 h 1883754"/>
                  <a:gd name="connsiteX26" fmla="*/ 2814916 w 3423905"/>
                  <a:gd name="connsiteY26" fmla="*/ 1622518 h 1883754"/>
                  <a:gd name="connsiteX27" fmla="*/ 2749109 w 3423905"/>
                  <a:gd name="connsiteY27" fmla="*/ 1677109 h 1883754"/>
                  <a:gd name="connsiteX0" fmla="*/ 2627337 w 3423905"/>
                  <a:gd name="connsiteY0" fmla="*/ 1702239 h 1883754"/>
                  <a:gd name="connsiteX1" fmla="*/ 2147206 w 3423905"/>
                  <a:gd name="connsiteY1" fmla="*/ 1598594 h 1883754"/>
                  <a:gd name="connsiteX2" fmla="*/ 1721790 w 3423905"/>
                  <a:gd name="connsiteY2" fmla="*/ 1807469 h 1883754"/>
                  <a:gd name="connsiteX3" fmla="*/ 921757 w 3423905"/>
                  <a:gd name="connsiteY3" fmla="*/ 1852791 h 1883754"/>
                  <a:gd name="connsiteX4" fmla="*/ 638830 w 3423905"/>
                  <a:gd name="connsiteY4" fmla="*/ 1883754 h 1883754"/>
                  <a:gd name="connsiteX5" fmla="*/ 163 w 3423905"/>
                  <a:gd name="connsiteY5" fmla="*/ 1746190 h 1883754"/>
                  <a:gd name="connsiteX6" fmla="*/ 576921 w 3423905"/>
                  <a:gd name="connsiteY6" fmla="*/ 1373762 h 1883754"/>
                  <a:gd name="connsiteX7" fmla="*/ 768464 w 3423905"/>
                  <a:gd name="connsiteY7" fmla="*/ 767767 h 1883754"/>
                  <a:gd name="connsiteX8" fmla="*/ 582240 w 3423905"/>
                  <a:gd name="connsiteY8" fmla="*/ 334549 h 1883754"/>
                  <a:gd name="connsiteX9" fmla="*/ 487512 w 3423905"/>
                  <a:gd name="connsiteY9" fmla="*/ 8130 h 1883754"/>
                  <a:gd name="connsiteX10" fmla="*/ 686557 w 3423905"/>
                  <a:gd name="connsiteY10" fmla="*/ 87983 h 1883754"/>
                  <a:gd name="connsiteX11" fmla="*/ 988722 w 3423905"/>
                  <a:gd name="connsiteY11" fmla="*/ 488698 h 1883754"/>
                  <a:gd name="connsiteX12" fmla="*/ 961577 w 3423905"/>
                  <a:gd name="connsiteY12" fmla="*/ 287134 h 1883754"/>
                  <a:gd name="connsiteX13" fmla="*/ 897203 w 3423905"/>
                  <a:gd name="connsiteY13" fmla="*/ 73139 h 1883754"/>
                  <a:gd name="connsiteX14" fmla="*/ 999513 w 3423905"/>
                  <a:gd name="connsiteY14" fmla="*/ 69014 h 1883754"/>
                  <a:gd name="connsiteX15" fmla="*/ 1151244 w 3423905"/>
                  <a:gd name="connsiteY15" fmla="*/ 230235 h 1883754"/>
                  <a:gd name="connsiteX16" fmla="*/ 1327435 w 3423905"/>
                  <a:gd name="connsiteY16" fmla="*/ 402258 h 1883754"/>
                  <a:gd name="connsiteX17" fmla="*/ 1998498 w 3423905"/>
                  <a:gd name="connsiteY17" fmla="*/ 312981 h 1883754"/>
                  <a:gd name="connsiteX18" fmla="*/ 2267161 w 3423905"/>
                  <a:gd name="connsiteY18" fmla="*/ 493590 h 1883754"/>
                  <a:gd name="connsiteX19" fmla="*/ 2418010 w 3423905"/>
                  <a:gd name="connsiteY19" fmla="*/ 737370 h 1883754"/>
                  <a:gd name="connsiteX20" fmla="*/ 2790869 w 3423905"/>
                  <a:gd name="connsiteY20" fmla="*/ 623282 h 1883754"/>
                  <a:gd name="connsiteX21" fmla="*/ 3008882 w 3423905"/>
                  <a:gd name="connsiteY21" fmla="*/ 489244 h 1883754"/>
                  <a:gd name="connsiteX22" fmla="*/ 3422140 w 3423905"/>
                  <a:gd name="connsiteY22" fmla="*/ 102722 h 1883754"/>
                  <a:gd name="connsiteX23" fmla="*/ 3151830 w 3423905"/>
                  <a:gd name="connsiteY23" fmla="*/ 1039262 h 1883754"/>
                  <a:gd name="connsiteX24" fmla="*/ 3001394 w 3423905"/>
                  <a:gd name="connsiteY24" fmla="*/ 1391511 h 1883754"/>
                  <a:gd name="connsiteX25" fmla="*/ 2930211 w 3423905"/>
                  <a:gd name="connsiteY25" fmla="*/ 1494892 h 1883754"/>
                  <a:gd name="connsiteX26" fmla="*/ 2814916 w 3423905"/>
                  <a:gd name="connsiteY26" fmla="*/ 1622518 h 1883754"/>
                  <a:gd name="connsiteX27" fmla="*/ 2749109 w 3423905"/>
                  <a:gd name="connsiteY27" fmla="*/ 1677109 h 1883754"/>
                  <a:gd name="connsiteX0" fmla="*/ 2627337 w 3423905"/>
                  <a:gd name="connsiteY0" fmla="*/ 1702239 h 1883754"/>
                  <a:gd name="connsiteX1" fmla="*/ 2147206 w 3423905"/>
                  <a:gd name="connsiteY1" fmla="*/ 1598594 h 1883754"/>
                  <a:gd name="connsiteX2" fmla="*/ 1721790 w 3423905"/>
                  <a:gd name="connsiteY2" fmla="*/ 1807469 h 1883754"/>
                  <a:gd name="connsiteX3" fmla="*/ 921757 w 3423905"/>
                  <a:gd name="connsiteY3" fmla="*/ 1852791 h 1883754"/>
                  <a:gd name="connsiteX4" fmla="*/ 638830 w 3423905"/>
                  <a:gd name="connsiteY4" fmla="*/ 1883754 h 1883754"/>
                  <a:gd name="connsiteX5" fmla="*/ 163 w 3423905"/>
                  <a:gd name="connsiteY5" fmla="*/ 1746190 h 1883754"/>
                  <a:gd name="connsiteX6" fmla="*/ 576921 w 3423905"/>
                  <a:gd name="connsiteY6" fmla="*/ 1373762 h 1883754"/>
                  <a:gd name="connsiteX7" fmla="*/ 768464 w 3423905"/>
                  <a:gd name="connsiteY7" fmla="*/ 767767 h 1883754"/>
                  <a:gd name="connsiteX8" fmla="*/ 582240 w 3423905"/>
                  <a:gd name="connsiteY8" fmla="*/ 334549 h 1883754"/>
                  <a:gd name="connsiteX9" fmla="*/ 487512 w 3423905"/>
                  <a:gd name="connsiteY9" fmla="*/ 8130 h 1883754"/>
                  <a:gd name="connsiteX10" fmla="*/ 686557 w 3423905"/>
                  <a:gd name="connsiteY10" fmla="*/ 87983 h 1883754"/>
                  <a:gd name="connsiteX11" fmla="*/ 988722 w 3423905"/>
                  <a:gd name="connsiteY11" fmla="*/ 488698 h 1883754"/>
                  <a:gd name="connsiteX12" fmla="*/ 961577 w 3423905"/>
                  <a:gd name="connsiteY12" fmla="*/ 287134 h 1883754"/>
                  <a:gd name="connsiteX13" fmla="*/ 897203 w 3423905"/>
                  <a:gd name="connsiteY13" fmla="*/ 73139 h 1883754"/>
                  <a:gd name="connsiteX14" fmla="*/ 999513 w 3423905"/>
                  <a:gd name="connsiteY14" fmla="*/ 69014 h 1883754"/>
                  <a:gd name="connsiteX15" fmla="*/ 1151244 w 3423905"/>
                  <a:gd name="connsiteY15" fmla="*/ 230235 h 1883754"/>
                  <a:gd name="connsiteX16" fmla="*/ 1327435 w 3423905"/>
                  <a:gd name="connsiteY16" fmla="*/ 402258 h 1883754"/>
                  <a:gd name="connsiteX17" fmla="*/ 1998498 w 3423905"/>
                  <a:gd name="connsiteY17" fmla="*/ 312981 h 1883754"/>
                  <a:gd name="connsiteX18" fmla="*/ 2267161 w 3423905"/>
                  <a:gd name="connsiteY18" fmla="*/ 493590 h 1883754"/>
                  <a:gd name="connsiteX19" fmla="*/ 2418010 w 3423905"/>
                  <a:gd name="connsiteY19" fmla="*/ 737370 h 1883754"/>
                  <a:gd name="connsiteX20" fmla="*/ 2790869 w 3423905"/>
                  <a:gd name="connsiteY20" fmla="*/ 623282 h 1883754"/>
                  <a:gd name="connsiteX21" fmla="*/ 3008882 w 3423905"/>
                  <a:gd name="connsiteY21" fmla="*/ 489244 h 1883754"/>
                  <a:gd name="connsiteX22" fmla="*/ 3422140 w 3423905"/>
                  <a:gd name="connsiteY22" fmla="*/ 102722 h 1883754"/>
                  <a:gd name="connsiteX23" fmla="*/ 3151830 w 3423905"/>
                  <a:gd name="connsiteY23" fmla="*/ 1039262 h 1883754"/>
                  <a:gd name="connsiteX24" fmla="*/ 3001394 w 3423905"/>
                  <a:gd name="connsiteY24" fmla="*/ 1391511 h 1883754"/>
                  <a:gd name="connsiteX25" fmla="*/ 2930211 w 3423905"/>
                  <a:gd name="connsiteY25" fmla="*/ 1494892 h 1883754"/>
                  <a:gd name="connsiteX26" fmla="*/ 2814916 w 3423905"/>
                  <a:gd name="connsiteY26" fmla="*/ 1622518 h 1883754"/>
                  <a:gd name="connsiteX27" fmla="*/ 2193320 w 3423905"/>
                  <a:gd name="connsiteY27" fmla="*/ 1587136 h 1883754"/>
                  <a:gd name="connsiteX0" fmla="*/ 2147206 w 3423905"/>
                  <a:gd name="connsiteY0" fmla="*/ 1598594 h 1883754"/>
                  <a:gd name="connsiteX1" fmla="*/ 1721790 w 3423905"/>
                  <a:gd name="connsiteY1" fmla="*/ 1807469 h 1883754"/>
                  <a:gd name="connsiteX2" fmla="*/ 921757 w 3423905"/>
                  <a:gd name="connsiteY2" fmla="*/ 1852791 h 1883754"/>
                  <a:gd name="connsiteX3" fmla="*/ 638830 w 3423905"/>
                  <a:gd name="connsiteY3" fmla="*/ 1883754 h 1883754"/>
                  <a:gd name="connsiteX4" fmla="*/ 163 w 3423905"/>
                  <a:gd name="connsiteY4" fmla="*/ 1746190 h 1883754"/>
                  <a:gd name="connsiteX5" fmla="*/ 576921 w 3423905"/>
                  <a:gd name="connsiteY5" fmla="*/ 1373762 h 1883754"/>
                  <a:gd name="connsiteX6" fmla="*/ 768464 w 3423905"/>
                  <a:gd name="connsiteY6" fmla="*/ 767767 h 1883754"/>
                  <a:gd name="connsiteX7" fmla="*/ 582240 w 3423905"/>
                  <a:gd name="connsiteY7" fmla="*/ 334549 h 1883754"/>
                  <a:gd name="connsiteX8" fmla="*/ 487512 w 3423905"/>
                  <a:gd name="connsiteY8" fmla="*/ 8130 h 1883754"/>
                  <a:gd name="connsiteX9" fmla="*/ 686557 w 3423905"/>
                  <a:gd name="connsiteY9" fmla="*/ 87983 h 1883754"/>
                  <a:gd name="connsiteX10" fmla="*/ 988722 w 3423905"/>
                  <a:gd name="connsiteY10" fmla="*/ 488698 h 1883754"/>
                  <a:gd name="connsiteX11" fmla="*/ 961577 w 3423905"/>
                  <a:gd name="connsiteY11" fmla="*/ 287134 h 1883754"/>
                  <a:gd name="connsiteX12" fmla="*/ 897203 w 3423905"/>
                  <a:gd name="connsiteY12" fmla="*/ 73139 h 1883754"/>
                  <a:gd name="connsiteX13" fmla="*/ 999513 w 3423905"/>
                  <a:gd name="connsiteY13" fmla="*/ 69014 h 1883754"/>
                  <a:gd name="connsiteX14" fmla="*/ 1151244 w 3423905"/>
                  <a:gd name="connsiteY14" fmla="*/ 230235 h 1883754"/>
                  <a:gd name="connsiteX15" fmla="*/ 1327435 w 3423905"/>
                  <a:gd name="connsiteY15" fmla="*/ 402258 h 1883754"/>
                  <a:gd name="connsiteX16" fmla="*/ 1998498 w 3423905"/>
                  <a:gd name="connsiteY16" fmla="*/ 312981 h 1883754"/>
                  <a:gd name="connsiteX17" fmla="*/ 2267161 w 3423905"/>
                  <a:gd name="connsiteY17" fmla="*/ 493590 h 1883754"/>
                  <a:gd name="connsiteX18" fmla="*/ 2418010 w 3423905"/>
                  <a:gd name="connsiteY18" fmla="*/ 737370 h 1883754"/>
                  <a:gd name="connsiteX19" fmla="*/ 2790869 w 3423905"/>
                  <a:gd name="connsiteY19" fmla="*/ 623282 h 1883754"/>
                  <a:gd name="connsiteX20" fmla="*/ 3008882 w 3423905"/>
                  <a:gd name="connsiteY20" fmla="*/ 489244 h 1883754"/>
                  <a:gd name="connsiteX21" fmla="*/ 3422140 w 3423905"/>
                  <a:gd name="connsiteY21" fmla="*/ 102722 h 1883754"/>
                  <a:gd name="connsiteX22" fmla="*/ 3151830 w 3423905"/>
                  <a:gd name="connsiteY22" fmla="*/ 1039262 h 1883754"/>
                  <a:gd name="connsiteX23" fmla="*/ 3001394 w 3423905"/>
                  <a:gd name="connsiteY23" fmla="*/ 1391511 h 1883754"/>
                  <a:gd name="connsiteX24" fmla="*/ 2930211 w 3423905"/>
                  <a:gd name="connsiteY24" fmla="*/ 1494892 h 1883754"/>
                  <a:gd name="connsiteX25" fmla="*/ 2814916 w 3423905"/>
                  <a:gd name="connsiteY25" fmla="*/ 1622518 h 1883754"/>
                  <a:gd name="connsiteX26" fmla="*/ 2193320 w 3423905"/>
                  <a:gd name="connsiteY26" fmla="*/ 1587136 h 1883754"/>
                  <a:gd name="connsiteX0" fmla="*/ 2147206 w 3423905"/>
                  <a:gd name="connsiteY0" fmla="*/ 1598594 h 1883754"/>
                  <a:gd name="connsiteX1" fmla="*/ 1721790 w 3423905"/>
                  <a:gd name="connsiteY1" fmla="*/ 1807469 h 1883754"/>
                  <a:gd name="connsiteX2" fmla="*/ 921757 w 3423905"/>
                  <a:gd name="connsiteY2" fmla="*/ 1852791 h 1883754"/>
                  <a:gd name="connsiteX3" fmla="*/ 638830 w 3423905"/>
                  <a:gd name="connsiteY3" fmla="*/ 1883754 h 1883754"/>
                  <a:gd name="connsiteX4" fmla="*/ 163 w 3423905"/>
                  <a:gd name="connsiteY4" fmla="*/ 1746190 h 1883754"/>
                  <a:gd name="connsiteX5" fmla="*/ 576921 w 3423905"/>
                  <a:gd name="connsiteY5" fmla="*/ 1373762 h 1883754"/>
                  <a:gd name="connsiteX6" fmla="*/ 768464 w 3423905"/>
                  <a:gd name="connsiteY6" fmla="*/ 767767 h 1883754"/>
                  <a:gd name="connsiteX7" fmla="*/ 582240 w 3423905"/>
                  <a:gd name="connsiteY7" fmla="*/ 334549 h 1883754"/>
                  <a:gd name="connsiteX8" fmla="*/ 487512 w 3423905"/>
                  <a:gd name="connsiteY8" fmla="*/ 8130 h 1883754"/>
                  <a:gd name="connsiteX9" fmla="*/ 686557 w 3423905"/>
                  <a:gd name="connsiteY9" fmla="*/ 87983 h 1883754"/>
                  <a:gd name="connsiteX10" fmla="*/ 988722 w 3423905"/>
                  <a:gd name="connsiteY10" fmla="*/ 488698 h 1883754"/>
                  <a:gd name="connsiteX11" fmla="*/ 961577 w 3423905"/>
                  <a:gd name="connsiteY11" fmla="*/ 287134 h 1883754"/>
                  <a:gd name="connsiteX12" fmla="*/ 897203 w 3423905"/>
                  <a:gd name="connsiteY12" fmla="*/ 73139 h 1883754"/>
                  <a:gd name="connsiteX13" fmla="*/ 999513 w 3423905"/>
                  <a:gd name="connsiteY13" fmla="*/ 69014 h 1883754"/>
                  <a:gd name="connsiteX14" fmla="*/ 1151244 w 3423905"/>
                  <a:gd name="connsiteY14" fmla="*/ 230235 h 1883754"/>
                  <a:gd name="connsiteX15" fmla="*/ 1327435 w 3423905"/>
                  <a:gd name="connsiteY15" fmla="*/ 402258 h 1883754"/>
                  <a:gd name="connsiteX16" fmla="*/ 1998498 w 3423905"/>
                  <a:gd name="connsiteY16" fmla="*/ 312981 h 1883754"/>
                  <a:gd name="connsiteX17" fmla="*/ 2267161 w 3423905"/>
                  <a:gd name="connsiteY17" fmla="*/ 493590 h 1883754"/>
                  <a:gd name="connsiteX18" fmla="*/ 2418010 w 3423905"/>
                  <a:gd name="connsiteY18" fmla="*/ 737370 h 1883754"/>
                  <a:gd name="connsiteX19" fmla="*/ 2790869 w 3423905"/>
                  <a:gd name="connsiteY19" fmla="*/ 623282 h 1883754"/>
                  <a:gd name="connsiteX20" fmla="*/ 3008882 w 3423905"/>
                  <a:gd name="connsiteY20" fmla="*/ 489244 h 1883754"/>
                  <a:gd name="connsiteX21" fmla="*/ 3422140 w 3423905"/>
                  <a:gd name="connsiteY21" fmla="*/ 102722 h 1883754"/>
                  <a:gd name="connsiteX22" fmla="*/ 3151830 w 3423905"/>
                  <a:gd name="connsiteY22" fmla="*/ 1039262 h 1883754"/>
                  <a:gd name="connsiteX23" fmla="*/ 3001394 w 3423905"/>
                  <a:gd name="connsiteY23" fmla="*/ 1391511 h 1883754"/>
                  <a:gd name="connsiteX24" fmla="*/ 2930211 w 3423905"/>
                  <a:gd name="connsiteY24" fmla="*/ 1494892 h 1883754"/>
                  <a:gd name="connsiteX25" fmla="*/ 2762662 w 3423905"/>
                  <a:gd name="connsiteY25" fmla="*/ 1532546 h 1883754"/>
                  <a:gd name="connsiteX26" fmla="*/ 2193320 w 3423905"/>
                  <a:gd name="connsiteY26" fmla="*/ 1587136 h 1883754"/>
                  <a:gd name="connsiteX0" fmla="*/ 2147206 w 3424078"/>
                  <a:gd name="connsiteY0" fmla="*/ 1598594 h 1883754"/>
                  <a:gd name="connsiteX1" fmla="*/ 1721790 w 3424078"/>
                  <a:gd name="connsiteY1" fmla="*/ 1807469 h 1883754"/>
                  <a:gd name="connsiteX2" fmla="*/ 921757 w 3424078"/>
                  <a:gd name="connsiteY2" fmla="*/ 1852791 h 1883754"/>
                  <a:gd name="connsiteX3" fmla="*/ 638830 w 3424078"/>
                  <a:gd name="connsiteY3" fmla="*/ 1883754 h 1883754"/>
                  <a:gd name="connsiteX4" fmla="*/ 163 w 3424078"/>
                  <a:gd name="connsiteY4" fmla="*/ 1746190 h 1883754"/>
                  <a:gd name="connsiteX5" fmla="*/ 576921 w 3424078"/>
                  <a:gd name="connsiteY5" fmla="*/ 1373762 h 1883754"/>
                  <a:gd name="connsiteX6" fmla="*/ 768464 w 3424078"/>
                  <a:gd name="connsiteY6" fmla="*/ 767767 h 1883754"/>
                  <a:gd name="connsiteX7" fmla="*/ 582240 w 3424078"/>
                  <a:gd name="connsiteY7" fmla="*/ 334549 h 1883754"/>
                  <a:gd name="connsiteX8" fmla="*/ 487512 w 3424078"/>
                  <a:gd name="connsiteY8" fmla="*/ 8130 h 1883754"/>
                  <a:gd name="connsiteX9" fmla="*/ 686557 w 3424078"/>
                  <a:gd name="connsiteY9" fmla="*/ 87983 h 1883754"/>
                  <a:gd name="connsiteX10" fmla="*/ 988722 w 3424078"/>
                  <a:gd name="connsiteY10" fmla="*/ 488698 h 1883754"/>
                  <a:gd name="connsiteX11" fmla="*/ 961577 w 3424078"/>
                  <a:gd name="connsiteY11" fmla="*/ 287134 h 1883754"/>
                  <a:gd name="connsiteX12" fmla="*/ 897203 w 3424078"/>
                  <a:gd name="connsiteY12" fmla="*/ 73139 h 1883754"/>
                  <a:gd name="connsiteX13" fmla="*/ 999513 w 3424078"/>
                  <a:gd name="connsiteY13" fmla="*/ 69014 h 1883754"/>
                  <a:gd name="connsiteX14" fmla="*/ 1151244 w 3424078"/>
                  <a:gd name="connsiteY14" fmla="*/ 230235 h 1883754"/>
                  <a:gd name="connsiteX15" fmla="*/ 1327435 w 3424078"/>
                  <a:gd name="connsiteY15" fmla="*/ 402258 h 1883754"/>
                  <a:gd name="connsiteX16" fmla="*/ 1998498 w 3424078"/>
                  <a:gd name="connsiteY16" fmla="*/ 312981 h 1883754"/>
                  <a:gd name="connsiteX17" fmla="*/ 2267161 w 3424078"/>
                  <a:gd name="connsiteY17" fmla="*/ 493590 h 1883754"/>
                  <a:gd name="connsiteX18" fmla="*/ 2418010 w 3424078"/>
                  <a:gd name="connsiteY18" fmla="*/ 737370 h 1883754"/>
                  <a:gd name="connsiteX19" fmla="*/ 2790869 w 3424078"/>
                  <a:gd name="connsiteY19" fmla="*/ 623282 h 1883754"/>
                  <a:gd name="connsiteX20" fmla="*/ 3008882 w 3424078"/>
                  <a:gd name="connsiteY20" fmla="*/ 489244 h 1883754"/>
                  <a:gd name="connsiteX21" fmla="*/ 3422140 w 3424078"/>
                  <a:gd name="connsiteY21" fmla="*/ 102722 h 1883754"/>
                  <a:gd name="connsiteX22" fmla="*/ 3151830 w 3424078"/>
                  <a:gd name="connsiteY22" fmla="*/ 1039262 h 1883754"/>
                  <a:gd name="connsiteX23" fmla="*/ 2868385 w 3424078"/>
                  <a:gd name="connsiteY23" fmla="*/ 1367519 h 1883754"/>
                  <a:gd name="connsiteX24" fmla="*/ 2930211 w 3424078"/>
                  <a:gd name="connsiteY24" fmla="*/ 1494892 h 1883754"/>
                  <a:gd name="connsiteX25" fmla="*/ 2762662 w 3424078"/>
                  <a:gd name="connsiteY25" fmla="*/ 1532546 h 1883754"/>
                  <a:gd name="connsiteX26" fmla="*/ 2193320 w 3424078"/>
                  <a:gd name="connsiteY26" fmla="*/ 1587136 h 1883754"/>
                  <a:gd name="connsiteX0" fmla="*/ 2147206 w 3424078"/>
                  <a:gd name="connsiteY0" fmla="*/ 1598594 h 1883754"/>
                  <a:gd name="connsiteX1" fmla="*/ 1721790 w 3424078"/>
                  <a:gd name="connsiteY1" fmla="*/ 1807469 h 1883754"/>
                  <a:gd name="connsiteX2" fmla="*/ 921757 w 3424078"/>
                  <a:gd name="connsiteY2" fmla="*/ 1852791 h 1883754"/>
                  <a:gd name="connsiteX3" fmla="*/ 638830 w 3424078"/>
                  <a:gd name="connsiteY3" fmla="*/ 1883754 h 1883754"/>
                  <a:gd name="connsiteX4" fmla="*/ 163 w 3424078"/>
                  <a:gd name="connsiteY4" fmla="*/ 1746190 h 1883754"/>
                  <a:gd name="connsiteX5" fmla="*/ 576921 w 3424078"/>
                  <a:gd name="connsiteY5" fmla="*/ 1373762 h 1883754"/>
                  <a:gd name="connsiteX6" fmla="*/ 768464 w 3424078"/>
                  <a:gd name="connsiteY6" fmla="*/ 767767 h 1883754"/>
                  <a:gd name="connsiteX7" fmla="*/ 582240 w 3424078"/>
                  <a:gd name="connsiteY7" fmla="*/ 334549 h 1883754"/>
                  <a:gd name="connsiteX8" fmla="*/ 487512 w 3424078"/>
                  <a:gd name="connsiteY8" fmla="*/ 8130 h 1883754"/>
                  <a:gd name="connsiteX9" fmla="*/ 686557 w 3424078"/>
                  <a:gd name="connsiteY9" fmla="*/ 87983 h 1883754"/>
                  <a:gd name="connsiteX10" fmla="*/ 988722 w 3424078"/>
                  <a:gd name="connsiteY10" fmla="*/ 488698 h 1883754"/>
                  <a:gd name="connsiteX11" fmla="*/ 961577 w 3424078"/>
                  <a:gd name="connsiteY11" fmla="*/ 287134 h 1883754"/>
                  <a:gd name="connsiteX12" fmla="*/ 897203 w 3424078"/>
                  <a:gd name="connsiteY12" fmla="*/ 73139 h 1883754"/>
                  <a:gd name="connsiteX13" fmla="*/ 999513 w 3424078"/>
                  <a:gd name="connsiteY13" fmla="*/ 69014 h 1883754"/>
                  <a:gd name="connsiteX14" fmla="*/ 1151244 w 3424078"/>
                  <a:gd name="connsiteY14" fmla="*/ 230235 h 1883754"/>
                  <a:gd name="connsiteX15" fmla="*/ 1327435 w 3424078"/>
                  <a:gd name="connsiteY15" fmla="*/ 402258 h 1883754"/>
                  <a:gd name="connsiteX16" fmla="*/ 1998498 w 3424078"/>
                  <a:gd name="connsiteY16" fmla="*/ 312981 h 1883754"/>
                  <a:gd name="connsiteX17" fmla="*/ 2267161 w 3424078"/>
                  <a:gd name="connsiteY17" fmla="*/ 493590 h 1883754"/>
                  <a:gd name="connsiteX18" fmla="*/ 2418010 w 3424078"/>
                  <a:gd name="connsiteY18" fmla="*/ 737370 h 1883754"/>
                  <a:gd name="connsiteX19" fmla="*/ 2790869 w 3424078"/>
                  <a:gd name="connsiteY19" fmla="*/ 623282 h 1883754"/>
                  <a:gd name="connsiteX20" fmla="*/ 3008882 w 3424078"/>
                  <a:gd name="connsiteY20" fmla="*/ 489244 h 1883754"/>
                  <a:gd name="connsiteX21" fmla="*/ 3422140 w 3424078"/>
                  <a:gd name="connsiteY21" fmla="*/ 102722 h 1883754"/>
                  <a:gd name="connsiteX22" fmla="*/ 3151830 w 3424078"/>
                  <a:gd name="connsiteY22" fmla="*/ 1039262 h 1883754"/>
                  <a:gd name="connsiteX23" fmla="*/ 2868385 w 3424078"/>
                  <a:gd name="connsiteY23" fmla="*/ 1367519 h 1883754"/>
                  <a:gd name="connsiteX24" fmla="*/ 2744948 w 3424078"/>
                  <a:gd name="connsiteY24" fmla="*/ 1488894 h 1883754"/>
                  <a:gd name="connsiteX25" fmla="*/ 2762662 w 3424078"/>
                  <a:gd name="connsiteY25" fmla="*/ 1532546 h 1883754"/>
                  <a:gd name="connsiteX26" fmla="*/ 2193320 w 3424078"/>
                  <a:gd name="connsiteY26" fmla="*/ 1587136 h 1883754"/>
                  <a:gd name="connsiteX0" fmla="*/ 2147206 w 3424078"/>
                  <a:gd name="connsiteY0" fmla="*/ 1598594 h 1883754"/>
                  <a:gd name="connsiteX1" fmla="*/ 1721790 w 3424078"/>
                  <a:gd name="connsiteY1" fmla="*/ 1807469 h 1883754"/>
                  <a:gd name="connsiteX2" fmla="*/ 921757 w 3424078"/>
                  <a:gd name="connsiteY2" fmla="*/ 1852791 h 1883754"/>
                  <a:gd name="connsiteX3" fmla="*/ 638830 w 3424078"/>
                  <a:gd name="connsiteY3" fmla="*/ 1883754 h 1883754"/>
                  <a:gd name="connsiteX4" fmla="*/ 163 w 3424078"/>
                  <a:gd name="connsiteY4" fmla="*/ 1746190 h 1883754"/>
                  <a:gd name="connsiteX5" fmla="*/ 576921 w 3424078"/>
                  <a:gd name="connsiteY5" fmla="*/ 1373762 h 1883754"/>
                  <a:gd name="connsiteX6" fmla="*/ 768464 w 3424078"/>
                  <a:gd name="connsiteY6" fmla="*/ 767767 h 1883754"/>
                  <a:gd name="connsiteX7" fmla="*/ 582240 w 3424078"/>
                  <a:gd name="connsiteY7" fmla="*/ 334549 h 1883754"/>
                  <a:gd name="connsiteX8" fmla="*/ 487512 w 3424078"/>
                  <a:gd name="connsiteY8" fmla="*/ 8130 h 1883754"/>
                  <a:gd name="connsiteX9" fmla="*/ 686557 w 3424078"/>
                  <a:gd name="connsiteY9" fmla="*/ 87983 h 1883754"/>
                  <a:gd name="connsiteX10" fmla="*/ 988722 w 3424078"/>
                  <a:gd name="connsiteY10" fmla="*/ 488698 h 1883754"/>
                  <a:gd name="connsiteX11" fmla="*/ 961577 w 3424078"/>
                  <a:gd name="connsiteY11" fmla="*/ 287134 h 1883754"/>
                  <a:gd name="connsiteX12" fmla="*/ 897203 w 3424078"/>
                  <a:gd name="connsiteY12" fmla="*/ 73139 h 1883754"/>
                  <a:gd name="connsiteX13" fmla="*/ 999513 w 3424078"/>
                  <a:gd name="connsiteY13" fmla="*/ 69014 h 1883754"/>
                  <a:gd name="connsiteX14" fmla="*/ 1151244 w 3424078"/>
                  <a:gd name="connsiteY14" fmla="*/ 230235 h 1883754"/>
                  <a:gd name="connsiteX15" fmla="*/ 1327435 w 3424078"/>
                  <a:gd name="connsiteY15" fmla="*/ 402258 h 1883754"/>
                  <a:gd name="connsiteX16" fmla="*/ 1998498 w 3424078"/>
                  <a:gd name="connsiteY16" fmla="*/ 312981 h 1883754"/>
                  <a:gd name="connsiteX17" fmla="*/ 2267161 w 3424078"/>
                  <a:gd name="connsiteY17" fmla="*/ 493590 h 1883754"/>
                  <a:gd name="connsiteX18" fmla="*/ 2418010 w 3424078"/>
                  <a:gd name="connsiteY18" fmla="*/ 737370 h 1883754"/>
                  <a:gd name="connsiteX19" fmla="*/ 2790869 w 3424078"/>
                  <a:gd name="connsiteY19" fmla="*/ 623282 h 1883754"/>
                  <a:gd name="connsiteX20" fmla="*/ 3008882 w 3424078"/>
                  <a:gd name="connsiteY20" fmla="*/ 489244 h 1883754"/>
                  <a:gd name="connsiteX21" fmla="*/ 3422140 w 3424078"/>
                  <a:gd name="connsiteY21" fmla="*/ 102722 h 1883754"/>
                  <a:gd name="connsiteX22" fmla="*/ 3151830 w 3424078"/>
                  <a:gd name="connsiteY22" fmla="*/ 1039262 h 1883754"/>
                  <a:gd name="connsiteX23" fmla="*/ 2868385 w 3424078"/>
                  <a:gd name="connsiteY23" fmla="*/ 1367519 h 1883754"/>
                  <a:gd name="connsiteX24" fmla="*/ 2744948 w 3424078"/>
                  <a:gd name="connsiteY24" fmla="*/ 1488894 h 1883754"/>
                  <a:gd name="connsiteX25" fmla="*/ 2193320 w 3424078"/>
                  <a:gd name="connsiteY25" fmla="*/ 1587136 h 1883754"/>
                  <a:gd name="connsiteX0" fmla="*/ 2147206 w 3424078"/>
                  <a:gd name="connsiteY0" fmla="*/ 1598594 h 1883754"/>
                  <a:gd name="connsiteX1" fmla="*/ 1721790 w 3424078"/>
                  <a:gd name="connsiteY1" fmla="*/ 1807469 h 1883754"/>
                  <a:gd name="connsiteX2" fmla="*/ 921757 w 3424078"/>
                  <a:gd name="connsiteY2" fmla="*/ 1852791 h 1883754"/>
                  <a:gd name="connsiteX3" fmla="*/ 638830 w 3424078"/>
                  <a:gd name="connsiteY3" fmla="*/ 1883754 h 1883754"/>
                  <a:gd name="connsiteX4" fmla="*/ 163 w 3424078"/>
                  <a:gd name="connsiteY4" fmla="*/ 1746190 h 1883754"/>
                  <a:gd name="connsiteX5" fmla="*/ 576921 w 3424078"/>
                  <a:gd name="connsiteY5" fmla="*/ 1373762 h 1883754"/>
                  <a:gd name="connsiteX6" fmla="*/ 768464 w 3424078"/>
                  <a:gd name="connsiteY6" fmla="*/ 767767 h 1883754"/>
                  <a:gd name="connsiteX7" fmla="*/ 582240 w 3424078"/>
                  <a:gd name="connsiteY7" fmla="*/ 334549 h 1883754"/>
                  <a:gd name="connsiteX8" fmla="*/ 487512 w 3424078"/>
                  <a:gd name="connsiteY8" fmla="*/ 8130 h 1883754"/>
                  <a:gd name="connsiteX9" fmla="*/ 686557 w 3424078"/>
                  <a:gd name="connsiteY9" fmla="*/ 87983 h 1883754"/>
                  <a:gd name="connsiteX10" fmla="*/ 988722 w 3424078"/>
                  <a:gd name="connsiteY10" fmla="*/ 488698 h 1883754"/>
                  <a:gd name="connsiteX11" fmla="*/ 961577 w 3424078"/>
                  <a:gd name="connsiteY11" fmla="*/ 287134 h 1883754"/>
                  <a:gd name="connsiteX12" fmla="*/ 897203 w 3424078"/>
                  <a:gd name="connsiteY12" fmla="*/ 73139 h 1883754"/>
                  <a:gd name="connsiteX13" fmla="*/ 999513 w 3424078"/>
                  <a:gd name="connsiteY13" fmla="*/ 69014 h 1883754"/>
                  <a:gd name="connsiteX14" fmla="*/ 1151244 w 3424078"/>
                  <a:gd name="connsiteY14" fmla="*/ 230235 h 1883754"/>
                  <a:gd name="connsiteX15" fmla="*/ 1327435 w 3424078"/>
                  <a:gd name="connsiteY15" fmla="*/ 402258 h 1883754"/>
                  <a:gd name="connsiteX16" fmla="*/ 1998498 w 3424078"/>
                  <a:gd name="connsiteY16" fmla="*/ 312981 h 1883754"/>
                  <a:gd name="connsiteX17" fmla="*/ 2267161 w 3424078"/>
                  <a:gd name="connsiteY17" fmla="*/ 493590 h 1883754"/>
                  <a:gd name="connsiteX18" fmla="*/ 2418010 w 3424078"/>
                  <a:gd name="connsiteY18" fmla="*/ 737370 h 1883754"/>
                  <a:gd name="connsiteX19" fmla="*/ 2790869 w 3424078"/>
                  <a:gd name="connsiteY19" fmla="*/ 623282 h 1883754"/>
                  <a:gd name="connsiteX20" fmla="*/ 3008882 w 3424078"/>
                  <a:gd name="connsiteY20" fmla="*/ 489244 h 1883754"/>
                  <a:gd name="connsiteX21" fmla="*/ 3422140 w 3424078"/>
                  <a:gd name="connsiteY21" fmla="*/ 102722 h 1883754"/>
                  <a:gd name="connsiteX22" fmla="*/ 3151830 w 3424078"/>
                  <a:gd name="connsiteY22" fmla="*/ 1039262 h 1883754"/>
                  <a:gd name="connsiteX23" fmla="*/ 2868385 w 3424078"/>
                  <a:gd name="connsiteY23" fmla="*/ 1367519 h 1883754"/>
                  <a:gd name="connsiteX24" fmla="*/ 2640440 w 3424078"/>
                  <a:gd name="connsiteY24" fmla="*/ 1488894 h 1883754"/>
                  <a:gd name="connsiteX25" fmla="*/ 2193320 w 3424078"/>
                  <a:gd name="connsiteY25" fmla="*/ 1587136 h 1883754"/>
                  <a:gd name="connsiteX0" fmla="*/ 2147206 w 3424078"/>
                  <a:gd name="connsiteY0" fmla="*/ 1598594 h 1883754"/>
                  <a:gd name="connsiteX1" fmla="*/ 1631533 w 3424078"/>
                  <a:gd name="connsiteY1" fmla="*/ 1687504 h 1883754"/>
                  <a:gd name="connsiteX2" fmla="*/ 921757 w 3424078"/>
                  <a:gd name="connsiteY2" fmla="*/ 1852791 h 1883754"/>
                  <a:gd name="connsiteX3" fmla="*/ 638830 w 3424078"/>
                  <a:gd name="connsiteY3" fmla="*/ 1883754 h 1883754"/>
                  <a:gd name="connsiteX4" fmla="*/ 163 w 3424078"/>
                  <a:gd name="connsiteY4" fmla="*/ 1746190 h 1883754"/>
                  <a:gd name="connsiteX5" fmla="*/ 576921 w 3424078"/>
                  <a:gd name="connsiteY5" fmla="*/ 1373762 h 1883754"/>
                  <a:gd name="connsiteX6" fmla="*/ 768464 w 3424078"/>
                  <a:gd name="connsiteY6" fmla="*/ 767767 h 1883754"/>
                  <a:gd name="connsiteX7" fmla="*/ 582240 w 3424078"/>
                  <a:gd name="connsiteY7" fmla="*/ 334549 h 1883754"/>
                  <a:gd name="connsiteX8" fmla="*/ 487512 w 3424078"/>
                  <a:gd name="connsiteY8" fmla="*/ 8130 h 1883754"/>
                  <a:gd name="connsiteX9" fmla="*/ 686557 w 3424078"/>
                  <a:gd name="connsiteY9" fmla="*/ 87983 h 1883754"/>
                  <a:gd name="connsiteX10" fmla="*/ 988722 w 3424078"/>
                  <a:gd name="connsiteY10" fmla="*/ 488698 h 1883754"/>
                  <a:gd name="connsiteX11" fmla="*/ 961577 w 3424078"/>
                  <a:gd name="connsiteY11" fmla="*/ 287134 h 1883754"/>
                  <a:gd name="connsiteX12" fmla="*/ 897203 w 3424078"/>
                  <a:gd name="connsiteY12" fmla="*/ 73139 h 1883754"/>
                  <a:gd name="connsiteX13" fmla="*/ 999513 w 3424078"/>
                  <a:gd name="connsiteY13" fmla="*/ 69014 h 1883754"/>
                  <a:gd name="connsiteX14" fmla="*/ 1151244 w 3424078"/>
                  <a:gd name="connsiteY14" fmla="*/ 230235 h 1883754"/>
                  <a:gd name="connsiteX15" fmla="*/ 1327435 w 3424078"/>
                  <a:gd name="connsiteY15" fmla="*/ 402258 h 1883754"/>
                  <a:gd name="connsiteX16" fmla="*/ 1998498 w 3424078"/>
                  <a:gd name="connsiteY16" fmla="*/ 312981 h 1883754"/>
                  <a:gd name="connsiteX17" fmla="*/ 2267161 w 3424078"/>
                  <a:gd name="connsiteY17" fmla="*/ 493590 h 1883754"/>
                  <a:gd name="connsiteX18" fmla="*/ 2418010 w 3424078"/>
                  <a:gd name="connsiteY18" fmla="*/ 737370 h 1883754"/>
                  <a:gd name="connsiteX19" fmla="*/ 2790869 w 3424078"/>
                  <a:gd name="connsiteY19" fmla="*/ 623282 h 1883754"/>
                  <a:gd name="connsiteX20" fmla="*/ 3008882 w 3424078"/>
                  <a:gd name="connsiteY20" fmla="*/ 489244 h 1883754"/>
                  <a:gd name="connsiteX21" fmla="*/ 3422140 w 3424078"/>
                  <a:gd name="connsiteY21" fmla="*/ 102722 h 1883754"/>
                  <a:gd name="connsiteX22" fmla="*/ 3151830 w 3424078"/>
                  <a:gd name="connsiteY22" fmla="*/ 1039262 h 1883754"/>
                  <a:gd name="connsiteX23" fmla="*/ 2868385 w 3424078"/>
                  <a:gd name="connsiteY23" fmla="*/ 1367519 h 1883754"/>
                  <a:gd name="connsiteX24" fmla="*/ 2640440 w 3424078"/>
                  <a:gd name="connsiteY24" fmla="*/ 1488894 h 1883754"/>
                  <a:gd name="connsiteX25" fmla="*/ 2193320 w 3424078"/>
                  <a:gd name="connsiteY25" fmla="*/ 1587136 h 1883754"/>
                  <a:gd name="connsiteX0" fmla="*/ 2147206 w 3424078"/>
                  <a:gd name="connsiteY0" fmla="*/ 1598594 h 1883851"/>
                  <a:gd name="connsiteX1" fmla="*/ 1617283 w 3424078"/>
                  <a:gd name="connsiteY1" fmla="*/ 1651515 h 1883851"/>
                  <a:gd name="connsiteX2" fmla="*/ 921757 w 3424078"/>
                  <a:gd name="connsiteY2" fmla="*/ 1852791 h 1883851"/>
                  <a:gd name="connsiteX3" fmla="*/ 638830 w 3424078"/>
                  <a:gd name="connsiteY3" fmla="*/ 1883754 h 1883851"/>
                  <a:gd name="connsiteX4" fmla="*/ 163 w 3424078"/>
                  <a:gd name="connsiteY4" fmla="*/ 1746190 h 1883851"/>
                  <a:gd name="connsiteX5" fmla="*/ 576921 w 3424078"/>
                  <a:gd name="connsiteY5" fmla="*/ 1373762 h 1883851"/>
                  <a:gd name="connsiteX6" fmla="*/ 768464 w 3424078"/>
                  <a:gd name="connsiteY6" fmla="*/ 767767 h 1883851"/>
                  <a:gd name="connsiteX7" fmla="*/ 582240 w 3424078"/>
                  <a:gd name="connsiteY7" fmla="*/ 334549 h 1883851"/>
                  <a:gd name="connsiteX8" fmla="*/ 487512 w 3424078"/>
                  <a:gd name="connsiteY8" fmla="*/ 8130 h 1883851"/>
                  <a:gd name="connsiteX9" fmla="*/ 686557 w 3424078"/>
                  <a:gd name="connsiteY9" fmla="*/ 87983 h 1883851"/>
                  <a:gd name="connsiteX10" fmla="*/ 988722 w 3424078"/>
                  <a:gd name="connsiteY10" fmla="*/ 488698 h 1883851"/>
                  <a:gd name="connsiteX11" fmla="*/ 961577 w 3424078"/>
                  <a:gd name="connsiteY11" fmla="*/ 287134 h 1883851"/>
                  <a:gd name="connsiteX12" fmla="*/ 897203 w 3424078"/>
                  <a:gd name="connsiteY12" fmla="*/ 73139 h 1883851"/>
                  <a:gd name="connsiteX13" fmla="*/ 999513 w 3424078"/>
                  <a:gd name="connsiteY13" fmla="*/ 69014 h 1883851"/>
                  <a:gd name="connsiteX14" fmla="*/ 1151244 w 3424078"/>
                  <a:gd name="connsiteY14" fmla="*/ 230235 h 1883851"/>
                  <a:gd name="connsiteX15" fmla="*/ 1327435 w 3424078"/>
                  <a:gd name="connsiteY15" fmla="*/ 402258 h 1883851"/>
                  <a:gd name="connsiteX16" fmla="*/ 1998498 w 3424078"/>
                  <a:gd name="connsiteY16" fmla="*/ 312981 h 1883851"/>
                  <a:gd name="connsiteX17" fmla="*/ 2267161 w 3424078"/>
                  <a:gd name="connsiteY17" fmla="*/ 493590 h 1883851"/>
                  <a:gd name="connsiteX18" fmla="*/ 2418010 w 3424078"/>
                  <a:gd name="connsiteY18" fmla="*/ 737370 h 1883851"/>
                  <a:gd name="connsiteX19" fmla="*/ 2790869 w 3424078"/>
                  <a:gd name="connsiteY19" fmla="*/ 623282 h 1883851"/>
                  <a:gd name="connsiteX20" fmla="*/ 3008882 w 3424078"/>
                  <a:gd name="connsiteY20" fmla="*/ 489244 h 1883851"/>
                  <a:gd name="connsiteX21" fmla="*/ 3422140 w 3424078"/>
                  <a:gd name="connsiteY21" fmla="*/ 102722 h 1883851"/>
                  <a:gd name="connsiteX22" fmla="*/ 3151830 w 3424078"/>
                  <a:gd name="connsiteY22" fmla="*/ 1039262 h 1883851"/>
                  <a:gd name="connsiteX23" fmla="*/ 2868385 w 3424078"/>
                  <a:gd name="connsiteY23" fmla="*/ 1367519 h 1883851"/>
                  <a:gd name="connsiteX24" fmla="*/ 2640440 w 3424078"/>
                  <a:gd name="connsiteY24" fmla="*/ 1488894 h 1883851"/>
                  <a:gd name="connsiteX25" fmla="*/ 2193320 w 3424078"/>
                  <a:gd name="connsiteY25" fmla="*/ 1587136 h 1883851"/>
                  <a:gd name="connsiteX0" fmla="*/ 2147206 w 3424078"/>
                  <a:gd name="connsiteY0" fmla="*/ 1598594 h 1883754"/>
                  <a:gd name="connsiteX1" fmla="*/ 1617283 w 3424078"/>
                  <a:gd name="connsiteY1" fmla="*/ 1651515 h 1883754"/>
                  <a:gd name="connsiteX2" fmla="*/ 1197139 w 3424078"/>
                  <a:gd name="connsiteY2" fmla="*/ 1772542 h 1883754"/>
                  <a:gd name="connsiteX3" fmla="*/ 921757 w 3424078"/>
                  <a:gd name="connsiteY3" fmla="*/ 1852791 h 1883754"/>
                  <a:gd name="connsiteX4" fmla="*/ 638830 w 3424078"/>
                  <a:gd name="connsiteY4" fmla="*/ 1883754 h 1883754"/>
                  <a:gd name="connsiteX5" fmla="*/ 163 w 3424078"/>
                  <a:gd name="connsiteY5" fmla="*/ 1746190 h 1883754"/>
                  <a:gd name="connsiteX6" fmla="*/ 576921 w 3424078"/>
                  <a:gd name="connsiteY6" fmla="*/ 1373762 h 1883754"/>
                  <a:gd name="connsiteX7" fmla="*/ 768464 w 3424078"/>
                  <a:gd name="connsiteY7" fmla="*/ 767767 h 1883754"/>
                  <a:gd name="connsiteX8" fmla="*/ 582240 w 3424078"/>
                  <a:gd name="connsiteY8" fmla="*/ 334549 h 1883754"/>
                  <a:gd name="connsiteX9" fmla="*/ 487512 w 3424078"/>
                  <a:gd name="connsiteY9" fmla="*/ 8130 h 1883754"/>
                  <a:gd name="connsiteX10" fmla="*/ 686557 w 3424078"/>
                  <a:gd name="connsiteY10" fmla="*/ 87983 h 1883754"/>
                  <a:gd name="connsiteX11" fmla="*/ 988722 w 3424078"/>
                  <a:gd name="connsiteY11" fmla="*/ 488698 h 1883754"/>
                  <a:gd name="connsiteX12" fmla="*/ 961577 w 3424078"/>
                  <a:gd name="connsiteY12" fmla="*/ 287134 h 1883754"/>
                  <a:gd name="connsiteX13" fmla="*/ 897203 w 3424078"/>
                  <a:gd name="connsiteY13" fmla="*/ 73139 h 1883754"/>
                  <a:gd name="connsiteX14" fmla="*/ 999513 w 3424078"/>
                  <a:gd name="connsiteY14" fmla="*/ 69014 h 1883754"/>
                  <a:gd name="connsiteX15" fmla="*/ 1151244 w 3424078"/>
                  <a:gd name="connsiteY15" fmla="*/ 230235 h 1883754"/>
                  <a:gd name="connsiteX16" fmla="*/ 1327435 w 3424078"/>
                  <a:gd name="connsiteY16" fmla="*/ 402258 h 1883754"/>
                  <a:gd name="connsiteX17" fmla="*/ 1998498 w 3424078"/>
                  <a:gd name="connsiteY17" fmla="*/ 312981 h 1883754"/>
                  <a:gd name="connsiteX18" fmla="*/ 2267161 w 3424078"/>
                  <a:gd name="connsiteY18" fmla="*/ 493590 h 1883754"/>
                  <a:gd name="connsiteX19" fmla="*/ 2418010 w 3424078"/>
                  <a:gd name="connsiteY19" fmla="*/ 737370 h 1883754"/>
                  <a:gd name="connsiteX20" fmla="*/ 2790869 w 3424078"/>
                  <a:gd name="connsiteY20" fmla="*/ 623282 h 1883754"/>
                  <a:gd name="connsiteX21" fmla="*/ 3008882 w 3424078"/>
                  <a:gd name="connsiteY21" fmla="*/ 489244 h 1883754"/>
                  <a:gd name="connsiteX22" fmla="*/ 3422140 w 3424078"/>
                  <a:gd name="connsiteY22" fmla="*/ 102722 h 1883754"/>
                  <a:gd name="connsiteX23" fmla="*/ 3151830 w 3424078"/>
                  <a:gd name="connsiteY23" fmla="*/ 1039262 h 1883754"/>
                  <a:gd name="connsiteX24" fmla="*/ 2868385 w 3424078"/>
                  <a:gd name="connsiteY24" fmla="*/ 1367519 h 1883754"/>
                  <a:gd name="connsiteX25" fmla="*/ 2640440 w 3424078"/>
                  <a:gd name="connsiteY25" fmla="*/ 1488894 h 1883754"/>
                  <a:gd name="connsiteX26" fmla="*/ 2193320 w 3424078"/>
                  <a:gd name="connsiteY26" fmla="*/ 1587136 h 1883754"/>
                  <a:gd name="connsiteX0" fmla="*/ 2147206 w 3424078"/>
                  <a:gd name="connsiteY0" fmla="*/ 1598594 h 1883754"/>
                  <a:gd name="connsiteX1" fmla="*/ 1617283 w 3424078"/>
                  <a:gd name="connsiteY1" fmla="*/ 1651515 h 1883754"/>
                  <a:gd name="connsiteX2" fmla="*/ 1168638 w 3424078"/>
                  <a:gd name="connsiteY2" fmla="*/ 1664574 h 1883754"/>
                  <a:gd name="connsiteX3" fmla="*/ 1197139 w 3424078"/>
                  <a:gd name="connsiteY3" fmla="*/ 1772542 h 1883754"/>
                  <a:gd name="connsiteX4" fmla="*/ 921757 w 3424078"/>
                  <a:gd name="connsiteY4" fmla="*/ 1852791 h 1883754"/>
                  <a:gd name="connsiteX5" fmla="*/ 638830 w 3424078"/>
                  <a:gd name="connsiteY5" fmla="*/ 1883754 h 1883754"/>
                  <a:gd name="connsiteX6" fmla="*/ 163 w 3424078"/>
                  <a:gd name="connsiteY6" fmla="*/ 1746190 h 1883754"/>
                  <a:gd name="connsiteX7" fmla="*/ 576921 w 3424078"/>
                  <a:gd name="connsiteY7" fmla="*/ 1373762 h 1883754"/>
                  <a:gd name="connsiteX8" fmla="*/ 768464 w 3424078"/>
                  <a:gd name="connsiteY8" fmla="*/ 767767 h 1883754"/>
                  <a:gd name="connsiteX9" fmla="*/ 582240 w 3424078"/>
                  <a:gd name="connsiteY9" fmla="*/ 334549 h 1883754"/>
                  <a:gd name="connsiteX10" fmla="*/ 487512 w 3424078"/>
                  <a:gd name="connsiteY10" fmla="*/ 8130 h 1883754"/>
                  <a:gd name="connsiteX11" fmla="*/ 686557 w 3424078"/>
                  <a:gd name="connsiteY11" fmla="*/ 87983 h 1883754"/>
                  <a:gd name="connsiteX12" fmla="*/ 988722 w 3424078"/>
                  <a:gd name="connsiteY12" fmla="*/ 488698 h 1883754"/>
                  <a:gd name="connsiteX13" fmla="*/ 961577 w 3424078"/>
                  <a:gd name="connsiteY13" fmla="*/ 287134 h 1883754"/>
                  <a:gd name="connsiteX14" fmla="*/ 897203 w 3424078"/>
                  <a:gd name="connsiteY14" fmla="*/ 73139 h 1883754"/>
                  <a:gd name="connsiteX15" fmla="*/ 999513 w 3424078"/>
                  <a:gd name="connsiteY15" fmla="*/ 69014 h 1883754"/>
                  <a:gd name="connsiteX16" fmla="*/ 1151244 w 3424078"/>
                  <a:gd name="connsiteY16" fmla="*/ 230235 h 1883754"/>
                  <a:gd name="connsiteX17" fmla="*/ 1327435 w 3424078"/>
                  <a:gd name="connsiteY17" fmla="*/ 402258 h 1883754"/>
                  <a:gd name="connsiteX18" fmla="*/ 1998498 w 3424078"/>
                  <a:gd name="connsiteY18" fmla="*/ 312981 h 1883754"/>
                  <a:gd name="connsiteX19" fmla="*/ 2267161 w 3424078"/>
                  <a:gd name="connsiteY19" fmla="*/ 493590 h 1883754"/>
                  <a:gd name="connsiteX20" fmla="*/ 2418010 w 3424078"/>
                  <a:gd name="connsiteY20" fmla="*/ 737370 h 1883754"/>
                  <a:gd name="connsiteX21" fmla="*/ 2790869 w 3424078"/>
                  <a:gd name="connsiteY21" fmla="*/ 623282 h 1883754"/>
                  <a:gd name="connsiteX22" fmla="*/ 3008882 w 3424078"/>
                  <a:gd name="connsiteY22" fmla="*/ 489244 h 1883754"/>
                  <a:gd name="connsiteX23" fmla="*/ 3422140 w 3424078"/>
                  <a:gd name="connsiteY23" fmla="*/ 102722 h 1883754"/>
                  <a:gd name="connsiteX24" fmla="*/ 3151830 w 3424078"/>
                  <a:gd name="connsiteY24" fmla="*/ 1039262 h 1883754"/>
                  <a:gd name="connsiteX25" fmla="*/ 2868385 w 3424078"/>
                  <a:gd name="connsiteY25" fmla="*/ 1367519 h 1883754"/>
                  <a:gd name="connsiteX26" fmla="*/ 2640440 w 3424078"/>
                  <a:gd name="connsiteY26" fmla="*/ 1488894 h 1883754"/>
                  <a:gd name="connsiteX27" fmla="*/ 2193320 w 3424078"/>
                  <a:gd name="connsiteY27" fmla="*/ 1587136 h 1883754"/>
                  <a:gd name="connsiteX0" fmla="*/ 2147206 w 3424078"/>
                  <a:gd name="connsiteY0" fmla="*/ 1598594 h 1883754"/>
                  <a:gd name="connsiteX1" fmla="*/ 1617283 w 3424078"/>
                  <a:gd name="connsiteY1" fmla="*/ 1651515 h 1883754"/>
                  <a:gd name="connsiteX2" fmla="*/ 1168638 w 3424078"/>
                  <a:gd name="connsiteY2" fmla="*/ 1664574 h 1883754"/>
                  <a:gd name="connsiteX3" fmla="*/ 1026127 w 3424078"/>
                  <a:gd name="connsiteY3" fmla="*/ 1784539 h 1883754"/>
                  <a:gd name="connsiteX4" fmla="*/ 921757 w 3424078"/>
                  <a:gd name="connsiteY4" fmla="*/ 1852791 h 1883754"/>
                  <a:gd name="connsiteX5" fmla="*/ 638830 w 3424078"/>
                  <a:gd name="connsiteY5" fmla="*/ 1883754 h 1883754"/>
                  <a:gd name="connsiteX6" fmla="*/ 163 w 3424078"/>
                  <a:gd name="connsiteY6" fmla="*/ 1746190 h 1883754"/>
                  <a:gd name="connsiteX7" fmla="*/ 576921 w 3424078"/>
                  <a:gd name="connsiteY7" fmla="*/ 1373762 h 1883754"/>
                  <a:gd name="connsiteX8" fmla="*/ 768464 w 3424078"/>
                  <a:gd name="connsiteY8" fmla="*/ 767767 h 1883754"/>
                  <a:gd name="connsiteX9" fmla="*/ 582240 w 3424078"/>
                  <a:gd name="connsiteY9" fmla="*/ 334549 h 1883754"/>
                  <a:gd name="connsiteX10" fmla="*/ 487512 w 3424078"/>
                  <a:gd name="connsiteY10" fmla="*/ 8130 h 1883754"/>
                  <a:gd name="connsiteX11" fmla="*/ 686557 w 3424078"/>
                  <a:gd name="connsiteY11" fmla="*/ 87983 h 1883754"/>
                  <a:gd name="connsiteX12" fmla="*/ 988722 w 3424078"/>
                  <a:gd name="connsiteY12" fmla="*/ 488698 h 1883754"/>
                  <a:gd name="connsiteX13" fmla="*/ 961577 w 3424078"/>
                  <a:gd name="connsiteY13" fmla="*/ 287134 h 1883754"/>
                  <a:gd name="connsiteX14" fmla="*/ 897203 w 3424078"/>
                  <a:gd name="connsiteY14" fmla="*/ 73139 h 1883754"/>
                  <a:gd name="connsiteX15" fmla="*/ 999513 w 3424078"/>
                  <a:gd name="connsiteY15" fmla="*/ 69014 h 1883754"/>
                  <a:gd name="connsiteX16" fmla="*/ 1151244 w 3424078"/>
                  <a:gd name="connsiteY16" fmla="*/ 230235 h 1883754"/>
                  <a:gd name="connsiteX17" fmla="*/ 1327435 w 3424078"/>
                  <a:gd name="connsiteY17" fmla="*/ 402258 h 1883754"/>
                  <a:gd name="connsiteX18" fmla="*/ 1998498 w 3424078"/>
                  <a:gd name="connsiteY18" fmla="*/ 312981 h 1883754"/>
                  <a:gd name="connsiteX19" fmla="*/ 2267161 w 3424078"/>
                  <a:gd name="connsiteY19" fmla="*/ 493590 h 1883754"/>
                  <a:gd name="connsiteX20" fmla="*/ 2418010 w 3424078"/>
                  <a:gd name="connsiteY20" fmla="*/ 737370 h 1883754"/>
                  <a:gd name="connsiteX21" fmla="*/ 2790869 w 3424078"/>
                  <a:gd name="connsiteY21" fmla="*/ 623282 h 1883754"/>
                  <a:gd name="connsiteX22" fmla="*/ 3008882 w 3424078"/>
                  <a:gd name="connsiteY22" fmla="*/ 489244 h 1883754"/>
                  <a:gd name="connsiteX23" fmla="*/ 3422140 w 3424078"/>
                  <a:gd name="connsiteY23" fmla="*/ 102722 h 1883754"/>
                  <a:gd name="connsiteX24" fmla="*/ 3151830 w 3424078"/>
                  <a:gd name="connsiteY24" fmla="*/ 1039262 h 1883754"/>
                  <a:gd name="connsiteX25" fmla="*/ 2868385 w 3424078"/>
                  <a:gd name="connsiteY25" fmla="*/ 1367519 h 1883754"/>
                  <a:gd name="connsiteX26" fmla="*/ 2640440 w 3424078"/>
                  <a:gd name="connsiteY26" fmla="*/ 1488894 h 1883754"/>
                  <a:gd name="connsiteX27" fmla="*/ 2193320 w 3424078"/>
                  <a:gd name="connsiteY27" fmla="*/ 1587136 h 1883754"/>
                  <a:gd name="connsiteX0" fmla="*/ 2147261 w 3424133"/>
                  <a:gd name="connsiteY0" fmla="*/ 1598594 h 2051704"/>
                  <a:gd name="connsiteX1" fmla="*/ 1617338 w 3424133"/>
                  <a:gd name="connsiteY1" fmla="*/ 1651515 h 2051704"/>
                  <a:gd name="connsiteX2" fmla="*/ 1168693 w 3424133"/>
                  <a:gd name="connsiteY2" fmla="*/ 1664574 h 2051704"/>
                  <a:gd name="connsiteX3" fmla="*/ 1026182 w 3424133"/>
                  <a:gd name="connsiteY3" fmla="*/ 1784539 h 2051704"/>
                  <a:gd name="connsiteX4" fmla="*/ 921812 w 3424133"/>
                  <a:gd name="connsiteY4" fmla="*/ 1852791 h 2051704"/>
                  <a:gd name="connsiteX5" fmla="*/ 510627 w 3424133"/>
                  <a:gd name="connsiteY5" fmla="*/ 2051704 h 2051704"/>
                  <a:gd name="connsiteX6" fmla="*/ 218 w 3424133"/>
                  <a:gd name="connsiteY6" fmla="*/ 1746190 h 2051704"/>
                  <a:gd name="connsiteX7" fmla="*/ 576976 w 3424133"/>
                  <a:gd name="connsiteY7" fmla="*/ 1373762 h 2051704"/>
                  <a:gd name="connsiteX8" fmla="*/ 768519 w 3424133"/>
                  <a:gd name="connsiteY8" fmla="*/ 767767 h 2051704"/>
                  <a:gd name="connsiteX9" fmla="*/ 582295 w 3424133"/>
                  <a:gd name="connsiteY9" fmla="*/ 334549 h 2051704"/>
                  <a:gd name="connsiteX10" fmla="*/ 487567 w 3424133"/>
                  <a:gd name="connsiteY10" fmla="*/ 8130 h 2051704"/>
                  <a:gd name="connsiteX11" fmla="*/ 686612 w 3424133"/>
                  <a:gd name="connsiteY11" fmla="*/ 87983 h 2051704"/>
                  <a:gd name="connsiteX12" fmla="*/ 988777 w 3424133"/>
                  <a:gd name="connsiteY12" fmla="*/ 488698 h 2051704"/>
                  <a:gd name="connsiteX13" fmla="*/ 961632 w 3424133"/>
                  <a:gd name="connsiteY13" fmla="*/ 287134 h 2051704"/>
                  <a:gd name="connsiteX14" fmla="*/ 897258 w 3424133"/>
                  <a:gd name="connsiteY14" fmla="*/ 73139 h 2051704"/>
                  <a:gd name="connsiteX15" fmla="*/ 999568 w 3424133"/>
                  <a:gd name="connsiteY15" fmla="*/ 69014 h 2051704"/>
                  <a:gd name="connsiteX16" fmla="*/ 1151299 w 3424133"/>
                  <a:gd name="connsiteY16" fmla="*/ 230235 h 2051704"/>
                  <a:gd name="connsiteX17" fmla="*/ 1327490 w 3424133"/>
                  <a:gd name="connsiteY17" fmla="*/ 402258 h 2051704"/>
                  <a:gd name="connsiteX18" fmla="*/ 1998553 w 3424133"/>
                  <a:gd name="connsiteY18" fmla="*/ 312981 h 2051704"/>
                  <a:gd name="connsiteX19" fmla="*/ 2267216 w 3424133"/>
                  <a:gd name="connsiteY19" fmla="*/ 493590 h 2051704"/>
                  <a:gd name="connsiteX20" fmla="*/ 2418065 w 3424133"/>
                  <a:gd name="connsiteY20" fmla="*/ 737370 h 2051704"/>
                  <a:gd name="connsiteX21" fmla="*/ 2790924 w 3424133"/>
                  <a:gd name="connsiteY21" fmla="*/ 623282 h 2051704"/>
                  <a:gd name="connsiteX22" fmla="*/ 3008937 w 3424133"/>
                  <a:gd name="connsiteY22" fmla="*/ 489244 h 2051704"/>
                  <a:gd name="connsiteX23" fmla="*/ 3422195 w 3424133"/>
                  <a:gd name="connsiteY23" fmla="*/ 102722 h 2051704"/>
                  <a:gd name="connsiteX24" fmla="*/ 3151885 w 3424133"/>
                  <a:gd name="connsiteY24" fmla="*/ 1039262 h 2051704"/>
                  <a:gd name="connsiteX25" fmla="*/ 2868440 w 3424133"/>
                  <a:gd name="connsiteY25" fmla="*/ 1367519 h 2051704"/>
                  <a:gd name="connsiteX26" fmla="*/ 2640495 w 3424133"/>
                  <a:gd name="connsiteY26" fmla="*/ 1488894 h 2051704"/>
                  <a:gd name="connsiteX27" fmla="*/ 2193375 w 3424133"/>
                  <a:gd name="connsiteY27" fmla="*/ 1587136 h 2051704"/>
                  <a:gd name="connsiteX0" fmla="*/ 2148445 w 3425317"/>
                  <a:gd name="connsiteY0" fmla="*/ 1598594 h 2051704"/>
                  <a:gd name="connsiteX1" fmla="*/ 1618522 w 3425317"/>
                  <a:gd name="connsiteY1" fmla="*/ 1651515 h 2051704"/>
                  <a:gd name="connsiteX2" fmla="*/ 1169877 w 3425317"/>
                  <a:gd name="connsiteY2" fmla="*/ 1664574 h 2051704"/>
                  <a:gd name="connsiteX3" fmla="*/ 1027366 w 3425317"/>
                  <a:gd name="connsiteY3" fmla="*/ 1784539 h 2051704"/>
                  <a:gd name="connsiteX4" fmla="*/ 922996 w 3425317"/>
                  <a:gd name="connsiteY4" fmla="*/ 1852791 h 2051704"/>
                  <a:gd name="connsiteX5" fmla="*/ 511811 w 3425317"/>
                  <a:gd name="connsiteY5" fmla="*/ 2051704 h 2051704"/>
                  <a:gd name="connsiteX6" fmla="*/ 1402 w 3425317"/>
                  <a:gd name="connsiteY6" fmla="*/ 1746190 h 2051704"/>
                  <a:gd name="connsiteX7" fmla="*/ 367070 w 3425317"/>
                  <a:gd name="connsiteY7" fmla="*/ 1496625 h 2051704"/>
                  <a:gd name="connsiteX8" fmla="*/ 578160 w 3425317"/>
                  <a:gd name="connsiteY8" fmla="*/ 1373762 h 2051704"/>
                  <a:gd name="connsiteX9" fmla="*/ 769703 w 3425317"/>
                  <a:gd name="connsiteY9" fmla="*/ 767767 h 2051704"/>
                  <a:gd name="connsiteX10" fmla="*/ 583479 w 3425317"/>
                  <a:gd name="connsiteY10" fmla="*/ 334549 h 2051704"/>
                  <a:gd name="connsiteX11" fmla="*/ 488751 w 3425317"/>
                  <a:gd name="connsiteY11" fmla="*/ 8130 h 2051704"/>
                  <a:gd name="connsiteX12" fmla="*/ 687796 w 3425317"/>
                  <a:gd name="connsiteY12" fmla="*/ 87983 h 2051704"/>
                  <a:gd name="connsiteX13" fmla="*/ 989961 w 3425317"/>
                  <a:gd name="connsiteY13" fmla="*/ 488698 h 2051704"/>
                  <a:gd name="connsiteX14" fmla="*/ 962816 w 3425317"/>
                  <a:gd name="connsiteY14" fmla="*/ 287134 h 2051704"/>
                  <a:gd name="connsiteX15" fmla="*/ 898442 w 3425317"/>
                  <a:gd name="connsiteY15" fmla="*/ 73139 h 2051704"/>
                  <a:gd name="connsiteX16" fmla="*/ 1000752 w 3425317"/>
                  <a:gd name="connsiteY16" fmla="*/ 69014 h 2051704"/>
                  <a:gd name="connsiteX17" fmla="*/ 1152483 w 3425317"/>
                  <a:gd name="connsiteY17" fmla="*/ 230235 h 2051704"/>
                  <a:gd name="connsiteX18" fmla="*/ 1328674 w 3425317"/>
                  <a:gd name="connsiteY18" fmla="*/ 402258 h 2051704"/>
                  <a:gd name="connsiteX19" fmla="*/ 1999737 w 3425317"/>
                  <a:gd name="connsiteY19" fmla="*/ 312981 h 2051704"/>
                  <a:gd name="connsiteX20" fmla="*/ 2268400 w 3425317"/>
                  <a:gd name="connsiteY20" fmla="*/ 493590 h 2051704"/>
                  <a:gd name="connsiteX21" fmla="*/ 2419249 w 3425317"/>
                  <a:gd name="connsiteY21" fmla="*/ 737370 h 2051704"/>
                  <a:gd name="connsiteX22" fmla="*/ 2792108 w 3425317"/>
                  <a:gd name="connsiteY22" fmla="*/ 623282 h 2051704"/>
                  <a:gd name="connsiteX23" fmla="*/ 3010121 w 3425317"/>
                  <a:gd name="connsiteY23" fmla="*/ 489244 h 2051704"/>
                  <a:gd name="connsiteX24" fmla="*/ 3423379 w 3425317"/>
                  <a:gd name="connsiteY24" fmla="*/ 102722 h 2051704"/>
                  <a:gd name="connsiteX25" fmla="*/ 3153069 w 3425317"/>
                  <a:gd name="connsiteY25" fmla="*/ 1039262 h 2051704"/>
                  <a:gd name="connsiteX26" fmla="*/ 2869624 w 3425317"/>
                  <a:gd name="connsiteY26" fmla="*/ 1367519 h 2051704"/>
                  <a:gd name="connsiteX27" fmla="*/ 2641679 w 3425317"/>
                  <a:gd name="connsiteY27" fmla="*/ 1488894 h 2051704"/>
                  <a:gd name="connsiteX28" fmla="*/ 2194559 w 3425317"/>
                  <a:gd name="connsiteY28" fmla="*/ 1587136 h 2051704"/>
                  <a:gd name="connsiteX0" fmla="*/ 2168598 w 3445470"/>
                  <a:gd name="connsiteY0" fmla="*/ 1598594 h 2051704"/>
                  <a:gd name="connsiteX1" fmla="*/ 1638675 w 3445470"/>
                  <a:gd name="connsiteY1" fmla="*/ 1651515 h 2051704"/>
                  <a:gd name="connsiteX2" fmla="*/ 1190030 w 3445470"/>
                  <a:gd name="connsiteY2" fmla="*/ 1664574 h 2051704"/>
                  <a:gd name="connsiteX3" fmla="*/ 1047519 w 3445470"/>
                  <a:gd name="connsiteY3" fmla="*/ 1784539 h 2051704"/>
                  <a:gd name="connsiteX4" fmla="*/ 943149 w 3445470"/>
                  <a:gd name="connsiteY4" fmla="*/ 1852791 h 2051704"/>
                  <a:gd name="connsiteX5" fmla="*/ 531964 w 3445470"/>
                  <a:gd name="connsiteY5" fmla="*/ 2051704 h 2051704"/>
                  <a:gd name="connsiteX6" fmla="*/ 21555 w 3445470"/>
                  <a:gd name="connsiteY6" fmla="*/ 1746190 h 2051704"/>
                  <a:gd name="connsiteX7" fmla="*/ 144956 w 3445470"/>
                  <a:gd name="connsiteY7" fmla="*/ 1490627 h 2051704"/>
                  <a:gd name="connsiteX8" fmla="*/ 598313 w 3445470"/>
                  <a:gd name="connsiteY8" fmla="*/ 1373762 h 2051704"/>
                  <a:gd name="connsiteX9" fmla="*/ 789856 w 3445470"/>
                  <a:gd name="connsiteY9" fmla="*/ 767767 h 2051704"/>
                  <a:gd name="connsiteX10" fmla="*/ 603632 w 3445470"/>
                  <a:gd name="connsiteY10" fmla="*/ 334549 h 2051704"/>
                  <a:gd name="connsiteX11" fmla="*/ 508904 w 3445470"/>
                  <a:gd name="connsiteY11" fmla="*/ 8130 h 2051704"/>
                  <a:gd name="connsiteX12" fmla="*/ 707949 w 3445470"/>
                  <a:gd name="connsiteY12" fmla="*/ 87983 h 2051704"/>
                  <a:gd name="connsiteX13" fmla="*/ 1010114 w 3445470"/>
                  <a:gd name="connsiteY13" fmla="*/ 488698 h 2051704"/>
                  <a:gd name="connsiteX14" fmla="*/ 982969 w 3445470"/>
                  <a:gd name="connsiteY14" fmla="*/ 287134 h 2051704"/>
                  <a:gd name="connsiteX15" fmla="*/ 918595 w 3445470"/>
                  <a:gd name="connsiteY15" fmla="*/ 73139 h 2051704"/>
                  <a:gd name="connsiteX16" fmla="*/ 1020905 w 3445470"/>
                  <a:gd name="connsiteY16" fmla="*/ 69014 h 2051704"/>
                  <a:gd name="connsiteX17" fmla="*/ 1172636 w 3445470"/>
                  <a:gd name="connsiteY17" fmla="*/ 230235 h 2051704"/>
                  <a:gd name="connsiteX18" fmla="*/ 1348827 w 3445470"/>
                  <a:gd name="connsiteY18" fmla="*/ 402258 h 2051704"/>
                  <a:gd name="connsiteX19" fmla="*/ 2019890 w 3445470"/>
                  <a:gd name="connsiteY19" fmla="*/ 312981 h 2051704"/>
                  <a:gd name="connsiteX20" fmla="*/ 2288553 w 3445470"/>
                  <a:gd name="connsiteY20" fmla="*/ 493590 h 2051704"/>
                  <a:gd name="connsiteX21" fmla="*/ 2439402 w 3445470"/>
                  <a:gd name="connsiteY21" fmla="*/ 737370 h 2051704"/>
                  <a:gd name="connsiteX22" fmla="*/ 2812261 w 3445470"/>
                  <a:gd name="connsiteY22" fmla="*/ 623282 h 2051704"/>
                  <a:gd name="connsiteX23" fmla="*/ 3030274 w 3445470"/>
                  <a:gd name="connsiteY23" fmla="*/ 489244 h 2051704"/>
                  <a:gd name="connsiteX24" fmla="*/ 3443532 w 3445470"/>
                  <a:gd name="connsiteY24" fmla="*/ 102722 h 2051704"/>
                  <a:gd name="connsiteX25" fmla="*/ 3173222 w 3445470"/>
                  <a:gd name="connsiteY25" fmla="*/ 1039262 h 2051704"/>
                  <a:gd name="connsiteX26" fmla="*/ 2889777 w 3445470"/>
                  <a:gd name="connsiteY26" fmla="*/ 1367519 h 2051704"/>
                  <a:gd name="connsiteX27" fmla="*/ 2661832 w 3445470"/>
                  <a:gd name="connsiteY27" fmla="*/ 1488894 h 2051704"/>
                  <a:gd name="connsiteX28" fmla="*/ 2214712 w 3445470"/>
                  <a:gd name="connsiteY28" fmla="*/ 1587136 h 2051704"/>
                  <a:gd name="connsiteX0" fmla="*/ 2262753 w 3539625"/>
                  <a:gd name="connsiteY0" fmla="*/ 1598594 h 2051704"/>
                  <a:gd name="connsiteX1" fmla="*/ 1732830 w 3539625"/>
                  <a:gd name="connsiteY1" fmla="*/ 1651515 h 2051704"/>
                  <a:gd name="connsiteX2" fmla="*/ 1284185 w 3539625"/>
                  <a:gd name="connsiteY2" fmla="*/ 1664574 h 2051704"/>
                  <a:gd name="connsiteX3" fmla="*/ 1141674 w 3539625"/>
                  <a:gd name="connsiteY3" fmla="*/ 1784539 h 2051704"/>
                  <a:gd name="connsiteX4" fmla="*/ 1037304 w 3539625"/>
                  <a:gd name="connsiteY4" fmla="*/ 1852791 h 2051704"/>
                  <a:gd name="connsiteX5" fmla="*/ 626119 w 3539625"/>
                  <a:gd name="connsiteY5" fmla="*/ 2051704 h 2051704"/>
                  <a:gd name="connsiteX6" fmla="*/ 115710 w 3539625"/>
                  <a:gd name="connsiteY6" fmla="*/ 1746190 h 2051704"/>
                  <a:gd name="connsiteX7" fmla="*/ 239111 w 3539625"/>
                  <a:gd name="connsiteY7" fmla="*/ 1490627 h 2051704"/>
                  <a:gd name="connsiteX8" fmla="*/ 692468 w 3539625"/>
                  <a:gd name="connsiteY8" fmla="*/ 1373762 h 2051704"/>
                  <a:gd name="connsiteX9" fmla="*/ 884011 w 3539625"/>
                  <a:gd name="connsiteY9" fmla="*/ 767767 h 2051704"/>
                  <a:gd name="connsiteX10" fmla="*/ 4238 w 3539625"/>
                  <a:gd name="connsiteY10" fmla="*/ 694441 h 2051704"/>
                  <a:gd name="connsiteX11" fmla="*/ 603059 w 3539625"/>
                  <a:gd name="connsiteY11" fmla="*/ 8130 h 2051704"/>
                  <a:gd name="connsiteX12" fmla="*/ 802104 w 3539625"/>
                  <a:gd name="connsiteY12" fmla="*/ 87983 h 2051704"/>
                  <a:gd name="connsiteX13" fmla="*/ 1104269 w 3539625"/>
                  <a:gd name="connsiteY13" fmla="*/ 488698 h 2051704"/>
                  <a:gd name="connsiteX14" fmla="*/ 1077124 w 3539625"/>
                  <a:gd name="connsiteY14" fmla="*/ 287134 h 2051704"/>
                  <a:gd name="connsiteX15" fmla="*/ 1012750 w 3539625"/>
                  <a:gd name="connsiteY15" fmla="*/ 73139 h 2051704"/>
                  <a:gd name="connsiteX16" fmla="*/ 1115060 w 3539625"/>
                  <a:gd name="connsiteY16" fmla="*/ 69014 h 2051704"/>
                  <a:gd name="connsiteX17" fmla="*/ 1266791 w 3539625"/>
                  <a:gd name="connsiteY17" fmla="*/ 230235 h 2051704"/>
                  <a:gd name="connsiteX18" fmla="*/ 1442982 w 3539625"/>
                  <a:gd name="connsiteY18" fmla="*/ 402258 h 2051704"/>
                  <a:gd name="connsiteX19" fmla="*/ 2114045 w 3539625"/>
                  <a:gd name="connsiteY19" fmla="*/ 312981 h 2051704"/>
                  <a:gd name="connsiteX20" fmla="*/ 2382708 w 3539625"/>
                  <a:gd name="connsiteY20" fmla="*/ 493590 h 2051704"/>
                  <a:gd name="connsiteX21" fmla="*/ 2533557 w 3539625"/>
                  <a:gd name="connsiteY21" fmla="*/ 737370 h 2051704"/>
                  <a:gd name="connsiteX22" fmla="*/ 2906416 w 3539625"/>
                  <a:gd name="connsiteY22" fmla="*/ 623282 h 2051704"/>
                  <a:gd name="connsiteX23" fmla="*/ 3124429 w 3539625"/>
                  <a:gd name="connsiteY23" fmla="*/ 489244 h 2051704"/>
                  <a:gd name="connsiteX24" fmla="*/ 3537687 w 3539625"/>
                  <a:gd name="connsiteY24" fmla="*/ 102722 h 2051704"/>
                  <a:gd name="connsiteX25" fmla="*/ 3267377 w 3539625"/>
                  <a:gd name="connsiteY25" fmla="*/ 1039262 h 2051704"/>
                  <a:gd name="connsiteX26" fmla="*/ 2983932 w 3539625"/>
                  <a:gd name="connsiteY26" fmla="*/ 1367519 h 2051704"/>
                  <a:gd name="connsiteX27" fmla="*/ 2755987 w 3539625"/>
                  <a:gd name="connsiteY27" fmla="*/ 1488894 h 2051704"/>
                  <a:gd name="connsiteX28" fmla="*/ 2308867 w 3539625"/>
                  <a:gd name="connsiteY28" fmla="*/ 1587136 h 2051704"/>
                  <a:gd name="connsiteX0" fmla="*/ 2262753 w 3539625"/>
                  <a:gd name="connsiteY0" fmla="*/ 1598594 h 2051704"/>
                  <a:gd name="connsiteX1" fmla="*/ 1732830 w 3539625"/>
                  <a:gd name="connsiteY1" fmla="*/ 1651515 h 2051704"/>
                  <a:gd name="connsiteX2" fmla="*/ 1284185 w 3539625"/>
                  <a:gd name="connsiteY2" fmla="*/ 1664574 h 2051704"/>
                  <a:gd name="connsiteX3" fmla="*/ 1141674 w 3539625"/>
                  <a:gd name="connsiteY3" fmla="*/ 1784539 h 2051704"/>
                  <a:gd name="connsiteX4" fmla="*/ 1037304 w 3539625"/>
                  <a:gd name="connsiteY4" fmla="*/ 1852791 h 2051704"/>
                  <a:gd name="connsiteX5" fmla="*/ 626119 w 3539625"/>
                  <a:gd name="connsiteY5" fmla="*/ 2051704 h 2051704"/>
                  <a:gd name="connsiteX6" fmla="*/ 115710 w 3539625"/>
                  <a:gd name="connsiteY6" fmla="*/ 1746190 h 2051704"/>
                  <a:gd name="connsiteX7" fmla="*/ 239111 w 3539625"/>
                  <a:gd name="connsiteY7" fmla="*/ 1490627 h 2051704"/>
                  <a:gd name="connsiteX8" fmla="*/ 692468 w 3539625"/>
                  <a:gd name="connsiteY8" fmla="*/ 1373762 h 2051704"/>
                  <a:gd name="connsiteX9" fmla="*/ 556238 w 3539625"/>
                  <a:gd name="connsiteY9" fmla="*/ 1061679 h 2051704"/>
                  <a:gd name="connsiteX10" fmla="*/ 4238 w 3539625"/>
                  <a:gd name="connsiteY10" fmla="*/ 694441 h 2051704"/>
                  <a:gd name="connsiteX11" fmla="*/ 603059 w 3539625"/>
                  <a:gd name="connsiteY11" fmla="*/ 8130 h 2051704"/>
                  <a:gd name="connsiteX12" fmla="*/ 802104 w 3539625"/>
                  <a:gd name="connsiteY12" fmla="*/ 87983 h 2051704"/>
                  <a:gd name="connsiteX13" fmla="*/ 1104269 w 3539625"/>
                  <a:gd name="connsiteY13" fmla="*/ 488698 h 2051704"/>
                  <a:gd name="connsiteX14" fmla="*/ 1077124 w 3539625"/>
                  <a:gd name="connsiteY14" fmla="*/ 287134 h 2051704"/>
                  <a:gd name="connsiteX15" fmla="*/ 1012750 w 3539625"/>
                  <a:gd name="connsiteY15" fmla="*/ 73139 h 2051704"/>
                  <a:gd name="connsiteX16" fmla="*/ 1115060 w 3539625"/>
                  <a:gd name="connsiteY16" fmla="*/ 69014 h 2051704"/>
                  <a:gd name="connsiteX17" fmla="*/ 1266791 w 3539625"/>
                  <a:gd name="connsiteY17" fmla="*/ 230235 h 2051704"/>
                  <a:gd name="connsiteX18" fmla="*/ 1442982 w 3539625"/>
                  <a:gd name="connsiteY18" fmla="*/ 402258 h 2051704"/>
                  <a:gd name="connsiteX19" fmla="*/ 2114045 w 3539625"/>
                  <a:gd name="connsiteY19" fmla="*/ 312981 h 2051704"/>
                  <a:gd name="connsiteX20" fmla="*/ 2382708 w 3539625"/>
                  <a:gd name="connsiteY20" fmla="*/ 493590 h 2051704"/>
                  <a:gd name="connsiteX21" fmla="*/ 2533557 w 3539625"/>
                  <a:gd name="connsiteY21" fmla="*/ 737370 h 2051704"/>
                  <a:gd name="connsiteX22" fmla="*/ 2906416 w 3539625"/>
                  <a:gd name="connsiteY22" fmla="*/ 623282 h 2051704"/>
                  <a:gd name="connsiteX23" fmla="*/ 3124429 w 3539625"/>
                  <a:gd name="connsiteY23" fmla="*/ 489244 h 2051704"/>
                  <a:gd name="connsiteX24" fmla="*/ 3537687 w 3539625"/>
                  <a:gd name="connsiteY24" fmla="*/ 102722 h 2051704"/>
                  <a:gd name="connsiteX25" fmla="*/ 3267377 w 3539625"/>
                  <a:gd name="connsiteY25" fmla="*/ 1039262 h 2051704"/>
                  <a:gd name="connsiteX26" fmla="*/ 2983932 w 3539625"/>
                  <a:gd name="connsiteY26" fmla="*/ 1367519 h 2051704"/>
                  <a:gd name="connsiteX27" fmla="*/ 2755987 w 3539625"/>
                  <a:gd name="connsiteY27" fmla="*/ 1488894 h 2051704"/>
                  <a:gd name="connsiteX28" fmla="*/ 2308867 w 3539625"/>
                  <a:gd name="connsiteY28" fmla="*/ 1587136 h 2051704"/>
                  <a:gd name="connsiteX0" fmla="*/ 2266540 w 3543412"/>
                  <a:gd name="connsiteY0" fmla="*/ 1551563 h 2004673"/>
                  <a:gd name="connsiteX1" fmla="*/ 1736617 w 3543412"/>
                  <a:gd name="connsiteY1" fmla="*/ 1604484 h 2004673"/>
                  <a:gd name="connsiteX2" fmla="*/ 1287972 w 3543412"/>
                  <a:gd name="connsiteY2" fmla="*/ 1617543 h 2004673"/>
                  <a:gd name="connsiteX3" fmla="*/ 1145461 w 3543412"/>
                  <a:gd name="connsiteY3" fmla="*/ 1737508 h 2004673"/>
                  <a:gd name="connsiteX4" fmla="*/ 1041091 w 3543412"/>
                  <a:gd name="connsiteY4" fmla="*/ 1805760 h 2004673"/>
                  <a:gd name="connsiteX5" fmla="*/ 629906 w 3543412"/>
                  <a:gd name="connsiteY5" fmla="*/ 2004673 h 2004673"/>
                  <a:gd name="connsiteX6" fmla="*/ 119497 w 3543412"/>
                  <a:gd name="connsiteY6" fmla="*/ 1699159 h 2004673"/>
                  <a:gd name="connsiteX7" fmla="*/ 242898 w 3543412"/>
                  <a:gd name="connsiteY7" fmla="*/ 1443596 h 2004673"/>
                  <a:gd name="connsiteX8" fmla="*/ 696255 w 3543412"/>
                  <a:gd name="connsiteY8" fmla="*/ 1326731 h 2004673"/>
                  <a:gd name="connsiteX9" fmla="*/ 560025 w 3543412"/>
                  <a:gd name="connsiteY9" fmla="*/ 1014648 h 2004673"/>
                  <a:gd name="connsiteX10" fmla="*/ 8025 w 3543412"/>
                  <a:gd name="connsiteY10" fmla="*/ 647410 h 2004673"/>
                  <a:gd name="connsiteX11" fmla="*/ 279074 w 3543412"/>
                  <a:gd name="connsiteY11" fmla="*/ 225019 h 2004673"/>
                  <a:gd name="connsiteX12" fmla="*/ 805891 w 3543412"/>
                  <a:gd name="connsiteY12" fmla="*/ 40952 h 2004673"/>
                  <a:gd name="connsiteX13" fmla="*/ 1108056 w 3543412"/>
                  <a:gd name="connsiteY13" fmla="*/ 441667 h 2004673"/>
                  <a:gd name="connsiteX14" fmla="*/ 1080911 w 3543412"/>
                  <a:gd name="connsiteY14" fmla="*/ 240103 h 2004673"/>
                  <a:gd name="connsiteX15" fmla="*/ 1016537 w 3543412"/>
                  <a:gd name="connsiteY15" fmla="*/ 26108 h 2004673"/>
                  <a:gd name="connsiteX16" fmla="*/ 1118847 w 3543412"/>
                  <a:gd name="connsiteY16" fmla="*/ 21983 h 2004673"/>
                  <a:gd name="connsiteX17" fmla="*/ 1270578 w 3543412"/>
                  <a:gd name="connsiteY17" fmla="*/ 183204 h 2004673"/>
                  <a:gd name="connsiteX18" fmla="*/ 1446769 w 3543412"/>
                  <a:gd name="connsiteY18" fmla="*/ 355227 h 2004673"/>
                  <a:gd name="connsiteX19" fmla="*/ 2117832 w 3543412"/>
                  <a:gd name="connsiteY19" fmla="*/ 265950 h 2004673"/>
                  <a:gd name="connsiteX20" fmla="*/ 2386495 w 3543412"/>
                  <a:gd name="connsiteY20" fmla="*/ 446559 h 2004673"/>
                  <a:gd name="connsiteX21" fmla="*/ 2537344 w 3543412"/>
                  <a:gd name="connsiteY21" fmla="*/ 690339 h 2004673"/>
                  <a:gd name="connsiteX22" fmla="*/ 2910203 w 3543412"/>
                  <a:gd name="connsiteY22" fmla="*/ 576251 h 2004673"/>
                  <a:gd name="connsiteX23" fmla="*/ 3128216 w 3543412"/>
                  <a:gd name="connsiteY23" fmla="*/ 442213 h 2004673"/>
                  <a:gd name="connsiteX24" fmla="*/ 3541474 w 3543412"/>
                  <a:gd name="connsiteY24" fmla="*/ 55691 h 2004673"/>
                  <a:gd name="connsiteX25" fmla="*/ 3271164 w 3543412"/>
                  <a:gd name="connsiteY25" fmla="*/ 992231 h 2004673"/>
                  <a:gd name="connsiteX26" fmla="*/ 2987719 w 3543412"/>
                  <a:gd name="connsiteY26" fmla="*/ 1320488 h 2004673"/>
                  <a:gd name="connsiteX27" fmla="*/ 2759774 w 3543412"/>
                  <a:gd name="connsiteY27" fmla="*/ 1441863 h 2004673"/>
                  <a:gd name="connsiteX28" fmla="*/ 2312654 w 3543412"/>
                  <a:gd name="connsiteY28" fmla="*/ 1540105 h 2004673"/>
                  <a:gd name="connsiteX0" fmla="*/ 2266540 w 3543412"/>
                  <a:gd name="connsiteY0" fmla="*/ 1551562 h 2004672"/>
                  <a:gd name="connsiteX1" fmla="*/ 1736617 w 3543412"/>
                  <a:gd name="connsiteY1" fmla="*/ 1604483 h 2004672"/>
                  <a:gd name="connsiteX2" fmla="*/ 1287972 w 3543412"/>
                  <a:gd name="connsiteY2" fmla="*/ 1617542 h 2004672"/>
                  <a:gd name="connsiteX3" fmla="*/ 1145461 w 3543412"/>
                  <a:gd name="connsiteY3" fmla="*/ 1737507 h 2004672"/>
                  <a:gd name="connsiteX4" fmla="*/ 1041091 w 3543412"/>
                  <a:gd name="connsiteY4" fmla="*/ 1805759 h 2004672"/>
                  <a:gd name="connsiteX5" fmla="*/ 629906 w 3543412"/>
                  <a:gd name="connsiteY5" fmla="*/ 2004672 h 2004672"/>
                  <a:gd name="connsiteX6" fmla="*/ 119497 w 3543412"/>
                  <a:gd name="connsiteY6" fmla="*/ 1699158 h 2004672"/>
                  <a:gd name="connsiteX7" fmla="*/ 242898 w 3543412"/>
                  <a:gd name="connsiteY7" fmla="*/ 1443595 h 2004672"/>
                  <a:gd name="connsiteX8" fmla="*/ 696255 w 3543412"/>
                  <a:gd name="connsiteY8" fmla="*/ 1326730 h 2004672"/>
                  <a:gd name="connsiteX9" fmla="*/ 560025 w 3543412"/>
                  <a:gd name="connsiteY9" fmla="*/ 1014647 h 2004672"/>
                  <a:gd name="connsiteX10" fmla="*/ 8025 w 3543412"/>
                  <a:gd name="connsiteY10" fmla="*/ 647409 h 2004672"/>
                  <a:gd name="connsiteX11" fmla="*/ 279074 w 3543412"/>
                  <a:gd name="connsiteY11" fmla="*/ 225018 h 2004672"/>
                  <a:gd name="connsiteX12" fmla="*/ 606377 w 3543412"/>
                  <a:gd name="connsiteY12" fmla="*/ 160915 h 2004672"/>
                  <a:gd name="connsiteX13" fmla="*/ 1108056 w 3543412"/>
                  <a:gd name="connsiteY13" fmla="*/ 441666 h 2004672"/>
                  <a:gd name="connsiteX14" fmla="*/ 1080911 w 3543412"/>
                  <a:gd name="connsiteY14" fmla="*/ 240102 h 2004672"/>
                  <a:gd name="connsiteX15" fmla="*/ 1016537 w 3543412"/>
                  <a:gd name="connsiteY15" fmla="*/ 26107 h 2004672"/>
                  <a:gd name="connsiteX16" fmla="*/ 1118847 w 3543412"/>
                  <a:gd name="connsiteY16" fmla="*/ 21982 h 2004672"/>
                  <a:gd name="connsiteX17" fmla="*/ 1270578 w 3543412"/>
                  <a:gd name="connsiteY17" fmla="*/ 183203 h 2004672"/>
                  <a:gd name="connsiteX18" fmla="*/ 1446769 w 3543412"/>
                  <a:gd name="connsiteY18" fmla="*/ 355226 h 2004672"/>
                  <a:gd name="connsiteX19" fmla="*/ 2117832 w 3543412"/>
                  <a:gd name="connsiteY19" fmla="*/ 265949 h 2004672"/>
                  <a:gd name="connsiteX20" fmla="*/ 2386495 w 3543412"/>
                  <a:gd name="connsiteY20" fmla="*/ 446558 h 2004672"/>
                  <a:gd name="connsiteX21" fmla="*/ 2537344 w 3543412"/>
                  <a:gd name="connsiteY21" fmla="*/ 690338 h 2004672"/>
                  <a:gd name="connsiteX22" fmla="*/ 2910203 w 3543412"/>
                  <a:gd name="connsiteY22" fmla="*/ 576250 h 2004672"/>
                  <a:gd name="connsiteX23" fmla="*/ 3128216 w 3543412"/>
                  <a:gd name="connsiteY23" fmla="*/ 442212 h 2004672"/>
                  <a:gd name="connsiteX24" fmla="*/ 3541474 w 3543412"/>
                  <a:gd name="connsiteY24" fmla="*/ 55690 h 2004672"/>
                  <a:gd name="connsiteX25" fmla="*/ 3271164 w 3543412"/>
                  <a:gd name="connsiteY25" fmla="*/ 992230 h 2004672"/>
                  <a:gd name="connsiteX26" fmla="*/ 2987719 w 3543412"/>
                  <a:gd name="connsiteY26" fmla="*/ 1320487 h 2004672"/>
                  <a:gd name="connsiteX27" fmla="*/ 2759774 w 3543412"/>
                  <a:gd name="connsiteY27" fmla="*/ 1441862 h 2004672"/>
                  <a:gd name="connsiteX28" fmla="*/ 2312654 w 3543412"/>
                  <a:gd name="connsiteY28" fmla="*/ 1540104 h 2004672"/>
                  <a:gd name="connsiteX0" fmla="*/ 2266540 w 3543412"/>
                  <a:gd name="connsiteY0" fmla="*/ 1551562 h 2004672"/>
                  <a:gd name="connsiteX1" fmla="*/ 1736617 w 3543412"/>
                  <a:gd name="connsiteY1" fmla="*/ 1604483 h 2004672"/>
                  <a:gd name="connsiteX2" fmla="*/ 1287972 w 3543412"/>
                  <a:gd name="connsiteY2" fmla="*/ 1617542 h 2004672"/>
                  <a:gd name="connsiteX3" fmla="*/ 1145461 w 3543412"/>
                  <a:gd name="connsiteY3" fmla="*/ 1737507 h 2004672"/>
                  <a:gd name="connsiteX4" fmla="*/ 1041091 w 3543412"/>
                  <a:gd name="connsiteY4" fmla="*/ 1805759 h 2004672"/>
                  <a:gd name="connsiteX5" fmla="*/ 629906 w 3543412"/>
                  <a:gd name="connsiteY5" fmla="*/ 2004672 h 2004672"/>
                  <a:gd name="connsiteX6" fmla="*/ 119497 w 3543412"/>
                  <a:gd name="connsiteY6" fmla="*/ 1699158 h 2004672"/>
                  <a:gd name="connsiteX7" fmla="*/ 242898 w 3543412"/>
                  <a:gd name="connsiteY7" fmla="*/ 1443595 h 2004672"/>
                  <a:gd name="connsiteX8" fmla="*/ 696255 w 3543412"/>
                  <a:gd name="connsiteY8" fmla="*/ 1326730 h 2004672"/>
                  <a:gd name="connsiteX9" fmla="*/ 560025 w 3543412"/>
                  <a:gd name="connsiteY9" fmla="*/ 1014647 h 2004672"/>
                  <a:gd name="connsiteX10" fmla="*/ 8025 w 3543412"/>
                  <a:gd name="connsiteY10" fmla="*/ 647409 h 2004672"/>
                  <a:gd name="connsiteX11" fmla="*/ 279074 w 3543412"/>
                  <a:gd name="connsiteY11" fmla="*/ 225018 h 2004672"/>
                  <a:gd name="connsiteX12" fmla="*/ 663381 w 3543412"/>
                  <a:gd name="connsiteY12" fmla="*/ 268883 h 2004672"/>
                  <a:gd name="connsiteX13" fmla="*/ 1108056 w 3543412"/>
                  <a:gd name="connsiteY13" fmla="*/ 441666 h 2004672"/>
                  <a:gd name="connsiteX14" fmla="*/ 1080911 w 3543412"/>
                  <a:gd name="connsiteY14" fmla="*/ 240102 h 2004672"/>
                  <a:gd name="connsiteX15" fmla="*/ 1016537 w 3543412"/>
                  <a:gd name="connsiteY15" fmla="*/ 26107 h 2004672"/>
                  <a:gd name="connsiteX16" fmla="*/ 1118847 w 3543412"/>
                  <a:gd name="connsiteY16" fmla="*/ 21982 h 2004672"/>
                  <a:gd name="connsiteX17" fmla="*/ 1270578 w 3543412"/>
                  <a:gd name="connsiteY17" fmla="*/ 183203 h 2004672"/>
                  <a:gd name="connsiteX18" fmla="*/ 1446769 w 3543412"/>
                  <a:gd name="connsiteY18" fmla="*/ 355226 h 2004672"/>
                  <a:gd name="connsiteX19" fmla="*/ 2117832 w 3543412"/>
                  <a:gd name="connsiteY19" fmla="*/ 265949 h 2004672"/>
                  <a:gd name="connsiteX20" fmla="*/ 2386495 w 3543412"/>
                  <a:gd name="connsiteY20" fmla="*/ 446558 h 2004672"/>
                  <a:gd name="connsiteX21" fmla="*/ 2537344 w 3543412"/>
                  <a:gd name="connsiteY21" fmla="*/ 690338 h 2004672"/>
                  <a:gd name="connsiteX22" fmla="*/ 2910203 w 3543412"/>
                  <a:gd name="connsiteY22" fmla="*/ 576250 h 2004672"/>
                  <a:gd name="connsiteX23" fmla="*/ 3128216 w 3543412"/>
                  <a:gd name="connsiteY23" fmla="*/ 442212 h 2004672"/>
                  <a:gd name="connsiteX24" fmla="*/ 3541474 w 3543412"/>
                  <a:gd name="connsiteY24" fmla="*/ 55690 h 2004672"/>
                  <a:gd name="connsiteX25" fmla="*/ 3271164 w 3543412"/>
                  <a:gd name="connsiteY25" fmla="*/ 992230 h 2004672"/>
                  <a:gd name="connsiteX26" fmla="*/ 2987719 w 3543412"/>
                  <a:gd name="connsiteY26" fmla="*/ 1320487 h 2004672"/>
                  <a:gd name="connsiteX27" fmla="*/ 2759774 w 3543412"/>
                  <a:gd name="connsiteY27" fmla="*/ 1441862 h 2004672"/>
                  <a:gd name="connsiteX28" fmla="*/ 2312654 w 3543412"/>
                  <a:gd name="connsiteY28" fmla="*/ 1540104 h 2004672"/>
                  <a:gd name="connsiteX0" fmla="*/ 2266540 w 3543412"/>
                  <a:gd name="connsiteY0" fmla="*/ 1551562 h 2004672"/>
                  <a:gd name="connsiteX1" fmla="*/ 1736617 w 3543412"/>
                  <a:gd name="connsiteY1" fmla="*/ 1604483 h 2004672"/>
                  <a:gd name="connsiteX2" fmla="*/ 1287972 w 3543412"/>
                  <a:gd name="connsiteY2" fmla="*/ 1617542 h 2004672"/>
                  <a:gd name="connsiteX3" fmla="*/ 1145461 w 3543412"/>
                  <a:gd name="connsiteY3" fmla="*/ 1737507 h 2004672"/>
                  <a:gd name="connsiteX4" fmla="*/ 1041091 w 3543412"/>
                  <a:gd name="connsiteY4" fmla="*/ 1805759 h 2004672"/>
                  <a:gd name="connsiteX5" fmla="*/ 629906 w 3543412"/>
                  <a:gd name="connsiteY5" fmla="*/ 2004672 h 2004672"/>
                  <a:gd name="connsiteX6" fmla="*/ 119497 w 3543412"/>
                  <a:gd name="connsiteY6" fmla="*/ 1699158 h 2004672"/>
                  <a:gd name="connsiteX7" fmla="*/ 242898 w 3543412"/>
                  <a:gd name="connsiteY7" fmla="*/ 1443595 h 2004672"/>
                  <a:gd name="connsiteX8" fmla="*/ 696255 w 3543412"/>
                  <a:gd name="connsiteY8" fmla="*/ 1326730 h 2004672"/>
                  <a:gd name="connsiteX9" fmla="*/ 560025 w 3543412"/>
                  <a:gd name="connsiteY9" fmla="*/ 1014647 h 2004672"/>
                  <a:gd name="connsiteX10" fmla="*/ 8025 w 3543412"/>
                  <a:gd name="connsiteY10" fmla="*/ 647409 h 2004672"/>
                  <a:gd name="connsiteX11" fmla="*/ 279074 w 3543412"/>
                  <a:gd name="connsiteY11" fmla="*/ 225018 h 2004672"/>
                  <a:gd name="connsiteX12" fmla="*/ 634880 w 3543412"/>
                  <a:gd name="connsiteY12" fmla="*/ 304873 h 2004672"/>
                  <a:gd name="connsiteX13" fmla="*/ 1108056 w 3543412"/>
                  <a:gd name="connsiteY13" fmla="*/ 441666 h 2004672"/>
                  <a:gd name="connsiteX14" fmla="*/ 1080911 w 3543412"/>
                  <a:gd name="connsiteY14" fmla="*/ 240102 h 2004672"/>
                  <a:gd name="connsiteX15" fmla="*/ 1016537 w 3543412"/>
                  <a:gd name="connsiteY15" fmla="*/ 26107 h 2004672"/>
                  <a:gd name="connsiteX16" fmla="*/ 1118847 w 3543412"/>
                  <a:gd name="connsiteY16" fmla="*/ 21982 h 2004672"/>
                  <a:gd name="connsiteX17" fmla="*/ 1270578 w 3543412"/>
                  <a:gd name="connsiteY17" fmla="*/ 183203 h 2004672"/>
                  <a:gd name="connsiteX18" fmla="*/ 1446769 w 3543412"/>
                  <a:gd name="connsiteY18" fmla="*/ 355226 h 2004672"/>
                  <a:gd name="connsiteX19" fmla="*/ 2117832 w 3543412"/>
                  <a:gd name="connsiteY19" fmla="*/ 265949 h 2004672"/>
                  <a:gd name="connsiteX20" fmla="*/ 2386495 w 3543412"/>
                  <a:gd name="connsiteY20" fmla="*/ 446558 h 2004672"/>
                  <a:gd name="connsiteX21" fmla="*/ 2537344 w 3543412"/>
                  <a:gd name="connsiteY21" fmla="*/ 690338 h 2004672"/>
                  <a:gd name="connsiteX22" fmla="*/ 2910203 w 3543412"/>
                  <a:gd name="connsiteY22" fmla="*/ 576250 h 2004672"/>
                  <a:gd name="connsiteX23" fmla="*/ 3128216 w 3543412"/>
                  <a:gd name="connsiteY23" fmla="*/ 442212 h 2004672"/>
                  <a:gd name="connsiteX24" fmla="*/ 3541474 w 3543412"/>
                  <a:gd name="connsiteY24" fmla="*/ 55690 h 2004672"/>
                  <a:gd name="connsiteX25" fmla="*/ 3271164 w 3543412"/>
                  <a:gd name="connsiteY25" fmla="*/ 992230 h 2004672"/>
                  <a:gd name="connsiteX26" fmla="*/ 2987719 w 3543412"/>
                  <a:gd name="connsiteY26" fmla="*/ 1320487 h 2004672"/>
                  <a:gd name="connsiteX27" fmla="*/ 2759774 w 3543412"/>
                  <a:gd name="connsiteY27" fmla="*/ 1441862 h 2004672"/>
                  <a:gd name="connsiteX28" fmla="*/ 2312654 w 3543412"/>
                  <a:gd name="connsiteY28" fmla="*/ 1540104 h 2004672"/>
                  <a:gd name="connsiteX0" fmla="*/ 2266754 w 3543626"/>
                  <a:gd name="connsiteY0" fmla="*/ 1551562 h 2004672"/>
                  <a:gd name="connsiteX1" fmla="*/ 1736831 w 3543626"/>
                  <a:gd name="connsiteY1" fmla="*/ 1604483 h 2004672"/>
                  <a:gd name="connsiteX2" fmla="*/ 1288186 w 3543626"/>
                  <a:gd name="connsiteY2" fmla="*/ 1617542 h 2004672"/>
                  <a:gd name="connsiteX3" fmla="*/ 1145675 w 3543626"/>
                  <a:gd name="connsiteY3" fmla="*/ 1737507 h 2004672"/>
                  <a:gd name="connsiteX4" fmla="*/ 1041305 w 3543626"/>
                  <a:gd name="connsiteY4" fmla="*/ 1805759 h 2004672"/>
                  <a:gd name="connsiteX5" fmla="*/ 630120 w 3543626"/>
                  <a:gd name="connsiteY5" fmla="*/ 2004672 h 2004672"/>
                  <a:gd name="connsiteX6" fmla="*/ 119711 w 3543626"/>
                  <a:gd name="connsiteY6" fmla="*/ 1699158 h 2004672"/>
                  <a:gd name="connsiteX7" fmla="*/ 243112 w 3543626"/>
                  <a:gd name="connsiteY7" fmla="*/ 1443595 h 2004672"/>
                  <a:gd name="connsiteX8" fmla="*/ 696469 w 3543626"/>
                  <a:gd name="connsiteY8" fmla="*/ 1326730 h 2004672"/>
                  <a:gd name="connsiteX9" fmla="*/ 560239 w 3543626"/>
                  <a:gd name="connsiteY9" fmla="*/ 1014647 h 2004672"/>
                  <a:gd name="connsiteX10" fmla="*/ 8239 w 3543626"/>
                  <a:gd name="connsiteY10" fmla="*/ 647409 h 2004672"/>
                  <a:gd name="connsiteX11" fmla="*/ 269787 w 3543626"/>
                  <a:gd name="connsiteY11" fmla="*/ 290998 h 2004672"/>
                  <a:gd name="connsiteX12" fmla="*/ 635094 w 3543626"/>
                  <a:gd name="connsiteY12" fmla="*/ 304873 h 2004672"/>
                  <a:gd name="connsiteX13" fmla="*/ 1108270 w 3543626"/>
                  <a:gd name="connsiteY13" fmla="*/ 441666 h 2004672"/>
                  <a:gd name="connsiteX14" fmla="*/ 1081125 w 3543626"/>
                  <a:gd name="connsiteY14" fmla="*/ 240102 h 2004672"/>
                  <a:gd name="connsiteX15" fmla="*/ 1016751 w 3543626"/>
                  <a:gd name="connsiteY15" fmla="*/ 26107 h 2004672"/>
                  <a:gd name="connsiteX16" fmla="*/ 1119061 w 3543626"/>
                  <a:gd name="connsiteY16" fmla="*/ 21982 h 2004672"/>
                  <a:gd name="connsiteX17" fmla="*/ 1270792 w 3543626"/>
                  <a:gd name="connsiteY17" fmla="*/ 183203 h 2004672"/>
                  <a:gd name="connsiteX18" fmla="*/ 1446983 w 3543626"/>
                  <a:gd name="connsiteY18" fmla="*/ 355226 h 2004672"/>
                  <a:gd name="connsiteX19" fmla="*/ 2118046 w 3543626"/>
                  <a:gd name="connsiteY19" fmla="*/ 265949 h 2004672"/>
                  <a:gd name="connsiteX20" fmla="*/ 2386709 w 3543626"/>
                  <a:gd name="connsiteY20" fmla="*/ 446558 h 2004672"/>
                  <a:gd name="connsiteX21" fmla="*/ 2537558 w 3543626"/>
                  <a:gd name="connsiteY21" fmla="*/ 690338 h 2004672"/>
                  <a:gd name="connsiteX22" fmla="*/ 2910417 w 3543626"/>
                  <a:gd name="connsiteY22" fmla="*/ 576250 h 2004672"/>
                  <a:gd name="connsiteX23" fmla="*/ 3128430 w 3543626"/>
                  <a:gd name="connsiteY23" fmla="*/ 442212 h 2004672"/>
                  <a:gd name="connsiteX24" fmla="*/ 3541688 w 3543626"/>
                  <a:gd name="connsiteY24" fmla="*/ 55690 h 2004672"/>
                  <a:gd name="connsiteX25" fmla="*/ 3271378 w 3543626"/>
                  <a:gd name="connsiteY25" fmla="*/ 992230 h 2004672"/>
                  <a:gd name="connsiteX26" fmla="*/ 2987933 w 3543626"/>
                  <a:gd name="connsiteY26" fmla="*/ 1320487 h 2004672"/>
                  <a:gd name="connsiteX27" fmla="*/ 2759988 w 3543626"/>
                  <a:gd name="connsiteY27" fmla="*/ 1441862 h 2004672"/>
                  <a:gd name="connsiteX28" fmla="*/ 2312868 w 3543626"/>
                  <a:gd name="connsiteY28" fmla="*/ 1540104 h 2004672"/>
                  <a:gd name="connsiteX0" fmla="*/ 2259424 w 3536296"/>
                  <a:gd name="connsiteY0" fmla="*/ 1551562 h 2004672"/>
                  <a:gd name="connsiteX1" fmla="*/ 1729501 w 3536296"/>
                  <a:gd name="connsiteY1" fmla="*/ 1604483 h 2004672"/>
                  <a:gd name="connsiteX2" fmla="*/ 1280856 w 3536296"/>
                  <a:gd name="connsiteY2" fmla="*/ 1617542 h 2004672"/>
                  <a:gd name="connsiteX3" fmla="*/ 1138345 w 3536296"/>
                  <a:gd name="connsiteY3" fmla="*/ 1737507 h 2004672"/>
                  <a:gd name="connsiteX4" fmla="*/ 1033975 w 3536296"/>
                  <a:gd name="connsiteY4" fmla="*/ 1805759 h 2004672"/>
                  <a:gd name="connsiteX5" fmla="*/ 622790 w 3536296"/>
                  <a:gd name="connsiteY5" fmla="*/ 2004672 h 2004672"/>
                  <a:gd name="connsiteX6" fmla="*/ 112381 w 3536296"/>
                  <a:gd name="connsiteY6" fmla="*/ 1699158 h 2004672"/>
                  <a:gd name="connsiteX7" fmla="*/ 235782 w 3536296"/>
                  <a:gd name="connsiteY7" fmla="*/ 1443595 h 2004672"/>
                  <a:gd name="connsiteX8" fmla="*/ 689139 w 3536296"/>
                  <a:gd name="connsiteY8" fmla="*/ 1326730 h 2004672"/>
                  <a:gd name="connsiteX9" fmla="*/ 552909 w 3536296"/>
                  <a:gd name="connsiteY9" fmla="*/ 1014647 h 2004672"/>
                  <a:gd name="connsiteX10" fmla="*/ 373543 w 3536296"/>
                  <a:gd name="connsiteY10" fmla="*/ 885763 h 2004672"/>
                  <a:gd name="connsiteX11" fmla="*/ 909 w 3536296"/>
                  <a:gd name="connsiteY11" fmla="*/ 647409 h 2004672"/>
                  <a:gd name="connsiteX12" fmla="*/ 262457 w 3536296"/>
                  <a:gd name="connsiteY12" fmla="*/ 290998 h 2004672"/>
                  <a:gd name="connsiteX13" fmla="*/ 627764 w 3536296"/>
                  <a:gd name="connsiteY13" fmla="*/ 304873 h 2004672"/>
                  <a:gd name="connsiteX14" fmla="*/ 1100940 w 3536296"/>
                  <a:gd name="connsiteY14" fmla="*/ 441666 h 2004672"/>
                  <a:gd name="connsiteX15" fmla="*/ 1073795 w 3536296"/>
                  <a:gd name="connsiteY15" fmla="*/ 240102 h 2004672"/>
                  <a:gd name="connsiteX16" fmla="*/ 1009421 w 3536296"/>
                  <a:gd name="connsiteY16" fmla="*/ 26107 h 2004672"/>
                  <a:gd name="connsiteX17" fmla="*/ 1111731 w 3536296"/>
                  <a:gd name="connsiteY17" fmla="*/ 21982 h 2004672"/>
                  <a:gd name="connsiteX18" fmla="*/ 1263462 w 3536296"/>
                  <a:gd name="connsiteY18" fmla="*/ 183203 h 2004672"/>
                  <a:gd name="connsiteX19" fmla="*/ 1439653 w 3536296"/>
                  <a:gd name="connsiteY19" fmla="*/ 355226 h 2004672"/>
                  <a:gd name="connsiteX20" fmla="*/ 2110716 w 3536296"/>
                  <a:gd name="connsiteY20" fmla="*/ 265949 h 2004672"/>
                  <a:gd name="connsiteX21" fmla="*/ 2379379 w 3536296"/>
                  <a:gd name="connsiteY21" fmla="*/ 446558 h 2004672"/>
                  <a:gd name="connsiteX22" fmla="*/ 2530228 w 3536296"/>
                  <a:gd name="connsiteY22" fmla="*/ 690338 h 2004672"/>
                  <a:gd name="connsiteX23" fmla="*/ 2903087 w 3536296"/>
                  <a:gd name="connsiteY23" fmla="*/ 576250 h 2004672"/>
                  <a:gd name="connsiteX24" fmla="*/ 3121100 w 3536296"/>
                  <a:gd name="connsiteY24" fmla="*/ 442212 h 2004672"/>
                  <a:gd name="connsiteX25" fmla="*/ 3534358 w 3536296"/>
                  <a:gd name="connsiteY25" fmla="*/ 55690 h 2004672"/>
                  <a:gd name="connsiteX26" fmla="*/ 3264048 w 3536296"/>
                  <a:gd name="connsiteY26" fmla="*/ 992230 h 2004672"/>
                  <a:gd name="connsiteX27" fmla="*/ 2980603 w 3536296"/>
                  <a:gd name="connsiteY27" fmla="*/ 1320487 h 2004672"/>
                  <a:gd name="connsiteX28" fmla="*/ 2752658 w 3536296"/>
                  <a:gd name="connsiteY28" fmla="*/ 1441862 h 2004672"/>
                  <a:gd name="connsiteX29" fmla="*/ 2305538 w 3536296"/>
                  <a:gd name="connsiteY29" fmla="*/ 1540104 h 2004672"/>
                  <a:gd name="connsiteX0" fmla="*/ 2259424 w 3536296"/>
                  <a:gd name="connsiteY0" fmla="*/ 1551562 h 2004672"/>
                  <a:gd name="connsiteX1" fmla="*/ 1729501 w 3536296"/>
                  <a:gd name="connsiteY1" fmla="*/ 1604483 h 2004672"/>
                  <a:gd name="connsiteX2" fmla="*/ 1280856 w 3536296"/>
                  <a:gd name="connsiteY2" fmla="*/ 1617542 h 2004672"/>
                  <a:gd name="connsiteX3" fmla="*/ 1138345 w 3536296"/>
                  <a:gd name="connsiteY3" fmla="*/ 1737507 h 2004672"/>
                  <a:gd name="connsiteX4" fmla="*/ 1033975 w 3536296"/>
                  <a:gd name="connsiteY4" fmla="*/ 1805759 h 2004672"/>
                  <a:gd name="connsiteX5" fmla="*/ 622790 w 3536296"/>
                  <a:gd name="connsiteY5" fmla="*/ 2004672 h 2004672"/>
                  <a:gd name="connsiteX6" fmla="*/ 112381 w 3536296"/>
                  <a:gd name="connsiteY6" fmla="*/ 1699158 h 2004672"/>
                  <a:gd name="connsiteX7" fmla="*/ 235782 w 3536296"/>
                  <a:gd name="connsiteY7" fmla="*/ 1443595 h 2004672"/>
                  <a:gd name="connsiteX8" fmla="*/ 689139 w 3536296"/>
                  <a:gd name="connsiteY8" fmla="*/ 1326730 h 2004672"/>
                  <a:gd name="connsiteX9" fmla="*/ 552909 w 3536296"/>
                  <a:gd name="connsiteY9" fmla="*/ 1014647 h 2004672"/>
                  <a:gd name="connsiteX10" fmla="*/ 169278 w 3536296"/>
                  <a:gd name="connsiteY10" fmla="*/ 825780 h 2004672"/>
                  <a:gd name="connsiteX11" fmla="*/ 909 w 3536296"/>
                  <a:gd name="connsiteY11" fmla="*/ 647409 h 2004672"/>
                  <a:gd name="connsiteX12" fmla="*/ 262457 w 3536296"/>
                  <a:gd name="connsiteY12" fmla="*/ 290998 h 2004672"/>
                  <a:gd name="connsiteX13" fmla="*/ 627764 w 3536296"/>
                  <a:gd name="connsiteY13" fmla="*/ 304873 h 2004672"/>
                  <a:gd name="connsiteX14" fmla="*/ 1100940 w 3536296"/>
                  <a:gd name="connsiteY14" fmla="*/ 441666 h 2004672"/>
                  <a:gd name="connsiteX15" fmla="*/ 1073795 w 3536296"/>
                  <a:gd name="connsiteY15" fmla="*/ 240102 h 2004672"/>
                  <a:gd name="connsiteX16" fmla="*/ 1009421 w 3536296"/>
                  <a:gd name="connsiteY16" fmla="*/ 26107 h 2004672"/>
                  <a:gd name="connsiteX17" fmla="*/ 1111731 w 3536296"/>
                  <a:gd name="connsiteY17" fmla="*/ 21982 h 2004672"/>
                  <a:gd name="connsiteX18" fmla="*/ 1263462 w 3536296"/>
                  <a:gd name="connsiteY18" fmla="*/ 183203 h 2004672"/>
                  <a:gd name="connsiteX19" fmla="*/ 1439653 w 3536296"/>
                  <a:gd name="connsiteY19" fmla="*/ 355226 h 2004672"/>
                  <a:gd name="connsiteX20" fmla="*/ 2110716 w 3536296"/>
                  <a:gd name="connsiteY20" fmla="*/ 265949 h 2004672"/>
                  <a:gd name="connsiteX21" fmla="*/ 2379379 w 3536296"/>
                  <a:gd name="connsiteY21" fmla="*/ 446558 h 2004672"/>
                  <a:gd name="connsiteX22" fmla="*/ 2530228 w 3536296"/>
                  <a:gd name="connsiteY22" fmla="*/ 690338 h 2004672"/>
                  <a:gd name="connsiteX23" fmla="*/ 2903087 w 3536296"/>
                  <a:gd name="connsiteY23" fmla="*/ 576250 h 2004672"/>
                  <a:gd name="connsiteX24" fmla="*/ 3121100 w 3536296"/>
                  <a:gd name="connsiteY24" fmla="*/ 442212 h 2004672"/>
                  <a:gd name="connsiteX25" fmla="*/ 3534358 w 3536296"/>
                  <a:gd name="connsiteY25" fmla="*/ 55690 h 2004672"/>
                  <a:gd name="connsiteX26" fmla="*/ 3264048 w 3536296"/>
                  <a:gd name="connsiteY26" fmla="*/ 992230 h 2004672"/>
                  <a:gd name="connsiteX27" fmla="*/ 2980603 w 3536296"/>
                  <a:gd name="connsiteY27" fmla="*/ 1320487 h 2004672"/>
                  <a:gd name="connsiteX28" fmla="*/ 2752658 w 3536296"/>
                  <a:gd name="connsiteY28" fmla="*/ 1441862 h 2004672"/>
                  <a:gd name="connsiteX29" fmla="*/ 2305538 w 3536296"/>
                  <a:gd name="connsiteY29" fmla="*/ 1540104 h 2004672"/>
                  <a:gd name="connsiteX0" fmla="*/ 2258552 w 3535424"/>
                  <a:gd name="connsiteY0" fmla="*/ 1551562 h 2004672"/>
                  <a:gd name="connsiteX1" fmla="*/ 1728629 w 3535424"/>
                  <a:gd name="connsiteY1" fmla="*/ 1604483 h 2004672"/>
                  <a:gd name="connsiteX2" fmla="*/ 1279984 w 3535424"/>
                  <a:gd name="connsiteY2" fmla="*/ 1617542 h 2004672"/>
                  <a:gd name="connsiteX3" fmla="*/ 1137473 w 3535424"/>
                  <a:gd name="connsiteY3" fmla="*/ 1737507 h 2004672"/>
                  <a:gd name="connsiteX4" fmla="*/ 1033103 w 3535424"/>
                  <a:gd name="connsiteY4" fmla="*/ 1805759 h 2004672"/>
                  <a:gd name="connsiteX5" fmla="*/ 621918 w 3535424"/>
                  <a:gd name="connsiteY5" fmla="*/ 2004672 h 2004672"/>
                  <a:gd name="connsiteX6" fmla="*/ 111509 w 3535424"/>
                  <a:gd name="connsiteY6" fmla="*/ 1699158 h 2004672"/>
                  <a:gd name="connsiteX7" fmla="*/ 234910 w 3535424"/>
                  <a:gd name="connsiteY7" fmla="*/ 1443595 h 2004672"/>
                  <a:gd name="connsiteX8" fmla="*/ 688267 w 3535424"/>
                  <a:gd name="connsiteY8" fmla="*/ 1326730 h 2004672"/>
                  <a:gd name="connsiteX9" fmla="*/ 552037 w 3535424"/>
                  <a:gd name="connsiteY9" fmla="*/ 1014647 h 2004672"/>
                  <a:gd name="connsiteX10" fmla="*/ 168406 w 3535424"/>
                  <a:gd name="connsiteY10" fmla="*/ 825780 h 2004672"/>
                  <a:gd name="connsiteX11" fmla="*/ 37 w 3535424"/>
                  <a:gd name="connsiteY11" fmla="*/ 647409 h 2004672"/>
                  <a:gd name="connsiteX12" fmla="*/ 154155 w 3535424"/>
                  <a:gd name="connsiteY12" fmla="*/ 399908 h 2004672"/>
                  <a:gd name="connsiteX13" fmla="*/ 261585 w 3535424"/>
                  <a:gd name="connsiteY13" fmla="*/ 290998 h 2004672"/>
                  <a:gd name="connsiteX14" fmla="*/ 626892 w 3535424"/>
                  <a:gd name="connsiteY14" fmla="*/ 304873 h 2004672"/>
                  <a:gd name="connsiteX15" fmla="*/ 1100068 w 3535424"/>
                  <a:gd name="connsiteY15" fmla="*/ 441666 h 2004672"/>
                  <a:gd name="connsiteX16" fmla="*/ 1072923 w 3535424"/>
                  <a:gd name="connsiteY16" fmla="*/ 240102 h 2004672"/>
                  <a:gd name="connsiteX17" fmla="*/ 1008549 w 3535424"/>
                  <a:gd name="connsiteY17" fmla="*/ 26107 h 2004672"/>
                  <a:gd name="connsiteX18" fmla="*/ 1110859 w 3535424"/>
                  <a:gd name="connsiteY18" fmla="*/ 21982 h 2004672"/>
                  <a:gd name="connsiteX19" fmla="*/ 1262590 w 3535424"/>
                  <a:gd name="connsiteY19" fmla="*/ 183203 h 2004672"/>
                  <a:gd name="connsiteX20" fmla="*/ 1438781 w 3535424"/>
                  <a:gd name="connsiteY20" fmla="*/ 355226 h 2004672"/>
                  <a:gd name="connsiteX21" fmla="*/ 2109844 w 3535424"/>
                  <a:gd name="connsiteY21" fmla="*/ 265949 h 2004672"/>
                  <a:gd name="connsiteX22" fmla="*/ 2378507 w 3535424"/>
                  <a:gd name="connsiteY22" fmla="*/ 446558 h 2004672"/>
                  <a:gd name="connsiteX23" fmla="*/ 2529356 w 3535424"/>
                  <a:gd name="connsiteY23" fmla="*/ 690338 h 2004672"/>
                  <a:gd name="connsiteX24" fmla="*/ 2902215 w 3535424"/>
                  <a:gd name="connsiteY24" fmla="*/ 576250 h 2004672"/>
                  <a:gd name="connsiteX25" fmla="*/ 3120228 w 3535424"/>
                  <a:gd name="connsiteY25" fmla="*/ 442212 h 2004672"/>
                  <a:gd name="connsiteX26" fmla="*/ 3533486 w 3535424"/>
                  <a:gd name="connsiteY26" fmla="*/ 55690 h 2004672"/>
                  <a:gd name="connsiteX27" fmla="*/ 3263176 w 3535424"/>
                  <a:gd name="connsiteY27" fmla="*/ 992230 h 2004672"/>
                  <a:gd name="connsiteX28" fmla="*/ 2979731 w 3535424"/>
                  <a:gd name="connsiteY28" fmla="*/ 1320487 h 2004672"/>
                  <a:gd name="connsiteX29" fmla="*/ 2751786 w 3535424"/>
                  <a:gd name="connsiteY29" fmla="*/ 1441862 h 2004672"/>
                  <a:gd name="connsiteX30" fmla="*/ 2304666 w 3535424"/>
                  <a:gd name="connsiteY30" fmla="*/ 1540104 h 2004672"/>
                  <a:gd name="connsiteX0" fmla="*/ 2258573 w 3535445"/>
                  <a:gd name="connsiteY0" fmla="*/ 1551562 h 2004672"/>
                  <a:gd name="connsiteX1" fmla="*/ 1728650 w 3535445"/>
                  <a:gd name="connsiteY1" fmla="*/ 1604483 h 2004672"/>
                  <a:gd name="connsiteX2" fmla="*/ 1280005 w 3535445"/>
                  <a:gd name="connsiteY2" fmla="*/ 1617542 h 2004672"/>
                  <a:gd name="connsiteX3" fmla="*/ 1137494 w 3535445"/>
                  <a:gd name="connsiteY3" fmla="*/ 1737507 h 2004672"/>
                  <a:gd name="connsiteX4" fmla="*/ 1033124 w 3535445"/>
                  <a:gd name="connsiteY4" fmla="*/ 1805759 h 2004672"/>
                  <a:gd name="connsiteX5" fmla="*/ 621939 w 3535445"/>
                  <a:gd name="connsiteY5" fmla="*/ 2004672 h 2004672"/>
                  <a:gd name="connsiteX6" fmla="*/ 111530 w 3535445"/>
                  <a:gd name="connsiteY6" fmla="*/ 1699158 h 2004672"/>
                  <a:gd name="connsiteX7" fmla="*/ 234931 w 3535445"/>
                  <a:gd name="connsiteY7" fmla="*/ 1443595 h 2004672"/>
                  <a:gd name="connsiteX8" fmla="*/ 688288 w 3535445"/>
                  <a:gd name="connsiteY8" fmla="*/ 1326730 h 2004672"/>
                  <a:gd name="connsiteX9" fmla="*/ 552058 w 3535445"/>
                  <a:gd name="connsiteY9" fmla="*/ 1014647 h 2004672"/>
                  <a:gd name="connsiteX10" fmla="*/ 168427 w 3535445"/>
                  <a:gd name="connsiteY10" fmla="*/ 825780 h 2004672"/>
                  <a:gd name="connsiteX11" fmla="*/ 58 w 3535445"/>
                  <a:gd name="connsiteY11" fmla="*/ 647409 h 2004672"/>
                  <a:gd name="connsiteX12" fmla="*/ 111423 w 3535445"/>
                  <a:gd name="connsiteY12" fmla="*/ 399908 h 2004672"/>
                  <a:gd name="connsiteX13" fmla="*/ 261606 w 3535445"/>
                  <a:gd name="connsiteY13" fmla="*/ 290998 h 2004672"/>
                  <a:gd name="connsiteX14" fmla="*/ 626913 w 3535445"/>
                  <a:gd name="connsiteY14" fmla="*/ 304873 h 2004672"/>
                  <a:gd name="connsiteX15" fmla="*/ 1100089 w 3535445"/>
                  <a:gd name="connsiteY15" fmla="*/ 441666 h 2004672"/>
                  <a:gd name="connsiteX16" fmla="*/ 1072944 w 3535445"/>
                  <a:gd name="connsiteY16" fmla="*/ 240102 h 2004672"/>
                  <a:gd name="connsiteX17" fmla="*/ 1008570 w 3535445"/>
                  <a:gd name="connsiteY17" fmla="*/ 26107 h 2004672"/>
                  <a:gd name="connsiteX18" fmla="*/ 1110880 w 3535445"/>
                  <a:gd name="connsiteY18" fmla="*/ 21982 h 2004672"/>
                  <a:gd name="connsiteX19" fmla="*/ 1262611 w 3535445"/>
                  <a:gd name="connsiteY19" fmla="*/ 183203 h 2004672"/>
                  <a:gd name="connsiteX20" fmla="*/ 1438802 w 3535445"/>
                  <a:gd name="connsiteY20" fmla="*/ 355226 h 2004672"/>
                  <a:gd name="connsiteX21" fmla="*/ 2109865 w 3535445"/>
                  <a:gd name="connsiteY21" fmla="*/ 265949 h 2004672"/>
                  <a:gd name="connsiteX22" fmla="*/ 2378528 w 3535445"/>
                  <a:gd name="connsiteY22" fmla="*/ 446558 h 2004672"/>
                  <a:gd name="connsiteX23" fmla="*/ 2529377 w 3535445"/>
                  <a:gd name="connsiteY23" fmla="*/ 690338 h 2004672"/>
                  <a:gd name="connsiteX24" fmla="*/ 2902236 w 3535445"/>
                  <a:gd name="connsiteY24" fmla="*/ 576250 h 2004672"/>
                  <a:gd name="connsiteX25" fmla="*/ 3120249 w 3535445"/>
                  <a:gd name="connsiteY25" fmla="*/ 442212 h 2004672"/>
                  <a:gd name="connsiteX26" fmla="*/ 3533507 w 3535445"/>
                  <a:gd name="connsiteY26" fmla="*/ 55690 h 2004672"/>
                  <a:gd name="connsiteX27" fmla="*/ 3263197 w 3535445"/>
                  <a:gd name="connsiteY27" fmla="*/ 992230 h 2004672"/>
                  <a:gd name="connsiteX28" fmla="*/ 2979752 w 3535445"/>
                  <a:gd name="connsiteY28" fmla="*/ 1320487 h 2004672"/>
                  <a:gd name="connsiteX29" fmla="*/ 2751807 w 3535445"/>
                  <a:gd name="connsiteY29" fmla="*/ 1441862 h 2004672"/>
                  <a:gd name="connsiteX30" fmla="*/ 2304687 w 3535445"/>
                  <a:gd name="connsiteY30" fmla="*/ 1540104 h 2004672"/>
                  <a:gd name="connsiteX0" fmla="*/ 2258573 w 3535445"/>
                  <a:gd name="connsiteY0" fmla="*/ 1551562 h 2004672"/>
                  <a:gd name="connsiteX1" fmla="*/ 1728650 w 3535445"/>
                  <a:gd name="connsiteY1" fmla="*/ 1604483 h 2004672"/>
                  <a:gd name="connsiteX2" fmla="*/ 1280005 w 3535445"/>
                  <a:gd name="connsiteY2" fmla="*/ 1617542 h 2004672"/>
                  <a:gd name="connsiteX3" fmla="*/ 1137494 w 3535445"/>
                  <a:gd name="connsiteY3" fmla="*/ 1737507 h 2004672"/>
                  <a:gd name="connsiteX4" fmla="*/ 1033124 w 3535445"/>
                  <a:gd name="connsiteY4" fmla="*/ 1805759 h 2004672"/>
                  <a:gd name="connsiteX5" fmla="*/ 621939 w 3535445"/>
                  <a:gd name="connsiteY5" fmla="*/ 2004672 h 2004672"/>
                  <a:gd name="connsiteX6" fmla="*/ 111530 w 3535445"/>
                  <a:gd name="connsiteY6" fmla="*/ 1699158 h 2004672"/>
                  <a:gd name="connsiteX7" fmla="*/ 234931 w 3535445"/>
                  <a:gd name="connsiteY7" fmla="*/ 1443595 h 2004672"/>
                  <a:gd name="connsiteX8" fmla="*/ 688288 w 3535445"/>
                  <a:gd name="connsiteY8" fmla="*/ 1326730 h 2004672"/>
                  <a:gd name="connsiteX9" fmla="*/ 552058 w 3535445"/>
                  <a:gd name="connsiteY9" fmla="*/ 1014647 h 2004672"/>
                  <a:gd name="connsiteX10" fmla="*/ 168427 w 3535445"/>
                  <a:gd name="connsiteY10" fmla="*/ 825780 h 2004672"/>
                  <a:gd name="connsiteX11" fmla="*/ 58 w 3535445"/>
                  <a:gd name="connsiteY11" fmla="*/ 647409 h 2004672"/>
                  <a:gd name="connsiteX12" fmla="*/ 111423 w 3535445"/>
                  <a:gd name="connsiteY12" fmla="*/ 399908 h 2004672"/>
                  <a:gd name="connsiteX13" fmla="*/ 261606 w 3535445"/>
                  <a:gd name="connsiteY13" fmla="*/ 290998 h 2004672"/>
                  <a:gd name="connsiteX14" fmla="*/ 655415 w 3535445"/>
                  <a:gd name="connsiteY14" fmla="*/ 298875 h 2004672"/>
                  <a:gd name="connsiteX15" fmla="*/ 1100089 w 3535445"/>
                  <a:gd name="connsiteY15" fmla="*/ 441666 h 2004672"/>
                  <a:gd name="connsiteX16" fmla="*/ 1072944 w 3535445"/>
                  <a:gd name="connsiteY16" fmla="*/ 240102 h 2004672"/>
                  <a:gd name="connsiteX17" fmla="*/ 1008570 w 3535445"/>
                  <a:gd name="connsiteY17" fmla="*/ 26107 h 2004672"/>
                  <a:gd name="connsiteX18" fmla="*/ 1110880 w 3535445"/>
                  <a:gd name="connsiteY18" fmla="*/ 21982 h 2004672"/>
                  <a:gd name="connsiteX19" fmla="*/ 1262611 w 3535445"/>
                  <a:gd name="connsiteY19" fmla="*/ 183203 h 2004672"/>
                  <a:gd name="connsiteX20" fmla="*/ 1438802 w 3535445"/>
                  <a:gd name="connsiteY20" fmla="*/ 355226 h 2004672"/>
                  <a:gd name="connsiteX21" fmla="*/ 2109865 w 3535445"/>
                  <a:gd name="connsiteY21" fmla="*/ 265949 h 2004672"/>
                  <a:gd name="connsiteX22" fmla="*/ 2378528 w 3535445"/>
                  <a:gd name="connsiteY22" fmla="*/ 446558 h 2004672"/>
                  <a:gd name="connsiteX23" fmla="*/ 2529377 w 3535445"/>
                  <a:gd name="connsiteY23" fmla="*/ 690338 h 2004672"/>
                  <a:gd name="connsiteX24" fmla="*/ 2902236 w 3535445"/>
                  <a:gd name="connsiteY24" fmla="*/ 576250 h 2004672"/>
                  <a:gd name="connsiteX25" fmla="*/ 3120249 w 3535445"/>
                  <a:gd name="connsiteY25" fmla="*/ 442212 h 2004672"/>
                  <a:gd name="connsiteX26" fmla="*/ 3533507 w 3535445"/>
                  <a:gd name="connsiteY26" fmla="*/ 55690 h 2004672"/>
                  <a:gd name="connsiteX27" fmla="*/ 3263197 w 3535445"/>
                  <a:gd name="connsiteY27" fmla="*/ 992230 h 2004672"/>
                  <a:gd name="connsiteX28" fmla="*/ 2979752 w 3535445"/>
                  <a:gd name="connsiteY28" fmla="*/ 1320487 h 2004672"/>
                  <a:gd name="connsiteX29" fmla="*/ 2751807 w 3535445"/>
                  <a:gd name="connsiteY29" fmla="*/ 1441862 h 2004672"/>
                  <a:gd name="connsiteX30" fmla="*/ 2304687 w 3535445"/>
                  <a:gd name="connsiteY30" fmla="*/ 1540104 h 2004672"/>
                  <a:gd name="connsiteX0" fmla="*/ 2258573 w 3535445"/>
                  <a:gd name="connsiteY0" fmla="*/ 1551562 h 2004672"/>
                  <a:gd name="connsiteX1" fmla="*/ 1728650 w 3535445"/>
                  <a:gd name="connsiteY1" fmla="*/ 1604483 h 2004672"/>
                  <a:gd name="connsiteX2" fmla="*/ 1280005 w 3535445"/>
                  <a:gd name="connsiteY2" fmla="*/ 1617542 h 2004672"/>
                  <a:gd name="connsiteX3" fmla="*/ 1137494 w 3535445"/>
                  <a:gd name="connsiteY3" fmla="*/ 1737507 h 2004672"/>
                  <a:gd name="connsiteX4" fmla="*/ 1033124 w 3535445"/>
                  <a:gd name="connsiteY4" fmla="*/ 1805759 h 2004672"/>
                  <a:gd name="connsiteX5" fmla="*/ 621939 w 3535445"/>
                  <a:gd name="connsiteY5" fmla="*/ 2004672 h 2004672"/>
                  <a:gd name="connsiteX6" fmla="*/ 111530 w 3535445"/>
                  <a:gd name="connsiteY6" fmla="*/ 1699158 h 2004672"/>
                  <a:gd name="connsiteX7" fmla="*/ 234931 w 3535445"/>
                  <a:gd name="connsiteY7" fmla="*/ 1443595 h 2004672"/>
                  <a:gd name="connsiteX8" fmla="*/ 688288 w 3535445"/>
                  <a:gd name="connsiteY8" fmla="*/ 1326730 h 2004672"/>
                  <a:gd name="connsiteX9" fmla="*/ 552058 w 3535445"/>
                  <a:gd name="connsiteY9" fmla="*/ 1014647 h 2004672"/>
                  <a:gd name="connsiteX10" fmla="*/ 168427 w 3535445"/>
                  <a:gd name="connsiteY10" fmla="*/ 825780 h 2004672"/>
                  <a:gd name="connsiteX11" fmla="*/ 58 w 3535445"/>
                  <a:gd name="connsiteY11" fmla="*/ 647409 h 2004672"/>
                  <a:gd name="connsiteX12" fmla="*/ 111423 w 3535445"/>
                  <a:gd name="connsiteY12" fmla="*/ 399908 h 2004672"/>
                  <a:gd name="connsiteX13" fmla="*/ 261606 w 3535445"/>
                  <a:gd name="connsiteY13" fmla="*/ 290998 h 2004672"/>
                  <a:gd name="connsiteX14" fmla="*/ 655415 w 3535445"/>
                  <a:gd name="connsiteY14" fmla="*/ 298875 h 2004672"/>
                  <a:gd name="connsiteX15" fmla="*/ 1100089 w 3535445"/>
                  <a:gd name="connsiteY15" fmla="*/ 441666 h 2004672"/>
                  <a:gd name="connsiteX16" fmla="*/ 1072944 w 3535445"/>
                  <a:gd name="connsiteY16" fmla="*/ 240102 h 2004672"/>
                  <a:gd name="connsiteX17" fmla="*/ 1008570 w 3535445"/>
                  <a:gd name="connsiteY17" fmla="*/ 26107 h 2004672"/>
                  <a:gd name="connsiteX18" fmla="*/ 1110880 w 3535445"/>
                  <a:gd name="connsiteY18" fmla="*/ 21982 h 2004672"/>
                  <a:gd name="connsiteX19" fmla="*/ 1262611 w 3535445"/>
                  <a:gd name="connsiteY19" fmla="*/ 183203 h 2004672"/>
                  <a:gd name="connsiteX20" fmla="*/ 1438802 w 3535445"/>
                  <a:gd name="connsiteY20" fmla="*/ 355226 h 2004672"/>
                  <a:gd name="connsiteX21" fmla="*/ 2109865 w 3535445"/>
                  <a:gd name="connsiteY21" fmla="*/ 265949 h 2004672"/>
                  <a:gd name="connsiteX22" fmla="*/ 2378528 w 3535445"/>
                  <a:gd name="connsiteY22" fmla="*/ 446558 h 2004672"/>
                  <a:gd name="connsiteX23" fmla="*/ 2529377 w 3535445"/>
                  <a:gd name="connsiteY23" fmla="*/ 690338 h 2004672"/>
                  <a:gd name="connsiteX24" fmla="*/ 2902236 w 3535445"/>
                  <a:gd name="connsiteY24" fmla="*/ 576250 h 2004672"/>
                  <a:gd name="connsiteX25" fmla="*/ 3120249 w 3535445"/>
                  <a:gd name="connsiteY25" fmla="*/ 442212 h 2004672"/>
                  <a:gd name="connsiteX26" fmla="*/ 3533507 w 3535445"/>
                  <a:gd name="connsiteY26" fmla="*/ 55690 h 2004672"/>
                  <a:gd name="connsiteX27" fmla="*/ 3263197 w 3535445"/>
                  <a:gd name="connsiteY27" fmla="*/ 992230 h 2004672"/>
                  <a:gd name="connsiteX28" fmla="*/ 2979752 w 3535445"/>
                  <a:gd name="connsiteY28" fmla="*/ 1320487 h 2004672"/>
                  <a:gd name="connsiteX29" fmla="*/ 2751807 w 3535445"/>
                  <a:gd name="connsiteY29" fmla="*/ 1441862 h 2004672"/>
                  <a:gd name="connsiteX30" fmla="*/ 2304687 w 3535445"/>
                  <a:gd name="connsiteY30" fmla="*/ 1540104 h 2004672"/>
                  <a:gd name="connsiteX0" fmla="*/ 2258573 w 3535445"/>
                  <a:gd name="connsiteY0" fmla="*/ 1551562 h 2004672"/>
                  <a:gd name="connsiteX1" fmla="*/ 1728650 w 3535445"/>
                  <a:gd name="connsiteY1" fmla="*/ 1604483 h 2004672"/>
                  <a:gd name="connsiteX2" fmla="*/ 1280005 w 3535445"/>
                  <a:gd name="connsiteY2" fmla="*/ 1617542 h 2004672"/>
                  <a:gd name="connsiteX3" fmla="*/ 1137494 w 3535445"/>
                  <a:gd name="connsiteY3" fmla="*/ 1737507 h 2004672"/>
                  <a:gd name="connsiteX4" fmla="*/ 1033124 w 3535445"/>
                  <a:gd name="connsiteY4" fmla="*/ 1805759 h 2004672"/>
                  <a:gd name="connsiteX5" fmla="*/ 621939 w 3535445"/>
                  <a:gd name="connsiteY5" fmla="*/ 2004672 h 2004672"/>
                  <a:gd name="connsiteX6" fmla="*/ 111530 w 3535445"/>
                  <a:gd name="connsiteY6" fmla="*/ 1699158 h 2004672"/>
                  <a:gd name="connsiteX7" fmla="*/ 234931 w 3535445"/>
                  <a:gd name="connsiteY7" fmla="*/ 1443595 h 2004672"/>
                  <a:gd name="connsiteX8" fmla="*/ 688288 w 3535445"/>
                  <a:gd name="connsiteY8" fmla="*/ 1326730 h 2004672"/>
                  <a:gd name="connsiteX9" fmla="*/ 552058 w 3535445"/>
                  <a:gd name="connsiteY9" fmla="*/ 1014647 h 2004672"/>
                  <a:gd name="connsiteX10" fmla="*/ 168427 w 3535445"/>
                  <a:gd name="connsiteY10" fmla="*/ 825780 h 2004672"/>
                  <a:gd name="connsiteX11" fmla="*/ 58 w 3535445"/>
                  <a:gd name="connsiteY11" fmla="*/ 647409 h 2004672"/>
                  <a:gd name="connsiteX12" fmla="*/ 111423 w 3535445"/>
                  <a:gd name="connsiteY12" fmla="*/ 399908 h 2004672"/>
                  <a:gd name="connsiteX13" fmla="*/ 261606 w 3535445"/>
                  <a:gd name="connsiteY13" fmla="*/ 290998 h 2004672"/>
                  <a:gd name="connsiteX14" fmla="*/ 655415 w 3535445"/>
                  <a:gd name="connsiteY14" fmla="*/ 298875 h 2004672"/>
                  <a:gd name="connsiteX15" fmla="*/ 1100089 w 3535445"/>
                  <a:gd name="connsiteY15" fmla="*/ 441666 h 2004672"/>
                  <a:gd name="connsiteX16" fmla="*/ 1072944 w 3535445"/>
                  <a:gd name="connsiteY16" fmla="*/ 240102 h 2004672"/>
                  <a:gd name="connsiteX17" fmla="*/ 1008570 w 3535445"/>
                  <a:gd name="connsiteY17" fmla="*/ 26107 h 2004672"/>
                  <a:gd name="connsiteX18" fmla="*/ 1110880 w 3535445"/>
                  <a:gd name="connsiteY18" fmla="*/ 21982 h 2004672"/>
                  <a:gd name="connsiteX19" fmla="*/ 1262611 w 3535445"/>
                  <a:gd name="connsiteY19" fmla="*/ 183203 h 2004672"/>
                  <a:gd name="connsiteX20" fmla="*/ 1438802 w 3535445"/>
                  <a:gd name="connsiteY20" fmla="*/ 355226 h 2004672"/>
                  <a:gd name="connsiteX21" fmla="*/ 2109865 w 3535445"/>
                  <a:gd name="connsiteY21" fmla="*/ 265949 h 2004672"/>
                  <a:gd name="connsiteX22" fmla="*/ 2378528 w 3535445"/>
                  <a:gd name="connsiteY22" fmla="*/ 446558 h 2004672"/>
                  <a:gd name="connsiteX23" fmla="*/ 2529377 w 3535445"/>
                  <a:gd name="connsiteY23" fmla="*/ 690338 h 2004672"/>
                  <a:gd name="connsiteX24" fmla="*/ 2902236 w 3535445"/>
                  <a:gd name="connsiteY24" fmla="*/ 576250 h 2004672"/>
                  <a:gd name="connsiteX25" fmla="*/ 3120249 w 3535445"/>
                  <a:gd name="connsiteY25" fmla="*/ 442212 h 2004672"/>
                  <a:gd name="connsiteX26" fmla="*/ 3533507 w 3535445"/>
                  <a:gd name="connsiteY26" fmla="*/ 55690 h 2004672"/>
                  <a:gd name="connsiteX27" fmla="*/ 3263197 w 3535445"/>
                  <a:gd name="connsiteY27" fmla="*/ 992230 h 2004672"/>
                  <a:gd name="connsiteX28" fmla="*/ 2979752 w 3535445"/>
                  <a:gd name="connsiteY28" fmla="*/ 1320487 h 2004672"/>
                  <a:gd name="connsiteX29" fmla="*/ 2751807 w 3535445"/>
                  <a:gd name="connsiteY29" fmla="*/ 1441862 h 2004672"/>
                  <a:gd name="connsiteX30" fmla="*/ 2304687 w 3535445"/>
                  <a:gd name="connsiteY30" fmla="*/ 1540104 h 2004672"/>
                  <a:gd name="connsiteX0" fmla="*/ 2258646 w 3535518"/>
                  <a:gd name="connsiteY0" fmla="*/ 1551562 h 2004672"/>
                  <a:gd name="connsiteX1" fmla="*/ 1728723 w 3535518"/>
                  <a:gd name="connsiteY1" fmla="*/ 1604483 h 2004672"/>
                  <a:gd name="connsiteX2" fmla="*/ 1280078 w 3535518"/>
                  <a:gd name="connsiteY2" fmla="*/ 1617542 h 2004672"/>
                  <a:gd name="connsiteX3" fmla="*/ 1137567 w 3535518"/>
                  <a:gd name="connsiteY3" fmla="*/ 1737507 h 2004672"/>
                  <a:gd name="connsiteX4" fmla="*/ 1033197 w 3535518"/>
                  <a:gd name="connsiteY4" fmla="*/ 1805759 h 2004672"/>
                  <a:gd name="connsiteX5" fmla="*/ 622012 w 3535518"/>
                  <a:gd name="connsiteY5" fmla="*/ 2004672 h 2004672"/>
                  <a:gd name="connsiteX6" fmla="*/ 111603 w 3535518"/>
                  <a:gd name="connsiteY6" fmla="*/ 1699158 h 2004672"/>
                  <a:gd name="connsiteX7" fmla="*/ 235004 w 3535518"/>
                  <a:gd name="connsiteY7" fmla="*/ 1443595 h 2004672"/>
                  <a:gd name="connsiteX8" fmla="*/ 688361 w 3535518"/>
                  <a:gd name="connsiteY8" fmla="*/ 1326730 h 2004672"/>
                  <a:gd name="connsiteX9" fmla="*/ 552131 w 3535518"/>
                  <a:gd name="connsiteY9" fmla="*/ 1014647 h 2004672"/>
                  <a:gd name="connsiteX10" fmla="*/ 101996 w 3535518"/>
                  <a:gd name="connsiteY10" fmla="*/ 819782 h 2004672"/>
                  <a:gd name="connsiteX11" fmla="*/ 131 w 3535518"/>
                  <a:gd name="connsiteY11" fmla="*/ 647409 h 2004672"/>
                  <a:gd name="connsiteX12" fmla="*/ 111496 w 3535518"/>
                  <a:gd name="connsiteY12" fmla="*/ 399908 h 2004672"/>
                  <a:gd name="connsiteX13" fmla="*/ 261679 w 3535518"/>
                  <a:gd name="connsiteY13" fmla="*/ 290998 h 2004672"/>
                  <a:gd name="connsiteX14" fmla="*/ 655488 w 3535518"/>
                  <a:gd name="connsiteY14" fmla="*/ 298875 h 2004672"/>
                  <a:gd name="connsiteX15" fmla="*/ 1100162 w 3535518"/>
                  <a:gd name="connsiteY15" fmla="*/ 441666 h 2004672"/>
                  <a:gd name="connsiteX16" fmla="*/ 1073017 w 3535518"/>
                  <a:gd name="connsiteY16" fmla="*/ 240102 h 2004672"/>
                  <a:gd name="connsiteX17" fmla="*/ 1008643 w 3535518"/>
                  <a:gd name="connsiteY17" fmla="*/ 26107 h 2004672"/>
                  <a:gd name="connsiteX18" fmla="*/ 1110953 w 3535518"/>
                  <a:gd name="connsiteY18" fmla="*/ 21982 h 2004672"/>
                  <a:gd name="connsiteX19" fmla="*/ 1262684 w 3535518"/>
                  <a:gd name="connsiteY19" fmla="*/ 183203 h 2004672"/>
                  <a:gd name="connsiteX20" fmla="*/ 1438875 w 3535518"/>
                  <a:gd name="connsiteY20" fmla="*/ 355226 h 2004672"/>
                  <a:gd name="connsiteX21" fmla="*/ 2109938 w 3535518"/>
                  <a:gd name="connsiteY21" fmla="*/ 265949 h 2004672"/>
                  <a:gd name="connsiteX22" fmla="*/ 2378601 w 3535518"/>
                  <a:gd name="connsiteY22" fmla="*/ 446558 h 2004672"/>
                  <a:gd name="connsiteX23" fmla="*/ 2529450 w 3535518"/>
                  <a:gd name="connsiteY23" fmla="*/ 690338 h 2004672"/>
                  <a:gd name="connsiteX24" fmla="*/ 2902309 w 3535518"/>
                  <a:gd name="connsiteY24" fmla="*/ 576250 h 2004672"/>
                  <a:gd name="connsiteX25" fmla="*/ 3120322 w 3535518"/>
                  <a:gd name="connsiteY25" fmla="*/ 442212 h 2004672"/>
                  <a:gd name="connsiteX26" fmla="*/ 3533580 w 3535518"/>
                  <a:gd name="connsiteY26" fmla="*/ 55690 h 2004672"/>
                  <a:gd name="connsiteX27" fmla="*/ 3263270 w 3535518"/>
                  <a:gd name="connsiteY27" fmla="*/ 992230 h 2004672"/>
                  <a:gd name="connsiteX28" fmla="*/ 2979825 w 3535518"/>
                  <a:gd name="connsiteY28" fmla="*/ 1320487 h 2004672"/>
                  <a:gd name="connsiteX29" fmla="*/ 2751880 w 3535518"/>
                  <a:gd name="connsiteY29" fmla="*/ 1441862 h 2004672"/>
                  <a:gd name="connsiteX30" fmla="*/ 2304760 w 3535518"/>
                  <a:gd name="connsiteY30" fmla="*/ 1540104 h 2004672"/>
                  <a:gd name="connsiteX0" fmla="*/ 2258646 w 3535518"/>
                  <a:gd name="connsiteY0" fmla="*/ 1551562 h 1974681"/>
                  <a:gd name="connsiteX1" fmla="*/ 1728723 w 3535518"/>
                  <a:gd name="connsiteY1" fmla="*/ 1604483 h 1974681"/>
                  <a:gd name="connsiteX2" fmla="*/ 1280078 w 3535518"/>
                  <a:gd name="connsiteY2" fmla="*/ 1617542 h 1974681"/>
                  <a:gd name="connsiteX3" fmla="*/ 1137567 w 3535518"/>
                  <a:gd name="connsiteY3" fmla="*/ 1737507 h 1974681"/>
                  <a:gd name="connsiteX4" fmla="*/ 1033197 w 3535518"/>
                  <a:gd name="connsiteY4" fmla="*/ 1805759 h 1974681"/>
                  <a:gd name="connsiteX5" fmla="*/ 617262 w 3535518"/>
                  <a:gd name="connsiteY5" fmla="*/ 1974681 h 1974681"/>
                  <a:gd name="connsiteX6" fmla="*/ 111603 w 3535518"/>
                  <a:gd name="connsiteY6" fmla="*/ 1699158 h 1974681"/>
                  <a:gd name="connsiteX7" fmla="*/ 235004 w 3535518"/>
                  <a:gd name="connsiteY7" fmla="*/ 1443595 h 1974681"/>
                  <a:gd name="connsiteX8" fmla="*/ 688361 w 3535518"/>
                  <a:gd name="connsiteY8" fmla="*/ 1326730 h 1974681"/>
                  <a:gd name="connsiteX9" fmla="*/ 552131 w 3535518"/>
                  <a:gd name="connsiteY9" fmla="*/ 1014647 h 1974681"/>
                  <a:gd name="connsiteX10" fmla="*/ 101996 w 3535518"/>
                  <a:gd name="connsiteY10" fmla="*/ 819782 h 1974681"/>
                  <a:gd name="connsiteX11" fmla="*/ 131 w 3535518"/>
                  <a:gd name="connsiteY11" fmla="*/ 647409 h 1974681"/>
                  <a:gd name="connsiteX12" fmla="*/ 111496 w 3535518"/>
                  <a:gd name="connsiteY12" fmla="*/ 399908 h 1974681"/>
                  <a:gd name="connsiteX13" fmla="*/ 261679 w 3535518"/>
                  <a:gd name="connsiteY13" fmla="*/ 290998 h 1974681"/>
                  <a:gd name="connsiteX14" fmla="*/ 655488 w 3535518"/>
                  <a:gd name="connsiteY14" fmla="*/ 298875 h 1974681"/>
                  <a:gd name="connsiteX15" fmla="*/ 1100162 w 3535518"/>
                  <a:gd name="connsiteY15" fmla="*/ 441666 h 1974681"/>
                  <a:gd name="connsiteX16" fmla="*/ 1073017 w 3535518"/>
                  <a:gd name="connsiteY16" fmla="*/ 240102 h 1974681"/>
                  <a:gd name="connsiteX17" fmla="*/ 1008643 w 3535518"/>
                  <a:gd name="connsiteY17" fmla="*/ 26107 h 1974681"/>
                  <a:gd name="connsiteX18" fmla="*/ 1110953 w 3535518"/>
                  <a:gd name="connsiteY18" fmla="*/ 21982 h 1974681"/>
                  <a:gd name="connsiteX19" fmla="*/ 1262684 w 3535518"/>
                  <a:gd name="connsiteY19" fmla="*/ 183203 h 1974681"/>
                  <a:gd name="connsiteX20" fmla="*/ 1438875 w 3535518"/>
                  <a:gd name="connsiteY20" fmla="*/ 355226 h 1974681"/>
                  <a:gd name="connsiteX21" fmla="*/ 2109938 w 3535518"/>
                  <a:gd name="connsiteY21" fmla="*/ 265949 h 1974681"/>
                  <a:gd name="connsiteX22" fmla="*/ 2378601 w 3535518"/>
                  <a:gd name="connsiteY22" fmla="*/ 446558 h 1974681"/>
                  <a:gd name="connsiteX23" fmla="*/ 2529450 w 3535518"/>
                  <a:gd name="connsiteY23" fmla="*/ 690338 h 1974681"/>
                  <a:gd name="connsiteX24" fmla="*/ 2902309 w 3535518"/>
                  <a:gd name="connsiteY24" fmla="*/ 576250 h 1974681"/>
                  <a:gd name="connsiteX25" fmla="*/ 3120322 w 3535518"/>
                  <a:gd name="connsiteY25" fmla="*/ 442212 h 1974681"/>
                  <a:gd name="connsiteX26" fmla="*/ 3533580 w 3535518"/>
                  <a:gd name="connsiteY26" fmla="*/ 55690 h 1974681"/>
                  <a:gd name="connsiteX27" fmla="*/ 3263270 w 3535518"/>
                  <a:gd name="connsiteY27" fmla="*/ 992230 h 1974681"/>
                  <a:gd name="connsiteX28" fmla="*/ 2979825 w 3535518"/>
                  <a:gd name="connsiteY28" fmla="*/ 1320487 h 1974681"/>
                  <a:gd name="connsiteX29" fmla="*/ 2751880 w 3535518"/>
                  <a:gd name="connsiteY29" fmla="*/ 1441862 h 1974681"/>
                  <a:gd name="connsiteX30" fmla="*/ 2304760 w 3535518"/>
                  <a:gd name="connsiteY30" fmla="*/ 1540104 h 1974681"/>
                  <a:gd name="connsiteX0" fmla="*/ 2258646 w 3535518"/>
                  <a:gd name="connsiteY0" fmla="*/ 1551562 h 1974681"/>
                  <a:gd name="connsiteX1" fmla="*/ 1728723 w 3535518"/>
                  <a:gd name="connsiteY1" fmla="*/ 1604483 h 1974681"/>
                  <a:gd name="connsiteX2" fmla="*/ 1303830 w 3535518"/>
                  <a:gd name="connsiteY2" fmla="*/ 1635537 h 1974681"/>
                  <a:gd name="connsiteX3" fmla="*/ 1137567 w 3535518"/>
                  <a:gd name="connsiteY3" fmla="*/ 1737507 h 1974681"/>
                  <a:gd name="connsiteX4" fmla="*/ 1033197 w 3535518"/>
                  <a:gd name="connsiteY4" fmla="*/ 1805759 h 1974681"/>
                  <a:gd name="connsiteX5" fmla="*/ 617262 w 3535518"/>
                  <a:gd name="connsiteY5" fmla="*/ 1974681 h 1974681"/>
                  <a:gd name="connsiteX6" fmla="*/ 111603 w 3535518"/>
                  <a:gd name="connsiteY6" fmla="*/ 1699158 h 1974681"/>
                  <a:gd name="connsiteX7" fmla="*/ 235004 w 3535518"/>
                  <a:gd name="connsiteY7" fmla="*/ 1443595 h 1974681"/>
                  <a:gd name="connsiteX8" fmla="*/ 688361 w 3535518"/>
                  <a:gd name="connsiteY8" fmla="*/ 1326730 h 1974681"/>
                  <a:gd name="connsiteX9" fmla="*/ 552131 w 3535518"/>
                  <a:gd name="connsiteY9" fmla="*/ 1014647 h 1974681"/>
                  <a:gd name="connsiteX10" fmla="*/ 101996 w 3535518"/>
                  <a:gd name="connsiteY10" fmla="*/ 819782 h 1974681"/>
                  <a:gd name="connsiteX11" fmla="*/ 131 w 3535518"/>
                  <a:gd name="connsiteY11" fmla="*/ 647409 h 1974681"/>
                  <a:gd name="connsiteX12" fmla="*/ 111496 w 3535518"/>
                  <a:gd name="connsiteY12" fmla="*/ 399908 h 1974681"/>
                  <a:gd name="connsiteX13" fmla="*/ 261679 w 3535518"/>
                  <a:gd name="connsiteY13" fmla="*/ 290998 h 1974681"/>
                  <a:gd name="connsiteX14" fmla="*/ 655488 w 3535518"/>
                  <a:gd name="connsiteY14" fmla="*/ 298875 h 1974681"/>
                  <a:gd name="connsiteX15" fmla="*/ 1100162 w 3535518"/>
                  <a:gd name="connsiteY15" fmla="*/ 441666 h 1974681"/>
                  <a:gd name="connsiteX16" fmla="*/ 1073017 w 3535518"/>
                  <a:gd name="connsiteY16" fmla="*/ 240102 h 1974681"/>
                  <a:gd name="connsiteX17" fmla="*/ 1008643 w 3535518"/>
                  <a:gd name="connsiteY17" fmla="*/ 26107 h 1974681"/>
                  <a:gd name="connsiteX18" fmla="*/ 1110953 w 3535518"/>
                  <a:gd name="connsiteY18" fmla="*/ 21982 h 1974681"/>
                  <a:gd name="connsiteX19" fmla="*/ 1262684 w 3535518"/>
                  <a:gd name="connsiteY19" fmla="*/ 183203 h 1974681"/>
                  <a:gd name="connsiteX20" fmla="*/ 1438875 w 3535518"/>
                  <a:gd name="connsiteY20" fmla="*/ 355226 h 1974681"/>
                  <a:gd name="connsiteX21" fmla="*/ 2109938 w 3535518"/>
                  <a:gd name="connsiteY21" fmla="*/ 265949 h 1974681"/>
                  <a:gd name="connsiteX22" fmla="*/ 2378601 w 3535518"/>
                  <a:gd name="connsiteY22" fmla="*/ 446558 h 1974681"/>
                  <a:gd name="connsiteX23" fmla="*/ 2529450 w 3535518"/>
                  <a:gd name="connsiteY23" fmla="*/ 690338 h 1974681"/>
                  <a:gd name="connsiteX24" fmla="*/ 2902309 w 3535518"/>
                  <a:gd name="connsiteY24" fmla="*/ 576250 h 1974681"/>
                  <a:gd name="connsiteX25" fmla="*/ 3120322 w 3535518"/>
                  <a:gd name="connsiteY25" fmla="*/ 442212 h 1974681"/>
                  <a:gd name="connsiteX26" fmla="*/ 3533580 w 3535518"/>
                  <a:gd name="connsiteY26" fmla="*/ 55690 h 1974681"/>
                  <a:gd name="connsiteX27" fmla="*/ 3263270 w 3535518"/>
                  <a:gd name="connsiteY27" fmla="*/ 992230 h 1974681"/>
                  <a:gd name="connsiteX28" fmla="*/ 2979825 w 3535518"/>
                  <a:gd name="connsiteY28" fmla="*/ 1320487 h 1974681"/>
                  <a:gd name="connsiteX29" fmla="*/ 2751880 w 3535518"/>
                  <a:gd name="connsiteY29" fmla="*/ 1441862 h 1974681"/>
                  <a:gd name="connsiteX30" fmla="*/ 2304760 w 3535518"/>
                  <a:gd name="connsiteY30" fmla="*/ 1540104 h 1974681"/>
                  <a:gd name="connsiteX0" fmla="*/ 2258646 w 3535518"/>
                  <a:gd name="connsiteY0" fmla="*/ 1551562 h 1974681"/>
                  <a:gd name="connsiteX1" fmla="*/ 1728723 w 3535518"/>
                  <a:gd name="connsiteY1" fmla="*/ 1604483 h 1974681"/>
                  <a:gd name="connsiteX2" fmla="*/ 1303830 w 3535518"/>
                  <a:gd name="connsiteY2" fmla="*/ 1635537 h 1974681"/>
                  <a:gd name="connsiteX3" fmla="*/ 985557 w 3535518"/>
                  <a:gd name="connsiteY3" fmla="*/ 1827480 h 1974681"/>
                  <a:gd name="connsiteX4" fmla="*/ 1033197 w 3535518"/>
                  <a:gd name="connsiteY4" fmla="*/ 1805759 h 1974681"/>
                  <a:gd name="connsiteX5" fmla="*/ 617262 w 3535518"/>
                  <a:gd name="connsiteY5" fmla="*/ 1974681 h 1974681"/>
                  <a:gd name="connsiteX6" fmla="*/ 111603 w 3535518"/>
                  <a:gd name="connsiteY6" fmla="*/ 1699158 h 1974681"/>
                  <a:gd name="connsiteX7" fmla="*/ 235004 w 3535518"/>
                  <a:gd name="connsiteY7" fmla="*/ 1443595 h 1974681"/>
                  <a:gd name="connsiteX8" fmla="*/ 688361 w 3535518"/>
                  <a:gd name="connsiteY8" fmla="*/ 1326730 h 1974681"/>
                  <a:gd name="connsiteX9" fmla="*/ 552131 w 3535518"/>
                  <a:gd name="connsiteY9" fmla="*/ 1014647 h 1974681"/>
                  <a:gd name="connsiteX10" fmla="*/ 101996 w 3535518"/>
                  <a:gd name="connsiteY10" fmla="*/ 819782 h 1974681"/>
                  <a:gd name="connsiteX11" fmla="*/ 131 w 3535518"/>
                  <a:gd name="connsiteY11" fmla="*/ 647409 h 1974681"/>
                  <a:gd name="connsiteX12" fmla="*/ 111496 w 3535518"/>
                  <a:gd name="connsiteY12" fmla="*/ 399908 h 1974681"/>
                  <a:gd name="connsiteX13" fmla="*/ 261679 w 3535518"/>
                  <a:gd name="connsiteY13" fmla="*/ 290998 h 1974681"/>
                  <a:gd name="connsiteX14" fmla="*/ 655488 w 3535518"/>
                  <a:gd name="connsiteY14" fmla="*/ 298875 h 1974681"/>
                  <a:gd name="connsiteX15" fmla="*/ 1100162 w 3535518"/>
                  <a:gd name="connsiteY15" fmla="*/ 441666 h 1974681"/>
                  <a:gd name="connsiteX16" fmla="*/ 1073017 w 3535518"/>
                  <a:gd name="connsiteY16" fmla="*/ 240102 h 1974681"/>
                  <a:gd name="connsiteX17" fmla="*/ 1008643 w 3535518"/>
                  <a:gd name="connsiteY17" fmla="*/ 26107 h 1974681"/>
                  <a:gd name="connsiteX18" fmla="*/ 1110953 w 3535518"/>
                  <a:gd name="connsiteY18" fmla="*/ 21982 h 1974681"/>
                  <a:gd name="connsiteX19" fmla="*/ 1262684 w 3535518"/>
                  <a:gd name="connsiteY19" fmla="*/ 183203 h 1974681"/>
                  <a:gd name="connsiteX20" fmla="*/ 1438875 w 3535518"/>
                  <a:gd name="connsiteY20" fmla="*/ 355226 h 1974681"/>
                  <a:gd name="connsiteX21" fmla="*/ 2109938 w 3535518"/>
                  <a:gd name="connsiteY21" fmla="*/ 265949 h 1974681"/>
                  <a:gd name="connsiteX22" fmla="*/ 2378601 w 3535518"/>
                  <a:gd name="connsiteY22" fmla="*/ 446558 h 1974681"/>
                  <a:gd name="connsiteX23" fmla="*/ 2529450 w 3535518"/>
                  <a:gd name="connsiteY23" fmla="*/ 690338 h 1974681"/>
                  <a:gd name="connsiteX24" fmla="*/ 2902309 w 3535518"/>
                  <a:gd name="connsiteY24" fmla="*/ 576250 h 1974681"/>
                  <a:gd name="connsiteX25" fmla="*/ 3120322 w 3535518"/>
                  <a:gd name="connsiteY25" fmla="*/ 442212 h 1974681"/>
                  <a:gd name="connsiteX26" fmla="*/ 3533580 w 3535518"/>
                  <a:gd name="connsiteY26" fmla="*/ 55690 h 1974681"/>
                  <a:gd name="connsiteX27" fmla="*/ 3263270 w 3535518"/>
                  <a:gd name="connsiteY27" fmla="*/ 992230 h 1974681"/>
                  <a:gd name="connsiteX28" fmla="*/ 2979825 w 3535518"/>
                  <a:gd name="connsiteY28" fmla="*/ 1320487 h 1974681"/>
                  <a:gd name="connsiteX29" fmla="*/ 2751880 w 3535518"/>
                  <a:gd name="connsiteY29" fmla="*/ 1441862 h 1974681"/>
                  <a:gd name="connsiteX30" fmla="*/ 2304760 w 3535518"/>
                  <a:gd name="connsiteY30" fmla="*/ 1540104 h 1974681"/>
                  <a:gd name="connsiteX0" fmla="*/ 2258646 w 3535478"/>
                  <a:gd name="connsiteY0" fmla="*/ 1551562 h 1974681"/>
                  <a:gd name="connsiteX1" fmla="*/ 1728723 w 3535478"/>
                  <a:gd name="connsiteY1" fmla="*/ 1604483 h 1974681"/>
                  <a:gd name="connsiteX2" fmla="*/ 1303830 w 3535478"/>
                  <a:gd name="connsiteY2" fmla="*/ 1635537 h 1974681"/>
                  <a:gd name="connsiteX3" fmla="*/ 985557 w 3535478"/>
                  <a:gd name="connsiteY3" fmla="*/ 1827480 h 1974681"/>
                  <a:gd name="connsiteX4" fmla="*/ 1033197 w 3535478"/>
                  <a:gd name="connsiteY4" fmla="*/ 1805759 h 1974681"/>
                  <a:gd name="connsiteX5" fmla="*/ 617262 w 3535478"/>
                  <a:gd name="connsiteY5" fmla="*/ 1974681 h 1974681"/>
                  <a:gd name="connsiteX6" fmla="*/ 111603 w 3535478"/>
                  <a:gd name="connsiteY6" fmla="*/ 1699158 h 1974681"/>
                  <a:gd name="connsiteX7" fmla="*/ 235004 w 3535478"/>
                  <a:gd name="connsiteY7" fmla="*/ 1443595 h 1974681"/>
                  <a:gd name="connsiteX8" fmla="*/ 688361 w 3535478"/>
                  <a:gd name="connsiteY8" fmla="*/ 1326730 h 1974681"/>
                  <a:gd name="connsiteX9" fmla="*/ 552131 w 3535478"/>
                  <a:gd name="connsiteY9" fmla="*/ 1014647 h 1974681"/>
                  <a:gd name="connsiteX10" fmla="*/ 101996 w 3535478"/>
                  <a:gd name="connsiteY10" fmla="*/ 819782 h 1974681"/>
                  <a:gd name="connsiteX11" fmla="*/ 131 w 3535478"/>
                  <a:gd name="connsiteY11" fmla="*/ 647409 h 1974681"/>
                  <a:gd name="connsiteX12" fmla="*/ 111496 w 3535478"/>
                  <a:gd name="connsiteY12" fmla="*/ 399908 h 1974681"/>
                  <a:gd name="connsiteX13" fmla="*/ 261679 w 3535478"/>
                  <a:gd name="connsiteY13" fmla="*/ 290998 h 1974681"/>
                  <a:gd name="connsiteX14" fmla="*/ 655488 w 3535478"/>
                  <a:gd name="connsiteY14" fmla="*/ 298875 h 1974681"/>
                  <a:gd name="connsiteX15" fmla="*/ 1100162 w 3535478"/>
                  <a:gd name="connsiteY15" fmla="*/ 441666 h 1974681"/>
                  <a:gd name="connsiteX16" fmla="*/ 1073017 w 3535478"/>
                  <a:gd name="connsiteY16" fmla="*/ 240102 h 1974681"/>
                  <a:gd name="connsiteX17" fmla="*/ 1008643 w 3535478"/>
                  <a:gd name="connsiteY17" fmla="*/ 26107 h 1974681"/>
                  <a:gd name="connsiteX18" fmla="*/ 1110953 w 3535478"/>
                  <a:gd name="connsiteY18" fmla="*/ 21982 h 1974681"/>
                  <a:gd name="connsiteX19" fmla="*/ 1262684 w 3535478"/>
                  <a:gd name="connsiteY19" fmla="*/ 183203 h 1974681"/>
                  <a:gd name="connsiteX20" fmla="*/ 1438875 w 3535478"/>
                  <a:gd name="connsiteY20" fmla="*/ 355226 h 1974681"/>
                  <a:gd name="connsiteX21" fmla="*/ 2109938 w 3535478"/>
                  <a:gd name="connsiteY21" fmla="*/ 265949 h 1974681"/>
                  <a:gd name="connsiteX22" fmla="*/ 2378601 w 3535478"/>
                  <a:gd name="connsiteY22" fmla="*/ 446558 h 1974681"/>
                  <a:gd name="connsiteX23" fmla="*/ 2529450 w 3535478"/>
                  <a:gd name="connsiteY23" fmla="*/ 690338 h 1974681"/>
                  <a:gd name="connsiteX24" fmla="*/ 2902309 w 3535478"/>
                  <a:gd name="connsiteY24" fmla="*/ 576250 h 1974681"/>
                  <a:gd name="connsiteX25" fmla="*/ 3120322 w 3535478"/>
                  <a:gd name="connsiteY25" fmla="*/ 442212 h 1974681"/>
                  <a:gd name="connsiteX26" fmla="*/ 3533580 w 3535478"/>
                  <a:gd name="connsiteY26" fmla="*/ 55690 h 1974681"/>
                  <a:gd name="connsiteX27" fmla="*/ 3263270 w 3535478"/>
                  <a:gd name="connsiteY27" fmla="*/ 992230 h 1974681"/>
                  <a:gd name="connsiteX28" fmla="*/ 3008327 w 3535478"/>
                  <a:gd name="connsiteY28" fmla="*/ 1320487 h 1974681"/>
                  <a:gd name="connsiteX29" fmla="*/ 2751880 w 3535478"/>
                  <a:gd name="connsiteY29" fmla="*/ 1441862 h 1974681"/>
                  <a:gd name="connsiteX30" fmla="*/ 2304760 w 3535478"/>
                  <a:gd name="connsiteY30" fmla="*/ 1540104 h 1974681"/>
                  <a:gd name="connsiteX0" fmla="*/ 2258646 w 3535478"/>
                  <a:gd name="connsiteY0" fmla="*/ 1551562 h 1974681"/>
                  <a:gd name="connsiteX1" fmla="*/ 1728723 w 3535478"/>
                  <a:gd name="connsiteY1" fmla="*/ 1604483 h 1974681"/>
                  <a:gd name="connsiteX2" fmla="*/ 1303830 w 3535478"/>
                  <a:gd name="connsiteY2" fmla="*/ 1635537 h 1974681"/>
                  <a:gd name="connsiteX3" fmla="*/ 985557 w 3535478"/>
                  <a:gd name="connsiteY3" fmla="*/ 1827480 h 1974681"/>
                  <a:gd name="connsiteX4" fmla="*/ 1033197 w 3535478"/>
                  <a:gd name="connsiteY4" fmla="*/ 1805759 h 1974681"/>
                  <a:gd name="connsiteX5" fmla="*/ 617262 w 3535478"/>
                  <a:gd name="connsiteY5" fmla="*/ 1974681 h 1974681"/>
                  <a:gd name="connsiteX6" fmla="*/ 111603 w 3535478"/>
                  <a:gd name="connsiteY6" fmla="*/ 1699158 h 1974681"/>
                  <a:gd name="connsiteX7" fmla="*/ 235004 w 3535478"/>
                  <a:gd name="connsiteY7" fmla="*/ 1443595 h 1974681"/>
                  <a:gd name="connsiteX8" fmla="*/ 688361 w 3535478"/>
                  <a:gd name="connsiteY8" fmla="*/ 1326730 h 1974681"/>
                  <a:gd name="connsiteX9" fmla="*/ 552131 w 3535478"/>
                  <a:gd name="connsiteY9" fmla="*/ 1014647 h 1974681"/>
                  <a:gd name="connsiteX10" fmla="*/ 101996 w 3535478"/>
                  <a:gd name="connsiteY10" fmla="*/ 819782 h 1974681"/>
                  <a:gd name="connsiteX11" fmla="*/ 131 w 3535478"/>
                  <a:gd name="connsiteY11" fmla="*/ 647409 h 1974681"/>
                  <a:gd name="connsiteX12" fmla="*/ 111496 w 3535478"/>
                  <a:gd name="connsiteY12" fmla="*/ 399908 h 1974681"/>
                  <a:gd name="connsiteX13" fmla="*/ 261679 w 3535478"/>
                  <a:gd name="connsiteY13" fmla="*/ 290998 h 1974681"/>
                  <a:gd name="connsiteX14" fmla="*/ 750494 w 3535478"/>
                  <a:gd name="connsiteY14" fmla="*/ 346860 h 1974681"/>
                  <a:gd name="connsiteX15" fmla="*/ 1100162 w 3535478"/>
                  <a:gd name="connsiteY15" fmla="*/ 441666 h 1974681"/>
                  <a:gd name="connsiteX16" fmla="*/ 1073017 w 3535478"/>
                  <a:gd name="connsiteY16" fmla="*/ 240102 h 1974681"/>
                  <a:gd name="connsiteX17" fmla="*/ 1008643 w 3535478"/>
                  <a:gd name="connsiteY17" fmla="*/ 26107 h 1974681"/>
                  <a:gd name="connsiteX18" fmla="*/ 1110953 w 3535478"/>
                  <a:gd name="connsiteY18" fmla="*/ 21982 h 1974681"/>
                  <a:gd name="connsiteX19" fmla="*/ 1262684 w 3535478"/>
                  <a:gd name="connsiteY19" fmla="*/ 183203 h 1974681"/>
                  <a:gd name="connsiteX20" fmla="*/ 1438875 w 3535478"/>
                  <a:gd name="connsiteY20" fmla="*/ 355226 h 1974681"/>
                  <a:gd name="connsiteX21" fmla="*/ 2109938 w 3535478"/>
                  <a:gd name="connsiteY21" fmla="*/ 265949 h 1974681"/>
                  <a:gd name="connsiteX22" fmla="*/ 2378601 w 3535478"/>
                  <a:gd name="connsiteY22" fmla="*/ 446558 h 1974681"/>
                  <a:gd name="connsiteX23" fmla="*/ 2529450 w 3535478"/>
                  <a:gd name="connsiteY23" fmla="*/ 690338 h 1974681"/>
                  <a:gd name="connsiteX24" fmla="*/ 2902309 w 3535478"/>
                  <a:gd name="connsiteY24" fmla="*/ 576250 h 1974681"/>
                  <a:gd name="connsiteX25" fmla="*/ 3120322 w 3535478"/>
                  <a:gd name="connsiteY25" fmla="*/ 442212 h 1974681"/>
                  <a:gd name="connsiteX26" fmla="*/ 3533580 w 3535478"/>
                  <a:gd name="connsiteY26" fmla="*/ 55690 h 1974681"/>
                  <a:gd name="connsiteX27" fmla="*/ 3263270 w 3535478"/>
                  <a:gd name="connsiteY27" fmla="*/ 992230 h 1974681"/>
                  <a:gd name="connsiteX28" fmla="*/ 3008327 w 3535478"/>
                  <a:gd name="connsiteY28" fmla="*/ 1320487 h 1974681"/>
                  <a:gd name="connsiteX29" fmla="*/ 2751880 w 3535478"/>
                  <a:gd name="connsiteY29" fmla="*/ 1441862 h 1974681"/>
                  <a:gd name="connsiteX30" fmla="*/ 2304760 w 3535478"/>
                  <a:gd name="connsiteY30" fmla="*/ 1540104 h 1974681"/>
                  <a:gd name="connsiteX0" fmla="*/ 2258646 w 3535478"/>
                  <a:gd name="connsiteY0" fmla="*/ 1551562 h 1974681"/>
                  <a:gd name="connsiteX1" fmla="*/ 1728723 w 3535478"/>
                  <a:gd name="connsiteY1" fmla="*/ 1604483 h 1974681"/>
                  <a:gd name="connsiteX2" fmla="*/ 1303830 w 3535478"/>
                  <a:gd name="connsiteY2" fmla="*/ 1635537 h 1974681"/>
                  <a:gd name="connsiteX3" fmla="*/ 985557 w 3535478"/>
                  <a:gd name="connsiteY3" fmla="*/ 1827480 h 1974681"/>
                  <a:gd name="connsiteX4" fmla="*/ 1033197 w 3535478"/>
                  <a:gd name="connsiteY4" fmla="*/ 1805759 h 1974681"/>
                  <a:gd name="connsiteX5" fmla="*/ 617262 w 3535478"/>
                  <a:gd name="connsiteY5" fmla="*/ 1974681 h 1974681"/>
                  <a:gd name="connsiteX6" fmla="*/ 111603 w 3535478"/>
                  <a:gd name="connsiteY6" fmla="*/ 1699158 h 1974681"/>
                  <a:gd name="connsiteX7" fmla="*/ 235004 w 3535478"/>
                  <a:gd name="connsiteY7" fmla="*/ 1443595 h 1974681"/>
                  <a:gd name="connsiteX8" fmla="*/ 688361 w 3535478"/>
                  <a:gd name="connsiteY8" fmla="*/ 1326730 h 1974681"/>
                  <a:gd name="connsiteX9" fmla="*/ 552131 w 3535478"/>
                  <a:gd name="connsiteY9" fmla="*/ 1014647 h 1974681"/>
                  <a:gd name="connsiteX10" fmla="*/ 101996 w 3535478"/>
                  <a:gd name="connsiteY10" fmla="*/ 819782 h 1974681"/>
                  <a:gd name="connsiteX11" fmla="*/ 131 w 3535478"/>
                  <a:gd name="connsiteY11" fmla="*/ 647409 h 1974681"/>
                  <a:gd name="connsiteX12" fmla="*/ 111496 w 3535478"/>
                  <a:gd name="connsiteY12" fmla="*/ 399908 h 1974681"/>
                  <a:gd name="connsiteX13" fmla="*/ 261679 w 3535478"/>
                  <a:gd name="connsiteY13" fmla="*/ 290998 h 1974681"/>
                  <a:gd name="connsiteX14" fmla="*/ 712492 w 3535478"/>
                  <a:gd name="connsiteY14" fmla="*/ 298875 h 1974681"/>
                  <a:gd name="connsiteX15" fmla="*/ 1100162 w 3535478"/>
                  <a:gd name="connsiteY15" fmla="*/ 441666 h 1974681"/>
                  <a:gd name="connsiteX16" fmla="*/ 1073017 w 3535478"/>
                  <a:gd name="connsiteY16" fmla="*/ 240102 h 1974681"/>
                  <a:gd name="connsiteX17" fmla="*/ 1008643 w 3535478"/>
                  <a:gd name="connsiteY17" fmla="*/ 26107 h 1974681"/>
                  <a:gd name="connsiteX18" fmla="*/ 1110953 w 3535478"/>
                  <a:gd name="connsiteY18" fmla="*/ 21982 h 1974681"/>
                  <a:gd name="connsiteX19" fmla="*/ 1262684 w 3535478"/>
                  <a:gd name="connsiteY19" fmla="*/ 183203 h 1974681"/>
                  <a:gd name="connsiteX20" fmla="*/ 1438875 w 3535478"/>
                  <a:gd name="connsiteY20" fmla="*/ 355226 h 1974681"/>
                  <a:gd name="connsiteX21" fmla="*/ 2109938 w 3535478"/>
                  <a:gd name="connsiteY21" fmla="*/ 265949 h 1974681"/>
                  <a:gd name="connsiteX22" fmla="*/ 2378601 w 3535478"/>
                  <a:gd name="connsiteY22" fmla="*/ 446558 h 1974681"/>
                  <a:gd name="connsiteX23" fmla="*/ 2529450 w 3535478"/>
                  <a:gd name="connsiteY23" fmla="*/ 690338 h 1974681"/>
                  <a:gd name="connsiteX24" fmla="*/ 2902309 w 3535478"/>
                  <a:gd name="connsiteY24" fmla="*/ 576250 h 1974681"/>
                  <a:gd name="connsiteX25" fmla="*/ 3120322 w 3535478"/>
                  <a:gd name="connsiteY25" fmla="*/ 442212 h 1974681"/>
                  <a:gd name="connsiteX26" fmla="*/ 3533580 w 3535478"/>
                  <a:gd name="connsiteY26" fmla="*/ 55690 h 1974681"/>
                  <a:gd name="connsiteX27" fmla="*/ 3263270 w 3535478"/>
                  <a:gd name="connsiteY27" fmla="*/ 992230 h 1974681"/>
                  <a:gd name="connsiteX28" fmla="*/ 3008327 w 3535478"/>
                  <a:gd name="connsiteY28" fmla="*/ 1320487 h 1974681"/>
                  <a:gd name="connsiteX29" fmla="*/ 2751880 w 3535478"/>
                  <a:gd name="connsiteY29" fmla="*/ 1441862 h 1974681"/>
                  <a:gd name="connsiteX30" fmla="*/ 2304760 w 3535478"/>
                  <a:gd name="connsiteY30" fmla="*/ 1540104 h 1974681"/>
                  <a:gd name="connsiteX0" fmla="*/ 2258646 w 3535478"/>
                  <a:gd name="connsiteY0" fmla="*/ 1551562 h 1974681"/>
                  <a:gd name="connsiteX1" fmla="*/ 1728723 w 3535478"/>
                  <a:gd name="connsiteY1" fmla="*/ 1604483 h 1974681"/>
                  <a:gd name="connsiteX2" fmla="*/ 1303830 w 3535478"/>
                  <a:gd name="connsiteY2" fmla="*/ 1635537 h 1974681"/>
                  <a:gd name="connsiteX3" fmla="*/ 985557 w 3535478"/>
                  <a:gd name="connsiteY3" fmla="*/ 1827480 h 1974681"/>
                  <a:gd name="connsiteX4" fmla="*/ 1033197 w 3535478"/>
                  <a:gd name="connsiteY4" fmla="*/ 1805759 h 1974681"/>
                  <a:gd name="connsiteX5" fmla="*/ 617262 w 3535478"/>
                  <a:gd name="connsiteY5" fmla="*/ 1974681 h 1974681"/>
                  <a:gd name="connsiteX6" fmla="*/ 111603 w 3535478"/>
                  <a:gd name="connsiteY6" fmla="*/ 1699158 h 1974681"/>
                  <a:gd name="connsiteX7" fmla="*/ 235004 w 3535478"/>
                  <a:gd name="connsiteY7" fmla="*/ 1443595 h 1974681"/>
                  <a:gd name="connsiteX8" fmla="*/ 688361 w 3535478"/>
                  <a:gd name="connsiteY8" fmla="*/ 1326730 h 1974681"/>
                  <a:gd name="connsiteX9" fmla="*/ 552131 w 3535478"/>
                  <a:gd name="connsiteY9" fmla="*/ 1014647 h 1974681"/>
                  <a:gd name="connsiteX10" fmla="*/ 101996 w 3535478"/>
                  <a:gd name="connsiteY10" fmla="*/ 819782 h 1974681"/>
                  <a:gd name="connsiteX11" fmla="*/ 131 w 3535478"/>
                  <a:gd name="connsiteY11" fmla="*/ 647409 h 1974681"/>
                  <a:gd name="connsiteX12" fmla="*/ 111496 w 3535478"/>
                  <a:gd name="connsiteY12" fmla="*/ 399908 h 1974681"/>
                  <a:gd name="connsiteX13" fmla="*/ 261679 w 3535478"/>
                  <a:gd name="connsiteY13" fmla="*/ 290998 h 1974681"/>
                  <a:gd name="connsiteX14" fmla="*/ 425019 w 3535478"/>
                  <a:gd name="connsiteY14" fmla="*/ 261950 h 1974681"/>
                  <a:gd name="connsiteX15" fmla="*/ 712492 w 3535478"/>
                  <a:gd name="connsiteY15" fmla="*/ 298875 h 1974681"/>
                  <a:gd name="connsiteX16" fmla="*/ 1100162 w 3535478"/>
                  <a:gd name="connsiteY16" fmla="*/ 441666 h 1974681"/>
                  <a:gd name="connsiteX17" fmla="*/ 1073017 w 3535478"/>
                  <a:gd name="connsiteY17" fmla="*/ 240102 h 1974681"/>
                  <a:gd name="connsiteX18" fmla="*/ 1008643 w 3535478"/>
                  <a:gd name="connsiteY18" fmla="*/ 26107 h 1974681"/>
                  <a:gd name="connsiteX19" fmla="*/ 1110953 w 3535478"/>
                  <a:gd name="connsiteY19" fmla="*/ 21982 h 1974681"/>
                  <a:gd name="connsiteX20" fmla="*/ 1262684 w 3535478"/>
                  <a:gd name="connsiteY20" fmla="*/ 183203 h 1974681"/>
                  <a:gd name="connsiteX21" fmla="*/ 1438875 w 3535478"/>
                  <a:gd name="connsiteY21" fmla="*/ 355226 h 1974681"/>
                  <a:gd name="connsiteX22" fmla="*/ 2109938 w 3535478"/>
                  <a:gd name="connsiteY22" fmla="*/ 265949 h 1974681"/>
                  <a:gd name="connsiteX23" fmla="*/ 2378601 w 3535478"/>
                  <a:gd name="connsiteY23" fmla="*/ 446558 h 1974681"/>
                  <a:gd name="connsiteX24" fmla="*/ 2529450 w 3535478"/>
                  <a:gd name="connsiteY24" fmla="*/ 690338 h 1974681"/>
                  <a:gd name="connsiteX25" fmla="*/ 2902309 w 3535478"/>
                  <a:gd name="connsiteY25" fmla="*/ 576250 h 1974681"/>
                  <a:gd name="connsiteX26" fmla="*/ 3120322 w 3535478"/>
                  <a:gd name="connsiteY26" fmla="*/ 442212 h 1974681"/>
                  <a:gd name="connsiteX27" fmla="*/ 3533580 w 3535478"/>
                  <a:gd name="connsiteY27" fmla="*/ 55690 h 1974681"/>
                  <a:gd name="connsiteX28" fmla="*/ 3263270 w 3535478"/>
                  <a:gd name="connsiteY28" fmla="*/ 992230 h 1974681"/>
                  <a:gd name="connsiteX29" fmla="*/ 3008327 w 3535478"/>
                  <a:gd name="connsiteY29" fmla="*/ 1320487 h 1974681"/>
                  <a:gd name="connsiteX30" fmla="*/ 2751880 w 3535478"/>
                  <a:gd name="connsiteY30" fmla="*/ 1441862 h 1974681"/>
                  <a:gd name="connsiteX31" fmla="*/ 2304760 w 3535478"/>
                  <a:gd name="connsiteY31" fmla="*/ 1540104 h 1974681"/>
                  <a:gd name="connsiteX0" fmla="*/ 2258646 w 3535478"/>
                  <a:gd name="connsiteY0" fmla="*/ 1551562 h 1974681"/>
                  <a:gd name="connsiteX1" fmla="*/ 1728723 w 3535478"/>
                  <a:gd name="connsiteY1" fmla="*/ 1604483 h 1974681"/>
                  <a:gd name="connsiteX2" fmla="*/ 1303830 w 3535478"/>
                  <a:gd name="connsiteY2" fmla="*/ 1635537 h 1974681"/>
                  <a:gd name="connsiteX3" fmla="*/ 985557 w 3535478"/>
                  <a:gd name="connsiteY3" fmla="*/ 1827480 h 1974681"/>
                  <a:gd name="connsiteX4" fmla="*/ 1033197 w 3535478"/>
                  <a:gd name="connsiteY4" fmla="*/ 1805759 h 1974681"/>
                  <a:gd name="connsiteX5" fmla="*/ 617262 w 3535478"/>
                  <a:gd name="connsiteY5" fmla="*/ 1974681 h 1974681"/>
                  <a:gd name="connsiteX6" fmla="*/ 111603 w 3535478"/>
                  <a:gd name="connsiteY6" fmla="*/ 1699158 h 1974681"/>
                  <a:gd name="connsiteX7" fmla="*/ 235004 w 3535478"/>
                  <a:gd name="connsiteY7" fmla="*/ 1443595 h 1974681"/>
                  <a:gd name="connsiteX8" fmla="*/ 688361 w 3535478"/>
                  <a:gd name="connsiteY8" fmla="*/ 1326730 h 1974681"/>
                  <a:gd name="connsiteX9" fmla="*/ 552131 w 3535478"/>
                  <a:gd name="connsiteY9" fmla="*/ 1014647 h 1974681"/>
                  <a:gd name="connsiteX10" fmla="*/ 101996 w 3535478"/>
                  <a:gd name="connsiteY10" fmla="*/ 819782 h 1974681"/>
                  <a:gd name="connsiteX11" fmla="*/ 131 w 3535478"/>
                  <a:gd name="connsiteY11" fmla="*/ 647409 h 1974681"/>
                  <a:gd name="connsiteX12" fmla="*/ 111496 w 3535478"/>
                  <a:gd name="connsiteY12" fmla="*/ 399908 h 1974681"/>
                  <a:gd name="connsiteX13" fmla="*/ 261679 w 3535478"/>
                  <a:gd name="connsiteY13" fmla="*/ 290998 h 1974681"/>
                  <a:gd name="connsiteX14" fmla="*/ 467772 w 3535478"/>
                  <a:gd name="connsiteY14" fmla="*/ 225961 h 1974681"/>
                  <a:gd name="connsiteX15" fmla="*/ 712492 w 3535478"/>
                  <a:gd name="connsiteY15" fmla="*/ 298875 h 1974681"/>
                  <a:gd name="connsiteX16" fmla="*/ 1100162 w 3535478"/>
                  <a:gd name="connsiteY16" fmla="*/ 441666 h 1974681"/>
                  <a:gd name="connsiteX17" fmla="*/ 1073017 w 3535478"/>
                  <a:gd name="connsiteY17" fmla="*/ 240102 h 1974681"/>
                  <a:gd name="connsiteX18" fmla="*/ 1008643 w 3535478"/>
                  <a:gd name="connsiteY18" fmla="*/ 26107 h 1974681"/>
                  <a:gd name="connsiteX19" fmla="*/ 1110953 w 3535478"/>
                  <a:gd name="connsiteY19" fmla="*/ 21982 h 1974681"/>
                  <a:gd name="connsiteX20" fmla="*/ 1262684 w 3535478"/>
                  <a:gd name="connsiteY20" fmla="*/ 183203 h 1974681"/>
                  <a:gd name="connsiteX21" fmla="*/ 1438875 w 3535478"/>
                  <a:gd name="connsiteY21" fmla="*/ 355226 h 1974681"/>
                  <a:gd name="connsiteX22" fmla="*/ 2109938 w 3535478"/>
                  <a:gd name="connsiteY22" fmla="*/ 265949 h 1974681"/>
                  <a:gd name="connsiteX23" fmla="*/ 2378601 w 3535478"/>
                  <a:gd name="connsiteY23" fmla="*/ 446558 h 1974681"/>
                  <a:gd name="connsiteX24" fmla="*/ 2529450 w 3535478"/>
                  <a:gd name="connsiteY24" fmla="*/ 690338 h 1974681"/>
                  <a:gd name="connsiteX25" fmla="*/ 2902309 w 3535478"/>
                  <a:gd name="connsiteY25" fmla="*/ 576250 h 1974681"/>
                  <a:gd name="connsiteX26" fmla="*/ 3120322 w 3535478"/>
                  <a:gd name="connsiteY26" fmla="*/ 442212 h 1974681"/>
                  <a:gd name="connsiteX27" fmla="*/ 3533580 w 3535478"/>
                  <a:gd name="connsiteY27" fmla="*/ 55690 h 1974681"/>
                  <a:gd name="connsiteX28" fmla="*/ 3263270 w 3535478"/>
                  <a:gd name="connsiteY28" fmla="*/ 992230 h 1974681"/>
                  <a:gd name="connsiteX29" fmla="*/ 3008327 w 3535478"/>
                  <a:gd name="connsiteY29" fmla="*/ 1320487 h 1974681"/>
                  <a:gd name="connsiteX30" fmla="*/ 2751880 w 3535478"/>
                  <a:gd name="connsiteY30" fmla="*/ 1441862 h 1974681"/>
                  <a:gd name="connsiteX31" fmla="*/ 2304760 w 3535478"/>
                  <a:gd name="connsiteY31" fmla="*/ 1540104 h 1974681"/>
                  <a:gd name="connsiteX0" fmla="*/ 2258646 w 3535478"/>
                  <a:gd name="connsiteY0" fmla="*/ 1551562 h 1974681"/>
                  <a:gd name="connsiteX1" fmla="*/ 1728723 w 3535478"/>
                  <a:gd name="connsiteY1" fmla="*/ 1604483 h 1974681"/>
                  <a:gd name="connsiteX2" fmla="*/ 1303830 w 3535478"/>
                  <a:gd name="connsiteY2" fmla="*/ 1635537 h 1974681"/>
                  <a:gd name="connsiteX3" fmla="*/ 985557 w 3535478"/>
                  <a:gd name="connsiteY3" fmla="*/ 1827480 h 1974681"/>
                  <a:gd name="connsiteX4" fmla="*/ 1033197 w 3535478"/>
                  <a:gd name="connsiteY4" fmla="*/ 1805759 h 1974681"/>
                  <a:gd name="connsiteX5" fmla="*/ 617262 w 3535478"/>
                  <a:gd name="connsiteY5" fmla="*/ 1974681 h 1974681"/>
                  <a:gd name="connsiteX6" fmla="*/ 111603 w 3535478"/>
                  <a:gd name="connsiteY6" fmla="*/ 1699158 h 1974681"/>
                  <a:gd name="connsiteX7" fmla="*/ 235004 w 3535478"/>
                  <a:gd name="connsiteY7" fmla="*/ 1443595 h 1974681"/>
                  <a:gd name="connsiteX8" fmla="*/ 688361 w 3535478"/>
                  <a:gd name="connsiteY8" fmla="*/ 1326730 h 1974681"/>
                  <a:gd name="connsiteX9" fmla="*/ 552131 w 3535478"/>
                  <a:gd name="connsiteY9" fmla="*/ 1014647 h 1974681"/>
                  <a:gd name="connsiteX10" fmla="*/ 101996 w 3535478"/>
                  <a:gd name="connsiteY10" fmla="*/ 819782 h 1974681"/>
                  <a:gd name="connsiteX11" fmla="*/ 131 w 3535478"/>
                  <a:gd name="connsiteY11" fmla="*/ 647409 h 1974681"/>
                  <a:gd name="connsiteX12" fmla="*/ 111496 w 3535478"/>
                  <a:gd name="connsiteY12" fmla="*/ 399908 h 1974681"/>
                  <a:gd name="connsiteX13" fmla="*/ 261679 w 3535478"/>
                  <a:gd name="connsiteY13" fmla="*/ 290998 h 1974681"/>
                  <a:gd name="connsiteX14" fmla="*/ 467772 w 3535478"/>
                  <a:gd name="connsiteY14" fmla="*/ 225961 h 1974681"/>
                  <a:gd name="connsiteX15" fmla="*/ 745744 w 3535478"/>
                  <a:gd name="connsiteY15" fmla="*/ 304873 h 1974681"/>
                  <a:gd name="connsiteX16" fmla="*/ 1100162 w 3535478"/>
                  <a:gd name="connsiteY16" fmla="*/ 441666 h 1974681"/>
                  <a:gd name="connsiteX17" fmla="*/ 1073017 w 3535478"/>
                  <a:gd name="connsiteY17" fmla="*/ 240102 h 1974681"/>
                  <a:gd name="connsiteX18" fmla="*/ 1008643 w 3535478"/>
                  <a:gd name="connsiteY18" fmla="*/ 26107 h 1974681"/>
                  <a:gd name="connsiteX19" fmla="*/ 1110953 w 3535478"/>
                  <a:gd name="connsiteY19" fmla="*/ 21982 h 1974681"/>
                  <a:gd name="connsiteX20" fmla="*/ 1262684 w 3535478"/>
                  <a:gd name="connsiteY20" fmla="*/ 183203 h 1974681"/>
                  <a:gd name="connsiteX21" fmla="*/ 1438875 w 3535478"/>
                  <a:gd name="connsiteY21" fmla="*/ 355226 h 1974681"/>
                  <a:gd name="connsiteX22" fmla="*/ 2109938 w 3535478"/>
                  <a:gd name="connsiteY22" fmla="*/ 265949 h 1974681"/>
                  <a:gd name="connsiteX23" fmla="*/ 2378601 w 3535478"/>
                  <a:gd name="connsiteY23" fmla="*/ 446558 h 1974681"/>
                  <a:gd name="connsiteX24" fmla="*/ 2529450 w 3535478"/>
                  <a:gd name="connsiteY24" fmla="*/ 690338 h 1974681"/>
                  <a:gd name="connsiteX25" fmla="*/ 2902309 w 3535478"/>
                  <a:gd name="connsiteY25" fmla="*/ 576250 h 1974681"/>
                  <a:gd name="connsiteX26" fmla="*/ 3120322 w 3535478"/>
                  <a:gd name="connsiteY26" fmla="*/ 442212 h 1974681"/>
                  <a:gd name="connsiteX27" fmla="*/ 3533580 w 3535478"/>
                  <a:gd name="connsiteY27" fmla="*/ 55690 h 1974681"/>
                  <a:gd name="connsiteX28" fmla="*/ 3263270 w 3535478"/>
                  <a:gd name="connsiteY28" fmla="*/ 992230 h 1974681"/>
                  <a:gd name="connsiteX29" fmla="*/ 3008327 w 3535478"/>
                  <a:gd name="connsiteY29" fmla="*/ 1320487 h 1974681"/>
                  <a:gd name="connsiteX30" fmla="*/ 2751880 w 3535478"/>
                  <a:gd name="connsiteY30" fmla="*/ 1441862 h 1974681"/>
                  <a:gd name="connsiteX31" fmla="*/ 2304760 w 3535478"/>
                  <a:gd name="connsiteY31" fmla="*/ 1540104 h 1974681"/>
                  <a:gd name="connsiteX0" fmla="*/ 2258646 w 3535478"/>
                  <a:gd name="connsiteY0" fmla="*/ 1551562 h 1974681"/>
                  <a:gd name="connsiteX1" fmla="*/ 1728723 w 3535478"/>
                  <a:gd name="connsiteY1" fmla="*/ 1604483 h 1974681"/>
                  <a:gd name="connsiteX2" fmla="*/ 1303830 w 3535478"/>
                  <a:gd name="connsiteY2" fmla="*/ 1635537 h 1974681"/>
                  <a:gd name="connsiteX3" fmla="*/ 985557 w 3535478"/>
                  <a:gd name="connsiteY3" fmla="*/ 1827480 h 1974681"/>
                  <a:gd name="connsiteX4" fmla="*/ 1033197 w 3535478"/>
                  <a:gd name="connsiteY4" fmla="*/ 1805759 h 1974681"/>
                  <a:gd name="connsiteX5" fmla="*/ 617262 w 3535478"/>
                  <a:gd name="connsiteY5" fmla="*/ 1974681 h 1974681"/>
                  <a:gd name="connsiteX6" fmla="*/ 111603 w 3535478"/>
                  <a:gd name="connsiteY6" fmla="*/ 1699158 h 1974681"/>
                  <a:gd name="connsiteX7" fmla="*/ 235004 w 3535478"/>
                  <a:gd name="connsiteY7" fmla="*/ 1443595 h 1974681"/>
                  <a:gd name="connsiteX8" fmla="*/ 688361 w 3535478"/>
                  <a:gd name="connsiteY8" fmla="*/ 1326730 h 1974681"/>
                  <a:gd name="connsiteX9" fmla="*/ 552131 w 3535478"/>
                  <a:gd name="connsiteY9" fmla="*/ 1014647 h 1974681"/>
                  <a:gd name="connsiteX10" fmla="*/ 101996 w 3535478"/>
                  <a:gd name="connsiteY10" fmla="*/ 819782 h 1974681"/>
                  <a:gd name="connsiteX11" fmla="*/ 131 w 3535478"/>
                  <a:gd name="connsiteY11" fmla="*/ 647409 h 1974681"/>
                  <a:gd name="connsiteX12" fmla="*/ 111496 w 3535478"/>
                  <a:gd name="connsiteY12" fmla="*/ 399908 h 1974681"/>
                  <a:gd name="connsiteX13" fmla="*/ 261679 w 3535478"/>
                  <a:gd name="connsiteY13" fmla="*/ 290998 h 1974681"/>
                  <a:gd name="connsiteX14" fmla="*/ 467772 w 3535478"/>
                  <a:gd name="connsiteY14" fmla="*/ 225961 h 1974681"/>
                  <a:gd name="connsiteX15" fmla="*/ 745744 w 3535478"/>
                  <a:gd name="connsiteY15" fmla="*/ 304873 h 1974681"/>
                  <a:gd name="connsiteX16" fmla="*/ 1100162 w 3535478"/>
                  <a:gd name="connsiteY16" fmla="*/ 441666 h 1974681"/>
                  <a:gd name="connsiteX17" fmla="*/ 1073017 w 3535478"/>
                  <a:gd name="connsiteY17" fmla="*/ 240102 h 1974681"/>
                  <a:gd name="connsiteX18" fmla="*/ 1008643 w 3535478"/>
                  <a:gd name="connsiteY18" fmla="*/ 26107 h 1974681"/>
                  <a:gd name="connsiteX19" fmla="*/ 1110953 w 3535478"/>
                  <a:gd name="connsiteY19" fmla="*/ 21982 h 1974681"/>
                  <a:gd name="connsiteX20" fmla="*/ 1262684 w 3535478"/>
                  <a:gd name="connsiteY20" fmla="*/ 183203 h 1974681"/>
                  <a:gd name="connsiteX21" fmla="*/ 1438875 w 3535478"/>
                  <a:gd name="connsiteY21" fmla="*/ 355226 h 1974681"/>
                  <a:gd name="connsiteX22" fmla="*/ 2109938 w 3535478"/>
                  <a:gd name="connsiteY22" fmla="*/ 265949 h 1974681"/>
                  <a:gd name="connsiteX23" fmla="*/ 2378601 w 3535478"/>
                  <a:gd name="connsiteY23" fmla="*/ 446558 h 1974681"/>
                  <a:gd name="connsiteX24" fmla="*/ 2529450 w 3535478"/>
                  <a:gd name="connsiteY24" fmla="*/ 690338 h 1974681"/>
                  <a:gd name="connsiteX25" fmla="*/ 2902309 w 3535478"/>
                  <a:gd name="connsiteY25" fmla="*/ 576250 h 1974681"/>
                  <a:gd name="connsiteX26" fmla="*/ 3120322 w 3535478"/>
                  <a:gd name="connsiteY26" fmla="*/ 442212 h 1974681"/>
                  <a:gd name="connsiteX27" fmla="*/ 3533580 w 3535478"/>
                  <a:gd name="connsiteY27" fmla="*/ 55690 h 1974681"/>
                  <a:gd name="connsiteX28" fmla="*/ 3263270 w 3535478"/>
                  <a:gd name="connsiteY28" fmla="*/ 992230 h 1974681"/>
                  <a:gd name="connsiteX29" fmla="*/ 3008327 w 3535478"/>
                  <a:gd name="connsiteY29" fmla="*/ 1320487 h 1974681"/>
                  <a:gd name="connsiteX30" fmla="*/ 2751880 w 3535478"/>
                  <a:gd name="connsiteY30" fmla="*/ 1441862 h 1974681"/>
                  <a:gd name="connsiteX31" fmla="*/ 2304760 w 3535478"/>
                  <a:gd name="connsiteY31" fmla="*/ 1540104 h 1974681"/>
                  <a:gd name="connsiteX0" fmla="*/ 2258646 w 3535478"/>
                  <a:gd name="connsiteY0" fmla="*/ 1551562 h 1974681"/>
                  <a:gd name="connsiteX1" fmla="*/ 1728723 w 3535478"/>
                  <a:gd name="connsiteY1" fmla="*/ 1604483 h 1974681"/>
                  <a:gd name="connsiteX2" fmla="*/ 1303830 w 3535478"/>
                  <a:gd name="connsiteY2" fmla="*/ 1635537 h 1974681"/>
                  <a:gd name="connsiteX3" fmla="*/ 985557 w 3535478"/>
                  <a:gd name="connsiteY3" fmla="*/ 1827480 h 1974681"/>
                  <a:gd name="connsiteX4" fmla="*/ 1033197 w 3535478"/>
                  <a:gd name="connsiteY4" fmla="*/ 1805759 h 1974681"/>
                  <a:gd name="connsiteX5" fmla="*/ 617262 w 3535478"/>
                  <a:gd name="connsiteY5" fmla="*/ 1974681 h 1974681"/>
                  <a:gd name="connsiteX6" fmla="*/ 111603 w 3535478"/>
                  <a:gd name="connsiteY6" fmla="*/ 1699158 h 1974681"/>
                  <a:gd name="connsiteX7" fmla="*/ 235004 w 3535478"/>
                  <a:gd name="connsiteY7" fmla="*/ 1443595 h 1974681"/>
                  <a:gd name="connsiteX8" fmla="*/ 688361 w 3535478"/>
                  <a:gd name="connsiteY8" fmla="*/ 1326730 h 1974681"/>
                  <a:gd name="connsiteX9" fmla="*/ 552131 w 3535478"/>
                  <a:gd name="connsiteY9" fmla="*/ 1014647 h 1974681"/>
                  <a:gd name="connsiteX10" fmla="*/ 101996 w 3535478"/>
                  <a:gd name="connsiteY10" fmla="*/ 819782 h 1974681"/>
                  <a:gd name="connsiteX11" fmla="*/ 131 w 3535478"/>
                  <a:gd name="connsiteY11" fmla="*/ 647409 h 1974681"/>
                  <a:gd name="connsiteX12" fmla="*/ 111496 w 3535478"/>
                  <a:gd name="connsiteY12" fmla="*/ 399908 h 1974681"/>
                  <a:gd name="connsiteX13" fmla="*/ 261679 w 3535478"/>
                  <a:gd name="connsiteY13" fmla="*/ 290998 h 1974681"/>
                  <a:gd name="connsiteX14" fmla="*/ 467772 w 3535478"/>
                  <a:gd name="connsiteY14" fmla="*/ 225961 h 1974681"/>
                  <a:gd name="connsiteX15" fmla="*/ 745744 w 3535478"/>
                  <a:gd name="connsiteY15" fmla="*/ 304873 h 1974681"/>
                  <a:gd name="connsiteX16" fmla="*/ 1100162 w 3535478"/>
                  <a:gd name="connsiteY16" fmla="*/ 441666 h 1974681"/>
                  <a:gd name="connsiteX17" fmla="*/ 1073017 w 3535478"/>
                  <a:gd name="connsiteY17" fmla="*/ 240102 h 1974681"/>
                  <a:gd name="connsiteX18" fmla="*/ 1008643 w 3535478"/>
                  <a:gd name="connsiteY18" fmla="*/ 26107 h 1974681"/>
                  <a:gd name="connsiteX19" fmla="*/ 1110953 w 3535478"/>
                  <a:gd name="connsiteY19" fmla="*/ 21982 h 1974681"/>
                  <a:gd name="connsiteX20" fmla="*/ 1262684 w 3535478"/>
                  <a:gd name="connsiteY20" fmla="*/ 183203 h 1974681"/>
                  <a:gd name="connsiteX21" fmla="*/ 1438875 w 3535478"/>
                  <a:gd name="connsiteY21" fmla="*/ 355226 h 1974681"/>
                  <a:gd name="connsiteX22" fmla="*/ 2109938 w 3535478"/>
                  <a:gd name="connsiteY22" fmla="*/ 265949 h 1974681"/>
                  <a:gd name="connsiteX23" fmla="*/ 2378601 w 3535478"/>
                  <a:gd name="connsiteY23" fmla="*/ 446558 h 1974681"/>
                  <a:gd name="connsiteX24" fmla="*/ 2529450 w 3535478"/>
                  <a:gd name="connsiteY24" fmla="*/ 690338 h 1974681"/>
                  <a:gd name="connsiteX25" fmla="*/ 2902309 w 3535478"/>
                  <a:gd name="connsiteY25" fmla="*/ 576250 h 1974681"/>
                  <a:gd name="connsiteX26" fmla="*/ 3120322 w 3535478"/>
                  <a:gd name="connsiteY26" fmla="*/ 442212 h 1974681"/>
                  <a:gd name="connsiteX27" fmla="*/ 3533580 w 3535478"/>
                  <a:gd name="connsiteY27" fmla="*/ 55690 h 1974681"/>
                  <a:gd name="connsiteX28" fmla="*/ 3263270 w 3535478"/>
                  <a:gd name="connsiteY28" fmla="*/ 992230 h 1974681"/>
                  <a:gd name="connsiteX29" fmla="*/ 3008327 w 3535478"/>
                  <a:gd name="connsiteY29" fmla="*/ 1320487 h 1974681"/>
                  <a:gd name="connsiteX30" fmla="*/ 2751880 w 3535478"/>
                  <a:gd name="connsiteY30" fmla="*/ 1441862 h 1974681"/>
                  <a:gd name="connsiteX31" fmla="*/ 2304760 w 3535478"/>
                  <a:gd name="connsiteY31" fmla="*/ 1540104 h 1974681"/>
                  <a:gd name="connsiteX0" fmla="*/ 2258646 w 3535478"/>
                  <a:gd name="connsiteY0" fmla="*/ 1551562 h 1974681"/>
                  <a:gd name="connsiteX1" fmla="*/ 1728723 w 3535478"/>
                  <a:gd name="connsiteY1" fmla="*/ 1604483 h 1974681"/>
                  <a:gd name="connsiteX2" fmla="*/ 1303830 w 3535478"/>
                  <a:gd name="connsiteY2" fmla="*/ 1635537 h 1974681"/>
                  <a:gd name="connsiteX3" fmla="*/ 985557 w 3535478"/>
                  <a:gd name="connsiteY3" fmla="*/ 1827480 h 1974681"/>
                  <a:gd name="connsiteX4" fmla="*/ 1033197 w 3535478"/>
                  <a:gd name="connsiteY4" fmla="*/ 1805759 h 1974681"/>
                  <a:gd name="connsiteX5" fmla="*/ 617262 w 3535478"/>
                  <a:gd name="connsiteY5" fmla="*/ 1974681 h 1974681"/>
                  <a:gd name="connsiteX6" fmla="*/ 111603 w 3535478"/>
                  <a:gd name="connsiteY6" fmla="*/ 1699158 h 1974681"/>
                  <a:gd name="connsiteX7" fmla="*/ 235004 w 3535478"/>
                  <a:gd name="connsiteY7" fmla="*/ 1443595 h 1974681"/>
                  <a:gd name="connsiteX8" fmla="*/ 688361 w 3535478"/>
                  <a:gd name="connsiteY8" fmla="*/ 1326730 h 1974681"/>
                  <a:gd name="connsiteX9" fmla="*/ 552131 w 3535478"/>
                  <a:gd name="connsiteY9" fmla="*/ 1014647 h 1974681"/>
                  <a:gd name="connsiteX10" fmla="*/ 101996 w 3535478"/>
                  <a:gd name="connsiteY10" fmla="*/ 819782 h 1974681"/>
                  <a:gd name="connsiteX11" fmla="*/ 131 w 3535478"/>
                  <a:gd name="connsiteY11" fmla="*/ 647409 h 1974681"/>
                  <a:gd name="connsiteX12" fmla="*/ 111496 w 3535478"/>
                  <a:gd name="connsiteY12" fmla="*/ 399908 h 1974681"/>
                  <a:gd name="connsiteX13" fmla="*/ 261679 w 3535478"/>
                  <a:gd name="connsiteY13" fmla="*/ 290998 h 1974681"/>
                  <a:gd name="connsiteX14" fmla="*/ 467772 w 3535478"/>
                  <a:gd name="connsiteY14" fmla="*/ 225961 h 1974681"/>
                  <a:gd name="connsiteX15" fmla="*/ 745744 w 3535478"/>
                  <a:gd name="connsiteY15" fmla="*/ 304873 h 1974681"/>
                  <a:gd name="connsiteX16" fmla="*/ 1100162 w 3535478"/>
                  <a:gd name="connsiteY16" fmla="*/ 441666 h 1974681"/>
                  <a:gd name="connsiteX17" fmla="*/ 1073017 w 3535478"/>
                  <a:gd name="connsiteY17" fmla="*/ 240102 h 1974681"/>
                  <a:gd name="connsiteX18" fmla="*/ 1008643 w 3535478"/>
                  <a:gd name="connsiteY18" fmla="*/ 26107 h 1974681"/>
                  <a:gd name="connsiteX19" fmla="*/ 1110953 w 3535478"/>
                  <a:gd name="connsiteY19" fmla="*/ 21982 h 1974681"/>
                  <a:gd name="connsiteX20" fmla="*/ 1262684 w 3535478"/>
                  <a:gd name="connsiteY20" fmla="*/ 183203 h 1974681"/>
                  <a:gd name="connsiteX21" fmla="*/ 1438875 w 3535478"/>
                  <a:gd name="connsiteY21" fmla="*/ 355226 h 1974681"/>
                  <a:gd name="connsiteX22" fmla="*/ 2109938 w 3535478"/>
                  <a:gd name="connsiteY22" fmla="*/ 265949 h 1974681"/>
                  <a:gd name="connsiteX23" fmla="*/ 2378601 w 3535478"/>
                  <a:gd name="connsiteY23" fmla="*/ 446558 h 1974681"/>
                  <a:gd name="connsiteX24" fmla="*/ 2529450 w 3535478"/>
                  <a:gd name="connsiteY24" fmla="*/ 690338 h 1974681"/>
                  <a:gd name="connsiteX25" fmla="*/ 2902309 w 3535478"/>
                  <a:gd name="connsiteY25" fmla="*/ 576250 h 1974681"/>
                  <a:gd name="connsiteX26" fmla="*/ 3120322 w 3535478"/>
                  <a:gd name="connsiteY26" fmla="*/ 442212 h 1974681"/>
                  <a:gd name="connsiteX27" fmla="*/ 3533580 w 3535478"/>
                  <a:gd name="connsiteY27" fmla="*/ 55690 h 1974681"/>
                  <a:gd name="connsiteX28" fmla="*/ 3263270 w 3535478"/>
                  <a:gd name="connsiteY28" fmla="*/ 992230 h 1974681"/>
                  <a:gd name="connsiteX29" fmla="*/ 3008327 w 3535478"/>
                  <a:gd name="connsiteY29" fmla="*/ 1320487 h 1974681"/>
                  <a:gd name="connsiteX30" fmla="*/ 2751880 w 3535478"/>
                  <a:gd name="connsiteY30" fmla="*/ 1441862 h 1974681"/>
                  <a:gd name="connsiteX31" fmla="*/ 2304760 w 3535478"/>
                  <a:gd name="connsiteY31" fmla="*/ 1540104 h 1974681"/>
                  <a:gd name="connsiteX0" fmla="*/ 2225260 w 3502092"/>
                  <a:gd name="connsiteY0" fmla="*/ 1551562 h 1974681"/>
                  <a:gd name="connsiteX1" fmla="*/ 1695337 w 3502092"/>
                  <a:gd name="connsiteY1" fmla="*/ 1604483 h 1974681"/>
                  <a:gd name="connsiteX2" fmla="*/ 1270444 w 3502092"/>
                  <a:gd name="connsiteY2" fmla="*/ 1635537 h 1974681"/>
                  <a:gd name="connsiteX3" fmla="*/ 952171 w 3502092"/>
                  <a:gd name="connsiteY3" fmla="*/ 1827480 h 1974681"/>
                  <a:gd name="connsiteX4" fmla="*/ 999811 w 3502092"/>
                  <a:gd name="connsiteY4" fmla="*/ 1805759 h 1974681"/>
                  <a:gd name="connsiteX5" fmla="*/ 583876 w 3502092"/>
                  <a:gd name="connsiteY5" fmla="*/ 1974681 h 1974681"/>
                  <a:gd name="connsiteX6" fmla="*/ 78217 w 3502092"/>
                  <a:gd name="connsiteY6" fmla="*/ 1699158 h 1974681"/>
                  <a:gd name="connsiteX7" fmla="*/ 201618 w 3502092"/>
                  <a:gd name="connsiteY7" fmla="*/ 1443595 h 1974681"/>
                  <a:gd name="connsiteX8" fmla="*/ 654975 w 3502092"/>
                  <a:gd name="connsiteY8" fmla="*/ 1326730 h 1974681"/>
                  <a:gd name="connsiteX9" fmla="*/ 518745 w 3502092"/>
                  <a:gd name="connsiteY9" fmla="*/ 1014647 h 1974681"/>
                  <a:gd name="connsiteX10" fmla="*/ 68610 w 3502092"/>
                  <a:gd name="connsiteY10" fmla="*/ 819782 h 1974681"/>
                  <a:gd name="connsiteX11" fmla="*/ 4748 w 3502092"/>
                  <a:gd name="connsiteY11" fmla="*/ 707391 h 1974681"/>
                  <a:gd name="connsiteX12" fmla="*/ 78110 w 3502092"/>
                  <a:gd name="connsiteY12" fmla="*/ 399908 h 1974681"/>
                  <a:gd name="connsiteX13" fmla="*/ 228293 w 3502092"/>
                  <a:gd name="connsiteY13" fmla="*/ 290998 h 1974681"/>
                  <a:gd name="connsiteX14" fmla="*/ 434386 w 3502092"/>
                  <a:gd name="connsiteY14" fmla="*/ 225961 h 1974681"/>
                  <a:gd name="connsiteX15" fmla="*/ 712358 w 3502092"/>
                  <a:gd name="connsiteY15" fmla="*/ 304873 h 1974681"/>
                  <a:gd name="connsiteX16" fmla="*/ 1066776 w 3502092"/>
                  <a:gd name="connsiteY16" fmla="*/ 441666 h 1974681"/>
                  <a:gd name="connsiteX17" fmla="*/ 1039631 w 3502092"/>
                  <a:gd name="connsiteY17" fmla="*/ 240102 h 1974681"/>
                  <a:gd name="connsiteX18" fmla="*/ 975257 w 3502092"/>
                  <a:gd name="connsiteY18" fmla="*/ 26107 h 1974681"/>
                  <a:gd name="connsiteX19" fmla="*/ 1077567 w 3502092"/>
                  <a:gd name="connsiteY19" fmla="*/ 21982 h 1974681"/>
                  <a:gd name="connsiteX20" fmla="*/ 1229298 w 3502092"/>
                  <a:gd name="connsiteY20" fmla="*/ 183203 h 1974681"/>
                  <a:gd name="connsiteX21" fmla="*/ 1405489 w 3502092"/>
                  <a:gd name="connsiteY21" fmla="*/ 355226 h 1974681"/>
                  <a:gd name="connsiteX22" fmla="*/ 2076552 w 3502092"/>
                  <a:gd name="connsiteY22" fmla="*/ 265949 h 1974681"/>
                  <a:gd name="connsiteX23" fmla="*/ 2345215 w 3502092"/>
                  <a:gd name="connsiteY23" fmla="*/ 446558 h 1974681"/>
                  <a:gd name="connsiteX24" fmla="*/ 2496064 w 3502092"/>
                  <a:gd name="connsiteY24" fmla="*/ 690338 h 1974681"/>
                  <a:gd name="connsiteX25" fmla="*/ 2868923 w 3502092"/>
                  <a:gd name="connsiteY25" fmla="*/ 576250 h 1974681"/>
                  <a:gd name="connsiteX26" fmla="*/ 3086936 w 3502092"/>
                  <a:gd name="connsiteY26" fmla="*/ 442212 h 1974681"/>
                  <a:gd name="connsiteX27" fmla="*/ 3500194 w 3502092"/>
                  <a:gd name="connsiteY27" fmla="*/ 55690 h 1974681"/>
                  <a:gd name="connsiteX28" fmla="*/ 3229884 w 3502092"/>
                  <a:gd name="connsiteY28" fmla="*/ 992230 h 1974681"/>
                  <a:gd name="connsiteX29" fmla="*/ 2974941 w 3502092"/>
                  <a:gd name="connsiteY29" fmla="*/ 1320487 h 1974681"/>
                  <a:gd name="connsiteX30" fmla="*/ 2718494 w 3502092"/>
                  <a:gd name="connsiteY30" fmla="*/ 1441862 h 1974681"/>
                  <a:gd name="connsiteX31" fmla="*/ 2271374 w 3502092"/>
                  <a:gd name="connsiteY31" fmla="*/ 1540104 h 1974681"/>
                  <a:gd name="connsiteX0" fmla="*/ 2226302 w 3503134"/>
                  <a:gd name="connsiteY0" fmla="*/ 1551562 h 1974681"/>
                  <a:gd name="connsiteX1" fmla="*/ 1696379 w 3503134"/>
                  <a:gd name="connsiteY1" fmla="*/ 1604483 h 1974681"/>
                  <a:gd name="connsiteX2" fmla="*/ 1271486 w 3503134"/>
                  <a:gd name="connsiteY2" fmla="*/ 1635537 h 1974681"/>
                  <a:gd name="connsiteX3" fmla="*/ 953213 w 3503134"/>
                  <a:gd name="connsiteY3" fmla="*/ 1827480 h 1974681"/>
                  <a:gd name="connsiteX4" fmla="*/ 1000853 w 3503134"/>
                  <a:gd name="connsiteY4" fmla="*/ 1805759 h 1974681"/>
                  <a:gd name="connsiteX5" fmla="*/ 584918 w 3503134"/>
                  <a:gd name="connsiteY5" fmla="*/ 1974681 h 1974681"/>
                  <a:gd name="connsiteX6" fmla="*/ 79259 w 3503134"/>
                  <a:gd name="connsiteY6" fmla="*/ 1699158 h 1974681"/>
                  <a:gd name="connsiteX7" fmla="*/ 202660 w 3503134"/>
                  <a:gd name="connsiteY7" fmla="*/ 1443595 h 1974681"/>
                  <a:gd name="connsiteX8" fmla="*/ 656017 w 3503134"/>
                  <a:gd name="connsiteY8" fmla="*/ 1326730 h 1974681"/>
                  <a:gd name="connsiteX9" fmla="*/ 519787 w 3503134"/>
                  <a:gd name="connsiteY9" fmla="*/ 1014647 h 1974681"/>
                  <a:gd name="connsiteX10" fmla="*/ 69652 w 3503134"/>
                  <a:gd name="connsiteY10" fmla="*/ 819782 h 1974681"/>
                  <a:gd name="connsiteX11" fmla="*/ 5790 w 3503134"/>
                  <a:gd name="connsiteY11" fmla="*/ 707391 h 1974681"/>
                  <a:gd name="connsiteX12" fmla="*/ 93403 w 3503134"/>
                  <a:gd name="connsiteY12" fmla="*/ 411904 h 1974681"/>
                  <a:gd name="connsiteX13" fmla="*/ 229335 w 3503134"/>
                  <a:gd name="connsiteY13" fmla="*/ 290998 h 1974681"/>
                  <a:gd name="connsiteX14" fmla="*/ 435428 w 3503134"/>
                  <a:gd name="connsiteY14" fmla="*/ 225961 h 1974681"/>
                  <a:gd name="connsiteX15" fmla="*/ 713400 w 3503134"/>
                  <a:gd name="connsiteY15" fmla="*/ 304873 h 1974681"/>
                  <a:gd name="connsiteX16" fmla="*/ 1067818 w 3503134"/>
                  <a:gd name="connsiteY16" fmla="*/ 441666 h 1974681"/>
                  <a:gd name="connsiteX17" fmla="*/ 1040673 w 3503134"/>
                  <a:gd name="connsiteY17" fmla="*/ 240102 h 1974681"/>
                  <a:gd name="connsiteX18" fmla="*/ 976299 w 3503134"/>
                  <a:gd name="connsiteY18" fmla="*/ 26107 h 1974681"/>
                  <a:gd name="connsiteX19" fmla="*/ 1078609 w 3503134"/>
                  <a:gd name="connsiteY19" fmla="*/ 21982 h 1974681"/>
                  <a:gd name="connsiteX20" fmla="*/ 1230340 w 3503134"/>
                  <a:gd name="connsiteY20" fmla="*/ 183203 h 1974681"/>
                  <a:gd name="connsiteX21" fmla="*/ 1406531 w 3503134"/>
                  <a:gd name="connsiteY21" fmla="*/ 355226 h 1974681"/>
                  <a:gd name="connsiteX22" fmla="*/ 2077594 w 3503134"/>
                  <a:gd name="connsiteY22" fmla="*/ 265949 h 1974681"/>
                  <a:gd name="connsiteX23" fmla="*/ 2346257 w 3503134"/>
                  <a:gd name="connsiteY23" fmla="*/ 446558 h 1974681"/>
                  <a:gd name="connsiteX24" fmla="*/ 2497106 w 3503134"/>
                  <a:gd name="connsiteY24" fmla="*/ 690338 h 1974681"/>
                  <a:gd name="connsiteX25" fmla="*/ 2869965 w 3503134"/>
                  <a:gd name="connsiteY25" fmla="*/ 576250 h 1974681"/>
                  <a:gd name="connsiteX26" fmla="*/ 3087978 w 3503134"/>
                  <a:gd name="connsiteY26" fmla="*/ 442212 h 1974681"/>
                  <a:gd name="connsiteX27" fmla="*/ 3501236 w 3503134"/>
                  <a:gd name="connsiteY27" fmla="*/ 55690 h 1974681"/>
                  <a:gd name="connsiteX28" fmla="*/ 3230926 w 3503134"/>
                  <a:gd name="connsiteY28" fmla="*/ 992230 h 1974681"/>
                  <a:gd name="connsiteX29" fmla="*/ 2975983 w 3503134"/>
                  <a:gd name="connsiteY29" fmla="*/ 1320487 h 1974681"/>
                  <a:gd name="connsiteX30" fmla="*/ 2719536 w 3503134"/>
                  <a:gd name="connsiteY30" fmla="*/ 1441862 h 1974681"/>
                  <a:gd name="connsiteX31" fmla="*/ 2272416 w 3503134"/>
                  <a:gd name="connsiteY31" fmla="*/ 1540104 h 1974681"/>
                  <a:gd name="connsiteX0" fmla="*/ 2222372 w 3499204"/>
                  <a:gd name="connsiteY0" fmla="*/ 1551562 h 1974681"/>
                  <a:gd name="connsiteX1" fmla="*/ 1692449 w 3499204"/>
                  <a:gd name="connsiteY1" fmla="*/ 1604483 h 1974681"/>
                  <a:gd name="connsiteX2" fmla="*/ 1267556 w 3499204"/>
                  <a:gd name="connsiteY2" fmla="*/ 1635537 h 1974681"/>
                  <a:gd name="connsiteX3" fmla="*/ 949283 w 3499204"/>
                  <a:gd name="connsiteY3" fmla="*/ 1827480 h 1974681"/>
                  <a:gd name="connsiteX4" fmla="*/ 996923 w 3499204"/>
                  <a:gd name="connsiteY4" fmla="*/ 1805759 h 1974681"/>
                  <a:gd name="connsiteX5" fmla="*/ 580988 w 3499204"/>
                  <a:gd name="connsiteY5" fmla="*/ 1974681 h 1974681"/>
                  <a:gd name="connsiteX6" fmla="*/ 75329 w 3499204"/>
                  <a:gd name="connsiteY6" fmla="*/ 1699158 h 1974681"/>
                  <a:gd name="connsiteX7" fmla="*/ 198730 w 3499204"/>
                  <a:gd name="connsiteY7" fmla="*/ 1443595 h 1974681"/>
                  <a:gd name="connsiteX8" fmla="*/ 652087 w 3499204"/>
                  <a:gd name="connsiteY8" fmla="*/ 1326730 h 1974681"/>
                  <a:gd name="connsiteX9" fmla="*/ 515857 w 3499204"/>
                  <a:gd name="connsiteY9" fmla="*/ 1014647 h 1974681"/>
                  <a:gd name="connsiteX10" fmla="*/ 65722 w 3499204"/>
                  <a:gd name="connsiteY10" fmla="*/ 819782 h 1974681"/>
                  <a:gd name="connsiteX11" fmla="*/ 32470 w 3499204"/>
                  <a:gd name="connsiteY11" fmla="*/ 765798 h 1974681"/>
                  <a:gd name="connsiteX12" fmla="*/ 1860 w 3499204"/>
                  <a:gd name="connsiteY12" fmla="*/ 707391 h 1974681"/>
                  <a:gd name="connsiteX13" fmla="*/ 89473 w 3499204"/>
                  <a:gd name="connsiteY13" fmla="*/ 411904 h 1974681"/>
                  <a:gd name="connsiteX14" fmla="*/ 225405 w 3499204"/>
                  <a:gd name="connsiteY14" fmla="*/ 290998 h 1974681"/>
                  <a:gd name="connsiteX15" fmla="*/ 431498 w 3499204"/>
                  <a:gd name="connsiteY15" fmla="*/ 225961 h 1974681"/>
                  <a:gd name="connsiteX16" fmla="*/ 709470 w 3499204"/>
                  <a:gd name="connsiteY16" fmla="*/ 304873 h 1974681"/>
                  <a:gd name="connsiteX17" fmla="*/ 1063888 w 3499204"/>
                  <a:gd name="connsiteY17" fmla="*/ 441666 h 1974681"/>
                  <a:gd name="connsiteX18" fmla="*/ 1036743 w 3499204"/>
                  <a:gd name="connsiteY18" fmla="*/ 240102 h 1974681"/>
                  <a:gd name="connsiteX19" fmla="*/ 972369 w 3499204"/>
                  <a:gd name="connsiteY19" fmla="*/ 26107 h 1974681"/>
                  <a:gd name="connsiteX20" fmla="*/ 1074679 w 3499204"/>
                  <a:gd name="connsiteY20" fmla="*/ 21982 h 1974681"/>
                  <a:gd name="connsiteX21" fmla="*/ 1226410 w 3499204"/>
                  <a:gd name="connsiteY21" fmla="*/ 183203 h 1974681"/>
                  <a:gd name="connsiteX22" fmla="*/ 1402601 w 3499204"/>
                  <a:gd name="connsiteY22" fmla="*/ 355226 h 1974681"/>
                  <a:gd name="connsiteX23" fmla="*/ 2073664 w 3499204"/>
                  <a:gd name="connsiteY23" fmla="*/ 265949 h 1974681"/>
                  <a:gd name="connsiteX24" fmla="*/ 2342327 w 3499204"/>
                  <a:gd name="connsiteY24" fmla="*/ 446558 h 1974681"/>
                  <a:gd name="connsiteX25" fmla="*/ 2493176 w 3499204"/>
                  <a:gd name="connsiteY25" fmla="*/ 690338 h 1974681"/>
                  <a:gd name="connsiteX26" fmla="*/ 2866035 w 3499204"/>
                  <a:gd name="connsiteY26" fmla="*/ 576250 h 1974681"/>
                  <a:gd name="connsiteX27" fmla="*/ 3084048 w 3499204"/>
                  <a:gd name="connsiteY27" fmla="*/ 442212 h 1974681"/>
                  <a:gd name="connsiteX28" fmla="*/ 3497306 w 3499204"/>
                  <a:gd name="connsiteY28" fmla="*/ 55690 h 1974681"/>
                  <a:gd name="connsiteX29" fmla="*/ 3226996 w 3499204"/>
                  <a:gd name="connsiteY29" fmla="*/ 992230 h 1974681"/>
                  <a:gd name="connsiteX30" fmla="*/ 2972053 w 3499204"/>
                  <a:gd name="connsiteY30" fmla="*/ 1320487 h 1974681"/>
                  <a:gd name="connsiteX31" fmla="*/ 2715606 w 3499204"/>
                  <a:gd name="connsiteY31" fmla="*/ 1441862 h 1974681"/>
                  <a:gd name="connsiteX32" fmla="*/ 2268486 w 3499204"/>
                  <a:gd name="connsiteY32" fmla="*/ 1540104 h 1974681"/>
                  <a:gd name="connsiteX0" fmla="*/ 2222372 w 3499204"/>
                  <a:gd name="connsiteY0" fmla="*/ 1551562 h 1974681"/>
                  <a:gd name="connsiteX1" fmla="*/ 1692449 w 3499204"/>
                  <a:gd name="connsiteY1" fmla="*/ 1604483 h 1974681"/>
                  <a:gd name="connsiteX2" fmla="*/ 1267556 w 3499204"/>
                  <a:gd name="connsiteY2" fmla="*/ 1635537 h 1974681"/>
                  <a:gd name="connsiteX3" fmla="*/ 949283 w 3499204"/>
                  <a:gd name="connsiteY3" fmla="*/ 1827480 h 1974681"/>
                  <a:gd name="connsiteX4" fmla="*/ 996923 w 3499204"/>
                  <a:gd name="connsiteY4" fmla="*/ 1805759 h 1974681"/>
                  <a:gd name="connsiteX5" fmla="*/ 580988 w 3499204"/>
                  <a:gd name="connsiteY5" fmla="*/ 1974681 h 1974681"/>
                  <a:gd name="connsiteX6" fmla="*/ 75329 w 3499204"/>
                  <a:gd name="connsiteY6" fmla="*/ 1699158 h 1974681"/>
                  <a:gd name="connsiteX7" fmla="*/ 198730 w 3499204"/>
                  <a:gd name="connsiteY7" fmla="*/ 1443595 h 1974681"/>
                  <a:gd name="connsiteX8" fmla="*/ 652087 w 3499204"/>
                  <a:gd name="connsiteY8" fmla="*/ 1326730 h 1974681"/>
                  <a:gd name="connsiteX9" fmla="*/ 515857 w 3499204"/>
                  <a:gd name="connsiteY9" fmla="*/ 1014647 h 1974681"/>
                  <a:gd name="connsiteX10" fmla="*/ 65722 w 3499204"/>
                  <a:gd name="connsiteY10" fmla="*/ 819782 h 1974681"/>
                  <a:gd name="connsiteX11" fmla="*/ 32470 w 3499204"/>
                  <a:gd name="connsiteY11" fmla="*/ 765798 h 1974681"/>
                  <a:gd name="connsiteX12" fmla="*/ 1860 w 3499204"/>
                  <a:gd name="connsiteY12" fmla="*/ 659405 h 1974681"/>
                  <a:gd name="connsiteX13" fmla="*/ 89473 w 3499204"/>
                  <a:gd name="connsiteY13" fmla="*/ 411904 h 1974681"/>
                  <a:gd name="connsiteX14" fmla="*/ 225405 w 3499204"/>
                  <a:gd name="connsiteY14" fmla="*/ 290998 h 1974681"/>
                  <a:gd name="connsiteX15" fmla="*/ 431498 w 3499204"/>
                  <a:gd name="connsiteY15" fmla="*/ 225961 h 1974681"/>
                  <a:gd name="connsiteX16" fmla="*/ 709470 w 3499204"/>
                  <a:gd name="connsiteY16" fmla="*/ 304873 h 1974681"/>
                  <a:gd name="connsiteX17" fmla="*/ 1063888 w 3499204"/>
                  <a:gd name="connsiteY17" fmla="*/ 441666 h 1974681"/>
                  <a:gd name="connsiteX18" fmla="*/ 1036743 w 3499204"/>
                  <a:gd name="connsiteY18" fmla="*/ 240102 h 1974681"/>
                  <a:gd name="connsiteX19" fmla="*/ 972369 w 3499204"/>
                  <a:gd name="connsiteY19" fmla="*/ 26107 h 1974681"/>
                  <a:gd name="connsiteX20" fmla="*/ 1074679 w 3499204"/>
                  <a:gd name="connsiteY20" fmla="*/ 21982 h 1974681"/>
                  <a:gd name="connsiteX21" fmla="*/ 1226410 w 3499204"/>
                  <a:gd name="connsiteY21" fmla="*/ 183203 h 1974681"/>
                  <a:gd name="connsiteX22" fmla="*/ 1402601 w 3499204"/>
                  <a:gd name="connsiteY22" fmla="*/ 355226 h 1974681"/>
                  <a:gd name="connsiteX23" fmla="*/ 2073664 w 3499204"/>
                  <a:gd name="connsiteY23" fmla="*/ 265949 h 1974681"/>
                  <a:gd name="connsiteX24" fmla="*/ 2342327 w 3499204"/>
                  <a:gd name="connsiteY24" fmla="*/ 446558 h 1974681"/>
                  <a:gd name="connsiteX25" fmla="*/ 2493176 w 3499204"/>
                  <a:gd name="connsiteY25" fmla="*/ 690338 h 1974681"/>
                  <a:gd name="connsiteX26" fmla="*/ 2866035 w 3499204"/>
                  <a:gd name="connsiteY26" fmla="*/ 576250 h 1974681"/>
                  <a:gd name="connsiteX27" fmla="*/ 3084048 w 3499204"/>
                  <a:gd name="connsiteY27" fmla="*/ 442212 h 1974681"/>
                  <a:gd name="connsiteX28" fmla="*/ 3497306 w 3499204"/>
                  <a:gd name="connsiteY28" fmla="*/ 55690 h 1974681"/>
                  <a:gd name="connsiteX29" fmla="*/ 3226996 w 3499204"/>
                  <a:gd name="connsiteY29" fmla="*/ 992230 h 1974681"/>
                  <a:gd name="connsiteX30" fmla="*/ 2972053 w 3499204"/>
                  <a:gd name="connsiteY30" fmla="*/ 1320487 h 1974681"/>
                  <a:gd name="connsiteX31" fmla="*/ 2715606 w 3499204"/>
                  <a:gd name="connsiteY31" fmla="*/ 1441862 h 1974681"/>
                  <a:gd name="connsiteX32" fmla="*/ 2268486 w 3499204"/>
                  <a:gd name="connsiteY32" fmla="*/ 1540104 h 1974681"/>
                  <a:gd name="connsiteX0" fmla="*/ 2220946 w 3497778"/>
                  <a:gd name="connsiteY0" fmla="*/ 1551562 h 1974681"/>
                  <a:gd name="connsiteX1" fmla="*/ 1691023 w 3497778"/>
                  <a:gd name="connsiteY1" fmla="*/ 1604483 h 1974681"/>
                  <a:gd name="connsiteX2" fmla="*/ 1266130 w 3497778"/>
                  <a:gd name="connsiteY2" fmla="*/ 1635537 h 1974681"/>
                  <a:gd name="connsiteX3" fmla="*/ 947857 w 3497778"/>
                  <a:gd name="connsiteY3" fmla="*/ 1827480 h 1974681"/>
                  <a:gd name="connsiteX4" fmla="*/ 995497 w 3497778"/>
                  <a:gd name="connsiteY4" fmla="*/ 1805759 h 1974681"/>
                  <a:gd name="connsiteX5" fmla="*/ 579562 w 3497778"/>
                  <a:gd name="connsiteY5" fmla="*/ 1974681 h 1974681"/>
                  <a:gd name="connsiteX6" fmla="*/ 73903 w 3497778"/>
                  <a:gd name="connsiteY6" fmla="*/ 1699158 h 1974681"/>
                  <a:gd name="connsiteX7" fmla="*/ 197304 w 3497778"/>
                  <a:gd name="connsiteY7" fmla="*/ 1443595 h 1974681"/>
                  <a:gd name="connsiteX8" fmla="*/ 650661 w 3497778"/>
                  <a:gd name="connsiteY8" fmla="*/ 1326730 h 1974681"/>
                  <a:gd name="connsiteX9" fmla="*/ 514431 w 3497778"/>
                  <a:gd name="connsiteY9" fmla="*/ 1014647 h 1974681"/>
                  <a:gd name="connsiteX10" fmla="*/ 64296 w 3497778"/>
                  <a:gd name="connsiteY10" fmla="*/ 819782 h 1974681"/>
                  <a:gd name="connsiteX11" fmla="*/ 54796 w 3497778"/>
                  <a:gd name="connsiteY11" fmla="*/ 801788 h 1974681"/>
                  <a:gd name="connsiteX12" fmla="*/ 434 w 3497778"/>
                  <a:gd name="connsiteY12" fmla="*/ 659405 h 1974681"/>
                  <a:gd name="connsiteX13" fmla="*/ 88047 w 3497778"/>
                  <a:gd name="connsiteY13" fmla="*/ 411904 h 1974681"/>
                  <a:gd name="connsiteX14" fmla="*/ 223979 w 3497778"/>
                  <a:gd name="connsiteY14" fmla="*/ 290998 h 1974681"/>
                  <a:gd name="connsiteX15" fmla="*/ 430072 w 3497778"/>
                  <a:gd name="connsiteY15" fmla="*/ 225961 h 1974681"/>
                  <a:gd name="connsiteX16" fmla="*/ 708044 w 3497778"/>
                  <a:gd name="connsiteY16" fmla="*/ 304873 h 1974681"/>
                  <a:gd name="connsiteX17" fmla="*/ 1062462 w 3497778"/>
                  <a:gd name="connsiteY17" fmla="*/ 441666 h 1974681"/>
                  <a:gd name="connsiteX18" fmla="*/ 1035317 w 3497778"/>
                  <a:gd name="connsiteY18" fmla="*/ 240102 h 1974681"/>
                  <a:gd name="connsiteX19" fmla="*/ 970943 w 3497778"/>
                  <a:gd name="connsiteY19" fmla="*/ 26107 h 1974681"/>
                  <a:gd name="connsiteX20" fmla="*/ 1073253 w 3497778"/>
                  <a:gd name="connsiteY20" fmla="*/ 21982 h 1974681"/>
                  <a:gd name="connsiteX21" fmla="*/ 1224984 w 3497778"/>
                  <a:gd name="connsiteY21" fmla="*/ 183203 h 1974681"/>
                  <a:gd name="connsiteX22" fmla="*/ 1401175 w 3497778"/>
                  <a:gd name="connsiteY22" fmla="*/ 355226 h 1974681"/>
                  <a:gd name="connsiteX23" fmla="*/ 2072238 w 3497778"/>
                  <a:gd name="connsiteY23" fmla="*/ 265949 h 1974681"/>
                  <a:gd name="connsiteX24" fmla="*/ 2340901 w 3497778"/>
                  <a:gd name="connsiteY24" fmla="*/ 446558 h 1974681"/>
                  <a:gd name="connsiteX25" fmla="*/ 2491750 w 3497778"/>
                  <a:gd name="connsiteY25" fmla="*/ 690338 h 1974681"/>
                  <a:gd name="connsiteX26" fmla="*/ 2864609 w 3497778"/>
                  <a:gd name="connsiteY26" fmla="*/ 576250 h 1974681"/>
                  <a:gd name="connsiteX27" fmla="*/ 3082622 w 3497778"/>
                  <a:gd name="connsiteY27" fmla="*/ 442212 h 1974681"/>
                  <a:gd name="connsiteX28" fmla="*/ 3495880 w 3497778"/>
                  <a:gd name="connsiteY28" fmla="*/ 55690 h 1974681"/>
                  <a:gd name="connsiteX29" fmla="*/ 3225570 w 3497778"/>
                  <a:gd name="connsiteY29" fmla="*/ 992230 h 1974681"/>
                  <a:gd name="connsiteX30" fmla="*/ 2970627 w 3497778"/>
                  <a:gd name="connsiteY30" fmla="*/ 1320487 h 1974681"/>
                  <a:gd name="connsiteX31" fmla="*/ 2714180 w 3497778"/>
                  <a:gd name="connsiteY31" fmla="*/ 1441862 h 1974681"/>
                  <a:gd name="connsiteX32" fmla="*/ 2267060 w 3497778"/>
                  <a:gd name="connsiteY32" fmla="*/ 1540104 h 1974681"/>
                  <a:gd name="connsiteX0" fmla="*/ 2221058 w 3497890"/>
                  <a:gd name="connsiteY0" fmla="*/ 1551562 h 1974681"/>
                  <a:gd name="connsiteX1" fmla="*/ 1691135 w 3497890"/>
                  <a:gd name="connsiteY1" fmla="*/ 1604483 h 1974681"/>
                  <a:gd name="connsiteX2" fmla="*/ 1266242 w 3497890"/>
                  <a:gd name="connsiteY2" fmla="*/ 1635537 h 1974681"/>
                  <a:gd name="connsiteX3" fmla="*/ 947969 w 3497890"/>
                  <a:gd name="connsiteY3" fmla="*/ 1827480 h 1974681"/>
                  <a:gd name="connsiteX4" fmla="*/ 995609 w 3497890"/>
                  <a:gd name="connsiteY4" fmla="*/ 1805759 h 1974681"/>
                  <a:gd name="connsiteX5" fmla="*/ 579674 w 3497890"/>
                  <a:gd name="connsiteY5" fmla="*/ 1974681 h 1974681"/>
                  <a:gd name="connsiteX6" fmla="*/ 74015 w 3497890"/>
                  <a:gd name="connsiteY6" fmla="*/ 1699158 h 1974681"/>
                  <a:gd name="connsiteX7" fmla="*/ 197416 w 3497890"/>
                  <a:gd name="connsiteY7" fmla="*/ 1443595 h 1974681"/>
                  <a:gd name="connsiteX8" fmla="*/ 650773 w 3497890"/>
                  <a:gd name="connsiteY8" fmla="*/ 1326730 h 1974681"/>
                  <a:gd name="connsiteX9" fmla="*/ 514543 w 3497890"/>
                  <a:gd name="connsiteY9" fmla="*/ 1014647 h 1974681"/>
                  <a:gd name="connsiteX10" fmla="*/ 64408 w 3497890"/>
                  <a:gd name="connsiteY10" fmla="*/ 819782 h 1974681"/>
                  <a:gd name="connsiteX11" fmla="*/ 51649 w 3497890"/>
                  <a:gd name="connsiteY11" fmla="*/ 810019 h 1974681"/>
                  <a:gd name="connsiteX12" fmla="*/ 546 w 3497890"/>
                  <a:gd name="connsiteY12" fmla="*/ 659405 h 1974681"/>
                  <a:gd name="connsiteX13" fmla="*/ 88159 w 3497890"/>
                  <a:gd name="connsiteY13" fmla="*/ 411904 h 1974681"/>
                  <a:gd name="connsiteX14" fmla="*/ 224091 w 3497890"/>
                  <a:gd name="connsiteY14" fmla="*/ 290998 h 1974681"/>
                  <a:gd name="connsiteX15" fmla="*/ 430184 w 3497890"/>
                  <a:gd name="connsiteY15" fmla="*/ 225961 h 1974681"/>
                  <a:gd name="connsiteX16" fmla="*/ 708156 w 3497890"/>
                  <a:gd name="connsiteY16" fmla="*/ 304873 h 1974681"/>
                  <a:gd name="connsiteX17" fmla="*/ 1062574 w 3497890"/>
                  <a:gd name="connsiteY17" fmla="*/ 441666 h 1974681"/>
                  <a:gd name="connsiteX18" fmla="*/ 1035429 w 3497890"/>
                  <a:gd name="connsiteY18" fmla="*/ 240102 h 1974681"/>
                  <a:gd name="connsiteX19" fmla="*/ 971055 w 3497890"/>
                  <a:gd name="connsiteY19" fmla="*/ 26107 h 1974681"/>
                  <a:gd name="connsiteX20" fmla="*/ 1073365 w 3497890"/>
                  <a:gd name="connsiteY20" fmla="*/ 21982 h 1974681"/>
                  <a:gd name="connsiteX21" fmla="*/ 1225096 w 3497890"/>
                  <a:gd name="connsiteY21" fmla="*/ 183203 h 1974681"/>
                  <a:gd name="connsiteX22" fmla="*/ 1401287 w 3497890"/>
                  <a:gd name="connsiteY22" fmla="*/ 355226 h 1974681"/>
                  <a:gd name="connsiteX23" fmla="*/ 2072350 w 3497890"/>
                  <a:gd name="connsiteY23" fmla="*/ 265949 h 1974681"/>
                  <a:gd name="connsiteX24" fmla="*/ 2341013 w 3497890"/>
                  <a:gd name="connsiteY24" fmla="*/ 446558 h 1974681"/>
                  <a:gd name="connsiteX25" fmla="*/ 2491862 w 3497890"/>
                  <a:gd name="connsiteY25" fmla="*/ 690338 h 1974681"/>
                  <a:gd name="connsiteX26" fmla="*/ 2864721 w 3497890"/>
                  <a:gd name="connsiteY26" fmla="*/ 576250 h 1974681"/>
                  <a:gd name="connsiteX27" fmla="*/ 3082734 w 3497890"/>
                  <a:gd name="connsiteY27" fmla="*/ 442212 h 1974681"/>
                  <a:gd name="connsiteX28" fmla="*/ 3495992 w 3497890"/>
                  <a:gd name="connsiteY28" fmla="*/ 55690 h 1974681"/>
                  <a:gd name="connsiteX29" fmla="*/ 3225682 w 3497890"/>
                  <a:gd name="connsiteY29" fmla="*/ 992230 h 1974681"/>
                  <a:gd name="connsiteX30" fmla="*/ 2970739 w 3497890"/>
                  <a:gd name="connsiteY30" fmla="*/ 1320487 h 1974681"/>
                  <a:gd name="connsiteX31" fmla="*/ 2714292 w 3497890"/>
                  <a:gd name="connsiteY31" fmla="*/ 1441862 h 1974681"/>
                  <a:gd name="connsiteX32" fmla="*/ 2267172 w 3497890"/>
                  <a:gd name="connsiteY32" fmla="*/ 1540104 h 1974681"/>
                  <a:gd name="connsiteX0" fmla="*/ 2221058 w 3497890"/>
                  <a:gd name="connsiteY0" fmla="*/ 1551562 h 1974681"/>
                  <a:gd name="connsiteX1" fmla="*/ 1691135 w 3497890"/>
                  <a:gd name="connsiteY1" fmla="*/ 1604483 h 1974681"/>
                  <a:gd name="connsiteX2" fmla="*/ 1266242 w 3497890"/>
                  <a:gd name="connsiteY2" fmla="*/ 1635537 h 1974681"/>
                  <a:gd name="connsiteX3" fmla="*/ 947969 w 3497890"/>
                  <a:gd name="connsiteY3" fmla="*/ 1827480 h 1974681"/>
                  <a:gd name="connsiteX4" fmla="*/ 995609 w 3497890"/>
                  <a:gd name="connsiteY4" fmla="*/ 1805759 h 1974681"/>
                  <a:gd name="connsiteX5" fmla="*/ 579674 w 3497890"/>
                  <a:gd name="connsiteY5" fmla="*/ 1974681 h 1974681"/>
                  <a:gd name="connsiteX6" fmla="*/ 74015 w 3497890"/>
                  <a:gd name="connsiteY6" fmla="*/ 1699158 h 1974681"/>
                  <a:gd name="connsiteX7" fmla="*/ 197416 w 3497890"/>
                  <a:gd name="connsiteY7" fmla="*/ 1443595 h 1974681"/>
                  <a:gd name="connsiteX8" fmla="*/ 650773 w 3497890"/>
                  <a:gd name="connsiteY8" fmla="*/ 1326730 h 1974681"/>
                  <a:gd name="connsiteX9" fmla="*/ 514543 w 3497890"/>
                  <a:gd name="connsiteY9" fmla="*/ 1014647 h 1974681"/>
                  <a:gd name="connsiteX10" fmla="*/ 90484 w 3497890"/>
                  <a:gd name="connsiteY10" fmla="*/ 832129 h 1974681"/>
                  <a:gd name="connsiteX11" fmla="*/ 51649 w 3497890"/>
                  <a:gd name="connsiteY11" fmla="*/ 810019 h 1974681"/>
                  <a:gd name="connsiteX12" fmla="*/ 546 w 3497890"/>
                  <a:gd name="connsiteY12" fmla="*/ 659405 h 1974681"/>
                  <a:gd name="connsiteX13" fmla="*/ 88159 w 3497890"/>
                  <a:gd name="connsiteY13" fmla="*/ 411904 h 1974681"/>
                  <a:gd name="connsiteX14" fmla="*/ 224091 w 3497890"/>
                  <a:gd name="connsiteY14" fmla="*/ 290998 h 1974681"/>
                  <a:gd name="connsiteX15" fmla="*/ 430184 w 3497890"/>
                  <a:gd name="connsiteY15" fmla="*/ 225961 h 1974681"/>
                  <a:gd name="connsiteX16" fmla="*/ 708156 w 3497890"/>
                  <a:gd name="connsiteY16" fmla="*/ 304873 h 1974681"/>
                  <a:gd name="connsiteX17" fmla="*/ 1062574 w 3497890"/>
                  <a:gd name="connsiteY17" fmla="*/ 441666 h 1974681"/>
                  <a:gd name="connsiteX18" fmla="*/ 1035429 w 3497890"/>
                  <a:gd name="connsiteY18" fmla="*/ 240102 h 1974681"/>
                  <a:gd name="connsiteX19" fmla="*/ 971055 w 3497890"/>
                  <a:gd name="connsiteY19" fmla="*/ 26107 h 1974681"/>
                  <a:gd name="connsiteX20" fmla="*/ 1073365 w 3497890"/>
                  <a:gd name="connsiteY20" fmla="*/ 21982 h 1974681"/>
                  <a:gd name="connsiteX21" fmla="*/ 1225096 w 3497890"/>
                  <a:gd name="connsiteY21" fmla="*/ 183203 h 1974681"/>
                  <a:gd name="connsiteX22" fmla="*/ 1401287 w 3497890"/>
                  <a:gd name="connsiteY22" fmla="*/ 355226 h 1974681"/>
                  <a:gd name="connsiteX23" fmla="*/ 2072350 w 3497890"/>
                  <a:gd name="connsiteY23" fmla="*/ 265949 h 1974681"/>
                  <a:gd name="connsiteX24" fmla="*/ 2341013 w 3497890"/>
                  <a:gd name="connsiteY24" fmla="*/ 446558 h 1974681"/>
                  <a:gd name="connsiteX25" fmla="*/ 2491862 w 3497890"/>
                  <a:gd name="connsiteY25" fmla="*/ 690338 h 1974681"/>
                  <a:gd name="connsiteX26" fmla="*/ 2864721 w 3497890"/>
                  <a:gd name="connsiteY26" fmla="*/ 576250 h 1974681"/>
                  <a:gd name="connsiteX27" fmla="*/ 3082734 w 3497890"/>
                  <a:gd name="connsiteY27" fmla="*/ 442212 h 1974681"/>
                  <a:gd name="connsiteX28" fmla="*/ 3495992 w 3497890"/>
                  <a:gd name="connsiteY28" fmla="*/ 55690 h 1974681"/>
                  <a:gd name="connsiteX29" fmla="*/ 3225682 w 3497890"/>
                  <a:gd name="connsiteY29" fmla="*/ 992230 h 1974681"/>
                  <a:gd name="connsiteX30" fmla="*/ 2970739 w 3497890"/>
                  <a:gd name="connsiteY30" fmla="*/ 1320487 h 1974681"/>
                  <a:gd name="connsiteX31" fmla="*/ 2714292 w 3497890"/>
                  <a:gd name="connsiteY31" fmla="*/ 1441862 h 1974681"/>
                  <a:gd name="connsiteX32" fmla="*/ 2267172 w 3497890"/>
                  <a:gd name="connsiteY32" fmla="*/ 1540104 h 1974681"/>
                  <a:gd name="connsiteX0" fmla="*/ 2220946 w 3497778"/>
                  <a:gd name="connsiteY0" fmla="*/ 1551562 h 1974681"/>
                  <a:gd name="connsiteX1" fmla="*/ 1691023 w 3497778"/>
                  <a:gd name="connsiteY1" fmla="*/ 1604483 h 1974681"/>
                  <a:gd name="connsiteX2" fmla="*/ 1266130 w 3497778"/>
                  <a:gd name="connsiteY2" fmla="*/ 1635537 h 1974681"/>
                  <a:gd name="connsiteX3" fmla="*/ 947857 w 3497778"/>
                  <a:gd name="connsiteY3" fmla="*/ 1827480 h 1974681"/>
                  <a:gd name="connsiteX4" fmla="*/ 995497 w 3497778"/>
                  <a:gd name="connsiteY4" fmla="*/ 1805759 h 1974681"/>
                  <a:gd name="connsiteX5" fmla="*/ 579562 w 3497778"/>
                  <a:gd name="connsiteY5" fmla="*/ 1974681 h 1974681"/>
                  <a:gd name="connsiteX6" fmla="*/ 73903 w 3497778"/>
                  <a:gd name="connsiteY6" fmla="*/ 1699158 h 1974681"/>
                  <a:gd name="connsiteX7" fmla="*/ 197304 w 3497778"/>
                  <a:gd name="connsiteY7" fmla="*/ 1443595 h 1974681"/>
                  <a:gd name="connsiteX8" fmla="*/ 650661 w 3497778"/>
                  <a:gd name="connsiteY8" fmla="*/ 1326730 h 1974681"/>
                  <a:gd name="connsiteX9" fmla="*/ 514431 w 3497778"/>
                  <a:gd name="connsiteY9" fmla="*/ 1014647 h 1974681"/>
                  <a:gd name="connsiteX10" fmla="*/ 90372 w 3497778"/>
                  <a:gd name="connsiteY10" fmla="*/ 832129 h 1974681"/>
                  <a:gd name="connsiteX11" fmla="*/ 54797 w 3497778"/>
                  <a:gd name="connsiteY11" fmla="*/ 826482 h 1974681"/>
                  <a:gd name="connsiteX12" fmla="*/ 434 w 3497778"/>
                  <a:gd name="connsiteY12" fmla="*/ 659405 h 1974681"/>
                  <a:gd name="connsiteX13" fmla="*/ 88047 w 3497778"/>
                  <a:gd name="connsiteY13" fmla="*/ 411904 h 1974681"/>
                  <a:gd name="connsiteX14" fmla="*/ 223979 w 3497778"/>
                  <a:gd name="connsiteY14" fmla="*/ 290998 h 1974681"/>
                  <a:gd name="connsiteX15" fmla="*/ 430072 w 3497778"/>
                  <a:gd name="connsiteY15" fmla="*/ 225961 h 1974681"/>
                  <a:gd name="connsiteX16" fmla="*/ 708044 w 3497778"/>
                  <a:gd name="connsiteY16" fmla="*/ 304873 h 1974681"/>
                  <a:gd name="connsiteX17" fmla="*/ 1062462 w 3497778"/>
                  <a:gd name="connsiteY17" fmla="*/ 441666 h 1974681"/>
                  <a:gd name="connsiteX18" fmla="*/ 1035317 w 3497778"/>
                  <a:gd name="connsiteY18" fmla="*/ 240102 h 1974681"/>
                  <a:gd name="connsiteX19" fmla="*/ 970943 w 3497778"/>
                  <a:gd name="connsiteY19" fmla="*/ 26107 h 1974681"/>
                  <a:gd name="connsiteX20" fmla="*/ 1073253 w 3497778"/>
                  <a:gd name="connsiteY20" fmla="*/ 21982 h 1974681"/>
                  <a:gd name="connsiteX21" fmla="*/ 1224984 w 3497778"/>
                  <a:gd name="connsiteY21" fmla="*/ 183203 h 1974681"/>
                  <a:gd name="connsiteX22" fmla="*/ 1401175 w 3497778"/>
                  <a:gd name="connsiteY22" fmla="*/ 355226 h 1974681"/>
                  <a:gd name="connsiteX23" fmla="*/ 2072238 w 3497778"/>
                  <a:gd name="connsiteY23" fmla="*/ 265949 h 1974681"/>
                  <a:gd name="connsiteX24" fmla="*/ 2340901 w 3497778"/>
                  <a:gd name="connsiteY24" fmla="*/ 446558 h 1974681"/>
                  <a:gd name="connsiteX25" fmla="*/ 2491750 w 3497778"/>
                  <a:gd name="connsiteY25" fmla="*/ 690338 h 1974681"/>
                  <a:gd name="connsiteX26" fmla="*/ 2864609 w 3497778"/>
                  <a:gd name="connsiteY26" fmla="*/ 576250 h 1974681"/>
                  <a:gd name="connsiteX27" fmla="*/ 3082622 w 3497778"/>
                  <a:gd name="connsiteY27" fmla="*/ 442212 h 1974681"/>
                  <a:gd name="connsiteX28" fmla="*/ 3495880 w 3497778"/>
                  <a:gd name="connsiteY28" fmla="*/ 55690 h 1974681"/>
                  <a:gd name="connsiteX29" fmla="*/ 3225570 w 3497778"/>
                  <a:gd name="connsiteY29" fmla="*/ 992230 h 1974681"/>
                  <a:gd name="connsiteX30" fmla="*/ 2970627 w 3497778"/>
                  <a:gd name="connsiteY30" fmla="*/ 1320487 h 1974681"/>
                  <a:gd name="connsiteX31" fmla="*/ 2714180 w 3497778"/>
                  <a:gd name="connsiteY31" fmla="*/ 1441862 h 1974681"/>
                  <a:gd name="connsiteX32" fmla="*/ 2267060 w 3497778"/>
                  <a:gd name="connsiteY32" fmla="*/ 1540104 h 1974681"/>
                  <a:gd name="connsiteX0" fmla="*/ 2220946 w 3497778"/>
                  <a:gd name="connsiteY0" fmla="*/ 1551562 h 1974681"/>
                  <a:gd name="connsiteX1" fmla="*/ 1691023 w 3497778"/>
                  <a:gd name="connsiteY1" fmla="*/ 1604483 h 1974681"/>
                  <a:gd name="connsiteX2" fmla="*/ 1266130 w 3497778"/>
                  <a:gd name="connsiteY2" fmla="*/ 1635537 h 1974681"/>
                  <a:gd name="connsiteX3" fmla="*/ 947857 w 3497778"/>
                  <a:gd name="connsiteY3" fmla="*/ 1827480 h 1974681"/>
                  <a:gd name="connsiteX4" fmla="*/ 995497 w 3497778"/>
                  <a:gd name="connsiteY4" fmla="*/ 1805759 h 1974681"/>
                  <a:gd name="connsiteX5" fmla="*/ 579562 w 3497778"/>
                  <a:gd name="connsiteY5" fmla="*/ 1974681 h 1974681"/>
                  <a:gd name="connsiteX6" fmla="*/ 73903 w 3497778"/>
                  <a:gd name="connsiteY6" fmla="*/ 1699158 h 1974681"/>
                  <a:gd name="connsiteX7" fmla="*/ 197304 w 3497778"/>
                  <a:gd name="connsiteY7" fmla="*/ 1443595 h 1974681"/>
                  <a:gd name="connsiteX8" fmla="*/ 650661 w 3497778"/>
                  <a:gd name="connsiteY8" fmla="*/ 1326730 h 1974681"/>
                  <a:gd name="connsiteX9" fmla="*/ 514431 w 3497778"/>
                  <a:gd name="connsiteY9" fmla="*/ 1014647 h 1974681"/>
                  <a:gd name="connsiteX10" fmla="*/ 90372 w 3497778"/>
                  <a:gd name="connsiteY10" fmla="*/ 832129 h 1974681"/>
                  <a:gd name="connsiteX11" fmla="*/ 54797 w 3497778"/>
                  <a:gd name="connsiteY11" fmla="*/ 826482 h 1974681"/>
                  <a:gd name="connsiteX12" fmla="*/ 434 w 3497778"/>
                  <a:gd name="connsiteY12" fmla="*/ 659405 h 1974681"/>
                  <a:gd name="connsiteX13" fmla="*/ 88047 w 3497778"/>
                  <a:gd name="connsiteY13" fmla="*/ 411904 h 1974681"/>
                  <a:gd name="connsiteX14" fmla="*/ 223979 w 3497778"/>
                  <a:gd name="connsiteY14" fmla="*/ 290998 h 1974681"/>
                  <a:gd name="connsiteX15" fmla="*/ 430072 w 3497778"/>
                  <a:gd name="connsiteY15" fmla="*/ 225961 h 1974681"/>
                  <a:gd name="connsiteX16" fmla="*/ 708044 w 3497778"/>
                  <a:gd name="connsiteY16" fmla="*/ 304873 h 1974681"/>
                  <a:gd name="connsiteX17" fmla="*/ 1062462 w 3497778"/>
                  <a:gd name="connsiteY17" fmla="*/ 441666 h 1974681"/>
                  <a:gd name="connsiteX18" fmla="*/ 1035317 w 3497778"/>
                  <a:gd name="connsiteY18" fmla="*/ 240102 h 1974681"/>
                  <a:gd name="connsiteX19" fmla="*/ 970943 w 3497778"/>
                  <a:gd name="connsiteY19" fmla="*/ 26107 h 1974681"/>
                  <a:gd name="connsiteX20" fmla="*/ 1073253 w 3497778"/>
                  <a:gd name="connsiteY20" fmla="*/ 21982 h 1974681"/>
                  <a:gd name="connsiteX21" fmla="*/ 1224984 w 3497778"/>
                  <a:gd name="connsiteY21" fmla="*/ 183203 h 1974681"/>
                  <a:gd name="connsiteX22" fmla="*/ 1401175 w 3497778"/>
                  <a:gd name="connsiteY22" fmla="*/ 355226 h 1974681"/>
                  <a:gd name="connsiteX23" fmla="*/ 2072238 w 3497778"/>
                  <a:gd name="connsiteY23" fmla="*/ 265949 h 1974681"/>
                  <a:gd name="connsiteX24" fmla="*/ 2340901 w 3497778"/>
                  <a:gd name="connsiteY24" fmla="*/ 446558 h 1974681"/>
                  <a:gd name="connsiteX25" fmla="*/ 2491750 w 3497778"/>
                  <a:gd name="connsiteY25" fmla="*/ 690338 h 1974681"/>
                  <a:gd name="connsiteX26" fmla="*/ 2864609 w 3497778"/>
                  <a:gd name="connsiteY26" fmla="*/ 576250 h 1974681"/>
                  <a:gd name="connsiteX27" fmla="*/ 3082622 w 3497778"/>
                  <a:gd name="connsiteY27" fmla="*/ 442212 h 1974681"/>
                  <a:gd name="connsiteX28" fmla="*/ 3495880 w 3497778"/>
                  <a:gd name="connsiteY28" fmla="*/ 55690 h 1974681"/>
                  <a:gd name="connsiteX29" fmla="*/ 3225570 w 3497778"/>
                  <a:gd name="connsiteY29" fmla="*/ 992230 h 1974681"/>
                  <a:gd name="connsiteX30" fmla="*/ 2970627 w 3497778"/>
                  <a:gd name="connsiteY30" fmla="*/ 1320487 h 1974681"/>
                  <a:gd name="connsiteX31" fmla="*/ 2714180 w 3497778"/>
                  <a:gd name="connsiteY31" fmla="*/ 1441862 h 1974681"/>
                  <a:gd name="connsiteX32" fmla="*/ 2267060 w 3497778"/>
                  <a:gd name="connsiteY32" fmla="*/ 1540104 h 1974681"/>
                  <a:gd name="connsiteX0" fmla="*/ 2220515 w 3497347"/>
                  <a:gd name="connsiteY0" fmla="*/ 1551562 h 1974681"/>
                  <a:gd name="connsiteX1" fmla="*/ 1690592 w 3497347"/>
                  <a:gd name="connsiteY1" fmla="*/ 1604483 h 1974681"/>
                  <a:gd name="connsiteX2" fmla="*/ 1265699 w 3497347"/>
                  <a:gd name="connsiteY2" fmla="*/ 1635537 h 1974681"/>
                  <a:gd name="connsiteX3" fmla="*/ 947426 w 3497347"/>
                  <a:gd name="connsiteY3" fmla="*/ 1827480 h 1974681"/>
                  <a:gd name="connsiteX4" fmla="*/ 995066 w 3497347"/>
                  <a:gd name="connsiteY4" fmla="*/ 1805759 h 1974681"/>
                  <a:gd name="connsiteX5" fmla="*/ 579131 w 3497347"/>
                  <a:gd name="connsiteY5" fmla="*/ 1974681 h 1974681"/>
                  <a:gd name="connsiteX6" fmla="*/ 73472 w 3497347"/>
                  <a:gd name="connsiteY6" fmla="*/ 1699158 h 1974681"/>
                  <a:gd name="connsiteX7" fmla="*/ 196873 w 3497347"/>
                  <a:gd name="connsiteY7" fmla="*/ 1443595 h 1974681"/>
                  <a:gd name="connsiteX8" fmla="*/ 650230 w 3497347"/>
                  <a:gd name="connsiteY8" fmla="*/ 1326730 h 1974681"/>
                  <a:gd name="connsiteX9" fmla="*/ 514000 w 3497347"/>
                  <a:gd name="connsiteY9" fmla="*/ 1014647 h 1974681"/>
                  <a:gd name="connsiteX10" fmla="*/ 89941 w 3497347"/>
                  <a:gd name="connsiteY10" fmla="*/ 832129 h 1974681"/>
                  <a:gd name="connsiteX11" fmla="*/ 3 w 3497347"/>
                  <a:gd name="connsiteY11" fmla="*/ 659405 h 1974681"/>
                  <a:gd name="connsiteX12" fmla="*/ 87616 w 3497347"/>
                  <a:gd name="connsiteY12" fmla="*/ 411904 h 1974681"/>
                  <a:gd name="connsiteX13" fmla="*/ 223548 w 3497347"/>
                  <a:gd name="connsiteY13" fmla="*/ 290998 h 1974681"/>
                  <a:gd name="connsiteX14" fmla="*/ 429641 w 3497347"/>
                  <a:gd name="connsiteY14" fmla="*/ 225961 h 1974681"/>
                  <a:gd name="connsiteX15" fmla="*/ 707613 w 3497347"/>
                  <a:gd name="connsiteY15" fmla="*/ 304873 h 1974681"/>
                  <a:gd name="connsiteX16" fmla="*/ 1062031 w 3497347"/>
                  <a:gd name="connsiteY16" fmla="*/ 441666 h 1974681"/>
                  <a:gd name="connsiteX17" fmla="*/ 1034886 w 3497347"/>
                  <a:gd name="connsiteY17" fmla="*/ 240102 h 1974681"/>
                  <a:gd name="connsiteX18" fmla="*/ 970512 w 3497347"/>
                  <a:gd name="connsiteY18" fmla="*/ 26107 h 1974681"/>
                  <a:gd name="connsiteX19" fmla="*/ 1072822 w 3497347"/>
                  <a:gd name="connsiteY19" fmla="*/ 21982 h 1974681"/>
                  <a:gd name="connsiteX20" fmla="*/ 1224553 w 3497347"/>
                  <a:gd name="connsiteY20" fmla="*/ 183203 h 1974681"/>
                  <a:gd name="connsiteX21" fmla="*/ 1400744 w 3497347"/>
                  <a:gd name="connsiteY21" fmla="*/ 355226 h 1974681"/>
                  <a:gd name="connsiteX22" fmla="*/ 2071807 w 3497347"/>
                  <a:gd name="connsiteY22" fmla="*/ 265949 h 1974681"/>
                  <a:gd name="connsiteX23" fmla="*/ 2340470 w 3497347"/>
                  <a:gd name="connsiteY23" fmla="*/ 446558 h 1974681"/>
                  <a:gd name="connsiteX24" fmla="*/ 2491319 w 3497347"/>
                  <a:gd name="connsiteY24" fmla="*/ 690338 h 1974681"/>
                  <a:gd name="connsiteX25" fmla="*/ 2864178 w 3497347"/>
                  <a:gd name="connsiteY25" fmla="*/ 576250 h 1974681"/>
                  <a:gd name="connsiteX26" fmla="*/ 3082191 w 3497347"/>
                  <a:gd name="connsiteY26" fmla="*/ 442212 h 1974681"/>
                  <a:gd name="connsiteX27" fmla="*/ 3495449 w 3497347"/>
                  <a:gd name="connsiteY27" fmla="*/ 55690 h 1974681"/>
                  <a:gd name="connsiteX28" fmla="*/ 3225139 w 3497347"/>
                  <a:gd name="connsiteY28" fmla="*/ 992230 h 1974681"/>
                  <a:gd name="connsiteX29" fmla="*/ 2970196 w 3497347"/>
                  <a:gd name="connsiteY29" fmla="*/ 1320487 h 1974681"/>
                  <a:gd name="connsiteX30" fmla="*/ 2713749 w 3497347"/>
                  <a:gd name="connsiteY30" fmla="*/ 1441862 h 1974681"/>
                  <a:gd name="connsiteX31" fmla="*/ 2266629 w 3497347"/>
                  <a:gd name="connsiteY31" fmla="*/ 1540104 h 1974681"/>
                  <a:gd name="connsiteX0" fmla="*/ 2220515 w 3497347"/>
                  <a:gd name="connsiteY0" fmla="*/ 1551562 h 1974681"/>
                  <a:gd name="connsiteX1" fmla="*/ 1690592 w 3497347"/>
                  <a:gd name="connsiteY1" fmla="*/ 1604483 h 1974681"/>
                  <a:gd name="connsiteX2" fmla="*/ 1265699 w 3497347"/>
                  <a:gd name="connsiteY2" fmla="*/ 1635537 h 1974681"/>
                  <a:gd name="connsiteX3" fmla="*/ 947426 w 3497347"/>
                  <a:gd name="connsiteY3" fmla="*/ 1827480 h 1974681"/>
                  <a:gd name="connsiteX4" fmla="*/ 995066 w 3497347"/>
                  <a:gd name="connsiteY4" fmla="*/ 1805759 h 1974681"/>
                  <a:gd name="connsiteX5" fmla="*/ 579131 w 3497347"/>
                  <a:gd name="connsiteY5" fmla="*/ 1974681 h 1974681"/>
                  <a:gd name="connsiteX6" fmla="*/ 73472 w 3497347"/>
                  <a:gd name="connsiteY6" fmla="*/ 1699158 h 1974681"/>
                  <a:gd name="connsiteX7" fmla="*/ 196873 w 3497347"/>
                  <a:gd name="connsiteY7" fmla="*/ 1443595 h 1974681"/>
                  <a:gd name="connsiteX8" fmla="*/ 650230 w 3497347"/>
                  <a:gd name="connsiteY8" fmla="*/ 1326730 h 1974681"/>
                  <a:gd name="connsiteX9" fmla="*/ 514000 w 3497347"/>
                  <a:gd name="connsiteY9" fmla="*/ 1014647 h 1974681"/>
                  <a:gd name="connsiteX10" fmla="*/ 89941 w 3497347"/>
                  <a:gd name="connsiteY10" fmla="*/ 832129 h 1974681"/>
                  <a:gd name="connsiteX11" fmla="*/ 3 w 3497347"/>
                  <a:gd name="connsiteY11" fmla="*/ 659405 h 1974681"/>
                  <a:gd name="connsiteX12" fmla="*/ 87616 w 3497347"/>
                  <a:gd name="connsiteY12" fmla="*/ 411904 h 1974681"/>
                  <a:gd name="connsiteX13" fmla="*/ 223548 w 3497347"/>
                  <a:gd name="connsiteY13" fmla="*/ 290998 h 1974681"/>
                  <a:gd name="connsiteX14" fmla="*/ 429641 w 3497347"/>
                  <a:gd name="connsiteY14" fmla="*/ 225961 h 1974681"/>
                  <a:gd name="connsiteX15" fmla="*/ 707613 w 3497347"/>
                  <a:gd name="connsiteY15" fmla="*/ 304873 h 1974681"/>
                  <a:gd name="connsiteX16" fmla="*/ 1062031 w 3497347"/>
                  <a:gd name="connsiteY16" fmla="*/ 441666 h 1974681"/>
                  <a:gd name="connsiteX17" fmla="*/ 1034886 w 3497347"/>
                  <a:gd name="connsiteY17" fmla="*/ 240102 h 1974681"/>
                  <a:gd name="connsiteX18" fmla="*/ 970512 w 3497347"/>
                  <a:gd name="connsiteY18" fmla="*/ 26107 h 1974681"/>
                  <a:gd name="connsiteX19" fmla="*/ 1072822 w 3497347"/>
                  <a:gd name="connsiteY19" fmla="*/ 21982 h 1974681"/>
                  <a:gd name="connsiteX20" fmla="*/ 1211515 w 3497347"/>
                  <a:gd name="connsiteY20" fmla="*/ 203781 h 1974681"/>
                  <a:gd name="connsiteX21" fmla="*/ 1400744 w 3497347"/>
                  <a:gd name="connsiteY21" fmla="*/ 355226 h 1974681"/>
                  <a:gd name="connsiteX22" fmla="*/ 2071807 w 3497347"/>
                  <a:gd name="connsiteY22" fmla="*/ 265949 h 1974681"/>
                  <a:gd name="connsiteX23" fmla="*/ 2340470 w 3497347"/>
                  <a:gd name="connsiteY23" fmla="*/ 446558 h 1974681"/>
                  <a:gd name="connsiteX24" fmla="*/ 2491319 w 3497347"/>
                  <a:gd name="connsiteY24" fmla="*/ 690338 h 1974681"/>
                  <a:gd name="connsiteX25" fmla="*/ 2864178 w 3497347"/>
                  <a:gd name="connsiteY25" fmla="*/ 576250 h 1974681"/>
                  <a:gd name="connsiteX26" fmla="*/ 3082191 w 3497347"/>
                  <a:gd name="connsiteY26" fmla="*/ 442212 h 1974681"/>
                  <a:gd name="connsiteX27" fmla="*/ 3495449 w 3497347"/>
                  <a:gd name="connsiteY27" fmla="*/ 55690 h 1974681"/>
                  <a:gd name="connsiteX28" fmla="*/ 3225139 w 3497347"/>
                  <a:gd name="connsiteY28" fmla="*/ 992230 h 1974681"/>
                  <a:gd name="connsiteX29" fmla="*/ 2970196 w 3497347"/>
                  <a:gd name="connsiteY29" fmla="*/ 1320487 h 1974681"/>
                  <a:gd name="connsiteX30" fmla="*/ 2713749 w 3497347"/>
                  <a:gd name="connsiteY30" fmla="*/ 1441862 h 1974681"/>
                  <a:gd name="connsiteX31" fmla="*/ 2266629 w 3497347"/>
                  <a:gd name="connsiteY31" fmla="*/ 1540104 h 1974681"/>
                  <a:gd name="connsiteX0" fmla="*/ 2220515 w 3497347"/>
                  <a:gd name="connsiteY0" fmla="*/ 1551562 h 1974681"/>
                  <a:gd name="connsiteX1" fmla="*/ 1690592 w 3497347"/>
                  <a:gd name="connsiteY1" fmla="*/ 1604483 h 1974681"/>
                  <a:gd name="connsiteX2" fmla="*/ 1265699 w 3497347"/>
                  <a:gd name="connsiteY2" fmla="*/ 1635537 h 1974681"/>
                  <a:gd name="connsiteX3" fmla="*/ 947426 w 3497347"/>
                  <a:gd name="connsiteY3" fmla="*/ 1827480 h 1974681"/>
                  <a:gd name="connsiteX4" fmla="*/ 995066 w 3497347"/>
                  <a:gd name="connsiteY4" fmla="*/ 1805759 h 1974681"/>
                  <a:gd name="connsiteX5" fmla="*/ 579131 w 3497347"/>
                  <a:gd name="connsiteY5" fmla="*/ 1974681 h 1974681"/>
                  <a:gd name="connsiteX6" fmla="*/ 73472 w 3497347"/>
                  <a:gd name="connsiteY6" fmla="*/ 1699158 h 1974681"/>
                  <a:gd name="connsiteX7" fmla="*/ 196873 w 3497347"/>
                  <a:gd name="connsiteY7" fmla="*/ 1443595 h 1974681"/>
                  <a:gd name="connsiteX8" fmla="*/ 650230 w 3497347"/>
                  <a:gd name="connsiteY8" fmla="*/ 1326730 h 1974681"/>
                  <a:gd name="connsiteX9" fmla="*/ 514000 w 3497347"/>
                  <a:gd name="connsiteY9" fmla="*/ 1014647 h 1974681"/>
                  <a:gd name="connsiteX10" fmla="*/ 89941 w 3497347"/>
                  <a:gd name="connsiteY10" fmla="*/ 832129 h 1974681"/>
                  <a:gd name="connsiteX11" fmla="*/ 3 w 3497347"/>
                  <a:gd name="connsiteY11" fmla="*/ 659405 h 1974681"/>
                  <a:gd name="connsiteX12" fmla="*/ 87616 w 3497347"/>
                  <a:gd name="connsiteY12" fmla="*/ 411904 h 1974681"/>
                  <a:gd name="connsiteX13" fmla="*/ 223548 w 3497347"/>
                  <a:gd name="connsiteY13" fmla="*/ 290998 h 1974681"/>
                  <a:gd name="connsiteX14" fmla="*/ 429641 w 3497347"/>
                  <a:gd name="connsiteY14" fmla="*/ 225961 h 1974681"/>
                  <a:gd name="connsiteX15" fmla="*/ 707613 w 3497347"/>
                  <a:gd name="connsiteY15" fmla="*/ 304873 h 1974681"/>
                  <a:gd name="connsiteX16" fmla="*/ 1062031 w 3497347"/>
                  <a:gd name="connsiteY16" fmla="*/ 441666 h 1974681"/>
                  <a:gd name="connsiteX17" fmla="*/ 1034886 w 3497347"/>
                  <a:gd name="connsiteY17" fmla="*/ 240102 h 1974681"/>
                  <a:gd name="connsiteX18" fmla="*/ 970512 w 3497347"/>
                  <a:gd name="connsiteY18" fmla="*/ 26107 h 1974681"/>
                  <a:gd name="connsiteX19" fmla="*/ 1072822 w 3497347"/>
                  <a:gd name="connsiteY19" fmla="*/ 21982 h 1974681"/>
                  <a:gd name="connsiteX20" fmla="*/ 1211515 w 3497347"/>
                  <a:gd name="connsiteY20" fmla="*/ 203781 h 1974681"/>
                  <a:gd name="connsiteX21" fmla="*/ 1400744 w 3497347"/>
                  <a:gd name="connsiteY21" fmla="*/ 355226 h 1974681"/>
                  <a:gd name="connsiteX22" fmla="*/ 2071807 w 3497347"/>
                  <a:gd name="connsiteY22" fmla="*/ 265949 h 1974681"/>
                  <a:gd name="connsiteX23" fmla="*/ 2340470 w 3497347"/>
                  <a:gd name="connsiteY23" fmla="*/ 446558 h 1974681"/>
                  <a:gd name="connsiteX24" fmla="*/ 2491319 w 3497347"/>
                  <a:gd name="connsiteY24" fmla="*/ 690338 h 1974681"/>
                  <a:gd name="connsiteX25" fmla="*/ 2864178 w 3497347"/>
                  <a:gd name="connsiteY25" fmla="*/ 576250 h 1974681"/>
                  <a:gd name="connsiteX26" fmla="*/ 3082191 w 3497347"/>
                  <a:gd name="connsiteY26" fmla="*/ 442212 h 1974681"/>
                  <a:gd name="connsiteX27" fmla="*/ 3495449 w 3497347"/>
                  <a:gd name="connsiteY27" fmla="*/ 55690 h 1974681"/>
                  <a:gd name="connsiteX28" fmla="*/ 3225139 w 3497347"/>
                  <a:gd name="connsiteY28" fmla="*/ 992230 h 1974681"/>
                  <a:gd name="connsiteX29" fmla="*/ 2970196 w 3497347"/>
                  <a:gd name="connsiteY29" fmla="*/ 1320487 h 1974681"/>
                  <a:gd name="connsiteX30" fmla="*/ 2713749 w 3497347"/>
                  <a:gd name="connsiteY30" fmla="*/ 1441862 h 1974681"/>
                  <a:gd name="connsiteX31" fmla="*/ 2266629 w 3497347"/>
                  <a:gd name="connsiteY31" fmla="*/ 1540104 h 1974681"/>
                  <a:gd name="connsiteX0" fmla="*/ 2220515 w 3497347"/>
                  <a:gd name="connsiteY0" fmla="*/ 1551562 h 1974681"/>
                  <a:gd name="connsiteX1" fmla="*/ 1690592 w 3497347"/>
                  <a:gd name="connsiteY1" fmla="*/ 1604483 h 1974681"/>
                  <a:gd name="connsiteX2" fmla="*/ 1265699 w 3497347"/>
                  <a:gd name="connsiteY2" fmla="*/ 1635537 h 1974681"/>
                  <a:gd name="connsiteX3" fmla="*/ 947426 w 3497347"/>
                  <a:gd name="connsiteY3" fmla="*/ 1827480 h 1974681"/>
                  <a:gd name="connsiteX4" fmla="*/ 995066 w 3497347"/>
                  <a:gd name="connsiteY4" fmla="*/ 1805759 h 1974681"/>
                  <a:gd name="connsiteX5" fmla="*/ 579131 w 3497347"/>
                  <a:gd name="connsiteY5" fmla="*/ 1974681 h 1974681"/>
                  <a:gd name="connsiteX6" fmla="*/ 73472 w 3497347"/>
                  <a:gd name="connsiteY6" fmla="*/ 1699158 h 1974681"/>
                  <a:gd name="connsiteX7" fmla="*/ 196873 w 3497347"/>
                  <a:gd name="connsiteY7" fmla="*/ 1443595 h 1974681"/>
                  <a:gd name="connsiteX8" fmla="*/ 650230 w 3497347"/>
                  <a:gd name="connsiteY8" fmla="*/ 1326730 h 1974681"/>
                  <a:gd name="connsiteX9" fmla="*/ 514000 w 3497347"/>
                  <a:gd name="connsiteY9" fmla="*/ 1014647 h 1974681"/>
                  <a:gd name="connsiteX10" fmla="*/ 89941 w 3497347"/>
                  <a:gd name="connsiteY10" fmla="*/ 832129 h 1974681"/>
                  <a:gd name="connsiteX11" fmla="*/ 3 w 3497347"/>
                  <a:gd name="connsiteY11" fmla="*/ 659405 h 1974681"/>
                  <a:gd name="connsiteX12" fmla="*/ 87616 w 3497347"/>
                  <a:gd name="connsiteY12" fmla="*/ 411904 h 1974681"/>
                  <a:gd name="connsiteX13" fmla="*/ 223548 w 3497347"/>
                  <a:gd name="connsiteY13" fmla="*/ 290998 h 1974681"/>
                  <a:gd name="connsiteX14" fmla="*/ 429641 w 3497347"/>
                  <a:gd name="connsiteY14" fmla="*/ 225961 h 1974681"/>
                  <a:gd name="connsiteX15" fmla="*/ 707613 w 3497347"/>
                  <a:gd name="connsiteY15" fmla="*/ 304873 h 1974681"/>
                  <a:gd name="connsiteX16" fmla="*/ 1062031 w 3497347"/>
                  <a:gd name="connsiteY16" fmla="*/ 441666 h 1974681"/>
                  <a:gd name="connsiteX17" fmla="*/ 1034886 w 3497347"/>
                  <a:gd name="connsiteY17" fmla="*/ 240102 h 1974681"/>
                  <a:gd name="connsiteX18" fmla="*/ 970512 w 3497347"/>
                  <a:gd name="connsiteY18" fmla="*/ 26107 h 1974681"/>
                  <a:gd name="connsiteX19" fmla="*/ 1072822 w 3497347"/>
                  <a:gd name="connsiteY19" fmla="*/ 21982 h 1974681"/>
                  <a:gd name="connsiteX20" fmla="*/ 1211515 w 3497347"/>
                  <a:gd name="connsiteY20" fmla="*/ 203781 h 1974681"/>
                  <a:gd name="connsiteX21" fmla="*/ 1400744 w 3497347"/>
                  <a:gd name="connsiteY21" fmla="*/ 355226 h 1974681"/>
                  <a:gd name="connsiteX22" fmla="*/ 2071807 w 3497347"/>
                  <a:gd name="connsiteY22" fmla="*/ 265949 h 1974681"/>
                  <a:gd name="connsiteX23" fmla="*/ 2340470 w 3497347"/>
                  <a:gd name="connsiteY23" fmla="*/ 446558 h 1974681"/>
                  <a:gd name="connsiteX24" fmla="*/ 2491319 w 3497347"/>
                  <a:gd name="connsiteY24" fmla="*/ 690338 h 1974681"/>
                  <a:gd name="connsiteX25" fmla="*/ 2864178 w 3497347"/>
                  <a:gd name="connsiteY25" fmla="*/ 576250 h 1974681"/>
                  <a:gd name="connsiteX26" fmla="*/ 3082191 w 3497347"/>
                  <a:gd name="connsiteY26" fmla="*/ 442212 h 1974681"/>
                  <a:gd name="connsiteX27" fmla="*/ 3495449 w 3497347"/>
                  <a:gd name="connsiteY27" fmla="*/ 55690 h 1974681"/>
                  <a:gd name="connsiteX28" fmla="*/ 3225139 w 3497347"/>
                  <a:gd name="connsiteY28" fmla="*/ 992230 h 1974681"/>
                  <a:gd name="connsiteX29" fmla="*/ 2970196 w 3497347"/>
                  <a:gd name="connsiteY29" fmla="*/ 1320487 h 1974681"/>
                  <a:gd name="connsiteX30" fmla="*/ 2713749 w 3497347"/>
                  <a:gd name="connsiteY30" fmla="*/ 1441862 h 1974681"/>
                  <a:gd name="connsiteX31" fmla="*/ 2266629 w 3497347"/>
                  <a:gd name="connsiteY31" fmla="*/ 1540104 h 1974681"/>
                  <a:gd name="connsiteX0" fmla="*/ 2220515 w 3497347"/>
                  <a:gd name="connsiteY0" fmla="*/ 1551562 h 1974681"/>
                  <a:gd name="connsiteX1" fmla="*/ 1690592 w 3497347"/>
                  <a:gd name="connsiteY1" fmla="*/ 1604483 h 1974681"/>
                  <a:gd name="connsiteX2" fmla="*/ 1265699 w 3497347"/>
                  <a:gd name="connsiteY2" fmla="*/ 1635537 h 1974681"/>
                  <a:gd name="connsiteX3" fmla="*/ 947426 w 3497347"/>
                  <a:gd name="connsiteY3" fmla="*/ 1827480 h 1974681"/>
                  <a:gd name="connsiteX4" fmla="*/ 995066 w 3497347"/>
                  <a:gd name="connsiteY4" fmla="*/ 1805759 h 1974681"/>
                  <a:gd name="connsiteX5" fmla="*/ 579131 w 3497347"/>
                  <a:gd name="connsiteY5" fmla="*/ 1974681 h 1974681"/>
                  <a:gd name="connsiteX6" fmla="*/ 73472 w 3497347"/>
                  <a:gd name="connsiteY6" fmla="*/ 1699158 h 1974681"/>
                  <a:gd name="connsiteX7" fmla="*/ 196873 w 3497347"/>
                  <a:gd name="connsiteY7" fmla="*/ 1443595 h 1974681"/>
                  <a:gd name="connsiteX8" fmla="*/ 650230 w 3497347"/>
                  <a:gd name="connsiteY8" fmla="*/ 1326730 h 1974681"/>
                  <a:gd name="connsiteX9" fmla="*/ 514000 w 3497347"/>
                  <a:gd name="connsiteY9" fmla="*/ 1014647 h 1974681"/>
                  <a:gd name="connsiteX10" fmla="*/ 89941 w 3497347"/>
                  <a:gd name="connsiteY10" fmla="*/ 832129 h 1974681"/>
                  <a:gd name="connsiteX11" fmla="*/ 3 w 3497347"/>
                  <a:gd name="connsiteY11" fmla="*/ 659405 h 1974681"/>
                  <a:gd name="connsiteX12" fmla="*/ 87616 w 3497347"/>
                  <a:gd name="connsiteY12" fmla="*/ 411904 h 1974681"/>
                  <a:gd name="connsiteX13" fmla="*/ 223548 w 3497347"/>
                  <a:gd name="connsiteY13" fmla="*/ 290998 h 1974681"/>
                  <a:gd name="connsiteX14" fmla="*/ 429641 w 3497347"/>
                  <a:gd name="connsiteY14" fmla="*/ 225961 h 1974681"/>
                  <a:gd name="connsiteX15" fmla="*/ 707613 w 3497347"/>
                  <a:gd name="connsiteY15" fmla="*/ 304873 h 1974681"/>
                  <a:gd name="connsiteX16" fmla="*/ 1062031 w 3497347"/>
                  <a:gd name="connsiteY16" fmla="*/ 441666 h 1974681"/>
                  <a:gd name="connsiteX17" fmla="*/ 1034886 w 3497347"/>
                  <a:gd name="connsiteY17" fmla="*/ 240102 h 1974681"/>
                  <a:gd name="connsiteX18" fmla="*/ 970512 w 3497347"/>
                  <a:gd name="connsiteY18" fmla="*/ 26107 h 1974681"/>
                  <a:gd name="connsiteX19" fmla="*/ 1072822 w 3497347"/>
                  <a:gd name="connsiteY19" fmla="*/ 21982 h 1974681"/>
                  <a:gd name="connsiteX20" fmla="*/ 1211515 w 3497347"/>
                  <a:gd name="connsiteY20" fmla="*/ 203781 h 1974681"/>
                  <a:gd name="connsiteX21" fmla="*/ 1400744 w 3497347"/>
                  <a:gd name="connsiteY21" fmla="*/ 355226 h 1974681"/>
                  <a:gd name="connsiteX22" fmla="*/ 2071807 w 3497347"/>
                  <a:gd name="connsiteY22" fmla="*/ 265949 h 1974681"/>
                  <a:gd name="connsiteX23" fmla="*/ 2340470 w 3497347"/>
                  <a:gd name="connsiteY23" fmla="*/ 446558 h 1974681"/>
                  <a:gd name="connsiteX24" fmla="*/ 2491319 w 3497347"/>
                  <a:gd name="connsiteY24" fmla="*/ 690338 h 1974681"/>
                  <a:gd name="connsiteX25" fmla="*/ 2864178 w 3497347"/>
                  <a:gd name="connsiteY25" fmla="*/ 576250 h 1974681"/>
                  <a:gd name="connsiteX26" fmla="*/ 3082191 w 3497347"/>
                  <a:gd name="connsiteY26" fmla="*/ 442212 h 1974681"/>
                  <a:gd name="connsiteX27" fmla="*/ 3495449 w 3497347"/>
                  <a:gd name="connsiteY27" fmla="*/ 55690 h 1974681"/>
                  <a:gd name="connsiteX28" fmla="*/ 3225139 w 3497347"/>
                  <a:gd name="connsiteY28" fmla="*/ 992230 h 1974681"/>
                  <a:gd name="connsiteX29" fmla="*/ 2970196 w 3497347"/>
                  <a:gd name="connsiteY29" fmla="*/ 1320487 h 1974681"/>
                  <a:gd name="connsiteX30" fmla="*/ 2713749 w 3497347"/>
                  <a:gd name="connsiteY30" fmla="*/ 1441862 h 1974681"/>
                  <a:gd name="connsiteX31" fmla="*/ 2266629 w 3497347"/>
                  <a:gd name="connsiteY31" fmla="*/ 1540104 h 1974681"/>
                  <a:gd name="connsiteX0" fmla="*/ 2220515 w 3497347"/>
                  <a:gd name="connsiteY0" fmla="*/ 1551562 h 1974681"/>
                  <a:gd name="connsiteX1" fmla="*/ 1690592 w 3497347"/>
                  <a:gd name="connsiteY1" fmla="*/ 1604483 h 1974681"/>
                  <a:gd name="connsiteX2" fmla="*/ 1265699 w 3497347"/>
                  <a:gd name="connsiteY2" fmla="*/ 1635537 h 1974681"/>
                  <a:gd name="connsiteX3" fmla="*/ 947426 w 3497347"/>
                  <a:gd name="connsiteY3" fmla="*/ 1827480 h 1974681"/>
                  <a:gd name="connsiteX4" fmla="*/ 995066 w 3497347"/>
                  <a:gd name="connsiteY4" fmla="*/ 1805759 h 1974681"/>
                  <a:gd name="connsiteX5" fmla="*/ 579131 w 3497347"/>
                  <a:gd name="connsiteY5" fmla="*/ 1974681 h 1974681"/>
                  <a:gd name="connsiteX6" fmla="*/ 73472 w 3497347"/>
                  <a:gd name="connsiteY6" fmla="*/ 1699158 h 1974681"/>
                  <a:gd name="connsiteX7" fmla="*/ 196873 w 3497347"/>
                  <a:gd name="connsiteY7" fmla="*/ 1443595 h 1974681"/>
                  <a:gd name="connsiteX8" fmla="*/ 650230 w 3497347"/>
                  <a:gd name="connsiteY8" fmla="*/ 1326730 h 1974681"/>
                  <a:gd name="connsiteX9" fmla="*/ 514000 w 3497347"/>
                  <a:gd name="connsiteY9" fmla="*/ 1014647 h 1974681"/>
                  <a:gd name="connsiteX10" fmla="*/ 89941 w 3497347"/>
                  <a:gd name="connsiteY10" fmla="*/ 832129 h 1974681"/>
                  <a:gd name="connsiteX11" fmla="*/ 3 w 3497347"/>
                  <a:gd name="connsiteY11" fmla="*/ 659405 h 1974681"/>
                  <a:gd name="connsiteX12" fmla="*/ 87616 w 3497347"/>
                  <a:gd name="connsiteY12" fmla="*/ 411904 h 1974681"/>
                  <a:gd name="connsiteX13" fmla="*/ 223548 w 3497347"/>
                  <a:gd name="connsiteY13" fmla="*/ 290998 h 1974681"/>
                  <a:gd name="connsiteX14" fmla="*/ 429641 w 3497347"/>
                  <a:gd name="connsiteY14" fmla="*/ 225961 h 1974681"/>
                  <a:gd name="connsiteX15" fmla="*/ 707613 w 3497347"/>
                  <a:gd name="connsiteY15" fmla="*/ 304873 h 1974681"/>
                  <a:gd name="connsiteX16" fmla="*/ 1062031 w 3497347"/>
                  <a:gd name="connsiteY16" fmla="*/ 441666 h 1974681"/>
                  <a:gd name="connsiteX17" fmla="*/ 1034886 w 3497347"/>
                  <a:gd name="connsiteY17" fmla="*/ 240102 h 1974681"/>
                  <a:gd name="connsiteX18" fmla="*/ 970512 w 3497347"/>
                  <a:gd name="connsiteY18" fmla="*/ 26107 h 1974681"/>
                  <a:gd name="connsiteX19" fmla="*/ 1072822 w 3497347"/>
                  <a:gd name="connsiteY19" fmla="*/ 21982 h 1974681"/>
                  <a:gd name="connsiteX20" fmla="*/ 1211515 w 3497347"/>
                  <a:gd name="connsiteY20" fmla="*/ 203781 h 1974681"/>
                  <a:gd name="connsiteX21" fmla="*/ 1400744 w 3497347"/>
                  <a:gd name="connsiteY21" fmla="*/ 355226 h 1974681"/>
                  <a:gd name="connsiteX22" fmla="*/ 2071807 w 3497347"/>
                  <a:gd name="connsiteY22" fmla="*/ 265949 h 1974681"/>
                  <a:gd name="connsiteX23" fmla="*/ 2340470 w 3497347"/>
                  <a:gd name="connsiteY23" fmla="*/ 446558 h 1974681"/>
                  <a:gd name="connsiteX24" fmla="*/ 2491319 w 3497347"/>
                  <a:gd name="connsiteY24" fmla="*/ 690338 h 1974681"/>
                  <a:gd name="connsiteX25" fmla="*/ 2864178 w 3497347"/>
                  <a:gd name="connsiteY25" fmla="*/ 576250 h 1974681"/>
                  <a:gd name="connsiteX26" fmla="*/ 3082191 w 3497347"/>
                  <a:gd name="connsiteY26" fmla="*/ 442212 h 1974681"/>
                  <a:gd name="connsiteX27" fmla="*/ 3495449 w 3497347"/>
                  <a:gd name="connsiteY27" fmla="*/ 55690 h 1974681"/>
                  <a:gd name="connsiteX28" fmla="*/ 3225139 w 3497347"/>
                  <a:gd name="connsiteY28" fmla="*/ 992230 h 1974681"/>
                  <a:gd name="connsiteX29" fmla="*/ 2970196 w 3497347"/>
                  <a:gd name="connsiteY29" fmla="*/ 1320487 h 1974681"/>
                  <a:gd name="connsiteX30" fmla="*/ 2713749 w 3497347"/>
                  <a:gd name="connsiteY30" fmla="*/ 1441862 h 1974681"/>
                  <a:gd name="connsiteX31" fmla="*/ 2266629 w 3497347"/>
                  <a:gd name="connsiteY31" fmla="*/ 1540104 h 1974681"/>
                  <a:gd name="connsiteX0" fmla="*/ 2220515 w 3497347"/>
                  <a:gd name="connsiteY0" fmla="*/ 1551562 h 1954102"/>
                  <a:gd name="connsiteX1" fmla="*/ 1690592 w 3497347"/>
                  <a:gd name="connsiteY1" fmla="*/ 1604483 h 1954102"/>
                  <a:gd name="connsiteX2" fmla="*/ 1265699 w 3497347"/>
                  <a:gd name="connsiteY2" fmla="*/ 1635537 h 1954102"/>
                  <a:gd name="connsiteX3" fmla="*/ 947426 w 3497347"/>
                  <a:gd name="connsiteY3" fmla="*/ 1827480 h 1954102"/>
                  <a:gd name="connsiteX4" fmla="*/ 995066 w 3497347"/>
                  <a:gd name="connsiteY4" fmla="*/ 1805759 h 1954102"/>
                  <a:gd name="connsiteX5" fmla="*/ 579131 w 3497347"/>
                  <a:gd name="connsiteY5" fmla="*/ 1954102 h 1954102"/>
                  <a:gd name="connsiteX6" fmla="*/ 73472 w 3497347"/>
                  <a:gd name="connsiteY6" fmla="*/ 1699158 h 1954102"/>
                  <a:gd name="connsiteX7" fmla="*/ 196873 w 3497347"/>
                  <a:gd name="connsiteY7" fmla="*/ 1443595 h 1954102"/>
                  <a:gd name="connsiteX8" fmla="*/ 650230 w 3497347"/>
                  <a:gd name="connsiteY8" fmla="*/ 1326730 h 1954102"/>
                  <a:gd name="connsiteX9" fmla="*/ 514000 w 3497347"/>
                  <a:gd name="connsiteY9" fmla="*/ 1014647 h 1954102"/>
                  <a:gd name="connsiteX10" fmla="*/ 89941 w 3497347"/>
                  <a:gd name="connsiteY10" fmla="*/ 832129 h 1954102"/>
                  <a:gd name="connsiteX11" fmla="*/ 3 w 3497347"/>
                  <a:gd name="connsiteY11" fmla="*/ 659405 h 1954102"/>
                  <a:gd name="connsiteX12" fmla="*/ 87616 w 3497347"/>
                  <a:gd name="connsiteY12" fmla="*/ 411904 h 1954102"/>
                  <a:gd name="connsiteX13" fmla="*/ 223548 w 3497347"/>
                  <a:gd name="connsiteY13" fmla="*/ 290998 h 1954102"/>
                  <a:gd name="connsiteX14" fmla="*/ 429641 w 3497347"/>
                  <a:gd name="connsiteY14" fmla="*/ 225961 h 1954102"/>
                  <a:gd name="connsiteX15" fmla="*/ 707613 w 3497347"/>
                  <a:gd name="connsiteY15" fmla="*/ 304873 h 1954102"/>
                  <a:gd name="connsiteX16" fmla="*/ 1062031 w 3497347"/>
                  <a:gd name="connsiteY16" fmla="*/ 441666 h 1954102"/>
                  <a:gd name="connsiteX17" fmla="*/ 1034886 w 3497347"/>
                  <a:gd name="connsiteY17" fmla="*/ 240102 h 1954102"/>
                  <a:gd name="connsiteX18" fmla="*/ 970512 w 3497347"/>
                  <a:gd name="connsiteY18" fmla="*/ 26107 h 1954102"/>
                  <a:gd name="connsiteX19" fmla="*/ 1072822 w 3497347"/>
                  <a:gd name="connsiteY19" fmla="*/ 21982 h 1954102"/>
                  <a:gd name="connsiteX20" fmla="*/ 1211515 w 3497347"/>
                  <a:gd name="connsiteY20" fmla="*/ 203781 h 1954102"/>
                  <a:gd name="connsiteX21" fmla="*/ 1400744 w 3497347"/>
                  <a:gd name="connsiteY21" fmla="*/ 355226 h 1954102"/>
                  <a:gd name="connsiteX22" fmla="*/ 2071807 w 3497347"/>
                  <a:gd name="connsiteY22" fmla="*/ 265949 h 1954102"/>
                  <a:gd name="connsiteX23" fmla="*/ 2340470 w 3497347"/>
                  <a:gd name="connsiteY23" fmla="*/ 446558 h 1954102"/>
                  <a:gd name="connsiteX24" fmla="*/ 2491319 w 3497347"/>
                  <a:gd name="connsiteY24" fmla="*/ 690338 h 1954102"/>
                  <a:gd name="connsiteX25" fmla="*/ 2864178 w 3497347"/>
                  <a:gd name="connsiteY25" fmla="*/ 576250 h 1954102"/>
                  <a:gd name="connsiteX26" fmla="*/ 3082191 w 3497347"/>
                  <a:gd name="connsiteY26" fmla="*/ 442212 h 1954102"/>
                  <a:gd name="connsiteX27" fmla="*/ 3495449 w 3497347"/>
                  <a:gd name="connsiteY27" fmla="*/ 55690 h 1954102"/>
                  <a:gd name="connsiteX28" fmla="*/ 3225139 w 3497347"/>
                  <a:gd name="connsiteY28" fmla="*/ 992230 h 1954102"/>
                  <a:gd name="connsiteX29" fmla="*/ 2970196 w 3497347"/>
                  <a:gd name="connsiteY29" fmla="*/ 1320487 h 1954102"/>
                  <a:gd name="connsiteX30" fmla="*/ 2713749 w 3497347"/>
                  <a:gd name="connsiteY30" fmla="*/ 1441862 h 1954102"/>
                  <a:gd name="connsiteX31" fmla="*/ 2266629 w 3497347"/>
                  <a:gd name="connsiteY31" fmla="*/ 1540104 h 1954102"/>
                  <a:gd name="connsiteX0" fmla="*/ 2220515 w 3497334"/>
                  <a:gd name="connsiteY0" fmla="*/ 1551562 h 1954102"/>
                  <a:gd name="connsiteX1" fmla="*/ 1690592 w 3497334"/>
                  <a:gd name="connsiteY1" fmla="*/ 1604483 h 1954102"/>
                  <a:gd name="connsiteX2" fmla="*/ 1265699 w 3497334"/>
                  <a:gd name="connsiteY2" fmla="*/ 1635537 h 1954102"/>
                  <a:gd name="connsiteX3" fmla="*/ 947426 w 3497334"/>
                  <a:gd name="connsiteY3" fmla="*/ 1827480 h 1954102"/>
                  <a:gd name="connsiteX4" fmla="*/ 995066 w 3497334"/>
                  <a:gd name="connsiteY4" fmla="*/ 1805759 h 1954102"/>
                  <a:gd name="connsiteX5" fmla="*/ 579131 w 3497334"/>
                  <a:gd name="connsiteY5" fmla="*/ 1954102 h 1954102"/>
                  <a:gd name="connsiteX6" fmla="*/ 73472 w 3497334"/>
                  <a:gd name="connsiteY6" fmla="*/ 1699158 h 1954102"/>
                  <a:gd name="connsiteX7" fmla="*/ 196873 w 3497334"/>
                  <a:gd name="connsiteY7" fmla="*/ 1443595 h 1954102"/>
                  <a:gd name="connsiteX8" fmla="*/ 650230 w 3497334"/>
                  <a:gd name="connsiteY8" fmla="*/ 1326730 h 1954102"/>
                  <a:gd name="connsiteX9" fmla="*/ 514000 w 3497334"/>
                  <a:gd name="connsiteY9" fmla="*/ 1014647 h 1954102"/>
                  <a:gd name="connsiteX10" fmla="*/ 89941 w 3497334"/>
                  <a:gd name="connsiteY10" fmla="*/ 832129 h 1954102"/>
                  <a:gd name="connsiteX11" fmla="*/ 3 w 3497334"/>
                  <a:gd name="connsiteY11" fmla="*/ 659405 h 1954102"/>
                  <a:gd name="connsiteX12" fmla="*/ 87616 w 3497334"/>
                  <a:gd name="connsiteY12" fmla="*/ 411904 h 1954102"/>
                  <a:gd name="connsiteX13" fmla="*/ 223548 w 3497334"/>
                  <a:gd name="connsiteY13" fmla="*/ 290998 h 1954102"/>
                  <a:gd name="connsiteX14" fmla="*/ 429641 w 3497334"/>
                  <a:gd name="connsiteY14" fmla="*/ 225961 h 1954102"/>
                  <a:gd name="connsiteX15" fmla="*/ 707613 w 3497334"/>
                  <a:gd name="connsiteY15" fmla="*/ 304873 h 1954102"/>
                  <a:gd name="connsiteX16" fmla="*/ 1062031 w 3497334"/>
                  <a:gd name="connsiteY16" fmla="*/ 441666 h 1954102"/>
                  <a:gd name="connsiteX17" fmla="*/ 1034886 w 3497334"/>
                  <a:gd name="connsiteY17" fmla="*/ 240102 h 1954102"/>
                  <a:gd name="connsiteX18" fmla="*/ 970512 w 3497334"/>
                  <a:gd name="connsiteY18" fmla="*/ 26107 h 1954102"/>
                  <a:gd name="connsiteX19" fmla="*/ 1072822 w 3497334"/>
                  <a:gd name="connsiteY19" fmla="*/ 21982 h 1954102"/>
                  <a:gd name="connsiteX20" fmla="*/ 1211515 w 3497334"/>
                  <a:gd name="connsiteY20" fmla="*/ 203781 h 1954102"/>
                  <a:gd name="connsiteX21" fmla="*/ 1400744 w 3497334"/>
                  <a:gd name="connsiteY21" fmla="*/ 355226 h 1954102"/>
                  <a:gd name="connsiteX22" fmla="*/ 2071807 w 3497334"/>
                  <a:gd name="connsiteY22" fmla="*/ 265949 h 1954102"/>
                  <a:gd name="connsiteX23" fmla="*/ 2340470 w 3497334"/>
                  <a:gd name="connsiteY23" fmla="*/ 446558 h 1954102"/>
                  <a:gd name="connsiteX24" fmla="*/ 2491319 w 3497334"/>
                  <a:gd name="connsiteY24" fmla="*/ 690338 h 1954102"/>
                  <a:gd name="connsiteX25" fmla="*/ 2864178 w 3497334"/>
                  <a:gd name="connsiteY25" fmla="*/ 576250 h 1954102"/>
                  <a:gd name="connsiteX26" fmla="*/ 3082191 w 3497334"/>
                  <a:gd name="connsiteY26" fmla="*/ 442212 h 1954102"/>
                  <a:gd name="connsiteX27" fmla="*/ 3495449 w 3497334"/>
                  <a:gd name="connsiteY27" fmla="*/ 55690 h 1954102"/>
                  <a:gd name="connsiteX28" fmla="*/ 3225139 w 3497334"/>
                  <a:gd name="connsiteY28" fmla="*/ 992230 h 1954102"/>
                  <a:gd name="connsiteX29" fmla="*/ 2979975 w 3497334"/>
                  <a:gd name="connsiteY29" fmla="*/ 1332834 h 1954102"/>
                  <a:gd name="connsiteX30" fmla="*/ 2713749 w 3497334"/>
                  <a:gd name="connsiteY30" fmla="*/ 1441862 h 1954102"/>
                  <a:gd name="connsiteX31" fmla="*/ 2266629 w 3497334"/>
                  <a:gd name="connsiteY31" fmla="*/ 1540104 h 1954102"/>
                  <a:gd name="connsiteX0" fmla="*/ 2220515 w 3497334"/>
                  <a:gd name="connsiteY0" fmla="*/ 1551562 h 1954102"/>
                  <a:gd name="connsiteX1" fmla="*/ 1690592 w 3497334"/>
                  <a:gd name="connsiteY1" fmla="*/ 1604483 h 1954102"/>
                  <a:gd name="connsiteX2" fmla="*/ 1265699 w 3497334"/>
                  <a:gd name="connsiteY2" fmla="*/ 1635537 h 1954102"/>
                  <a:gd name="connsiteX3" fmla="*/ 947426 w 3497334"/>
                  <a:gd name="connsiteY3" fmla="*/ 1827480 h 1954102"/>
                  <a:gd name="connsiteX4" fmla="*/ 995066 w 3497334"/>
                  <a:gd name="connsiteY4" fmla="*/ 1805759 h 1954102"/>
                  <a:gd name="connsiteX5" fmla="*/ 579131 w 3497334"/>
                  <a:gd name="connsiteY5" fmla="*/ 1954102 h 1954102"/>
                  <a:gd name="connsiteX6" fmla="*/ 73472 w 3497334"/>
                  <a:gd name="connsiteY6" fmla="*/ 1699158 h 1954102"/>
                  <a:gd name="connsiteX7" fmla="*/ 196873 w 3497334"/>
                  <a:gd name="connsiteY7" fmla="*/ 1443595 h 1954102"/>
                  <a:gd name="connsiteX8" fmla="*/ 650230 w 3497334"/>
                  <a:gd name="connsiteY8" fmla="*/ 1326730 h 1954102"/>
                  <a:gd name="connsiteX9" fmla="*/ 514000 w 3497334"/>
                  <a:gd name="connsiteY9" fmla="*/ 1014647 h 1954102"/>
                  <a:gd name="connsiteX10" fmla="*/ 89941 w 3497334"/>
                  <a:gd name="connsiteY10" fmla="*/ 832129 h 1954102"/>
                  <a:gd name="connsiteX11" fmla="*/ 3 w 3497334"/>
                  <a:gd name="connsiteY11" fmla="*/ 659405 h 1954102"/>
                  <a:gd name="connsiteX12" fmla="*/ 87616 w 3497334"/>
                  <a:gd name="connsiteY12" fmla="*/ 411904 h 1954102"/>
                  <a:gd name="connsiteX13" fmla="*/ 223548 w 3497334"/>
                  <a:gd name="connsiteY13" fmla="*/ 290998 h 1954102"/>
                  <a:gd name="connsiteX14" fmla="*/ 429641 w 3497334"/>
                  <a:gd name="connsiteY14" fmla="*/ 225961 h 1954102"/>
                  <a:gd name="connsiteX15" fmla="*/ 707613 w 3497334"/>
                  <a:gd name="connsiteY15" fmla="*/ 304873 h 1954102"/>
                  <a:gd name="connsiteX16" fmla="*/ 1062031 w 3497334"/>
                  <a:gd name="connsiteY16" fmla="*/ 441666 h 1954102"/>
                  <a:gd name="connsiteX17" fmla="*/ 1034886 w 3497334"/>
                  <a:gd name="connsiteY17" fmla="*/ 240102 h 1954102"/>
                  <a:gd name="connsiteX18" fmla="*/ 970512 w 3497334"/>
                  <a:gd name="connsiteY18" fmla="*/ 26107 h 1954102"/>
                  <a:gd name="connsiteX19" fmla="*/ 1072822 w 3497334"/>
                  <a:gd name="connsiteY19" fmla="*/ 21982 h 1954102"/>
                  <a:gd name="connsiteX20" fmla="*/ 1211515 w 3497334"/>
                  <a:gd name="connsiteY20" fmla="*/ 203781 h 1954102"/>
                  <a:gd name="connsiteX21" fmla="*/ 1400744 w 3497334"/>
                  <a:gd name="connsiteY21" fmla="*/ 355226 h 1954102"/>
                  <a:gd name="connsiteX22" fmla="*/ 2071807 w 3497334"/>
                  <a:gd name="connsiteY22" fmla="*/ 265949 h 1954102"/>
                  <a:gd name="connsiteX23" fmla="*/ 2340470 w 3497334"/>
                  <a:gd name="connsiteY23" fmla="*/ 446558 h 1954102"/>
                  <a:gd name="connsiteX24" fmla="*/ 2491319 w 3497334"/>
                  <a:gd name="connsiteY24" fmla="*/ 690338 h 1954102"/>
                  <a:gd name="connsiteX25" fmla="*/ 2864178 w 3497334"/>
                  <a:gd name="connsiteY25" fmla="*/ 576250 h 1954102"/>
                  <a:gd name="connsiteX26" fmla="*/ 3082191 w 3497334"/>
                  <a:gd name="connsiteY26" fmla="*/ 442212 h 1954102"/>
                  <a:gd name="connsiteX27" fmla="*/ 3495449 w 3497334"/>
                  <a:gd name="connsiteY27" fmla="*/ 55690 h 1954102"/>
                  <a:gd name="connsiteX28" fmla="*/ 3225139 w 3497334"/>
                  <a:gd name="connsiteY28" fmla="*/ 992230 h 1954102"/>
                  <a:gd name="connsiteX29" fmla="*/ 2979975 w 3497334"/>
                  <a:gd name="connsiteY29" fmla="*/ 1332834 h 1954102"/>
                  <a:gd name="connsiteX30" fmla="*/ 2713749 w 3497334"/>
                  <a:gd name="connsiteY30" fmla="*/ 1441862 h 1954102"/>
                  <a:gd name="connsiteX31" fmla="*/ 2266629 w 3497334"/>
                  <a:gd name="connsiteY31" fmla="*/ 1540104 h 1954102"/>
                  <a:gd name="connsiteX0" fmla="*/ 2220515 w 3497334"/>
                  <a:gd name="connsiteY0" fmla="*/ 1551562 h 1954102"/>
                  <a:gd name="connsiteX1" fmla="*/ 1690592 w 3497334"/>
                  <a:gd name="connsiteY1" fmla="*/ 1604483 h 1954102"/>
                  <a:gd name="connsiteX2" fmla="*/ 1265699 w 3497334"/>
                  <a:gd name="connsiteY2" fmla="*/ 1635537 h 1954102"/>
                  <a:gd name="connsiteX3" fmla="*/ 947426 w 3497334"/>
                  <a:gd name="connsiteY3" fmla="*/ 1827480 h 1954102"/>
                  <a:gd name="connsiteX4" fmla="*/ 995066 w 3497334"/>
                  <a:gd name="connsiteY4" fmla="*/ 1805759 h 1954102"/>
                  <a:gd name="connsiteX5" fmla="*/ 579131 w 3497334"/>
                  <a:gd name="connsiteY5" fmla="*/ 1954102 h 1954102"/>
                  <a:gd name="connsiteX6" fmla="*/ 73472 w 3497334"/>
                  <a:gd name="connsiteY6" fmla="*/ 1699158 h 1954102"/>
                  <a:gd name="connsiteX7" fmla="*/ 196873 w 3497334"/>
                  <a:gd name="connsiteY7" fmla="*/ 1443595 h 1954102"/>
                  <a:gd name="connsiteX8" fmla="*/ 650230 w 3497334"/>
                  <a:gd name="connsiteY8" fmla="*/ 1326730 h 1954102"/>
                  <a:gd name="connsiteX9" fmla="*/ 514000 w 3497334"/>
                  <a:gd name="connsiteY9" fmla="*/ 1014647 h 1954102"/>
                  <a:gd name="connsiteX10" fmla="*/ 89941 w 3497334"/>
                  <a:gd name="connsiteY10" fmla="*/ 832129 h 1954102"/>
                  <a:gd name="connsiteX11" fmla="*/ 3 w 3497334"/>
                  <a:gd name="connsiteY11" fmla="*/ 659405 h 1954102"/>
                  <a:gd name="connsiteX12" fmla="*/ 87616 w 3497334"/>
                  <a:gd name="connsiteY12" fmla="*/ 411904 h 1954102"/>
                  <a:gd name="connsiteX13" fmla="*/ 223548 w 3497334"/>
                  <a:gd name="connsiteY13" fmla="*/ 290998 h 1954102"/>
                  <a:gd name="connsiteX14" fmla="*/ 429641 w 3497334"/>
                  <a:gd name="connsiteY14" fmla="*/ 225961 h 1954102"/>
                  <a:gd name="connsiteX15" fmla="*/ 707613 w 3497334"/>
                  <a:gd name="connsiteY15" fmla="*/ 304873 h 1954102"/>
                  <a:gd name="connsiteX16" fmla="*/ 1062031 w 3497334"/>
                  <a:gd name="connsiteY16" fmla="*/ 441666 h 1954102"/>
                  <a:gd name="connsiteX17" fmla="*/ 1034886 w 3497334"/>
                  <a:gd name="connsiteY17" fmla="*/ 240102 h 1954102"/>
                  <a:gd name="connsiteX18" fmla="*/ 970512 w 3497334"/>
                  <a:gd name="connsiteY18" fmla="*/ 26107 h 1954102"/>
                  <a:gd name="connsiteX19" fmla="*/ 1072822 w 3497334"/>
                  <a:gd name="connsiteY19" fmla="*/ 21982 h 1954102"/>
                  <a:gd name="connsiteX20" fmla="*/ 1211515 w 3497334"/>
                  <a:gd name="connsiteY20" fmla="*/ 203781 h 1954102"/>
                  <a:gd name="connsiteX21" fmla="*/ 1400744 w 3497334"/>
                  <a:gd name="connsiteY21" fmla="*/ 355226 h 1954102"/>
                  <a:gd name="connsiteX22" fmla="*/ 2071807 w 3497334"/>
                  <a:gd name="connsiteY22" fmla="*/ 265949 h 1954102"/>
                  <a:gd name="connsiteX23" fmla="*/ 2340470 w 3497334"/>
                  <a:gd name="connsiteY23" fmla="*/ 446558 h 1954102"/>
                  <a:gd name="connsiteX24" fmla="*/ 2491319 w 3497334"/>
                  <a:gd name="connsiteY24" fmla="*/ 690338 h 1954102"/>
                  <a:gd name="connsiteX25" fmla="*/ 2864178 w 3497334"/>
                  <a:gd name="connsiteY25" fmla="*/ 576250 h 1954102"/>
                  <a:gd name="connsiteX26" fmla="*/ 3082191 w 3497334"/>
                  <a:gd name="connsiteY26" fmla="*/ 442212 h 1954102"/>
                  <a:gd name="connsiteX27" fmla="*/ 3495449 w 3497334"/>
                  <a:gd name="connsiteY27" fmla="*/ 55690 h 1954102"/>
                  <a:gd name="connsiteX28" fmla="*/ 3225139 w 3497334"/>
                  <a:gd name="connsiteY28" fmla="*/ 992230 h 1954102"/>
                  <a:gd name="connsiteX29" fmla="*/ 2979975 w 3497334"/>
                  <a:gd name="connsiteY29" fmla="*/ 1332834 h 1954102"/>
                  <a:gd name="connsiteX30" fmla="*/ 2713749 w 3497334"/>
                  <a:gd name="connsiteY30" fmla="*/ 1441862 h 1954102"/>
                  <a:gd name="connsiteX31" fmla="*/ 2266629 w 3497334"/>
                  <a:gd name="connsiteY31" fmla="*/ 1540104 h 1954102"/>
                  <a:gd name="connsiteX0" fmla="*/ 2220515 w 3497433"/>
                  <a:gd name="connsiteY0" fmla="*/ 1551562 h 1954102"/>
                  <a:gd name="connsiteX1" fmla="*/ 1690592 w 3497433"/>
                  <a:gd name="connsiteY1" fmla="*/ 1604483 h 1954102"/>
                  <a:gd name="connsiteX2" fmla="*/ 1265699 w 3497433"/>
                  <a:gd name="connsiteY2" fmla="*/ 1635537 h 1954102"/>
                  <a:gd name="connsiteX3" fmla="*/ 947426 w 3497433"/>
                  <a:gd name="connsiteY3" fmla="*/ 1827480 h 1954102"/>
                  <a:gd name="connsiteX4" fmla="*/ 995066 w 3497433"/>
                  <a:gd name="connsiteY4" fmla="*/ 1805759 h 1954102"/>
                  <a:gd name="connsiteX5" fmla="*/ 579131 w 3497433"/>
                  <a:gd name="connsiteY5" fmla="*/ 1954102 h 1954102"/>
                  <a:gd name="connsiteX6" fmla="*/ 73472 w 3497433"/>
                  <a:gd name="connsiteY6" fmla="*/ 1699158 h 1954102"/>
                  <a:gd name="connsiteX7" fmla="*/ 196873 w 3497433"/>
                  <a:gd name="connsiteY7" fmla="*/ 1443595 h 1954102"/>
                  <a:gd name="connsiteX8" fmla="*/ 650230 w 3497433"/>
                  <a:gd name="connsiteY8" fmla="*/ 1326730 h 1954102"/>
                  <a:gd name="connsiteX9" fmla="*/ 514000 w 3497433"/>
                  <a:gd name="connsiteY9" fmla="*/ 1014647 h 1954102"/>
                  <a:gd name="connsiteX10" fmla="*/ 89941 w 3497433"/>
                  <a:gd name="connsiteY10" fmla="*/ 832129 h 1954102"/>
                  <a:gd name="connsiteX11" fmla="*/ 3 w 3497433"/>
                  <a:gd name="connsiteY11" fmla="*/ 659405 h 1954102"/>
                  <a:gd name="connsiteX12" fmla="*/ 87616 w 3497433"/>
                  <a:gd name="connsiteY12" fmla="*/ 411904 h 1954102"/>
                  <a:gd name="connsiteX13" fmla="*/ 223548 w 3497433"/>
                  <a:gd name="connsiteY13" fmla="*/ 290998 h 1954102"/>
                  <a:gd name="connsiteX14" fmla="*/ 429641 w 3497433"/>
                  <a:gd name="connsiteY14" fmla="*/ 225961 h 1954102"/>
                  <a:gd name="connsiteX15" fmla="*/ 707613 w 3497433"/>
                  <a:gd name="connsiteY15" fmla="*/ 304873 h 1954102"/>
                  <a:gd name="connsiteX16" fmla="*/ 1062031 w 3497433"/>
                  <a:gd name="connsiteY16" fmla="*/ 441666 h 1954102"/>
                  <a:gd name="connsiteX17" fmla="*/ 1034886 w 3497433"/>
                  <a:gd name="connsiteY17" fmla="*/ 240102 h 1954102"/>
                  <a:gd name="connsiteX18" fmla="*/ 970512 w 3497433"/>
                  <a:gd name="connsiteY18" fmla="*/ 26107 h 1954102"/>
                  <a:gd name="connsiteX19" fmla="*/ 1072822 w 3497433"/>
                  <a:gd name="connsiteY19" fmla="*/ 21982 h 1954102"/>
                  <a:gd name="connsiteX20" fmla="*/ 1211515 w 3497433"/>
                  <a:gd name="connsiteY20" fmla="*/ 203781 h 1954102"/>
                  <a:gd name="connsiteX21" fmla="*/ 1400744 w 3497433"/>
                  <a:gd name="connsiteY21" fmla="*/ 355226 h 1954102"/>
                  <a:gd name="connsiteX22" fmla="*/ 2071807 w 3497433"/>
                  <a:gd name="connsiteY22" fmla="*/ 265949 h 1954102"/>
                  <a:gd name="connsiteX23" fmla="*/ 2340470 w 3497433"/>
                  <a:gd name="connsiteY23" fmla="*/ 446558 h 1954102"/>
                  <a:gd name="connsiteX24" fmla="*/ 2491319 w 3497433"/>
                  <a:gd name="connsiteY24" fmla="*/ 690338 h 1954102"/>
                  <a:gd name="connsiteX25" fmla="*/ 2864178 w 3497433"/>
                  <a:gd name="connsiteY25" fmla="*/ 576250 h 1954102"/>
                  <a:gd name="connsiteX26" fmla="*/ 3082191 w 3497433"/>
                  <a:gd name="connsiteY26" fmla="*/ 442212 h 1954102"/>
                  <a:gd name="connsiteX27" fmla="*/ 3495449 w 3497433"/>
                  <a:gd name="connsiteY27" fmla="*/ 55690 h 1954102"/>
                  <a:gd name="connsiteX28" fmla="*/ 3225139 w 3497433"/>
                  <a:gd name="connsiteY28" fmla="*/ 992230 h 1954102"/>
                  <a:gd name="connsiteX29" fmla="*/ 2910510 w 3497433"/>
                  <a:gd name="connsiteY29" fmla="*/ 1296286 h 1954102"/>
                  <a:gd name="connsiteX30" fmla="*/ 2713749 w 3497433"/>
                  <a:gd name="connsiteY30" fmla="*/ 1441862 h 1954102"/>
                  <a:gd name="connsiteX31" fmla="*/ 2266629 w 3497433"/>
                  <a:gd name="connsiteY31" fmla="*/ 1540104 h 1954102"/>
                  <a:gd name="connsiteX0" fmla="*/ 2220515 w 3495918"/>
                  <a:gd name="connsiteY0" fmla="*/ 1551562 h 1954102"/>
                  <a:gd name="connsiteX1" fmla="*/ 1690592 w 3495918"/>
                  <a:gd name="connsiteY1" fmla="*/ 1604483 h 1954102"/>
                  <a:gd name="connsiteX2" fmla="*/ 1265699 w 3495918"/>
                  <a:gd name="connsiteY2" fmla="*/ 1635537 h 1954102"/>
                  <a:gd name="connsiteX3" fmla="*/ 947426 w 3495918"/>
                  <a:gd name="connsiteY3" fmla="*/ 1827480 h 1954102"/>
                  <a:gd name="connsiteX4" fmla="*/ 995066 w 3495918"/>
                  <a:gd name="connsiteY4" fmla="*/ 1805759 h 1954102"/>
                  <a:gd name="connsiteX5" fmla="*/ 579131 w 3495918"/>
                  <a:gd name="connsiteY5" fmla="*/ 1954102 h 1954102"/>
                  <a:gd name="connsiteX6" fmla="*/ 73472 w 3495918"/>
                  <a:gd name="connsiteY6" fmla="*/ 1699158 h 1954102"/>
                  <a:gd name="connsiteX7" fmla="*/ 196873 w 3495918"/>
                  <a:gd name="connsiteY7" fmla="*/ 1443595 h 1954102"/>
                  <a:gd name="connsiteX8" fmla="*/ 650230 w 3495918"/>
                  <a:gd name="connsiteY8" fmla="*/ 1326730 h 1954102"/>
                  <a:gd name="connsiteX9" fmla="*/ 514000 w 3495918"/>
                  <a:gd name="connsiteY9" fmla="*/ 1014647 h 1954102"/>
                  <a:gd name="connsiteX10" fmla="*/ 89941 w 3495918"/>
                  <a:gd name="connsiteY10" fmla="*/ 832129 h 1954102"/>
                  <a:gd name="connsiteX11" fmla="*/ 3 w 3495918"/>
                  <a:gd name="connsiteY11" fmla="*/ 659405 h 1954102"/>
                  <a:gd name="connsiteX12" fmla="*/ 87616 w 3495918"/>
                  <a:gd name="connsiteY12" fmla="*/ 411904 h 1954102"/>
                  <a:gd name="connsiteX13" fmla="*/ 223548 w 3495918"/>
                  <a:gd name="connsiteY13" fmla="*/ 290998 h 1954102"/>
                  <a:gd name="connsiteX14" fmla="*/ 429641 w 3495918"/>
                  <a:gd name="connsiteY14" fmla="*/ 225961 h 1954102"/>
                  <a:gd name="connsiteX15" fmla="*/ 707613 w 3495918"/>
                  <a:gd name="connsiteY15" fmla="*/ 304873 h 1954102"/>
                  <a:gd name="connsiteX16" fmla="*/ 1062031 w 3495918"/>
                  <a:gd name="connsiteY16" fmla="*/ 441666 h 1954102"/>
                  <a:gd name="connsiteX17" fmla="*/ 1034886 w 3495918"/>
                  <a:gd name="connsiteY17" fmla="*/ 240102 h 1954102"/>
                  <a:gd name="connsiteX18" fmla="*/ 970512 w 3495918"/>
                  <a:gd name="connsiteY18" fmla="*/ 26107 h 1954102"/>
                  <a:gd name="connsiteX19" fmla="*/ 1072822 w 3495918"/>
                  <a:gd name="connsiteY19" fmla="*/ 21982 h 1954102"/>
                  <a:gd name="connsiteX20" fmla="*/ 1211515 w 3495918"/>
                  <a:gd name="connsiteY20" fmla="*/ 203781 h 1954102"/>
                  <a:gd name="connsiteX21" fmla="*/ 1400744 w 3495918"/>
                  <a:gd name="connsiteY21" fmla="*/ 355226 h 1954102"/>
                  <a:gd name="connsiteX22" fmla="*/ 2071807 w 3495918"/>
                  <a:gd name="connsiteY22" fmla="*/ 265949 h 1954102"/>
                  <a:gd name="connsiteX23" fmla="*/ 2340470 w 3495918"/>
                  <a:gd name="connsiteY23" fmla="*/ 446558 h 1954102"/>
                  <a:gd name="connsiteX24" fmla="*/ 2491319 w 3495918"/>
                  <a:gd name="connsiteY24" fmla="*/ 690338 h 1954102"/>
                  <a:gd name="connsiteX25" fmla="*/ 2864178 w 3495918"/>
                  <a:gd name="connsiteY25" fmla="*/ 576250 h 1954102"/>
                  <a:gd name="connsiteX26" fmla="*/ 3082191 w 3495918"/>
                  <a:gd name="connsiteY26" fmla="*/ 442212 h 1954102"/>
                  <a:gd name="connsiteX27" fmla="*/ 3495449 w 3495918"/>
                  <a:gd name="connsiteY27" fmla="*/ 55690 h 1954102"/>
                  <a:gd name="connsiteX28" fmla="*/ 3158933 w 3495918"/>
                  <a:gd name="connsiteY28" fmla="*/ 975510 h 1954102"/>
                  <a:gd name="connsiteX29" fmla="*/ 2910510 w 3495918"/>
                  <a:gd name="connsiteY29" fmla="*/ 1296286 h 1954102"/>
                  <a:gd name="connsiteX30" fmla="*/ 2713749 w 3495918"/>
                  <a:gd name="connsiteY30" fmla="*/ 1441862 h 1954102"/>
                  <a:gd name="connsiteX31" fmla="*/ 2266629 w 3495918"/>
                  <a:gd name="connsiteY31" fmla="*/ 1540104 h 1954102"/>
                  <a:gd name="connsiteX0" fmla="*/ 2220515 w 3495918"/>
                  <a:gd name="connsiteY0" fmla="*/ 1551562 h 1954102"/>
                  <a:gd name="connsiteX1" fmla="*/ 1690592 w 3495918"/>
                  <a:gd name="connsiteY1" fmla="*/ 1604483 h 1954102"/>
                  <a:gd name="connsiteX2" fmla="*/ 1265699 w 3495918"/>
                  <a:gd name="connsiteY2" fmla="*/ 1635537 h 1954102"/>
                  <a:gd name="connsiteX3" fmla="*/ 947426 w 3495918"/>
                  <a:gd name="connsiteY3" fmla="*/ 1827480 h 1954102"/>
                  <a:gd name="connsiteX4" fmla="*/ 995066 w 3495918"/>
                  <a:gd name="connsiteY4" fmla="*/ 1805759 h 1954102"/>
                  <a:gd name="connsiteX5" fmla="*/ 579131 w 3495918"/>
                  <a:gd name="connsiteY5" fmla="*/ 1954102 h 1954102"/>
                  <a:gd name="connsiteX6" fmla="*/ 73472 w 3495918"/>
                  <a:gd name="connsiteY6" fmla="*/ 1699158 h 1954102"/>
                  <a:gd name="connsiteX7" fmla="*/ 196873 w 3495918"/>
                  <a:gd name="connsiteY7" fmla="*/ 1443595 h 1954102"/>
                  <a:gd name="connsiteX8" fmla="*/ 650230 w 3495918"/>
                  <a:gd name="connsiteY8" fmla="*/ 1326730 h 1954102"/>
                  <a:gd name="connsiteX9" fmla="*/ 514000 w 3495918"/>
                  <a:gd name="connsiteY9" fmla="*/ 1014647 h 1954102"/>
                  <a:gd name="connsiteX10" fmla="*/ 89941 w 3495918"/>
                  <a:gd name="connsiteY10" fmla="*/ 832129 h 1954102"/>
                  <a:gd name="connsiteX11" fmla="*/ 3 w 3495918"/>
                  <a:gd name="connsiteY11" fmla="*/ 659405 h 1954102"/>
                  <a:gd name="connsiteX12" fmla="*/ 87616 w 3495918"/>
                  <a:gd name="connsiteY12" fmla="*/ 411904 h 1954102"/>
                  <a:gd name="connsiteX13" fmla="*/ 223548 w 3495918"/>
                  <a:gd name="connsiteY13" fmla="*/ 290998 h 1954102"/>
                  <a:gd name="connsiteX14" fmla="*/ 429641 w 3495918"/>
                  <a:gd name="connsiteY14" fmla="*/ 225961 h 1954102"/>
                  <a:gd name="connsiteX15" fmla="*/ 707613 w 3495918"/>
                  <a:gd name="connsiteY15" fmla="*/ 304873 h 1954102"/>
                  <a:gd name="connsiteX16" fmla="*/ 1062031 w 3495918"/>
                  <a:gd name="connsiteY16" fmla="*/ 441666 h 1954102"/>
                  <a:gd name="connsiteX17" fmla="*/ 1034886 w 3495918"/>
                  <a:gd name="connsiteY17" fmla="*/ 240102 h 1954102"/>
                  <a:gd name="connsiteX18" fmla="*/ 970512 w 3495918"/>
                  <a:gd name="connsiteY18" fmla="*/ 26107 h 1954102"/>
                  <a:gd name="connsiteX19" fmla="*/ 1072822 w 3495918"/>
                  <a:gd name="connsiteY19" fmla="*/ 21982 h 1954102"/>
                  <a:gd name="connsiteX20" fmla="*/ 1211515 w 3495918"/>
                  <a:gd name="connsiteY20" fmla="*/ 203781 h 1954102"/>
                  <a:gd name="connsiteX21" fmla="*/ 1400744 w 3495918"/>
                  <a:gd name="connsiteY21" fmla="*/ 355226 h 1954102"/>
                  <a:gd name="connsiteX22" fmla="*/ 2071807 w 3495918"/>
                  <a:gd name="connsiteY22" fmla="*/ 265949 h 1954102"/>
                  <a:gd name="connsiteX23" fmla="*/ 2340470 w 3495918"/>
                  <a:gd name="connsiteY23" fmla="*/ 446558 h 1954102"/>
                  <a:gd name="connsiteX24" fmla="*/ 2491319 w 3495918"/>
                  <a:gd name="connsiteY24" fmla="*/ 690338 h 1954102"/>
                  <a:gd name="connsiteX25" fmla="*/ 2864178 w 3495918"/>
                  <a:gd name="connsiteY25" fmla="*/ 576250 h 1954102"/>
                  <a:gd name="connsiteX26" fmla="*/ 3082191 w 3495918"/>
                  <a:gd name="connsiteY26" fmla="*/ 442212 h 1954102"/>
                  <a:gd name="connsiteX27" fmla="*/ 3495449 w 3495918"/>
                  <a:gd name="connsiteY27" fmla="*/ 55690 h 1954102"/>
                  <a:gd name="connsiteX28" fmla="*/ 3158933 w 3495918"/>
                  <a:gd name="connsiteY28" fmla="*/ 975510 h 1954102"/>
                  <a:gd name="connsiteX29" fmla="*/ 2910510 w 3495918"/>
                  <a:gd name="connsiteY29" fmla="*/ 1296286 h 1954102"/>
                  <a:gd name="connsiteX30" fmla="*/ 2643128 w 3495918"/>
                  <a:gd name="connsiteY30" fmla="*/ 1441862 h 1954102"/>
                  <a:gd name="connsiteX31" fmla="*/ 2266629 w 3495918"/>
                  <a:gd name="connsiteY31" fmla="*/ 1540104 h 1954102"/>
                  <a:gd name="connsiteX0" fmla="*/ 2220515 w 3495918"/>
                  <a:gd name="connsiteY0" fmla="*/ 1551562 h 1954102"/>
                  <a:gd name="connsiteX1" fmla="*/ 1690592 w 3495918"/>
                  <a:gd name="connsiteY1" fmla="*/ 1604483 h 1954102"/>
                  <a:gd name="connsiteX2" fmla="*/ 1265699 w 3495918"/>
                  <a:gd name="connsiteY2" fmla="*/ 1635537 h 1954102"/>
                  <a:gd name="connsiteX3" fmla="*/ 947426 w 3495918"/>
                  <a:gd name="connsiteY3" fmla="*/ 1827480 h 1954102"/>
                  <a:gd name="connsiteX4" fmla="*/ 995066 w 3495918"/>
                  <a:gd name="connsiteY4" fmla="*/ 1805759 h 1954102"/>
                  <a:gd name="connsiteX5" fmla="*/ 579131 w 3495918"/>
                  <a:gd name="connsiteY5" fmla="*/ 1954102 h 1954102"/>
                  <a:gd name="connsiteX6" fmla="*/ 73472 w 3495918"/>
                  <a:gd name="connsiteY6" fmla="*/ 1699158 h 1954102"/>
                  <a:gd name="connsiteX7" fmla="*/ 196873 w 3495918"/>
                  <a:gd name="connsiteY7" fmla="*/ 1443595 h 1954102"/>
                  <a:gd name="connsiteX8" fmla="*/ 650230 w 3495918"/>
                  <a:gd name="connsiteY8" fmla="*/ 1326730 h 1954102"/>
                  <a:gd name="connsiteX9" fmla="*/ 514000 w 3495918"/>
                  <a:gd name="connsiteY9" fmla="*/ 1014647 h 1954102"/>
                  <a:gd name="connsiteX10" fmla="*/ 89941 w 3495918"/>
                  <a:gd name="connsiteY10" fmla="*/ 832129 h 1954102"/>
                  <a:gd name="connsiteX11" fmla="*/ 3 w 3495918"/>
                  <a:gd name="connsiteY11" fmla="*/ 659405 h 1954102"/>
                  <a:gd name="connsiteX12" fmla="*/ 87616 w 3495918"/>
                  <a:gd name="connsiteY12" fmla="*/ 411904 h 1954102"/>
                  <a:gd name="connsiteX13" fmla="*/ 223548 w 3495918"/>
                  <a:gd name="connsiteY13" fmla="*/ 290998 h 1954102"/>
                  <a:gd name="connsiteX14" fmla="*/ 429641 w 3495918"/>
                  <a:gd name="connsiteY14" fmla="*/ 225961 h 1954102"/>
                  <a:gd name="connsiteX15" fmla="*/ 707613 w 3495918"/>
                  <a:gd name="connsiteY15" fmla="*/ 304873 h 1954102"/>
                  <a:gd name="connsiteX16" fmla="*/ 1062031 w 3495918"/>
                  <a:gd name="connsiteY16" fmla="*/ 441666 h 1954102"/>
                  <a:gd name="connsiteX17" fmla="*/ 1034886 w 3495918"/>
                  <a:gd name="connsiteY17" fmla="*/ 240102 h 1954102"/>
                  <a:gd name="connsiteX18" fmla="*/ 970512 w 3495918"/>
                  <a:gd name="connsiteY18" fmla="*/ 26107 h 1954102"/>
                  <a:gd name="connsiteX19" fmla="*/ 1072822 w 3495918"/>
                  <a:gd name="connsiteY19" fmla="*/ 21982 h 1954102"/>
                  <a:gd name="connsiteX20" fmla="*/ 1211515 w 3495918"/>
                  <a:gd name="connsiteY20" fmla="*/ 203781 h 1954102"/>
                  <a:gd name="connsiteX21" fmla="*/ 1400744 w 3495918"/>
                  <a:gd name="connsiteY21" fmla="*/ 355226 h 1954102"/>
                  <a:gd name="connsiteX22" fmla="*/ 2071807 w 3495918"/>
                  <a:gd name="connsiteY22" fmla="*/ 265949 h 1954102"/>
                  <a:gd name="connsiteX23" fmla="*/ 2340470 w 3495918"/>
                  <a:gd name="connsiteY23" fmla="*/ 446558 h 1954102"/>
                  <a:gd name="connsiteX24" fmla="*/ 2491319 w 3495918"/>
                  <a:gd name="connsiteY24" fmla="*/ 690338 h 1954102"/>
                  <a:gd name="connsiteX25" fmla="*/ 2740592 w 3495918"/>
                  <a:gd name="connsiteY25" fmla="*/ 665424 h 1954102"/>
                  <a:gd name="connsiteX26" fmla="*/ 3082191 w 3495918"/>
                  <a:gd name="connsiteY26" fmla="*/ 442212 h 1954102"/>
                  <a:gd name="connsiteX27" fmla="*/ 3495449 w 3495918"/>
                  <a:gd name="connsiteY27" fmla="*/ 55690 h 1954102"/>
                  <a:gd name="connsiteX28" fmla="*/ 3158933 w 3495918"/>
                  <a:gd name="connsiteY28" fmla="*/ 975510 h 1954102"/>
                  <a:gd name="connsiteX29" fmla="*/ 2910510 w 3495918"/>
                  <a:gd name="connsiteY29" fmla="*/ 1296286 h 1954102"/>
                  <a:gd name="connsiteX30" fmla="*/ 2643128 w 3495918"/>
                  <a:gd name="connsiteY30" fmla="*/ 1441862 h 1954102"/>
                  <a:gd name="connsiteX31" fmla="*/ 2266629 w 3495918"/>
                  <a:gd name="connsiteY31" fmla="*/ 1540104 h 1954102"/>
                  <a:gd name="connsiteX0" fmla="*/ 2220515 w 3495918"/>
                  <a:gd name="connsiteY0" fmla="*/ 1551562 h 1954102"/>
                  <a:gd name="connsiteX1" fmla="*/ 1690592 w 3495918"/>
                  <a:gd name="connsiteY1" fmla="*/ 1604483 h 1954102"/>
                  <a:gd name="connsiteX2" fmla="*/ 1265699 w 3495918"/>
                  <a:gd name="connsiteY2" fmla="*/ 1635537 h 1954102"/>
                  <a:gd name="connsiteX3" fmla="*/ 947426 w 3495918"/>
                  <a:gd name="connsiteY3" fmla="*/ 1827480 h 1954102"/>
                  <a:gd name="connsiteX4" fmla="*/ 995066 w 3495918"/>
                  <a:gd name="connsiteY4" fmla="*/ 1805759 h 1954102"/>
                  <a:gd name="connsiteX5" fmla="*/ 579131 w 3495918"/>
                  <a:gd name="connsiteY5" fmla="*/ 1954102 h 1954102"/>
                  <a:gd name="connsiteX6" fmla="*/ 73472 w 3495918"/>
                  <a:gd name="connsiteY6" fmla="*/ 1699158 h 1954102"/>
                  <a:gd name="connsiteX7" fmla="*/ 196873 w 3495918"/>
                  <a:gd name="connsiteY7" fmla="*/ 1443595 h 1954102"/>
                  <a:gd name="connsiteX8" fmla="*/ 650230 w 3495918"/>
                  <a:gd name="connsiteY8" fmla="*/ 1326730 h 1954102"/>
                  <a:gd name="connsiteX9" fmla="*/ 514000 w 3495918"/>
                  <a:gd name="connsiteY9" fmla="*/ 1014647 h 1954102"/>
                  <a:gd name="connsiteX10" fmla="*/ 89941 w 3495918"/>
                  <a:gd name="connsiteY10" fmla="*/ 832129 h 1954102"/>
                  <a:gd name="connsiteX11" fmla="*/ 3 w 3495918"/>
                  <a:gd name="connsiteY11" fmla="*/ 659405 h 1954102"/>
                  <a:gd name="connsiteX12" fmla="*/ 87616 w 3495918"/>
                  <a:gd name="connsiteY12" fmla="*/ 411904 h 1954102"/>
                  <a:gd name="connsiteX13" fmla="*/ 245617 w 3495918"/>
                  <a:gd name="connsiteY13" fmla="*/ 274278 h 1954102"/>
                  <a:gd name="connsiteX14" fmla="*/ 429641 w 3495918"/>
                  <a:gd name="connsiteY14" fmla="*/ 225961 h 1954102"/>
                  <a:gd name="connsiteX15" fmla="*/ 707613 w 3495918"/>
                  <a:gd name="connsiteY15" fmla="*/ 304873 h 1954102"/>
                  <a:gd name="connsiteX16" fmla="*/ 1062031 w 3495918"/>
                  <a:gd name="connsiteY16" fmla="*/ 441666 h 1954102"/>
                  <a:gd name="connsiteX17" fmla="*/ 1034886 w 3495918"/>
                  <a:gd name="connsiteY17" fmla="*/ 240102 h 1954102"/>
                  <a:gd name="connsiteX18" fmla="*/ 970512 w 3495918"/>
                  <a:gd name="connsiteY18" fmla="*/ 26107 h 1954102"/>
                  <a:gd name="connsiteX19" fmla="*/ 1072822 w 3495918"/>
                  <a:gd name="connsiteY19" fmla="*/ 21982 h 1954102"/>
                  <a:gd name="connsiteX20" fmla="*/ 1211515 w 3495918"/>
                  <a:gd name="connsiteY20" fmla="*/ 203781 h 1954102"/>
                  <a:gd name="connsiteX21" fmla="*/ 1400744 w 3495918"/>
                  <a:gd name="connsiteY21" fmla="*/ 355226 h 1954102"/>
                  <a:gd name="connsiteX22" fmla="*/ 2071807 w 3495918"/>
                  <a:gd name="connsiteY22" fmla="*/ 265949 h 1954102"/>
                  <a:gd name="connsiteX23" fmla="*/ 2340470 w 3495918"/>
                  <a:gd name="connsiteY23" fmla="*/ 446558 h 1954102"/>
                  <a:gd name="connsiteX24" fmla="*/ 2491319 w 3495918"/>
                  <a:gd name="connsiteY24" fmla="*/ 690338 h 1954102"/>
                  <a:gd name="connsiteX25" fmla="*/ 2740592 w 3495918"/>
                  <a:gd name="connsiteY25" fmla="*/ 665424 h 1954102"/>
                  <a:gd name="connsiteX26" fmla="*/ 3082191 w 3495918"/>
                  <a:gd name="connsiteY26" fmla="*/ 442212 h 1954102"/>
                  <a:gd name="connsiteX27" fmla="*/ 3495449 w 3495918"/>
                  <a:gd name="connsiteY27" fmla="*/ 55690 h 1954102"/>
                  <a:gd name="connsiteX28" fmla="*/ 3158933 w 3495918"/>
                  <a:gd name="connsiteY28" fmla="*/ 975510 h 1954102"/>
                  <a:gd name="connsiteX29" fmla="*/ 2910510 w 3495918"/>
                  <a:gd name="connsiteY29" fmla="*/ 1296286 h 1954102"/>
                  <a:gd name="connsiteX30" fmla="*/ 2643128 w 3495918"/>
                  <a:gd name="connsiteY30" fmla="*/ 1441862 h 1954102"/>
                  <a:gd name="connsiteX31" fmla="*/ 2266629 w 3495918"/>
                  <a:gd name="connsiteY31" fmla="*/ 1540104 h 1954102"/>
                  <a:gd name="connsiteX0" fmla="*/ 2220515 w 3495918"/>
                  <a:gd name="connsiteY0" fmla="*/ 1551562 h 1954102"/>
                  <a:gd name="connsiteX1" fmla="*/ 1690592 w 3495918"/>
                  <a:gd name="connsiteY1" fmla="*/ 1604483 h 1954102"/>
                  <a:gd name="connsiteX2" fmla="*/ 1265699 w 3495918"/>
                  <a:gd name="connsiteY2" fmla="*/ 1635537 h 1954102"/>
                  <a:gd name="connsiteX3" fmla="*/ 947426 w 3495918"/>
                  <a:gd name="connsiteY3" fmla="*/ 1827480 h 1954102"/>
                  <a:gd name="connsiteX4" fmla="*/ 995066 w 3495918"/>
                  <a:gd name="connsiteY4" fmla="*/ 1805759 h 1954102"/>
                  <a:gd name="connsiteX5" fmla="*/ 579131 w 3495918"/>
                  <a:gd name="connsiteY5" fmla="*/ 1954102 h 1954102"/>
                  <a:gd name="connsiteX6" fmla="*/ 73472 w 3495918"/>
                  <a:gd name="connsiteY6" fmla="*/ 1699158 h 1954102"/>
                  <a:gd name="connsiteX7" fmla="*/ 196873 w 3495918"/>
                  <a:gd name="connsiteY7" fmla="*/ 1443595 h 1954102"/>
                  <a:gd name="connsiteX8" fmla="*/ 650230 w 3495918"/>
                  <a:gd name="connsiteY8" fmla="*/ 1326730 h 1954102"/>
                  <a:gd name="connsiteX9" fmla="*/ 514000 w 3495918"/>
                  <a:gd name="connsiteY9" fmla="*/ 1014647 h 1954102"/>
                  <a:gd name="connsiteX10" fmla="*/ 89941 w 3495918"/>
                  <a:gd name="connsiteY10" fmla="*/ 832129 h 1954102"/>
                  <a:gd name="connsiteX11" fmla="*/ 3 w 3495918"/>
                  <a:gd name="connsiteY11" fmla="*/ 659405 h 1954102"/>
                  <a:gd name="connsiteX12" fmla="*/ 87616 w 3495918"/>
                  <a:gd name="connsiteY12" fmla="*/ 411904 h 1954102"/>
                  <a:gd name="connsiteX13" fmla="*/ 245617 w 3495918"/>
                  <a:gd name="connsiteY13" fmla="*/ 274278 h 1954102"/>
                  <a:gd name="connsiteX14" fmla="*/ 429641 w 3495918"/>
                  <a:gd name="connsiteY14" fmla="*/ 225961 h 1954102"/>
                  <a:gd name="connsiteX15" fmla="*/ 707613 w 3495918"/>
                  <a:gd name="connsiteY15" fmla="*/ 304873 h 1954102"/>
                  <a:gd name="connsiteX16" fmla="*/ 1062031 w 3495918"/>
                  <a:gd name="connsiteY16" fmla="*/ 441666 h 1954102"/>
                  <a:gd name="connsiteX17" fmla="*/ 1034886 w 3495918"/>
                  <a:gd name="connsiteY17" fmla="*/ 240102 h 1954102"/>
                  <a:gd name="connsiteX18" fmla="*/ 970512 w 3495918"/>
                  <a:gd name="connsiteY18" fmla="*/ 26107 h 1954102"/>
                  <a:gd name="connsiteX19" fmla="*/ 1072822 w 3495918"/>
                  <a:gd name="connsiteY19" fmla="*/ 21982 h 1954102"/>
                  <a:gd name="connsiteX20" fmla="*/ 1211515 w 3495918"/>
                  <a:gd name="connsiteY20" fmla="*/ 203781 h 1954102"/>
                  <a:gd name="connsiteX21" fmla="*/ 1400744 w 3495918"/>
                  <a:gd name="connsiteY21" fmla="*/ 355226 h 1954102"/>
                  <a:gd name="connsiteX22" fmla="*/ 2071807 w 3495918"/>
                  <a:gd name="connsiteY22" fmla="*/ 265949 h 1954102"/>
                  <a:gd name="connsiteX23" fmla="*/ 2340470 w 3495918"/>
                  <a:gd name="connsiteY23" fmla="*/ 446558 h 1954102"/>
                  <a:gd name="connsiteX24" fmla="*/ 2491319 w 3495918"/>
                  <a:gd name="connsiteY24" fmla="*/ 690338 h 1954102"/>
                  <a:gd name="connsiteX25" fmla="*/ 2503354 w 3495918"/>
                  <a:gd name="connsiteY25" fmla="*/ 985899 h 1954102"/>
                  <a:gd name="connsiteX26" fmla="*/ 3082191 w 3495918"/>
                  <a:gd name="connsiteY26" fmla="*/ 442212 h 1954102"/>
                  <a:gd name="connsiteX27" fmla="*/ 3495449 w 3495918"/>
                  <a:gd name="connsiteY27" fmla="*/ 55690 h 1954102"/>
                  <a:gd name="connsiteX28" fmla="*/ 3158933 w 3495918"/>
                  <a:gd name="connsiteY28" fmla="*/ 975510 h 1954102"/>
                  <a:gd name="connsiteX29" fmla="*/ 2910510 w 3495918"/>
                  <a:gd name="connsiteY29" fmla="*/ 1296286 h 1954102"/>
                  <a:gd name="connsiteX30" fmla="*/ 2643128 w 3495918"/>
                  <a:gd name="connsiteY30" fmla="*/ 1441862 h 1954102"/>
                  <a:gd name="connsiteX31" fmla="*/ 2266629 w 3495918"/>
                  <a:gd name="connsiteY31" fmla="*/ 1540104 h 1954102"/>
                  <a:gd name="connsiteX0" fmla="*/ 2220515 w 3514545"/>
                  <a:gd name="connsiteY0" fmla="*/ 1551562 h 1954102"/>
                  <a:gd name="connsiteX1" fmla="*/ 1690592 w 3514545"/>
                  <a:gd name="connsiteY1" fmla="*/ 1604483 h 1954102"/>
                  <a:gd name="connsiteX2" fmla="*/ 1265699 w 3514545"/>
                  <a:gd name="connsiteY2" fmla="*/ 1635537 h 1954102"/>
                  <a:gd name="connsiteX3" fmla="*/ 947426 w 3514545"/>
                  <a:gd name="connsiteY3" fmla="*/ 1827480 h 1954102"/>
                  <a:gd name="connsiteX4" fmla="*/ 995066 w 3514545"/>
                  <a:gd name="connsiteY4" fmla="*/ 1805759 h 1954102"/>
                  <a:gd name="connsiteX5" fmla="*/ 579131 w 3514545"/>
                  <a:gd name="connsiteY5" fmla="*/ 1954102 h 1954102"/>
                  <a:gd name="connsiteX6" fmla="*/ 73472 w 3514545"/>
                  <a:gd name="connsiteY6" fmla="*/ 1699158 h 1954102"/>
                  <a:gd name="connsiteX7" fmla="*/ 196873 w 3514545"/>
                  <a:gd name="connsiteY7" fmla="*/ 1443595 h 1954102"/>
                  <a:gd name="connsiteX8" fmla="*/ 650230 w 3514545"/>
                  <a:gd name="connsiteY8" fmla="*/ 1326730 h 1954102"/>
                  <a:gd name="connsiteX9" fmla="*/ 514000 w 3514545"/>
                  <a:gd name="connsiteY9" fmla="*/ 1014647 h 1954102"/>
                  <a:gd name="connsiteX10" fmla="*/ 89941 w 3514545"/>
                  <a:gd name="connsiteY10" fmla="*/ 832129 h 1954102"/>
                  <a:gd name="connsiteX11" fmla="*/ 3 w 3514545"/>
                  <a:gd name="connsiteY11" fmla="*/ 659405 h 1954102"/>
                  <a:gd name="connsiteX12" fmla="*/ 87616 w 3514545"/>
                  <a:gd name="connsiteY12" fmla="*/ 411904 h 1954102"/>
                  <a:gd name="connsiteX13" fmla="*/ 245617 w 3514545"/>
                  <a:gd name="connsiteY13" fmla="*/ 274278 h 1954102"/>
                  <a:gd name="connsiteX14" fmla="*/ 429641 w 3514545"/>
                  <a:gd name="connsiteY14" fmla="*/ 225961 h 1954102"/>
                  <a:gd name="connsiteX15" fmla="*/ 707613 w 3514545"/>
                  <a:gd name="connsiteY15" fmla="*/ 304873 h 1954102"/>
                  <a:gd name="connsiteX16" fmla="*/ 1062031 w 3514545"/>
                  <a:gd name="connsiteY16" fmla="*/ 441666 h 1954102"/>
                  <a:gd name="connsiteX17" fmla="*/ 1034886 w 3514545"/>
                  <a:gd name="connsiteY17" fmla="*/ 240102 h 1954102"/>
                  <a:gd name="connsiteX18" fmla="*/ 970512 w 3514545"/>
                  <a:gd name="connsiteY18" fmla="*/ 26107 h 1954102"/>
                  <a:gd name="connsiteX19" fmla="*/ 1072822 w 3514545"/>
                  <a:gd name="connsiteY19" fmla="*/ 21982 h 1954102"/>
                  <a:gd name="connsiteX20" fmla="*/ 1211515 w 3514545"/>
                  <a:gd name="connsiteY20" fmla="*/ 203781 h 1954102"/>
                  <a:gd name="connsiteX21" fmla="*/ 1400744 w 3514545"/>
                  <a:gd name="connsiteY21" fmla="*/ 355226 h 1954102"/>
                  <a:gd name="connsiteX22" fmla="*/ 2071807 w 3514545"/>
                  <a:gd name="connsiteY22" fmla="*/ 265949 h 1954102"/>
                  <a:gd name="connsiteX23" fmla="*/ 2340470 w 3514545"/>
                  <a:gd name="connsiteY23" fmla="*/ 446558 h 1954102"/>
                  <a:gd name="connsiteX24" fmla="*/ 2491319 w 3514545"/>
                  <a:gd name="connsiteY24" fmla="*/ 690338 h 1954102"/>
                  <a:gd name="connsiteX25" fmla="*/ 2503354 w 3514545"/>
                  <a:gd name="connsiteY25" fmla="*/ 985899 h 1954102"/>
                  <a:gd name="connsiteX26" fmla="*/ 2541508 w 3514545"/>
                  <a:gd name="connsiteY26" fmla="*/ 1187662 h 1954102"/>
                  <a:gd name="connsiteX27" fmla="*/ 3495449 w 3514545"/>
                  <a:gd name="connsiteY27" fmla="*/ 55690 h 1954102"/>
                  <a:gd name="connsiteX28" fmla="*/ 3158933 w 3514545"/>
                  <a:gd name="connsiteY28" fmla="*/ 975510 h 1954102"/>
                  <a:gd name="connsiteX29" fmla="*/ 2910510 w 3514545"/>
                  <a:gd name="connsiteY29" fmla="*/ 1296286 h 1954102"/>
                  <a:gd name="connsiteX30" fmla="*/ 2643128 w 3514545"/>
                  <a:gd name="connsiteY30" fmla="*/ 1441862 h 1954102"/>
                  <a:gd name="connsiteX31" fmla="*/ 2266629 w 3514545"/>
                  <a:gd name="connsiteY31" fmla="*/ 1540104 h 1954102"/>
                  <a:gd name="connsiteX0" fmla="*/ 2220515 w 3171315"/>
                  <a:gd name="connsiteY0" fmla="*/ 1551562 h 1954102"/>
                  <a:gd name="connsiteX1" fmla="*/ 1690592 w 3171315"/>
                  <a:gd name="connsiteY1" fmla="*/ 1604483 h 1954102"/>
                  <a:gd name="connsiteX2" fmla="*/ 1265699 w 3171315"/>
                  <a:gd name="connsiteY2" fmla="*/ 1635537 h 1954102"/>
                  <a:gd name="connsiteX3" fmla="*/ 947426 w 3171315"/>
                  <a:gd name="connsiteY3" fmla="*/ 1827480 h 1954102"/>
                  <a:gd name="connsiteX4" fmla="*/ 995066 w 3171315"/>
                  <a:gd name="connsiteY4" fmla="*/ 1805759 h 1954102"/>
                  <a:gd name="connsiteX5" fmla="*/ 579131 w 3171315"/>
                  <a:gd name="connsiteY5" fmla="*/ 1954102 h 1954102"/>
                  <a:gd name="connsiteX6" fmla="*/ 73472 w 3171315"/>
                  <a:gd name="connsiteY6" fmla="*/ 1699158 h 1954102"/>
                  <a:gd name="connsiteX7" fmla="*/ 196873 w 3171315"/>
                  <a:gd name="connsiteY7" fmla="*/ 1443595 h 1954102"/>
                  <a:gd name="connsiteX8" fmla="*/ 650230 w 3171315"/>
                  <a:gd name="connsiteY8" fmla="*/ 1326730 h 1954102"/>
                  <a:gd name="connsiteX9" fmla="*/ 514000 w 3171315"/>
                  <a:gd name="connsiteY9" fmla="*/ 1014647 h 1954102"/>
                  <a:gd name="connsiteX10" fmla="*/ 89941 w 3171315"/>
                  <a:gd name="connsiteY10" fmla="*/ 832129 h 1954102"/>
                  <a:gd name="connsiteX11" fmla="*/ 3 w 3171315"/>
                  <a:gd name="connsiteY11" fmla="*/ 659405 h 1954102"/>
                  <a:gd name="connsiteX12" fmla="*/ 87616 w 3171315"/>
                  <a:gd name="connsiteY12" fmla="*/ 411904 h 1954102"/>
                  <a:gd name="connsiteX13" fmla="*/ 245617 w 3171315"/>
                  <a:gd name="connsiteY13" fmla="*/ 274278 h 1954102"/>
                  <a:gd name="connsiteX14" fmla="*/ 429641 w 3171315"/>
                  <a:gd name="connsiteY14" fmla="*/ 225961 h 1954102"/>
                  <a:gd name="connsiteX15" fmla="*/ 707613 w 3171315"/>
                  <a:gd name="connsiteY15" fmla="*/ 304873 h 1954102"/>
                  <a:gd name="connsiteX16" fmla="*/ 1062031 w 3171315"/>
                  <a:gd name="connsiteY16" fmla="*/ 441666 h 1954102"/>
                  <a:gd name="connsiteX17" fmla="*/ 1034886 w 3171315"/>
                  <a:gd name="connsiteY17" fmla="*/ 240102 h 1954102"/>
                  <a:gd name="connsiteX18" fmla="*/ 970512 w 3171315"/>
                  <a:gd name="connsiteY18" fmla="*/ 26107 h 1954102"/>
                  <a:gd name="connsiteX19" fmla="*/ 1072822 w 3171315"/>
                  <a:gd name="connsiteY19" fmla="*/ 21982 h 1954102"/>
                  <a:gd name="connsiteX20" fmla="*/ 1211515 w 3171315"/>
                  <a:gd name="connsiteY20" fmla="*/ 203781 h 1954102"/>
                  <a:gd name="connsiteX21" fmla="*/ 1400744 w 3171315"/>
                  <a:gd name="connsiteY21" fmla="*/ 355226 h 1954102"/>
                  <a:gd name="connsiteX22" fmla="*/ 2071807 w 3171315"/>
                  <a:gd name="connsiteY22" fmla="*/ 265949 h 1954102"/>
                  <a:gd name="connsiteX23" fmla="*/ 2340470 w 3171315"/>
                  <a:gd name="connsiteY23" fmla="*/ 446558 h 1954102"/>
                  <a:gd name="connsiteX24" fmla="*/ 2491319 w 3171315"/>
                  <a:gd name="connsiteY24" fmla="*/ 690338 h 1954102"/>
                  <a:gd name="connsiteX25" fmla="*/ 2503354 w 3171315"/>
                  <a:gd name="connsiteY25" fmla="*/ 985899 h 1954102"/>
                  <a:gd name="connsiteX26" fmla="*/ 2541508 w 3171315"/>
                  <a:gd name="connsiteY26" fmla="*/ 1187662 h 1954102"/>
                  <a:gd name="connsiteX27" fmla="*/ 2502358 w 3171315"/>
                  <a:gd name="connsiteY27" fmla="*/ 1379388 h 1954102"/>
                  <a:gd name="connsiteX28" fmla="*/ 3158933 w 3171315"/>
                  <a:gd name="connsiteY28" fmla="*/ 975510 h 1954102"/>
                  <a:gd name="connsiteX29" fmla="*/ 2910510 w 3171315"/>
                  <a:gd name="connsiteY29" fmla="*/ 1296286 h 1954102"/>
                  <a:gd name="connsiteX30" fmla="*/ 2643128 w 3171315"/>
                  <a:gd name="connsiteY30" fmla="*/ 1441862 h 1954102"/>
                  <a:gd name="connsiteX31" fmla="*/ 2266629 w 3171315"/>
                  <a:gd name="connsiteY31" fmla="*/ 1540104 h 1954102"/>
                  <a:gd name="connsiteX0" fmla="*/ 2220515 w 3174525"/>
                  <a:gd name="connsiteY0" fmla="*/ 1551562 h 1954102"/>
                  <a:gd name="connsiteX1" fmla="*/ 1690592 w 3174525"/>
                  <a:gd name="connsiteY1" fmla="*/ 1604483 h 1954102"/>
                  <a:gd name="connsiteX2" fmla="*/ 1265699 w 3174525"/>
                  <a:gd name="connsiteY2" fmla="*/ 1635537 h 1954102"/>
                  <a:gd name="connsiteX3" fmla="*/ 947426 w 3174525"/>
                  <a:gd name="connsiteY3" fmla="*/ 1827480 h 1954102"/>
                  <a:gd name="connsiteX4" fmla="*/ 995066 w 3174525"/>
                  <a:gd name="connsiteY4" fmla="*/ 1805759 h 1954102"/>
                  <a:gd name="connsiteX5" fmla="*/ 579131 w 3174525"/>
                  <a:gd name="connsiteY5" fmla="*/ 1954102 h 1954102"/>
                  <a:gd name="connsiteX6" fmla="*/ 73472 w 3174525"/>
                  <a:gd name="connsiteY6" fmla="*/ 1699158 h 1954102"/>
                  <a:gd name="connsiteX7" fmla="*/ 196873 w 3174525"/>
                  <a:gd name="connsiteY7" fmla="*/ 1443595 h 1954102"/>
                  <a:gd name="connsiteX8" fmla="*/ 650230 w 3174525"/>
                  <a:gd name="connsiteY8" fmla="*/ 1326730 h 1954102"/>
                  <a:gd name="connsiteX9" fmla="*/ 514000 w 3174525"/>
                  <a:gd name="connsiteY9" fmla="*/ 1014647 h 1954102"/>
                  <a:gd name="connsiteX10" fmla="*/ 89941 w 3174525"/>
                  <a:gd name="connsiteY10" fmla="*/ 832129 h 1954102"/>
                  <a:gd name="connsiteX11" fmla="*/ 3 w 3174525"/>
                  <a:gd name="connsiteY11" fmla="*/ 659405 h 1954102"/>
                  <a:gd name="connsiteX12" fmla="*/ 87616 w 3174525"/>
                  <a:gd name="connsiteY12" fmla="*/ 411904 h 1954102"/>
                  <a:gd name="connsiteX13" fmla="*/ 245617 w 3174525"/>
                  <a:gd name="connsiteY13" fmla="*/ 274278 h 1954102"/>
                  <a:gd name="connsiteX14" fmla="*/ 429641 w 3174525"/>
                  <a:gd name="connsiteY14" fmla="*/ 225961 h 1954102"/>
                  <a:gd name="connsiteX15" fmla="*/ 707613 w 3174525"/>
                  <a:gd name="connsiteY15" fmla="*/ 304873 h 1954102"/>
                  <a:gd name="connsiteX16" fmla="*/ 1062031 w 3174525"/>
                  <a:gd name="connsiteY16" fmla="*/ 441666 h 1954102"/>
                  <a:gd name="connsiteX17" fmla="*/ 1034886 w 3174525"/>
                  <a:gd name="connsiteY17" fmla="*/ 240102 h 1954102"/>
                  <a:gd name="connsiteX18" fmla="*/ 970512 w 3174525"/>
                  <a:gd name="connsiteY18" fmla="*/ 26107 h 1954102"/>
                  <a:gd name="connsiteX19" fmla="*/ 1072822 w 3174525"/>
                  <a:gd name="connsiteY19" fmla="*/ 21982 h 1954102"/>
                  <a:gd name="connsiteX20" fmla="*/ 1211515 w 3174525"/>
                  <a:gd name="connsiteY20" fmla="*/ 203781 h 1954102"/>
                  <a:gd name="connsiteX21" fmla="*/ 1400744 w 3174525"/>
                  <a:gd name="connsiteY21" fmla="*/ 355226 h 1954102"/>
                  <a:gd name="connsiteX22" fmla="*/ 2071807 w 3174525"/>
                  <a:gd name="connsiteY22" fmla="*/ 265949 h 1954102"/>
                  <a:gd name="connsiteX23" fmla="*/ 2340470 w 3174525"/>
                  <a:gd name="connsiteY23" fmla="*/ 446558 h 1954102"/>
                  <a:gd name="connsiteX24" fmla="*/ 2491319 w 3174525"/>
                  <a:gd name="connsiteY24" fmla="*/ 690338 h 1954102"/>
                  <a:gd name="connsiteX25" fmla="*/ 2503354 w 3174525"/>
                  <a:gd name="connsiteY25" fmla="*/ 985899 h 1954102"/>
                  <a:gd name="connsiteX26" fmla="*/ 2541508 w 3174525"/>
                  <a:gd name="connsiteY26" fmla="*/ 1187662 h 1954102"/>
                  <a:gd name="connsiteX27" fmla="*/ 2502358 w 3174525"/>
                  <a:gd name="connsiteY27" fmla="*/ 1379388 h 1954102"/>
                  <a:gd name="connsiteX28" fmla="*/ 3158933 w 3174525"/>
                  <a:gd name="connsiteY28" fmla="*/ 975510 h 1954102"/>
                  <a:gd name="connsiteX29" fmla="*/ 2910510 w 3174525"/>
                  <a:gd name="connsiteY29" fmla="*/ 1296286 h 1954102"/>
                  <a:gd name="connsiteX30" fmla="*/ 2266629 w 3174525"/>
                  <a:gd name="connsiteY30" fmla="*/ 1540104 h 1954102"/>
                  <a:gd name="connsiteX0" fmla="*/ 2220515 w 2913311"/>
                  <a:gd name="connsiteY0" fmla="*/ 1551562 h 1954102"/>
                  <a:gd name="connsiteX1" fmla="*/ 1690592 w 2913311"/>
                  <a:gd name="connsiteY1" fmla="*/ 1604483 h 1954102"/>
                  <a:gd name="connsiteX2" fmla="*/ 1265699 w 2913311"/>
                  <a:gd name="connsiteY2" fmla="*/ 1635537 h 1954102"/>
                  <a:gd name="connsiteX3" fmla="*/ 947426 w 2913311"/>
                  <a:gd name="connsiteY3" fmla="*/ 1827480 h 1954102"/>
                  <a:gd name="connsiteX4" fmla="*/ 995066 w 2913311"/>
                  <a:gd name="connsiteY4" fmla="*/ 1805759 h 1954102"/>
                  <a:gd name="connsiteX5" fmla="*/ 579131 w 2913311"/>
                  <a:gd name="connsiteY5" fmla="*/ 1954102 h 1954102"/>
                  <a:gd name="connsiteX6" fmla="*/ 73472 w 2913311"/>
                  <a:gd name="connsiteY6" fmla="*/ 1699158 h 1954102"/>
                  <a:gd name="connsiteX7" fmla="*/ 196873 w 2913311"/>
                  <a:gd name="connsiteY7" fmla="*/ 1443595 h 1954102"/>
                  <a:gd name="connsiteX8" fmla="*/ 650230 w 2913311"/>
                  <a:gd name="connsiteY8" fmla="*/ 1326730 h 1954102"/>
                  <a:gd name="connsiteX9" fmla="*/ 514000 w 2913311"/>
                  <a:gd name="connsiteY9" fmla="*/ 1014647 h 1954102"/>
                  <a:gd name="connsiteX10" fmla="*/ 89941 w 2913311"/>
                  <a:gd name="connsiteY10" fmla="*/ 832129 h 1954102"/>
                  <a:gd name="connsiteX11" fmla="*/ 3 w 2913311"/>
                  <a:gd name="connsiteY11" fmla="*/ 659405 h 1954102"/>
                  <a:gd name="connsiteX12" fmla="*/ 87616 w 2913311"/>
                  <a:gd name="connsiteY12" fmla="*/ 411904 h 1954102"/>
                  <a:gd name="connsiteX13" fmla="*/ 245617 w 2913311"/>
                  <a:gd name="connsiteY13" fmla="*/ 274278 h 1954102"/>
                  <a:gd name="connsiteX14" fmla="*/ 429641 w 2913311"/>
                  <a:gd name="connsiteY14" fmla="*/ 225961 h 1954102"/>
                  <a:gd name="connsiteX15" fmla="*/ 707613 w 2913311"/>
                  <a:gd name="connsiteY15" fmla="*/ 304873 h 1954102"/>
                  <a:gd name="connsiteX16" fmla="*/ 1062031 w 2913311"/>
                  <a:gd name="connsiteY16" fmla="*/ 441666 h 1954102"/>
                  <a:gd name="connsiteX17" fmla="*/ 1034886 w 2913311"/>
                  <a:gd name="connsiteY17" fmla="*/ 240102 h 1954102"/>
                  <a:gd name="connsiteX18" fmla="*/ 970512 w 2913311"/>
                  <a:gd name="connsiteY18" fmla="*/ 26107 h 1954102"/>
                  <a:gd name="connsiteX19" fmla="*/ 1072822 w 2913311"/>
                  <a:gd name="connsiteY19" fmla="*/ 21982 h 1954102"/>
                  <a:gd name="connsiteX20" fmla="*/ 1211515 w 2913311"/>
                  <a:gd name="connsiteY20" fmla="*/ 203781 h 1954102"/>
                  <a:gd name="connsiteX21" fmla="*/ 1400744 w 2913311"/>
                  <a:gd name="connsiteY21" fmla="*/ 355226 h 1954102"/>
                  <a:gd name="connsiteX22" fmla="*/ 2071807 w 2913311"/>
                  <a:gd name="connsiteY22" fmla="*/ 265949 h 1954102"/>
                  <a:gd name="connsiteX23" fmla="*/ 2340470 w 2913311"/>
                  <a:gd name="connsiteY23" fmla="*/ 446558 h 1954102"/>
                  <a:gd name="connsiteX24" fmla="*/ 2491319 w 2913311"/>
                  <a:gd name="connsiteY24" fmla="*/ 690338 h 1954102"/>
                  <a:gd name="connsiteX25" fmla="*/ 2503354 w 2913311"/>
                  <a:gd name="connsiteY25" fmla="*/ 985899 h 1954102"/>
                  <a:gd name="connsiteX26" fmla="*/ 2541508 w 2913311"/>
                  <a:gd name="connsiteY26" fmla="*/ 1187662 h 1954102"/>
                  <a:gd name="connsiteX27" fmla="*/ 2502358 w 2913311"/>
                  <a:gd name="connsiteY27" fmla="*/ 1379388 h 1954102"/>
                  <a:gd name="connsiteX28" fmla="*/ 2910510 w 2913311"/>
                  <a:gd name="connsiteY28" fmla="*/ 1296286 h 1954102"/>
                  <a:gd name="connsiteX29" fmla="*/ 2266629 w 2913311"/>
                  <a:gd name="connsiteY29" fmla="*/ 1540104 h 1954102"/>
                  <a:gd name="connsiteX0" fmla="*/ 2220515 w 2541779"/>
                  <a:gd name="connsiteY0" fmla="*/ 1551562 h 1954102"/>
                  <a:gd name="connsiteX1" fmla="*/ 1690592 w 2541779"/>
                  <a:gd name="connsiteY1" fmla="*/ 1604483 h 1954102"/>
                  <a:gd name="connsiteX2" fmla="*/ 1265699 w 2541779"/>
                  <a:gd name="connsiteY2" fmla="*/ 1635537 h 1954102"/>
                  <a:gd name="connsiteX3" fmla="*/ 947426 w 2541779"/>
                  <a:gd name="connsiteY3" fmla="*/ 1827480 h 1954102"/>
                  <a:gd name="connsiteX4" fmla="*/ 995066 w 2541779"/>
                  <a:gd name="connsiteY4" fmla="*/ 1805759 h 1954102"/>
                  <a:gd name="connsiteX5" fmla="*/ 579131 w 2541779"/>
                  <a:gd name="connsiteY5" fmla="*/ 1954102 h 1954102"/>
                  <a:gd name="connsiteX6" fmla="*/ 73472 w 2541779"/>
                  <a:gd name="connsiteY6" fmla="*/ 1699158 h 1954102"/>
                  <a:gd name="connsiteX7" fmla="*/ 196873 w 2541779"/>
                  <a:gd name="connsiteY7" fmla="*/ 1443595 h 1954102"/>
                  <a:gd name="connsiteX8" fmla="*/ 650230 w 2541779"/>
                  <a:gd name="connsiteY8" fmla="*/ 1326730 h 1954102"/>
                  <a:gd name="connsiteX9" fmla="*/ 514000 w 2541779"/>
                  <a:gd name="connsiteY9" fmla="*/ 1014647 h 1954102"/>
                  <a:gd name="connsiteX10" fmla="*/ 89941 w 2541779"/>
                  <a:gd name="connsiteY10" fmla="*/ 832129 h 1954102"/>
                  <a:gd name="connsiteX11" fmla="*/ 3 w 2541779"/>
                  <a:gd name="connsiteY11" fmla="*/ 659405 h 1954102"/>
                  <a:gd name="connsiteX12" fmla="*/ 87616 w 2541779"/>
                  <a:gd name="connsiteY12" fmla="*/ 411904 h 1954102"/>
                  <a:gd name="connsiteX13" fmla="*/ 245617 w 2541779"/>
                  <a:gd name="connsiteY13" fmla="*/ 274278 h 1954102"/>
                  <a:gd name="connsiteX14" fmla="*/ 429641 w 2541779"/>
                  <a:gd name="connsiteY14" fmla="*/ 225961 h 1954102"/>
                  <a:gd name="connsiteX15" fmla="*/ 707613 w 2541779"/>
                  <a:gd name="connsiteY15" fmla="*/ 304873 h 1954102"/>
                  <a:gd name="connsiteX16" fmla="*/ 1062031 w 2541779"/>
                  <a:gd name="connsiteY16" fmla="*/ 441666 h 1954102"/>
                  <a:gd name="connsiteX17" fmla="*/ 1034886 w 2541779"/>
                  <a:gd name="connsiteY17" fmla="*/ 240102 h 1954102"/>
                  <a:gd name="connsiteX18" fmla="*/ 970512 w 2541779"/>
                  <a:gd name="connsiteY18" fmla="*/ 26107 h 1954102"/>
                  <a:gd name="connsiteX19" fmla="*/ 1072822 w 2541779"/>
                  <a:gd name="connsiteY19" fmla="*/ 21982 h 1954102"/>
                  <a:gd name="connsiteX20" fmla="*/ 1211515 w 2541779"/>
                  <a:gd name="connsiteY20" fmla="*/ 203781 h 1954102"/>
                  <a:gd name="connsiteX21" fmla="*/ 1400744 w 2541779"/>
                  <a:gd name="connsiteY21" fmla="*/ 355226 h 1954102"/>
                  <a:gd name="connsiteX22" fmla="*/ 2071807 w 2541779"/>
                  <a:gd name="connsiteY22" fmla="*/ 265949 h 1954102"/>
                  <a:gd name="connsiteX23" fmla="*/ 2340470 w 2541779"/>
                  <a:gd name="connsiteY23" fmla="*/ 446558 h 1954102"/>
                  <a:gd name="connsiteX24" fmla="*/ 2491319 w 2541779"/>
                  <a:gd name="connsiteY24" fmla="*/ 690338 h 1954102"/>
                  <a:gd name="connsiteX25" fmla="*/ 2503354 w 2541779"/>
                  <a:gd name="connsiteY25" fmla="*/ 985899 h 1954102"/>
                  <a:gd name="connsiteX26" fmla="*/ 2541508 w 2541779"/>
                  <a:gd name="connsiteY26" fmla="*/ 1187662 h 1954102"/>
                  <a:gd name="connsiteX27" fmla="*/ 2502358 w 2541779"/>
                  <a:gd name="connsiteY27" fmla="*/ 1379388 h 1954102"/>
                  <a:gd name="connsiteX28" fmla="*/ 2266629 w 2541779"/>
                  <a:gd name="connsiteY28" fmla="*/ 1540104 h 1954102"/>
                  <a:gd name="connsiteX0" fmla="*/ 2220515 w 2547399"/>
                  <a:gd name="connsiteY0" fmla="*/ 1551562 h 1954102"/>
                  <a:gd name="connsiteX1" fmla="*/ 1690592 w 2547399"/>
                  <a:gd name="connsiteY1" fmla="*/ 1604483 h 1954102"/>
                  <a:gd name="connsiteX2" fmla="*/ 1265699 w 2547399"/>
                  <a:gd name="connsiteY2" fmla="*/ 1635537 h 1954102"/>
                  <a:gd name="connsiteX3" fmla="*/ 947426 w 2547399"/>
                  <a:gd name="connsiteY3" fmla="*/ 1827480 h 1954102"/>
                  <a:gd name="connsiteX4" fmla="*/ 995066 w 2547399"/>
                  <a:gd name="connsiteY4" fmla="*/ 1805759 h 1954102"/>
                  <a:gd name="connsiteX5" fmla="*/ 579131 w 2547399"/>
                  <a:gd name="connsiteY5" fmla="*/ 1954102 h 1954102"/>
                  <a:gd name="connsiteX6" fmla="*/ 73472 w 2547399"/>
                  <a:gd name="connsiteY6" fmla="*/ 1699158 h 1954102"/>
                  <a:gd name="connsiteX7" fmla="*/ 196873 w 2547399"/>
                  <a:gd name="connsiteY7" fmla="*/ 1443595 h 1954102"/>
                  <a:gd name="connsiteX8" fmla="*/ 650230 w 2547399"/>
                  <a:gd name="connsiteY8" fmla="*/ 1326730 h 1954102"/>
                  <a:gd name="connsiteX9" fmla="*/ 514000 w 2547399"/>
                  <a:gd name="connsiteY9" fmla="*/ 1014647 h 1954102"/>
                  <a:gd name="connsiteX10" fmla="*/ 89941 w 2547399"/>
                  <a:gd name="connsiteY10" fmla="*/ 832129 h 1954102"/>
                  <a:gd name="connsiteX11" fmla="*/ 3 w 2547399"/>
                  <a:gd name="connsiteY11" fmla="*/ 659405 h 1954102"/>
                  <a:gd name="connsiteX12" fmla="*/ 87616 w 2547399"/>
                  <a:gd name="connsiteY12" fmla="*/ 411904 h 1954102"/>
                  <a:gd name="connsiteX13" fmla="*/ 245617 w 2547399"/>
                  <a:gd name="connsiteY13" fmla="*/ 274278 h 1954102"/>
                  <a:gd name="connsiteX14" fmla="*/ 429641 w 2547399"/>
                  <a:gd name="connsiteY14" fmla="*/ 225961 h 1954102"/>
                  <a:gd name="connsiteX15" fmla="*/ 707613 w 2547399"/>
                  <a:gd name="connsiteY15" fmla="*/ 304873 h 1954102"/>
                  <a:gd name="connsiteX16" fmla="*/ 1062031 w 2547399"/>
                  <a:gd name="connsiteY16" fmla="*/ 441666 h 1954102"/>
                  <a:gd name="connsiteX17" fmla="*/ 1034886 w 2547399"/>
                  <a:gd name="connsiteY17" fmla="*/ 240102 h 1954102"/>
                  <a:gd name="connsiteX18" fmla="*/ 970512 w 2547399"/>
                  <a:gd name="connsiteY18" fmla="*/ 26107 h 1954102"/>
                  <a:gd name="connsiteX19" fmla="*/ 1072822 w 2547399"/>
                  <a:gd name="connsiteY19" fmla="*/ 21982 h 1954102"/>
                  <a:gd name="connsiteX20" fmla="*/ 1211515 w 2547399"/>
                  <a:gd name="connsiteY20" fmla="*/ 203781 h 1954102"/>
                  <a:gd name="connsiteX21" fmla="*/ 1400744 w 2547399"/>
                  <a:gd name="connsiteY21" fmla="*/ 355226 h 1954102"/>
                  <a:gd name="connsiteX22" fmla="*/ 2071807 w 2547399"/>
                  <a:gd name="connsiteY22" fmla="*/ 265949 h 1954102"/>
                  <a:gd name="connsiteX23" fmla="*/ 2340470 w 2547399"/>
                  <a:gd name="connsiteY23" fmla="*/ 446558 h 1954102"/>
                  <a:gd name="connsiteX24" fmla="*/ 2491319 w 2547399"/>
                  <a:gd name="connsiteY24" fmla="*/ 690338 h 1954102"/>
                  <a:gd name="connsiteX25" fmla="*/ 2541975 w 2547399"/>
                  <a:gd name="connsiteY25" fmla="*/ 992866 h 1954102"/>
                  <a:gd name="connsiteX26" fmla="*/ 2541508 w 2547399"/>
                  <a:gd name="connsiteY26" fmla="*/ 1187662 h 1954102"/>
                  <a:gd name="connsiteX27" fmla="*/ 2502358 w 2547399"/>
                  <a:gd name="connsiteY27" fmla="*/ 1379388 h 1954102"/>
                  <a:gd name="connsiteX28" fmla="*/ 2266629 w 2547399"/>
                  <a:gd name="connsiteY28" fmla="*/ 1540104 h 1954102"/>
                  <a:gd name="connsiteX0" fmla="*/ 2220515 w 2550202"/>
                  <a:gd name="connsiteY0" fmla="*/ 1551562 h 1954102"/>
                  <a:gd name="connsiteX1" fmla="*/ 1690592 w 2550202"/>
                  <a:gd name="connsiteY1" fmla="*/ 1604483 h 1954102"/>
                  <a:gd name="connsiteX2" fmla="*/ 1265699 w 2550202"/>
                  <a:gd name="connsiteY2" fmla="*/ 1635537 h 1954102"/>
                  <a:gd name="connsiteX3" fmla="*/ 947426 w 2550202"/>
                  <a:gd name="connsiteY3" fmla="*/ 1827480 h 1954102"/>
                  <a:gd name="connsiteX4" fmla="*/ 995066 w 2550202"/>
                  <a:gd name="connsiteY4" fmla="*/ 1805759 h 1954102"/>
                  <a:gd name="connsiteX5" fmla="*/ 579131 w 2550202"/>
                  <a:gd name="connsiteY5" fmla="*/ 1954102 h 1954102"/>
                  <a:gd name="connsiteX6" fmla="*/ 73472 w 2550202"/>
                  <a:gd name="connsiteY6" fmla="*/ 1699158 h 1954102"/>
                  <a:gd name="connsiteX7" fmla="*/ 196873 w 2550202"/>
                  <a:gd name="connsiteY7" fmla="*/ 1443595 h 1954102"/>
                  <a:gd name="connsiteX8" fmla="*/ 650230 w 2550202"/>
                  <a:gd name="connsiteY8" fmla="*/ 1326730 h 1954102"/>
                  <a:gd name="connsiteX9" fmla="*/ 514000 w 2550202"/>
                  <a:gd name="connsiteY9" fmla="*/ 1014647 h 1954102"/>
                  <a:gd name="connsiteX10" fmla="*/ 89941 w 2550202"/>
                  <a:gd name="connsiteY10" fmla="*/ 832129 h 1954102"/>
                  <a:gd name="connsiteX11" fmla="*/ 3 w 2550202"/>
                  <a:gd name="connsiteY11" fmla="*/ 659405 h 1954102"/>
                  <a:gd name="connsiteX12" fmla="*/ 87616 w 2550202"/>
                  <a:gd name="connsiteY12" fmla="*/ 411904 h 1954102"/>
                  <a:gd name="connsiteX13" fmla="*/ 245617 w 2550202"/>
                  <a:gd name="connsiteY13" fmla="*/ 274278 h 1954102"/>
                  <a:gd name="connsiteX14" fmla="*/ 429641 w 2550202"/>
                  <a:gd name="connsiteY14" fmla="*/ 225961 h 1954102"/>
                  <a:gd name="connsiteX15" fmla="*/ 707613 w 2550202"/>
                  <a:gd name="connsiteY15" fmla="*/ 304873 h 1954102"/>
                  <a:gd name="connsiteX16" fmla="*/ 1062031 w 2550202"/>
                  <a:gd name="connsiteY16" fmla="*/ 441666 h 1954102"/>
                  <a:gd name="connsiteX17" fmla="*/ 1034886 w 2550202"/>
                  <a:gd name="connsiteY17" fmla="*/ 240102 h 1954102"/>
                  <a:gd name="connsiteX18" fmla="*/ 970512 w 2550202"/>
                  <a:gd name="connsiteY18" fmla="*/ 26107 h 1954102"/>
                  <a:gd name="connsiteX19" fmla="*/ 1072822 w 2550202"/>
                  <a:gd name="connsiteY19" fmla="*/ 21982 h 1954102"/>
                  <a:gd name="connsiteX20" fmla="*/ 1211515 w 2550202"/>
                  <a:gd name="connsiteY20" fmla="*/ 203781 h 1954102"/>
                  <a:gd name="connsiteX21" fmla="*/ 1400744 w 2550202"/>
                  <a:gd name="connsiteY21" fmla="*/ 355226 h 1954102"/>
                  <a:gd name="connsiteX22" fmla="*/ 2071807 w 2550202"/>
                  <a:gd name="connsiteY22" fmla="*/ 265949 h 1954102"/>
                  <a:gd name="connsiteX23" fmla="*/ 2340470 w 2550202"/>
                  <a:gd name="connsiteY23" fmla="*/ 446558 h 1954102"/>
                  <a:gd name="connsiteX24" fmla="*/ 2491319 w 2550202"/>
                  <a:gd name="connsiteY24" fmla="*/ 690338 h 1954102"/>
                  <a:gd name="connsiteX25" fmla="*/ 2541975 w 2550202"/>
                  <a:gd name="connsiteY25" fmla="*/ 992866 h 1954102"/>
                  <a:gd name="connsiteX26" fmla="*/ 2541508 w 2550202"/>
                  <a:gd name="connsiteY26" fmla="*/ 1187662 h 1954102"/>
                  <a:gd name="connsiteX27" fmla="*/ 2458221 w 2550202"/>
                  <a:gd name="connsiteY27" fmla="*/ 1456023 h 1954102"/>
                  <a:gd name="connsiteX28" fmla="*/ 2266629 w 2550202"/>
                  <a:gd name="connsiteY28" fmla="*/ 1540104 h 1954102"/>
                  <a:gd name="connsiteX0" fmla="*/ 2220515 w 2550202"/>
                  <a:gd name="connsiteY0" fmla="*/ 1551562 h 1954102"/>
                  <a:gd name="connsiteX1" fmla="*/ 1690592 w 2550202"/>
                  <a:gd name="connsiteY1" fmla="*/ 1604483 h 1954102"/>
                  <a:gd name="connsiteX2" fmla="*/ 1265699 w 2550202"/>
                  <a:gd name="connsiteY2" fmla="*/ 1635537 h 1954102"/>
                  <a:gd name="connsiteX3" fmla="*/ 947426 w 2550202"/>
                  <a:gd name="connsiteY3" fmla="*/ 1827480 h 1954102"/>
                  <a:gd name="connsiteX4" fmla="*/ 995066 w 2550202"/>
                  <a:gd name="connsiteY4" fmla="*/ 1805759 h 1954102"/>
                  <a:gd name="connsiteX5" fmla="*/ 579131 w 2550202"/>
                  <a:gd name="connsiteY5" fmla="*/ 1954102 h 1954102"/>
                  <a:gd name="connsiteX6" fmla="*/ 73472 w 2550202"/>
                  <a:gd name="connsiteY6" fmla="*/ 1699158 h 1954102"/>
                  <a:gd name="connsiteX7" fmla="*/ 196873 w 2550202"/>
                  <a:gd name="connsiteY7" fmla="*/ 1443595 h 1954102"/>
                  <a:gd name="connsiteX8" fmla="*/ 650230 w 2550202"/>
                  <a:gd name="connsiteY8" fmla="*/ 1326730 h 1954102"/>
                  <a:gd name="connsiteX9" fmla="*/ 514000 w 2550202"/>
                  <a:gd name="connsiteY9" fmla="*/ 1014647 h 1954102"/>
                  <a:gd name="connsiteX10" fmla="*/ 89941 w 2550202"/>
                  <a:gd name="connsiteY10" fmla="*/ 832129 h 1954102"/>
                  <a:gd name="connsiteX11" fmla="*/ 3 w 2550202"/>
                  <a:gd name="connsiteY11" fmla="*/ 659405 h 1954102"/>
                  <a:gd name="connsiteX12" fmla="*/ 87616 w 2550202"/>
                  <a:gd name="connsiteY12" fmla="*/ 411904 h 1954102"/>
                  <a:gd name="connsiteX13" fmla="*/ 245617 w 2550202"/>
                  <a:gd name="connsiteY13" fmla="*/ 274278 h 1954102"/>
                  <a:gd name="connsiteX14" fmla="*/ 429641 w 2550202"/>
                  <a:gd name="connsiteY14" fmla="*/ 225961 h 1954102"/>
                  <a:gd name="connsiteX15" fmla="*/ 707613 w 2550202"/>
                  <a:gd name="connsiteY15" fmla="*/ 304873 h 1954102"/>
                  <a:gd name="connsiteX16" fmla="*/ 1062031 w 2550202"/>
                  <a:gd name="connsiteY16" fmla="*/ 441666 h 1954102"/>
                  <a:gd name="connsiteX17" fmla="*/ 1034886 w 2550202"/>
                  <a:gd name="connsiteY17" fmla="*/ 240102 h 1954102"/>
                  <a:gd name="connsiteX18" fmla="*/ 970512 w 2550202"/>
                  <a:gd name="connsiteY18" fmla="*/ 26107 h 1954102"/>
                  <a:gd name="connsiteX19" fmla="*/ 1072822 w 2550202"/>
                  <a:gd name="connsiteY19" fmla="*/ 21982 h 1954102"/>
                  <a:gd name="connsiteX20" fmla="*/ 1211515 w 2550202"/>
                  <a:gd name="connsiteY20" fmla="*/ 203781 h 1954102"/>
                  <a:gd name="connsiteX21" fmla="*/ 1400744 w 2550202"/>
                  <a:gd name="connsiteY21" fmla="*/ 355226 h 1954102"/>
                  <a:gd name="connsiteX22" fmla="*/ 2071807 w 2550202"/>
                  <a:gd name="connsiteY22" fmla="*/ 265949 h 1954102"/>
                  <a:gd name="connsiteX23" fmla="*/ 2340470 w 2550202"/>
                  <a:gd name="connsiteY23" fmla="*/ 446558 h 1954102"/>
                  <a:gd name="connsiteX24" fmla="*/ 2491319 w 2550202"/>
                  <a:gd name="connsiteY24" fmla="*/ 690338 h 1954102"/>
                  <a:gd name="connsiteX25" fmla="*/ 2541975 w 2550202"/>
                  <a:gd name="connsiteY25" fmla="*/ 992866 h 1954102"/>
                  <a:gd name="connsiteX26" fmla="*/ 2541508 w 2550202"/>
                  <a:gd name="connsiteY26" fmla="*/ 1187662 h 1954102"/>
                  <a:gd name="connsiteX27" fmla="*/ 2458221 w 2550202"/>
                  <a:gd name="connsiteY27" fmla="*/ 1456023 h 1954102"/>
                  <a:gd name="connsiteX28" fmla="*/ 2470765 w 2550202"/>
                  <a:gd name="connsiteY28" fmla="*/ 1735175 h 1954102"/>
                  <a:gd name="connsiteX0" fmla="*/ 2314307 w 2550202"/>
                  <a:gd name="connsiteY0" fmla="*/ 1892937 h 1954102"/>
                  <a:gd name="connsiteX1" fmla="*/ 1690592 w 2550202"/>
                  <a:gd name="connsiteY1" fmla="*/ 1604483 h 1954102"/>
                  <a:gd name="connsiteX2" fmla="*/ 1265699 w 2550202"/>
                  <a:gd name="connsiteY2" fmla="*/ 1635537 h 1954102"/>
                  <a:gd name="connsiteX3" fmla="*/ 947426 w 2550202"/>
                  <a:gd name="connsiteY3" fmla="*/ 1827480 h 1954102"/>
                  <a:gd name="connsiteX4" fmla="*/ 995066 w 2550202"/>
                  <a:gd name="connsiteY4" fmla="*/ 1805759 h 1954102"/>
                  <a:gd name="connsiteX5" fmla="*/ 579131 w 2550202"/>
                  <a:gd name="connsiteY5" fmla="*/ 1954102 h 1954102"/>
                  <a:gd name="connsiteX6" fmla="*/ 73472 w 2550202"/>
                  <a:gd name="connsiteY6" fmla="*/ 1699158 h 1954102"/>
                  <a:gd name="connsiteX7" fmla="*/ 196873 w 2550202"/>
                  <a:gd name="connsiteY7" fmla="*/ 1443595 h 1954102"/>
                  <a:gd name="connsiteX8" fmla="*/ 650230 w 2550202"/>
                  <a:gd name="connsiteY8" fmla="*/ 1326730 h 1954102"/>
                  <a:gd name="connsiteX9" fmla="*/ 514000 w 2550202"/>
                  <a:gd name="connsiteY9" fmla="*/ 1014647 h 1954102"/>
                  <a:gd name="connsiteX10" fmla="*/ 89941 w 2550202"/>
                  <a:gd name="connsiteY10" fmla="*/ 832129 h 1954102"/>
                  <a:gd name="connsiteX11" fmla="*/ 3 w 2550202"/>
                  <a:gd name="connsiteY11" fmla="*/ 659405 h 1954102"/>
                  <a:gd name="connsiteX12" fmla="*/ 87616 w 2550202"/>
                  <a:gd name="connsiteY12" fmla="*/ 411904 h 1954102"/>
                  <a:gd name="connsiteX13" fmla="*/ 245617 w 2550202"/>
                  <a:gd name="connsiteY13" fmla="*/ 274278 h 1954102"/>
                  <a:gd name="connsiteX14" fmla="*/ 429641 w 2550202"/>
                  <a:gd name="connsiteY14" fmla="*/ 225961 h 1954102"/>
                  <a:gd name="connsiteX15" fmla="*/ 707613 w 2550202"/>
                  <a:gd name="connsiteY15" fmla="*/ 304873 h 1954102"/>
                  <a:gd name="connsiteX16" fmla="*/ 1062031 w 2550202"/>
                  <a:gd name="connsiteY16" fmla="*/ 441666 h 1954102"/>
                  <a:gd name="connsiteX17" fmla="*/ 1034886 w 2550202"/>
                  <a:gd name="connsiteY17" fmla="*/ 240102 h 1954102"/>
                  <a:gd name="connsiteX18" fmla="*/ 970512 w 2550202"/>
                  <a:gd name="connsiteY18" fmla="*/ 26107 h 1954102"/>
                  <a:gd name="connsiteX19" fmla="*/ 1072822 w 2550202"/>
                  <a:gd name="connsiteY19" fmla="*/ 21982 h 1954102"/>
                  <a:gd name="connsiteX20" fmla="*/ 1211515 w 2550202"/>
                  <a:gd name="connsiteY20" fmla="*/ 203781 h 1954102"/>
                  <a:gd name="connsiteX21" fmla="*/ 1400744 w 2550202"/>
                  <a:gd name="connsiteY21" fmla="*/ 355226 h 1954102"/>
                  <a:gd name="connsiteX22" fmla="*/ 2071807 w 2550202"/>
                  <a:gd name="connsiteY22" fmla="*/ 265949 h 1954102"/>
                  <a:gd name="connsiteX23" fmla="*/ 2340470 w 2550202"/>
                  <a:gd name="connsiteY23" fmla="*/ 446558 h 1954102"/>
                  <a:gd name="connsiteX24" fmla="*/ 2491319 w 2550202"/>
                  <a:gd name="connsiteY24" fmla="*/ 690338 h 1954102"/>
                  <a:gd name="connsiteX25" fmla="*/ 2541975 w 2550202"/>
                  <a:gd name="connsiteY25" fmla="*/ 992866 h 1954102"/>
                  <a:gd name="connsiteX26" fmla="*/ 2541508 w 2550202"/>
                  <a:gd name="connsiteY26" fmla="*/ 1187662 h 1954102"/>
                  <a:gd name="connsiteX27" fmla="*/ 2458221 w 2550202"/>
                  <a:gd name="connsiteY27" fmla="*/ 1456023 h 1954102"/>
                  <a:gd name="connsiteX28" fmla="*/ 2470765 w 2550202"/>
                  <a:gd name="connsiteY28" fmla="*/ 1735175 h 1954102"/>
                  <a:gd name="connsiteX0" fmla="*/ 2314307 w 2550202"/>
                  <a:gd name="connsiteY0" fmla="*/ 1892937 h 1954102"/>
                  <a:gd name="connsiteX1" fmla="*/ 2010588 w 2550202"/>
                  <a:gd name="connsiteY1" fmla="*/ 1667185 h 1954102"/>
                  <a:gd name="connsiteX2" fmla="*/ 1265699 w 2550202"/>
                  <a:gd name="connsiteY2" fmla="*/ 1635537 h 1954102"/>
                  <a:gd name="connsiteX3" fmla="*/ 947426 w 2550202"/>
                  <a:gd name="connsiteY3" fmla="*/ 1827480 h 1954102"/>
                  <a:gd name="connsiteX4" fmla="*/ 995066 w 2550202"/>
                  <a:gd name="connsiteY4" fmla="*/ 1805759 h 1954102"/>
                  <a:gd name="connsiteX5" fmla="*/ 579131 w 2550202"/>
                  <a:gd name="connsiteY5" fmla="*/ 1954102 h 1954102"/>
                  <a:gd name="connsiteX6" fmla="*/ 73472 w 2550202"/>
                  <a:gd name="connsiteY6" fmla="*/ 1699158 h 1954102"/>
                  <a:gd name="connsiteX7" fmla="*/ 196873 w 2550202"/>
                  <a:gd name="connsiteY7" fmla="*/ 1443595 h 1954102"/>
                  <a:gd name="connsiteX8" fmla="*/ 650230 w 2550202"/>
                  <a:gd name="connsiteY8" fmla="*/ 1326730 h 1954102"/>
                  <a:gd name="connsiteX9" fmla="*/ 514000 w 2550202"/>
                  <a:gd name="connsiteY9" fmla="*/ 1014647 h 1954102"/>
                  <a:gd name="connsiteX10" fmla="*/ 89941 w 2550202"/>
                  <a:gd name="connsiteY10" fmla="*/ 832129 h 1954102"/>
                  <a:gd name="connsiteX11" fmla="*/ 3 w 2550202"/>
                  <a:gd name="connsiteY11" fmla="*/ 659405 h 1954102"/>
                  <a:gd name="connsiteX12" fmla="*/ 87616 w 2550202"/>
                  <a:gd name="connsiteY12" fmla="*/ 411904 h 1954102"/>
                  <a:gd name="connsiteX13" fmla="*/ 245617 w 2550202"/>
                  <a:gd name="connsiteY13" fmla="*/ 274278 h 1954102"/>
                  <a:gd name="connsiteX14" fmla="*/ 429641 w 2550202"/>
                  <a:gd name="connsiteY14" fmla="*/ 225961 h 1954102"/>
                  <a:gd name="connsiteX15" fmla="*/ 707613 w 2550202"/>
                  <a:gd name="connsiteY15" fmla="*/ 304873 h 1954102"/>
                  <a:gd name="connsiteX16" fmla="*/ 1062031 w 2550202"/>
                  <a:gd name="connsiteY16" fmla="*/ 441666 h 1954102"/>
                  <a:gd name="connsiteX17" fmla="*/ 1034886 w 2550202"/>
                  <a:gd name="connsiteY17" fmla="*/ 240102 h 1954102"/>
                  <a:gd name="connsiteX18" fmla="*/ 970512 w 2550202"/>
                  <a:gd name="connsiteY18" fmla="*/ 26107 h 1954102"/>
                  <a:gd name="connsiteX19" fmla="*/ 1072822 w 2550202"/>
                  <a:gd name="connsiteY19" fmla="*/ 21982 h 1954102"/>
                  <a:gd name="connsiteX20" fmla="*/ 1211515 w 2550202"/>
                  <a:gd name="connsiteY20" fmla="*/ 203781 h 1954102"/>
                  <a:gd name="connsiteX21" fmla="*/ 1400744 w 2550202"/>
                  <a:gd name="connsiteY21" fmla="*/ 355226 h 1954102"/>
                  <a:gd name="connsiteX22" fmla="*/ 2071807 w 2550202"/>
                  <a:gd name="connsiteY22" fmla="*/ 265949 h 1954102"/>
                  <a:gd name="connsiteX23" fmla="*/ 2340470 w 2550202"/>
                  <a:gd name="connsiteY23" fmla="*/ 446558 h 1954102"/>
                  <a:gd name="connsiteX24" fmla="*/ 2491319 w 2550202"/>
                  <a:gd name="connsiteY24" fmla="*/ 690338 h 1954102"/>
                  <a:gd name="connsiteX25" fmla="*/ 2541975 w 2550202"/>
                  <a:gd name="connsiteY25" fmla="*/ 992866 h 1954102"/>
                  <a:gd name="connsiteX26" fmla="*/ 2541508 w 2550202"/>
                  <a:gd name="connsiteY26" fmla="*/ 1187662 h 1954102"/>
                  <a:gd name="connsiteX27" fmla="*/ 2458221 w 2550202"/>
                  <a:gd name="connsiteY27" fmla="*/ 1456023 h 1954102"/>
                  <a:gd name="connsiteX28" fmla="*/ 2470765 w 2550202"/>
                  <a:gd name="connsiteY28" fmla="*/ 1735175 h 1954102"/>
                  <a:gd name="connsiteX0" fmla="*/ 2314307 w 2550202"/>
                  <a:gd name="connsiteY0" fmla="*/ 1892937 h 1954102"/>
                  <a:gd name="connsiteX1" fmla="*/ 2010588 w 2550202"/>
                  <a:gd name="connsiteY1" fmla="*/ 1667185 h 1954102"/>
                  <a:gd name="connsiteX2" fmla="*/ 1716428 w 2550202"/>
                  <a:gd name="connsiteY2" fmla="*/ 1638528 h 1954102"/>
                  <a:gd name="connsiteX3" fmla="*/ 1265699 w 2550202"/>
                  <a:gd name="connsiteY3" fmla="*/ 1635537 h 1954102"/>
                  <a:gd name="connsiteX4" fmla="*/ 947426 w 2550202"/>
                  <a:gd name="connsiteY4" fmla="*/ 1827480 h 1954102"/>
                  <a:gd name="connsiteX5" fmla="*/ 995066 w 2550202"/>
                  <a:gd name="connsiteY5" fmla="*/ 1805759 h 1954102"/>
                  <a:gd name="connsiteX6" fmla="*/ 579131 w 2550202"/>
                  <a:gd name="connsiteY6" fmla="*/ 1954102 h 1954102"/>
                  <a:gd name="connsiteX7" fmla="*/ 73472 w 2550202"/>
                  <a:gd name="connsiteY7" fmla="*/ 1699158 h 1954102"/>
                  <a:gd name="connsiteX8" fmla="*/ 196873 w 2550202"/>
                  <a:gd name="connsiteY8" fmla="*/ 1443595 h 1954102"/>
                  <a:gd name="connsiteX9" fmla="*/ 650230 w 2550202"/>
                  <a:gd name="connsiteY9" fmla="*/ 1326730 h 1954102"/>
                  <a:gd name="connsiteX10" fmla="*/ 514000 w 2550202"/>
                  <a:gd name="connsiteY10" fmla="*/ 1014647 h 1954102"/>
                  <a:gd name="connsiteX11" fmla="*/ 89941 w 2550202"/>
                  <a:gd name="connsiteY11" fmla="*/ 832129 h 1954102"/>
                  <a:gd name="connsiteX12" fmla="*/ 3 w 2550202"/>
                  <a:gd name="connsiteY12" fmla="*/ 659405 h 1954102"/>
                  <a:gd name="connsiteX13" fmla="*/ 87616 w 2550202"/>
                  <a:gd name="connsiteY13" fmla="*/ 411904 h 1954102"/>
                  <a:gd name="connsiteX14" fmla="*/ 245617 w 2550202"/>
                  <a:gd name="connsiteY14" fmla="*/ 274278 h 1954102"/>
                  <a:gd name="connsiteX15" fmla="*/ 429641 w 2550202"/>
                  <a:gd name="connsiteY15" fmla="*/ 225961 h 1954102"/>
                  <a:gd name="connsiteX16" fmla="*/ 707613 w 2550202"/>
                  <a:gd name="connsiteY16" fmla="*/ 304873 h 1954102"/>
                  <a:gd name="connsiteX17" fmla="*/ 1062031 w 2550202"/>
                  <a:gd name="connsiteY17" fmla="*/ 441666 h 1954102"/>
                  <a:gd name="connsiteX18" fmla="*/ 1034886 w 2550202"/>
                  <a:gd name="connsiteY18" fmla="*/ 240102 h 1954102"/>
                  <a:gd name="connsiteX19" fmla="*/ 970512 w 2550202"/>
                  <a:gd name="connsiteY19" fmla="*/ 26107 h 1954102"/>
                  <a:gd name="connsiteX20" fmla="*/ 1072822 w 2550202"/>
                  <a:gd name="connsiteY20" fmla="*/ 21982 h 1954102"/>
                  <a:gd name="connsiteX21" fmla="*/ 1211515 w 2550202"/>
                  <a:gd name="connsiteY21" fmla="*/ 203781 h 1954102"/>
                  <a:gd name="connsiteX22" fmla="*/ 1400744 w 2550202"/>
                  <a:gd name="connsiteY22" fmla="*/ 355226 h 1954102"/>
                  <a:gd name="connsiteX23" fmla="*/ 2071807 w 2550202"/>
                  <a:gd name="connsiteY23" fmla="*/ 265949 h 1954102"/>
                  <a:gd name="connsiteX24" fmla="*/ 2340470 w 2550202"/>
                  <a:gd name="connsiteY24" fmla="*/ 446558 h 1954102"/>
                  <a:gd name="connsiteX25" fmla="*/ 2491319 w 2550202"/>
                  <a:gd name="connsiteY25" fmla="*/ 690338 h 1954102"/>
                  <a:gd name="connsiteX26" fmla="*/ 2541975 w 2550202"/>
                  <a:gd name="connsiteY26" fmla="*/ 992866 h 1954102"/>
                  <a:gd name="connsiteX27" fmla="*/ 2541508 w 2550202"/>
                  <a:gd name="connsiteY27" fmla="*/ 1187662 h 1954102"/>
                  <a:gd name="connsiteX28" fmla="*/ 2458221 w 2550202"/>
                  <a:gd name="connsiteY28" fmla="*/ 1456023 h 1954102"/>
                  <a:gd name="connsiteX29" fmla="*/ 2470765 w 2550202"/>
                  <a:gd name="connsiteY29" fmla="*/ 1735175 h 1954102"/>
                  <a:gd name="connsiteX0" fmla="*/ 2314307 w 2550202"/>
                  <a:gd name="connsiteY0" fmla="*/ 1892937 h 1954102"/>
                  <a:gd name="connsiteX1" fmla="*/ 2010588 w 2550202"/>
                  <a:gd name="connsiteY1" fmla="*/ 1667185 h 1954102"/>
                  <a:gd name="connsiteX2" fmla="*/ 1716428 w 2550202"/>
                  <a:gd name="connsiteY2" fmla="*/ 1638528 h 1954102"/>
                  <a:gd name="connsiteX3" fmla="*/ 1558109 w 2550202"/>
                  <a:gd name="connsiteY3" fmla="*/ 1795774 h 1954102"/>
                  <a:gd name="connsiteX4" fmla="*/ 947426 w 2550202"/>
                  <a:gd name="connsiteY4" fmla="*/ 1827480 h 1954102"/>
                  <a:gd name="connsiteX5" fmla="*/ 995066 w 2550202"/>
                  <a:gd name="connsiteY5" fmla="*/ 1805759 h 1954102"/>
                  <a:gd name="connsiteX6" fmla="*/ 579131 w 2550202"/>
                  <a:gd name="connsiteY6" fmla="*/ 1954102 h 1954102"/>
                  <a:gd name="connsiteX7" fmla="*/ 73472 w 2550202"/>
                  <a:gd name="connsiteY7" fmla="*/ 1699158 h 1954102"/>
                  <a:gd name="connsiteX8" fmla="*/ 196873 w 2550202"/>
                  <a:gd name="connsiteY8" fmla="*/ 1443595 h 1954102"/>
                  <a:gd name="connsiteX9" fmla="*/ 650230 w 2550202"/>
                  <a:gd name="connsiteY9" fmla="*/ 1326730 h 1954102"/>
                  <a:gd name="connsiteX10" fmla="*/ 514000 w 2550202"/>
                  <a:gd name="connsiteY10" fmla="*/ 1014647 h 1954102"/>
                  <a:gd name="connsiteX11" fmla="*/ 89941 w 2550202"/>
                  <a:gd name="connsiteY11" fmla="*/ 832129 h 1954102"/>
                  <a:gd name="connsiteX12" fmla="*/ 3 w 2550202"/>
                  <a:gd name="connsiteY12" fmla="*/ 659405 h 1954102"/>
                  <a:gd name="connsiteX13" fmla="*/ 87616 w 2550202"/>
                  <a:gd name="connsiteY13" fmla="*/ 411904 h 1954102"/>
                  <a:gd name="connsiteX14" fmla="*/ 245617 w 2550202"/>
                  <a:gd name="connsiteY14" fmla="*/ 274278 h 1954102"/>
                  <a:gd name="connsiteX15" fmla="*/ 429641 w 2550202"/>
                  <a:gd name="connsiteY15" fmla="*/ 225961 h 1954102"/>
                  <a:gd name="connsiteX16" fmla="*/ 707613 w 2550202"/>
                  <a:gd name="connsiteY16" fmla="*/ 304873 h 1954102"/>
                  <a:gd name="connsiteX17" fmla="*/ 1062031 w 2550202"/>
                  <a:gd name="connsiteY17" fmla="*/ 441666 h 1954102"/>
                  <a:gd name="connsiteX18" fmla="*/ 1034886 w 2550202"/>
                  <a:gd name="connsiteY18" fmla="*/ 240102 h 1954102"/>
                  <a:gd name="connsiteX19" fmla="*/ 970512 w 2550202"/>
                  <a:gd name="connsiteY19" fmla="*/ 26107 h 1954102"/>
                  <a:gd name="connsiteX20" fmla="*/ 1072822 w 2550202"/>
                  <a:gd name="connsiteY20" fmla="*/ 21982 h 1954102"/>
                  <a:gd name="connsiteX21" fmla="*/ 1211515 w 2550202"/>
                  <a:gd name="connsiteY21" fmla="*/ 203781 h 1954102"/>
                  <a:gd name="connsiteX22" fmla="*/ 1400744 w 2550202"/>
                  <a:gd name="connsiteY22" fmla="*/ 355226 h 1954102"/>
                  <a:gd name="connsiteX23" fmla="*/ 2071807 w 2550202"/>
                  <a:gd name="connsiteY23" fmla="*/ 265949 h 1954102"/>
                  <a:gd name="connsiteX24" fmla="*/ 2340470 w 2550202"/>
                  <a:gd name="connsiteY24" fmla="*/ 446558 h 1954102"/>
                  <a:gd name="connsiteX25" fmla="*/ 2491319 w 2550202"/>
                  <a:gd name="connsiteY25" fmla="*/ 690338 h 1954102"/>
                  <a:gd name="connsiteX26" fmla="*/ 2541975 w 2550202"/>
                  <a:gd name="connsiteY26" fmla="*/ 992866 h 1954102"/>
                  <a:gd name="connsiteX27" fmla="*/ 2541508 w 2550202"/>
                  <a:gd name="connsiteY27" fmla="*/ 1187662 h 1954102"/>
                  <a:gd name="connsiteX28" fmla="*/ 2458221 w 2550202"/>
                  <a:gd name="connsiteY28" fmla="*/ 1456023 h 1954102"/>
                  <a:gd name="connsiteX29" fmla="*/ 2470765 w 2550202"/>
                  <a:gd name="connsiteY29" fmla="*/ 1735175 h 1954102"/>
                  <a:gd name="connsiteX0" fmla="*/ 2314307 w 2550202"/>
                  <a:gd name="connsiteY0" fmla="*/ 1892937 h 1954102"/>
                  <a:gd name="connsiteX1" fmla="*/ 2010588 w 2550202"/>
                  <a:gd name="connsiteY1" fmla="*/ 1667185 h 1954102"/>
                  <a:gd name="connsiteX2" fmla="*/ 1810220 w 2550202"/>
                  <a:gd name="connsiteY2" fmla="*/ 1631561 h 1954102"/>
                  <a:gd name="connsiteX3" fmla="*/ 1558109 w 2550202"/>
                  <a:gd name="connsiteY3" fmla="*/ 1795774 h 1954102"/>
                  <a:gd name="connsiteX4" fmla="*/ 947426 w 2550202"/>
                  <a:gd name="connsiteY4" fmla="*/ 1827480 h 1954102"/>
                  <a:gd name="connsiteX5" fmla="*/ 995066 w 2550202"/>
                  <a:gd name="connsiteY5" fmla="*/ 1805759 h 1954102"/>
                  <a:gd name="connsiteX6" fmla="*/ 579131 w 2550202"/>
                  <a:gd name="connsiteY6" fmla="*/ 1954102 h 1954102"/>
                  <a:gd name="connsiteX7" fmla="*/ 73472 w 2550202"/>
                  <a:gd name="connsiteY7" fmla="*/ 1699158 h 1954102"/>
                  <a:gd name="connsiteX8" fmla="*/ 196873 w 2550202"/>
                  <a:gd name="connsiteY8" fmla="*/ 1443595 h 1954102"/>
                  <a:gd name="connsiteX9" fmla="*/ 650230 w 2550202"/>
                  <a:gd name="connsiteY9" fmla="*/ 1326730 h 1954102"/>
                  <a:gd name="connsiteX10" fmla="*/ 514000 w 2550202"/>
                  <a:gd name="connsiteY10" fmla="*/ 1014647 h 1954102"/>
                  <a:gd name="connsiteX11" fmla="*/ 89941 w 2550202"/>
                  <a:gd name="connsiteY11" fmla="*/ 832129 h 1954102"/>
                  <a:gd name="connsiteX12" fmla="*/ 3 w 2550202"/>
                  <a:gd name="connsiteY12" fmla="*/ 659405 h 1954102"/>
                  <a:gd name="connsiteX13" fmla="*/ 87616 w 2550202"/>
                  <a:gd name="connsiteY13" fmla="*/ 411904 h 1954102"/>
                  <a:gd name="connsiteX14" fmla="*/ 245617 w 2550202"/>
                  <a:gd name="connsiteY14" fmla="*/ 274278 h 1954102"/>
                  <a:gd name="connsiteX15" fmla="*/ 429641 w 2550202"/>
                  <a:gd name="connsiteY15" fmla="*/ 225961 h 1954102"/>
                  <a:gd name="connsiteX16" fmla="*/ 707613 w 2550202"/>
                  <a:gd name="connsiteY16" fmla="*/ 304873 h 1954102"/>
                  <a:gd name="connsiteX17" fmla="*/ 1062031 w 2550202"/>
                  <a:gd name="connsiteY17" fmla="*/ 441666 h 1954102"/>
                  <a:gd name="connsiteX18" fmla="*/ 1034886 w 2550202"/>
                  <a:gd name="connsiteY18" fmla="*/ 240102 h 1954102"/>
                  <a:gd name="connsiteX19" fmla="*/ 970512 w 2550202"/>
                  <a:gd name="connsiteY19" fmla="*/ 26107 h 1954102"/>
                  <a:gd name="connsiteX20" fmla="*/ 1072822 w 2550202"/>
                  <a:gd name="connsiteY20" fmla="*/ 21982 h 1954102"/>
                  <a:gd name="connsiteX21" fmla="*/ 1211515 w 2550202"/>
                  <a:gd name="connsiteY21" fmla="*/ 203781 h 1954102"/>
                  <a:gd name="connsiteX22" fmla="*/ 1400744 w 2550202"/>
                  <a:gd name="connsiteY22" fmla="*/ 355226 h 1954102"/>
                  <a:gd name="connsiteX23" fmla="*/ 2071807 w 2550202"/>
                  <a:gd name="connsiteY23" fmla="*/ 265949 h 1954102"/>
                  <a:gd name="connsiteX24" fmla="*/ 2340470 w 2550202"/>
                  <a:gd name="connsiteY24" fmla="*/ 446558 h 1954102"/>
                  <a:gd name="connsiteX25" fmla="*/ 2491319 w 2550202"/>
                  <a:gd name="connsiteY25" fmla="*/ 690338 h 1954102"/>
                  <a:gd name="connsiteX26" fmla="*/ 2541975 w 2550202"/>
                  <a:gd name="connsiteY26" fmla="*/ 992866 h 1954102"/>
                  <a:gd name="connsiteX27" fmla="*/ 2541508 w 2550202"/>
                  <a:gd name="connsiteY27" fmla="*/ 1187662 h 1954102"/>
                  <a:gd name="connsiteX28" fmla="*/ 2458221 w 2550202"/>
                  <a:gd name="connsiteY28" fmla="*/ 1456023 h 1954102"/>
                  <a:gd name="connsiteX29" fmla="*/ 2470765 w 2550202"/>
                  <a:gd name="connsiteY29" fmla="*/ 1735175 h 1954102"/>
                  <a:gd name="connsiteX0" fmla="*/ 2314307 w 2550202"/>
                  <a:gd name="connsiteY0" fmla="*/ 1892937 h 1954102"/>
                  <a:gd name="connsiteX1" fmla="*/ 2010588 w 2550202"/>
                  <a:gd name="connsiteY1" fmla="*/ 1667185 h 1954102"/>
                  <a:gd name="connsiteX2" fmla="*/ 1810220 w 2550202"/>
                  <a:gd name="connsiteY2" fmla="*/ 1631561 h 1954102"/>
                  <a:gd name="connsiteX3" fmla="*/ 1558109 w 2550202"/>
                  <a:gd name="connsiteY3" fmla="*/ 1795774 h 1954102"/>
                  <a:gd name="connsiteX4" fmla="*/ 947426 w 2550202"/>
                  <a:gd name="connsiteY4" fmla="*/ 1827480 h 1954102"/>
                  <a:gd name="connsiteX5" fmla="*/ 1414371 w 2550202"/>
                  <a:gd name="connsiteY5" fmla="*/ 1896328 h 1954102"/>
                  <a:gd name="connsiteX6" fmla="*/ 579131 w 2550202"/>
                  <a:gd name="connsiteY6" fmla="*/ 1954102 h 1954102"/>
                  <a:gd name="connsiteX7" fmla="*/ 73472 w 2550202"/>
                  <a:gd name="connsiteY7" fmla="*/ 1699158 h 1954102"/>
                  <a:gd name="connsiteX8" fmla="*/ 196873 w 2550202"/>
                  <a:gd name="connsiteY8" fmla="*/ 1443595 h 1954102"/>
                  <a:gd name="connsiteX9" fmla="*/ 650230 w 2550202"/>
                  <a:gd name="connsiteY9" fmla="*/ 1326730 h 1954102"/>
                  <a:gd name="connsiteX10" fmla="*/ 514000 w 2550202"/>
                  <a:gd name="connsiteY10" fmla="*/ 1014647 h 1954102"/>
                  <a:gd name="connsiteX11" fmla="*/ 89941 w 2550202"/>
                  <a:gd name="connsiteY11" fmla="*/ 832129 h 1954102"/>
                  <a:gd name="connsiteX12" fmla="*/ 3 w 2550202"/>
                  <a:gd name="connsiteY12" fmla="*/ 659405 h 1954102"/>
                  <a:gd name="connsiteX13" fmla="*/ 87616 w 2550202"/>
                  <a:gd name="connsiteY13" fmla="*/ 411904 h 1954102"/>
                  <a:gd name="connsiteX14" fmla="*/ 245617 w 2550202"/>
                  <a:gd name="connsiteY14" fmla="*/ 274278 h 1954102"/>
                  <a:gd name="connsiteX15" fmla="*/ 429641 w 2550202"/>
                  <a:gd name="connsiteY15" fmla="*/ 225961 h 1954102"/>
                  <a:gd name="connsiteX16" fmla="*/ 707613 w 2550202"/>
                  <a:gd name="connsiteY16" fmla="*/ 304873 h 1954102"/>
                  <a:gd name="connsiteX17" fmla="*/ 1062031 w 2550202"/>
                  <a:gd name="connsiteY17" fmla="*/ 441666 h 1954102"/>
                  <a:gd name="connsiteX18" fmla="*/ 1034886 w 2550202"/>
                  <a:gd name="connsiteY18" fmla="*/ 240102 h 1954102"/>
                  <a:gd name="connsiteX19" fmla="*/ 970512 w 2550202"/>
                  <a:gd name="connsiteY19" fmla="*/ 26107 h 1954102"/>
                  <a:gd name="connsiteX20" fmla="*/ 1072822 w 2550202"/>
                  <a:gd name="connsiteY20" fmla="*/ 21982 h 1954102"/>
                  <a:gd name="connsiteX21" fmla="*/ 1211515 w 2550202"/>
                  <a:gd name="connsiteY21" fmla="*/ 203781 h 1954102"/>
                  <a:gd name="connsiteX22" fmla="*/ 1400744 w 2550202"/>
                  <a:gd name="connsiteY22" fmla="*/ 355226 h 1954102"/>
                  <a:gd name="connsiteX23" fmla="*/ 2071807 w 2550202"/>
                  <a:gd name="connsiteY23" fmla="*/ 265949 h 1954102"/>
                  <a:gd name="connsiteX24" fmla="*/ 2340470 w 2550202"/>
                  <a:gd name="connsiteY24" fmla="*/ 446558 h 1954102"/>
                  <a:gd name="connsiteX25" fmla="*/ 2491319 w 2550202"/>
                  <a:gd name="connsiteY25" fmla="*/ 690338 h 1954102"/>
                  <a:gd name="connsiteX26" fmla="*/ 2541975 w 2550202"/>
                  <a:gd name="connsiteY26" fmla="*/ 992866 h 1954102"/>
                  <a:gd name="connsiteX27" fmla="*/ 2541508 w 2550202"/>
                  <a:gd name="connsiteY27" fmla="*/ 1187662 h 1954102"/>
                  <a:gd name="connsiteX28" fmla="*/ 2458221 w 2550202"/>
                  <a:gd name="connsiteY28" fmla="*/ 1456023 h 1954102"/>
                  <a:gd name="connsiteX29" fmla="*/ 2470765 w 2550202"/>
                  <a:gd name="connsiteY29" fmla="*/ 1735175 h 1954102"/>
                  <a:gd name="connsiteX0" fmla="*/ 2314307 w 2550202"/>
                  <a:gd name="connsiteY0" fmla="*/ 1892937 h 1954102"/>
                  <a:gd name="connsiteX1" fmla="*/ 2010588 w 2550202"/>
                  <a:gd name="connsiteY1" fmla="*/ 1667185 h 1954102"/>
                  <a:gd name="connsiteX2" fmla="*/ 1810220 w 2550202"/>
                  <a:gd name="connsiteY2" fmla="*/ 1631561 h 1954102"/>
                  <a:gd name="connsiteX3" fmla="*/ 1558109 w 2550202"/>
                  <a:gd name="connsiteY3" fmla="*/ 1795774 h 1954102"/>
                  <a:gd name="connsiteX4" fmla="*/ 1414371 w 2550202"/>
                  <a:gd name="connsiteY4" fmla="*/ 1896328 h 1954102"/>
                  <a:gd name="connsiteX5" fmla="*/ 579131 w 2550202"/>
                  <a:gd name="connsiteY5" fmla="*/ 1954102 h 1954102"/>
                  <a:gd name="connsiteX6" fmla="*/ 73472 w 2550202"/>
                  <a:gd name="connsiteY6" fmla="*/ 1699158 h 1954102"/>
                  <a:gd name="connsiteX7" fmla="*/ 196873 w 2550202"/>
                  <a:gd name="connsiteY7" fmla="*/ 1443595 h 1954102"/>
                  <a:gd name="connsiteX8" fmla="*/ 650230 w 2550202"/>
                  <a:gd name="connsiteY8" fmla="*/ 1326730 h 1954102"/>
                  <a:gd name="connsiteX9" fmla="*/ 514000 w 2550202"/>
                  <a:gd name="connsiteY9" fmla="*/ 1014647 h 1954102"/>
                  <a:gd name="connsiteX10" fmla="*/ 89941 w 2550202"/>
                  <a:gd name="connsiteY10" fmla="*/ 832129 h 1954102"/>
                  <a:gd name="connsiteX11" fmla="*/ 3 w 2550202"/>
                  <a:gd name="connsiteY11" fmla="*/ 659405 h 1954102"/>
                  <a:gd name="connsiteX12" fmla="*/ 87616 w 2550202"/>
                  <a:gd name="connsiteY12" fmla="*/ 411904 h 1954102"/>
                  <a:gd name="connsiteX13" fmla="*/ 245617 w 2550202"/>
                  <a:gd name="connsiteY13" fmla="*/ 274278 h 1954102"/>
                  <a:gd name="connsiteX14" fmla="*/ 429641 w 2550202"/>
                  <a:gd name="connsiteY14" fmla="*/ 225961 h 1954102"/>
                  <a:gd name="connsiteX15" fmla="*/ 707613 w 2550202"/>
                  <a:gd name="connsiteY15" fmla="*/ 304873 h 1954102"/>
                  <a:gd name="connsiteX16" fmla="*/ 1062031 w 2550202"/>
                  <a:gd name="connsiteY16" fmla="*/ 441666 h 1954102"/>
                  <a:gd name="connsiteX17" fmla="*/ 1034886 w 2550202"/>
                  <a:gd name="connsiteY17" fmla="*/ 240102 h 1954102"/>
                  <a:gd name="connsiteX18" fmla="*/ 970512 w 2550202"/>
                  <a:gd name="connsiteY18" fmla="*/ 26107 h 1954102"/>
                  <a:gd name="connsiteX19" fmla="*/ 1072822 w 2550202"/>
                  <a:gd name="connsiteY19" fmla="*/ 21982 h 1954102"/>
                  <a:gd name="connsiteX20" fmla="*/ 1211515 w 2550202"/>
                  <a:gd name="connsiteY20" fmla="*/ 203781 h 1954102"/>
                  <a:gd name="connsiteX21" fmla="*/ 1400744 w 2550202"/>
                  <a:gd name="connsiteY21" fmla="*/ 355226 h 1954102"/>
                  <a:gd name="connsiteX22" fmla="*/ 2071807 w 2550202"/>
                  <a:gd name="connsiteY22" fmla="*/ 265949 h 1954102"/>
                  <a:gd name="connsiteX23" fmla="*/ 2340470 w 2550202"/>
                  <a:gd name="connsiteY23" fmla="*/ 446558 h 1954102"/>
                  <a:gd name="connsiteX24" fmla="*/ 2491319 w 2550202"/>
                  <a:gd name="connsiteY24" fmla="*/ 690338 h 1954102"/>
                  <a:gd name="connsiteX25" fmla="*/ 2541975 w 2550202"/>
                  <a:gd name="connsiteY25" fmla="*/ 992866 h 1954102"/>
                  <a:gd name="connsiteX26" fmla="*/ 2541508 w 2550202"/>
                  <a:gd name="connsiteY26" fmla="*/ 1187662 h 1954102"/>
                  <a:gd name="connsiteX27" fmla="*/ 2458221 w 2550202"/>
                  <a:gd name="connsiteY27" fmla="*/ 1456023 h 1954102"/>
                  <a:gd name="connsiteX28" fmla="*/ 2470765 w 2550202"/>
                  <a:gd name="connsiteY28" fmla="*/ 1735175 h 1954102"/>
                  <a:gd name="connsiteX0" fmla="*/ 2314307 w 2550202"/>
                  <a:gd name="connsiteY0" fmla="*/ 1892937 h 1954102"/>
                  <a:gd name="connsiteX1" fmla="*/ 2010588 w 2550202"/>
                  <a:gd name="connsiteY1" fmla="*/ 1667185 h 1954102"/>
                  <a:gd name="connsiteX2" fmla="*/ 1810220 w 2550202"/>
                  <a:gd name="connsiteY2" fmla="*/ 1631561 h 1954102"/>
                  <a:gd name="connsiteX3" fmla="*/ 1558109 w 2550202"/>
                  <a:gd name="connsiteY3" fmla="*/ 1795774 h 1954102"/>
                  <a:gd name="connsiteX4" fmla="*/ 1414371 w 2550202"/>
                  <a:gd name="connsiteY4" fmla="*/ 1896328 h 1954102"/>
                  <a:gd name="connsiteX5" fmla="*/ 579131 w 2550202"/>
                  <a:gd name="connsiteY5" fmla="*/ 1954102 h 1954102"/>
                  <a:gd name="connsiteX6" fmla="*/ 73472 w 2550202"/>
                  <a:gd name="connsiteY6" fmla="*/ 1699158 h 1954102"/>
                  <a:gd name="connsiteX7" fmla="*/ 196873 w 2550202"/>
                  <a:gd name="connsiteY7" fmla="*/ 1443595 h 1954102"/>
                  <a:gd name="connsiteX8" fmla="*/ 650230 w 2550202"/>
                  <a:gd name="connsiteY8" fmla="*/ 1326730 h 1954102"/>
                  <a:gd name="connsiteX9" fmla="*/ 514000 w 2550202"/>
                  <a:gd name="connsiteY9" fmla="*/ 1014647 h 1954102"/>
                  <a:gd name="connsiteX10" fmla="*/ 89941 w 2550202"/>
                  <a:gd name="connsiteY10" fmla="*/ 832129 h 1954102"/>
                  <a:gd name="connsiteX11" fmla="*/ 3 w 2550202"/>
                  <a:gd name="connsiteY11" fmla="*/ 659405 h 1954102"/>
                  <a:gd name="connsiteX12" fmla="*/ 87616 w 2550202"/>
                  <a:gd name="connsiteY12" fmla="*/ 411904 h 1954102"/>
                  <a:gd name="connsiteX13" fmla="*/ 245617 w 2550202"/>
                  <a:gd name="connsiteY13" fmla="*/ 274278 h 1954102"/>
                  <a:gd name="connsiteX14" fmla="*/ 429641 w 2550202"/>
                  <a:gd name="connsiteY14" fmla="*/ 225961 h 1954102"/>
                  <a:gd name="connsiteX15" fmla="*/ 707613 w 2550202"/>
                  <a:gd name="connsiteY15" fmla="*/ 304873 h 1954102"/>
                  <a:gd name="connsiteX16" fmla="*/ 1062031 w 2550202"/>
                  <a:gd name="connsiteY16" fmla="*/ 441666 h 1954102"/>
                  <a:gd name="connsiteX17" fmla="*/ 1034886 w 2550202"/>
                  <a:gd name="connsiteY17" fmla="*/ 240102 h 1954102"/>
                  <a:gd name="connsiteX18" fmla="*/ 970512 w 2550202"/>
                  <a:gd name="connsiteY18" fmla="*/ 26107 h 1954102"/>
                  <a:gd name="connsiteX19" fmla="*/ 1072822 w 2550202"/>
                  <a:gd name="connsiteY19" fmla="*/ 21982 h 1954102"/>
                  <a:gd name="connsiteX20" fmla="*/ 1211515 w 2550202"/>
                  <a:gd name="connsiteY20" fmla="*/ 203781 h 1954102"/>
                  <a:gd name="connsiteX21" fmla="*/ 1400744 w 2550202"/>
                  <a:gd name="connsiteY21" fmla="*/ 355226 h 1954102"/>
                  <a:gd name="connsiteX22" fmla="*/ 2071807 w 2550202"/>
                  <a:gd name="connsiteY22" fmla="*/ 217182 h 1954102"/>
                  <a:gd name="connsiteX23" fmla="*/ 2340470 w 2550202"/>
                  <a:gd name="connsiteY23" fmla="*/ 446558 h 1954102"/>
                  <a:gd name="connsiteX24" fmla="*/ 2491319 w 2550202"/>
                  <a:gd name="connsiteY24" fmla="*/ 690338 h 1954102"/>
                  <a:gd name="connsiteX25" fmla="*/ 2541975 w 2550202"/>
                  <a:gd name="connsiteY25" fmla="*/ 992866 h 1954102"/>
                  <a:gd name="connsiteX26" fmla="*/ 2541508 w 2550202"/>
                  <a:gd name="connsiteY26" fmla="*/ 1187662 h 1954102"/>
                  <a:gd name="connsiteX27" fmla="*/ 2458221 w 2550202"/>
                  <a:gd name="connsiteY27" fmla="*/ 1456023 h 1954102"/>
                  <a:gd name="connsiteX28" fmla="*/ 2470765 w 2550202"/>
                  <a:gd name="connsiteY28" fmla="*/ 1735175 h 1954102"/>
                  <a:gd name="connsiteX0" fmla="*/ 2314307 w 2550202"/>
                  <a:gd name="connsiteY0" fmla="*/ 1892937 h 1954102"/>
                  <a:gd name="connsiteX1" fmla="*/ 2010588 w 2550202"/>
                  <a:gd name="connsiteY1" fmla="*/ 1667185 h 1954102"/>
                  <a:gd name="connsiteX2" fmla="*/ 1810220 w 2550202"/>
                  <a:gd name="connsiteY2" fmla="*/ 1631561 h 1954102"/>
                  <a:gd name="connsiteX3" fmla="*/ 1558109 w 2550202"/>
                  <a:gd name="connsiteY3" fmla="*/ 1795774 h 1954102"/>
                  <a:gd name="connsiteX4" fmla="*/ 1414371 w 2550202"/>
                  <a:gd name="connsiteY4" fmla="*/ 1896328 h 1954102"/>
                  <a:gd name="connsiteX5" fmla="*/ 579131 w 2550202"/>
                  <a:gd name="connsiteY5" fmla="*/ 1954102 h 1954102"/>
                  <a:gd name="connsiteX6" fmla="*/ 73472 w 2550202"/>
                  <a:gd name="connsiteY6" fmla="*/ 1699158 h 1954102"/>
                  <a:gd name="connsiteX7" fmla="*/ 196873 w 2550202"/>
                  <a:gd name="connsiteY7" fmla="*/ 1443595 h 1954102"/>
                  <a:gd name="connsiteX8" fmla="*/ 650230 w 2550202"/>
                  <a:gd name="connsiteY8" fmla="*/ 1326730 h 1954102"/>
                  <a:gd name="connsiteX9" fmla="*/ 514000 w 2550202"/>
                  <a:gd name="connsiteY9" fmla="*/ 1014647 h 1954102"/>
                  <a:gd name="connsiteX10" fmla="*/ 89941 w 2550202"/>
                  <a:gd name="connsiteY10" fmla="*/ 832129 h 1954102"/>
                  <a:gd name="connsiteX11" fmla="*/ 3 w 2550202"/>
                  <a:gd name="connsiteY11" fmla="*/ 659405 h 1954102"/>
                  <a:gd name="connsiteX12" fmla="*/ 87616 w 2550202"/>
                  <a:gd name="connsiteY12" fmla="*/ 411904 h 1954102"/>
                  <a:gd name="connsiteX13" fmla="*/ 245617 w 2550202"/>
                  <a:gd name="connsiteY13" fmla="*/ 274278 h 1954102"/>
                  <a:gd name="connsiteX14" fmla="*/ 429641 w 2550202"/>
                  <a:gd name="connsiteY14" fmla="*/ 225961 h 1954102"/>
                  <a:gd name="connsiteX15" fmla="*/ 707613 w 2550202"/>
                  <a:gd name="connsiteY15" fmla="*/ 304873 h 1954102"/>
                  <a:gd name="connsiteX16" fmla="*/ 1062031 w 2550202"/>
                  <a:gd name="connsiteY16" fmla="*/ 441666 h 1954102"/>
                  <a:gd name="connsiteX17" fmla="*/ 1034886 w 2550202"/>
                  <a:gd name="connsiteY17" fmla="*/ 240102 h 1954102"/>
                  <a:gd name="connsiteX18" fmla="*/ 970512 w 2550202"/>
                  <a:gd name="connsiteY18" fmla="*/ 26107 h 1954102"/>
                  <a:gd name="connsiteX19" fmla="*/ 1072822 w 2550202"/>
                  <a:gd name="connsiteY19" fmla="*/ 21982 h 1954102"/>
                  <a:gd name="connsiteX20" fmla="*/ 1211515 w 2550202"/>
                  <a:gd name="connsiteY20" fmla="*/ 203781 h 1954102"/>
                  <a:gd name="connsiteX21" fmla="*/ 1847635 w 2550202"/>
                  <a:gd name="connsiteY21" fmla="*/ 445796 h 1954102"/>
                  <a:gd name="connsiteX22" fmla="*/ 2071807 w 2550202"/>
                  <a:gd name="connsiteY22" fmla="*/ 217182 h 1954102"/>
                  <a:gd name="connsiteX23" fmla="*/ 2340470 w 2550202"/>
                  <a:gd name="connsiteY23" fmla="*/ 446558 h 1954102"/>
                  <a:gd name="connsiteX24" fmla="*/ 2491319 w 2550202"/>
                  <a:gd name="connsiteY24" fmla="*/ 690338 h 1954102"/>
                  <a:gd name="connsiteX25" fmla="*/ 2541975 w 2550202"/>
                  <a:gd name="connsiteY25" fmla="*/ 992866 h 1954102"/>
                  <a:gd name="connsiteX26" fmla="*/ 2541508 w 2550202"/>
                  <a:gd name="connsiteY26" fmla="*/ 1187662 h 1954102"/>
                  <a:gd name="connsiteX27" fmla="*/ 2458221 w 2550202"/>
                  <a:gd name="connsiteY27" fmla="*/ 1456023 h 1954102"/>
                  <a:gd name="connsiteX28" fmla="*/ 2470765 w 2550202"/>
                  <a:gd name="connsiteY28" fmla="*/ 1735175 h 1954102"/>
                  <a:gd name="connsiteX0" fmla="*/ 2314307 w 2550202"/>
                  <a:gd name="connsiteY0" fmla="*/ 1892937 h 1954102"/>
                  <a:gd name="connsiteX1" fmla="*/ 2010588 w 2550202"/>
                  <a:gd name="connsiteY1" fmla="*/ 1667185 h 1954102"/>
                  <a:gd name="connsiteX2" fmla="*/ 1810220 w 2550202"/>
                  <a:gd name="connsiteY2" fmla="*/ 1631561 h 1954102"/>
                  <a:gd name="connsiteX3" fmla="*/ 1558109 w 2550202"/>
                  <a:gd name="connsiteY3" fmla="*/ 1795774 h 1954102"/>
                  <a:gd name="connsiteX4" fmla="*/ 1414371 w 2550202"/>
                  <a:gd name="connsiteY4" fmla="*/ 1896328 h 1954102"/>
                  <a:gd name="connsiteX5" fmla="*/ 579131 w 2550202"/>
                  <a:gd name="connsiteY5" fmla="*/ 1954102 h 1954102"/>
                  <a:gd name="connsiteX6" fmla="*/ 73472 w 2550202"/>
                  <a:gd name="connsiteY6" fmla="*/ 1699158 h 1954102"/>
                  <a:gd name="connsiteX7" fmla="*/ 196873 w 2550202"/>
                  <a:gd name="connsiteY7" fmla="*/ 1443595 h 1954102"/>
                  <a:gd name="connsiteX8" fmla="*/ 650230 w 2550202"/>
                  <a:gd name="connsiteY8" fmla="*/ 1326730 h 1954102"/>
                  <a:gd name="connsiteX9" fmla="*/ 514000 w 2550202"/>
                  <a:gd name="connsiteY9" fmla="*/ 1014647 h 1954102"/>
                  <a:gd name="connsiteX10" fmla="*/ 89941 w 2550202"/>
                  <a:gd name="connsiteY10" fmla="*/ 832129 h 1954102"/>
                  <a:gd name="connsiteX11" fmla="*/ 3 w 2550202"/>
                  <a:gd name="connsiteY11" fmla="*/ 659405 h 1954102"/>
                  <a:gd name="connsiteX12" fmla="*/ 87616 w 2550202"/>
                  <a:gd name="connsiteY12" fmla="*/ 411904 h 1954102"/>
                  <a:gd name="connsiteX13" fmla="*/ 245617 w 2550202"/>
                  <a:gd name="connsiteY13" fmla="*/ 274278 h 1954102"/>
                  <a:gd name="connsiteX14" fmla="*/ 429641 w 2550202"/>
                  <a:gd name="connsiteY14" fmla="*/ 225961 h 1954102"/>
                  <a:gd name="connsiteX15" fmla="*/ 707613 w 2550202"/>
                  <a:gd name="connsiteY15" fmla="*/ 304873 h 1954102"/>
                  <a:gd name="connsiteX16" fmla="*/ 1062031 w 2550202"/>
                  <a:gd name="connsiteY16" fmla="*/ 441666 h 1954102"/>
                  <a:gd name="connsiteX17" fmla="*/ 1034886 w 2550202"/>
                  <a:gd name="connsiteY17" fmla="*/ 240102 h 1954102"/>
                  <a:gd name="connsiteX18" fmla="*/ 970512 w 2550202"/>
                  <a:gd name="connsiteY18" fmla="*/ 26107 h 1954102"/>
                  <a:gd name="connsiteX19" fmla="*/ 1072822 w 2550202"/>
                  <a:gd name="connsiteY19" fmla="*/ 21982 h 1954102"/>
                  <a:gd name="connsiteX20" fmla="*/ 1652889 w 2550202"/>
                  <a:gd name="connsiteY20" fmla="*/ 224682 h 1954102"/>
                  <a:gd name="connsiteX21" fmla="*/ 1847635 w 2550202"/>
                  <a:gd name="connsiteY21" fmla="*/ 445796 h 1954102"/>
                  <a:gd name="connsiteX22" fmla="*/ 2071807 w 2550202"/>
                  <a:gd name="connsiteY22" fmla="*/ 217182 h 1954102"/>
                  <a:gd name="connsiteX23" fmla="*/ 2340470 w 2550202"/>
                  <a:gd name="connsiteY23" fmla="*/ 446558 h 1954102"/>
                  <a:gd name="connsiteX24" fmla="*/ 2491319 w 2550202"/>
                  <a:gd name="connsiteY24" fmla="*/ 690338 h 1954102"/>
                  <a:gd name="connsiteX25" fmla="*/ 2541975 w 2550202"/>
                  <a:gd name="connsiteY25" fmla="*/ 992866 h 1954102"/>
                  <a:gd name="connsiteX26" fmla="*/ 2541508 w 2550202"/>
                  <a:gd name="connsiteY26" fmla="*/ 1187662 h 1954102"/>
                  <a:gd name="connsiteX27" fmla="*/ 2458221 w 2550202"/>
                  <a:gd name="connsiteY27" fmla="*/ 1456023 h 1954102"/>
                  <a:gd name="connsiteX28" fmla="*/ 2470765 w 2550202"/>
                  <a:gd name="connsiteY28" fmla="*/ 1735175 h 1954102"/>
                  <a:gd name="connsiteX0" fmla="*/ 2314307 w 2550202"/>
                  <a:gd name="connsiteY0" fmla="*/ 1869386 h 1930551"/>
                  <a:gd name="connsiteX1" fmla="*/ 2010588 w 2550202"/>
                  <a:gd name="connsiteY1" fmla="*/ 1643634 h 1930551"/>
                  <a:gd name="connsiteX2" fmla="*/ 1810220 w 2550202"/>
                  <a:gd name="connsiteY2" fmla="*/ 1608010 h 1930551"/>
                  <a:gd name="connsiteX3" fmla="*/ 1558109 w 2550202"/>
                  <a:gd name="connsiteY3" fmla="*/ 1772223 h 1930551"/>
                  <a:gd name="connsiteX4" fmla="*/ 1414371 w 2550202"/>
                  <a:gd name="connsiteY4" fmla="*/ 1872777 h 1930551"/>
                  <a:gd name="connsiteX5" fmla="*/ 579131 w 2550202"/>
                  <a:gd name="connsiteY5" fmla="*/ 1930551 h 1930551"/>
                  <a:gd name="connsiteX6" fmla="*/ 73472 w 2550202"/>
                  <a:gd name="connsiteY6" fmla="*/ 1675607 h 1930551"/>
                  <a:gd name="connsiteX7" fmla="*/ 196873 w 2550202"/>
                  <a:gd name="connsiteY7" fmla="*/ 1420044 h 1930551"/>
                  <a:gd name="connsiteX8" fmla="*/ 650230 w 2550202"/>
                  <a:gd name="connsiteY8" fmla="*/ 1303179 h 1930551"/>
                  <a:gd name="connsiteX9" fmla="*/ 514000 w 2550202"/>
                  <a:gd name="connsiteY9" fmla="*/ 991096 h 1930551"/>
                  <a:gd name="connsiteX10" fmla="*/ 89941 w 2550202"/>
                  <a:gd name="connsiteY10" fmla="*/ 808578 h 1930551"/>
                  <a:gd name="connsiteX11" fmla="*/ 3 w 2550202"/>
                  <a:gd name="connsiteY11" fmla="*/ 635854 h 1930551"/>
                  <a:gd name="connsiteX12" fmla="*/ 87616 w 2550202"/>
                  <a:gd name="connsiteY12" fmla="*/ 388353 h 1930551"/>
                  <a:gd name="connsiteX13" fmla="*/ 245617 w 2550202"/>
                  <a:gd name="connsiteY13" fmla="*/ 250727 h 1930551"/>
                  <a:gd name="connsiteX14" fmla="*/ 429641 w 2550202"/>
                  <a:gd name="connsiteY14" fmla="*/ 202410 h 1930551"/>
                  <a:gd name="connsiteX15" fmla="*/ 707613 w 2550202"/>
                  <a:gd name="connsiteY15" fmla="*/ 281322 h 1930551"/>
                  <a:gd name="connsiteX16" fmla="*/ 1062031 w 2550202"/>
                  <a:gd name="connsiteY16" fmla="*/ 418115 h 1930551"/>
                  <a:gd name="connsiteX17" fmla="*/ 1034886 w 2550202"/>
                  <a:gd name="connsiteY17" fmla="*/ 216551 h 1930551"/>
                  <a:gd name="connsiteX18" fmla="*/ 970512 w 2550202"/>
                  <a:gd name="connsiteY18" fmla="*/ 2556 h 1930551"/>
                  <a:gd name="connsiteX19" fmla="*/ 1558333 w 2550202"/>
                  <a:gd name="connsiteY19" fmla="*/ 102934 h 1930551"/>
                  <a:gd name="connsiteX20" fmla="*/ 1652889 w 2550202"/>
                  <a:gd name="connsiteY20" fmla="*/ 201131 h 1930551"/>
                  <a:gd name="connsiteX21" fmla="*/ 1847635 w 2550202"/>
                  <a:gd name="connsiteY21" fmla="*/ 422245 h 1930551"/>
                  <a:gd name="connsiteX22" fmla="*/ 2071807 w 2550202"/>
                  <a:gd name="connsiteY22" fmla="*/ 193631 h 1930551"/>
                  <a:gd name="connsiteX23" fmla="*/ 2340470 w 2550202"/>
                  <a:gd name="connsiteY23" fmla="*/ 423007 h 1930551"/>
                  <a:gd name="connsiteX24" fmla="*/ 2491319 w 2550202"/>
                  <a:gd name="connsiteY24" fmla="*/ 666787 h 1930551"/>
                  <a:gd name="connsiteX25" fmla="*/ 2541975 w 2550202"/>
                  <a:gd name="connsiteY25" fmla="*/ 969315 h 1930551"/>
                  <a:gd name="connsiteX26" fmla="*/ 2541508 w 2550202"/>
                  <a:gd name="connsiteY26" fmla="*/ 1164111 h 1930551"/>
                  <a:gd name="connsiteX27" fmla="*/ 2458221 w 2550202"/>
                  <a:gd name="connsiteY27" fmla="*/ 1432472 h 1930551"/>
                  <a:gd name="connsiteX28" fmla="*/ 2470765 w 2550202"/>
                  <a:gd name="connsiteY28" fmla="*/ 1711624 h 1930551"/>
                  <a:gd name="connsiteX0" fmla="*/ 2314307 w 2550202"/>
                  <a:gd name="connsiteY0" fmla="*/ 1768448 h 1829613"/>
                  <a:gd name="connsiteX1" fmla="*/ 2010588 w 2550202"/>
                  <a:gd name="connsiteY1" fmla="*/ 1542696 h 1829613"/>
                  <a:gd name="connsiteX2" fmla="*/ 1810220 w 2550202"/>
                  <a:gd name="connsiteY2" fmla="*/ 1507072 h 1829613"/>
                  <a:gd name="connsiteX3" fmla="*/ 1558109 w 2550202"/>
                  <a:gd name="connsiteY3" fmla="*/ 1671285 h 1829613"/>
                  <a:gd name="connsiteX4" fmla="*/ 1414371 w 2550202"/>
                  <a:gd name="connsiteY4" fmla="*/ 1771839 h 1829613"/>
                  <a:gd name="connsiteX5" fmla="*/ 579131 w 2550202"/>
                  <a:gd name="connsiteY5" fmla="*/ 1829613 h 1829613"/>
                  <a:gd name="connsiteX6" fmla="*/ 73472 w 2550202"/>
                  <a:gd name="connsiteY6" fmla="*/ 1574669 h 1829613"/>
                  <a:gd name="connsiteX7" fmla="*/ 196873 w 2550202"/>
                  <a:gd name="connsiteY7" fmla="*/ 1319106 h 1829613"/>
                  <a:gd name="connsiteX8" fmla="*/ 650230 w 2550202"/>
                  <a:gd name="connsiteY8" fmla="*/ 1202241 h 1829613"/>
                  <a:gd name="connsiteX9" fmla="*/ 514000 w 2550202"/>
                  <a:gd name="connsiteY9" fmla="*/ 890158 h 1829613"/>
                  <a:gd name="connsiteX10" fmla="*/ 89941 w 2550202"/>
                  <a:gd name="connsiteY10" fmla="*/ 707640 h 1829613"/>
                  <a:gd name="connsiteX11" fmla="*/ 3 w 2550202"/>
                  <a:gd name="connsiteY11" fmla="*/ 534916 h 1829613"/>
                  <a:gd name="connsiteX12" fmla="*/ 87616 w 2550202"/>
                  <a:gd name="connsiteY12" fmla="*/ 287415 h 1829613"/>
                  <a:gd name="connsiteX13" fmla="*/ 245617 w 2550202"/>
                  <a:gd name="connsiteY13" fmla="*/ 149789 h 1829613"/>
                  <a:gd name="connsiteX14" fmla="*/ 429641 w 2550202"/>
                  <a:gd name="connsiteY14" fmla="*/ 101472 h 1829613"/>
                  <a:gd name="connsiteX15" fmla="*/ 707613 w 2550202"/>
                  <a:gd name="connsiteY15" fmla="*/ 180384 h 1829613"/>
                  <a:gd name="connsiteX16" fmla="*/ 1062031 w 2550202"/>
                  <a:gd name="connsiteY16" fmla="*/ 317177 h 1829613"/>
                  <a:gd name="connsiteX17" fmla="*/ 1034886 w 2550202"/>
                  <a:gd name="connsiteY17" fmla="*/ 115613 h 1829613"/>
                  <a:gd name="connsiteX18" fmla="*/ 1395334 w 2550202"/>
                  <a:gd name="connsiteY18" fmla="*/ 263893 h 1829613"/>
                  <a:gd name="connsiteX19" fmla="*/ 1558333 w 2550202"/>
                  <a:gd name="connsiteY19" fmla="*/ 1996 h 1829613"/>
                  <a:gd name="connsiteX20" fmla="*/ 1652889 w 2550202"/>
                  <a:gd name="connsiteY20" fmla="*/ 100193 h 1829613"/>
                  <a:gd name="connsiteX21" fmla="*/ 1847635 w 2550202"/>
                  <a:gd name="connsiteY21" fmla="*/ 321307 h 1829613"/>
                  <a:gd name="connsiteX22" fmla="*/ 2071807 w 2550202"/>
                  <a:gd name="connsiteY22" fmla="*/ 92693 h 1829613"/>
                  <a:gd name="connsiteX23" fmla="*/ 2340470 w 2550202"/>
                  <a:gd name="connsiteY23" fmla="*/ 322069 h 1829613"/>
                  <a:gd name="connsiteX24" fmla="*/ 2491319 w 2550202"/>
                  <a:gd name="connsiteY24" fmla="*/ 565849 h 1829613"/>
                  <a:gd name="connsiteX25" fmla="*/ 2541975 w 2550202"/>
                  <a:gd name="connsiteY25" fmla="*/ 868377 h 1829613"/>
                  <a:gd name="connsiteX26" fmla="*/ 2541508 w 2550202"/>
                  <a:gd name="connsiteY26" fmla="*/ 1063173 h 1829613"/>
                  <a:gd name="connsiteX27" fmla="*/ 2458221 w 2550202"/>
                  <a:gd name="connsiteY27" fmla="*/ 1331534 h 1829613"/>
                  <a:gd name="connsiteX28" fmla="*/ 2470765 w 2550202"/>
                  <a:gd name="connsiteY28" fmla="*/ 1610686 h 1829613"/>
                  <a:gd name="connsiteX0" fmla="*/ 2314307 w 2550202"/>
                  <a:gd name="connsiteY0" fmla="*/ 1768463 h 1829628"/>
                  <a:gd name="connsiteX1" fmla="*/ 2010588 w 2550202"/>
                  <a:gd name="connsiteY1" fmla="*/ 1542711 h 1829628"/>
                  <a:gd name="connsiteX2" fmla="*/ 1810220 w 2550202"/>
                  <a:gd name="connsiteY2" fmla="*/ 1507087 h 1829628"/>
                  <a:gd name="connsiteX3" fmla="*/ 1558109 w 2550202"/>
                  <a:gd name="connsiteY3" fmla="*/ 1671300 h 1829628"/>
                  <a:gd name="connsiteX4" fmla="*/ 1414371 w 2550202"/>
                  <a:gd name="connsiteY4" fmla="*/ 1771854 h 1829628"/>
                  <a:gd name="connsiteX5" fmla="*/ 579131 w 2550202"/>
                  <a:gd name="connsiteY5" fmla="*/ 1829628 h 1829628"/>
                  <a:gd name="connsiteX6" fmla="*/ 73472 w 2550202"/>
                  <a:gd name="connsiteY6" fmla="*/ 1574684 h 1829628"/>
                  <a:gd name="connsiteX7" fmla="*/ 196873 w 2550202"/>
                  <a:gd name="connsiteY7" fmla="*/ 1319121 h 1829628"/>
                  <a:gd name="connsiteX8" fmla="*/ 650230 w 2550202"/>
                  <a:gd name="connsiteY8" fmla="*/ 1202256 h 1829628"/>
                  <a:gd name="connsiteX9" fmla="*/ 514000 w 2550202"/>
                  <a:gd name="connsiteY9" fmla="*/ 890173 h 1829628"/>
                  <a:gd name="connsiteX10" fmla="*/ 89941 w 2550202"/>
                  <a:gd name="connsiteY10" fmla="*/ 707655 h 1829628"/>
                  <a:gd name="connsiteX11" fmla="*/ 3 w 2550202"/>
                  <a:gd name="connsiteY11" fmla="*/ 534931 h 1829628"/>
                  <a:gd name="connsiteX12" fmla="*/ 87616 w 2550202"/>
                  <a:gd name="connsiteY12" fmla="*/ 287430 h 1829628"/>
                  <a:gd name="connsiteX13" fmla="*/ 245617 w 2550202"/>
                  <a:gd name="connsiteY13" fmla="*/ 149804 h 1829628"/>
                  <a:gd name="connsiteX14" fmla="*/ 429641 w 2550202"/>
                  <a:gd name="connsiteY14" fmla="*/ 101487 h 1829628"/>
                  <a:gd name="connsiteX15" fmla="*/ 707613 w 2550202"/>
                  <a:gd name="connsiteY15" fmla="*/ 180399 h 1829628"/>
                  <a:gd name="connsiteX16" fmla="*/ 1062031 w 2550202"/>
                  <a:gd name="connsiteY16" fmla="*/ 317192 h 1829628"/>
                  <a:gd name="connsiteX17" fmla="*/ 1194884 w 2550202"/>
                  <a:gd name="connsiteY17" fmla="*/ 129563 h 1829628"/>
                  <a:gd name="connsiteX18" fmla="*/ 1395334 w 2550202"/>
                  <a:gd name="connsiteY18" fmla="*/ 263908 h 1829628"/>
                  <a:gd name="connsiteX19" fmla="*/ 1558333 w 2550202"/>
                  <a:gd name="connsiteY19" fmla="*/ 2011 h 1829628"/>
                  <a:gd name="connsiteX20" fmla="*/ 1652889 w 2550202"/>
                  <a:gd name="connsiteY20" fmla="*/ 100208 h 1829628"/>
                  <a:gd name="connsiteX21" fmla="*/ 1847635 w 2550202"/>
                  <a:gd name="connsiteY21" fmla="*/ 321322 h 1829628"/>
                  <a:gd name="connsiteX22" fmla="*/ 2071807 w 2550202"/>
                  <a:gd name="connsiteY22" fmla="*/ 92708 h 1829628"/>
                  <a:gd name="connsiteX23" fmla="*/ 2340470 w 2550202"/>
                  <a:gd name="connsiteY23" fmla="*/ 322084 h 1829628"/>
                  <a:gd name="connsiteX24" fmla="*/ 2491319 w 2550202"/>
                  <a:gd name="connsiteY24" fmla="*/ 565864 h 1829628"/>
                  <a:gd name="connsiteX25" fmla="*/ 2541975 w 2550202"/>
                  <a:gd name="connsiteY25" fmla="*/ 868392 h 1829628"/>
                  <a:gd name="connsiteX26" fmla="*/ 2541508 w 2550202"/>
                  <a:gd name="connsiteY26" fmla="*/ 1063188 h 1829628"/>
                  <a:gd name="connsiteX27" fmla="*/ 2458221 w 2550202"/>
                  <a:gd name="connsiteY27" fmla="*/ 1331549 h 1829628"/>
                  <a:gd name="connsiteX28" fmla="*/ 2470765 w 2550202"/>
                  <a:gd name="connsiteY28" fmla="*/ 1610701 h 1829628"/>
                  <a:gd name="connsiteX0" fmla="*/ 2314307 w 2550202"/>
                  <a:gd name="connsiteY0" fmla="*/ 1768463 h 1829628"/>
                  <a:gd name="connsiteX1" fmla="*/ 2010588 w 2550202"/>
                  <a:gd name="connsiteY1" fmla="*/ 1542711 h 1829628"/>
                  <a:gd name="connsiteX2" fmla="*/ 1810220 w 2550202"/>
                  <a:gd name="connsiteY2" fmla="*/ 1507087 h 1829628"/>
                  <a:gd name="connsiteX3" fmla="*/ 1558109 w 2550202"/>
                  <a:gd name="connsiteY3" fmla="*/ 1671300 h 1829628"/>
                  <a:gd name="connsiteX4" fmla="*/ 1414371 w 2550202"/>
                  <a:gd name="connsiteY4" fmla="*/ 1771854 h 1829628"/>
                  <a:gd name="connsiteX5" fmla="*/ 579131 w 2550202"/>
                  <a:gd name="connsiteY5" fmla="*/ 1829628 h 1829628"/>
                  <a:gd name="connsiteX6" fmla="*/ 73472 w 2550202"/>
                  <a:gd name="connsiteY6" fmla="*/ 1574684 h 1829628"/>
                  <a:gd name="connsiteX7" fmla="*/ 196873 w 2550202"/>
                  <a:gd name="connsiteY7" fmla="*/ 1319121 h 1829628"/>
                  <a:gd name="connsiteX8" fmla="*/ 650230 w 2550202"/>
                  <a:gd name="connsiteY8" fmla="*/ 1202256 h 1829628"/>
                  <a:gd name="connsiteX9" fmla="*/ 514000 w 2550202"/>
                  <a:gd name="connsiteY9" fmla="*/ 890173 h 1829628"/>
                  <a:gd name="connsiteX10" fmla="*/ 89941 w 2550202"/>
                  <a:gd name="connsiteY10" fmla="*/ 707655 h 1829628"/>
                  <a:gd name="connsiteX11" fmla="*/ 3 w 2550202"/>
                  <a:gd name="connsiteY11" fmla="*/ 534931 h 1829628"/>
                  <a:gd name="connsiteX12" fmla="*/ 87616 w 2550202"/>
                  <a:gd name="connsiteY12" fmla="*/ 287430 h 1829628"/>
                  <a:gd name="connsiteX13" fmla="*/ 245617 w 2550202"/>
                  <a:gd name="connsiteY13" fmla="*/ 149804 h 1829628"/>
                  <a:gd name="connsiteX14" fmla="*/ 429641 w 2550202"/>
                  <a:gd name="connsiteY14" fmla="*/ 101487 h 1829628"/>
                  <a:gd name="connsiteX15" fmla="*/ 707613 w 2550202"/>
                  <a:gd name="connsiteY15" fmla="*/ 180399 h 1829628"/>
                  <a:gd name="connsiteX16" fmla="*/ 1078583 w 2550202"/>
                  <a:gd name="connsiteY16" fmla="*/ 115155 h 1829628"/>
                  <a:gd name="connsiteX17" fmla="*/ 1194884 w 2550202"/>
                  <a:gd name="connsiteY17" fmla="*/ 129563 h 1829628"/>
                  <a:gd name="connsiteX18" fmla="*/ 1395334 w 2550202"/>
                  <a:gd name="connsiteY18" fmla="*/ 263908 h 1829628"/>
                  <a:gd name="connsiteX19" fmla="*/ 1558333 w 2550202"/>
                  <a:gd name="connsiteY19" fmla="*/ 2011 h 1829628"/>
                  <a:gd name="connsiteX20" fmla="*/ 1652889 w 2550202"/>
                  <a:gd name="connsiteY20" fmla="*/ 100208 h 1829628"/>
                  <a:gd name="connsiteX21" fmla="*/ 1847635 w 2550202"/>
                  <a:gd name="connsiteY21" fmla="*/ 321322 h 1829628"/>
                  <a:gd name="connsiteX22" fmla="*/ 2071807 w 2550202"/>
                  <a:gd name="connsiteY22" fmla="*/ 92708 h 1829628"/>
                  <a:gd name="connsiteX23" fmla="*/ 2340470 w 2550202"/>
                  <a:gd name="connsiteY23" fmla="*/ 322084 h 1829628"/>
                  <a:gd name="connsiteX24" fmla="*/ 2491319 w 2550202"/>
                  <a:gd name="connsiteY24" fmla="*/ 565864 h 1829628"/>
                  <a:gd name="connsiteX25" fmla="*/ 2541975 w 2550202"/>
                  <a:gd name="connsiteY25" fmla="*/ 868392 h 1829628"/>
                  <a:gd name="connsiteX26" fmla="*/ 2541508 w 2550202"/>
                  <a:gd name="connsiteY26" fmla="*/ 1063188 h 1829628"/>
                  <a:gd name="connsiteX27" fmla="*/ 2458221 w 2550202"/>
                  <a:gd name="connsiteY27" fmla="*/ 1331549 h 1829628"/>
                  <a:gd name="connsiteX28" fmla="*/ 2470765 w 2550202"/>
                  <a:gd name="connsiteY28" fmla="*/ 1610701 h 1829628"/>
                  <a:gd name="connsiteX0" fmla="*/ 2314307 w 2550202"/>
                  <a:gd name="connsiteY0" fmla="*/ 1768463 h 1829628"/>
                  <a:gd name="connsiteX1" fmla="*/ 2010588 w 2550202"/>
                  <a:gd name="connsiteY1" fmla="*/ 1542711 h 1829628"/>
                  <a:gd name="connsiteX2" fmla="*/ 1810220 w 2550202"/>
                  <a:gd name="connsiteY2" fmla="*/ 1507087 h 1829628"/>
                  <a:gd name="connsiteX3" fmla="*/ 1558109 w 2550202"/>
                  <a:gd name="connsiteY3" fmla="*/ 1671300 h 1829628"/>
                  <a:gd name="connsiteX4" fmla="*/ 1414371 w 2550202"/>
                  <a:gd name="connsiteY4" fmla="*/ 1771854 h 1829628"/>
                  <a:gd name="connsiteX5" fmla="*/ 579131 w 2550202"/>
                  <a:gd name="connsiteY5" fmla="*/ 1829628 h 1829628"/>
                  <a:gd name="connsiteX6" fmla="*/ 73472 w 2550202"/>
                  <a:gd name="connsiteY6" fmla="*/ 1574684 h 1829628"/>
                  <a:gd name="connsiteX7" fmla="*/ 196873 w 2550202"/>
                  <a:gd name="connsiteY7" fmla="*/ 1319121 h 1829628"/>
                  <a:gd name="connsiteX8" fmla="*/ 650230 w 2550202"/>
                  <a:gd name="connsiteY8" fmla="*/ 1202256 h 1829628"/>
                  <a:gd name="connsiteX9" fmla="*/ 514000 w 2550202"/>
                  <a:gd name="connsiteY9" fmla="*/ 890173 h 1829628"/>
                  <a:gd name="connsiteX10" fmla="*/ 89941 w 2550202"/>
                  <a:gd name="connsiteY10" fmla="*/ 707655 h 1829628"/>
                  <a:gd name="connsiteX11" fmla="*/ 3 w 2550202"/>
                  <a:gd name="connsiteY11" fmla="*/ 534931 h 1829628"/>
                  <a:gd name="connsiteX12" fmla="*/ 87616 w 2550202"/>
                  <a:gd name="connsiteY12" fmla="*/ 287430 h 1829628"/>
                  <a:gd name="connsiteX13" fmla="*/ 245617 w 2550202"/>
                  <a:gd name="connsiteY13" fmla="*/ 149804 h 1829628"/>
                  <a:gd name="connsiteX14" fmla="*/ 429641 w 2550202"/>
                  <a:gd name="connsiteY14" fmla="*/ 101487 h 1829628"/>
                  <a:gd name="connsiteX15" fmla="*/ 707613 w 2550202"/>
                  <a:gd name="connsiteY15" fmla="*/ 180399 h 1829628"/>
                  <a:gd name="connsiteX16" fmla="*/ 1122721 w 2550202"/>
                  <a:gd name="connsiteY16" fmla="*/ 45486 h 1829628"/>
                  <a:gd name="connsiteX17" fmla="*/ 1194884 w 2550202"/>
                  <a:gd name="connsiteY17" fmla="*/ 129563 h 1829628"/>
                  <a:gd name="connsiteX18" fmla="*/ 1395334 w 2550202"/>
                  <a:gd name="connsiteY18" fmla="*/ 263908 h 1829628"/>
                  <a:gd name="connsiteX19" fmla="*/ 1558333 w 2550202"/>
                  <a:gd name="connsiteY19" fmla="*/ 2011 h 1829628"/>
                  <a:gd name="connsiteX20" fmla="*/ 1652889 w 2550202"/>
                  <a:gd name="connsiteY20" fmla="*/ 100208 h 1829628"/>
                  <a:gd name="connsiteX21" fmla="*/ 1847635 w 2550202"/>
                  <a:gd name="connsiteY21" fmla="*/ 321322 h 1829628"/>
                  <a:gd name="connsiteX22" fmla="*/ 2071807 w 2550202"/>
                  <a:gd name="connsiteY22" fmla="*/ 92708 h 1829628"/>
                  <a:gd name="connsiteX23" fmla="*/ 2340470 w 2550202"/>
                  <a:gd name="connsiteY23" fmla="*/ 322084 h 1829628"/>
                  <a:gd name="connsiteX24" fmla="*/ 2491319 w 2550202"/>
                  <a:gd name="connsiteY24" fmla="*/ 565864 h 1829628"/>
                  <a:gd name="connsiteX25" fmla="*/ 2541975 w 2550202"/>
                  <a:gd name="connsiteY25" fmla="*/ 868392 h 1829628"/>
                  <a:gd name="connsiteX26" fmla="*/ 2541508 w 2550202"/>
                  <a:gd name="connsiteY26" fmla="*/ 1063188 h 1829628"/>
                  <a:gd name="connsiteX27" fmla="*/ 2458221 w 2550202"/>
                  <a:gd name="connsiteY27" fmla="*/ 1331549 h 1829628"/>
                  <a:gd name="connsiteX28" fmla="*/ 2470765 w 2550202"/>
                  <a:gd name="connsiteY28" fmla="*/ 1610701 h 1829628"/>
                  <a:gd name="connsiteX0" fmla="*/ 2314307 w 2550202"/>
                  <a:gd name="connsiteY0" fmla="*/ 1768372 h 1829537"/>
                  <a:gd name="connsiteX1" fmla="*/ 2010588 w 2550202"/>
                  <a:gd name="connsiteY1" fmla="*/ 1542620 h 1829537"/>
                  <a:gd name="connsiteX2" fmla="*/ 1810220 w 2550202"/>
                  <a:gd name="connsiteY2" fmla="*/ 1506996 h 1829537"/>
                  <a:gd name="connsiteX3" fmla="*/ 1558109 w 2550202"/>
                  <a:gd name="connsiteY3" fmla="*/ 1671209 h 1829537"/>
                  <a:gd name="connsiteX4" fmla="*/ 1414371 w 2550202"/>
                  <a:gd name="connsiteY4" fmla="*/ 1771763 h 1829537"/>
                  <a:gd name="connsiteX5" fmla="*/ 579131 w 2550202"/>
                  <a:gd name="connsiteY5" fmla="*/ 1829537 h 1829537"/>
                  <a:gd name="connsiteX6" fmla="*/ 73472 w 2550202"/>
                  <a:gd name="connsiteY6" fmla="*/ 1574593 h 1829537"/>
                  <a:gd name="connsiteX7" fmla="*/ 196873 w 2550202"/>
                  <a:gd name="connsiteY7" fmla="*/ 1319030 h 1829537"/>
                  <a:gd name="connsiteX8" fmla="*/ 650230 w 2550202"/>
                  <a:gd name="connsiteY8" fmla="*/ 1202165 h 1829537"/>
                  <a:gd name="connsiteX9" fmla="*/ 514000 w 2550202"/>
                  <a:gd name="connsiteY9" fmla="*/ 890082 h 1829537"/>
                  <a:gd name="connsiteX10" fmla="*/ 89941 w 2550202"/>
                  <a:gd name="connsiteY10" fmla="*/ 707564 h 1829537"/>
                  <a:gd name="connsiteX11" fmla="*/ 3 w 2550202"/>
                  <a:gd name="connsiteY11" fmla="*/ 534840 h 1829537"/>
                  <a:gd name="connsiteX12" fmla="*/ 87616 w 2550202"/>
                  <a:gd name="connsiteY12" fmla="*/ 287339 h 1829537"/>
                  <a:gd name="connsiteX13" fmla="*/ 245617 w 2550202"/>
                  <a:gd name="connsiteY13" fmla="*/ 149713 h 1829537"/>
                  <a:gd name="connsiteX14" fmla="*/ 429641 w 2550202"/>
                  <a:gd name="connsiteY14" fmla="*/ 101396 h 1829537"/>
                  <a:gd name="connsiteX15" fmla="*/ 707613 w 2550202"/>
                  <a:gd name="connsiteY15" fmla="*/ 180308 h 1829537"/>
                  <a:gd name="connsiteX16" fmla="*/ 1122721 w 2550202"/>
                  <a:gd name="connsiteY16" fmla="*/ 45395 h 1829537"/>
                  <a:gd name="connsiteX17" fmla="*/ 1395334 w 2550202"/>
                  <a:gd name="connsiteY17" fmla="*/ 263817 h 1829537"/>
                  <a:gd name="connsiteX18" fmla="*/ 1558333 w 2550202"/>
                  <a:gd name="connsiteY18" fmla="*/ 1920 h 1829537"/>
                  <a:gd name="connsiteX19" fmla="*/ 1652889 w 2550202"/>
                  <a:gd name="connsiteY19" fmla="*/ 100117 h 1829537"/>
                  <a:gd name="connsiteX20" fmla="*/ 1847635 w 2550202"/>
                  <a:gd name="connsiteY20" fmla="*/ 321231 h 1829537"/>
                  <a:gd name="connsiteX21" fmla="*/ 2071807 w 2550202"/>
                  <a:gd name="connsiteY21" fmla="*/ 92617 h 1829537"/>
                  <a:gd name="connsiteX22" fmla="*/ 2340470 w 2550202"/>
                  <a:gd name="connsiteY22" fmla="*/ 321993 h 1829537"/>
                  <a:gd name="connsiteX23" fmla="*/ 2491319 w 2550202"/>
                  <a:gd name="connsiteY23" fmla="*/ 565773 h 1829537"/>
                  <a:gd name="connsiteX24" fmla="*/ 2541975 w 2550202"/>
                  <a:gd name="connsiteY24" fmla="*/ 868301 h 1829537"/>
                  <a:gd name="connsiteX25" fmla="*/ 2541508 w 2550202"/>
                  <a:gd name="connsiteY25" fmla="*/ 1063097 h 1829537"/>
                  <a:gd name="connsiteX26" fmla="*/ 2458221 w 2550202"/>
                  <a:gd name="connsiteY26" fmla="*/ 1331458 h 1829537"/>
                  <a:gd name="connsiteX27" fmla="*/ 2470765 w 2550202"/>
                  <a:gd name="connsiteY27" fmla="*/ 1610610 h 1829537"/>
                  <a:gd name="connsiteX0" fmla="*/ 2314307 w 2550202"/>
                  <a:gd name="connsiteY0" fmla="*/ 1768372 h 1829537"/>
                  <a:gd name="connsiteX1" fmla="*/ 2010588 w 2550202"/>
                  <a:gd name="connsiteY1" fmla="*/ 1542620 h 1829537"/>
                  <a:gd name="connsiteX2" fmla="*/ 1810220 w 2550202"/>
                  <a:gd name="connsiteY2" fmla="*/ 1506996 h 1829537"/>
                  <a:gd name="connsiteX3" fmla="*/ 1558109 w 2550202"/>
                  <a:gd name="connsiteY3" fmla="*/ 1671209 h 1829537"/>
                  <a:gd name="connsiteX4" fmla="*/ 1414371 w 2550202"/>
                  <a:gd name="connsiteY4" fmla="*/ 1771763 h 1829537"/>
                  <a:gd name="connsiteX5" fmla="*/ 579131 w 2550202"/>
                  <a:gd name="connsiteY5" fmla="*/ 1829537 h 1829537"/>
                  <a:gd name="connsiteX6" fmla="*/ 73472 w 2550202"/>
                  <a:gd name="connsiteY6" fmla="*/ 1574593 h 1829537"/>
                  <a:gd name="connsiteX7" fmla="*/ 196873 w 2550202"/>
                  <a:gd name="connsiteY7" fmla="*/ 1319030 h 1829537"/>
                  <a:gd name="connsiteX8" fmla="*/ 650230 w 2550202"/>
                  <a:gd name="connsiteY8" fmla="*/ 1202165 h 1829537"/>
                  <a:gd name="connsiteX9" fmla="*/ 514000 w 2550202"/>
                  <a:gd name="connsiteY9" fmla="*/ 890082 h 1829537"/>
                  <a:gd name="connsiteX10" fmla="*/ 89941 w 2550202"/>
                  <a:gd name="connsiteY10" fmla="*/ 707564 h 1829537"/>
                  <a:gd name="connsiteX11" fmla="*/ 3 w 2550202"/>
                  <a:gd name="connsiteY11" fmla="*/ 534840 h 1829537"/>
                  <a:gd name="connsiteX12" fmla="*/ 87616 w 2550202"/>
                  <a:gd name="connsiteY12" fmla="*/ 287339 h 1829537"/>
                  <a:gd name="connsiteX13" fmla="*/ 245617 w 2550202"/>
                  <a:gd name="connsiteY13" fmla="*/ 149713 h 1829537"/>
                  <a:gd name="connsiteX14" fmla="*/ 429641 w 2550202"/>
                  <a:gd name="connsiteY14" fmla="*/ 101396 h 1829537"/>
                  <a:gd name="connsiteX15" fmla="*/ 851060 w 2550202"/>
                  <a:gd name="connsiteY15" fmla="*/ 368412 h 1829537"/>
                  <a:gd name="connsiteX16" fmla="*/ 1122721 w 2550202"/>
                  <a:gd name="connsiteY16" fmla="*/ 45395 h 1829537"/>
                  <a:gd name="connsiteX17" fmla="*/ 1395334 w 2550202"/>
                  <a:gd name="connsiteY17" fmla="*/ 263817 h 1829537"/>
                  <a:gd name="connsiteX18" fmla="*/ 1558333 w 2550202"/>
                  <a:gd name="connsiteY18" fmla="*/ 1920 h 1829537"/>
                  <a:gd name="connsiteX19" fmla="*/ 1652889 w 2550202"/>
                  <a:gd name="connsiteY19" fmla="*/ 100117 h 1829537"/>
                  <a:gd name="connsiteX20" fmla="*/ 1847635 w 2550202"/>
                  <a:gd name="connsiteY20" fmla="*/ 321231 h 1829537"/>
                  <a:gd name="connsiteX21" fmla="*/ 2071807 w 2550202"/>
                  <a:gd name="connsiteY21" fmla="*/ 92617 h 1829537"/>
                  <a:gd name="connsiteX22" fmla="*/ 2340470 w 2550202"/>
                  <a:gd name="connsiteY22" fmla="*/ 321993 h 1829537"/>
                  <a:gd name="connsiteX23" fmla="*/ 2491319 w 2550202"/>
                  <a:gd name="connsiteY23" fmla="*/ 565773 h 1829537"/>
                  <a:gd name="connsiteX24" fmla="*/ 2541975 w 2550202"/>
                  <a:gd name="connsiteY24" fmla="*/ 868301 h 1829537"/>
                  <a:gd name="connsiteX25" fmla="*/ 2541508 w 2550202"/>
                  <a:gd name="connsiteY25" fmla="*/ 1063097 h 1829537"/>
                  <a:gd name="connsiteX26" fmla="*/ 2458221 w 2550202"/>
                  <a:gd name="connsiteY26" fmla="*/ 1331458 h 1829537"/>
                  <a:gd name="connsiteX27" fmla="*/ 2470765 w 2550202"/>
                  <a:gd name="connsiteY27" fmla="*/ 1610610 h 1829537"/>
                  <a:gd name="connsiteX0" fmla="*/ 2314307 w 2550202"/>
                  <a:gd name="connsiteY0" fmla="*/ 1768372 h 1829537"/>
                  <a:gd name="connsiteX1" fmla="*/ 2010588 w 2550202"/>
                  <a:gd name="connsiteY1" fmla="*/ 1542620 h 1829537"/>
                  <a:gd name="connsiteX2" fmla="*/ 1810220 w 2550202"/>
                  <a:gd name="connsiteY2" fmla="*/ 1506996 h 1829537"/>
                  <a:gd name="connsiteX3" fmla="*/ 1558109 w 2550202"/>
                  <a:gd name="connsiteY3" fmla="*/ 1671209 h 1829537"/>
                  <a:gd name="connsiteX4" fmla="*/ 1414371 w 2550202"/>
                  <a:gd name="connsiteY4" fmla="*/ 1771763 h 1829537"/>
                  <a:gd name="connsiteX5" fmla="*/ 579131 w 2550202"/>
                  <a:gd name="connsiteY5" fmla="*/ 1829537 h 1829537"/>
                  <a:gd name="connsiteX6" fmla="*/ 73472 w 2550202"/>
                  <a:gd name="connsiteY6" fmla="*/ 1574593 h 1829537"/>
                  <a:gd name="connsiteX7" fmla="*/ 196873 w 2550202"/>
                  <a:gd name="connsiteY7" fmla="*/ 1319030 h 1829537"/>
                  <a:gd name="connsiteX8" fmla="*/ 650230 w 2550202"/>
                  <a:gd name="connsiteY8" fmla="*/ 1202165 h 1829537"/>
                  <a:gd name="connsiteX9" fmla="*/ 514000 w 2550202"/>
                  <a:gd name="connsiteY9" fmla="*/ 890082 h 1829537"/>
                  <a:gd name="connsiteX10" fmla="*/ 89941 w 2550202"/>
                  <a:gd name="connsiteY10" fmla="*/ 707564 h 1829537"/>
                  <a:gd name="connsiteX11" fmla="*/ 3 w 2550202"/>
                  <a:gd name="connsiteY11" fmla="*/ 534840 h 1829537"/>
                  <a:gd name="connsiteX12" fmla="*/ 87616 w 2550202"/>
                  <a:gd name="connsiteY12" fmla="*/ 287339 h 1829537"/>
                  <a:gd name="connsiteX13" fmla="*/ 245617 w 2550202"/>
                  <a:gd name="connsiteY13" fmla="*/ 149713 h 1829537"/>
                  <a:gd name="connsiteX14" fmla="*/ 655845 w 2550202"/>
                  <a:gd name="connsiteY14" fmla="*/ 742344 h 1829537"/>
                  <a:gd name="connsiteX15" fmla="*/ 851060 w 2550202"/>
                  <a:gd name="connsiteY15" fmla="*/ 368412 h 1829537"/>
                  <a:gd name="connsiteX16" fmla="*/ 1122721 w 2550202"/>
                  <a:gd name="connsiteY16" fmla="*/ 45395 h 1829537"/>
                  <a:gd name="connsiteX17" fmla="*/ 1395334 w 2550202"/>
                  <a:gd name="connsiteY17" fmla="*/ 263817 h 1829537"/>
                  <a:gd name="connsiteX18" fmla="*/ 1558333 w 2550202"/>
                  <a:gd name="connsiteY18" fmla="*/ 1920 h 1829537"/>
                  <a:gd name="connsiteX19" fmla="*/ 1652889 w 2550202"/>
                  <a:gd name="connsiteY19" fmla="*/ 100117 h 1829537"/>
                  <a:gd name="connsiteX20" fmla="*/ 1847635 w 2550202"/>
                  <a:gd name="connsiteY20" fmla="*/ 321231 h 1829537"/>
                  <a:gd name="connsiteX21" fmla="*/ 2071807 w 2550202"/>
                  <a:gd name="connsiteY21" fmla="*/ 92617 h 1829537"/>
                  <a:gd name="connsiteX22" fmla="*/ 2340470 w 2550202"/>
                  <a:gd name="connsiteY22" fmla="*/ 321993 h 1829537"/>
                  <a:gd name="connsiteX23" fmla="*/ 2491319 w 2550202"/>
                  <a:gd name="connsiteY23" fmla="*/ 565773 h 1829537"/>
                  <a:gd name="connsiteX24" fmla="*/ 2541975 w 2550202"/>
                  <a:gd name="connsiteY24" fmla="*/ 868301 h 1829537"/>
                  <a:gd name="connsiteX25" fmla="*/ 2541508 w 2550202"/>
                  <a:gd name="connsiteY25" fmla="*/ 1063097 h 1829537"/>
                  <a:gd name="connsiteX26" fmla="*/ 2458221 w 2550202"/>
                  <a:gd name="connsiteY26" fmla="*/ 1331458 h 1829537"/>
                  <a:gd name="connsiteX27" fmla="*/ 2470765 w 2550202"/>
                  <a:gd name="connsiteY27" fmla="*/ 1610610 h 1829537"/>
                  <a:gd name="connsiteX0" fmla="*/ 2316224 w 2552119"/>
                  <a:gd name="connsiteY0" fmla="*/ 1768372 h 1829537"/>
                  <a:gd name="connsiteX1" fmla="*/ 2012505 w 2552119"/>
                  <a:gd name="connsiteY1" fmla="*/ 1542620 h 1829537"/>
                  <a:gd name="connsiteX2" fmla="*/ 1812137 w 2552119"/>
                  <a:gd name="connsiteY2" fmla="*/ 1506996 h 1829537"/>
                  <a:gd name="connsiteX3" fmla="*/ 1560026 w 2552119"/>
                  <a:gd name="connsiteY3" fmla="*/ 1671209 h 1829537"/>
                  <a:gd name="connsiteX4" fmla="*/ 1416288 w 2552119"/>
                  <a:gd name="connsiteY4" fmla="*/ 1771763 h 1829537"/>
                  <a:gd name="connsiteX5" fmla="*/ 581048 w 2552119"/>
                  <a:gd name="connsiteY5" fmla="*/ 1829537 h 1829537"/>
                  <a:gd name="connsiteX6" fmla="*/ 75389 w 2552119"/>
                  <a:gd name="connsiteY6" fmla="*/ 1574593 h 1829537"/>
                  <a:gd name="connsiteX7" fmla="*/ 198790 w 2552119"/>
                  <a:gd name="connsiteY7" fmla="*/ 1319030 h 1829537"/>
                  <a:gd name="connsiteX8" fmla="*/ 652147 w 2552119"/>
                  <a:gd name="connsiteY8" fmla="*/ 1202165 h 1829537"/>
                  <a:gd name="connsiteX9" fmla="*/ 515917 w 2552119"/>
                  <a:gd name="connsiteY9" fmla="*/ 890082 h 1829537"/>
                  <a:gd name="connsiteX10" fmla="*/ 91858 w 2552119"/>
                  <a:gd name="connsiteY10" fmla="*/ 707564 h 1829537"/>
                  <a:gd name="connsiteX11" fmla="*/ 1920 w 2552119"/>
                  <a:gd name="connsiteY11" fmla="*/ 534840 h 1829537"/>
                  <a:gd name="connsiteX12" fmla="*/ 89533 w 2552119"/>
                  <a:gd name="connsiteY12" fmla="*/ 287339 h 1829537"/>
                  <a:gd name="connsiteX13" fmla="*/ 657762 w 2552119"/>
                  <a:gd name="connsiteY13" fmla="*/ 742344 h 1829537"/>
                  <a:gd name="connsiteX14" fmla="*/ 852977 w 2552119"/>
                  <a:gd name="connsiteY14" fmla="*/ 368412 h 1829537"/>
                  <a:gd name="connsiteX15" fmla="*/ 1124638 w 2552119"/>
                  <a:gd name="connsiteY15" fmla="*/ 45395 h 1829537"/>
                  <a:gd name="connsiteX16" fmla="*/ 1397251 w 2552119"/>
                  <a:gd name="connsiteY16" fmla="*/ 263817 h 1829537"/>
                  <a:gd name="connsiteX17" fmla="*/ 1560250 w 2552119"/>
                  <a:gd name="connsiteY17" fmla="*/ 1920 h 1829537"/>
                  <a:gd name="connsiteX18" fmla="*/ 1654806 w 2552119"/>
                  <a:gd name="connsiteY18" fmla="*/ 100117 h 1829537"/>
                  <a:gd name="connsiteX19" fmla="*/ 1849552 w 2552119"/>
                  <a:gd name="connsiteY19" fmla="*/ 321231 h 1829537"/>
                  <a:gd name="connsiteX20" fmla="*/ 2073724 w 2552119"/>
                  <a:gd name="connsiteY20" fmla="*/ 92617 h 1829537"/>
                  <a:gd name="connsiteX21" fmla="*/ 2342387 w 2552119"/>
                  <a:gd name="connsiteY21" fmla="*/ 321993 h 1829537"/>
                  <a:gd name="connsiteX22" fmla="*/ 2493236 w 2552119"/>
                  <a:gd name="connsiteY22" fmla="*/ 565773 h 1829537"/>
                  <a:gd name="connsiteX23" fmla="*/ 2543892 w 2552119"/>
                  <a:gd name="connsiteY23" fmla="*/ 868301 h 1829537"/>
                  <a:gd name="connsiteX24" fmla="*/ 2543425 w 2552119"/>
                  <a:gd name="connsiteY24" fmla="*/ 1063097 h 1829537"/>
                  <a:gd name="connsiteX25" fmla="*/ 2460138 w 2552119"/>
                  <a:gd name="connsiteY25" fmla="*/ 1331458 h 1829537"/>
                  <a:gd name="connsiteX26" fmla="*/ 2472682 w 2552119"/>
                  <a:gd name="connsiteY26" fmla="*/ 1610610 h 1829537"/>
                  <a:gd name="connsiteX0" fmla="*/ 2352709 w 2588604"/>
                  <a:gd name="connsiteY0" fmla="*/ 1768372 h 1829537"/>
                  <a:gd name="connsiteX1" fmla="*/ 2048990 w 2588604"/>
                  <a:gd name="connsiteY1" fmla="*/ 1542620 h 1829537"/>
                  <a:gd name="connsiteX2" fmla="*/ 1848622 w 2588604"/>
                  <a:gd name="connsiteY2" fmla="*/ 1506996 h 1829537"/>
                  <a:gd name="connsiteX3" fmla="*/ 1596511 w 2588604"/>
                  <a:gd name="connsiteY3" fmla="*/ 1671209 h 1829537"/>
                  <a:gd name="connsiteX4" fmla="*/ 1452773 w 2588604"/>
                  <a:gd name="connsiteY4" fmla="*/ 1771763 h 1829537"/>
                  <a:gd name="connsiteX5" fmla="*/ 617533 w 2588604"/>
                  <a:gd name="connsiteY5" fmla="*/ 1829537 h 1829537"/>
                  <a:gd name="connsiteX6" fmla="*/ 111874 w 2588604"/>
                  <a:gd name="connsiteY6" fmla="*/ 1574593 h 1829537"/>
                  <a:gd name="connsiteX7" fmla="*/ 235275 w 2588604"/>
                  <a:gd name="connsiteY7" fmla="*/ 1319030 h 1829537"/>
                  <a:gd name="connsiteX8" fmla="*/ 688632 w 2588604"/>
                  <a:gd name="connsiteY8" fmla="*/ 1202165 h 1829537"/>
                  <a:gd name="connsiteX9" fmla="*/ 552402 w 2588604"/>
                  <a:gd name="connsiteY9" fmla="*/ 890082 h 1829537"/>
                  <a:gd name="connsiteX10" fmla="*/ 128343 w 2588604"/>
                  <a:gd name="connsiteY10" fmla="*/ 707564 h 1829537"/>
                  <a:gd name="connsiteX11" fmla="*/ 38405 w 2588604"/>
                  <a:gd name="connsiteY11" fmla="*/ 534840 h 1829537"/>
                  <a:gd name="connsiteX12" fmla="*/ 694247 w 2588604"/>
                  <a:gd name="connsiteY12" fmla="*/ 742344 h 1829537"/>
                  <a:gd name="connsiteX13" fmla="*/ 889462 w 2588604"/>
                  <a:gd name="connsiteY13" fmla="*/ 368412 h 1829537"/>
                  <a:gd name="connsiteX14" fmla="*/ 1161123 w 2588604"/>
                  <a:gd name="connsiteY14" fmla="*/ 45395 h 1829537"/>
                  <a:gd name="connsiteX15" fmla="*/ 1433736 w 2588604"/>
                  <a:gd name="connsiteY15" fmla="*/ 263817 h 1829537"/>
                  <a:gd name="connsiteX16" fmla="*/ 1596735 w 2588604"/>
                  <a:gd name="connsiteY16" fmla="*/ 1920 h 1829537"/>
                  <a:gd name="connsiteX17" fmla="*/ 1691291 w 2588604"/>
                  <a:gd name="connsiteY17" fmla="*/ 100117 h 1829537"/>
                  <a:gd name="connsiteX18" fmla="*/ 1886037 w 2588604"/>
                  <a:gd name="connsiteY18" fmla="*/ 321231 h 1829537"/>
                  <a:gd name="connsiteX19" fmla="*/ 2110209 w 2588604"/>
                  <a:gd name="connsiteY19" fmla="*/ 92617 h 1829537"/>
                  <a:gd name="connsiteX20" fmla="*/ 2378872 w 2588604"/>
                  <a:gd name="connsiteY20" fmla="*/ 321993 h 1829537"/>
                  <a:gd name="connsiteX21" fmla="*/ 2529721 w 2588604"/>
                  <a:gd name="connsiteY21" fmla="*/ 565773 h 1829537"/>
                  <a:gd name="connsiteX22" fmla="*/ 2580377 w 2588604"/>
                  <a:gd name="connsiteY22" fmla="*/ 868301 h 1829537"/>
                  <a:gd name="connsiteX23" fmla="*/ 2579910 w 2588604"/>
                  <a:gd name="connsiteY23" fmla="*/ 1063097 h 1829537"/>
                  <a:gd name="connsiteX24" fmla="*/ 2496623 w 2588604"/>
                  <a:gd name="connsiteY24" fmla="*/ 1331458 h 1829537"/>
                  <a:gd name="connsiteX25" fmla="*/ 2509167 w 2588604"/>
                  <a:gd name="connsiteY25" fmla="*/ 1610610 h 1829537"/>
                  <a:gd name="connsiteX0" fmla="*/ 2262066 w 2497961"/>
                  <a:gd name="connsiteY0" fmla="*/ 1768372 h 1829537"/>
                  <a:gd name="connsiteX1" fmla="*/ 1958347 w 2497961"/>
                  <a:gd name="connsiteY1" fmla="*/ 1542620 h 1829537"/>
                  <a:gd name="connsiteX2" fmla="*/ 1757979 w 2497961"/>
                  <a:gd name="connsiteY2" fmla="*/ 1506996 h 1829537"/>
                  <a:gd name="connsiteX3" fmla="*/ 1505868 w 2497961"/>
                  <a:gd name="connsiteY3" fmla="*/ 1671209 h 1829537"/>
                  <a:gd name="connsiteX4" fmla="*/ 1362130 w 2497961"/>
                  <a:gd name="connsiteY4" fmla="*/ 1771763 h 1829537"/>
                  <a:gd name="connsiteX5" fmla="*/ 526890 w 2497961"/>
                  <a:gd name="connsiteY5" fmla="*/ 1829537 h 1829537"/>
                  <a:gd name="connsiteX6" fmla="*/ 21231 w 2497961"/>
                  <a:gd name="connsiteY6" fmla="*/ 1574593 h 1829537"/>
                  <a:gd name="connsiteX7" fmla="*/ 144632 w 2497961"/>
                  <a:gd name="connsiteY7" fmla="*/ 1319030 h 1829537"/>
                  <a:gd name="connsiteX8" fmla="*/ 597989 w 2497961"/>
                  <a:gd name="connsiteY8" fmla="*/ 1202165 h 1829537"/>
                  <a:gd name="connsiteX9" fmla="*/ 461759 w 2497961"/>
                  <a:gd name="connsiteY9" fmla="*/ 890082 h 1829537"/>
                  <a:gd name="connsiteX10" fmla="*/ 37700 w 2497961"/>
                  <a:gd name="connsiteY10" fmla="*/ 707564 h 1829537"/>
                  <a:gd name="connsiteX11" fmla="*/ 603604 w 2497961"/>
                  <a:gd name="connsiteY11" fmla="*/ 742344 h 1829537"/>
                  <a:gd name="connsiteX12" fmla="*/ 798819 w 2497961"/>
                  <a:gd name="connsiteY12" fmla="*/ 368412 h 1829537"/>
                  <a:gd name="connsiteX13" fmla="*/ 1070480 w 2497961"/>
                  <a:gd name="connsiteY13" fmla="*/ 45395 h 1829537"/>
                  <a:gd name="connsiteX14" fmla="*/ 1343093 w 2497961"/>
                  <a:gd name="connsiteY14" fmla="*/ 263817 h 1829537"/>
                  <a:gd name="connsiteX15" fmla="*/ 1506092 w 2497961"/>
                  <a:gd name="connsiteY15" fmla="*/ 1920 h 1829537"/>
                  <a:gd name="connsiteX16" fmla="*/ 1600648 w 2497961"/>
                  <a:gd name="connsiteY16" fmla="*/ 100117 h 1829537"/>
                  <a:gd name="connsiteX17" fmla="*/ 1795394 w 2497961"/>
                  <a:gd name="connsiteY17" fmla="*/ 321231 h 1829537"/>
                  <a:gd name="connsiteX18" fmla="*/ 2019566 w 2497961"/>
                  <a:gd name="connsiteY18" fmla="*/ 92617 h 1829537"/>
                  <a:gd name="connsiteX19" fmla="*/ 2288229 w 2497961"/>
                  <a:gd name="connsiteY19" fmla="*/ 321993 h 1829537"/>
                  <a:gd name="connsiteX20" fmla="*/ 2439078 w 2497961"/>
                  <a:gd name="connsiteY20" fmla="*/ 565773 h 1829537"/>
                  <a:gd name="connsiteX21" fmla="*/ 2489734 w 2497961"/>
                  <a:gd name="connsiteY21" fmla="*/ 868301 h 1829537"/>
                  <a:gd name="connsiteX22" fmla="*/ 2489267 w 2497961"/>
                  <a:gd name="connsiteY22" fmla="*/ 1063097 h 1829537"/>
                  <a:gd name="connsiteX23" fmla="*/ 2405980 w 2497961"/>
                  <a:gd name="connsiteY23" fmla="*/ 1331458 h 1829537"/>
                  <a:gd name="connsiteX24" fmla="*/ 2418524 w 2497961"/>
                  <a:gd name="connsiteY24" fmla="*/ 1610610 h 1829537"/>
                  <a:gd name="connsiteX0" fmla="*/ 2262066 w 2497961"/>
                  <a:gd name="connsiteY0" fmla="*/ 1768372 h 1829537"/>
                  <a:gd name="connsiteX1" fmla="*/ 1958347 w 2497961"/>
                  <a:gd name="connsiteY1" fmla="*/ 1542620 h 1829537"/>
                  <a:gd name="connsiteX2" fmla="*/ 1757979 w 2497961"/>
                  <a:gd name="connsiteY2" fmla="*/ 1506996 h 1829537"/>
                  <a:gd name="connsiteX3" fmla="*/ 1505868 w 2497961"/>
                  <a:gd name="connsiteY3" fmla="*/ 1671209 h 1829537"/>
                  <a:gd name="connsiteX4" fmla="*/ 1362130 w 2497961"/>
                  <a:gd name="connsiteY4" fmla="*/ 1771763 h 1829537"/>
                  <a:gd name="connsiteX5" fmla="*/ 526890 w 2497961"/>
                  <a:gd name="connsiteY5" fmla="*/ 1829537 h 1829537"/>
                  <a:gd name="connsiteX6" fmla="*/ 21231 w 2497961"/>
                  <a:gd name="connsiteY6" fmla="*/ 1574593 h 1829537"/>
                  <a:gd name="connsiteX7" fmla="*/ 144632 w 2497961"/>
                  <a:gd name="connsiteY7" fmla="*/ 1319030 h 1829537"/>
                  <a:gd name="connsiteX8" fmla="*/ 597989 w 2497961"/>
                  <a:gd name="connsiteY8" fmla="*/ 1202165 h 1829537"/>
                  <a:gd name="connsiteX9" fmla="*/ 461759 w 2497961"/>
                  <a:gd name="connsiteY9" fmla="*/ 890082 h 1829537"/>
                  <a:gd name="connsiteX10" fmla="*/ 603604 w 2497961"/>
                  <a:gd name="connsiteY10" fmla="*/ 742344 h 1829537"/>
                  <a:gd name="connsiteX11" fmla="*/ 798819 w 2497961"/>
                  <a:gd name="connsiteY11" fmla="*/ 368412 h 1829537"/>
                  <a:gd name="connsiteX12" fmla="*/ 1070480 w 2497961"/>
                  <a:gd name="connsiteY12" fmla="*/ 45395 h 1829537"/>
                  <a:gd name="connsiteX13" fmla="*/ 1343093 w 2497961"/>
                  <a:gd name="connsiteY13" fmla="*/ 263817 h 1829537"/>
                  <a:gd name="connsiteX14" fmla="*/ 1506092 w 2497961"/>
                  <a:gd name="connsiteY14" fmla="*/ 1920 h 1829537"/>
                  <a:gd name="connsiteX15" fmla="*/ 1600648 w 2497961"/>
                  <a:gd name="connsiteY15" fmla="*/ 100117 h 1829537"/>
                  <a:gd name="connsiteX16" fmla="*/ 1795394 w 2497961"/>
                  <a:gd name="connsiteY16" fmla="*/ 321231 h 1829537"/>
                  <a:gd name="connsiteX17" fmla="*/ 2019566 w 2497961"/>
                  <a:gd name="connsiteY17" fmla="*/ 92617 h 1829537"/>
                  <a:gd name="connsiteX18" fmla="*/ 2288229 w 2497961"/>
                  <a:gd name="connsiteY18" fmla="*/ 321993 h 1829537"/>
                  <a:gd name="connsiteX19" fmla="*/ 2439078 w 2497961"/>
                  <a:gd name="connsiteY19" fmla="*/ 565773 h 1829537"/>
                  <a:gd name="connsiteX20" fmla="*/ 2489734 w 2497961"/>
                  <a:gd name="connsiteY20" fmla="*/ 868301 h 1829537"/>
                  <a:gd name="connsiteX21" fmla="*/ 2489267 w 2497961"/>
                  <a:gd name="connsiteY21" fmla="*/ 1063097 h 1829537"/>
                  <a:gd name="connsiteX22" fmla="*/ 2405980 w 2497961"/>
                  <a:gd name="connsiteY22" fmla="*/ 1331458 h 1829537"/>
                  <a:gd name="connsiteX23" fmla="*/ 2418524 w 2497961"/>
                  <a:gd name="connsiteY23" fmla="*/ 1610610 h 1829537"/>
                  <a:gd name="connsiteX0" fmla="*/ 2262066 w 2497961"/>
                  <a:gd name="connsiteY0" fmla="*/ 1768372 h 1829537"/>
                  <a:gd name="connsiteX1" fmla="*/ 1958347 w 2497961"/>
                  <a:gd name="connsiteY1" fmla="*/ 1542620 h 1829537"/>
                  <a:gd name="connsiteX2" fmla="*/ 1757979 w 2497961"/>
                  <a:gd name="connsiteY2" fmla="*/ 1506996 h 1829537"/>
                  <a:gd name="connsiteX3" fmla="*/ 1505868 w 2497961"/>
                  <a:gd name="connsiteY3" fmla="*/ 1671209 h 1829537"/>
                  <a:gd name="connsiteX4" fmla="*/ 1362130 w 2497961"/>
                  <a:gd name="connsiteY4" fmla="*/ 1771763 h 1829537"/>
                  <a:gd name="connsiteX5" fmla="*/ 526890 w 2497961"/>
                  <a:gd name="connsiteY5" fmla="*/ 1829537 h 1829537"/>
                  <a:gd name="connsiteX6" fmla="*/ 21231 w 2497961"/>
                  <a:gd name="connsiteY6" fmla="*/ 1574593 h 1829537"/>
                  <a:gd name="connsiteX7" fmla="*/ 144632 w 2497961"/>
                  <a:gd name="connsiteY7" fmla="*/ 1319030 h 1829537"/>
                  <a:gd name="connsiteX8" fmla="*/ 597989 w 2497961"/>
                  <a:gd name="connsiteY8" fmla="*/ 1202165 h 1829537"/>
                  <a:gd name="connsiteX9" fmla="*/ 566586 w 2497961"/>
                  <a:gd name="connsiteY9" fmla="*/ 1029418 h 1829537"/>
                  <a:gd name="connsiteX10" fmla="*/ 603604 w 2497961"/>
                  <a:gd name="connsiteY10" fmla="*/ 742344 h 1829537"/>
                  <a:gd name="connsiteX11" fmla="*/ 798819 w 2497961"/>
                  <a:gd name="connsiteY11" fmla="*/ 368412 h 1829537"/>
                  <a:gd name="connsiteX12" fmla="*/ 1070480 w 2497961"/>
                  <a:gd name="connsiteY12" fmla="*/ 45395 h 1829537"/>
                  <a:gd name="connsiteX13" fmla="*/ 1343093 w 2497961"/>
                  <a:gd name="connsiteY13" fmla="*/ 263817 h 1829537"/>
                  <a:gd name="connsiteX14" fmla="*/ 1506092 w 2497961"/>
                  <a:gd name="connsiteY14" fmla="*/ 1920 h 1829537"/>
                  <a:gd name="connsiteX15" fmla="*/ 1600648 w 2497961"/>
                  <a:gd name="connsiteY15" fmla="*/ 100117 h 1829537"/>
                  <a:gd name="connsiteX16" fmla="*/ 1795394 w 2497961"/>
                  <a:gd name="connsiteY16" fmla="*/ 321231 h 1829537"/>
                  <a:gd name="connsiteX17" fmla="*/ 2019566 w 2497961"/>
                  <a:gd name="connsiteY17" fmla="*/ 92617 h 1829537"/>
                  <a:gd name="connsiteX18" fmla="*/ 2288229 w 2497961"/>
                  <a:gd name="connsiteY18" fmla="*/ 321993 h 1829537"/>
                  <a:gd name="connsiteX19" fmla="*/ 2439078 w 2497961"/>
                  <a:gd name="connsiteY19" fmla="*/ 565773 h 1829537"/>
                  <a:gd name="connsiteX20" fmla="*/ 2489734 w 2497961"/>
                  <a:gd name="connsiteY20" fmla="*/ 868301 h 1829537"/>
                  <a:gd name="connsiteX21" fmla="*/ 2489267 w 2497961"/>
                  <a:gd name="connsiteY21" fmla="*/ 1063097 h 1829537"/>
                  <a:gd name="connsiteX22" fmla="*/ 2405980 w 2497961"/>
                  <a:gd name="connsiteY22" fmla="*/ 1331458 h 1829537"/>
                  <a:gd name="connsiteX23" fmla="*/ 2418524 w 2497961"/>
                  <a:gd name="connsiteY23" fmla="*/ 1610610 h 1829537"/>
                  <a:gd name="connsiteX0" fmla="*/ 2262066 w 2497961"/>
                  <a:gd name="connsiteY0" fmla="*/ 1768372 h 1829537"/>
                  <a:gd name="connsiteX1" fmla="*/ 1958347 w 2497961"/>
                  <a:gd name="connsiteY1" fmla="*/ 1542620 h 1829537"/>
                  <a:gd name="connsiteX2" fmla="*/ 1757979 w 2497961"/>
                  <a:gd name="connsiteY2" fmla="*/ 1506996 h 1829537"/>
                  <a:gd name="connsiteX3" fmla="*/ 1505868 w 2497961"/>
                  <a:gd name="connsiteY3" fmla="*/ 1671209 h 1829537"/>
                  <a:gd name="connsiteX4" fmla="*/ 1362130 w 2497961"/>
                  <a:gd name="connsiteY4" fmla="*/ 1771763 h 1829537"/>
                  <a:gd name="connsiteX5" fmla="*/ 526890 w 2497961"/>
                  <a:gd name="connsiteY5" fmla="*/ 1829537 h 1829537"/>
                  <a:gd name="connsiteX6" fmla="*/ 21231 w 2497961"/>
                  <a:gd name="connsiteY6" fmla="*/ 1574593 h 1829537"/>
                  <a:gd name="connsiteX7" fmla="*/ 144632 w 2497961"/>
                  <a:gd name="connsiteY7" fmla="*/ 1319030 h 1829537"/>
                  <a:gd name="connsiteX8" fmla="*/ 597989 w 2497961"/>
                  <a:gd name="connsiteY8" fmla="*/ 1202165 h 1829537"/>
                  <a:gd name="connsiteX9" fmla="*/ 566586 w 2497961"/>
                  <a:gd name="connsiteY9" fmla="*/ 1029418 h 1829537"/>
                  <a:gd name="connsiteX10" fmla="*/ 625673 w 2497961"/>
                  <a:gd name="connsiteY10" fmla="*/ 860780 h 1829537"/>
                  <a:gd name="connsiteX11" fmla="*/ 798819 w 2497961"/>
                  <a:gd name="connsiteY11" fmla="*/ 368412 h 1829537"/>
                  <a:gd name="connsiteX12" fmla="*/ 1070480 w 2497961"/>
                  <a:gd name="connsiteY12" fmla="*/ 45395 h 1829537"/>
                  <a:gd name="connsiteX13" fmla="*/ 1343093 w 2497961"/>
                  <a:gd name="connsiteY13" fmla="*/ 263817 h 1829537"/>
                  <a:gd name="connsiteX14" fmla="*/ 1506092 w 2497961"/>
                  <a:gd name="connsiteY14" fmla="*/ 1920 h 1829537"/>
                  <a:gd name="connsiteX15" fmla="*/ 1600648 w 2497961"/>
                  <a:gd name="connsiteY15" fmla="*/ 100117 h 1829537"/>
                  <a:gd name="connsiteX16" fmla="*/ 1795394 w 2497961"/>
                  <a:gd name="connsiteY16" fmla="*/ 321231 h 1829537"/>
                  <a:gd name="connsiteX17" fmla="*/ 2019566 w 2497961"/>
                  <a:gd name="connsiteY17" fmla="*/ 92617 h 1829537"/>
                  <a:gd name="connsiteX18" fmla="*/ 2288229 w 2497961"/>
                  <a:gd name="connsiteY18" fmla="*/ 321993 h 1829537"/>
                  <a:gd name="connsiteX19" fmla="*/ 2439078 w 2497961"/>
                  <a:gd name="connsiteY19" fmla="*/ 565773 h 1829537"/>
                  <a:gd name="connsiteX20" fmla="*/ 2489734 w 2497961"/>
                  <a:gd name="connsiteY20" fmla="*/ 868301 h 1829537"/>
                  <a:gd name="connsiteX21" fmla="*/ 2489267 w 2497961"/>
                  <a:gd name="connsiteY21" fmla="*/ 1063097 h 1829537"/>
                  <a:gd name="connsiteX22" fmla="*/ 2405980 w 2497961"/>
                  <a:gd name="connsiteY22" fmla="*/ 1331458 h 1829537"/>
                  <a:gd name="connsiteX23" fmla="*/ 2418524 w 2497961"/>
                  <a:gd name="connsiteY23" fmla="*/ 1610610 h 1829537"/>
                  <a:gd name="connsiteX0" fmla="*/ 2262066 w 2497961"/>
                  <a:gd name="connsiteY0" fmla="*/ 1768372 h 1829537"/>
                  <a:gd name="connsiteX1" fmla="*/ 1958347 w 2497961"/>
                  <a:gd name="connsiteY1" fmla="*/ 1542620 h 1829537"/>
                  <a:gd name="connsiteX2" fmla="*/ 1757979 w 2497961"/>
                  <a:gd name="connsiteY2" fmla="*/ 1506996 h 1829537"/>
                  <a:gd name="connsiteX3" fmla="*/ 1505868 w 2497961"/>
                  <a:gd name="connsiteY3" fmla="*/ 1671209 h 1829537"/>
                  <a:gd name="connsiteX4" fmla="*/ 1362130 w 2497961"/>
                  <a:gd name="connsiteY4" fmla="*/ 1771763 h 1829537"/>
                  <a:gd name="connsiteX5" fmla="*/ 526890 w 2497961"/>
                  <a:gd name="connsiteY5" fmla="*/ 1829537 h 1829537"/>
                  <a:gd name="connsiteX6" fmla="*/ 21231 w 2497961"/>
                  <a:gd name="connsiteY6" fmla="*/ 1574593 h 1829537"/>
                  <a:gd name="connsiteX7" fmla="*/ 144632 w 2497961"/>
                  <a:gd name="connsiteY7" fmla="*/ 1319030 h 1829537"/>
                  <a:gd name="connsiteX8" fmla="*/ 597989 w 2497961"/>
                  <a:gd name="connsiteY8" fmla="*/ 1202165 h 1829537"/>
                  <a:gd name="connsiteX9" fmla="*/ 638309 w 2497961"/>
                  <a:gd name="connsiteY9" fmla="*/ 1154820 h 1829537"/>
                  <a:gd name="connsiteX10" fmla="*/ 625673 w 2497961"/>
                  <a:gd name="connsiteY10" fmla="*/ 860780 h 1829537"/>
                  <a:gd name="connsiteX11" fmla="*/ 798819 w 2497961"/>
                  <a:gd name="connsiteY11" fmla="*/ 368412 h 1829537"/>
                  <a:gd name="connsiteX12" fmla="*/ 1070480 w 2497961"/>
                  <a:gd name="connsiteY12" fmla="*/ 45395 h 1829537"/>
                  <a:gd name="connsiteX13" fmla="*/ 1343093 w 2497961"/>
                  <a:gd name="connsiteY13" fmla="*/ 263817 h 1829537"/>
                  <a:gd name="connsiteX14" fmla="*/ 1506092 w 2497961"/>
                  <a:gd name="connsiteY14" fmla="*/ 1920 h 1829537"/>
                  <a:gd name="connsiteX15" fmla="*/ 1600648 w 2497961"/>
                  <a:gd name="connsiteY15" fmla="*/ 100117 h 1829537"/>
                  <a:gd name="connsiteX16" fmla="*/ 1795394 w 2497961"/>
                  <a:gd name="connsiteY16" fmla="*/ 321231 h 1829537"/>
                  <a:gd name="connsiteX17" fmla="*/ 2019566 w 2497961"/>
                  <a:gd name="connsiteY17" fmla="*/ 92617 h 1829537"/>
                  <a:gd name="connsiteX18" fmla="*/ 2288229 w 2497961"/>
                  <a:gd name="connsiteY18" fmla="*/ 321993 h 1829537"/>
                  <a:gd name="connsiteX19" fmla="*/ 2439078 w 2497961"/>
                  <a:gd name="connsiteY19" fmla="*/ 565773 h 1829537"/>
                  <a:gd name="connsiteX20" fmla="*/ 2489734 w 2497961"/>
                  <a:gd name="connsiteY20" fmla="*/ 868301 h 1829537"/>
                  <a:gd name="connsiteX21" fmla="*/ 2489267 w 2497961"/>
                  <a:gd name="connsiteY21" fmla="*/ 1063097 h 1829537"/>
                  <a:gd name="connsiteX22" fmla="*/ 2405980 w 2497961"/>
                  <a:gd name="connsiteY22" fmla="*/ 1331458 h 1829537"/>
                  <a:gd name="connsiteX23" fmla="*/ 2418524 w 2497961"/>
                  <a:gd name="connsiteY23" fmla="*/ 1610610 h 1829537"/>
                  <a:gd name="connsiteX0" fmla="*/ 2262066 w 2497961"/>
                  <a:gd name="connsiteY0" fmla="*/ 1768372 h 1829537"/>
                  <a:gd name="connsiteX1" fmla="*/ 1958347 w 2497961"/>
                  <a:gd name="connsiteY1" fmla="*/ 1542620 h 1829537"/>
                  <a:gd name="connsiteX2" fmla="*/ 1757979 w 2497961"/>
                  <a:gd name="connsiteY2" fmla="*/ 1506996 h 1829537"/>
                  <a:gd name="connsiteX3" fmla="*/ 1505868 w 2497961"/>
                  <a:gd name="connsiteY3" fmla="*/ 1671209 h 1829537"/>
                  <a:gd name="connsiteX4" fmla="*/ 1362130 w 2497961"/>
                  <a:gd name="connsiteY4" fmla="*/ 1771763 h 1829537"/>
                  <a:gd name="connsiteX5" fmla="*/ 526890 w 2497961"/>
                  <a:gd name="connsiteY5" fmla="*/ 1829537 h 1829537"/>
                  <a:gd name="connsiteX6" fmla="*/ 21231 w 2497961"/>
                  <a:gd name="connsiteY6" fmla="*/ 1574593 h 1829537"/>
                  <a:gd name="connsiteX7" fmla="*/ 144632 w 2497961"/>
                  <a:gd name="connsiteY7" fmla="*/ 1319030 h 1829537"/>
                  <a:gd name="connsiteX8" fmla="*/ 597989 w 2497961"/>
                  <a:gd name="connsiteY8" fmla="*/ 1202165 h 1829537"/>
                  <a:gd name="connsiteX9" fmla="*/ 638309 w 2497961"/>
                  <a:gd name="connsiteY9" fmla="*/ 1154820 h 1829537"/>
                  <a:gd name="connsiteX10" fmla="*/ 669811 w 2497961"/>
                  <a:gd name="connsiteY10" fmla="*/ 805046 h 1829537"/>
                  <a:gd name="connsiteX11" fmla="*/ 798819 w 2497961"/>
                  <a:gd name="connsiteY11" fmla="*/ 368412 h 1829537"/>
                  <a:gd name="connsiteX12" fmla="*/ 1070480 w 2497961"/>
                  <a:gd name="connsiteY12" fmla="*/ 45395 h 1829537"/>
                  <a:gd name="connsiteX13" fmla="*/ 1343093 w 2497961"/>
                  <a:gd name="connsiteY13" fmla="*/ 263817 h 1829537"/>
                  <a:gd name="connsiteX14" fmla="*/ 1506092 w 2497961"/>
                  <a:gd name="connsiteY14" fmla="*/ 1920 h 1829537"/>
                  <a:gd name="connsiteX15" fmla="*/ 1600648 w 2497961"/>
                  <a:gd name="connsiteY15" fmla="*/ 100117 h 1829537"/>
                  <a:gd name="connsiteX16" fmla="*/ 1795394 w 2497961"/>
                  <a:gd name="connsiteY16" fmla="*/ 321231 h 1829537"/>
                  <a:gd name="connsiteX17" fmla="*/ 2019566 w 2497961"/>
                  <a:gd name="connsiteY17" fmla="*/ 92617 h 1829537"/>
                  <a:gd name="connsiteX18" fmla="*/ 2288229 w 2497961"/>
                  <a:gd name="connsiteY18" fmla="*/ 321993 h 1829537"/>
                  <a:gd name="connsiteX19" fmla="*/ 2439078 w 2497961"/>
                  <a:gd name="connsiteY19" fmla="*/ 565773 h 1829537"/>
                  <a:gd name="connsiteX20" fmla="*/ 2489734 w 2497961"/>
                  <a:gd name="connsiteY20" fmla="*/ 868301 h 1829537"/>
                  <a:gd name="connsiteX21" fmla="*/ 2489267 w 2497961"/>
                  <a:gd name="connsiteY21" fmla="*/ 1063097 h 1829537"/>
                  <a:gd name="connsiteX22" fmla="*/ 2405980 w 2497961"/>
                  <a:gd name="connsiteY22" fmla="*/ 1331458 h 1829537"/>
                  <a:gd name="connsiteX23" fmla="*/ 2418524 w 2497961"/>
                  <a:gd name="connsiteY23" fmla="*/ 1610610 h 1829537"/>
                  <a:gd name="connsiteX0" fmla="*/ 2262066 w 2497961"/>
                  <a:gd name="connsiteY0" fmla="*/ 1768372 h 1829537"/>
                  <a:gd name="connsiteX1" fmla="*/ 1958347 w 2497961"/>
                  <a:gd name="connsiteY1" fmla="*/ 1542620 h 1829537"/>
                  <a:gd name="connsiteX2" fmla="*/ 1757979 w 2497961"/>
                  <a:gd name="connsiteY2" fmla="*/ 1506996 h 1829537"/>
                  <a:gd name="connsiteX3" fmla="*/ 1505868 w 2497961"/>
                  <a:gd name="connsiteY3" fmla="*/ 1671209 h 1829537"/>
                  <a:gd name="connsiteX4" fmla="*/ 1362130 w 2497961"/>
                  <a:gd name="connsiteY4" fmla="*/ 1771763 h 1829537"/>
                  <a:gd name="connsiteX5" fmla="*/ 526890 w 2497961"/>
                  <a:gd name="connsiteY5" fmla="*/ 1829537 h 1829537"/>
                  <a:gd name="connsiteX6" fmla="*/ 21231 w 2497961"/>
                  <a:gd name="connsiteY6" fmla="*/ 1574593 h 1829537"/>
                  <a:gd name="connsiteX7" fmla="*/ 144632 w 2497961"/>
                  <a:gd name="connsiteY7" fmla="*/ 1319030 h 1829537"/>
                  <a:gd name="connsiteX8" fmla="*/ 597989 w 2497961"/>
                  <a:gd name="connsiteY8" fmla="*/ 1202165 h 1829537"/>
                  <a:gd name="connsiteX9" fmla="*/ 660378 w 2497961"/>
                  <a:gd name="connsiteY9" fmla="*/ 1391693 h 1829537"/>
                  <a:gd name="connsiteX10" fmla="*/ 669811 w 2497961"/>
                  <a:gd name="connsiteY10" fmla="*/ 805046 h 1829537"/>
                  <a:gd name="connsiteX11" fmla="*/ 798819 w 2497961"/>
                  <a:gd name="connsiteY11" fmla="*/ 368412 h 1829537"/>
                  <a:gd name="connsiteX12" fmla="*/ 1070480 w 2497961"/>
                  <a:gd name="connsiteY12" fmla="*/ 45395 h 1829537"/>
                  <a:gd name="connsiteX13" fmla="*/ 1343093 w 2497961"/>
                  <a:gd name="connsiteY13" fmla="*/ 263817 h 1829537"/>
                  <a:gd name="connsiteX14" fmla="*/ 1506092 w 2497961"/>
                  <a:gd name="connsiteY14" fmla="*/ 1920 h 1829537"/>
                  <a:gd name="connsiteX15" fmla="*/ 1600648 w 2497961"/>
                  <a:gd name="connsiteY15" fmla="*/ 100117 h 1829537"/>
                  <a:gd name="connsiteX16" fmla="*/ 1795394 w 2497961"/>
                  <a:gd name="connsiteY16" fmla="*/ 321231 h 1829537"/>
                  <a:gd name="connsiteX17" fmla="*/ 2019566 w 2497961"/>
                  <a:gd name="connsiteY17" fmla="*/ 92617 h 1829537"/>
                  <a:gd name="connsiteX18" fmla="*/ 2288229 w 2497961"/>
                  <a:gd name="connsiteY18" fmla="*/ 321993 h 1829537"/>
                  <a:gd name="connsiteX19" fmla="*/ 2439078 w 2497961"/>
                  <a:gd name="connsiteY19" fmla="*/ 565773 h 1829537"/>
                  <a:gd name="connsiteX20" fmla="*/ 2489734 w 2497961"/>
                  <a:gd name="connsiteY20" fmla="*/ 868301 h 1829537"/>
                  <a:gd name="connsiteX21" fmla="*/ 2489267 w 2497961"/>
                  <a:gd name="connsiteY21" fmla="*/ 1063097 h 1829537"/>
                  <a:gd name="connsiteX22" fmla="*/ 2405980 w 2497961"/>
                  <a:gd name="connsiteY22" fmla="*/ 1331458 h 1829537"/>
                  <a:gd name="connsiteX23" fmla="*/ 2418524 w 2497961"/>
                  <a:gd name="connsiteY23" fmla="*/ 1610610 h 1829537"/>
                  <a:gd name="connsiteX0" fmla="*/ 2262066 w 2497961"/>
                  <a:gd name="connsiteY0" fmla="*/ 1768372 h 1829537"/>
                  <a:gd name="connsiteX1" fmla="*/ 1958347 w 2497961"/>
                  <a:gd name="connsiteY1" fmla="*/ 1542620 h 1829537"/>
                  <a:gd name="connsiteX2" fmla="*/ 1757979 w 2497961"/>
                  <a:gd name="connsiteY2" fmla="*/ 1506996 h 1829537"/>
                  <a:gd name="connsiteX3" fmla="*/ 1505868 w 2497961"/>
                  <a:gd name="connsiteY3" fmla="*/ 1671209 h 1829537"/>
                  <a:gd name="connsiteX4" fmla="*/ 1362130 w 2497961"/>
                  <a:gd name="connsiteY4" fmla="*/ 1771763 h 1829537"/>
                  <a:gd name="connsiteX5" fmla="*/ 526890 w 2497961"/>
                  <a:gd name="connsiteY5" fmla="*/ 1829537 h 1829537"/>
                  <a:gd name="connsiteX6" fmla="*/ 21231 w 2497961"/>
                  <a:gd name="connsiteY6" fmla="*/ 1574593 h 1829537"/>
                  <a:gd name="connsiteX7" fmla="*/ 144632 w 2497961"/>
                  <a:gd name="connsiteY7" fmla="*/ 1319030 h 1829537"/>
                  <a:gd name="connsiteX8" fmla="*/ 597989 w 2497961"/>
                  <a:gd name="connsiteY8" fmla="*/ 1202165 h 1829537"/>
                  <a:gd name="connsiteX9" fmla="*/ 660378 w 2497961"/>
                  <a:gd name="connsiteY9" fmla="*/ 1391693 h 1829537"/>
                  <a:gd name="connsiteX10" fmla="*/ 752568 w 2497961"/>
                  <a:gd name="connsiteY10" fmla="*/ 784145 h 1829537"/>
                  <a:gd name="connsiteX11" fmla="*/ 798819 w 2497961"/>
                  <a:gd name="connsiteY11" fmla="*/ 368412 h 1829537"/>
                  <a:gd name="connsiteX12" fmla="*/ 1070480 w 2497961"/>
                  <a:gd name="connsiteY12" fmla="*/ 45395 h 1829537"/>
                  <a:gd name="connsiteX13" fmla="*/ 1343093 w 2497961"/>
                  <a:gd name="connsiteY13" fmla="*/ 263817 h 1829537"/>
                  <a:gd name="connsiteX14" fmla="*/ 1506092 w 2497961"/>
                  <a:gd name="connsiteY14" fmla="*/ 1920 h 1829537"/>
                  <a:gd name="connsiteX15" fmla="*/ 1600648 w 2497961"/>
                  <a:gd name="connsiteY15" fmla="*/ 100117 h 1829537"/>
                  <a:gd name="connsiteX16" fmla="*/ 1795394 w 2497961"/>
                  <a:gd name="connsiteY16" fmla="*/ 321231 h 1829537"/>
                  <a:gd name="connsiteX17" fmla="*/ 2019566 w 2497961"/>
                  <a:gd name="connsiteY17" fmla="*/ 92617 h 1829537"/>
                  <a:gd name="connsiteX18" fmla="*/ 2288229 w 2497961"/>
                  <a:gd name="connsiteY18" fmla="*/ 321993 h 1829537"/>
                  <a:gd name="connsiteX19" fmla="*/ 2439078 w 2497961"/>
                  <a:gd name="connsiteY19" fmla="*/ 565773 h 1829537"/>
                  <a:gd name="connsiteX20" fmla="*/ 2489734 w 2497961"/>
                  <a:gd name="connsiteY20" fmla="*/ 868301 h 1829537"/>
                  <a:gd name="connsiteX21" fmla="*/ 2489267 w 2497961"/>
                  <a:gd name="connsiteY21" fmla="*/ 1063097 h 1829537"/>
                  <a:gd name="connsiteX22" fmla="*/ 2405980 w 2497961"/>
                  <a:gd name="connsiteY22" fmla="*/ 1331458 h 1829537"/>
                  <a:gd name="connsiteX23" fmla="*/ 2418524 w 2497961"/>
                  <a:gd name="connsiteY23" fmla="*/ 1610610 h 1829537"/>
                  <a:gd name="connsiteX0" fmla="*/ 2262066 w 2497961"/>
                  <a:gd name="connsiteY0" fmla="*/ 1768372 h 1829537"/>
                  <a:gd name="connsiteX1" fmla="*/ 1958347 w 2497961"/>
                  <a:gd name="connsiteY1" fmla="*/ 1542620 h 1829537"/>
                  <a:gd name="connsiteX2" fmla="*/ 1757979 w 2497961"/>
                  <a:gd name="connsiteY2" fmla="*/ 1506996 h 1829537"/>
                  <a:gd name="connsiteX3" fmla="*/ 1505868 w 2497961"/>
                  <a:gd name="connsiteY3" fmla="*/ 1671209 h 1829537"/>
                  <a:gd name="connsiteX4" fmla="*/ 1362130 w 2497961"/>
                  <a:gd name="connsiteY4" fmla="*/ 1771763 h 1829537"/>
                  <a:gd name="connsiteX5" fmla="*/ 526890 w 2497961"/>
                  <a:gd name="connsiteY5" fmla="*/ 1829537 h 1829537"/>
                  <a:gd name="connsiteX6" fmla="*/ 21231 w 2497961"/>
                  <a:gd name="connsiteY6" fmla="*/ 1574593 h 1829537"/>
                  <a:gd name="connsiteX7" fmla="*/ 144632 w 2497961"/>
                  <a:gd name="connsiteY7" fmla="*/ 1319030 h 1829537"/>
                  <a:gd name="connsiteX8" fmla="*/ 597989 w 2497961"/>
                  <a:gd name="connsiteY8" fmla="*/ 1202165 h 1829537"/>
                  <a:gd name="connsiteX9" fmla="*/ 660378 w 2497961"/>
                  <a:gd name="connsiteY9" fmla="*/ 1391693 h 1829537"/>
                  <a:gd name="connsiteX10" fmla="*/ 752568 w 2497961"/>
                  <a:gd name="connsiteY10" fmla="*/ 784145 h 1829537"/>
                  <a:gd name="connsiteX11" fmla="*/ 798819 w 2497961"/>
                  <a:gd name="connsiteY11" fmla="*/ 368412 h 1829537"/>
                  <a:gd name="connsiteX12" fmla="*/ 1070480 w 2497961"/>
                  <a:gd name="connsiteY12" fmla="*/ 45395 h 1829537"/>
                  <a:gd name="connsiteX13" fmla="*/ 1343093 w 2497961"/>
                  <a:gd name="connsiteY13" fmla="*/ 263817 h 1829537"/>
                  <a:gd name="connsiteX14" fmla="*/ 1506092 w 2497961"/>
                  <a:gd name="connsiteY14" fmla="*/ 1920 h 1829537"/>
                  <a:gd name="connsiteX15" fmla="*/ 1600648 w 2497961"/>
                  <a:gd name="connsiteY15" fmla="*/ 100117 h 1829537"/>
                  <a:gd name="connsiteX16" fmla="*/ 1795394 w 2497961"/>
                  <a:gd name="connsiteY16" fmla="*/ 321231 h 1829537"/>
                  <a:gd name="connsiteX17" fmla="*/ 2019566 w 2497961"/>
                  <a:gd name="connsiteY17" fmla="*/ 92617 h 1829537"/>
                  <a:gd name="connsiteX18" fmla="*/ 2288229 w 2497961"/>
                  <a:gd name="connsiteY18" fmla="*/ 321993 h 1829537"/>
                  <a:gd name="connsiteX19" fmla="*/ 2439078 w 2497961"/>
                  <a:gd name="connsiteY19" fmla="*/ 565773 h 1829537"/>
                  <a:gd name="connsiteX20" fmla="*/ 2489734 w 2497961"/>
                  <a:gd name="connsiteY20" fmla="*/ 868301 h 1829537"/>
                  <a:gd name="connsiteX21" fmla="*/ 2489267 w 2497961"/>
                  <a:gd name="connsiteY21" fmla="*/ 1063097 h 1829537"/>
                  <a:gd name="connsiteX22" fmla="*/ 2405980 w 2497961"/>
                  <a:gd name="connsiteY22" fmla="*/ 1331458 h 1829537"/>
                  <a:gd name="connsiteX23" fmla="*/ 2418524 w 2497961"/>
                  <a:gd name="connsiteY23" fmla="*/ 1610610 h 1829537"/>
                  <a:gd name="connsiteX0" fmla="*/ 2262066 w 2497961"/>
                  <a:gd name="connsiteY0" fmla="*/ 1768372 h 1829537"/>
                  <a:gd name="connsiteX1" fmla="*/ 1958347 w 2497961"/>
                  <a:gd name="connsiteY1" fmla="*/ 1542620 h 1829537"/>
                  <a:gd name="connsiteX2" fmla="*/ 1757979 w 2497961"/>
                  <a:gd name="connsiteY2" fmla="*/ 1506996 h 1829537"/>
                  <a:gd name="connsiteX3" fmla="*/ 1505868 w 2497961"/>
                  <a:gd name="connsiteY3" fmla="*/ 1671209 h 1829537"/>
                  <a:gd name="connsiteX4" fmla="*/ 1362130 w 2497961"/>
                  <a:gd name="connsiteY4" fmla="*/ 1771763 h 1829537"/>
                  <a:gd name="connsiteX5" fmla="*/ 526890 w 2497961"/>
                  <a:gd name="connsiteY5" fmla="*/ 1829537 h 1829537"/>
                  <a:gd name="connsiteX6" fmla="*/ 21231 w 2497961"/>
                  <a:gd name="connsiteY6" fmla="*/ 1574593 h 1829537"/>
                  <a:gd name="connsiteX7" fmla="*/ 144632 w 2497961"/>
                  <a:gd name="connsiteY7" fmla="*/ 1319030 h 1829537"/>
                  <a:gd name="connsiteX8" fmla="*/ 597989 w 2497961"/>
                  <a:gd name="connsiteY8" fmla="*/ 1202165 h 1829537"/>
                  <a:gd name="connsiteX9" fmla="*/ 660378 w 2497961"/>
                  <a:gd name="connsiteY9" fmla="*/ 1391693 h 1829537"/>
                  <a:gd name="connsiteX10" fmla="*/ 752568 w 2497961"/>
                  <a:gd name="connsiteY10" fmla="*/ 784145 h 1829537"/>
                  <a:gd name="connsiteX11" fmla="*/ 798819 w 2497961"/>
                  <a:gd name="connsiteY11" fmla="*/ 368412 h 1829537"/>
                  <a:gd name="connsiteX12" fmla="*/ 1070480 w 2497961"/>
                  <a:gd name="connsiteY12" fmla="*/ 45395 h 1829537"/>
                  <a:gd name="connsiteX13" fmla="*/ 1343093 w 2497961"/>
                  <a:gd name="connsiteY13" fmla="*/ 263817 h 1829537"/>
                  <a:gd name="connsiteX14" fmla="*/ 1506092 w 2497961"/>
                  <a:gd name="connsiteY14" fmla="*/ 1920 h 1829537"/>
                  <a:gd name="connsiteX15" fmla="*/ 1600648 w 2497961"/>
                  <a:gd name="connsiteY15" fmla="*/ 100117 h 1829537"/>
                  <a:gd name="connsiteX16" fmla="*/ 1795394 w 2497961"/>
                  <a:gd name="connsiteY16" fmla="*/ 321231 h 1829537"/>
                  <a:gd name="connsiteX17" fmla="*/ 2019566 w 2497961"/>
                  <a:gd name="connsiteY17" fmla="*/ 92617 h 1829537"/>
                  <a:gd name="connsiteX18" fmla="*/ 2288229 w 2497961"/>
                  <a:gd name="connsiteY18" fmla="*/ 321993 h 1829537"/>
                  <a:gd name="connsiteX19" fmla="*/ 2439078 w 2497961"/>
                  <a:gd name="connsiteY19" fmla="*/ 565773 h 1829537"/>
                  <a:gd name="connsiteX20" fmla="*/ 2489734 w 2497961"/>
                  <a:gd name="connsiteY20" fmla="*/ 868301 h 1829537"/>
                  <a:gd name="connsiteX21" fmla="*/ 2489267 w 2497961"/>
                  <a:gd name="connsiteY21" fmla="*/ 1063097 h 1829537"/>
                  <a:gd name="connsiteX22" fmla="*/ 2405980 w 2497961"/>
                  <a:gd name="connsiteY22" fmla="*/ 1331458 h 1829537"/>
                  <a:gd name="connsiteX23" fmla="*/ 2418524 w 2497961"/>
                  <a:gd name="connsiteY23" fmla="*/ 1610610 h 1829537"/>
                  <a:gd name="connsiteX0" fmla="*/ 2262066 w 2497961"/>
                  <a:gd name="connsiteY0" fmla="*/ 1768372 h 1829537"/>
                  <a:gd name="connsiteX1" fmla="*/ 1958347 w 2497961"/>
                  <a:gd name="connsiteY1" fmla="*/ 1542620 h 1829537"/>
                  <a:gd name="connsiteX2" fmla="*/ 1757979 w 2497961"/>
                  <a:gd name="connsiteY2" fmla="*/ 1506996 h 1829537"/>
                  <a:gd name="connsiteX3" fmla="*/ 1505868 w 2497961"/>
                  <a:gd name="connsiteY3" fmla="*/ 1671209 h 1829537"/>
                  <a:gd name="connsiteX4" fmla="*/ 1362130 w 2497961"/>
                  <a:gd name="connsiteY4" fmla="*/ 1771763 h 1829537"/>
                  <a:gd name="connsiteX5" fmla="*/ 526890 w 2497961"/>
                  <a:gd name="connsiteY5" fmla="*/ 1829537 h 1829537"/>
                  <a:gd name="connsiteX6" fmla="*/ 21231 w 2497961"/>
                  <a:gd name="connsiteY6" fmla="*/ 1574593 h 1829537"/>
                  <a:gd name="connsiteX7" fmla="*/ 144632 w 2497961"/>
                  <a:gd name="connsiteY7" fmla="*/ 1319030 h 1829537"/>
                  <a:gd name="connsiteX8" fmla="*/ 597989 w 2497961"/>
                  <a:gd name="connsiteY8" fmla="*/ 1202165 h 1829537"/>
                  <a:gd name="connsiteX9" fmla="*/ 660378 w 2497961"/>
                  <a:gd name="connsiteY9" fmla="*/ 1391693 h 1829537"/>
                  <a:gd name="connsiteX10" fmla="*/ 708430 w 2497961"/>
                  <a:gd name="connsiteY10" fmla="*/ 784145 h 1829537"/>
                  <a:gd name="connsiteX11" fmla="*/ 798819 w 2497961"/>
                  <a:gd name="connsiteY11" fmla="*/ 368412 h 1829537"/>
                  <a:gd name="connsiteX12" fmla="*/ 1070480 w 2497961"/>
                  <a:gd name="connsiteY12" fmla="*/ 45395 h 1829537"/>
                  <a:gd name="connsiteX13" fmla="*/ 1343093 w 2497961"/>
                  <a:gd name="connsiteY13" fmla="*/ 263817 h 1829537"/>
                  <a:gd name="connsiteX14" fmla="*/ 1506092 w 2497961"/>
                  <a:gd name="connsiteY14" fmla="*/ 1920 h 1829537"/>
                  <a:gd name="connsiteX15" fmla="*/ 1600648 w 2497961"/>
                  <a:gd name="connsiteY15" fmla="*/ 100117 h 1829537"/>
                  <a:gd name="connsiteX16" fmla="*/ 1795394 w 2497961"/>
                  <a:gd name="connsiteY16" fmla="*/ 321231 h 1829537"/>
                  <a:gd name="connsiteX17" fmla="*/ 2019566 w 2497961"/>
                  <a:gd name="connsiteY17" fmla="*/ 92617 h 1829537"/>
                  <a:gd name="connsiteX18" fmla="*/ 2288229 w 2497961"/>
                  <a:gd name="connsiteY18" fmla="*/ 321993 h 1829537"/>
                  <a:gd name="connsiteX19" fmla="*/ 2439078 w 2497961"/>
                  <a:gd name="connsiteY19" fmla="*/ 565773 h 1829537"/>
                  <a:gd name="connsiteX20" fmla="*/ 2489734 w 2497961"/>
                  <a:gd name="connsiteY20" fmla="*/ 868301 h 1829537"/>
                  <a:gd name="connsiteX21" fmla="*/ 2489267 w 2497961"/>
                  <a:gd name="connsiteY21" fmla="*/ 1063097 h 1829537"/>
                  <a:gd name="connsiteX22" fmla="*/ 2405980 w 2497961"/>
                  <a:gd name="connsiteY22" fmla="*/ 1331458 h 1829537"/>
                  <a:gd name="connsiteX23" fmla="*/ 2418524 w 2497961"/>
                  <a:gd name="connsiteY23" fmla="*/ 1610610 h 1829537"/>
                  <a:gd name="connsiteX0" fmla="*/ 2262066 w 2497961"/>
                  <a:gd name="connsiteY0" fmla="*/ 1768372 h 1829537"/>
                  <a:gd name="connsiteX1" fmla="*/ 1958347 w 2497961"/>
                  <a:gd name="connsiteY1" fmla="*/ 1542620 h 1829537"/>
                  <a:gd name="connsiteX2" fmla="*/ 1757979 w 2497961"/>
                  <a:gd name="connsiteY2" fmla="*/ 1506996 h 1829537"/>
                  <a:gd name="connsiteX3" fmla="*/ 1505868 w 2497961"/>
                  <a:gd name="connsiteY3" fmla="*/ 1671209 h 1829537"/>
                  <a:gd name="connsiteX4" fmla="*/ 1362130 w 2497961"/>
                  <a:gd name="connsiteY4" fmla="*/ 1771763 h 1829537"/>
                  <a:gd name="connsiteX5" fmla="*/ 526890 w 2497961"/>
                  <a:gd name="connsiteY5" fmla="*/ 1829537 h 1829537"/>
                  <a:gd name="connsiteX6" fmla="*/ 21231 w 2497961"/>
                  <a:gd name="connsiteY6" fmla="*/ 1574593 h 1829537"/>
                  <a:gd name="connsiteX7" fmla="*/ 144632 w 2497961"/>
                  <a:gd name="connsiteY7" fmla="*/ 1319030 h 1829537"/>
                  <a:gd name="connsiteX8" fmla="*/ 597989 w 2497961"/>
                  <a:gd name="connsiteY8" fmla="*/ 1202165 h 1829537"/>
                  <a:gd name="connsiteX9" fmla="*/ 660378 w 2497961"/>
                  <a:gd name="connsiteY9" fmla="*/ 1391693 h 1829537"/>
                  <a:gd name="connsiteX10" fmla="*/ 708430 w 2497961"/>
                  <a:gd name="connsiteY10" fmla="*/ 784145 h 1829537"/>
                  <a:gd name="connsiteX11" fmla="*/ 798819 w 2497961"/>
                  <a:gd name="connsiteY11" fmla="*/ 368412 h 1829537"/>
                  <a:gd name="connsiteX12" fmla="*/ 1070480 w 2497961"/>
                  <a:gd name="connsiteY12" fmla="*/ 45395 h 1829537"/>
                  <a:gd name="connsiteX13" fmla="*/ 1343093 w 2497961"/>
                  <a:gd name="connsiteY13" fmla="*/ 263817 h 1829537"/>
                  <a:gd name="connsiteX14" fmla="*/ 1506092 w 2497961"/>
                  <a:gd name="connsiteY14" fmla="*/ 1920 h 1829537"/>
                  <a:gd name="connsiteX15" fmla="*/ 1600648 w 2497961"/>
                  <a:gd name="connsiteY15" fmla="*/ 100117 h 1829537"/>
                  <a:gd name="connsiteX16" fmla="*/ 1795394 w 2497961"/>
                  <a:gd name="connsiteY16" fmla="*/ 321231 h 1829537"/>
                  <a:gd name="connsiteX17" fmla="*/ 2019566 w 2497961"/>
                  <a:gd name="connsiteY17" fmla="*/ 92617 h 1829537"/>
                  <a:gd name="connsiteX18" fmla="*/ 2288229 w 2497961"/>
                  <a:gd name="connsiteY18" fmla="*/ 321993 h 1829537"/>
                  <a:gd name="connsiteX19" fmla="*/ 2439078 w 2497961"/>
                  <a:gd name="connsiteY19" fmla="*/ 565773 h 1829537"/>
                  <a:gd name="connsiteX20" fmla="*/ 2489734 w 2497961"/>
                  <a:gd name="connsiteY20" fmla="*/ 868301 h 1829537"/>
                  <a:gd name="connsiteX21" fmla="*/ 2489267 w 2497961"/>
                  <a:gd name="connsiteY21" fmla="*/ 1063097 h 1829537"/>
                  <a:gd name="connsiteX22" fmla="*/ 2405980 w 2497961"/>
                  <a:gd name="connsiteY22" fmla="*/ 1331458 h 1829537"/>
                  <a:gd name="connsiteX23" fmla="*/ 2418524 w 2497961"/>
                  <a:gd name="connsiteY23" fmla="*/ 1610610 h 1829537"/>
                  <a:gd name="connsiteX0" fmla="*/ 2262066 w 2497961"/>
                  <a:gd name="connsiteY0" fmla="*/ 1768372 h 1829537"/>
                  <a:gd name="connsiteX1" fmla="*/ 1958347 w 2497961"/>
                  <a:gd name="connsiteY1" fmla="*/ 1542620 h 1829537"/>
                  <a:gd name="connsiteX2" fmla="*/ 1757979 w 2497961"/>
                  <a:gd name="connsiteY2" fmla="*/ 1506996 h 1829537"/>
                  <a:gd name="connsiteX3" fmla="*/ 1505868 w 2497961"/>
                  <a:gd name="connsiteY3" fmla="*/ 1671209 h 1829537"/>
                  <a:gd name="connsiteX4" fmla="*/ 1362130 w 2497961"/>
                  <a:gd name="connsiteY4" fmla="*/ 1771763 h 1829537"/>
                  <a:gd name="connsiteX5" fmla="*/ 526890 w 2497961"/>
                  <a:gd name="connsiteY5" fmla="*/ 1829537 h 1829537"/>
                  <a:gd name="connsiteX6" fmla="*/ 21231 w 2497961"/>
                  <a:gd name="connsiteY6" fmla="*/ 1574593 h 1829537"/>
                  <a:gd name="connsiteX7" fmla="*/ 144632 w 2497961"/>
                  <a:gd name="connsiteY7" fmla="*/ 1319030 h 1829537"/>
                  <a:gd name="connsiteX8" fmla="*/ 597989 w 2497961"/>
                  <a:gd name="connsiteY8" fmla="*/ 1202165 h 1829537"/>
                  <a:gd name="connsiteX9" fmla="*/ 660378 w 2497961"/>
                  <a:gd name="connsiteY9" fmla="*/ 1391693 h 1829537"/>
                  <a:gd name="connsiteX10" fmla="*/ 680844 w 2497961"/>
                  <a:gd name="connsiteY10" fmla="*/ 784145 h 1829537"/>
                  <a:gd name="connsiteX11" fmla="*/ 798819 w 2497961"/>
                  <a:gd name="connsiteY11" fmla="*/ 368412 h 1829537"/>
                  <a:gd name="connsiteX12" fmla="*/ 1070480 w 2497961"/>
                  <a:gd name="connsiteY12" fmla="*/ 45395 h 1829537"/>
                  <a:gd name="connsiteX13" fmla="*/ 1343093 w 2497961"/>
                  <a:gd name="connsiteY13" fmla="*/ 263817 h 1829537"/>
                  <a:gd name="connsiteX14" fmla="*/ 1506092 w 2497961"/>
                  <a:gd name="connsiteY14" fmla="*/ 1920 h 1829537"/>
                  <a:gd name="connsiteX15" fmla="*/ 1600648 w 2497961"/>
                  <a:gd name="connsiteY15" fmla="*/ 100117 h 1829537"/>
                  <a:gd name="connsiteX16" fmla="*/ 1795394 w 2497961"/>
                  <a:gd name="connsiteY16" fmla="*/ 321231 h 1829537"/>
                  <a:gd name="connsiteX17" fmla="*/ 2019566 w 2497961"/>
                  <a:gd name="connsiteY17" fmla="*/ 92617 h 1829537"/>
                  <a:gd name="connsiteX18" fmla="*/ 2288229 w 2497961"/>
                  <a:gd name="connsiteY18" fmla="*/ 321993 h 1829537"/>
                  <a:gd name="connsiteX19" fmla="*/ 2439078 w 2497961"/>
                  <a:gd name="connsiteY19" fmla="*/ 565773 h 1829537"/>
                  <a:gd name="connsiteX20" fmla="*/ 2489734 w 2497961"/>
                  <a:gd name="connsiteY20" fmla="*/ 868301 h 1829537"/>
                  <a:gd name="connsiteX21" fmla="*/ 2489267 w 2497961"/>
                  <a:gd name="connsiteY21" fmla="*/ 1063097 h 1829537"/>
                  <a:gd name="connsiteX22" fmla="*/ 2405980 w 2497961"/>
                  <a:gd name="connsiteY22" fmla="*/ 1331458 h 1829537"/>
                  <a:gd name="connsiteX23" fmla="*/ 2418524 w 2497961"/>
                  <a:gd name="connsiteY23" fmla="*/ 1610610 h 1829537"/>
                  <a:gd name="connsiteX0" fmla="*/ 2262066 w 2497961"/>
                  <a:gd name="connsiteY0" fmla="*/ 1768372 h 1829537"/>
                  <a:gd name="connsiteX1" fmla="*/ 1958347 w 2497961"/>
                  <a:gd name="connsiteY1" fmla="*/ 1542620 h 1829537"/>
                  <a:gd name="connsiteX2" fmla="*/ 1757979 w 2497961"/>
                  <a:gd name="connsiteY2" fmla="*/ 1506996 h 1829537"/>
                  <a:gd name="connsiteX3" fmla="*/ 1505868 w 2497961"/>
                  <a:gd name="connsiteY3" fmla="*/ 1671209 h 1829537"/>
                  <a:gd name="connsiteX4" fmla="*/ 1362130 w 2497961"/>
                  <a:gd name="connsiteY4" fmla="*/ 1771763 h 1829537"/>
                  <a:gd name="connsiteX5" fmla="*/ 526890 w 2497961"/>
                  <a:gd name="connsiteY5" fmla="*/ 1829537 h 1829537"/>
                  <a:gd name="connsiteX6" fmla="*/ 21231 w 2497961"/>
                  <a:gd name="connsiteY6" fmla="*/ 1574593 h 1829537"/>
                  <a:gd name="connsiteX7" fmla="*/ 144632 w 2497961"/>
                  <a:gd name="connsiteY7" fmla="*/ 1319030 h 1829537"/>
                  <a:gd name="connsiteX8" fmla="*/ 597989 w 2497961"/>
                  <a:gd name="connsiteY8" fmla="*/ 1202165 h 1829537"/>
                  <a:gd name="connsiteX9" fmla="*/ 660378 w 2497961"/>
                  <a:gd name="connsiteY9" fmla="*/ 1391693 h 1829537"/>
                  <a:gd name="connsiteX10" fmla="*/ 653259 w 2497961"/>
                  <a:gd name="connsiteY10" fmla="*/ 784145 h 1829537"/>
                  <a:gd name="connsiteX11" fmla="*/ 798819 w 2497961"/>
                  <a:gd name="connsiteY11" fmla="*/ 368412 h 1829537"/>
                  <a:gd name="connsiteX12" fmla="*/ 1070480 w 2497961"/>
                  <a:gd name="connsiteY12" fmla="*/ 45395 h 1829537"/>
                  <a:gd name="connsiteX13" fmla="*/ 1343093 w 2497961"/>
                  <a:gd name="connsiteY13" fmla="*/ 263817 h 1829537"/>
                  <a:gd name="connsiteX14" fmla="*/ 1506092 w 2497961"/>
                  <a:gd name="connsiteY14" fmla="*/ 1920 h 1829537"/>
                  <a:gd name="connsiteX15" fmla="*/ 1600648 w 2497961"/>
                  <a:gd name="connsiteY15" fmla="*/ 100117 h 1829537"/>
                  <a:gd name="connsiteX16" fmla="*/ 1795394 w 2497961"/>
                  <a:gd name="connsiteY16" fmla="*/ 321231 h 1829537"/>
                  <a:gd name="connsiteX17" fmla="*/ 2019566 w 2497961"/>
                  <a:gd name="connsiteY17" fmla="*/ 92617 h 1829537"/>
                  <a:gd name="connsiteX18" fmla="*/ 2288229 w 2497961"/>
                  <a:gd name="connsiteY18" fmla="*/ 321993 h 1829537"/>
                  <a:gd name="connsiteX19" fmla="*/ 2439078 w 2497961"/>
                  <a:gd name="connsiteY19" fmla="*/ 565773 h 1829537"/>
                  <a:gd name="connsiteX20" fmla="*/ 2489734 w 2497961"/>
                  <a:gd name="connsiteY20" fmla="*/ 868301 h 1829537"/>
                  <a:gd name="connsiteX21" fmla="*/ 2489267 w 2497961"/>
                  <a:gd name="connsiteY21" fmla="*/ 1063097 h 1829537"/>
                  <a:gd name="connsiteX22" fmla="*/ 2405980 w 2497961"/>
                  <a:gd name="connsiteY22" fmla="*/ 1331458 h 1829537"/>
                  <a:gd name="connsiteX23" fmla="*/ 2418524 w 2497961"/>
                  <a:gd name="connsiteY23" fmla="*/ 1610610 h 1829537"/>
                  <a:gd name="connsiteX0" fmla="*/ 2262066 w 2497961"/>
                  <a:gd name="connsiteY0" fmla="*/ 1768372 h 1829537"/>
                  <a:gd name="connsiteX1" fmla="*/ 1958347 w 2497961"/>
                  <a:gd name="connsiteY1" fmla="*/ 1542620 h 1829537"/>
                  <a:gd name="connsiteX2" fmla="*/ 1757979 w 2497961"/>
                  <a:gd name="connsiteY2" fmla="*/ 1506996 h 1829537"/>
                  <a:gd name="connsiteX3" fmla="*/ 1505868 w 2497961"/>
                  <a:gd name="connsiteY3" fmla="*/ 1671209 h 1829537"/>
                  <a:gd name="connsiteX4" fmla="*/ 1362130 w 2497961"/>
                  <a:gd name="connsiteY4" fmla="*/ 1771763 h 1829537"/>
                  <a:gd name="connsiteX5" fmla="*/ 526890 w 2497961"/>
                  <a:gd name="connsiteY5" fmla="*/ 1829537 h 1829537"/>
                  <a:gd name="connsiteX6" fmla="*/ 21231 w 2497961"/>
                  <a:gd name="connsiteY6" fmla="*/ 1574593 h 1829537"/>
                  <a:gd name="connsiteX7" fmla="*/ 144632 w 2497961"/>
                  <a:gd name="connsiteY7" fmla="*/ 1319030 h 1829537"/>
                  <a:gd name="connsiteX8" fmla="*/ 597989 w 2497961"/>
                  <a:gd name="connsiteY8" fmla="*/ 1202165 h 1829537"/>
                  <a:gd name="connsiteX9" fmla="*/ 660378 w 2497961"/>
                  <a:gd name="connsiteY9" fmla="*/ 1391693 h 1829537"/>
                  <a:gd name="connsiteX10" fmla="*/ 798819 w 2497961"/>
                  <a:gd name="connsiteY10" fmla="*/ 368412 h 1829537"/>
                  <a:gd name="connsiteX11" fmla="*/ 1070480 w 2497961"/>
                  <a:gd name="connsiteY11" fmla="*/ 45395 h 1829537"/>
                  <a:gd name="connsiteX12" fmla="*/ 1343093 w 2497961"/>
                  <a:gd name="connsiteY12" fmla="*/ 263817 h 1829537"/>
                  <a:gd name="connsiteX13" fmla="*/ 1506092 w 2497961"/>
                  <a:gd name="connsiteY13" fmla="*/ 1920 h 1829537"/>
                  <a:gd name="connsiteX14" fmla="*/ 1600648 w 2497961"/>
                  <a:gd name="connsiteY14" fmla="*/ 100117 h 1829537"/>
                  <a:gd name="connsiteX15" fmla="*/ 1795394 w 2497961"/>
                  <a:gd name="connsiteY15" fmla="*/ 321231 h 1829537"/>
                  <a:gd name="connsiteX16" fmla="*/ 2019566 w 2497961"/>
                  <a:gd name="connsiteY16" fmla="*/ 92617 h 1829537"/>
                  <a:gd name="connsiteX17" fmla="*/ 2288229 w 2497961"/>
                  <a:gd name="connsiteY17" fmla="*/ 321993 h 1829537"/>
                  <a:gd name="connsiteX18" fmla="*/ 2439078 w 2497961"/>
                  <a:gd name="connsiteY18" fmla="*/ 565773 h 1829537"/>
                  <a:gd name="connsiteX19" fmla="*/ 2489734 w 2497961"/>
                  <a:gd name="connsiteY19" fmla="*/ 868301 h 1829537"/>
                  <a:gd name="connsiteX20" fmla="*/ 2489267 w 2497961"/>
                  <a:gd name="connsiteY20" fmla="*/ 1063097 h 1829537"/>
                  <a:gd name="connsiteX21" fmla="*/ 2405980 w 2497961"/>
                  <a:gd name="connsiteY21" fmla="*/ 1331458 h 1829537"/>
                  <a:gd name="connsiteX22" fmla="*/ 2418524 w 2497961"/>
                  <a:gd name="connsiteY22" fmla="*/ 1610610 h 1829537"/>
                  <a:gd name="connsiteX0" fmla="*/ 2294505 w 2530400"/>
                  <a:gd name="connsiteY0" fmla="*/ 1768372 h 1787736"/>
                  <a:gd name="connsiteX1" fmla="*/ 1990786 w 2530400"/>
                  <a:gd name="connsiteY1" fmla="*/ 1542620 h 1787736"/>
                  <a:gd name="connsiteX2" fmla="*/ 1790418 w 2530400"/>
                  <a:gd name="connsiteY2" fmla="*/ 1506996 h 1787736"/>
                  <a:gd name="connsiteX3" fmla="*/ 1538307 w 2530400"/>
                  <a:gd name="connsiteY3" fmla="*/ 1671209 h 1787736"/>
                  <a:gd name="connsiteX4" fmla="*/ 1394569 w 2530400"/>
                  <a:gd name="connsiteY4" fmla="*/ 1771763 h 1787736"/>
                  <a:gd name="connsiteX5" fmla="*/ 1017255 w 2530400"/>
                  <a:gd name="connsiteY5" fmla="*/ 1787736 h 1787736"/>
                  <a:gd name="connsiteX6" fmla="*/ 53670 w 2530400"/>
                  <a:gd name="connsiteY6" fmla="*/ 1574593 h 1787736"/>
                  <a:gd name="connsiteX7" fmla="*/ 177071 w 2530400"/>
                  <a:gd name="connsiteY7" fmla="*/ 1319030 h 1787736"/>
                  <a:gd name="connsiteX8" fmla="*/ 630428 w 2530400"/>
                  <a:gd name="connsiteY8" fmla="*/ 1202165 h 1787736"/>
                  <a:gd name="connsiteX9" fmla="*/ 692817 w 2530400"/>
                  <a:gd name="connsiteY9" fmla="*/ 1391693 h 1787736"/>
                  <a:gd name="connsiteX10" fmla="*/ 831258 w 2530400"/>
                  <a:gd name="connsiteY10" fmla="*/ 368412 h 1787736"/>
                  <a:gd name="connsiteX11" fmla="*/ 1102919 w 2530400"/>
                  <a:gd name="connsiteY11" fmla="*/ 45395 h 1787736"/>
                  <a:gd name="connsiteX12" fmla="*/ 1375532 w 2530400"/>
                  <a:gd name="connsiteY12" fmla="*/ 263817 h 1787736"/>
                  <a:gd name="connsiteX13" fmla="*/ 1538531 w 2530400"/>
                  <a:gd name="connsiteY13" fmla="*/ 1920 h 1787736"/>
                  <a:gd name="connsiteX14" fmla="*/ 1633087 w 2530400"/>
                  <a:gd name="connsiteY14" fmla="*/ 100117 h 1787736"/>
                  <a:gd name="connsiteX15" fmla="*/ 1827833 w 2530400"/>
                  <a:gd name="connsiteY15" fmla="*/ 321231 h 1787736"/>
                  <a:gd name="connsiteX16" fmla="*/ 2052005 w 2530400"/>
                  <a:gd name="connsiteY16" fmla="*/ 92617 h 1787736"/>
                  <a:gd name="connsiteX17" fmla="*/ 2320668 w 2530400"/>
                  <a:gd name="connsiteY17" fmla="*/ 321993 h 1787736"/>
                  <a:gd name="connsiteX18" fmla="*/ 2471517 w 2530400"/>
                  <a:gd name="connsiteY18" fmla="*/ 565773 h 1787736"/>
                  <a:gd name="connsiteX19" fmla="*/ 2522173 w 2530400"/>
                  <a:gd name="connsiteY19" fmla="*/ 868301 h 1787736"/>
                  <a:gd name="connsiteX20" fmla="*/ 2521706 w 2530400"/>
                  <a:gd name="connsiteY20" fmla="*/ 1063097 h 1787736"/>
                  <a:gd name="connsiteX21" fmla="*/ 2438419 w 2530400"/>
                  <a:gd name="connsiteY21" fmla="*/ 1331458 h 1787736"/>
                  <a:gd name="connsiteX22" fmla="*/ 2450963 w 2530400"/>
                  <a:gd name="connsiteY22" fmla="*/ 1610610 h 1787736"/>
                  <a:gd name="connsiteX0" fmla="*/ 2128543 w 2364438"/>
                  <a:gd name="connsiteY0" fmla="*/ 1768372 h 1787736"/>
                  <a:gd name="connsiteX1" fmla="*/ 1824824 w 2364438"/>
                  <a:gd name="connsiteY1" fmla="*/ 1542620 h 1787736"/>
                  <a:gd name="connsiteX2" fmla="*/ 1624456 w 2364438"/>
                  <a:gd name="connsiteY2" fmla="*/ 1506996 h 1787736"/>
                  <a:gd name="connsiteX3" fmla="*/ 1372345 w 2364438"/>
                  <a:gd name="connsiteY3" fmla="*/ 1671209 h 1787736"/>
                  <a:gd name="connsiteX4" fmla="*/ 1228607 w 2364438"/>
                  <a:gd name="connsiteY4" fmla="*/ 1771763 h 1787736"/>
                  <a:gd name="connsiteX5" fmla="*/ 851293 w 2364438"/>
                  <a:gd name="connsiteY5" fmla="*/ 1787736 h 1787736"/>
                  <a:gd name="connsiteX6" fmla="*/ 610458 w 2364438"/>
                  <a:gd name="connsiteY6" fmla="*/ 1497957 h 1787736"/>
                  <a:gd name="connsiteX7" fmla="*/ 11109 w 2364438"/>
                  <a:gd name="connsiteY7" fmla="*/ 1319030 h 1787736"/>
                  <a:gd name="connsiteX8" fmla="*/ 464466 w 2364438"/>
                  <a:gd name="connsiteY8" fmla="*/ 1202165 h 1787736"/>
                  <a:gd name="connsiteX9" fmla="*/ 526855 w 2364438"/>
                  <a:gd name="connsiteY9" fmla="*/ 1391693 h 1787736"/>
                  <a:gd name="connsiteX10" fmla="*/ 665296 w 2364438"/>
                  <a:gd name="connsiteY10" fmla="*/ 368412 h 1787736"/>
                  <a:gd name="connsiteX11" fmla="*/ 936957 w 2364438"/>
                  <a:gd name="connsiteY11" fmla="*/ 45395 h 1787736"/>
                  <a:gd name="connsiteX12" fmla="*/ 1209570 w 2364438"/>
                  <a:gd name="connsiteY12" fmla="*/ 263817 h 1787736"/>
                  <a:gd name="connsiteX13" fmla="*/ 1372569 w 2364438"/>
                  <a:gd name="connsiteY13" fmla="*/ 1920 h 1787736"/>
                  <a:gd name="connsiteX14" fmla="*/ 1467125 w 2364438"/>
                  <a:gd name="connsiteY14" fmla="*/ 100117 h 1787736"/>
                  <a:gd name="connsiteX15" fmla="*/ 1661871 w 2364438"/>
                  <a:gd name="connsiteY15" fmla="*/ 321231 h 1787736"/>
                  <a:gd name="connsiteX16" fmla="*/ 1886043 w 2364438"/>
                  <a:gd name="connsiteY16" fmla="*/ 92617 h 1787736"/>
                  <a:gd name="connsiteX17" fmla="*/ 2154706 w 2364438"/>
                  <a:gd name="connsiteY17" fmla="*/ 321993 h 1787736"/>
                  <a:gd name="connsiteX18" fmla="*/ 2305555 w 2364438"/>
                  <a:gd name="connsiteY18" fmla="*/ 565773 h 1787736"/>
                  <a:gd name="connsiteX19" fmla="*/ 2356211 w 2364438"/>
                  <a:gd name="connsiteY19" fmla="*/ 868301 h 1787736"/>
                  <a:gd name="connsiteX20" fmla="*/ 2355744 w 2364438"/>
                  <a:gd name="connsiteY20" fmla="*/ 1063097 h 1787736"/>
                  <a:gd name="connsiteX21" fmla="*/ 2272457 w 2364438"/>
                  <a:gd name="connsiteY21" fmla="*/ 1331458 h 1787736"/>
                  <a:gd name="connsiteX22" fmla="*/ 2285001 w 2364438"/>
                  <a:gd name="connsiteY22" fmla="*/ 1610610 h 1787736"/>
                  <a:gd name="connsiteX0" fmla="*/ 1666779 w 1902674"/>
                  <a:gd name="connsiteY0" fmla="*/ 1768372 h 1787736"/>
                  <a:gd name="connsiteX1" fmla="*/ 1363060 w 1902674"/>
                  <a:gd name="connsiteY1" fmla="*/ 1542620 h 1787736"/>
                  <a:gd name="connsiteX2" fmla="*/ 1162692 w 1902674"/>
                  <a:gd name="connsiteY2" fmla="*/ 1506996 h 1787736"/>
                  <a:gd name="connsiteX3" fmla="*/ 910581 w 1902674"/>
                  <a:gd name="connsiteY3" fmla="*/ 1671209 h 1787736"/>
                  <a:gd name="connsiteX4" fmla="*/ 766843 w 1902674"/>
                  <a:gd name="connsiteY4" fmla="*/ 1771763 h 1787736"/>
                  <a:gd name="connsiteX5" fmla="*/ 389529 w 1902674"/>
                  <a:gd name="connsiteY5" fmla="*/ 1787736 h 1787736"/>
                  <a:gd name="connsiteX6" fmla="*/ 148694 w 1902674"/>
                  <a:gd name="connsiteY6" fmla="*/ 1497957 h 1787736"/>
                  <a:gd name="connsiteX7" fmla="*/ 2702 w 1902674"/>
                  <a:gd name="connsiteY7" fmla="*/ 1202165 h 1787736"/>
                  <a:gd name="connsiteX8" fmla="*/ 65091 w 1902674"/>
                  <a:gd name="connsiteY8" fmla="*/ 1391693 h 1787736"/>
                  <a:gd name="connsiteX9" fmla="*/ 203532 w 1902674"/>
                  <a:gd name="connsiteY9" fmla="*/ 368412 h 1787736"/>
                  <a:gd name="connsiteX10" fmla="*/ 475193 w 1902674"/>
                  <a:gd name="connsiteY10" fmla="*/ 45395 h 1787736"/>
                  <a:gd name="connsiteX11" fmla="*/ 747806 w 1902674"/>
                  <a:gd name="connsiteY11" fmla="*/ 263817 h 1787736"/>
                  <a:gd name="connsiteX12" fmla="*/ 910805 w 1902674"/>
                  <a:gd name="connsiteY12" fmla="*/ 1920 h 1787736"/>
                  <a:gd name="connsiteX13" fmla="*/ 1005361 w 1902674"/>
                  <a:gd name="connsiteY13" fmla="*/ 100117 h 1787736"/>
                  <a:gd name="connsiteX14" fmla="*/ 1200107 w 1902674"/>
                  <a:gd name="connsiteY14" fmla="*/ 321231 h 1787736"/>
                  <a:gd name="connsiteX15" fmla="*/ 1424279 w 1902674"/>
                  <a:gd name="connsiteY15" fmla="*/ 92617 h 1787736"/>
                  <a:gd name="connsiteX16" fmla="*/ 1692942 w 1902674"/>
                  <a:gd name="connsiteY16" fmla="*/ 321993 h 1787736"/>
                  <a:gd name="connsiteX17" fmla="*/ 1843791 w 1902674"/>
                  <a:gd name="connsiteY17" fmla="*/ 565773 h 1787736"/>
                  <a:gd name="connsiteX18" fmla="*/ 1894447 w 1902674"/>
                  <a:gd name="connsiteY18" fmla="*/ 868301 h 1787736"/>
                  <a:gd name="connsiteX19" fmla="*/ 1893980 w 1902674"/>
                  <a:gd name="connsiteY19" fmla="*/ 1063097 h 1787736"/>
                  <a:gd name="connsiteX20" fmla="*/ 1810693 w 1902674"/>
                  <a:gd name="connsiteY20" fmla="*/ 1331458 h 1787736"/>
                  <a:gd name="connsiteX21" fmla="*/ 1823237 w 1902674"/>
                  <a:gd name="connsiteY21" fmla="*/ 1610610 h 1787736"/>
                  <a:gd name="connsiteX0" fmla="*/ 1664718 w 1900613"/>
                  <a:gd name="connsiteY0" fmla="*/ 1768372 h 1787736"/>
                  <a:gd name="connsiteX1" fmla="*/ 1360999 w 1900613"/>
                  <a:gd name="connsiteY1" fmla="*/ 1542620 h 1787736"/>
                  <a:gd name="connsiteX2" fmla="*/ 1160631 w 1900613"/>
                  <a:gd name="connsiteY2" fmla="*/ 1506996 h 1787736"/>
                  <a:gd name="connsiteX3" fmla="*/ 908520 w 1900613"/>
                  <a:gd name="connsiteY3" fmla="*/ 1671209 h 1787736"/>
                  <a:gd name="connsiteX4" fmla="*/ 764782 w 1900613"/>
                  <a:gd name="connsiteY4" fmla="*/ 1771763 h 1787736"/>
                  <a:gd name="connsiteX5" fmla="*/ 387468 w 1900613"/>
                  <a:gd name="connsiteY5" fmla="*/ 1787736 h 1787736"/>
                  <a:gd name="connsiteX6" fmla="*/ 146633 w 1900613"/>
                  <a:gd name="connsiteY6" fmla="*/ 1497957 h 1787736"/>
                  <a:gd name="connsiteX7" fmla="*/ 641 w 1900613"/>
                  <a:gd name="connsiteY7" fmla="*/ 1202165 h 1787736"/>
                  <a:gd name="connsiteX8" fmla="*/ 201471 w 1900613"/>
                  <a:gd name="connsiteY8" fmla="*/ 368412 h 1787736"/>
                  <a:gd name="connsiteX9" fmla="*/ 473132 w 1900613"/>
                  <a:gd name="connsiteY9" fmla="*/ 45395 h 1787736"/>
                  <a:gd name="connsiteX10" fmla="*/ 745745 w 1900613"/>
                  <a:gd name="connsiteY10" fmla="*/ 263817 h 1787736"/>
                  <a:gd name="connsiteX11" fmla="*/ 908744 w 1900613"/>
                  <a:gd name="connsiteY11" fmla="*/ 1920 h 1787736"/>
                  <a:gd name="connsiteX12" fmla="*/ 1003300 w 1900613"/>
                  <a:gd name="connsiteY12" fmla="*/ 100117 h 1787736"/>
                  <a:gd name="connsiteX13" fmla="*/ 1198046 w 1900613"/>
                  <a:gd name="connsiteY13" fmla="*/ 321231 h 1787736"/>
                  <a:gd name="connsiteX14" fmla="*/ 1422218 w 1900613"/>
                  <a:gd name="connsiteY14" fmla="*/ 92617 h 1787736"/>
                  <a:gd name="connsiteX15" fmla="*/ 1690881 w 1900613"/>
                  <a:gd name="connsiteY15" fmla="*/ 321993 h 1787736"/>
                  <a:gd name="connsiteX16" fmla="*/ 1841730 w 1900613"/>
                  <a:gd name="connsiteY16" fmla="*/ 565773 h 1787736"/>
                  <a:gd name="connsiteX17" fmla="*/ 1892386 w 1900613"/>
                  <a:gd name="connsiteY17" fmla="*/ 868301 h 1787736"/>
                  <a:gd name="connsiteX18" fmla="*/ 1891919 w 1900613"/>
                  <a:gd name="connsiteY18" fmla="*/ 1063097 h 1787736"/>
                  <a:gd name="connsiteX19" fmla="*/ 1808632 w 1900613"/>
                  <a:gd name="connsiteY19" fmla="*/ 1331458 h 1787736"/>
                  <a:gd name="connsiteX20" fmla="*/ 1821176 w 1900613"/>
                  <a:gd name="connsiteY20" fmla="*/ 1610610 h 1787736"/>
                  <a:gd name="connsiteX0" fmla="*/ 1544270 w 1780165"/>
                  <a:gd name="connsiteY0" fmla="*/ 1768372 h 1787736"/>
                  <a:gd name="connsiteX1" fmla="*/ 1240551 w 1780165"/>
                  <a:gd name="connsiteY1" fmla="*/ 1542620 h 1787736"/>
                  <a:gd name="connsiteX2" fmla="*/ 1040183 w 1780165"/>
                  <a:gd name="connsiteY2" fmla="*/ 1506996 h 1787736"/>
                  <a:gd name="connsiteX3" fmla="*/ 788072 w 1780165"/>
                  <a:gd name="connsiteY3" fmla="*/ 1671209 h 1787736"/>
                  <a:gd name="connsiteX4" fmla="*/ 644334 w 1780165"/>
                  <a:gd name="connsiteY4" fmla="*/ 1771763 h 1787736"/>
                  <a:gd name="connsiteX5" fmla="*/ 267020 w 1780165"/>
                  <a:gd name="connsiteY5" fmla="*/ 1787736 h 1787736"/>
                  <a:gd name="connsiteX6" fmla="*/ 26185 w 1780165"/>
                  <a:gd name="connsiteY6" fmla="*/ 1497957 h 1787736"/>
                  <a:gd name="connsiteX7" fmla="*/ 12605 w 1780165"/>
                  <a:gd name="connsiteY7" fmla="*/ 1195199 h 1787736"/>
                  <a:gd name="connsiteX8" fmla="*/ 81023 w 1780165"/>
                  <a:gd name="connsiteY8" fmla="*/ 368412 h 1787736"/>
                  <a:gd name="connsiteX9" fmla="*/ 352684 w 1780165"/>
                  <a:gd name="connsiteY9" fmla="*/ 45395 h 1787736"/>
                  <a:gd name="connsiteX10" fmla="*/ 625297 w 1780165"/>
                  <a:gd name="connsiteY10" fmla="*/ 263817 h 1787736"/>
                  <a:gd name="connsiteX11" fmla="*/ 788296 w 1780165"/>
                  <a:gd name="connsiteY11" fmla="*/ 1920 h 1787736"/>
                  <a:gd name="connsiteX12" fmla="*/ 882852 w 1780165"/>
                  <a:gd name="connsiteY12" fmla="*/ 100117 h 1787736"/>
                  <a:gd name="connsiteX13" fmla="*/ 1077598 w 1780165"/>
                  <a:gd name="connsiteY13" fmla="*/ 321231 h 1787736"/>
                  <a:gd name="connsiteX14" fmla="*/ 1301770 w 1780165"/>
                  <a:gd name="connsiteY14" fmla="*/ 92617 h 1787736"/>
                  <a:gd name="connsiteX15" fmla="*/ 1570433 w 1780165"/>
                  <a:gd name="connsiteY15" fmla="*/ 321993 h 1787736"/>
                  <a:gd name="connsiteX16" fmla="*/ 1721282 w 1780165"/>
                  <a:gd name="connsiteY16" fmla="*/ 565773 h 1787736"/>
                  <a:gd name="connsiteX17" fmla="*/ 1771938 w 1780165"/>
                  <a:gd name="connsiteY17" fmla="*/ 868301 h 1787736"/>
                  <a:gd name="connsiteX18" fmla="*/ 1771471 w 1780165"/>
                  <a:gd name="connsiteY18" fmla="*/ 1063097 h 1787736"/>
                  <a:gd name="connsiteX19" fmla="*/ 1688184 w 1780165"/>
                  <a:gd name="connsiteY19" fmla="*/ 1331458 h 1787736"/>
                  <a:gd name="connsiteX20" fmla="*/ 1700728 w 1780165"/>
                  <a:gd name="connsiteY20" fmla="*/ 1610610 h 1787736"/>
                  <a:gd name="connsiteX0" fmla="*/ 1532390 w 1768285"/>
                  <a:gd name="connsiteY0" fmla="*/ 1768372 h 1787736"/>
                  <a:gd name="connsiteX1" fmla="*/ 1228671 w 1768285"/>
                  <a:gd name="connsiteY1" fmla="*/ 1542620 h 1787736"/>
                  <a:gd name="connsiteX2" fmla="*/ 1028303 w 1768285"/>
                  <a:gd name="connsiteY2" fmla="*/ 1506996 h 1787736"/>
                  <a:gd name="connsiteX3" fmla="*/ 776192 w 1768285"/>
                  <a:gd name="connsiteY3" fmla="*/ 1671209 h 1787736"/>
                  <a:gd name="connsiteX4" fmla="*/ 632454 w 1768285"/>
                  <a:gd name="connsiteY4" fmla="*/ 1771763 h 1787736"/>
                  <a:gd name="connsiteX5" fmla="*/ 255140 w 1768285"/>
                  <a:gd name="connsiteY5" fmla="*/ 1787736 h 1787736"/>
                  <a:gd name="connsiteX6" fmla="*/ 113614 w 1768285"/>
                  <a:gd name="connsiteY6" fmla="*/ 1574592 h 1787736"/>
                  <a:gd name="connsiteX7" fmla="*/ 725 w 1768285"/>
                  <a:gd name="connsiteY7" fmla="*/ 1195199 h 1787736"/>
                  <a:gd name="connsiteX8" fmla="*/ 69143 w 1768285"/>
                  <a:gd name="connsiteY8" fmla="*/ 368412 h 1787736"/>
                  <a:gd name="connsiteX9" fmla="*/ 340804 w 1768285"/>
                  <a:gd name="connsiteY9" fmla="*/ 45395 h 1787736"/>
                  <a:gd name="connsiteX10" fmla="*/ 613417 w 1768285"/>
                  <a:gd name="connsiteY10" fmla="*/ 263817 h 1787736"/>
                  <a:gd name="connsiteX11" fmla="*/ 776416 w 1768285"/>
                  <a:gd name="connsiteY11" fmla="*/ 1920 h 1787736"/>
                  <a:gd name="connsiteX12" fmla="*/ 870972 w 1768285"/>
                  <a:gd name="connsiteY12" fmla="*/ 100117 h 1787736"/>
                  <a:gd name="connsiteX13" fmla="*/ 1065718 w 1768285"/>
                  <a:gd name="connsiteY13" fmla="*/ 321231 h 1787736"/>
                  <a:gd name="connsiteX14" fmla="*/ 1289890 w 1768285"/>
                  <a:gd name="connsiteY14" fmla="*/ 92617 h 1787736"/>
                  <a:gd name="connsiteX15" fmla="*/ 1558553 w 1768285"/>
                  <a:gd name="connsiteY15" fmla="*/ 321993 h 1787736"/>
                  <a:gd name="connsiteX16" fmla="*/ 1709402 w 1768285"/>
                  <a:gd name="connsiteY16" fmla="*/ 565773 h 1787736"/>
                  <a:gd name="connsiteX17" fmla="*/ 1760058 w 1768285"/>
                  <a:gd name="connsiteY17" fmla="*/ 868301 h 1787736"/>
                  <a:gd name="connsiteX18" fmla="*/ 1759591 w 1768285"/>
                  <a:gd name="connsiteY18" fmla="*/ 1063097 h 1787736"/>
                  <a:gd name="connsiteX19" fmla="*/ 1676304 w 1768285"/>
                  <a:gd name="connsiteY19" fmla="*/ 1331458 h 1787736"/>
                  <a:gd name="connsiteX20" fmla="*/ 1688848 w 1768285"/>
                  <a:gd name="connsiteY20" fmla="*/ 1610610 h 1787736"/>
                  <a:gd name="connsiteX0" fmla="*/ 1472836 w 1708731"/>
                  <a:gd name="connsiteY0" fmla="*/ 1768372 h 1787736"/>
                  <a:gd name="connsiteX1" fmla="*/ 1169117 w 1708731"/>
                  <a:gd name="connsiteY1" fmla="*/ 1542620 h 1787736"/>
                  <a:gd name="connsiteX2" fmla="*/ 968749 w 1708731"/>
                  <a:gd name="connsiteY2" fmla="*/ 1506996 h 1787736"/>
                  <a:gd name="connsiteX3" fmla="*/ 716638 w 1708731"/>
                  <a:gd name="connsiteY3" fmla="*/ 1671209 h 1787736"/>
                  <a:gd name="connsiteX4" fmla="*/ 572900 w 1708731"/>
                  <a:gd name="connsiteY4" fmla="*/ 1771763 h 1787736"/>
                  <a:gd name="connsiteX5" fmla="*/ 195586 w 1708731"/>
                  <a:gd name="connsiteY5" fmla="*/ 1787736 h 1787736"/>
                  <a:gd name="connsiteX6" fmla="*/ 54060 w 1708731"/>
                  <a:gd name="connsiteY6" fmla="*/ 1574592 h 1787736"/>
                  <a:gd name="connsiteX7" fmla="*/ 51514 w 1708731"/>
                  <a:gd name="connsiteY7" fmla="*/ 1216099 h 1787736"/>
                  <a:gd name="connsiteX8" fmla="*/ 9589 w 1708731"/>
                  <a:gd name="connsiteY8" fmla="*/ 368412 h 1787736"/>
                  <a:gd name="connsiteX9" fmla="*/ 281250 w 1708731"/>
                  <a:gd name="connsiteY9" fmla="*/ 45395 h 1787736"/>
                  <a:gd name="connsiteX10" fmla="*/ 553863 w 1708731"/>
                  <a:gd name="connsiteY10" fmla="*/ 263817 h 1787736"/>
                  <a:gd name="connsiteX11" fmla="*/ 716862 w 1708731"/>
                  <a:gd name="connsiteY11" fmla="*/ 1920 h 1787736"/>
                  <a:gd name="connsiteX12" fmla="*/ 811418 w 1708731"/>
                  <a:gd name="connsiteY12" fmla="*/ 100117 h 1787736"/>
                  <a:gd name="connsiteX13" fmla="*/ 1006164 w 1708731"/>
                  <a:gd name="connsiteY13" fmla="*/ 321231 h 1787736"/>
                  <a:gd name="connsiteX14" fmla="*/ 1230336 w 1708731"/>
                  <a:gd name="connsiteY14" fmla="*/ 92617 h 1787736"/>
                  <a:gd name="connsiteX15" fmla="*/ 1498999 w 1708731"/>
                  <a:gd name="connsiteY15" fmla="*/ 321993 h 1787736"/>
                  <a:gd name="connsiteX16" fmla="*/ 1649848 w 1708731"/>
                  <a:gd name="connsiteY16" fmla="*/ 565773 h 1787736"/>
                  <a:gd name="connsiteX17" fmla="*/ 1700504 w 1708731"/>
                  <a:gd name="connsiteY17" fmla="*/ 868301 h 1787736"/>
                  <a:gd name="connsiteX18" fmla="*/ 1700037 w 1708731"/>
                  <a:gd name="connsiteY18" fmla="*/ 1063097 h 1787736"/>
                  <a:gd name="connsiteX19" fmla="*/ 1616750 w 1708731"/>
                  <a:gd name="connsiteY19" fmla="*/ 1331458 h 1787736"/>
                  <a:gd name="connsiteX20" fmla="*/ 1629294 w 1708731"/>
                  <a:gd name="connsiteY20" fmla="*/ 1610610 h 1787736"/>
                  <a:gd name="connsiteX0" fmla="*/ 1432738 w 1668633"/>
                  <a:gd name="connsiteY0" fmla="*/ 1768372 h 1787736"/>
                  <a:gd name="connsiteX1" fmla="*/ 1129019 w 1668633"/>
                  <a:gd name="connsiteY1" fmla="*/ 1542620 h 1787736"/>
                  <a:gd name="connsiteX2" fmla="*/ 928651 w 1668633"/>
                  <a:gd name="connsiteY2" fmla="*/ 1506996 h 1787736"/>
                  <a:gd name="connsiteX3" fmla="*/ 676540 w 1668633"/>
                  <a:gd name="connsiteY3" fmla="*/ 1671209 h 1787736"/>
                  <a:gd name="connsiteX4" fmla="*/ 532802 w 1668633"/>
                  <a:gd name="connsiteY4" fmla="*/ 1771763 h 1787736"/>
                  <a:gd name="connsiteX5" fmla="*/ 155488 w 1668633"/>
                  <a:gd name="connsiteY5" fmla="*/ 1787736 h 1787736"/>
                  <a:gd name="connsiteX6" fmla="*/ 13962 w 1668633"/>
                  <a:gd name="connsiteY6" fmla="*/ 1574592 h 1787736"/>
                  <a:gd name="connsiteX7" fmla="*/ 11416 w 1668633"/>
                  <a:gd name="connsiteY7" fmla="*/ 1216099 h 1787736"/>
                  <a:gd name="connsiteX8" fmla="*/ 41214 w 1668633"/>
                  <a:gd name="connsiteY8" fmla="*/ 507748 h 1787736"/>
                  <a:gd name="connsiteX9" fmla="*/ 241152 w 1668633"/>
                  <a:gd name="connsiteY9" fmla="*/ 45395 h 1787736"/>
                  <a:gd name="connsiteX10" fmla="*/ 513765 w 1668633"/>
                  <a:gd name="connsiteY10" fmla="*/ 263817 h 1787736"/>
                  <a:gd name="connsiteX11" fmla="*/ 676764 w 1668633"/>
                  <a:gd name="connsiteY11" fmla="*/ 1920 h 1787736"/>
                  <a:gd name="connsiteX12" fmla="*/ 771320 w 1668633"/>
                  <a:gd name="connsiteY12" fmla="*/ 100117 h 1787736"/>
                  <a:gd name="connsiteX13" fmla="*/ 966066 w 1668633"/>
                  <a:gd name="connsiteY13" fmla="*/ 321231 h 1787736"/>
                  <a:gd name="connsiteX14" fmla="*/ 1190238 w 1668633"/>
                  <a:gd name="connsiteY14" fmla="*/ 92617 h 1787736"/>
                  <a:gd name="connsiteX15" fmla="*/ 1458901 w 1668633"/>
                  <a:gd name="connsiteY15" fmla="*/ 321993 h 1787736"/>
                  <a:gd name="connsiteX16" fmla="*/ 1609750 w 1668633"/>
                  <a:gd name="connsiteY16" fmla="*/ 565773 h 1787736"/>
                  <a:gd name="connsiteX17" fmla="*/ 1660406 w 1668633"/>
                  <a:gd name="connsiteY17" fmla="*/ 868301 h 1787736"/>
                  <a:gd name="connsiteX18" fmla="*/ 1659939 w 1668633"/>
                  <a:gd name="connsiteY18" fmla="*/ 1063097 h 1787736"/>
                  <a:gd name="connsiteX19" fmla="*/ 1576652 w 1668633"/>
                  <a:gd name="connsiteY19" fmla="*/ 1331458 h 1787736"/>
                  <a:gd name="connsiteX20" fmla="*/ 1589196 w 1668633"/>
                  <a:gd name="connsiteY20" fmla="*/ 1610610 h 1787736"/>
                  <a:gd name="connsiteX0" fmla="*/ 1419479 w 1655374"/>
                  <a:gd name="connsiteY0" fmla="*/ 1768372 h 1787736"/>
                  <a:gd name="connsiteX1" fmla="*/ 1115760 w 1655374"/>
                  <a:gd name="connsiteY1" fmla="*/ 1542620 h 1787736"/>
                  <a:gd name="connsiteX2" fmla="*/ 915392 w 1655374"/>
                  <a:gd name="connsiteY2" fmla="*/ 1506996 h 1787736"/>
                  <a:gd name="connsiteX3" fmla="*/ 663281 w 1655374"/>
                  <a:gd name="connsiteY3" fmla="*/ 1671209 h 1787736"/>
                  <a:gd name="connsiteX4" fmla="*/ 519543 w 1655374"/>
                  <a:gd name="connsiteY4" fmla="*/ 1771763 h 1787736"/>
                  <a:gd name="connsiteX5" fmla="*/ 142229 w 1655374"/>
                  <a:gd name="connsiteY5" fmla="*/ 1787736 h 1787736"/>
                  <a:gd name="connsiteX6" fmla="*/ 703 w 1655374"/>
                  <a:gd name="connsiteY6" fmla="*/ 1574592 h 1787736"/>
                  <a:gd name="connsiteX7" fmla="*/ 86431 w 1655374"/>
                  <a:gd name="connsiteY7" fmla="*/ 1348470 h 1787736"/>
                  <a:gd name="connsiteX8" fmla="*/ 27955 w 1655374"/>
                  <a:gd name="connsiteY8" fmla="*/ 507748 h 1787736"/>
                  <a:gd name="connsiteX9" fmla="*/ 227893 w 1655374"/>
                  <a:gd name="connsiteY9" fmla="*/ 45395 h 1787736"/>
                  <a:gd name="connsiteX10" fmla="*/ 500506 w 1655374"/>
                  <a:gd name="connsiteY10" fmla="*/ 263817 h 1787736"/>
                  <a:gd name="connsiteX11" fmla="*/ 663505 w 1655374"/>
                  <a:gd name="connsiteY11" fmla="*/ 1920 h 1787736"/>
                  <a:gd name="connsiteX12" fmla="*/ 758061 w 1655374"/>
                  <a:gd name="connsiteY12" fmla="*/ 100117 h 1787736"/>
                  <a:gd name="connsiteX13" fmla="*/ 952807 w 1655374"/>
                  <a:gd name="connsiteY13" fmla="*/ 321231 h 1787736"/>
                  <a:gd name="connsiteX14" fmla="*/ 1176979 w 1655374"/>
                  <a:gd name="connsiteY14" fmla="*/ 92617 h 1787736"/>
                  <a:gd name="connsiteX15" fmla="*/ 1445642 w 1655374"/>
                  <a:gd name="connsiteY15" fmla="*/ 321993 h 1787736"/>
                  <a:gd name="connsiteX16" fmla="*/ 1596491 w 1655374"/>
                  <a:gd name="connsiteY16" fmla="*/ 565773 h 1787736"/>
                  <a:gd name="connsiteX17" fmla="*/ 1647147 w 1655374"/>
                  <a:gd name="connsiteY17" fmla="*/ 868301 h 1787736"/>
                  <a:gd name="connsiteX18" fmla="*/ 1646680 w 1655374"/>
                  <a:gd name="connsiteY18" fmla="*/ 1063097 h 1787736"/>
                  <a:gd name="connsiteX19" fmla="*/ 1563393 w 1655374"/>
                  <a:gd name="connsiteY19" fmla="*/ 1331458 h 1787736"/>
                  <a:gd name="connsiteX20" fmla="*/ 1575937 w 1655374"/>
                  <a:gd name="connsiteY20" fmla="*/ 1610610 h 1787736"/>
                  <a:gd name="connsiteX0" fmla="*/ 1419479 w 1655374"/>
                  <a:gd name="connsiteY0" fmla="*/ 1768372 h 1787736"/>
                  <a:gd name="connsiteX1" fmla="*/ 1115760 w 1655374"/>
                  <a:gd name="connsiteY1" fmla="*/ 1542620 h 1787736"/>
                  <a:gd name="connsiteX2" fmla="*/ 915392 w 1655374"/>
                  <a:gd name="connsiteY2" fmla="*/ 1506996 h 1787736"/>
                  <a:gd name="connsiteX3" fmla="*/ 663281 w 1655374"/>
                  <a:gd name="connsiteY3" fmla="*/ 1671209 h 1787736"/>
                  <a:gd name="connsiteX4" fmla="*/ 519543 w 1655374"/>
                  <a:gd name="connsiteY4" fmla="*/ 1771763 h 1787736"/>
                  <a:gd name="connsiteX5" fmla="*/ 142229 w 1655374"/>
                  <a:gd name="connsiteY5" fmla="*/ 1787736 h 1787736"/>
                  <a:gd name="connsiteX6" fmla="*/ 703 w 1655374"/>
                  <a:gd name="connsiteY6" fmla="*/ 1574592 h 1787736"/>
                  <a:gd name="connsiteX7" fmla="*/ 86431 w 1655374"/>
                  <a:gd name="connsiteY7" fmla="*/ 1348470 h 1787736"/>
                  <a:gd name="connsiteX8" fmla="*/ 105195 w 1655374"/>
                  <a:gd name="connsiteY8" fmla="*/ 563484 h 1787736"/>
                  <a:gd name="connsiteX9" fmla="*/ 227893 w 1655374"/>
                  <a:gd name="connsiteY9" fmla="*/ 45395 h 1787736"/>
                  <a:gd name="connsiteX10" fmla="*/ 500506 w 1655374"/>
                  <a:gd name="connsiteY10" fmla="*/ 263817 h 1787736"/>
                  <a:gd name="connsiteX11" fmla="*/ 663505 w 1655374"/>
                  <a:gd name="connsiteY11" fmla="*/ 1920 h 1787736"/>
                  <a:gd name="connsiteX12" fmla="*/ 758061 w 1655374"/>
                  <a:gd name="connsiteY12" fmla="*/ 100117 h 1787736"/>
                  <a:gd name="connsiteX13" fmla="*/ 952807 w 1655374"/>
                  <a:gd name="connsiteY13" fmla="*/ 321231 h 1787736"/>
                  <a:gd name="connsiteX14" fmla="*/ 1176979 w 1655374"/>
                  <a:gd name="connsiteY14" fmla="*/ 92617 h 1787736"/>
                  <a:gd name="connsiteX15" fmla="*/ 1445642 w 1655374"/>
                  <a:gd name="connsiteY15" fmla="*/ 321993 h 1787736"/>
                  <a:gd name="connsiteX16" fmla="*/ 1596491 w 1655374"/>
                  <a:gd name="connsiteY16" fmla="*/ 565773 h 1787736"/>
                  <a:gd name="connsiteX17" fmla="*/ 1647147 w 1655374"/>
                  <a:gd name="connsiteY17" fmla="*/ 868301 h 1787736"/>
                  <a:gd name="connsiteX18" fmla="*/ 1646680 w 1655374"/>
                  <a:gd name="connsiteY18" fmla="*/ 1063097 h 1787736"/>
                  <a:gd name="connsiteX19" fmla="*/ 1563393 w 1655374"/>
                  <a:gd name="connsiteY19" fmla="*/ 1331458 h 1787736"/>
                  <a:gd name="connsiteX20" fmla="*/ 1575937 w 1655374"/>
                  <a:gd name="connsiteY20" fmla="*/ 1610610 h 1787736"/>
                  <a:gd name="connsiteX0" fmla="*/ 1419479 w 1655374"/>
                  <a:gd name="connsiteY0" fmla="*/ 1768372 h 1787736"/>
                  <a:gd name="connsiteX1" fmla="*/ 1115760 w 1655374"/>
                  <a:gd name="connsiteY1" fmla="*/ 1542620 h 1787736"/>
                  <a:gd name="connsiteX2" fmla="*/ 915392 w 1655374"/>
                  <a:gd name="connsiteY2" fmla="*/ 1506996 h 1787736"/>
                  <a:gd name="connsiteX3" fmla="*/ 663281 w 1655374"/>
                  <a:gd name="connsiteY3" fmla="*/ 1671209 h 1787736"/>
                  <a:gd name="connsiteX4" fmla="*/ 519543 w 1655374"/>
                  <a:gd name="connsiteY4" fmla="*/ 1771763 h 1787736"/>
                  <a:gd name="connsiteX5" fmla="*/ 142229 w 1655374"/>
                  <a:gd name="connsiteY5" fmla="*/ 1787736 h 1787736"/>
                  <a:gd name="connsiteX6" fmla="*/ 703 w 1655374"/>
                  <a:gd name="connsiteY6" fmla="*/ 1574592 h 1787736"/>
                  <a:gd name="connsiteX7" fmla="*/ 86431 w 1655374"/>
                  <a:gd name="connsiteY7" fmla="*/ 1348470 h 1787736"/>
                  <a:gd name="connsiteX8" fmla="*/ 66575 w 1655374"/>
                  <a:gd name="connsiteY8" fmla="*/ 563484 h 1787736"/>
                  <a:gd name="connsiteX9" fmla="*/ 227893 w 1655374"/>
                  <a:gd name="connsiteY9" fmla="*/ 45395 h 1787736"/>
                  <a:gd name="connsiteX10" fmla="*/ 500506 w 1655374"/>
                  <a:gd name="connsiteY10" fmla="*/ 263817 h 1787736"/>
                  <a:gd name="connsiteX11" fmla="*/ 663505 w 1655374"/>
                  <a:gd name="connsiteY11" fmla="*/ 1920 h 1787736"/>
                  <a:gd name="connsiteX12" fmla="*/ 758061 w 1655374"/>
                  <a:gd name="connsiteY12" fmla="*/ 100117 h 1787736"/>
                  <a:gd name="connsiteX13" fmla="*/ 952807 w 1655374"/>
                  <a:gd name="connsiteY13" fmla="*/ 321231 h 1787736"/>
                  <a:gd name="connsiteX14" fmla="*/ 1176979 w 1655374"/>
                  <a:gd name="connsiteY14" fmla="*/ 92617 h 1787736"/>
                  <a:gd name="connsiteX15" fmla="*/ 1445642 w 1655374"/>
                  <a:gd name="connsiteY15" fmla="*/ 321993 h 1787736"/>
                  <a:gd name="connsiteX16" fmla="*/ 1596491 w 1655374"/>
                  <a:gd name="connsiteY16" fmla="*/ 565773 h 1787736"/>
                  <a:gd name="connsiteX17" fmla="*/ 1647147 w 1655374"/>
                  <a:gd name="connsiteY17" fmla="*/ 868301 h 1787736"/>
                  <a:gd name="connsiteX18" fmla="*/ 1646680 w 1655374"/>
                  <a:gd name="connsiteY18" fmla="*/ 1063097 h 1787736"/>
                  <a:gd name="connsiteX19" fmla="*/ 1563393 w 1655374"/>
                  <a:gd name="connsiteY19" fmla="*/ 1331458 h 1787736"/>
                  <a:gd name="connsiteX20" fmla="*/ 1575937 w 1655374"/>
                  <a:gd name="connsiteY20" fmla="*/ 1610610 h 1787736"/>
                  <a:gd name="connsiteX0" fmla="*/ 1359044 w 1594939"/>
                  <a:gd name="connsiteY0" fmla="*/ 1768372 h 1787736"/>
                  <a:gd name="connsiteX1" fmla="*/ 1055325 w 1594939"/>
                  <a:gd name="connsiteY1" fmla="*/ 1542620 h 1787736"/>
                  <a:gd name="connsiteX2" fmla="*/ 854957 w 1594939"/>
                  <a:gd name="connsiteY2" fmla="*/ 1506996 h 1787736"/>
                  <a:gd name="connsiteX3" fmla="*/ 602846 w 1594939"/>
                  <a:gd name="connsiteY3" fmla="*/ 1671209 h 1787736"/>
                  <a:gd name="connsiteX4" fmla="*/ 459108 w 1594939"/>
                  <a:gd name="connsiteY4" fmla="*/ 1771763 h 1787736"/>
                  <a:gd name="connsiteX5" fmla="*/ 81794 w 1594939"/>
                  <a:gd name="connsiteY5" fmla="*/ 1787736 h 1787736"/>
                  <a:gd name="connsiteX6" fmla="*/ 111300 w 1594939"/>
                  <a:gd name="connsiteY6" fmla="*/ 1651227 h 1787736"/>
                  <a:gd name="connsiteX7" fmla="*/ 25996 w 1594939"/>
                  <a:gd name="connsiteY7" fmla="*/ 1348470 h 1787736"/>
                  <a:gd name="connsiteX8" fmla="*/ 6140 w 1594939"/>
                  <a:gd name="connsiteY8" fmla="*/ 563484 h 1787736"/>
                  <a:gd name="connsiteX9" fmla="*/ 167458 w 1594939"/>
                  <a:gd name="connsiteY9" fmla="*/ 45395 h 1787736"/>
                  <a:gd name="connsiteX10" fmla="*/ 440071 w 1594939"/>
                  <a:gd name="connsiteY10" fmla="*/ 263817 h 1787736"/>
                  <a:gd name="connsiteX11" fmla="*/ 603070 w 1594939"/>
                  <a:gd name="connsiteY11" fmla="*/ 1920 h 1787736"/>
                  <a:gd name="connsiteX12" fmla="*/ 697626 w 1594939"/>
                  <a:gd name="connsiteY12" fmla="*/ 100117 h 1787736"/>
                  <a:gd name="connsiteX13" fmla="*/ 892372 w 1594939"/>
                  <a:gd name="connsiteY13" fmla="*/ 321231 h 1787736"/>
                  <a:gd name="connsiteX14" fmla="*/ 1116544 w 1594939"/>
                  <a:gd name="connsiteY14" fmla="*/ 92617 h 1787736"/>
                  <a:gd name="connsiteX15" fmla="*/ 1385207 w 1594939"/>
                  <a:gd name="connsiteY15" fmla="*/ 321993 h 1787736"/>
                  <a:gd name="connsiteX16" fmla="*/ 1536056 w 1594939"/>
                  <a:gd name="connsiteY16" fmla="*/ 565773 h 1787736"/>
                  <a:gd name="connsiteX17" fmla="*/ 1586712 w 1594939"/>
                  <a:gd name="connsiteY17" fmla="*/ 868301 h 1787736"/>
                  <a:gd name="connsiteX18" fmla="*/ 1586245 w 1594939"/>
                  <a:gd name="connsiteY18" fmla="*/ 1063097 h 1787736"/>
                  <a:gd name="connsiteX19" fmla="*/ 1502958 w 1594939"/>
                  <a:gd name="connsiteY19" fmla="*/ 1331458 h 1787736"/>
                  <a:gd name="connsiteX20" fmla="*/ 1515502 w 1594939"/>
                  <a:gd name="connsiteY20" fmla="*/ 1610610 h 1787736"/>
                  <a:gd name="connsiteX0" fmla="*/ 1360316 w 1596211"/>
                  <a:gd name="connsiteY0" fmla="*/ 1768372 h 1787736"/>
                  <a:gd name="connsiteX1" fmla="*/ 1056597 w 1596211"/>
                  <a:gd name="connsiteY1" fmla="*/ 1542620 h 1787736"/>
                  <a:gd name="connsiteX2" fmla="*/ 856229 w 1596211"/>
                  <a:gd name="connsiteY2" fmla="*/ 1506996 h 1787736"/>
                  <a:gd name="connsiteX3" fmla="*/ 604118 w 1596211"/>
                  <a:gd name="connsiteY3" fmla="*/ 1671209 h 1787736"/>
                  <a:gd name="connsiteX4" fmla="*/ 460380 w 1596211"/>
                  <a:gd name="connsiteY4" fmla="*/ 1771763 h 1787736"/>
                  <a:gd name="connsiteX5" fmla="*/ 83066 w 1596211"/>
                  <a:gd name="connsiteY5" fmla="*/ 1787736 h 1787736"/>
                  <a:gd name="connsiteX6" fmla="*/ 112572 w 1596211"/>
                  <a:gd name="connsiteY6" fmla="*/ 1651227 h 1787736"/>
                  <a:gd name="connsiteX7" fmla="*/ 61755 w 1596211"/>
                  <a:gd name="connsiteY7" fmla="*/ 1486095 h 1787736"/>
                  <a:gd name="connsiteX8" fmla="*/ 27268 w 1596211"/>
                  <a:gd name="connsiteY8" fmla="*/ 1348470 h 1787736"/>
                  <a:gd name="connsiteX9" fmla="*/ 7412 w 1596211"/>
                  <a:gd name="connsiteY9" fmla="*/ 563484 h 1787736"/>
                  <a:gd name="connsiteX10" fmla="*/ 168730 w 1596211"/>
                  <a:gd name="connsiteY10" fmla="*/ 45395 h 1787736"/>
                  <a:gd name="connsiteX11" fmla="*/ 441343 w 1596211"/>
                  <a:gd name="connsiteY11" fmla="*/ 263817 h 1787736"/>
                  <a:gd name="connsiteX12" fmla="*/ 604342 w 1596211"/>
                  <a:gd name="connsiteY12" fmla="*/ 1920 h 1787736"/>
                  <a:gd name="connsiteX13" fmla="*/ 698898 w 1596211"/>
                  <a:gd name="connsiteY13" fmla="*/ 100117 h 1787736"/>
                  <a:gd name="connsiteX14" fmla="*/ 893644 w 1596211"/>
                  <a:gd name="connsiteY14" fmla="*/ 321231 h 1787736"/>
                  <a:gd name="connsiteX15" fmla="*/ 1117816 w 1596211"/>
                  <a:gd name="connsiteY15" fmla="*/ 92617 h 1787736"/>
                  <a:gd name="connsiteX16" fmla="*/ 1386479 w 1596211"/>
                  <a:gd name="connsiteY16" fmla="*/ 321993 h 1787736"/>
                  <a:gd name="connsiteX17" fmla="*/ 1537328 w 1596211"/>
                  <a:gd name="connsiteY17" fmla="*/ 565773 h 1787736"/>
                  <a:gd name="connsiteX18" fmla="*/ 1587984 w 1596211"/>
                  <a:gd name="connsiteY18" fmla="*/ 868301 h 1787736"/>
                  <a:gd name="connsiteX19" fmla="*/ 1587517 w 1596211"/>
                  <a:gd name="connsiteY19" fmla="*/ 1063097 h 1787736"/>
                  <a:gd name="connsiteX20" fmla="*/ 1504230 w 1596211"/>
                  <a:gd name="connsiteY20" fmla="*/ 1331458 h 1787736"/>
                  <a:gd name="connsiteX21" fmla="*/ 1516774 w 1596211"/>
                  <a:gd name="connsiteY21" fmla="*/ 1610610 h 1787736"/>
                  <a:gd name="connsiteX0" fmla="*/ 1360316 w 1596211"/>
                  <a:gd name="connsiteY0" fmla="*/ 1768372 h 1777563"/>
                  <a:gd name="connsiteX1" fmla="*/ 1056597 w 1596211"/>
                  <a:gd name="connsiteY1" fmla="*/ 1542620 h 1777563"/>
                  <a:gd name="connsiteX2" fmla="*/ 856229 w 1596211"/>
                  <a:gd name="connsiteY2" fmla="*/ 1506996 h 1777563"/>
                  <a:gd name="connsiteX3" fmla="*/ 604118 w 1596211"/>
                  <a:gd name="connsiteY3" fmla="*/ 1671209 h 1777563"/>
                  <a:gd name="connsiteX4" fmla="*/ 460380 w 1596211"/>
                  <a:gd name="connsiteY4" fmla="*/ 1771763 h 1777563"/>
                  <a:gd name="connsiteX5" fmla="*/ 325822 w 1596211"/>
                  <a:gd name="connsiteY5" fmla="*/ 1766835 h 1777563"/>
                  <a:gd name="connsiteX6" fmla="*/ 112572 w 1596211"/>
                  <a:gd name="connsiteY6" fmla="*/ 1651227 h 1777563"/>
                  <a:gd name="connsiteX7" fmla="*/ 61755 w 1596211"/>
                  <a:gd name="connsiteY7" fmla="*/ 1486095 h 1777563"/>
                  <a:gd name="connsiteX8" fmla="*/ 27268 w 1596211"/>
                  <a:gd name="connsiteY8" fmla="*/ 1348470 h 1777563"/>
                  <a:gd name="connsiteX9" fmla="*/ 7412 w 1596211"/>
                  <a:gd name="connsiteY9" fmla="*/ 563484 h 1777563"/>
                  <a:gd name="connsiteX10" fmla="*/ 168730 w 1596211"/>
                  <a:gd name="connsiteY10" fmla="*/ 45395 h 1777563"/>
                  <a:gd name="connsiteX11" fmla="*/ 441343 w 1596211"/>
                  <a:gd name="connsiteY11" fmla="*/ 263817 h 1777563"/>
                  <a:gd name="connsiteX12" fmla="*/ 604342 w 1596211"/>
                  <a:gd name="connsiteY12" fmla="*/ 1920 h 1777563"/>
                  <a:gd name="connsiteX13" fmla="*/ 698898 w 1596211"/>
                  <a:gd name="connsiteY13" fmla="*/ 100117 h 1777563"/>
                  <a:gd name="connsiteX14" fmla="*/ 893644 w 1596211"/>
                  <a:gd name="connsiteY14" fmla="*/ 321231 h 1777563"/>
                  <a:gd name="connsiteX15" fmla="*/ 1117816 w 1596211"/>
                  <a:gd name="connsiteY15" fmla="*/ 92617 h 1777563"/>
                  <a:gd name="connsiteX16" fmla="*/ 1386479 w 1596211"/>
                  <a:gd name="connsiteY16" fmla="*/ 321993 h 1777563"/>
                  <a:gd name="connsiteX17" fmla="*/ 1537328 w 1596211"/>
                  <a:gd name="connsiteY17" fmla="*/ 565773 h 1777563"/>
                  <a:gd name="connsiteX18" fmla="*/ 1587984 w 1596211"/>
                  <a:gd name="connsiteY18" fmla="*/ 868301 h 1777563"/>
                  <a:gd name="connsiteX19" fmla="*/ 1587517 w 1596211"/>
                  <a:gd name="connsiteY19" fmla="*/ 1063097 h 1777563"/>
                  <a:gd name="connsiteX20" fmla="*/ 1504230 w 1596211"/>
                  <a:gd name="connsiteY20" fmla="*/ 1331458 h 1777563"/>
                  <a:gd name="connsiteX21" fmla="*/ 1516774 w 1596211"/>
                  <a:gd name="connsiteY21" fmla="*/ 1610610 h 1777563"/>
                  <a:gd name="connsiteX0" fmla="*/ 1360316 w 1596211"/>
                  <a:gd name="connsiteY0" fmla="*/ 1768372 h 1777563"/>
                  <a:gd name="connsiteX1" fmla="*/ 1056597 w 1596211"/>
                  <a:gd name="connsiteY1" fmla="*/ 1542620 h 1777563"/>
                  <a:gd name="connsiteX2" fmla="*/ 856229 w 1596211"/>
                  <a:gd name="connsiteY2" fmla="*/ 1506996 h 1777563"/>
                  <a:gd name="connsiteX3" fmla="*/ 604118 w 1596211"/>
                  <a:gd name="connsiteY3" fmla="*/ 1671209 h 1777563"/>
                  <a:gd name="connsiteX4" fmla="*/ 460380 w 1596211"/>
                  <a:gd name="connsiteY4" fmla="*/ 1771763 h 1777563"/>
                  <a:gd name="connsiteX5" fmla="*/ 325822 w 1596211"/>
                  <a:gd name="connsiteY5" fmla="*/ 1766835 h 1777563"/>
                  <a:gd name="connsiteX6" fmla="*/ 112572 w 1596211"/>
                  <a:gd name="connsiteY6" fmla="*/ 1651227 h 1777563"/>
                  <a:gd name="connsiteX7" fmla="*/ 61755 w 1596211"/>
                  <a:gd name="connsiteY7" fmla="*/ 1486095 h 1777563"/>
                  <a:gd name="connsiteX8" fmla="*/ 27268 w 1596211"/>
                  <a:gd name="connsiteY8" fmla="*/ 1348470 h 1777563"/>
                  <a:gd name="connsiteX9" fmla="*/ 7412 w 1596211"/>
                  <a:gd name="connsiteY9" fmla="*/ 563484 h 1777563"/>
                  <a:gd name="connsiteX10" fmla="*/ 168730 w 1596211"/>
                  <a:gd name="connsiteY10" fmla="*/ 45395 h 1777563"/>
                  <a:gd name="connsiteX11" fmla="*/ 441343 w 1596211"/>
                  <a:gd name="connsiteY11" fmla="*/ 263817 h 1777563"/>
                  <a:gd name="connsiteX12" fmla="*/ 604342 w 1596211"/>
                  <a:gd name="connsiteY12" fmla="*/ 1920 h 1777563"/>
                  <a:gd name="connsiteX13" fmla="*/ 698898 w 1596211"/>
                  <a:gd name="connsiteY13" fmla="*/ 100117 h 1777563"/>
                  <a:gd name="connsiteX14" fmla="*/ 893644 w 1596211"/>
                  <a:gd name="connsiteY14" fmla="*/ 321231 h 1777563"/>
                  <a:gd name="connsiteX15" fmla="*/ 1029540 w 1596211"/>
                  <a:gd name="connsiteY15" fmla="*/ 43849 h 1777563"/>
                  <a:gd name="connsiteX16" fmla="*/ 1386479 w 1596211"/>
                  <a:gd name="connsiteY16" fmla="*/ 321993 h 1777563"/>
                  <a:gd name="connsiteX17" fmla="*/ 1537328 w 1596211"/>
                  <a:gd name="connsiteY17" fmla="*/ 565773 h 1777563"/>
                  <a:gd name="connsiteX18" fmla="*/ 1587984 w 1596211"/>
                  <a:gd name="connsiteY18" fmla="*/ 868301 h 1777563"/>
                  <a:gd name="connsiteX19" fmla="*/ 1587517 w 1596211"/>
                  <a:gd name="connsiteY19" fmla="*/ 1063097 h 1777563"/>
                  <a:gd name="connsiteX20" fmla="*/ 1504230 w 1596211"/>
                  <a:gd name="connsiteY20" fmla="*/ 1331458 h 1777563"/>
                  <a:gd name="connsiteX21" fmla="*/ 1516774 w 1596211"/>
                  <a:gd name="connsiteY21" fmla="*/ 1610610 h 1777563"/>
                  <a:gd name="connsiteX0" fmla="*/ 1360316 w 1596211"/>
                  <a:gd name="connsiteY0" fmla="*/ 1768372 h 1777563"/>
                  <a:gd name="connsiteX1" fmla="*/ 1056597 w 1596211"/>
                  <a:gd name="connsiteY1" fmla="*/ 1542620 h 1777563"/>
                  <a:gd name="connsiteX2" fmla="*/ 856229 w 1596211"/>
                  <a:gd name="connsiteY2" fmla="*/ 1506996 h 1777563"/>
                  <a:gd name="connsiteX3" fmla="*/ 604118 w 1596211"/>
                  <a:gd name="connsiteY3" fmla="*/ 1671209 h 1777563"/>
                  <a:gd name="connsiteX4" fmla="*/ 460380 w 1596211"/>
                  <a:gd name="connsiteY4" fmla="*/ 1771763 h 1777563"/>
                  <a:gd name="connsiteX5" fmla="*/ 325822 w 1596211"/>
                  <a:gd name="connsiteY5" fmla="*/ 1766835 h 1777563"/>
                  <a:gd name="connsiteX6" fmla="*/ 112572 w 1596211"/>
                  <a:gd name="connsiteY6" fmla="*/ 1651227 h 1777563"/>
                  <a:gd name="connsiteX7" fmla="*/ 61755 w 1596211"/>
                  <a:gd name="connsiteY7" fmla="*/ 1486095 h 1777563"/>
                  <a:gd name="connsiteX8" fmla="*/ 27268 w 1596211"/>
                  <a:gd name="connsiteY8" fmla="*/ 1348470 h 1777563"/>
                  <a:gd name="connsiteX9" fmla="*/ 7412 w 1596211"/>
                  <a:gd name="connsiteY9" fmla="*/ 563484 h 1777563"/>
                  <a:gd name="connsiteX10" fmla="*/ 168730 w 1596211"/>
                  <a:gd name="connsiteY10" fmla="*/ 45395 h 1777563"/>
                  <a:gd name="connsiteX11" fmla="*/ 441343 w 1596211"/>
                  <a:gd name="connsiteY11" fmla="*/ 263817 h 1777563"/>
                  <a:gd name="connsiteX12" fmla="*/ 604342 w 1596211"/>
                  <a:gd name="connsiteY12" fmla="*/ 1920 h 1777563"/>
                  <a:gd name="connsiteX13" fmla="*/ 698898 w 1596211"/>
                  <a:gd name="connsiteY13" fmla="*/ 100117 h 1777563"/>
                  <a:gd name="connsiteX14" fmla="*/ 893644 w 1596211"/>
                  <a:gd name="connsiteY14" fmla="*/ 376966 h 1777563"/>
                  <a:gd name="connsiteX15" fmla="*/ 1029540 w 1596211"/>
                  <a:gd name="connsiteY15" fmla="*/ 43849 h 1777563"/>
                  <a:gd name="connsiteX16" fmla="*/ 1386479 w 1596211"/>
                  <a:gd name="connsiteY16" fmla="*/ 321993 h 1777563"/>
                  <a:gd name="connsiteX17" fmla="*/ 1537328 w 1596211"/>
                  <a:gd name="connsiteY17" fmla="*/ 565773 h 1777563"/>
                  <a:gd name="connsiteX18" fmla="*/ 1587984 w 1596211"/>
                  <a:gd name="connsiteY18" fmla="*/ 868301 h 1777563"/>
                  <a:gd name="connsiteX19" fmla="*/ 1587517 w 1596211"/>
                  <a:gd name="connsiteY19" fmla="*/ 1063097 h 1777563"/>
                  <a:gd name="connsiteX20" fmla="*/ 1504230 w 1596211"/>
                  <a:gd name="connsiteY20" fmla="*/ 1331458 h 1777563"/>
                  <a:gd name="connsiteX21" fmla="*/ 1516774 w 1596211"/>
                  <a:gd name="connsiteY21" fmla="*/ 1610610 h 1777563"/>
                  <a:gd name="connsiteX0" fmla="*/ 1360316 w 1596211"/>
                  <a:gd name="connsiteY0" fmla="*/ 1768372 h 1777563"/>
                  <a:gd name="connsiteX1" fmla="*/ 1056597 w 1596211"/>
                  <a:gd name="connsiteY1" fmla="*/ 1542620 h 1777563"/>
                  <a:gd name="connsiteX2" fmla="*/ 856229 w 1596211"/>
                  <a:gd name="connsiteY2" fmla="*/ 1506996 h 1777563"/>
                  <a:gd name="connsiteX3" fmla="*/ 604118 w 1596211"/>
                  <a:gd name="connsiteY3" fmla="*/ 1671209 h 1777563"/>
                  <a:gd name="connsiteX4" fmla="*/ 460380 w 1596211"/>
                  <a:gd name="connsiteY4" fmla="*/ 1771763 h 1777563"/>
                  <a:gd name="connsiteX5" fmla="*/ 325822 w 1596211"/>
                  <a:gd name="connsiteY5" fmla="*/ 1766835 h 1777563"/>
                  <a:gd name="connsiteX6" fmla="*/ 112572 w 1596211"/>
                  <a:gd name="connsiteY6" fmla="*/ 1651227 h 1777563"/>
                  <a:gd name="connsiteX7" fmla="*/ 61755 w 1596211"/>
                  <a:gd name="connsiteY7" fmla="*/ 1486095 h 1777563"/>
                  <a:gd name="connsiteX8" fmla="*/ 27268 w 1596211"/>
                  <a:gd name="connsiteY8" fmla="*/ 1348470 h 1777563"/>
                  <a:gd name="connsiteX9" fmla="*/ 7412 w 1596211"/>
                  <a:gd name="connsiteY9" fmla="*/ 563484 h 1777563"/>
                  <a:gd name="connsiteX10" fmla="*/ 168730 w 1596211"/>
                  <a:gd name="connsiteY10" fmla="*/ 45395 h 1777563"/>
                  <a:gd name="connsiteX11" fmla="*/ 441343 w 1596211"/>
                  <a:gd name="connsiteY11" fmla="*/ 263817 h 1777563"/>
                  <a:gd name="connsiteX12" fmla="*/ 604342 w 1596211"/>
                  <a:gd name="connsiteY12" fmla="*/ 1920 h 1777563"/>
                  <a:gd name="connsiteX13" fmla="*/ 770622 w 1596211"/>
                  <a:gd name="connsiteY13" fmla="*/ 155851 h 1777563"/>
                  <a:gd name="connsiteX14" fmla="*/ 893644 w 1596211"/>
                  <a:gd name="connsiteY14" fmla="*/ 376966 h 1777563"/>
                  <a:gd name="connsiteX15" fmla="*/ 1029540 w 1596211"/>
                  <a:gd name="connsiteY15" fmla="*/ 43849 h 1777563"/>
                  <a:gd name="connsiteX16" fmla="*/ 1386479 w 1596211"/>
                  <a:gd name="connsiteY16" fmla="*/ 321993 h 1777563"/>
                  <a:gd name="connsiteX17" fmla="*/ 1537328 w 1596211"/>
                  <a:gd name="connsiteY17" fmla="*/ 565773 h 1777563"/>
                  <a:gd name="connsiteX18" fmla="*/ 1587984 w 1596211"/>
                  <a:gd name="connsiteY18" fmla="*/ 868301 h 1777563"/>
                  <a:gd name="connsiteX19" fmla="*/ 1587517 w 1596211"/>
                  <a:gd name="connsiteY19" fmla="*/ 1063097 h 1777563"/>
                  <a:gd name="connsiteX20" fmla="*/ 1504230 w 1596211"/>
                  <a:gd name="connsiteY20" fmla="*/ 1331458 h 1777563"/>
                  <a:gd name="connsiteX21" fmla="*/ 1516774 w 1596211"/>
                  <a:gd name="connsiteY21" fmla="*/ 1610610 h 1777563"/>
                  <a:gd name="connsiteX0" fmla="*/ 1360316 w 1596211"/>
                  <a:gd name="connsiteY0" fmla="*/ 1768372 h 1777563"/>
                  <a:gd name="connsiteX1" fmla="*/ 1056597 w 1596211"/>
                  <a:gd name="connsiteY1" fmla="*/ 1542620 h 1777563"/>
                  <a:gd name="connsiteX2" fmla="*/ 856229 w 1596211"/>
                  <a:gd name="connsiteY2" fmla="*/ 1506996 h 1777563"/>
                  <a:gd name="connsiteX3" fmla="*/ 604118 w 1596211"/>
                  <a:gd name="connsiteY3" fmla="*/ 1671209 h 1777563"/>
                  <a:gd name="connsiteX4" fmla="*/ 460380 w 1596211"/>
                  <a:gd name="connsiteY4" fmla="*/ 1771763 h 1777563"/>
                  <a:gd name="connsiteX5" fmla="*/ 325822 w 1596211"/>
                  <a:gd name="connsiteY5" fmla="*/ 1766835 h 1777563"/>
                  <a:gd name="connsiteX6" fmla="*/ 112572 w 1596211"/>
                  <a:gd name="connsiteY6" fmla="*/ 1651227 h 1777563"/>
                  <a:gd name="connsiteX7" fmla="*/ 61755 w 1596211"/>
                  <a:gd name="connsiteY7" fmla="*/ 1486095 h 1777563"/>
                  <a:gd name="connsiteX8" fmla="*/ 27268 w 1596211"/>
                  <a:gd name="connsiteY8" fmla="*/ 1348470 h 1777563"/>
                  <a:gd name="connsiteX9" fmla="*/ 7412 w 1596211"/>
                  <a:gd name="connsiteY9" fmla="*/ 563484 h 1777563"/>
                  <a:gd name="connsiteX10" fmla="*/ 168730 w 1596211"/>
                  <a:gd name="connsiteY10" fmla="*/ 45395 h 1777563"/>
                  <a:gd name="connsiteX11" fmla="*/ 441343 w 1596211"/>
                  <a:gd name="connsiteY11" fmla="*/ 263817 h 1777563"/>
                  <a:gd name="connsiteX12" fmla="*/ 604342 w 1596211"/>
                  <a:gd name="connsiteY12" fmla="*/ 1920 h 1777563"/>
                  <a:gd name="connsiteX13" fmla="*/ 770622 w 1596211"/>
                  <a:gd name="connsiteY13" fmla="*/ 155851 h 1777563"/>
                  <a:gd name="connsiteX14" fmla="*/ 893644 w 1596211"/>
                  <a:gd name="connsiteY14" fmla="*/ 376966 h 1777563"/>
                  <a:gd name="connsiteX15" fmla="*/ 1029540 w 1596211"/>
                  <a:gd name="connsiteY15" fmla="*/ 43849 h 1777563"/>
                  <a:gd name="connsiteX16" fmla="*/ 1386479 w 1596211"/>
                  <a:gd name="connsiteY16" fmla="*/ 321993 h 1777563"/>
                  <a:gd name="connsiteX17" fmla="*/ 1537328 w 1596211"/>
                  <a:gd name="connsiteY17" fmla="*/ 565773 h 1777563"/>
                  <a:gd name="connsiteX18" fmla="*/ 1587984 w 1596211"/>
                  <a:gd name="connsiteY18" fmla="*/ 868301 h 1777563"/>
                  <a:gd name="connsiteX19" fmla="*/ 1587517 w 1596211"/>
                  <a:gd name="connsiteY19" fmla="*/ 1063097 h 1777563"/>
                  <a:gd name="connsiteX20" fmla="*/ 1504230 w 1596211"/>
                  <a:gd name="connsiteY20" fmla="*/ 1331458 h 1777563"/>
                  <a:gd name="connsiteX21" fmla="*/ 1516774 w 1596211"/>
                  <a:gd name="connsiteY21" fmla="*/ 1610610 h 1777563"/>
                  <a:gd name="connsiteX0" fmla="*/ 1360316 w 1596211"/>
                  <a:gd name="connsiteY0" fmla="*/ 1766756 h 1775947"/>
                  <a:gd name="connsiteX1" fmla="*/ 1056597 w 1596211"/>
                  <a:gd name="connsiteY1" fmla="*/ 1541004 h 1775947"/>
                  <a:gd name="connsiteX2" fmla="*/ 856229 w 1596211"/>
                  <a:gd name="connsiteY2" fmla="*/ 1505380 h 1775947"/>
                  <a:gd name="connsiteX3" fmla="*/ 604118 w 1596211"/>
                  <a:gd name="connsiteY3" fmla="*/ 1669593 h 1775947"/>
                  <a:gd name="connsiteX4" fmla="*/ 460380 w 1596211"/>
                  <a:gd name="connsiteY4" fmla="*/ 1770147 h 1775947"/>
                  <a:gd name="connsiteX5" fmla="*/ 325822 w 1596211"/>
                  <a:gd name="connsiteY5" fmla="*/ 1765219 h 1775947"/>
                  <a:gd name="connsiteX6" fmla="*/ 112572 w 1596211"/>
                  <a:gd name="connsiteY6" fmla="*/ 1649611 h 1775947"/>
                  <a:gd name="connsiteX7" fmla="*/ 61755 w 1596211"/>
                  <a:gd name="connsiteY7" fmla="*/ 1484479 h 1775947"/>
                  <a:gd name="connsiteX8" fmla="*/ 27268 w 1596211"/>
                  <a:gd name="connsiteY8" fmla="*/ 1346854 h 1775947"/>
                  <a:gd name="connsiteX9" fmla="*/ 7412 w 1596211"/>
                  <a:gd name="connsiteY9" fmla="*/ 561868 h 1775947"/>
                  <a:gd name="connsiteX10" fmla="*/ 168730 w 1596211"/>
                  <a:gd name="connsiteY10" fmla="*/ 43779 h 1775947"/>
                  <a:gd name="connsiteX11" fmla="*/ 441343 w 1596211"/>
                  <a:gd name="connsiteY11" fmla="*/ 262201 h 1775947"/>
                  <a:gd name="connsiteX12" fmla="*/ 536251 w 1596211"/>
                  <a:gd name="connsiteY12" fmla="*/ 118981 h 1775947"/>
                  <a:gd name="connsiteX13" fmla="*/ 604342 w 1596211"/>
                  <a:gd name="connsiteY13" fmla="*/ 304 h 1775947"/>
                  <a:gd name="connsiteX14" fmla="*/ 770622 w 1596211"/>
                  <a:gd name="connsiteY14" fmla="*/ 154235 h 1775947"/>
                  <a:gd name="connsiteX15" fmla="*/ 893644 w 1596211"/>
                  <a:gd name="connsiteY15" fmla="*/ 375350 h 1775947"/>
                  <a:gd name="connsiteX16" fmla="*/ 1029540 w 1596211"/>
                  <a:gd name="connsiteY16" fmla="*/ 42233 h 1775947"/>
                  <a:gd name="connsiteX17" fmla="*/ 1386479 w 1596211"/>
                  <a:gd name="connsiteY17" fmla="*/ 320377 h 1775947"/>
                  <a:gd name="connsiteX18" fmla="*/ 1537328 w 1596211"/>
                  <a:gd name="connsiteY18" fmla="*/ 564157 h 1775947"/>
                  <a:gd name="connsiteX19" fmla="*/ 1587984 w 1596211"/>
                  <a:gd name="connsiteY19" fmla="*/ 866685 h 1775947"/>
                  <a:gd name="connsiteX20" fmla="*/ 1587517 w 1596211"/>
                  <a:gd name="connsiteY20" fmla="*/ 1061481 h 1775947"/>
                  <a:gd name="connsiteX21" fmla="*/ 1504230 w 1596211"/>
                  <a:gd name="connsiteY21" fmla="*/ 1329842 h 1775947"/>
                  <a:gd name="connsiteX22" fmla="*/ 1516774 w 1596211"/>
                  <a:gd name="connsiteY22" fmla="*/ 1608994 h 1775947"/>
                  <a:gd name="connsiteX0" fmla="*/ 1360316 w 1596211"/>
                  <a:gd name="connsiteY0" fmla="*/ 1766913 h 1776104"/>
                  <a:gd name="connsiteX1" fmla="*/ 1056597 w 1596211"/>
                  <a:gd name="connsiteY1" fmla="*/ 1541161 h 1776104"/>
                  <a:gd name="connsiteX2" fmla="*/ 856229 w 1596211"/>
                  <a:gd name="connsiteY2" fmla="*/ 1505537 h 1776104"/>
                  <a:gd name="connsiteX3" fmla="*/ 604118 w 1596211"/>
                  <a:gd name="connsiteY3" fmla="*/ 1669750 h 1776104"/>
                  <a:gd name="connsiteX4" fmla="*/ 460380 w 1596211"/>
                  <a:gd name="connsiteY4" fmla="*/ 1770304 h 1776104"/>
                  <a:gd name="connsiteX5" fmla="*/ 325822 w 1596211"/>
                  <a:gd name="connsiteY5" fmla="*/ 1765376 h 1776104"/>
                  <a:gd name="connsiteX6" fmla="*/ 112572 w 1596211"/>
                  <a:gd name="connsiteY6" fmla="*/ 1649768 h 1776104"/>
                  <a:gd name="connsiteX7" fmla="*/ 61755 w 1596211"/>
                  <a:gd name="connsiteY7" fmla="*/ 1484636 h 1776104"/>
                  <a:gd name="connsiteX8" fmla="*/ 27268 w 1596211"/>
                  <a:gd name="connsiteY8" fmla="*/ 1347011 h 1776104"/>
                  <a:gd name="connsiteX9" fmla="*/ 7412 w 1596211"/>
                  <a:gd name="connsiteY9" fmla="*/ 562025 h 1776104"/>
                  <a:gd name="connsiteX10" fmla="*/ 168730 w 1596211"/>
                  <a:gd name="connsiteY10" fmla="*/ 43936 h 1776104"/>
                  <a:gd name="connsiteX11" fmla="*/ 441343 w 1596211"/>
                  <a:gd name="connsiteY11" fmla="*/ 262358 h 1776104"/>
                  <a:gd name="connsiteX12" fmla="*/ 492113 w 1596211"/>
                  <a:gd name="connsiteY12" fmla="*/ 112171 h 1776104"/>
                  <a:gd name="connsiteX13" fmla="*/ 604342 w 1596211"/>
                  <a:gd name="connsiteY13" fmla="*/ 461 h 1776104"/>
                  <a:gd name="connsiteX14" fmla="*/ 770622 w 1596211"/>
                  <a:gd name="connsiteY14" fmla="*/ 154392 h 1776104"/>
                  <a:gd name="connsiteX15" fmla="*/ 893644 w 1596211"/>
                  <a:gd name="connsiteY15" fmla="*/ 375507 h 1776104"/>
                  <a:gd name="connsiteX16" fmla="*/ 1029540 w 1596211"/>
                  <a:gd name="connsiteY16" fmla="*/ 42390 h 1776104"/>
                  <a:gd name="connsiteX17" fmla="*/ 1386479 w 1596211"/>
                  <a:gd name="connsiteY17" fmla="*/ 320534 h 1776104"/>
                  <a:gd name="connsiteX18" fmla="*/ 1537328 w 1596211"/>
                  <a:gd name="connsiteY18" fmla="*/ 564314 h 1776104"/>
                  <a:gd name="connsiteX19" fmla="*/ 1587984 w 1596211"/>
                  <a:gd name="connsiteY19" fmla="*/ 866842 h 1776104"/>
                  <a:gd name="connsiteX20" fmla="*/ 1587517 w 1596211"/>
                  <a:gd name="connsiteY20" fmla="*/ 1061638 h 1776104"/>
                  <a:gd name="connsiteX21" fmla="*/ 1504230 w 1596211"/>
                  <a:gd name="connsiteY21" fmla="*/ 1329999 h 1776104"/>
                  <a:gd name="connsiteX22" fmla="*/ 1516774 w 1596211"/>
                  <a:gd name="connsiteY22" fmla="*/ 1609151 h 1776104"/>
                  <a:gd name="connsiteX0" fmla="*/ 1360316 w 1596211"/>
                  <a:gd name="connsiteY0" fmla="*/ 1766913 h 1776104"/>
                  <a:gd name="connsiteX1" fmla="*/ 1056597 w 1596211"/>
                  <a:gd name="connsiteY1" fmla="*/ 1541161 h 1776104"/>
                  <a:gd name="connsiteX2" fmla="*/ 856229 w 1596211"/>
                  <a:gd name="connsiteY2" fmla="*/ 1505537 h 1776104"/>
                  <a:gd name="connsiteX3" fmla="*/ 604118 w 1596211"/>
                  <a:gd name="connsiteY3" fmla="*/ 1669750 h 1776104"/>
                  <a:gd name="connsiteX4" fmla="*/ 460380 w 1596211"/>
                  <a:gd name="connsiteY4" fmla="*/ 1770304 h 1776104"/>
                  <a:gd name="connsiteX5" fmla="*/ 325822 w 1596211"/>
                  <a:gd name="connsiteY5" fmla="*/ 1765376 h 1776104"/>
                  <a:gd name="connsiteX6" fmla="*/ 112572 w 1596211"/>
                  <a:gd name="connsiteY6" fmla="*/ 1649768 h 1776104"/>
                  <a:gd name="connsiteX7" fmla="*/ 61755 w 1596211"/>
                  <a:gd name="connsiteY7" fmla="*/ 1484636 h 1776104"/>
                  <a:gd name="connsiteX8" fmla="*/ 27268 w 1596211"/>
                  <a:gd name="connsiteY8" fmla="*/ 1347011 h 1776104"/>
                  <a:gd name="connsiteX9" fmla="*/ 7412 w 1596211"/>
                  <a:gd name="connsiteY9" fmla="*/ 562025 h 1776104"/>
                  <a:gd name="connsiteX10" fmla="*/ 168730 w 1596211"/>
                  <a:gd name="connsiteY10" fmla="*/ 43936 h 1776104"/>
                  <a:gd name="connsiteX11" fmla="*/ 413757 w 1596211"/>
                  <a:gd name="connsiteY11" fmla="*/ 359894 h 1776104"/>
                  <a:gd name="connsiteX12" fmla="*/ 492113 w 1596211"/>
                  <a:gd name="connsiteY12" fmla="*/ 112171 h 1776104"/>
                  <a:gd name="connsiteX13" fmla="*/ 604342 w 1596211"/>
                  <a:gd name="connsiteY13" fmla="*/ 461 h 1776104"/>
                  <a:gd name="connsiteX14" fmla="*/ 770622 w 1596211"/>
                  <a:gd name="connsiteY14" fmla="*/ 154392 h 1776104"/>
                  <a:gd name="connsiteX15" fmla="*/ 893644 w 1596211"/>
                  <a:gd name="connsiteY15" fmla="*/ 375507 h 1776104"/>
                  <a:gd name="connsiteX16" fmla="*/ 1029540 w 1596211"/>
                  <a:gd name="connsiteY16" fmla="*/ 42390 h 1776104"/>
                  <a:gd name="connsiteX17" fmla="*/ 1386479 w 1596211"/>
                  <a:gd name="connsiteY17" fmla="*/ 320534 h 1776104"/>
                  <a:gd name="connsiteX18" fmla="*/ 1537328 w 1596211"/>
                  <a:gd name="connsiteY18" fmla="*/ 564314 h 1776104"/>
                  <a:gd name="connsiteX19" fmla="*/ 1587984 w 1596211"/>
                  <a:gd name="connsiteY19" fmla="*/ 866842 h 1776104"/>
                  <a:gd name="connsiteX20" fmla="*/ 1587517 w 1596211"/>
                  <a:gd name="connsiteY20" fmla="*/ 1061638 h 1776104"/>
                  <a:gd name="connsiteX21" fmla="*/ 1504230 w 1596211"/>
                  <a:gd name="connsiteY21" fmla="*/ 1329999 h 1776104"/>
                  <a:gd name="connsiteX22" fmla="*/ 1516774 w 1596211"/>
                  <a:gd name="connsiteY22" fmla="*/ 1609151 h 1776104"/>
                  <a:gd name="connsiteX0" fmla="*/ 1360316 w 1596211"/>
                  <a:gd name="connsiteY0" fmla="*/ 1766637 h 1775828"/>
                  <a:gd name="connsiteX1" fmla="*/ 1056597 w 1596211"/>
                  <a:gd name="connsiteY1" fmla="*/ 1540885 h 1775828"/>
                  <a:gd name="connsiteX2" fmla="*/ 856229 w 1596211"/>
                  <a:gd name="connsiteY2" fmla="*/ 1505261 h 1775828"/>
                  <a:gd name="connsiteX3" fmla="*/ 604118 w 1596211"/>
                  <a:gd name="connsiteY3" fmla="*/ 1669474 h 1775828"/>
                  <a:gd name="connsiteX4" fmla="*/ 460380 w 1596211"/>
                  <a:gd name="connsiteY4" fmla="*/ 1770028 h 1775828"/>
                  <a:gd name="connsiteX5" fmla="*/ 325822 w 1596211"/>
                  <a:gd name="connsiteY5" fmla="*/ 1765100 h 1775828"/>
                  <a:gd name="connsiteX6" fmla="*/ 112572 w 1596211"/>
                  <a:gd name="connsiteY6" fmla="*/ 1649492 h 1775828"/>
                  <a:gd name="connsiteX7" fmla="*/ 61755 w 1596211"/>
                  <a:gd name="connsiteY7" fmla="*/ 1484360 h 1775828"/>
                  <a:gd name="connsiteX8" fmla="*/ 27268 w 1596211"/>
                  <a:gd name="connsiteY8" fmla="*/ 1346735 h 1775828"/>
                  <a:gd name="connsiteX9" fmla="*/ 7412 w 1596211"/>
                  <a:gd name="connsiteY9" fmla="*/ 561749 h 1775828"/>
                  <a:gd name="connsiteX10" fmla="*/ 168730 w 1596211"/>
                  <a:gd name="connsiteY10" fmla="*/ 43660 h 1775828"/>
                  <a:gd name="connsiteX11" fmla="*/ 413757 w 1596211"/>
                  <a:gd name="connsiteY11" fmla="*/ 359618 h 1775828"/>
                  <a:gd name="connsiteX12" fmla="*/ 525216 w 1596211"/>
                  <a:gd name="connsiteY12" fmla="*/ 125829 h 1775828"/>
                  <a:gd name="connsiteX13" fmla="*/ 604342 w 1596211"/>
                  <a:gd name="connsiteY13" fmla="*/ 185 h 1775828"/>
                  <a:gd name="connsiteX14" fmla="*/ 770622 w 1596211"/>
                  <a:gd name="connsiteY14" fmla="*/ 154116 h 1775828"/>
                  <a:gd name="connsiteX15" fmla="*/ 893644 w 1596211"/>
                  <a:gd name="connsiteY15" fmla="*/ 375231 h 1775828"/>
                  <a:gd name="connsiteX16" fmla="*/ 1029540 w 1596211"/>
                  <a:gd name="connsiteY16" fmla="*/ 42114 h 1775828"/>
                  <a:gd name="connsiteX17" fmla="*/ 1386479 w 1596211"/>
                  <a:gd name="connsiteY17" fmla="*/ 320258 h 1775828"/>
                  <a:gd name="connsiteX18" fmla="*/ 1537328 w 1596211"/>
                  <a:gd name="connsiteY18" fmla="*/ 564038 h 1775828"/>
                  <a:gd name="connsiteX19" fmla="*/ 1587984 w 1596211"/>
                  <a:gd name="connsiteY19" fmla="*/ 866566 h 1775828"/>
                  <a:gd name="connsiteX20" fmla="*/ 1587517 w 1596211"/>
                  <a:gd name="connsiteY20" fmla="*/ 1061362 h 1775828"/>
                  <a:gd name="connsiteX21" fmla="*/ 1504230 w 1596211"/>
                  <a:gd name="connsiteY21" fmla="*/ 1329723 h 1775828"/>
                  <a:gd name="connsiteX22" fmla="*/ 1516774 w 1596211"/>
                  <a:gd name="connsiteY22" fmla="*/ 1608875 h 1775828"/>
                  <a:gd name="connsiteX0" fmla="*/ 1360316 w 1596211"/>
                  <a:gd name="connsiteY0" fmla="*/ 1766637 h 1775828"/>
                  <a:gd name="connsiteX1" fmla="*/ 1056597 w 1596211"/>
                  <a:gd name="connsiteY1" fmla="*/ 1540885 h 1775828"/>
                  <a:gd name="connsiteX2" fmla="*/ 856229 w 1596211"/>
                  <a:gd name="connsiteY2" fmla="*/ 1505261 h 1775828"/>
                  <a:gd name="connsiteX3" fmla="*/ 604118 w 1596211"/>
                  <a:gd name="connsiteY3" fmla="*/ 1669474 h 1775828"/>
                  <a:gd name="connsiteX4" fmla="*/ 460380 w 1596211"/>
                  <a:gd name="connsiteY4" fmla="*/ 1770028 h 1775828"/>
                  <a:gd name="connsiteX5" fmla="*/ 325822 w 1596211"/>
                  <a:gd name="connsiteY5" fmla="*/ 1765100 h 1775828"/>
                  <a:gd name="connsiteX6" fmla="*/ 112572 w 1596211"/>
                  <a:gd name="connsiteY6" fmla="*/ 1649492 h 1775828"/>
                  <a:gd name="connsiteX7" fmla="*/ 61755 w 1596211"/>
                  <a:gd name="connsiteY7" fmla="*/ 1484360 h 1775828"/>
                  <a:gd name="connsiteX8" fmla="*/ 27268 w 1596211"/>
                  <a:gd name="connsiteY8" fmla="*/ 1346735 h 1775828"/>
                  <a:gd name="connsiteX9" fmla="*/ 7412 w 1596211"/>
                  <a:gd name="connsiteY9" fmla="*/ 561749 h 1775828"/>
                  <a:gd name="connsiteX10" fmla="*/ 168730 w 1596211"/>
                  <a:gd name="connsiteY10" fmla="*/ 43660 h 1775828"/>
                  <a:gd name="connsiteX11" fmla="*/ 238323 w 1596211"/>
                  <a:gd name="connsiteY11" fmla="*/ 132796 h 1775828"/>
                  <a:gd name="connsiteX12" fmla="*/ 413757 w 1596211"/>
                  <a:gd name="connsiteY12" fmla="*/ 359618 h 1775828"/>
                  <a:gd name="connsiteX13" fmla="*/ 525216 w 1596211"/>
                  <a:gd name="connsiteY13" fmla="*/ 125829 h 1775828"/>
                  <a:gd name="connsiteX14" fmla="*/ 604342 w 1596211"/>
                  <a:gd name="connsiteY14" fmla="*/ 185 h 1775828"/>
                  <a:gd name="connsiteX15" fmla="*/ 770622 w 1596211"/>
                  <a:gd name="connsiteY15" fmla="*/ 154116 h 1775828"/>
                  <a:gd name="connsiteX16" fmla="*/ 893644 w 1596211"/>
                  <a:gd name="connsiteY16" fmla="*/ 375231 h 1775828"/>
                  <a:gd name="connsiteX17" fmla="*/ 1029540 w 1596211"/>
                  <a:gd name="connsiteY17" fmla="*/ 42114 h 1775828"/>
                  <a:gd name="connsiteX18" fmla="*/ 1386479 w 1596211"/>
                  <a:gd name="connsiteY18" fmla="*/ 320258 h 1775828"/>
                  <a:gd name="connsiteX19" fmla="*/ 1537328 w 1596211"/>
                  <a:gd name="connsiteY19" fmla="*/ 564038 h 1775828"/>
                  <a:gd name="connsiteX20" fmla="*/ 1587984 w 1596211"/>
                  <a:gd name="connsiteY20" fmla="*/ 866566 h 1775828"/>
                  <a:gd name="connsiteX21" fmla="*/ 1587517 w 1596211"/>
                  <a:gd name="connsiteY21" fmla="*/ 1061362 h 1775828"/>
                  <a:gd name="connsiteX22" fmla="*/ 1504230 w 1596211"/>
                  <a:gd name="connsiteY22" fmla="*/ 1329723 h 1775828"/>
                  <a:gd name="connsiteX23" fmla="*/ 1516774 w 1596211"/>
                  <a:gd name="connsiteY23" fmla="*/ 1608875 h 1775828"/>
                  <a:gd name="connsiteX0" fmla="*/ 1360690 w 1596585"/>
                  <a:gd name="connsiteY0" fmla="*/ 1766637 h 1775828"/>
                  <a:gd name="connsiteX1" fmla="*/ 1056971 w 1596585"/>
                  <a:gd name="connsiteY1" fmla="*/ 1540885 h 1775828"/>
                  <a:gd name="connsiteX2" fmla="*/ 856603 w 1596585"/>
                  <a:gd name="connsiteY2" fmla="*/ 1505261 h 1775828"/>
                  <a:gd name="connsiteX3" fmla="*/ 604492 w 1596585"/>
                  <a:gd name="connsiteY3" fmla="*/ 1669474 h 1775828"/>
                  <a:gd name="connsiteX4" fmla="*/ 460754 w 1596585"/>
                  <a:gd name="connsiteY4" fmla="*/ 1770028 h 1775828"/>
                  <a:gd name="connsiteX5" fmla="*/ 326196 w 1596585"/>
                  <a:gd name="connsiteY5" fmla="*/ 1765100 h 1775828"/>
                  <a:gd name="connsiteX6" fmla="*/ 112946 w 1596585"/>
                  <a:gd name="connsiteY6" fmla="*/ 1649492 h 1775828"/>
                  <a:gd name="connsiteX7" fmla="*/ 62129 w 1596585"/>
                  <a:gd name="connsiteY7" fmla="*/ 1484360 h 1775828"/>
                  <a:gd name="connsiteX8" fmla="*/ 27642 w 1596585"/>
                  <a:gd name="connsiteY8" fmla="*/ 1346735 h 1775828"/>
                  <a:gd name="connsiteX9" fmla="*/ 7786 w 1596585"/>
                  <a:gd name="connsiteY9" fmla="*/ 561749 h 1775828"/>
                  <a:gd name="connsiteX10" fmla="*/ 174622 w 1596585"/>
                  <a:gd name="connsiteY10" fmla="*/ 155129 h 1775828"/>
                  <a:gd name="connsiteX11" fmla="*/ 238697 w 1596585"/>
                  <a:gd name="connsiteY11" fmla="*/ 132796 h 1775828"/>
                  <a:gd name="connsiteX12" fmla="*/ 414131 w 1596585"/>
                  <a:gd name="connsiteY12" fmla="*/ 359618 h 1775828"/>
                  <a:gd name="connsiteX13" fmla="*/ 525590 w 1596585"/>
                  <a:gd name="connsiteY13" fmla="*/ 125829 h 1775828"/>
                  <a:gd name="connsiteX14" fmla="*/ 604716 w 1596585"/>
                  <a:gd name="connsiteY14" fmla="*/ 185 h 1775828"/>
                  <a:gd name="connsiteX15" fmla="*/ 770996 w 1596585"/>
                  <a:gd name="connsiteY15" fmla="*/ 154116 h 1775828"/>
                  <a:gd name="connsiteX16" fmla="*/ 894018 w 1596585"/>
                  <a:gd name="connsiteY16" fmla="*/ 375231 h 1775828"/>
                  <a:gd name="connsiteX17" fmla="*/ 1029914 w 1596585"/>
                  <a:gd name="connsiteY17" fmla="*/ 42114 h 1775828"/>
                  <a:gd name="connsiteX18" fmla="*/ 1386853 w 1596585"/>
                  <a:gd name="connsiteY18" fmla="*/ 320258 h 1775828"/>
                  <a:gd name="connsiteX19" fmla="*/ 1537702 w 1596585"/>
                  <a:gd name="connsiteY19" fmla="*/ 564038 h 1775828"/>
                  <a:gd name="connsiteX20" fmla="*/ 1588358 w 1596585"/>
                  <a:gd name="connsiteY20" fmla="*/ 866566 h 1775828"/>
                  <a:gd name="connsiteX21" fmla="*/ 1587891 w 1596585"/>
                  <a:gd name="connsiteY21" fmla="*/ 1061362 h 1775828"/>
                  <a:gd name="connsiteX22" fmla="*/ 1504604 w 1596585"/>
                  <a:gd name="connsiteY22" fmla="*/ 1329723 h 1775828"/>
                  <a:gd name="connsiteX23" fmla="*/ 1517148 w 1596585"/>
                  <a:gd name="connsiteY23" fmla="*/ 1608875 h 1775828"/>
                  <a:gd name="connsiteX0" fmla="*/ 1360690 w 1596585"/>
                  <a:gd name="connsiteY0" fmla="*/ 1766637 h 1775828"/>
                  <a:gd name="connsiteX1" fmla="*/ 1056971 w 1596585"/>
                  <a:gd name="connsiteY1" fmla="*/ 1540885 h 1775828"/>
                  <a:gd name="connsiteX2" fmla="*/ 856603 w 1596585"/>
                  <a:gd name="connsiteY2" fmla="*/ 1505261 h 1775828"/>
                  <a:gd name="connsiteX3" fmla="*/ 604492 w 1596585"/>
                  <a:gd name="connsiteY3" fmla="*/ 1669474 h 1775828"/>
                  <a:gd name="connsiteX4" fmla="*/ 460754 w 1596585"/>
                  <a:gd name="connsiteY4" fmla="*/ 1770028 h 1775828"/>
                  <a:gd name="connsiteX5" fmla="*/ 326196 w 1596585"/>
                  <a:gd name="connsiteY5" fmla="*/ 1765100 h 1775828"/>
                  <a:gd name="connsiteX6" fmla="*/ 112946 w 1596585"/>
                  <a:gd name="connsiteY6" fmla="*/ 1649492 h 1775828"/>
                  <a:gd name="connsiteX7" fmla="*/ 62129 w 1596585"/>
                  <a:gd name="connsiteY7" fmla="*/ 1484360 h 1775828"/>
                  <a:gd name="connsiteX8" fmla="*/ 27642 w 1596585"/>
                  <a:gd name="connsiteY8" fmla="*/ 1346735 h 1775828"/>
                  <a:gd name="connsiteX9" fmla="*/ 7786 w 1596585"/>
                  <a:gd name="connsiteY9" fmla="*/ 561749 h 1775828"/>
                  <a:gd name="connsiteX10" fmla="*/ 174622 w 1596585"/>
                  <a:gd name="connsiteY10" fmla="*/ 155129 h 1775828"/>
                  <a:gd name="connsiteX11" fmla="*/ 205594 w 1596585"/>
                  <a:gd name="connsiteY11" fmla="*/ 174597 h 1775828"/>
                  <a:gd name="connsiteX12" fmla="*/ 414131 w 1596585"/>
                  <a:gd name="connsiteY12" fmla="*/ 359618 h 1775828"/>
                  <a:gd name="connsiteX13" fmla="*/ 525590 w 1596585"/>
                  <a:gd name="connsiteY13" fmla="*/ 125829 h 1775828"/>
                  <a:gd name="connsiteX14" fmla="*/ 604716 w 1596585"/>
                  <a:gd name="connsiteY14" fmla="*/ 185 h 1775828"/>
                  <a:gd name="connsiteX15" fmla="*/ 770996 w 1596585"/>
                  <a:gd name="connsiteY15" fmla="*/ 154116 h 1775828"/>
                  <a:gd name="connsiteX16" fmla="*/ 894018 w 1596585"/>
                  <a:gd name="connsiteY16" fmla="*/ 375231 h 1775828"/>
                  <a:gd name="connsiteX17" fmla="*/ 1029914 w 1596585"/>
                  <a:gd name="connsiteY17" fmla="*/ 42114 h 1775828"/>
                  <a:gd name="connsiteX18" fmla="*/ 1386853 w 1596585"/>
                  <a:gd name="connsiteY18" fmla="*/ 320258 h 1775828"/>
                  <a:gd name="connsiteX19" fmla="*/ 1537702 w 1596585"/>
                  <a:gd name="connsiteY19" fmla="*/ 564038 h 1775828"/>
                  <a:gd name="connsiteX20" fmla="*/ 1588358 w 1596585"/>
                  <a:gd name="connsiteY20" fmla="*/ 866566 h 1775828"/>
                  <a:gd name="connsiteX21" fmla="*/ 1587891 w 1596585"/>
                  <a:gd name="connsiteY21" fmla="*/ 1061362 h 1775828"/>
                  <a:gd name="connsiteX22" fmla="*/ 1504604 w 1596585"/>
                  <a:gd name="connsiteY22" fmla="*/ 1329723 h 1775828"/>
                  <a:gd name="connsiteX23" fmla="*/ 1517148 w 1596585"/>
                  <a:gd name="connsiteY23" fmla="*/ 1608875 h 1775828"/>
                  <a:gd name="connsiteX0" fmla="*/ 1360690 w 1596585"/>
                  <a:gd name="connsiteY0" fmla="*/ 1766637 h 1775828"/>
                  <a:gd name="connsiteX1" fmla="*/ 1056971 w 1596585"/>
                  <a:gd name="connsiteY1" fmla="*/ 1540885 h 1775828"/>
                  <a:gd name="connsiteX2" fmla="*/ 856603 w 1596585"/>
                  <a:gd name="connsiteY2" fmla="*/ 1505261 h 1775828"/>
                  <a:gd name="connsiteX3" fmla="*/ 604492 w 1596585"/>
                  <a:gd name="connsiteY3" fmla="*/ 1669474 h 1775828"/>
                  <a:gd name="connsiteX4" fmla="*/ 460754 w 1596585"/>
                  <a:gd name="connsiteY4" fmla="*/ 1770028 h 1775828"/>
                  <a:gd name="connsiteX5" fmla="*/ 326196 w 1596585"/>
                  <a:gd name="connsiteY5" fmla="*/ 1765100 h 1775828"/>
                  <a:gd name="connsiteX6" fmla="*/ 112946 w 1596585"/>
                  <a:gd name="connsiteY6" fmla="*/ 1649492 h 1775828"/>
                  <a:gd name="connsiteX7" fmla="*/ 62129 w 1596585"/>
                  <a:gd name="connsiteY7" fmla="*/ 1484360 h 1775828"/>
                  <a:gd name="connsiteX8" fmla="*/ 27642 w 1596585"/>
                  <a:gd name="connsiteY8" fmla="*/ 1346735 h 1775828"/>
                  <a:gd name="connsiteX9" fmla="*/ 7786 w 1596585"/>
                  <a:gd name="connsiteY9" fmla="*/ 561749 h 1775828"/>
                  <a:gd name="connsiteX10" fmla="*/ 174622 w 1596585"/>
                  <a:gd name="connsiteY10" fmla="*/ 155129 h 1775828"/>
                  <a:gd name="connsiteX11" fmla="*/ 414131 w 1596585"/>
                  <a:gd name="connsiteY11" fmla="*/ 359618 h 1775828"/>
                  <a:gd name="connsiteX12" fmla="*/ 525590 w 1596585"/>
                  <a:gd name="connsiteY12" fmla="*/ 125829 h 1775828"/>
                  <a:gd name="connsiteX13" fmla="*/ 604716 w 1596585"/>
                  <a:gd name="connsiteY13" fmla="*/ 185 h 1775828"/>
                  <a:gd name="connsiteX14" fmla="*/ 770996 w 1596585"/>
                  <a:gd name="connsiteY14" fmla="*/ 154116 h 1775828"/>
                  <a:gd name="connsiteX15" fmla="*/ 894018 w 1596585"/>
                  <a:gd name="connsiteY15" fmla="*/ 375231 h 1775828"/>
                  <a:gd name="connsiteX16" fmla="*/ 1029914 w 1596585"/>
                  <a:gd name="connsiteY16" fmla="*/ 42114 h 1775828"/>
                  <a:gd name="connsiteX17" fmla="*/ 1386853 w 1596585"/>
                  <a:gd name="connsiteY17" fmla="*/ 320258 h 1775828"/>
                  <a:gd name="connsiteX18" fmla="*/ 1537702 w 1596585"/>
                  <a:gd name="connsiteY18" fmla="*/ 564038 h 1775828"/>
                  <a:gd name="connsiteX19" fmla="*/ 1588358 w 1596585"/>
                  <a:gd name="connsiteY19" fmla="*/ 866566 h 1775828"/>
                  <a:gd name="connsiteX20" fmla="*/ 1587891 w 1596585"/>
                  <a:gd name="connsiteY20" fmla="*/ 1061362 h 1775828"/>
                  <a:gd name="connsiteX21" fmla="*/ 1504604 w 1596585"/>
                  <a:gd name="connsiteY21" fmla="*/ 1329723 h 1775828"/>
                  <a:gd name="connsiteX22" fmla="*/ 1517148 w 1596585"/>
                  <a:gd name="connsiteY22" fmla="*/ 1608875 h 1775828"/>
                  <a:gd name="connsiteX0" fmla="*/ 1354439 w 1590334"/>
                  <a:gd name="connsiteY0" fmla="*/ 1766637 h 1775828"/>
                  <a:gd name="connsiteX1" fmla="*/ 1050720 w 1590334"/>
                  <a:gd name="connsiteY1" fmla="*/ 1540885 h 1775828"/>
                  <a:gd name="connsiteX2" fmla="*/ 850352 w 1590334"/>
                  <a:gd name="connsiteY2" fmla="*/ 1505261 h 1775828"/>
                  <a:gd name="connsiteX3" fmla="*/ 598241 w 1590334"/>
                  <a:gd name="connsiteY3" fmla="*/ 1669474 h 1775828"/>
                  <a:gd name="connsiteX4" fmla="*/ 454503 w 1590334"/>
                  <a:gd name="connsiteY4" fmla="*/ 1770028 h 1775828"/>
                  <a:gd name="connsiteX5" fmla="*/ 319945 w 1590334"/>
                  <a:gd name="connsiteY5" fmla="*/ 1765100 h 1775828"/>
                  <a:gd name="connsiteX6" fmla="*/ 106695 w 1590334"/>
                  <a:gd name="connsiteY6" fmla="*/ 1649492 h 1775828"/>
                  <a:gd name="connsiteX7" fmla="*/ 55878 w 1590334"/>
                  <a:gd name="connsiteY7" fmla="*/ 1484360 h 1775828"/>
                  <a:gd name="connsiteX8" fmla="*/ 82080 w 1590334"/>
                  <a:gd name="connsiteY8" fmla="*/ 1381570 h 1775828"/>
                  <a:gd name="connsiteX9" fmla="*/ 1535 w 1590334"/>
                  <a:gd name="connsiteY9" fmla="*/ 561749 h 1775828"/>
                  <a:gd name="connsiteX10" fmla="*/ 168371 w 1590334"/>
                  <a:gd name="connsiteY10" fmla="*/ 155129 h 1775828"/>
                  <a:gd name="connsiteX11" fmla="*/ 407880 w 1590334"/>
                  <a:gd name="connsiteY11" fmla="*/ 359618 h 1775828"/>
                  <a:gd name="connsiteX12" fmla="*/ 519339 w 1590334"/>
                  <a:gd name="connsiteY12" fmla="*/ 125829 h 1775828"/>
                  <a:gd name="connsiteX13" fmla="*/ 598465 w 1590334"/>
                  <a:gd name="connsiteY13" fmla="*/ 185 h 1775828"/>
                  <a:gd name="connsiteX14" fmla="*/ 764745 w 1590334"/>
                  <a:gd name="connsiteY14" fmla="*/ 154116 h 1775828"/>
                  <a:gd name="connsiteX15" fmla="*/ 887767 w 1590334"/>
                  <a:gd name="connsiteY15" fmla="*/ 375231 h 1775828"/>
                  <a:gd name="connsiteX16" fmla="*/ 1023663 w 1590334"/>
                  <a:gd name="connsiteY16" fmla="*/ 42114 h 1775828"/>
                  <a:gd name="connsiteX17" fmla="*/ 1380602 w 1590334"/>
                  <a:gd name="connsiteY17" fmla="*/ 320258 h 1775828"/>
                  <a:gd name="connsiteX18" fmla="*/ 1531451 w 1590334"/>
                  <a:gd name="connsiteY18" fmla="*/ 564038 h 1775828"/>
                  <a:gd name="connsiteX19" fmla="*/ 1582107 w 1590334"/>
                  <a:gd name="connsiteY19" fmla="*/ 866566 h 1775828"/>
                  <a:gd name="connsiteX20" fmla="*/ 1581640 w 1590334"/>
                  <a:gd name="connsiteY20" fmla="*/ 1061362 h 1775828"/>
                  <a:gd name="connsiteX21" fmla="*/ 1498353 w 1590334"/>
                  <a:gd name="connsiteY21" fmla="*/ 1329723 h 1775828"/>
                  <a:gd name="connsiteX22" fmla="*/ 1510897 w 1590334"/>
                  <a:gd name="connsiteY22" fmla="*/ 1608875 h 1775828"/>
                  <a:gd name="connsiteX0" fmla="*/ 1354439 w 1590334"/>
                  <a:gd name="connsiteY0" fmla="*/ 1766637 h 1775828"/>
                  <a:gd name="connsiteX1" fmla="*/ 1050720 w 1590334"/>
                  <a:gd name="connsiteY1" fmla="*/ 1540885 h 1775828"/>
                  <a:gd name="connsiteX2" fmla="*/ 850352 w 1590334"/>
                  <a:gd name="connsiteY2" fmla="*/ 1505261 h 1775828"/>
                  <a:gd name="connsiteX3" fmla="*/ 598241 w 1590334"/>
                  <a:gd name="connsiteY3" fmla="*/ 1669474 h 1775828"/>
                  <a:gd name="connsiteX4" fmla="*/ 454503 w 1590334"/>
                  <a:gd name="connsiteY4" fmla="*/ 1770028 h 1775828"/>
                  <a:gd name="connsiteX5" fmla="*/ 319945 w 1590334"/>
                  <a:gd name="connsiteY5" fmla="*/ 1765100 h 1775828"/>
                  <a:gd name="connsiteX6" fmla="*/ 106695 w 1590334"/>
                  <a:gd name="connsiteY6" fmla="*/ 1649492 h 1775828"/>
                  <a:gd name="connsiteX7" fmla="*/ 39326 w 1590334"/>
                  <a:gd name="connsiteY7" fmla="*/ 1512228 h 1775828"/>
                  <a:gd name="connsiteX8" fmla="*/ 82080 w 1590334"/>
                  <a:gd name="connsiteY8" fmla="*/ 1381570 h 1775828"/>
                  <a:gd name="connsiteX9" fmla="*/ 1535 w 1590334"/>
                  <a:gd name="connsiteY9" fmla="*/ 561749 h 1775828"/>
                  <a:gd name="connsiteX10" fmla="*/ 168371 w 1590334"/>
                  <a:gd name="connsiteY10" fmla="*/ 155129 h 1775828"/>
                  <a:gd name="connsiteX11" fmla="*/ 407880 w 1590334"/>
                  <a:gd name="connsiteY11" fmla="*/ 359618 h 1775828"/>
                  <a:gd name="connsiteX12" fmla="*/ 519339 w 1590334"/>
                  <a:gd name="connsiteY12" fmla="*/ 125829 h 1775828"/>
                  <a:gd name="connsiteX13" fmla="*/ 598465 w 1590334"/>
                  <a:gd name="connsiteY13" fmla="*/ 185 h 1775828"/>
                  <a:gd name="connsiteX14" fmla="*/ 764745 w 1590334"/>
                  <a:gd name="connsiteY14" fmla="*/ 154116 h 1775828"/>
                  <a:gd name="connsiteX15" fmla="*/ 887767 w 1590334"/>
                  <a:gd name="connsiteY15" fmla="*/ 375231 h 1775828"/>
                  <a:gd name="connsiteX16" fmla="*/ 1023663 w 1590334"/>
                  <a:gd name="connsiteY16" fmla="*/ 42114 h 1775828"/>
                  <a:gd name="connsiteX17" fmla="*/ 1380602 w 1590334"/>
                  <a:gd name="connsiteY17" fmla="*/ 320258 h 1775828"/>
                  <a:gd name="connsiteX18" fmla="*/ 1531451 w 1590334"/>
                  <a:gd name="connsiteY18" fmla="*/ 564038 h 1775828"/>
                  <a:gd name="connsiteX19" fmla="*/ 1582107 w 1590334"/>
                  <a:gd name="connsiteY19" fmla="*/ 866566 h 1775828"/>
                  <a:gd name="connsiteX20" fmla="*/ 1581640 w 1590334"/>
                  <a:gd name="connsiteY20" fmla="*/ 1061362 h 1775828"/>
                  <a:gd name="connsiteX21" fmla="*/ 1498353 w 1590334"/>
                  <a:gd name="connsiteY21" fmla="*/ 1329723 h 1775828"/>
                  <a:gd name="connsiteX22" fmla="*/ 1510897 w 1590334"/>
                  <a:gd name="connsiteY22" fmla="*/ 1608875 h 1775828"/>
                  <a:gd name="connsiteX0" fmla="*/ 1355772 w 1591667"/>
                  <a:gd name="connsiteY0" fmla="*/ 1766637 h 1775828"/>
                  <a:gd name="connsiteX1" fmla="*/ 1052053 w 1591667"/>
                  <a:gd name="connsiteY1" fmla="*/ 1540885 h 1775828"/>
                  <a:gd name="connsiteX2" fmla="*/ 851685 w 1591667"/>
                  <a:gd name="connsiteY2" fmla="*/ 1505261 h 1775828"/>
                  <a:gd name="connsiteX3" fmla="*/ 599574 w 1591667"/>
                  <a:gd name="connsiteY3" fmla="*/ 1669474 h 1775828"/>
                  <a:gd name="connsiteX4" fmla="*/ 455836 w 1591667"/>
                  <a:gd name="connsiteY4" fmla="*/ 1770028 h 1775828"/>
                  <a:gd name="connsiteX5" fmla="*/ 321278 w 1591667"/>
                  <a:gd name="connsiteY5" fmla="*/ 1765100 h 1775828"/>
                  <a:gd name="connsiteX6" fmla="*/ 108028 w 1591667"/>
                  <a:gd name="connsiteY6" fmla="*/ 1649492 h 1775828"/>
                  <a:gd name="connsiteX7" fmla="*/ 40659 w 1591667"/>
                  <a:gd name="connsiteY7" fmla="*/ 1512228 h 1775828"/>
                  <a:gd name="connsiteX8" fmla="*/ 61345 w 1591667"/>
                  <a:gd name="connsiteY8" fmla="*/ 1374603 h 1775828"/>
                  <a:gd name="connsiteX9" fmla="*/ 2868 w 1591667"/>
                  <a:gd name="connsiteY9" fmla="*/ 561749 h 1775828"/>
                  <a:gd name="connsiteX10" fmla="*/ 169704 w 1591667"/>
                  <a:gd name="connsiteY10" fmla="*/ 155129 h 1775828"/>
                  <a:gd name="connsiteX11" fmla="*/ 409213 w 1591667"/>
                  <a:gd name="connsiteY11" fmla="*/ 359618 h 1775828"/>
                  <a:gd name="connsiteX12" fmla="*/ 520672 w 1591667"/>
                  <a:gd name="connsiteY12" fmla="*/ 125829 h 1775828"/>
                  <a:gd name="connsiteX13" fmla="*/ 599798 w 1591667"/>
                  <a:gd name="connsiteY13" fmla="*/ 185 h 1775828"/>
                  <a:gd name="connsiteX14" fmla="*/ 766078 w 1591667"/>
                  <a:gd name="connsiteY14" fmla="*/ 154116 h 1775828"/>
                  <a:gd name="connsiteX15" fmla="*/ 889100 w 1591667"/>
                  <a:gd name="connsiteY15" fmla="*/ 375231 h 1775828"/>
                  <a:gd name="connsiteX16" fmla="*/ 1024996 w 1591667"/>
                  <a:gd name="connsiteY16" fmla="*/ 42114 h 1775828"/>
                  <a:gd name="connsiteX17" fmla="*/ 1381935 w 1591667"/>
                  <a:gd name="connsiteY17" fmla="*/ 320258 h 1775828"/>
                  <a:gd name="connsiteX18" fmla="*/ 1532784 w 1591667"/>
                  <a:gd name="connsiteY18" fmla="*/ 564038 h 1775828"/>
                  <a:gd name="connsiteX19" fmla="*/ 1583440 w 1591667"/>
                  <a:gd name="connsiteY19" fmla="*/ 866566 h 1775828"/>
                  <a:gd name="connsiteX20" fmla="*/ 1582973 w 1591667"/>
                  <a:gd name="connsiteY20" fmla="*/ 1061362 h 1775828"/>
                  <a:gd name="connsiteX21" fmla="*/ 1499686 w 1591667"/>
                  <a:gd name="connsiteY21" fmla="*/ 1329723 h 1775828"/>
                  <a:gd name="connsiteX22" fmla="*/ 1512230 w 1591667"/>
                  <a:gd name="connsiteY22" fmla="*/ 1608875 h 1775828"/>
                  <a:gd name="connsiteX0" fmla="*/ 1356300 w 1592195"/>
                  <a:gd name="connsiteY0" fmla="*/ 1766637 h 1775828"/>
                  <a:gd name="connsiteX1" fmla="*/ 1052581 w 1592195"/>
                  <a:gd name="connsiteY1" fmla="*/ 1540885 h 1775828"/>
                  <a:gd name="connsiteX2" fmla="*/ 852213 w 1592195"/>
                  <a:gd name="connsiteY2" fmla="*/ 1505261 h 1775828"/>
                  <a:gd name="connsiteX3" fmla="*/ 600102 w 1592195"/>
                  <a:gd name="connsiteY3" fmla="*/ 1669474 h 1775828"/>
                  <a:gd name="connsiteX4" fmla="*/ 456364 w 1592195"/>
                  <a:gd name="connsiteY4" fmla="*/ 1770028 h 1775828"/>
                  <a:gd name="connsiteX5" fmla="*/ 321806 w 1592195"/>
                  <a:gd name="connsiteY5" fmla="*/ 1765100 h 1775828"/>
                  <a:gd name="connsiteX6" fmla="*/ 108556 w 1592195"/>
                  <a:gd name="connsiteY6" fmla="*/ 1649492 h 1775828"/>
                  <a:gd name="connsiteX7" fmla="*/ 61873 w 1592195"/>
                  <a:gd name="connsiteY7" fmla="*/ 1374603 h 1775828"/>
                  <a:gd name="connsiteX8" fmla="*/ 3396 w 1592195"/>
                  <a:gd name="connsiteY8" fmla="*/ 561749 h 1775828"/>
                  <a:gd name="connsiteX9" fmla="*/ 170232 w 1592195"/>
                  <a:gd name="connsiteY9" fmla="*/ 155129 h 1775828"/>
                  <a:gd name="connsiteX10" fmla="*/ 409741 w 1592195"/>
                  <a:gd name="connsiteY10" fmla="*/ 359618 h 1775828"/>
                  <a:gd name="connsiteX11" fmla="*/ 521200 w 1592195"/>
                  <a:gd name="connsiteY11" fmla="*/ 125829 h 1775828"/>
                  <a:gd name="connsiteX12" fmla="*/ 600326 w 1592195"/>
                  <a:gd name="connsiteY12" fmla="*/ 185 h 1775828"/>
                  <a:gd name="connsiteX13" fmla="*/ 766606 w 1592195"/>
                  <a:gd name="connsiteY13" fmla="*/ 154116 h 1775828"/>
                  <a:gd name="connsiteX14" fmla="*/ 889628 w 1592195"/>
                  <a:gd name="connsiteY14" fmla="*/ 375231 h 1775828"/>
                  <a:gd name="connsiteX15" fmla="*/ 1025524 w 1592195"/>
                  <a:gd name="connsiteY15" fmla="*/ 42114 h 1775828"/>
                  <a:gd name="connsiteX16" fmla="*/ 1382463 w 1592195"/>
                  <a:gd name="connsiteY16" fmla="*/ 320258 h 1775828"/>
                  <a:gd name="connsiteX17" fmla="*/ 1533312 w 1592195"/>
                  <a:gd name="connsiteY17" fmla="*/ 564038 h 1775828"/>
                  <a:gd name="connsiteX18" fmla="*/ 1583968 w 1592195"/>
                  <a:gd name="connsiteY18" fmla="*/ 866566 h 1775828"/>
                  <a:gd name="connsiteX19" fmla="*/ 1583501 w 1592195"/>
                  <a:gd name="connsiteY19" fmla="*/ 1061362 h 1775828"/>
                  <a:gd name="connsiteX20" fmla="*/ 1500214 w 1592195"/>
                  <a:gd name="connsiteY20" fmla="*/ 1329723 h 1775828"/>
                  <a:gd name="connsiteX21" fmla="*/ 1512758 w 1592195"/>
                  <a:gd name="connsiteY21" fmla="*/ 1608875 h 1775828"/>
                  <a:gd name="connsiteX0" fmla="*/ 1361191 w 1597086"/>
                  <a:gd name="connsiteY0" fmla="*/ 1766637 h 1775828"/>
                  <a:gd name="connsiteX1" fmla="*/ 1057472 w 1597086"/>
                  <a:gd name="connsiteY1" fmla="*/ 1540885 h 1775828"/>
                  <a:gd name="connsiteX2" fmla="*/ 857104 w 1597086"/>
                  <a:gd name="connsiteY2" fmla="*/ 1505261 h 1775828"/>
                  <a:gd name="connsiteX3" fmla="*/ 604993 w 1597086"/>
                  <a:gd name="connsiteY3" fmla="*/ 1669474 h 1775828"/>
                  <a:gd name="connsiteX4" fmla="*/ 461255 w 1597086"/>
                  <a:gd name="connsiteY4" fmla="*/ 1770028 h 1775828"/>
                  <a:gd name="connsiteX5" fmla="*/ 326697 w 1597086"/>
                  <a:gd name="connsiteY5" fmla="*/ 1765100 h 1775828"/>
                  <a:gd name="connsiteX6" fmla="*/ 113447 w 1597086"/>
                  <a:gd name="connsiteY6" fmla="*/ 1649492 h 1775828"/>
                  <a:gd name="connsiteX7" fmla="*/ 66764 w 1597086"/>
                  <a:gd name="connsiteY7" fmla="*/ 1374603 h 1775828"/>
                  <a:gd name="connsiteX8" fmla="*/ 29546 w 1597086"/>
                  <a:gd name="connsiteY8" fmla="*/ 1038483 h 1775828"/>
                  <a:gd name="connsiteX9" fmla="*/ 8287 w 1597086"/>
                  <a:gd name="connsiteY9" fmla="*/ 561749 h 1775828"/>
                  <a:gd name="connsiteX10" fmla="*/ 175123 w 1597086"/>
                  <a:gd name="connsiteY10" fmla="*/ 155129 h 1775828"/>
                  <a:gd name="connsiteX11" fmla="*/ 414632 w 1597086"/>
                  <a:gd name="connsiteY11" fmla="*/ 359618 h 1775828"/>
                  <a:gd name="connsiteX12" fmla="*/ 526091 w 1597086"/>
                  <a:gd name="connsiteY12" fmla="*/ 125829 h 1775828"/>
                  <a:gd name="connsiteX13" fmla="*/ 605217 w 1597086"/>
                  <a:gd name="connsiteY13" fmla="*/ 185 h 1775828"/>
                  <a:gd name="connsiteX14" fmla="*/ 771497 w 1597086"/>
                  <a:gd name="connsiteY14" fmla="*/ 154116 h 1775828"/>
                  <a:gd name="connsiteX15" fmla="*/ 894519 w 1597086"/>
                  <a:gd name="connsiteY15" fmla="*/ 375231 h 1775828"/>
                  <a:gd name="connsiteX16" fmla="*/ 1030415 w 1597086"/>
                  <a:gd name="connsiteY16" fmla="*/ 42114 h 1775828"/>
                  <a:gd name="connsiteX17" fmla="*/ 1387354 w 1597086"/>
                  <a:gd name="connsiteY17" fmla="*/ 320258 h 1775828"/>
                  <a:gd name="connsiteX18" fmla="*/ 1538203 w 1597086"/>
                  <a:gd name="connsiteY18" fmla="*/ 564038 h 1775828"/>
                  <a:gd name="connsiteX19" fmla="*/ 1588859 w 1597086"/>
                  <a:gd name="connsiteY19" fmla="*/ 866566 h 1775828"/>
                  <a:gd name="connsiteX20" fmla="*/ 1588392 w 1597086"/>
                  <a:gd name="connsiteY20" fmla="*/ 1061362 h 1775828"/>
                  <a:gd name="connsiteX21" fmla="*/ 1505105 w 1597086"/>
                  <a:gd name="connsiteY21" fmla="*/ 1329723 h 1775828"/>
                  <a:gd name="connsiteX22" fmla="*/ 1517649 w 1597086"/>
                  <a:gd name="connsiteY22" fmla="*/ 1608875 h 1775828"/>
                  <a:gd name="connsiteX0" fmla="*/ 1356352 w 1592247"/>
                  <a:gd name="connsiteY0" fmla="*/ 1766637 h 1775828"/>
                  <a:gd name="connsiteX1" fmla="*/ 1052633 w 1592247"/>
                  <a:gd name="connsiteY1" fmla="*/ 1540885 h 1775828"/>
                  <a:gd name="connsiteX2" fmla="*/ 852265 w 1592247"/>
                  <a:gd name="connsiteY2" fmla="*/ 1505261 h 1775828"/>
                  <a:gd name="connsiteX3" fmla="*/ 600154 w 1592247"/>
                  <a:gd name="connsiteY3" fmla="*/ 1669474 h 1775828"/>
                  <a:gd name="connsiteX4" fmla="*/ 456416 w 1592247"/>
                  <a:gd name="connsiteY4" fmla="*/ 1770028 h 1775828"/>
                  <a:gd name="connsiteX5" fmla="*/ 321858 w 1592247"/>
                  <a:gd name="connsiteY5" fmla="*/ 1765100 h 1775828"/>
                  <a:gd name="connsiteX6" fmla="*/ 108608 w 1592247"/>
                  <a:gd name="connsiteY6" fmla="*/ 1649492 h 1775828"/>
                  <a:gd name="connsiteX7" fmla="*/ 61925 w 1592247"/>
                  <a:gd name="connsiteY7" fmla="*/ 1374603 h 1775828"/>
                  <a:gd name="connsiteX8" fmla="*/ 57809 w 1592247"/>
                  <a:gd name="connsiteY8" fmla="*/ 1142986 h 1775828"/>
                  <a:gd name="connsiteX9" fmla="*/ 3448 w 1592247"/>
                  <a:gd name="connsiteY9" fmla="*/ 561749 h 1775828"/>
                  <a:gd name="connsiteX10" fmla="*/ 170284 w 1592247"/>
                  <a:gd name="connsiteY10" fmla="*/ 155129 h 1775828"/>
                  <a:gd name="connsiteX11" fmla="*/ 409793 w 1592247"/>
                  <a:gd name="connsiteY11" fmla="*/ 359618 h 1775828"/>
                  <a:gd name="connsiteX12" fmla="*/ 521252 w 1592247"/>
                  <a:gd name="connsiteY12" fmla="*/ 125829 h 1775828"/>
                  <a:gd name="connsiteX13" fmla="*/ 600378 w 1592247"/>
                  <a:gd name="connsiteY13" fmla="*/ 185 h 1775828"/>
                  <a:gd name="connsiteX14" fmla="*/ 766658 w 1592247"/>
                  <a:gd name="connsiteY14" fmla="*/ 154116 h 1775828"/>
                  <a:gd name="connsiteX15" fmla="*/ 889680 w 1592247"/>
                  <a:gd name="connsiteY15" fmla="*/ 375231 h 1775828"/>
                  <a:gd name="connsiteX16" fmla="*/ 1025576 w 1592247"/>
                  <a:gd name="connsiteY16" fmla="*/ 42114 h 1775828"/>
                  <a:gd name="connsiteX17" fmla="*/ 1382515 w 1592247"/>
                  <a:gd name="connsiteY17" fmla="*/ 320258 h 1775828"/>
                  <a:gd name="connsiteX18" fmla="*/ 1533364 w 1592247"/>
                  <a:gd name="connsiteY18" fmla="*/ 564038 h 1775828"/>
                  <a:gd name="connsiteX19" fmla="*/ 1584020 w 1592247"/>
                  <a:gd name="connsiteY19" fmla="*/ 866566 h 1775828"/>
                  <a:gd name="connsiteX20" fmla="*/ 1583553 w 1592247"/>
                  <a:gd name="connsiteY20" fmla="*/ 1061362 h 1775828"/>
                  <a:gd name="connsiteX21" fmla="*/ 1500266 w 1592247"/>
                  <a:gd name="connsiteY21" fmla="*/ 1329723 h 1775828"/>
                  <a:gd name="connsiteX22" fmla="*/ 1512810 w 1592247"/>
                  <a:gd name="connsiteY22" fmla="*/ 1608875 h 1775828"/>
                  <a:gd name="connsiteX0" fmla="*/ 1356352 w 1592247"/>
                  <a:gd name="connsiteY0" fmla="*/ 1766637 h 1771357"/>
                  <a:gd name="connsiteX1" fmla="*/ 1052633 w 1592247"/>
                  <a:gd name="connsiteY1" fmla="*/ 1540885 h 1771357"/>
                  <a:gd name="connsiteX2" fmla="*/ 852265 w 1592247"/>
                  <a:gd name="connsiteY2" fmla="*/ 1505261 h 1771357"/>
                  <a:gd name="connsiteX3" fmla="*/ 600154 w 1592247"/>
                  <a:gd name="connsiteY3" fmla="*/ 1669474 h 1771357"/>
                  <a:gd name="connsiteX4" fmla="*/ 456416 w 1592247"/>
                  <a:gd name="connsiteY4" fmla="*/ 1770028 h 1771357"/>
                  <a:gd name="connsiteX5" fmla="*/ 288755 w 1592247"/>
                  <a:gd name="connsiteY5" fmla="*/ 1730266 h 1771357"/>
                  <a:gd name="connsiteX6" fmla="*/ 108608 w 1592247"/>
                  <a:gd name="connsiteY6" fmla="*/ 1649492 h 1771357"/>
                  <a:gd name="connsiteX7" fmla="*/ 61925 w 1592247"/>
                  <a:gd name="connsiteY7" fmla="*/ 1374603 h 1771357"/>
                  <a:gd name="connsiteX8" fmla="*/ 57809 w 1592247"/>
                  <a:gd name="connsiteY8" fmla="*/ 1142986 h 1771357"/>
                  <a:gd name="connsiteX9" fmla="*/ 3448 w 1592247"/>
                  <a:gd name="connsiteY9" fmla="*/ 561749 h 1771357"/>
                  <a:gd name="connsiteX10" fmla="*/ 170284 w 1592247"/>
                  <a:gd name="connsiteY10" fmla="*/ 155129 h 1771357"/>
                  <a:gd name="connsiteX11" fmla="*/ 409793 w 1592247"/>
                  <a:gd name="connsiteY11" fmla="*/ 359618 h 1771357"/>
                  <a:gd name="connsiteX12" fmla="*/ 521252 w 1592247"/>
                  <a:gd name="connsiteY12" fmla="*/ 125829 h 1771357"/>
                  <a:gd name="connsiteX13" fmla="*/ 600378 w 1592247"/>
                  <a:gd name="connsiteY13" fmla="*/ 185 h 1771357"/>
                  <a:gd name="connsiteX14" fmla="*/ 766658 w 1592247"/>
                  <a:gd name="connsiteY14" fmla="*/ 154116 h 1771357"/>
                  <a:gd name="connsiteX15" fmla="*/ 889680 w 1592247"/>
                  <a:gd name="connsiteY15" fmla="*/ 375231 h 1771357"/>
                  <a:gd name="connsiteX16" fmla="*/ 1025576 w 1592247"/>
                  <a:gd name="connsiteY16" fmla="*/ 42114 h 1771357"/>
                  <a:gd name="connsiteX17" fmla="*/ 1382515 w 1592247"/>
                  <a:gd name="connsiteY17" fmla="*/ 320258 h 1771357"/>
                  <a:gd name="connsiteX18" fmla="*/ 1533364 w 1592247"/>
                  <a:gd name="connsiteY18" fmla="*/ 564038 h 1771357"/>
                  <a:gd name="connsiteX19" fmla="*/ 1584020 w 1592247"/>
                  <a:gd name="connsiteY19" fmla="*/ 866566 h 1771357"/>
                  <a:gd name="connsiteX20" fmla="*/ 1583553 w 1592247"/>
                  <a:gd name="connsiteY20" fmla="*/ 1061362 h 1771357"/>
                  <a:gd name="connsiteX21" fmla="*/ 1500266 w 1592247"/>
                  <a:gd name="connsiteY21" fmla="*/ 1329723 h 1771357"/>
                  <a:gd name="connsiteX22" fmla="*/ 1512810 w 1592247"/>
                  <a:gd name="connsiteY22" fmla="*/ 1608875 h 1771357"/>
                  <a:gd name="connsiteX0" fmla="*/ 1356352 w 1592247"/>
                  <a:gd name="connsiteY0" fmla="*/ 1766637 h 1767724"/>
                  <a:gd name="connsiteX1" fmla="*/ 1052633 w 1592247"/>
                  <a:gd name="connsiteY1" fmla="*/ 1540885 h 1767724"/>
                  <a:gd name="connsiteX2" fmla="*/ 852265 w 1592247"/>
                  <a:gd name="connsiteY2" fmla="*/ 1505261 h 1767724"/>
                  <a:gd name="connsiteX3" fmla="*/ 600154 w 1592247"/>
                  <a:gd name="connsiteY3" fmla="*/ 1669474 h 1767724"/>
                  <a:gd name="connsiteX4" fmla="*/ 484002 w 1592247"/>
                  <a:gd name="connsiteY4" fmla="*/ 1735194 h 1767724"/>
                  <a:gd name="connsiteX5" fmla="*/ 288755 w 1592247"/>
                  <a:gd name="connsiteY5" fmla="*/ 1730266 h 1767724"/>
                  <a:gd name="connsiteX6" fmla="*/ 108608 w 1592247"/>
                  <a:gd name="connsiteY6" fmla="*/ 1649492 h 1767724"/>
                  <a:gd name="connsiteX7" fmla="*/ 61925 w 1592247"/>
                  <a:gd name="connsiteY7" fmla="*/ 1374603 h 1767724"/>
                  <a:gd name="connsiteX8" fmla="*/ 57809 w 1592247"/>
                  <a:gd name="connsiteY8" fmla="*/ 1142986 h 1767724"/>
                  <a:gd name="connsiteX9" fmla="*/ 3448 w 1592247"/>
                  <a:gd name="connsiteY9" fmla="*/ 561749 h 1767724"/>
                  <a:gd name="connsiteX10" fmla="*/ 170284 w 1592247"/>
                  <a:gd name="connsiteY10" fmla="*/ 155129 h 1767724"/>
                  <a:gd name="connsiteX11" fmla="*/ 409793 w 1592247"/>
                  <a:gd name="connsiteY11" fmla="*/ 359618 h 1767724"/>
                  <a:gd name="connsiteX12" fmla="*/ 521252 w 1592247"/>
                  <a:gd name="connsiteY12" fmla="*/ 125829 h 1767724"/>
                  <a:gd name="connsiteX13" fmla="*/ 600378 w 1592247"/>
                  <a:gd name="connsiteY13" fmla="*/ 185 h 1767724"/>
                  <a:gd name="connsiteX14" fmla="*/ 766658 w 1592247"/>
                  <a:gd name="connsiteY14" fmla="*/ 154116 h 1767724"/>
                  <a:gd name="connsiteX15" fmla="*/ 889680 w 1592247"/>
                  <a:gd name="connsiteY15" fmla="*/ 375231 h 1767724"/>
                  <a:gd name="connsiteX16" fmla="*/ 1025576 w 1592247"/>
                  <a:gd name="connsiteY16" fmla="*/ 42114 h 1767724"/>
                  <a:gd name="connsiteX17" fmla="*/ 1382515 w 1592247"/>
                  <a:gd name="connsiteY17" fmla="*/ 320258 h 1767724"/>
                  <a:gd name="connsiteX18" fmla="*/ 1533364 w 1592247"/>
                  <a:gd name="connsiteY18" fmla="*/ 564038 h 1767724"/>
                  <a:gd name="connsiteX19" fmla="*/ 1584020 w 1592247"/>
                  <a:gd name="connsiteY19" fmla="*/ 866566 h 1767724"/>
                  <a:gd name="connsiteX20" fmla="*/ 1583553 w 1592247"/>
                  <a:gd name="connsiteY20" fmla="*/ 1061362 h 1767724"/>
                  <a:gd name="connsiteX21" fmla="*/ 1500266 w 1592247"/>
                  <a:gd name="connsiteY21" fmla="*/ 1329723 h 1767724"/>
                  <a:gd name="connsiteX22" fmla="*/ 1512810 w 1592247"/>
                  <a:gd name="connsiteY22" fmla="*/ 1608875 h 1767724"/>
                  <a:gd name="connsiteX0" fmla="*/ 1356352 w 1592247"/>
                  <a:gd name="connsiteY0" fmla="*/ 1766637 h 1767724"/>
                  <a:gd name="connsiteX1" fmla="*/ 1052633 w 1592247"/>
                  <a:gd name="connsiteY1" fmla="*/ 1540885 h 1767724"/>
                  <a:gd name="connsiteX2" fmla="*/ 852265 w 1592247"/>
                  <a:gd name="connsiteY2" fmla="*/ 1505261 h 1767724"/>
                  <a:gd name="connsiteX3" fmla="*/ 600154 w 1592247"/>
                  <a:gd name="connsiteY3" fmla="*/ 1669474 h 1767724"/>
                  <a:gd name="connsiteX4" fmla="*/ 484002 w 1592247"/>
                  <a:gd name="connsiteY4" fmla="*/ 1735194 h 1767724"/>
                  <a:gd name="connsiteX5" fmla="*/ 288755 w 1592247"/>
                  <a:gd name="connsiteY5" fmla="*/ 1730266 h 1767724"/>
                  <a:gd name="connsiteX6" fmla="*/ 108608 w 1592247"/>
                  <a:gd name="connsiteY6" fmla="*/ 1649492 h 1767724"/>
                  <a:gd name="connsiteX7" fmla="*/ 61925 w 1592247"/>
                  <a:gd name="connsiteY7" fmla="*/ 1374603 h 1767724"/>
                  <a:gd name="connsiteX8" fmla="*/ 57809 w 1592247"/>
                  <a:gd name="connsiteY8" fmla="*/ 1142986 h 1767724"/>
                  <a:gd name="connsiteX9" fmla="*/ 3448 w 1592247"/>
                  <a:gd name="connsiteY9" fmla="*/ 561749 h 1767724"/>
                  <a:gd name="connsiteX10" fmla="*/ 170284 w 1592247"/>
                  <a:gd name="connsiteY10" fmla="*/ 155129 h 1767724"/>
                  <a:gd name="connsiteX11" fmla="*/ 409793 w 1592247"/>
                  <a:gd name="connsiteY11" fmla="*/ 359618 h 1767724"/>
                  <a:gd name="connsiteX12" fmla="*/ 521252 w 1592247"/>
                  <a:gd name="connsiteY12" fmla="*/ 125829 h 1767724"/>
                  <a:gd name="connsiteX13" fmla="*/ 600378 w 1592247"/>
                  <a:gd name="connsiteY13" fmla="*/ 185 h 1767724"/>
                  <a:gd name="connsiteX14" fmla="*/ 766658 w 1592247"/>
                  <a:gd name="connsiteY14" fmla="*/ 154116 h 1767724"/>
                  <a:gd name="connsiteX15" fmla="*/ 889680 w 1592247"/>
                  <a:gd name="connsiteY15" fmla="*/ 375231 h 1767724"/>
                  <a:gd name="connsiteX16" fmla="*/ 1025576 w 1592247"/>
                  <a:gd name="connsiteY16" fmla="*/ 42114 h 1767724"/>
                  <a:gd name="connsiteX17" fmla="*/ 1382515 w 1592247"/>
                  <a:gd name="connsiteY17" fmla="*/ 320258 h 1767724"/>
                  <a:gd name="connsiteX18" fmla="*/ 1533364 w 1592247"/>
                  <a:gd name="connsiteY18" fmla="*/ 564038 h 1767724"/>
                  <a:gd name="connsiteX19" fmla="*/ 1584020 w 1592247"/>
                  <a:gd name="connsiteY19" fmla="*/ 866566 h 1767724"/>
                  <a:gd name="connsiteX20" fmla="*/ 1583553 w 1592247"/>
                  <a:gd name="connsiteY20" fmla="*/ 1061362 h 1767724"/>
                  <a:gd name="connsiteX21" fmla="*/ 1500266 w 1592247"/>
                  <a:gd name="connsiteY21" fmla="*/ 1329723 h 1767724"/>
                  <a:gd name="connsiteX22" fmla="*/ 1496259 w 1592247"/>
                  <a:gd name="connsiteY22" fmla="*/ 1636742 h 1767724"/>
                  <a:gd name="connsiteX0" fmla="*/ 1356352 w 1592247"/>
                  <a:gd name="connsiteY0" fmla="*/ 1766637 h 1803945"/>
                  <a:gd name="connsiteX1" fmla="*/ 1052633 w 1592247"/>
                  <a:gd name="connsiteY1" fmla="*/ 1540885 h 1803945"/>
                  <a:gd name="connsiteX2" fmla="*/ 852265 w 1592247"/>
                  <a:gd name="connsiteY2" fmla="*/ 1505261 h 1803945"/>
                  <a:gd name="connsiteX3" fmla="*/ 600154 w 1592247"/>
                  <a:gd name="connsiteY3" fmla="*/ 1669474 h 1803945"/>
                  <a:gd name="connsiteX4" fmla="*/ 484002 w 1592247"/>
                  <a:gd name="connsiteY4" fmla="*/ 1735194 h 1803945"/>
                  <a:gd name="connsiteX5" fmla="*/ 288755 w 1592247"/>
                  <a:gd name="connsiteY5" fmla="*/ 1730266 h 1803945"/>
                  <a:gd name="connsiteX6" fmla="*/ 108608 w 1592247"/>
                  <a:gd name="connsiteY6" fmla="*/ 1649492 h 1803945"/>
                  <a:gd name="connsiteX7" fmla="*/ 61925 w 1592247"/>
                  <a:gd name="connsiteY7" fmla="*/ 1374603 h 1803945"/>
                  <a:gd name="connsiteX8" fmla="*/ 57809 w 1592247"/>
                  <a:gd name="connsiteY8" fmla="*/ 1142986 h 1803945"/>
                  <a:gd name="connsiteX9" fmla="*/ 3448 w 1592247"/>
                  <a:gd name="connsiteY9" fmla="*/ 561749 h 1803945"/>
                  <a:gd name="connsiteX10" fmla="*/ 170284 w 1592247"/>
                  <a:gd name="connsiteY10" fmla="*/ 155129 h 1803945"/>
                  <a:gd name="connsiteX11" fmla="*/ 409793 w 1592247"/>
                  <a:gd name="connsiteY11" fmla="*/ 359618 h 1803945"/>
                  <a:gd name="connsiteX12" fmla="*/ 521252 w 1592247"/>
                  <a:gd name="connsiteY12" fmla="*/ 125829 h 1803945"/>
                  <a:gd name="connsiteX13" fmla="*/ 600378 w 1592247"/>
                  <a:gd name="connsiteY13" fmla="*/ 185 h 1803945"/>
                  <a:gd name="connsiteX14" fmla="*/ 766658 w 1592247"/>
                  <a:gd name="connsiteY14" fmla="*/ 154116 h 1803945"/>
                  <a:gd name="connsiteX15" fmla="*/ 889680 w 1592247"/>
                  <a:gd name="connsiteY15" fmla="*/ 375231 h 1803945"/>
                  <a:gd name="connsiteX16" fmla="*/ 1025576 w 1592247"/>
                  <a:gd name="connsiteY16" fmla="*/ 42114 h 1803945"/>
                  <a:gd name="connsiteX17" fmla="*/ 1382515 w 1592247"/>
                  <a:gd name="connsiteY17" fmla="*/ 320258 h 1803945"/>
                  <a:gd name="connsiteX18" fmla="*/ 1533364 w 1592247"/>
                  <a:gd name="connsiteY18" fmla="*/ 564038 h 1803945"/>
                  <a:gd name="connsiteX19" fmla="*/ 1584020 w 1592247"/>
                  <a:gd name="connsiteY19" fmla="*/ 866566 h 1803945"/>
                  <a:gd name="connsiteX20" fmla="*/ 1583553 w 1592247"/>
                  <a:gd name="connsiteY20" fmla="*/ 1061362 h 1803945"/>
                  <a:gd name="connsiteX21" fmla="*/ 1500266 w 1592247"/>
                  <a:gd name="connsiteY21" fmla="*/ 1329723 h 1803945"/>
                  <a:gd name="connsiteX22" fmla="*/ 1358330 w 1592247"/>
                  <a:gd name="connsiteY22" fmla="*/ 1803945 h 1803945"/>
                  <a:gd name="connsiteX0" fmla="*/ 1356352 w 1592247"/>
                  <a:gd name="connsiteY0" fmla="*/ 1766637 h 1803945"/>
                  <a:gd name="connsiteX1" fmla="*/ 1052633 w 1592247"/>
                  <a:gd name="connsiteY1" fmla="*/ 1540885 h 1803945"/>
                  <a:gd name="connsiteX2" fmla="*/ 852265 w 1592247"/>
                  <a:gd name="connsiteY2" fmla="*/ 1505261 h 1803945"/>
                  <a:gd name="connsiteX3" fmla="*/ 600154 w 1592247"/>
                  <a:gd name="connsiteY3" fmla="*/ 1669474 h 1803945"/>
                  <a:gd name="connsiteX4" fmla="*/ 484002 w 1592247"/>
                  <a:gd name="connsiteY4" fmla="*/ 1735194 h 1803945"/>
                  <a:gd name="connsiteX5" fmla="*/ 288755 w 1592247"/>
                  <a:gd name="connsiteY5" fmla="*/ 1730266 h 1803945"/>
                  <a:gd name="connsiteX6" fmla="*/ 108608 w 1592247"/>
                  <a:gd name="connsiteY6" fmla="*/ 1649492 h 1803945"/>
                  <a:gd name="connsiteX7" fmla="*/ 61925 w 1592247"/>
                  <a:gd name="connsiteY7" fmla="*/ 1374603 h 1803945"/>
                  <a:gd name="connsiteX8" fmla="*/ 57809 w 1592247"/>
                  <a:gd name="connsiteY8" fmla="*/ 1142986 h 1803945"/>
                  <a:gd name="connsiteX9" fmla="*/ 3448 w 1592247"/>
                  <a:gd name="connsiteY9" fmla="*/ 561749 h 1803945"/>
                  <a:gd name="connsiteX10" fmla="*/ 170284 w 1592247"/>
                  <a:gd name="connsiteY10" fmla="*/ 155129 h 1803945"/>
                  <a:gd name="connsiteX11" fmla="*/ 409793 w 1592247"/>
                  <a:gd name="connsiteY11" fmla="*/ 359618 h 1803945"/>
                  <a:gd name="connsiteX12" fmla="*/ 521252 w 1592247"/>
                  <a:gd name="connsiteY12" fmla="*/ 125829 h 1803945"/>
                  <a:gd name="connsiteX13" fmla="*/ 600378 w 1592247"/>
                  <a:gd name="connsiteY13" fmla="*/ 185 h 1803945"/>
                  <a:gd name="connsiteX14" fmla="*/ 766658 w 1592247"/>
                  <a:gd name="connsiteY14" fmla="*/ 154116 h 1803945"/>
                  <a:gd name="connsiteX15" fmla="*/ 889680 w 1592247"/>
                  <a:gd name="connsiteY15" fmla="*/ 375231 h 1803945"/>
                  <a:gd name="connsiteX16" fmla="*/ 1025576 w 1592247"/>
                  <a:gd name="connsiteY16" fmla="*/ 42114 h 1803945"/>
                  <a:gd name="connsiteX17" fmla="*/ 1382515 w 1592247"/>
                  <a:gd name="connsiteY17" fmla="*/ 320258 h 1803945"/>
                  <a:gd name="connsiteX18" fmla="*/ 1533364 w 1592247"/>
                  <a:gd name="connsiteY18" fmla="*/ 564038 h 1803945"/>
                  <a:gd name="connsiteX19" fmla="*/ 1584020 w 1592247"/>
                  <a:gd name="connsiteY19" fmla="*/ 866566 h 1803945"/>
                  <a:gd name="connsiteX20" fmla="*/ 1583553 w 1592247"/>
                  <a:gd name="connsiteY20" fmla="*/ 1061362 h 1803945"/>
                  <a:gd name="connsiteX21" fmla="*/ 1500266 w 1592247"/>
                  <a:gd name="connsiteY21" fmla="*/ 1329723 h 1803945"/>
                  <a:gd name="connsiteX22" fmla="*/ 1431585 w 1592247"/>
                  <a:gd name="connsiteY22" fmla="*/ 1560997 h 1803945"/>
                  <a:gd name="connsiteX23" fmla="*/ 1358330 w 1592247"/>
                  <a:gd name="connsiteY23" fmla="*/ 1803945 h 1803945"/>
                  <a:gd name="connsiteX0" fmla="*/ 1356352 w 1592247"/>
                  <a:gd name="connsiteY0" fmla="*/ 1766637 h 1803945"/>
                  <a:gd name="connsiteX1" fmla="*/ 1052633 w 1592247"/>
                  <a:gd name="connsiteY1" fmla="*/ 1540885 h 1803945"/>
                  <a:gd name="connsiteX2" fmla="*/ 852265 w 1592247"/>
                  <a:gd name="connsiteY2" fmla="*/ 1505261 h 1803945"/>
                  <a:gd name="connsiteX3" fmla="*/ 600154 w 1592247"/>
                  <a:gd name="connsiteY3" fmla="*/ 1669474 h 1803945"/>
                  <a:gd name="connsiteX4" fmla="*/ 484002 w 1592247"/>
                  <a:gd name="connsiteY4" fmla="*/ 1735194 h 1803945"/>
                  <a:gd name="connsiteX5" fmla="*/ 288755 w 1592247"/>
                  <a:gd name="connsiteY5" fmla="*/ 1730266 h 1803945"/>
                  <a:gd name="connsiteX6" fmla="*/ 108608 w 1592247"/>
                  <a:gd name="connsiteY6" fmla="*/ 1649492 h 1803945"/>
                  <a:gd name="connsiteX7" fmla="*/ 61925 w 1592247"/>
                  <a:gd name="connsiteY7" fmla="*/ 1374603 h 1803945"/>
                  <a:gd name="connsiteX8" fmla="*/ 57809 w 1592247"/>
                  <a:gd name="connsiteY8" fmla="*/ 1142986 h 1803945"/>
                  <a:gd name="connsiteX9" fmla="*/ 3448 w 1592247"/>
                  <a:gd name="connsiteY9" fmla="*/ 561749 h 1803945"/>
                  <a:gd name="connsiteX10" fmla="*/ 170284 w 1592247"/>
                  <a:gd name="connsiteY10" fmla="*/ 155129 h 1803945"/>
                  <a:gd name="connsiteX11" fmla="*/ 409793 w 1592247"/>
                  <a:gd name="connsiteY11" fmla="*/ 359618 h 1803945"/>
                  <a:gd name="connsiteX12" fmla="*/ 521252 w 1592247"/>
                  <a:gd name="connsiteY12" fmla="*/ 125829 h 1803945"/>
                  <a:gd name="connsiteX13" fmla="*/ 600378 w 1592247"/>
                  <a:gd name="connsiteY13" fmla="*/ 185 h 1803945"/>
                  <a:gd name="connsiteX14" fmla="*/ 766658 w 1592247"/>
                  <a:gd name="connsiteY14" fmla="*/ 154116 h 1803945"/>
                  <a:gd name="connsiteX15" fmla="*/ 889680 w 1592247"/>
                  <a:gd name="connsiteY15" fmla="*/ 375231 h 1803945"/>
                  <a:gd name="connsiteX16" fmla="*/ 1025576 w 1592247"/>
                  <a:gd name="connsiteY16" fmla="*/ 42114 h 1803945"/>
                  <a:gd name="connsiteX17" fmla="*/ 1382515 w 1592247"/>
                  <a:gd name="connsiteY17" fmla="*/ 320258 h 1803945"/>
                  <a:gd name="connsiteX18" fmla="*/ 1533364 w 1592247"/>
                  <a:gd name="connsiteY18" fmla="*/ 564038 h 1803945"/>
                  <a:gd name="connsiteX19" fmla="*/ 1584020 w 1592247"/>
                  <a:gd name="connsiteY19" fmla="*/ 866566 h 1803945"/>
                  <a:gd name="connsiteX20" fmla="*/ 1583553 w 1592247"/>
                  <a:gd name="connsiteY20" fmla="*/ 1061362 h 1803945"/>
                  <a:gd name="connsiteX21" fmla="*/ 1500266 w 1592247"/>
                  <a:gd name="connsiteY21" fmla="*/ 1329723 h 1803945"/>
                  <a:gd name="connsiteX22" fmla="*/ 1497791 w 1592247"/>
                  <a:gd name="connsiteY22" fmla="*/ 1665498 h 1803945"/>
                  <a:gd name="connsiteX23" fmla="*/ 1358330 w 1592247"/>
                  <a:gd name="connsiteY23" fmla="*/ 1803945 h 1803945"/>
                  <a:gd name="connsiteX0" fmla="*/ 1356352 w 1592247"/>
                  <a:gd name="connsiteY0" fmla="*/ 1766637 h 1767724"/>
                  <a:gd name="connsiteX1" fmla="*/ 1052633 w 1592247"/>
                  <a:gd name="connsiteY1" fmla="*/ 1540885 h 1767724"/>
                  <a:gd name="connsiteX2" fmla="*/ 852265 w 1592247"/>
                  <a:gd name="connsiteY2" fmla="*/ 1505261 h 1767724"/>
                  <a:gd name="connsiteX3" fmla="*/ 600154 w 1592247"/>
                  <a:gd name="connsiteY3" fmla="*/ 1669474 h 1767724"/>
                  <a:gd name="connsiteX4" fmla="*/ 484002 w 1592247"/>
                  <a:gd name="connsiteY4" fmla="*/ 1735194 h 1767724"/>
                  <a:gd name="connsiteX5" fmla="*/ 288755 w 1592247"/>
                  <a:gd name="connsiteY5" fmla="*/ 1730266 h 1767724"/>
                  <a:gd name="connsiteX6" fmla="*/ 108608 w 1592247"/>
                  <a:gd name="connsiteY6" fmla="*/ 1649492 h 1767724"/>
                  <a:gd name="connsiteX7" fmla="*/ 61925 w 1592247"/>
                  <a:gd name="connsiteY7" fmla="*/ 1374603 h 1767724"/>
                  <a:gd name="connsiteX8" fmla="*/ 57809 w 1592247"/>
                  <a:gd name="connsiteY8" fmla="*/ 1142986 h 1767724"/>
                  <a:gd name="connsiteX9" fmla="*/ 3448 w 1592247"/>
                  <a:gd name="connsiteY9" fmla="*/ 561749 h 1767724"/>
                  <a:gd name="connsiteX10" fmla="*/ 170284 w 1592247"/>
                  <a:gd name="connsiteY10" fmla="*/ 155129 h 1767724"/>
                  <a:gd name="connsiteX11" fmla="*/ 409793 w 1592247"/>
                  <a:gd name="connsiteY11" fmla="*/ 359618 h 1767724"/>
                  <a:gd name="connsiteX12" fmla="*/ 521252 w 1592247"/>
                  <a:gd name="connsiteY12" fmla="*/ 125829 h 1767724"/>
                  <a:gd name="connsiteX13" fmla="*/ 600378 w 1592247"/>
                  <a:gd name="connsiteY13" fmla="*/ 185 h 1767724"/>
                  <a:gd name="connsiteX14" fmla="*/ 766658 w 1592247"/>
                  <a:gd name="connsiteY14" fmla="*/ 154116 h 1767724"/>
                  <a:gd name="connsiteX15" fmla="*/ 889680 w 1592247"/>
                  <a:gd name="connsiteY15" fmla="*/ 375231 h 1767724"/>
                  <a:gd name="connsiteX16" fmla="*/ 1025576 w 1592247"/>
                  <a:gd name="connsiteY16" fmla="*/ 42114 h 1767724"/>
                  <a:gd name="connsiteX17" fmla="*/ 1382515 w 1592247"/>
                  <a:gd name="connsiteY17" fmla="*/ 320258 h 1767724"/>
                  <a:gd name="connsiteX18" fmla="*/ 1533364 w 1592247"/>
                  <a:gd name="connsiteY18" fmla="*/ 564038 h 1767724"/>
                  <a:gd name="connsiteX19" fmla="*/ 1584020 w 1592247"/>
                  <a:gd name="connsiteY19" fmla="*/ 866566 h 1767724"/>
                  <a:gd name="connsiteX20" fmla="*/ 1583553 w 1592247"/>
                  <a:gd name="connsiteY20" fmla="*/ 1061362 h 1767724"/>
                  <a:gd name="connsiteX21" fmla="*/ 1500266 w 1592247"/>
                  <a:gd name="connsiteY21" fmla="*/ 1329723 h 1767724"/>
                  <a:gd name="connsiteX22" fmla="*/ 1497791 w 1592247"/>
                  <a:gd name="connsiteY22" fmla="*/ 1665498 h 1767724"/>
                  <a:gd name="connsiteX0" fmla="*/ 1356352 w 1592247"/>
                  <a:gd name="connsiteY0" fmla="*/ 1766637 h 1767748"/>
                  <a:gd name="connsiteX1" fmla="*/ 1052633 w 1592247"/>
                  <a:gd name="connsiteY1" fmla="*/ 1540885 h 1767748"/>
                  <a:gd name="connsiteX2" fmla="*/ 885367 w 1592247"/>
                  <a:gd name="connsiteY2" fmla="*/ 1477395 h 1767748"/>
                  <a:gd name="connsiteX3" fmla="*/ 600154 w 1592247"/>
                  <a:gd name="connsiteY3" fmla="*/ 1669474 h 1767748"/>
                  <a:gd name="connsiteX4" fmla="*/ 484002 w 1592247"/>
                  <a:gd name="connsiteY4" fmla="*/ 1735194 h 1767748"/>
                  <a:gd name="connsiteX5" fmla="*/ 288755 w 1592247"/>
                  <a:gd name="connsiteY5" fmla="*/ 1730266 h 1767748"/>
                  <a:gd name="connsiteX6" fmla="*/ 108608 w 1592247"/>
                  <a:gd name="connsiteY6" fmla="*/ 1649492 h 1767748"/>
                  <a:gd name="connsiteX7" fmla="*/ 61925 w 1592247"/>
                  <a:gd name="connsiteY7" fmla="*/ 1374603 h 1767748"/>
                  <a:gd name="connsiteX8" fmla="*/ 57809 w 1592247"/>
                  <a:gd name="connsiteY8" fmla="*/ 1142986 h 1767748"/>
                  <a:gd name="connsiteX9" fmla="*/ 3448 w 1592247"/>
                  <a:gd name="connsiteY9" fmla="*/ 561749 h 1767748"/>
                  <a:gd name="connsiteX10" fmla="*/ 170284 w 1592247"/>
                  <a:gd name="connsiteY10" fmla="*/ 155129 h 1767748"/>
                  <a:gd name="connsiteX11" fmla="*/ 409793 w 1592247"/>
                  <a:gd name="connsiteY11" fmla="*/ 359618 h 1767748"/>
                  <a:gd name="connsiteX12" fmla="*/ 521252 w 1592247"/>
                  <a:gd name="connsiteY12" fmla="*/ 125829 h 1767748"/>
                  <a:gd name="connsiteX13" fmla="*/ 600378 w 1592247"/>
                  <a:gd name="connsiteY13" fmla="*/ 185 h 1767748"/>
                  <a:gd name="connsiteX14" fmla="*/ 766658 w 1592247"/>
                  <a:gd name="connsiteY14" fmla="*/ 154116 h 1767748"/>
                  <a:gd name="connsiteX15" fmla="*/ 889680 w 1592247"/>
                  <a:gd name="connsiteY15" fmla="*/ 375231 h 1767748"/>
                  <a:gd name="connsiteX16" fmla="*/ 1025576 w 1592247"/>
                  <a:gd name="connsiteY16" fmla="*/ 42114 h 1767748"/>
                  <a:gd name="connsiteX17" fmla="*/ 1382515 w 1592247"/>
                  <a:gd name="connsiteY17" fmla="*/ 320258 h 1767748"/>
                  <a:gd name="connsiteX18" fmla="*/ 1533364 w 1592247"/>
                  <a:gd name="connsiteY18" fmla="*/ 564038 h 1767748"/>
                  <a:gd name="connsiteX19" fmla="*/ 1584020 w 1592247"/>
                  <a:gd name="connsiteY19" fmla="*/ 866566 h 1767748"/>
                  <a:gd name="connsiteX20" fmla="*/ 1583553 w 1592247"/>
                  <a:gd name="connsiteY20" fmla="*/ 1061362 h 1767748"/>
                  <a:gd name="connsiteX21" fmla="*/ 1500266 w 1592247"/>
                  <a:gd name="connsiteY21" fmla="*/ 1329723 h 1767748"/>
                  <a:gd name="connsiteX22" fmla="*/ 1497791 w 1592247"/>
                  <a:gd name="connsiteY22" fmla="*/ 1665498 h 1767748"/>
                  <a:gd name="connsiteX0" fmla="*/ 1356352 w 1592247"/>
                  <a:gd name="connsiteY0" fmla="*/ 1766637 h 1767748"/>
                  <a:gd name="connsiteX1" fmla="*/ 1052633 w 1592247"/>
                  <a:gd name="connsiteY1" fmla="*/ 1540885 h 1767748"/>
                  <a:gd name="connsiteX2" fmla="*/ 885367 w 1592247"/>
                  <a:gd name="connsiteY2" fmla="*/ 1477395 h 1767748"/>
                  <a:gd name="connsiteX3" fmla="*/ 600154 w 1592247"/>
                  <a:gd name="connsiteY3" fmla="*/ 1669474 h 1767748"/>
                  <a:gd name="connsiteX4" fmla="*/ 484002 w 1592247"/>
                  <a:gd name="connsiteY4" fmla="*/ 1735194 h 1767748"/>
                  <a:gd name="connsiteX5" fmla="*/ 299789 w 1592247"/>
                  <a:gd name="connsiteY5" fmla="*/ 1758134 h 1767748"/>
                  <a:gd name="connsiteX6" fmla="*/ 108608 w 1592247"/>
                  <a:gd name="connsiteY6" fmla="*/ 1649492 h 1767748"/>
                  <a:gd name="connsiteX7" fmla="*/ 61925 w 1592247"/>
                  <a:gd name="connsiteY7" fmla="*/ 1374603 h 1767748"/>
                  <a:gd name="connsiteX8" fmla="*/ 57809 w 1592247"/>
                  <a:gd name="connsiteY8" fmla="*/ 1142986 h 1767748"/>
                  <a:gd name="connsiteX9" fmla="*/ 3448 w 1592247"/>
                  <a:gd name="connsiteY9" fmla="*/ 561749 h 1767748"/>
                  <a:gd name="connsiteX10" fmla="*/ 170284 w 1592247"/>
                  <a:gd name="connsiteY10" fmla="*/ 155129 h 1767748"/>
                  <a:gd name="connsiteX11" fmla="*/ 409793 w 1592247"/>
                  <a:gd name="connsiteY11" fmla="*/ 359618 h 1767748"/>
                  <a:gd name="connsiteX12" fmla="*/ 521252 w 1592247"/>
                  <a:gd name="connsiteY12" fmla="*/ 125829 h 1767748"/>
                  <a:gd name="connsiteX13" fmla="*/ 600378 w 1592247"/>
                  <a:gd name="connsiteY13" fmla="*/ 185 h 1767748"/>
                  <a:gd name="connsiteX14" fmla="*/ 766658 w 1592247"/>
                  <a:gd name="connsiteY14" fmla="*/ 154116 h 1767748"/>
                  <a:gd name="connsiteX15" fmla="*/ 889680 w 1592247"/>
                  <a:gd name="connsiteY15" fmla="*/ 375231 h 1767748"/>
                  <a:gd name="connsiteX16" fmla="*/ 1025576 w 1592247"/>
                  <a:gd name="connsiteY16" fmla="*/ 42114 h 1767748"/>
                  <a:gd name="connsiteX17" fmla="*/ 1382515 w 1592247"/>
                  <a:gd name="connsiteY17" fmla="*/ 320258 h 1767748"/>
                  <a:gd name="connsiteX18" fmla="*/ 1533364 w 1592247"/>
                  <a:gd name="connsiteY18" fmla="*/ 564038 h 1767748"/>
                  <a:gd name="connsiteX19" fmla="*/ 1584020 w 1592247"/>
                  <a:gd name="connsiteY19" fmla="*/ 866566 h 1767748"/>
                  <a:gd name="connsiteX20" fmla="*/ 1583553 w 1592247"/>
                  <a:gd name="connsiteY20" fmla="*/ 1061362 h 1767748"/>
                  <a:gd name="connsiteX21" fmla="*/ 1500266 w 1592247"/>
                  <a:gd name="connsiteY21" fmla="*/ 1329723 h 1767748"/>
                  <a:gd name="connsiteX22" fmla="*/ 1497791 w 1592247"/>
                  <a:gd name="connsiteY22" fmla="*/ 1665498 h 1767748"/>
                  <a:gd name="connsiteX0" fmla="*/ 1356352 w 1589186"/>
                  <a:gd name="connsiteY0" fmla="*/ 1766637 h 1767748"/>
                  <a:gd name="connsiteX1" fmla="*/ 1052633 w 1589186"/>
                  <a:gd name="connsiteY1" fmla="*/ 1540885 h 1767748"/>
                  <a:gd name="connsiteX2" fmla="*/ 885367 w 1589186"/>
                  <a:gd name="connsiteY2" fmla="*/ 1477395 h 1767748"/>
                  <a:gd name="connsiteX3" fmla="*/ 600154 w 1589186"/>
                  <a:gd name="connsiteY3" fmla="*/ 1669474 h 1767748"/>
                  <a:gd name="connsiteX4" fmla="*/ 484002 w 1589186"/>
                  <a:gd name="connsiteY4" fmla="*/ 1735194 h 1767748"/>
                  <a:gd name="connsiteX5" fmla="*/ 299789 w 1589186"/>
                  <a:gd name="connsiteY5" fmla="*/ 1758134 h 1767748"/>
                  <a:gd name="connsiteX6" fmla="*/ 108608 w 1589186"/>
                  <a:gd name="connsiteY6" fmla="*/ 1649492 h 1767748"/>
                  <a:gd name="connsiteX7" fmla="*/ 61925 w 1589186"/>
                  <a:gd name="connsiteY7" fmla="*/ 1374603 h 1767748"/>
                  <a:gd name="connsiteX8" fmla="*/ 57809 w 1589186"/>
                  <a:gd name="connsiteY8" fmla="*/ 1142986 h 1767748"/>
                  <a:gd name="connsiteX9" fmla="*/ 3448 w 1589186"/>
                  <a:gd name="connsiteY9" fmla="*/ 561749 h 1767748"/>
                  <a:gd name="connsiteX10" fmla="*/ 170284 w 1589186"/>
                  <a:gd name="connsiteY10" fmla="*/ 155129 h 1767748"/>
                  <a:gd name="connsiteX11" fmla="*/ 409793 w 1589186"/>
                  <a:gd name="connsiteY11" fmla="*/ 359618 h 1767748"/>
                  <a:gd name="connsiteX12" fmla="*/ 521252 w 1589186"/>
                  <a:gd name="connsiteY12" fmla="*/ 125829 h 1767748"/>
                  <a:gd name="connsiteX13" fmla="*/ 600378 w 1589186"/>
                  <a:gd name="connsiteY13" fmla="*/ 185 h 1767748"/>
                  <a:gd name="connsiteX14" fmla="*/ 766658 w 1589186"/>
                  <a:gd name="connsiteY14" fmla="*/ 154116 h 1767748"/>
                  <a:gd name="connsiteX15" fmla="*/ 889680 w 1589186"/>
                  <a:gd name="connsiteY15" fmla="*/ 375231 h 1767748"/>
                  <a:gd name="connsiteX16" fmla="*/ 1025576 w 1589186"/>
                  <a:gd name="connsiteY16" fmla="*/ 42114 h 1767748"/>
                  <a:gd name="connsiteX17" fmla="*/ 1382515 w 1589186"/>
                  <a:gd name="connsiteY17" fmla="*/ 320258 h 1767748"/>
                  <a:gd name="connsiteX18" fmla="*/ 1533364 w 1589186"/>
                  <a:gd name="connsiteY18" fmla="*/ 564038 h 1767748"/>
                  <a:gd name="connsiteX19" fmla="*/ 1584020 w 1589186"/>
                  <a:gd name="connsiteY19" fmla="*/ 866566 h 1767748"/>
                  <a:gd name="connsiteX20" fmla="*/ 1578036 w 1589186"/>
                  <a:gd name="connsiteY20" fmla="*/ 1033495 h 1767748"/>
                  <a:gd name="connsiteX21" fmla="*/ 1500266 w 1589186"/>
                  <a:gd name="connsiteY21" fmla="*/ 1329723 h 1767748"/>
                  <a:gd name="connsiteX22" fmla="*/ 1497791 w 1589186"/>
                  <a:gd name="connsiteY22" fmla="*/ 1665498 h 1767748"/>
                  <a:gd name="connsiteX0" fmla="*/ 1356352 w 1586637"/>
                  <a:gd name="connsiteY0" fmla="*/ 1766637 h 1767748"/>
                  <a:gd name="connsiteX1" fmla="*/ 1052633 w 1586637"/>
                  <a:gd name="connsiteY1" fmla="*/ 1540885 h 1767748"/>
                  <a:gd name="connsiteX2" fmla="*/ 885367 w 1586637"/>
                  <a:gd name="connsiteY2" fmla="*/ 1477395 h 1767748"/>
                  <a:gd name="connsiteX3" fmla="*/ 600154 w 1586637"/>
                  <a:gd name="connsiteY3" fmla="*/ 1669474 h 1767748"/>
                  <a:gd name="connsiteX4" fmla="*/ 484002 w 1586637"/>
                  <a:gd name="connsiteY4" fmla="*/ 1735194 h 1767748"/>
                  <a:gd name="connsiteX5" fmla="*/ 299789 w 1586637"/>
                  <a:gd name="connsiteY5" fmla="*/ 1758134 h 1767748"/>
                  <a:gd name="connsiteX6" fmla="*/ 108608 w 1586637"/>
                  <a:gd name="connsiteY6" fmla="*/ 1649492 h 1767748"/>
                  <a:gd name="connsiteX7" fmla="*/ 61925 w 1586637"/>
                  <a:gd name="connsiteY7" fmla="*/ 1374603 h 1767748"/>
                  <a:gd name="connsiteX8" fmla="*/ 57809 w 1586637"/>
                  <a:gd name="connsiteY8" fmla="*/ 1142986 h 1767748"/>
                  <a:gd name="connsiteX9" fmla="*/ 3448 w 1586637"/>
                  <a:gd name="connsiteY9" fmla="*/ 561749 h 1767748"/>
                  <a:gd name="connsiteX10" fmla="*/ 170284 w 1586637"/>
                  <a:gd name="connsiteY10" fmla="*/ 155129 h 1767748"/>
                  <a:gd name="connsiteX11" fmla="*/ 409793 w 1586637"/>
                  <a:gd name="connsiteY11" fmla="*/ 359618 h 1767748"/>
                  <a:gd name="connsiteX12" fmla="*/ 521252 w 1586637"/>
                  <a:gd name="connsiteY12" fmla="*/ 125829 h 1767748"/>
                  <a:gd name="connsiteX13" fmla="*/ 600378 w 1586637"/>
                  <a:gd name="connsiteY13" fmla="*/ 185 h 1767748"/>
                  <a:gd name="connsiteX14" fmla="*/ 766658 w 1586637"/>
                  <a:gd name="connsiteY14" fmla="*/ 154116 h 1767748"/>
                  <a:gd name="connsiteX15" fmla="*/ 889680 w 1586637"/>
                  <a:gd name="connsiteY15" fmla="*/ 375231 h 1767748"/>
                  <a:gd name="connsiteX16" fmla="*/ 1025576 w 1586637"/>
                  <a:gd name="connsiteY16" fmla="*/ 42114 h 1767748"/>
                  <a:gd name="connsiteX17" fmla="*/ 1382515 w 1586637"/>
                  <a:gd name="connsiteY17" fmla="*/ 320258 h 1767748"/>
                  <a:gd name="connsiteX18" fmla="*/ 1533364 w 1586637"/>
                  <a:gd name="connsiteY18" fmla="*/ 564038 h 1767748"/>
                  <a:gd name="connsiteX19" fmla="*/ 1584020 w 1586637"/>
                  <a:gd name="connsiteY19" fmla="*/ 866566 h 1767748"/>
                  <a:gd name="connsiteX20" fmla="*/ 1578036 w 1586637"/>
                  <a:gd name="connsiteY20" fmla="*/ 1033495 h 1767748"/>
                  <a:gd name="connsiteX21" fmla="*/ 1500266 w 1586637"/>
                  <a:gd name="connsiteY21" fmla="*/ 1329723 h 1767748"/>
                  <a:gd name="connsiteX22" fmla="*/ 1497791 w 1586637"/>
                  <a:gd name="connsiteY22" fmla="*/ 1665498 h 1767748"/>
                  <a:gd name="connsiteX0" fmla="*/ 1356352 w 1584848"/>
                  <a:gd name="connsiteY0" fmla="*/ 1766637 h 1767748"/>
                  <a:gd name="connsiteX1" fmla="*/ 1052633 w 1584848"/>
                  <a:gd name="connsiteY1" fmla="*/ 1540885 h 1767748"/>
                  <a:gd name="connsiteX2" fmla="*/ 885367 w 1584848"/>
                  <a:gd name="connsiteY2" fmla="*/ 1477395 h 1767748"/>
                  <a:gd name="connsiteX3" fmla="*/ 600154 w 1584848"/>
                  <a:gd name="connsiteY3" fmla="*/ 1669474 h 1767748"/>
                  <a:gd name="connsiteX4" fmla="*/ 484002 w 1584848"/>
                  <a:gd name="connsiteY4" fmla="*/ 1735194 h 1767748"/>
                  <a:gd name="connsiteX5" fmla="*/ 299789 w 1584848"/>
                  <a:gd name="connsiteY5" fmla="*/ 1758134 h 1767748"/>
                  <a:gd name="connsiteX6" fmla="*/ 108608 w 1584848"/>
                  <a:gd name="connsiteY6" fmla="*/ 1649492 h 1767748"/>
                  <a:gd name="connsiteX7" fmla="*/ 61925 w 1584848"/>
                  <a:gd name="connsiteY7" fmla="*/ 1374603 h 1767748"/>
                  <a:gd name="connsiteX8" fmla="*/ 57809 w 1584848"/>
                  <a:gd name="connsiteY8" fmla="*/ 1142986 h 1767748"/>
                  <a:gd name="connsiteX9" fmla="*/ 3448 w 1584848"/>
                  <a:gd name="connsiteY9" fmla="*/ 561749 h 1767748"/>
                  <a:gd name="connsiteX10" fmla="*/ 170284 w 1584848"/>
                  <a:gd name="connsiteY10" fmla="*/ 155129 h 1767748"/>
                  <a:gd name="connsiteX11" fmla="*/ 409793 w 1584848"/>
                  <a:gd name="connsiteY11" fmla="*/ 359618 h 1767748"/>
                  <a:gd name="connsiteX12" fmla="*/ 521252 w 1584848"/>
                  <a:gd name="connsiteY12" fmla="*/ 125829 h 1767748"/>
                  <a:gd name="connsiteX13" fmla="*/ 600378 w 1584848"/>
                  <a:gd name="connsiteY13" fmla="*/ 185 h 1767748"/>
                  <a:gd name="connsiteX14" fmla="*/ 766658 w 1584848"/>
                  <a:gd name="connsiteY14" fmla="*/ 154116 h 1767748"/>
                  <a:gd name="connsiteX15" fmla="*/ 889680 w 1584848"/>
                  <a:gd name="connsiteY15" fmla="*/ 375231 h 1767748"/>
                  <a:gd name="connsiteX16" fmla="*/ 1025576 w 1584848"/>
                  <a:gd name="connsiteY16" fmla="*/ 42114 h 1767748"/>
                  <a:gd name="connsiteX17" fmla="*/ 1382515 w 1584848"/>
                  <a:gd name="connsiteY17" fmla="*/ 320258 h 1767748"/>
                  <a:gd name="connsiteX18" fmla="*/ 1533364 w 1584848"/>
                  <a:gd name="connsiteY18" fmla="*/ 564038 h 1767748"/>
                  <a:gd name="connsiteX19" fmla="*/ 1584020 w 1584848"/>
                  <a:gd name="connsiteY19" fmla="*/ 866566 h 1767748"/>
                  <a:gd name="connsiteX20" fmla="*/ 1500266 w 1584848"/>
                  <a:gd name="connsiteY20" fmla="*/ 1329723 h 1767748"/>
                  <a:gd name="connsiteX21" fmla="*/ 1497791 w 1584848"/>
                  <a:gd name="connsiteY21" fmla="*/ 1665498 h 1767748"/>
                  <a:gd name="connsiteX0" fmla="*/ 1356352 w 1584848"/>
                  <a:gd name="connsiteY0" fmla="*/ 1766637 h 1767748"/>
                  <a:gd name="connsiteX1" fmla="*/ 1052633 w 1584848"/>
                  <a:gd name="connsiteY1" fmla="*/ 1540885 h 1767748"/>
                  <a:gd name="connsiteX2" fmla="*/ 885367 w 1584848"/>
                  <a:gd name="connsiteY2" fmla="*/ 1477395 h 1767748"/>
                  <a:gd name="connsiteX3" fmla="*/ 600154 w 1584848"/>
                  <a:gd name="connsiteY3" fmla="*/ 1669474 h 1767748"/>
                  <a:gd name="connsiteX4" fmla="*/ 484002 w 1584848"/>
                  <a:gd name="connsiteY4" fmla="*/ 1735194 h 1767748"/>
                  <a:gd name="connsiteX5" fmla="*/ 299789 w 1584848"/>
                  <a:gd name="connsiteY5" fmla="*/ 1758134 h 1767748"/>
                  <a:gd name="connsiteX6" fmla="*/ 108608 w 1584848"/>
                  <a:gd name="connsiteY6" fmla="*/ 1649492 h 1767748"/>
                  <a:gd name="connsiteX7" fmla="*/ 61925 w 1584848"/>
                  <a:gd name="connsiteY7" fmla="*/ 1374603 h 1767748"/>
                  <a:gd name="connsiteX8" fmla="*/ 57809 w 1584848"/>
                  <a:gd name="connsiteY8" fmla="*/ 1142986 h 1767748"/>
                  <a:gd name="connsiteX9" fmla="*/ 3448 w 1584848"/>
                  <a:gd name="connsiteY9" fmla="*/ 561749 h 1767748"/>
                  <a:gd name="connsiteX10" fmla="*/ 170284 w 1584848"/>
                  <a:gd name="connsiteY10" fmla="*/ 155129 h 1767748"/>
                  <a:gd name="connsiteX11" fmla="*/ 409793 w 1584848"/>
                  <a:gd name="connsiteY11" fmla="*/ 359618 h 1767748"/>
                  <a:gd name="connsiteX12" fmla="*/ 521252 w 1584848"/>
                  <a:gd name="connsiteY12" fmla="*/ 125829 h 1767748"/>
                  <a:gd name="connsiteX13" fmla="*/ 600378 w 1584848"/>
                  <a:gd name="connsiteY13" fmla="*/ 185 h 1767748"/>
                  <a:gd name="connsiteX14" fmla="*/ 766658 w 1584848"/>
                  <a:gd name="connsiteY14" fmla="*/ 154116 h 1767748"/>
                  <a:gd name="connsiteX15" fmla="*/ 889680 w 1584848"/>
                  <a:gd name="connsiteY15" fmla="*/ 375231 h 1767748"/>
                  <a:gd name="connsiteX16" fmla="*/ 1025576 w 1584848"/>
                  <a:gd name="connsiteY16" fmla="*/ 42114 h 1767748"/>
                  <a:gd name="connsiteX17" fmla="*/ 1382515 w 1584848"/>
                  <a:gd name="connsiteY17" fmla="*/ 320258 h 1767748"/>
                  <a:gd name="connsiteX18" fmla="*/ 1533364 w 1584848"/>
                  <a:gd name="connsiteY18" fmla="*/ 564038 h 1767748"/>
                  <a:gd name="connsiteX19" fmla="*/ 1584020 w 1584848"/>
                  <a:gd name="connsiteY19" fmla="*/ 866566 h 1767748"/>
                  <a:gd name="connsiteX20" fmla="*/ 1500266 w 1584848"/>
                  <a:gd name="connsiteY20" fmla="*/ 1329723 h 1767748"/>
                  <a:gd name="connsiteX21" fmla="*/ 1497791 w 1584848"/>
                  <a:gd name="connsiteY21" fmla="*/ 1665498 h 1767748"/>
                  <a:gd name="connsiteX0" fmla="*/ 1356352 w 1584848"/>
                  <a:gd name="connsiteY0" fmla="*/ 1766637 h 1767748"/>
                  <a:gd name="connsiteX1" fmla="*/ 1052633 w 1584848"/>
                  <a:gd name="connsiteY1" fmla="*/ 1540885 h 1767748"/>
                  <a:gd name="connsiteX2" fmla="*/ 885367 w 1584848"/>
                  <a:gd name="connsiteY2" fmla="*/ 1477395 h 1767748"/>
                  <a:gd name="connsiteX3" fmla="*/ 600154 w 1584848"/>
                  <a:gd name="connsiteY3" fmla="*/ 1669474 h 1767748"/>
                  <a:gd name="connsiteX4" fmla="*/ 484002 w 1584848"/>
                  <a:gd name="connsiteY4" fmla="*/ 1735194 h 1767748"/>
                  <a:gd name="connsiteX5" fmla="*/ 299789 w 1584848"/>
                  <a:gd name="connsiteY5" fmla="*/ 1758134 h 1767748"/>
                  <a:gd name="connsiteX6" fmla="*/ 108608 w 1584848"/>
                  <a:gd name="connsiteY6" fmla="*/ 1649492 h 1767748"/>
                  <a:gd name="connsiteX7" fmla="*/ 61925 w 1584848"/>
                  <a:gd name="connsiteY7" fmla="*/ 1374603 h 1767748"/>
                  <a:gd name="connsiteX8" fmla="*/ 57809 w 1584848"/>
                  <a:gd name="connsiteY8" fmla="*/ 1142986 h 1767748"/>
                  <a:gd name="connsiteX9" fmla="*/ 3448 w 1584848"/>
                  <a:gd name="connsiteY9" fmla="*/ 561749 h 1767748"/>
                  <a:gd name="connsiteX10" fmla="*/ 170284 w 1584848"/>
                  <a:gd name="connsiteY10" fmla="*/ 155129 h 1767748"/>
                  <a:gd name="connsiteX11" fmla="*/ 409793 w 1584848"/>
                  <a:gd name="connsiteY11" fmla="*/ 359618 h 1767748"/>
                  <a:gd name="connsiteX12" fmla="*/ 521252 w 1584848"/>
                  <a:gd name="connsiteY12" fmla="*/ 125829 h 1767748"/>
                  <a:gd name="connsiteX13" fmla="*/ 600378 w 1584848"/>
                  <a:gd name="connsiteY13" fmla="*/ 185 h 1767748"/>
                  <a:gd name="connsiteX14" fmla="*/ 766658 w 1584848"/>
                  <a:gd name="connsiteY14" fmla="*/ 154116 h 1767748"/>
                  <a:gd name="connsiteX15" fmla="*/ 889680 w 1584848"/>
                  <a:gd name="connsiteY15" fmla="*/ 375231 h 1767748"/>
                  <a:gd name="connsiteX16" fmla="*/ 1025576 w 1584848"/>
                  <a:gd name="connsiteY16" fmla="*/ 42114 h 1767748"/>
                  <a:gd name="connsiteX17" fmla="*/ 1382515 w 1584848"/>
                  <a:gd name="connsiteY17" fmla="*/ 320258 h 1767748"/>
                  <a:gd name="connsiteX18" fmla="*/ 1533364 w 1584848"/>
                  <a:gd name="connsiteY18" fmla="*/ 564038 h 1767748"/>
                  <a:gd name="connsiteX19" fmla="*/ 1584020 w 1584848"/>
                  <a:gd name="connsiteY19" fmla="*/ 866566 h 1767748"/>
                  <a:gd name="connsiteX20" fmla="*/ 1500266 w 1584848"/>
                  <a:gd name="connsiteY20" fmla="*/ 1329723 h 1767748"/>
                  <a:gd name="connsiteX21" fmla="*/ 1403999 w 1584848"/>
                  <a:gd name="connsiteY21" fmla="*/ 1763034 h 1767748"/>
                  <a:gd name="connsiteX0" fmla="*/ 1356352 w 1584848"/>
                  <a:gd name="connsiteY0" fmla="*/ 1766637 h 1767748"/>
                  <a:gd name="connsiteX1" fmla="*/ 1052633 w 1584848"/>
                  <a:gd name="connsiteY1" fmla="*/ 1540885 h 1767748"/>
                  <a:gd name="connsiteX2" fmla="*/ 885367 w 1584848"/>
                  <a:gd name="connsiteY2" fmla="*/ 1477395 h 1767748"/>
                  <a:gd name="connsiteX3" fmla="*/ 600154 w 1584848"/>
                  <a:gd name="connsiteY3" fmla="*/ 1669474 h 1767748"/>
                  <a:gd name="connsiteX4" fmla="*/ 484002 w 1584848"/>
                  <a:gd name="connsiteY4" fmla="*/ 1735194 h 1767748"/>
                  <a:gd name="connsiteX5" fmla="*/ 299789 w 1584848"/>
                  <a:gd name="connsiteY5" fmla="*/ 1758134 h 1767748"/>
                  <a:gd name="connsiteX6" fmla="*/ 108608 w 1584848"/>
                  <a:gd name="connsiteY6" fmla="*/ 1649492 h 1767748"/>
                  <a:gd name="connsiteX7" fmla="*/ 61925 w 1584848"/>
                  <a:gd name="connsiteY7" fmla="*/ 1374603 h 1767748"/>
                  <a:gd name="connsiteX8" fmla="*/ 57809 w 1584848"/>
                  <a:gd name="connsiteY8" fmla="*/ 1142986 h 1767748"/>
                  <a:gd name="connsiteX9" fmla="*/ 3448 w 1584848"/>
                  <a:gd name="connsiteY9" fmla="*/ 561749 h 1767748"/>
                  <a:gd name="connsiteX10" fmla="*/ 170284 w 1584848"/>
                  <a:gd name="connsiteY10" fmla="*/ 155129 h 1767748"/>
                  <a:gd name="connsiteX11" fmla="*/ 409793 w 1584848"/>
                  <a:gd name="connsiteY11" fmla="*/ 359618 h 1767748"/>
                  <a:gd name="connsiteX12" fmla="*/ 521252 w 1584848"/>
                  <a:gd name="connsiteY12" fmla="*/ 125829 h 1767748"/>
                  <a:gd name="connsiteX13" fmla="*/ 600378 w 1584848"/>
                  <a:gd name="connsiteY13" fmla="*/ 185 h 1767748"/>
                  <a:gd name="connsiteX14" fmla="*/ 766658 w 1584848"/>
                  <a:gd name="connsiteY14" fmla="*/ 154116 h 1767748"/>
                  <a:gd name="connsiteX15" fmla="*/ 889680 w 1584848"/>
                  <a:gd name="connsiteY15" fmla="*/ 375231 h 1767748"/>
                  <a:gd name="connsiteX16" fmla="*/ 1025576 w 1584848"/>
                  <a:gd name="connsiteY16" fmla="*/ 42114 h 1767748"/>
                  <a:gd name="connsiteX17" fmla="*/ 1382515 w 1584848"/>
                  <a:gd name="connsiteY17" fmla="*/ 320258 h 1767748"/>
                  <a:gd name="connsiteX18" fmla="*/ 1533364 w 1584848"/>
                  <a:gd name="connsiteY18" fmla="*/ 564038 h 1767748"/>
                  <a:gd name="connsiteX19" fmla="*/ 1584020 w 1584848"/>
                  <a:gd name="connsiteY19" fmla="*/ 866566 h 1767748"/>
                  <a:gd name="connsiteX20" fmla="*/ 1500266 w 1584848"/>
                  <a:gd name="connsiteY20" fmla="*/ 1329723 h 1767748"/>
                  <a:gd name="connsiteX21" fmla="*/ 1452540 w 1584848"/>
                  <a:gd name="connsiteY21" fmla="*/ 1498296 h 1767748"/>
                  <a:gd name="connsiteX22" fmla="*/ 1403999 w 1584848"/>
                  <a:gd name="connsiteY22" fmla="*/ 1763034 h 1767748"/>
                  <a:gd name="connsiteX0" fmla="*/ 1356352 w 1584848"/>
                  <a:gd name="connsiteY0" fmla="*/ 1766637 h 1767748"/>
                  <a:gd name="connsiteX1" fmla="*/ 1052633 w 1584848"/>
                  <a:gd name="connsiteY1" fmla="*/ 1540885 h 1767748"/>
                  <a:gd name="connsiteX2" fmla="*/ 885367 w 1584848"/>
                  <a:gd name="connsiteY2" fmla="*/ 1477395 h 1767748"/>
                  <a:gd name="connsiteX3" fmla="*/ 600154 w 1584848"/>
                  <a:gd name="connsiteY3" fmla="*/ 1669474 h 1767748"/>
                  <a:gd name="connsiteX4" fmla="*/ 484002 w 1584848"/>
                  <a:gd name="connsiteY4" fmla="*/ 1735194 h 1767748"/>
                  <a:gd name="connsiteX5" fmla="*/ 299789 w 1584848"/>
                  <a:gd name="connsiteY5" fmla="*/ 1758134 h 1767748"/>
                  <a:gd name="connsiteX6" fmla="*/ 108608 w 1584848"/>
                  <a:gd name="connsiteY6" fmla="*/ 1649492 h 1767748"/>
                  <a:gd name="connsiteX7" fmla="*/ 61925 w 1584848"/>
                  <a:gd name="connsiteY7" fmla="*/ 1374603 h 1767748"/>
                  <a:gd name="connsiteX8" fmla="*/ 57809 w 1584848"/>
                  <a:gd name="connsiteY8" fmla="*/ 1142986 h 1767748"/>
                  <a:gd name="connsiteX9" fmla="*/ 3448 w 1584848"/>
                  <a:gd name="connsiteY9" fmla="*/ 561749 h 1767748"/>
                  <a:gd name="connsiteX10" fmla="*/ 170284 w 1584848"/>
                  <a:gd name="connsiteY10" fmla="*/ 155129 h 1767748"/>
                  <a:gd name="connsiteX11" fmla="*/ 409793 w 1584848"/>
                  <a:gd name="connsiteY11" fmla="*/ 359618 h 1767748"/>
                  <a:gd name="connsiteX12" fmla="*/ 521252 w 1584848"/>
                  <a:gd name="connsiteY12" fmla="*/ 125829 h 1767748"/>
                  <a:gd name="connsiteX13" fmla="*/ 600378 w 1584848"/>
                  <a:gd name="connsiteY13" fmla="*/ 185 h 1767748"/>
                  <a:gd name="connsiteX14" fmla="*/ 766658 w 1584848"/>
                  <a:gd name="connsiteY14" fmla="*/ 154116 h 1767748"/>
                  <a:gd name="connsiteX15" fmla="*/ 889680 w 1584848"/>
                  <a:gd name="connsiteY15" fmla="*/ 375231 h 1767748"/>
                  <a:gd name="connsiteX16" fmla="*/ 1025576 w 1584848"/>
                  <a:gd name="connsiteY16" fmla="*/ 42114 h 1767748"/>
                  <a:gd name="connsiteX17" fmla="*/ 1382515 w 1584848"/>
                  <a:gd name="connsiteY17" fmla="*/ 320258 h 1767748"/>
                  <a:gd name="connsiteX18" fmla="*/ 1533364 w 1584848"/>
                  <a:gd name="connsiteY18" fmla="*/ 564038 h 1767748"/>
                  <a:gd name="connsiteX19" fmla="*/ 1584020 w 1584848"/>
                  <a:gd name="connsiteY19" fmla="*/ 866566 h 1767748"/>
                  <a:gd name="connsiteX20" fmla="*/ 1500266 w 1584848"/>
                  <a:gd name="connsiteY20" fmla="*/ 1329723 h 1767748"/>
                  <a:gd name="connsiteX21" fmla="*/ 1524263 w 1584848"/>
                  <a:gd name="connsiteY21" fmla="*/ 1609766 h 1767748"/>
                  <a:gd name="connsiteX22" fmla="*/ 1403999 w 1584848"/>
                  <a:gd name="connsiteY22" fmla="*/ 1763034 h 1767748"/>
                  <a:gd name="connsiteX0" fmla="*/ 1356352 w 1584848"/>
                  <a:gd name="connsiteY0" fmla="*/ 1766637 h 1767748"/>
                  <a:gd name="connsiteX1" fmla="*/ 1052633 w 1584848"/>
                  <a:gd name="connsiteY1" fmla="*/ 1540885 h 1767748"/>
                  <a:gd name="connsiteX2" fmla="*/ 885367 w 1584848"/>
                  <a:gd name="connsiteY2" fmla="*/ 1477395 h 1767748"/>
                  <a:gd name="connsiteX3" fmla="*/ 600154 w 1584848"/>
                  <a:gd name="connsiteY3" fmla="*/ 1669474 h 1767748"/>
                  <a:gd name="connsiteX4" fmla="*/ 484002 w 1584848"/>
                  <a:gd name="connsiteY4" fmla="*/ 1735194 h 1767748"/>
                  <a:gd name="connsiteX5" fmla="*/ 299789 w 1584848"/>
                  <a:gd name="connsiteY5" fmla="*/ 1758134 h 1767748"/>
                  <a:gd name="connsiteX6" fmla="*/ 108608 w 1584848"/>
                  <a:gd name="connsiteY6" fmla="*/ 1649492 h 1767748"/>
                  <a:gd name="connsiteX7" fmla="*/ 61925 w 1584848"/>
                  <a:gd name="connsiteY7" fmla="*/ 1374603 h 1767748"/>
                  <a:gd name="connsiteX8" fmla="*/ 57809 w 1584848"/>
                  <a:gd name="connsiteY8" fmla="*/ 1142986 h 1767748"/>
                  <a:gd name="connsiteX9" fmla="*/ 3448 w 1584848"/>
                  <a:gd name="connsiteY9" fmla="*/ 561749 h 1767748"/>
                  <a:gd name="connsiteX10" fmla="*/ 170284 w 1584848"/>
                  <a:gd name="connsiteY10" fmla="*/ 155129 h 1767748"/>
                  <a:gd name="connsiteX11" fmla="*/ 409793 w 1584848"/>
                  <a:gd name="connsiteY11" fmla="*/ 359618 h 1767748"/>
                  <a:gd name="connsiteX12" fmla="*/ 521252 w 1584848"/>
                  <a:gd name="connsiteY12" fmla="*/ 125829 h 1767748"/>
                  <a:gd name="connsiteX13" fmla="*/ 600378 w 1584848"/>
                  <a:gd name="connsiteY13" fmla="*/ 185 h 1767748"/>
                  <a:gd name="connsiteX14" fmla="*/ 766658 w 1584848"/>
                  <a:gd name="connsiteY14" fmla="*/ 154116 h 1767748"/>
                  <a:gd name="connsiteX15" fmla="*/ 889680 w 1584848"/>
                  <a:gd name="connsiteY15" fmla="*/ 375231 h 1767748"/>
                  <a:gd name="connsiteX16" fmla="*/ 1025576 w 1584848"/>
                  <a:gd name="connsiteY16" fmla="*/ 42114 h 1767748"/>
                  <a:gd name="connsiteX17" fmla="*/ 1382515 w 1584848"/>
                  <a:gd name="connsiteY17" fmla="*/ 320258 h 1767748"/>
                  <a:gd name="connsiteX18" fmla="*/ 1533364 w 1584848"/>
                  <a:gd name="connsiteY18" fmla="*/ 564038 h 1767748"/>
                  <a:gd name="connsiteX19" fmla="*/ 1584020 w 1584848"/>
                  <a:gd name="connsiteY19" fmla="*/ 866566 h 1767748"/>
                  <a:gd name="connsiteX20" fmla="*/ 1500266 w 1584848"/>
                  <a:gd name="connsiteY20" fmla="*/ 1329723 h 1767748"/>
                  <a:gd name="connsiteX21" fmla="*/ 1524263 w 1584848"/>
                  <a:gd name="connsiteY21" fmla="*/ 1609766 h 1767748"/>
                  <a:gd name="connsiteX22" fmla="*/ 1470206 w 1584848"/>
                  <a:gd name="connsiteY22" fmla="*/ 1735166 h 1767748"/>
                  <a:gd name="connsiteX0" fmla="*/ 1356352 w 1584848"/>
                  <a:gd name="connsiteY0" fmla="*/ 1766637 h 1767748"/>
                  <a:gd name="connsiteX1" fmla="*/ 1052633 w 1584848"/>
                  <a:gd name="connsiteY1" fmla="*/ 1540885 h 1767748"/>
                  <a:gd name="connsiteX2" fmla="*/ 885367 w 1584848"/>
                  <a:gd name="connsiteY2" fmla="*/ 1477395 h 1767748"/>
                  <a:gd name="connsiteX3" fmla="*/ 600154 w 1584848"/>
                  <a:gd name="connsiteY3" fmla="*/ 1669474 h 1767748"/>
                  <a:gd name="connsiteX4" fmla="*/ 484002 w 1584848"/>
                  <a:gd name="connsiteY4" fmla="*/ 1735194 h 1767748"/>
                  <a:gd name="connsiteX5" fmla="*/ 299789 w 1584848"/>
                  <a:gd name="connsiteY5" fmla="*/ 1758134 h 1767748"/>
                  <a:gd name="connsiteX6" fmla="*/ 108608 w 1584848"/>
                  <a:gd name="connsiteY6" fmla="*/ 1649492 h 1767748"/>
                  <a:gd name="connsiteX7" fmla="*/ 61925 w 1584848"/>
                  <a:gd name="connsiteY7" fmla="*/ 1374603 h 1767748"/>
                  <a:gd name="connsiteX8" fmla="*/ 57809 w 1584848"/>
                  <a:gd name="connsiteY8" fmla="*/ 1142986 h 1767748"/>
                  <a:gd name="connsiteX9" fmla="*/ 3448 w 1584848"/>
                  <a:gd name="connsiteY9" fmla="*/ 561749 h 1767748"/>
                  <a:gd name="connsiteX10" fmla="*/ 170284 w 1584848"/>
                  <a:gd name="connsiteY10" fmla="*/ 155129 h 1767748"/>
                  <a:gd name="connsiteX11" fmla="*/ 409793 w 1584848"/>
                  <a:gd name="connsiteY11" fmla="*/ 359618 h 1767748"/>
                  <a:gd name="connsiteX12" fmla="*/ 521252 w 1584848"/>
                  <a:gd name="connsiteY12" fmla="*/ 125829 h 1767748"/>
                  <a:gd name="connsiteX13" fmla="*/ 600378 w 1584848"/>
                  <a:gd name="connsiteY13" fmla="*/ 185 h 1767748"/>
                  <a:gd name="connsiteX14" fmla="*/ 766658 w 1584848"/>
                  <a:gd name="connsiteY14" fmla="*/ 154116 h 1767748"/>
                  <a:gd name="connsiteX15" fmla="*/ 889680 w 1584848"/>
                  <a:gd name="connsiteY15" fmla="*/ 375231 h 1767748"/>
                  <a:gd name="connsiteX16" fmla="*/ 1025576 w 1584848"/>
                  <a:gd name="connsiteY16" fmla="*/ 42114 h 1767748"/>
                  <a:gd name="connsiteX17" fmla="*/ 1382515 w 1584848"/>
                  <a:gd name="connsiteY17" fmla="*/ 320258 h 1767748"/>
                  <a:gd name="connsiteX18" fmla="*/ 1533364 w 1584848"/>
                  <a:gd name="connsiteY18" fmla="*/ 564038 h 1767748"/>
                  <a:gd name="connsiteX19" fmla="*/ 1584020 w 1584848"/>
                  <a:gd name="connsiteY19" fmla="*/ 866566 h 1767748"/>
                  <a:gd name="connsiteX20" fmla="*/ 1500266 w 1584848"/>
                  <a:gd name="connsiteY20" fmla="*/ 1329723 h 1767748"/>
                  <a:gd name="connsiteX21" fmla="*/ 1524263 w 1584848"/>
                  <a:gd name="connsiteY21" fmla="*/ 1609766 h 1767748"/>
                  <a:gd name="connsiteX22" fmla="*/ 1474460 w 1584848"/>
                  <a:gd name="connsiteY22" fmla="*/ 1756654 h 1767748"/>
                  <a:gd name="connsiteX0" fmla="*/ 1356352 w 1584848"/>
                  <a:gd name="connsiteY0" fmla="*/ 1766637 h 1767748"/>
                  <a:gd name="connsiteX1" fmla="*/ 1052633 w 1584848"/>
                  <a:gd name="connsiteY1" fmla="*/ 1540885 h 1767748"/>
                  <a:gd name="connsiteX2" fmla="*/ 885367 w 1584848"/>
                  <a:gd name="connsiteY2" fmla="*/ 1477395 h 1767748"/>
                  <a:gd name="connsiteX3" fmla="*/ 600154 w 1584848"/>
                  <a:gd name="connsiteY3" fmla="*/ 1669474 h 1767748"/>
                  <a:gd name="connsiteX4" fmla="*/ 484002 w 1584848"/>
                  <a:gd name="connsiteY4" fmla="*/ 1735194 h 1767748"/>
                  <a:gd name="connsiteX5" fmla="*/ 299789 w 1584848"/>
                  <a:gd name="connsiteY5" fmla="*/ 1758134 h 1767748"/>
                  <a:gd name="connsiteX6" fmla="*/ 108608 w 1584848"/>
                  <a:gd name="connsiteY6" fmla="*/ 1649492 h 1767748"/>
                  <a:gd name="connsiteX7" fmla="*/ 61925 w 1584848"/>
                  <a:gd name="connsiteY7" fmla="*/ 1374603 h 1767748"/>
                  <a:gd name="connsiteX8" fmla="*/ 57809 w 1584848"/>
                  <a:gd name="connsiteY8" fmla="*/ 1142986 h 1767748"/>
                  <a:gd name="connsiteX9" fmla="*/ 3448 w 1584848"/>
                  <a:gd name="connsiteY9" fmla="*/ 561749 h 1767748"/>
                  <a:gd name="connsiteX10" fmla="*/ 170284 w 1584848"/>
                  <a:gd name="connsiteY10" fmla="*/ 155129 h 1767748"/>
                  <a:gd name="connsiteX11" fmla="*/ 409793 w 1584848"/>
                  <a:gd name="connsiteY11" fmla="*/ 359618 h 1767748"/>
                  <a:gd name="connsiteX12" fmla="*/ 521252 w 1584848"/>
                  <a:gd name="connsiteY12" fmla="*/ 125829 h 1767748"/>
                  <a:gd name="connsiteX13" fmla="*/ 600378 w 1584848"/>
                  <a:gd name="connsiteY13" fmla="*/ 185 h 1767748"/>
                  <a:gd name="connsiteX14" fmla="*/ 766658 w 1584848"/>
                  <a:gd name="connsiteY14" fmla="*/ 154116 h 1767748"/>
                  <a:gd name="connsiteX15" fmla="*/ 889680 w 1584848"/>
                  <a:gd name="connsiteY15" fmla="*/ 375231 h 1767748"/>
                  <a:gd name="connsiteX16" fmla="*/ 1025576 w 1584848"/>
                  <a:gd name="connsiteY16" fmla="*/ 42114 h 1767748"/>
                  <a:gd name="connsiteX17" fmla="*/ 1382515 w 1584848"/>
                  <a:gd name="connsiteY17" fmla="*/ 320258 h 1767748"/>
                  <a:gd name="connsiteX18" fmla="*/ 1533364 w 1584848"/>
                  <a:gd name="connsiteY18" fmla="*/ 564038 h 1767748"/>
                  <a:gd name="connsiteX19" fmla="*/ 1584020 w 1584848"/>
                  <a:gd name="connsiteY19" fmla="*/ 866566 h 1767748"/>
                  <a:gd name="connsiteX20" fmla="*/ 1500266 w 1584848"/>
                  <a:gd name="connsiteY20" fmla="*/ 1329723 h 1767748"/>
                  <a:gd name="connsiteX21" fmla="*/ 1524263 w 1584848"/>
                  <a:gd name="connsiteY21" fmla="*/ 1609766 h 1767748"/>
                  <a:gd name="connsiteX22" fmla="*/ 1461697 w 1584848"/>
                  <a:gd name="connsiteY22" fmla="*/ 1756654 h 1767748"/>
                  <a:gd name="connsiteX0" fmla="*/ 1356352 w 1584848"/>
                  <a:gd name="connsiteY0" fmla="*/ 1766637 h 1767748"/>
                  <a:gd name="connsiteX1" fmla="*/ 1052633 w 1584848"/>
                  <a:gd name="connsiteY1" fmla="*/ 1540885 h 1767748"/>
                  <a:gd name="connsiteX2" fmla="*/ 885367 w 1584848"/>
                  <a:gd name="connsiteY2" fmla="*/ 1477395 h 1767748"/>
                  <a:gd name="connsiteX3" fmla="*/ 600154 w 1584848"/>
                  <a:gd name="connsiteY3" fmla="*/ 1669474 h 1767748"/>
                  <a:gd name="connsiteX4" fmla="*/ 484002 w 1584848"/>
                  <a:gd name="connsiteY4" fmla="*/ 1735194 h 1767748"/>
                  <a:gd name="connsiteX5" fmla="*/ 299789 w 1584848"/>
                  <a:gd name="connsiteY5" fmla="*/ 1758134 h 1767748"/>
                  <a:gd name="connsiteX6" fmla="*/ 108608 w 1584848"/>
                  <a:gd name="connsiteY6" fmla="*/ 1649492 h 1767748"/>
                  <a:gd name="connsiteX7" fmla="*/ 61925 w 1584848"/>
                  <a:gd name="connsiteY7" fmla="*/ 1374603 h 1767748"/>
                  <a:gd name="connsiteX8" fmla="*/ 57809 w 1584848"/>
                  <a:gd name="connsiteY8" fmla="*/ 1142986 h 1767748"/>
                  <a:gd name="connsiteX9" fmla="*/ 3448 w 1584848"/>
                  <a:gd name="connsiteY9" fmla="*/ 561749 h 1767748"/>
                  <a:gd name="connsiteX10" fmla="*/ 170284 w 1584848"/>
                  <a:gd name="connsiteY10" fmla="*/ 155129 h 1767748"/>
                  <a:gd name="connsiteX11" fmla="*/ 409793 w 1584848"/>
                  <a:gd name="connsiteY11" fmla="*/ 359618 h 1767748"/>
                  <a:gd name="connsiteX12" fmla="*/ 521252 w 1584848"/>
                  <a:gd name="connsiteY12" fmla="*/ 125829 h 1767748"/>
                  <a:gd name="connsiteX13" fmla="*/ 600378 w 1584848"/>
                  <a:gd name="connsiteY13" fmla="*/ 185 h 1767748"/>
                  <a:gd name="connsiteX14" fmla="*/ 766658 w 1584848"/>
                  <a:gd name="connsiteY14" fmla="*/ 154116 h 1767748"/>
                  <a:gd name="connsiteX15" fmla="*/ 889680 w 1584848"/>
                  <a:gd name="connsiteY15" fmla="*/ 375231 h 1767748"/>
                  <a:gd name="connsiteX16" fmla="*/ 1025576 w 1584848"/>
                  <a:gd name="connsiteY16" fmla="*/ 42114 h 1767748"/>
                  <a:gd name="connsiteX17" fmla="*/ 1382515 w 1584848"/>
                  <a:gd name="connsiteY17" fmla="*/ 320258 h 1767748"/>
                  <a:gd name="connsiteX18" fmla="*/ 1533364 w 1584848"/>
                  <a:gd name="connsiteY18" fmla="*/ 564038 h 1767748"/>
                  <a:gd name="connsiteX19" fmla="*/ 1584020 w 1584848"/>
                  <a:gd name="connsiteY19" fmla="*/ 866566 h 1767748"/>
                  <a:gd name="connsiteX20" fmla="*/ 1500266 w 1584848"/>
                  <a:gd name="connsiteY20" fmla="*/ 1329723 h 1767748"/>
                  <a:gd name="connsiteX21" fmla="*/ 1524263 w 1584848"/>
                  <a:gd name="connsiteY21" fmla="*/ 1609766 h 1767748"/>
                  <a:gd name="connsiteX22" fmla="*/ 1431917 w 1584848"/>
                  <a:gd name="connsiteY22" fmla="*/ 1762026 h 1767748"/>
                  <a:gd name="connsiteX0" fmla="*/ 1356352 w 1584848"/>
                  <a:gd name="connsiteY0" fmla="*/ 1766637 h 1767748"/>
                  <a:gd name="connsiteX1" fmla="*/ 1052633 w 1584848"/>
                  <a:gd name="connsiteY1" fmla="*/ 1540885 h 1767748"/>
                  <a:gd name="connsiteX2" fmla="*/ 885367 w 1584848"/>
                  <a:gd name="connsiteY2" fmla="*/ 1477395 h 1767748"/>
                  <a:gd name="connsiteX3" fmla="*/ 600154 w 1584848"/>
                  <a:gd name="connsiteY3" fmla="*/ 1669474 h 1767748"/>
                  <a:gd name="connsiteX4" fmla="*/ 484002 w 1584848"/>
                  <a:gd name="connsiteY4" fmla="*/ 1735194 h 1767748"/>
                  <a:gd name="connsiteX5" fmla="*/ 299789 w 1584848"/>
                  <a:gd name="connsiteY5" fmla="*/ 1758134 h 1767748"/>
                  <a:gd name="connsiteX6" fmla="*/ 108608 w 1584848"/>
                  <a:gd name="connsiteY6" fmla="*/ 1649492 h 1767748"/>
                  <a:gd name="connsiteX7" fmla="*/ 70433 w 1584848"/>
                  <a:gd name="connsiteY7" fmla="*/ 1299395 h 1767748"/>
                  <a:gd name="connsiteX8" fmla="*/ 57809 w 1584848"/>
                  <a:gd name="connsiteY8" fmla="*/ 1142986 h 1767748"/>
                  <a:gd name="connsiteX9" fmla="*/ 3448 w 1584848"/>
                  <a:gd name="connsiteY9" fmla="*/ 561749 h 1767748"/>
                  <a:gd name="connsiteX10" fmla="*/ 170284 w 1584848"/>
                  <a:gd name="connsiteY10" fmla="*/ 155129 h 1767748"/>
                  <a:gd name="connsiteX11" fmla="*/ 409793 w 1584848"/>
                  <a:gd name="connsiteY11" fmla="*/ 359618 h 1767748"/>
                  <a:gd name="connsiteX12" fmla="*/ 521252 w 1584848"/>
                  <a:gd name="connsiteY12" fmla="*/ 125829 h 1767748"/>
                  <a:gd name="connsiteX13" fmla="*/ 600378 w 1584848"/>
                  <a:gd name="connsiteY13" fmla="*/ 185 h 1767748"/>
                  <a:gd name="connsiteX14" fmla="*/ 766658 w 1584848"/>
                  <a:gd name="connsiteY14" fmla="*/ 154116 h 1767748"/>
                  <a:gd name="connsiteX15" fmla="*/ 889680 w 1584848"/>
                  <a:gd name="connsiteY15" fmla="*/ 375231 h 1767748"/>
                  <a:gd name="connsiteX16" fmla="*/ 1025576 w 1584848"/>
                  <a:gd name="connsiteY16" fmla="*/ 42114 h 1767748"/>
                  <a:gd name="connsiteX17" fmla="*/ 1382515 w 1584848"/>
                  <a:gd name="connsiteY17" fmla="*/ 320258 h 1767748"/>
                  <a:gd name="connsiteX18" fmla="*/ 1533364 w 1584848"/>
                  <a:gd name="connsiteY18" fmla="*/ 564038 h 1767748"/>
                  <a:gd name="connsiteX19" fmla="*/ 1584020 w 1584848"/>
                  <a:gd name="connsiteY19" fmla="*/ 866566 h 1767748"/>
                  <a:gd name="connsiteX20" fmla="*/ 1500266 w 1584848"/>
                  <a:gd name="connsiteY20" fmla="*/ 1329723 h 1767748"/>
                  <a:gd name="connsiteX21" fmla="*/ 1524263 w 1584848"/>
                  <a:gd name="connsiteY21" fmla="*/ 1609766 h 1767748"/>
                  <a:gd name="connsiteX22" fmla="*/ 1431917 w 1584848"/>
                  <a:gd name="connsiteY22" fmla="*/ 1762026 h 1767748"/>
                  <a:gd name="connsiteX0" fmla="*/ 1356352 w 1584848"/>
                  <a:gd name="connsiteY0" fmla="*/ 1766637 h 1767748"/>
                  <a:gd name="connsiteX1" fmla="*/ 1052633 w 1584848"/>
                  <a:gd name="connsiteY1" fmla="*/ 1540885 h 1767748"/>
                  <a:gd name="connsiteX2" fmla="*/ 885367 w 1584848"/>
                  <a:gd name="connsiteY2" fmla="*/ 1477395 h 1767748"/>
                  <a:gd name="connsiteX3" fmla="*/ 600154 w 1584848"/>
                  <a:gd name="connsiteY3" fmla="*/ 1669474 h 1767748"/>
                  <a:gd name="connsiteX4" fmla="*/ 484002 w 1584848"/>
                  <a:gd name="connsiteY4" fmla="*/ 1735194 h 1767748"/>
                  <a:gd name="connsiteX5" fmla="*/ 299789 w 1584848"/>
                  <a:gd name="connsiteY5" fmla="*/ 1758134 h 1767748"/>
                  <a:gd name="connsiteX6" fmla="*/ 108608 w 1584848"/>
                  <a:gd name="connsiteY6" fmla="*/ 1649492 h 1767748"/>
                  <a:gd name="connsiteX7" fmla="*/ 70433 w 1584848"/>
                  <a:gd name="connsiteY7" fmla="*/ 1299395 h 1767748"/>
                  <a:gd name="connsiteX8" fmla="*/ 57809 w 1584848"/>
                  <a:gd name="connsiteY8" fmla="*/ 1142986 h 1767748"/>
                  <a:gd name="connsiteX9" fmla="*/ 3448 w 1584848"/>
                  <a:gd name="connsiteY9" fmla="*/ 561749 h 1767748"/>
                  <a:gd name="connsiteX10" fmla="*/ 170284 w 1584848"/>
                  <a:gd name="connsiteY10" fmla="*/ 155129 h 1767748"/>
                  <a:gd name="connsiteX11" fmla="*/ 409793 w 1584848"/>
                  <a:gd name="connsiteY11" fmla="*/ 359618 h 1767748"/>
                  <a:gd name="connsiteX12" fmla="*/ 521252 w 1584848"/>
                  <a:gd name="connsiteY12" fmla="*/ 125829 h 1767748"/>
                  <a:gd name="connsiteX13" fmla="*/ 600378 w 1584848"/>
                  <a:gd name="connsiteY13" fmla="*/ 185 h 1767748"/>
                  <a:gd name="connsiteX14" fmla="*/ 766658 w 1584848"/>
                  <a:gd name="connsiteY14" fmla="*/ 154116 h 1767748"/>
                  <a:gd name="connsiteX15" fmla="*/ 889680 w 1584848"/>
                  <a:gd name="connsiteY15" fmla="*/ 375231 h 1767748"/>
                  <a:gd name="connsiteX16" fmla="*/ 1025576 w 1584848"/>
                  <a:gd name="connsiteY16" fmla="*/ 42114 h 1767748"/>
                  <a:gd name="connsiteX17" fmla="*/ 1382515 w 1584848"/>
                  <a:gd name="connsiteY17" fmla="*/ 320258 h 1767748"/>
                  <a:gd name="connsiteX18" fmla="*/ 1533364 w 1584848"/>
                  <a:gd name="connsiteY18" fmla="*/ 564038 h 1767748"/>
                  <a:gd name="connsiteX19" fmla="*/ 1584020 w 1584848"/>
                  <a:gd name="connsiteY19" fmla="*/ 866566 h 1767748"/>
                  <a:gd name="connsiteX20" fmla="*/ 1500266 w 1584848"/>
                  <a:gd name="connsiteY20" fmla="*/ 1329723 h 1767748"/>
                  <a:gd name="connsiteX21" fmla="*/ 1524263 w 1584848"/>
                  <a:gd name="connsiteY21" fmla="*/ 1609766 h 1767748"/>
                  <a:gd name="connsiteX22" fmla="*/ 1431917 w 1584848"/>
                  <a:gd name="connsiteY22" fmla="*/ 1762026 h 1767748"/>
                  <a:gd name="connsiteX0" fmla="*/ 1356352 w 1584848"/>
                  <a:gd name="connsiteY0" fmla="*/ 1766637 h 1767748"/>
                  <a:gd name="connsiteX1" fmla="*/ 1052633 w 1584848"/>
                  <a:gd name="connsiteY1" fmla="*/ 1540885 h 1767748"/>
                  <a:gd name="connsiteX2" fmla="*/ 885367 w 1584848"/>
                  <a:gd name="connsiteY2" fmla="*/ 1477395 h 1767748"/>
                  <a:gd name="connsiteX3" fmla="*/ 600154 w 1584848"/>
                  <a:gd name="connsiteY3" fmla="*/ 1669474 h 1767748"/>
                  <a:gd name="connsiteX4" fmla="*/ 484002 w 1584848"/>
                  <a:gd name="connsiteY4" fmla="*/ 1735194 h 1767748"/>
                  <a:gd name="connsiteX5" fmla="*/ 299789 w 1584848"/>
                  <a:gd name="connsiteY5" fmla="*/ 1758134 h 1767748"/>
                  <a:gd name="connsiteX6" fmla="*/ 108608 w 1584848"/>
                  <a:gd name="connsiteY6" fmla="*/ 1649492 h 1767748"/>
                  <a:gd name="connsiteX7" fmla="*/ 70433 w 1584848"/>
                  <a:gd name="connsiteY7" fmla="*/ 1299395 h 1767748"/>
                  <a:gd name="connsiteX8" fmla="*/ 57809 w 1584848"/>
                  <a:gd name="connsiteY8" fmla="*/ 1142986 h 1767748"/>
                  <a:gd name="connsiteX9" fmla="*/ 3448 w 1584848"/>
                  <a:gd name="connsiteY9" fmla="*/ 561749 h 1767748"/>
                  <a:gd name="connsiteX10" fmla="*/ 170284 w 1584848"/>
                  <a:gd name="connsiteY10" fmla="*/ 155129 h 1767748"/>
                  <a:gd name="connsiteX11" fmla="*/ 409793 w 1584848"/>
                  <a:gd name="connsiteY11" fmla="*/ 359618 h 1767748"/>
                  <a:gd name="connsiteX12" fmla="*/ 521252 w 1584848"/>
                  <a:gd name="connsiteY12" fmla="*/ 125829 h 1767748"/>
                  <a:gd name="connsiteX13" fmla="*/ 600378 w 1584848"/>
                  <a:gd name="connsiteY13" fmla="*/ 185 h 1767748"/>
                  <a:gd name="connsiteX14" fmla="*/ 766658 w 1584848"/>
                  <a:gd name="connsiteY14" fmla="*/ 154116 h 1767748"/>
                  <a:gd name="connsiteX15" fmla="*/ 889680 w 1584848"/>
                  <a:gd name="connsiteY15" fmla="*/ 375231 h 1767748"/>
                  <a:gd name="connsiteX16" fmla="*/ 1025576 w 1584848"/>
                  <a:gd name="connsiteY16" fmla="*/ 42114 h 1767748"/>
                  <a:gd name="connsiteX17" fmla="*/ 1382515 w 1584848"/>
                  <a:gd name="connsiteY17" fmla="*/ 320258 h 1767748"/>
                  <a:gd name="connsiteX18" fmla="*/ 1533364 w 1584848"/>
                  <a:gd name="connsiteY18" fmla="*/ 564038 h 1767748"/>
                  <a:gd name="connsiteX19" fmla="*/ 1584020 w 1584848"/>
                  <a:gd name="connsiteY19" fmla="*/ 866566 h 1767748"/>
                  <a:gd name="connsiteX20" fmla="*/ 1500266 w 1584848"/>
                  <a:gd name="connsiteY20" fmla="*/ 1329723 h 1767748"/>
                  <a:gd name="connsiteX21" fmla="*/ 1524263 w 1584848"/>
                  <a:gd name="connsiteY21" fmla="*/ 1609766 h 1767748"/>
                  <a:gd name="connsiteX22" fmla="*/ 1431917 w 1584848"/>
                  <a:gd name="connsiteY22" fmla="*/ 1762026 h 1767748"/>
                  <a:gd name="connsiteX0" fmla="*/ 1356352 w 1584848"/>
                  <a:gd name="connsiteY0" fmla="*/ 1767576 h 1768687"/>
                  <a:gd name="connsiteX1" fmla="*/ 1052633 w 1584848"/>
                  <a:gd name="connsiteY1" fmla="*/ 1541824 h 1768687"/>
                  <a:gd name="connsiteX2" fmla="*/ 885367 w 1584848"/>
                  <a:gd name="connsiteY2" fmla="*/ 1478334 h 1768687"/>
                  <a:gd name="connsiteX3" fmla="*/ 600154 w 1584848"/>
                  <a:gd name="connsiteY3" fmla="*/ 1670413 h 1768687"/>
                  <a:gd name="connsiteX4" fmla="*/ 484002 w 1584848"/>
                  <a:gd name="connsiteY4" fmla="*/ 1736133 h 1768687"/>
                  <a:gd name="connsiteX5" fmla="*/ 299789 w 1584848"/>
                  <a:gd name="connsiteY5" fmla="*/ 1759073 h 1768687"/>
                  <a:gd name="connsiteX6" fmla="*/ 108608 w 1584848"/>
                  <a:gd name="connsiteY6" fmla="*/ 1650431 h 1768687"/>
                  <a:gd name="connsiteX7" fmla="*/ 70433 w 1584848"/>
                  <a:gd name="connsiteY7" fmla="*/ 1300334 h 1768687"/>
                  <a:gd name="connsiteX8" fmla="*/ 57809 w 1584848"/>
                  <a:gd name="connsiteY8" fmla="*/ 1143925 h 1768687"/>
                  <a:gd name="connsiteX9" fmla="*/ 3448 w 1584848"/>
                  <a:gd name="connsiteY9" fmla="*/ 562688 h 1768687"/>
                  <a:gd name="connsiteX10" fmla="*/ 170284 w 1584848"/>
                  <a:gd name="connsiteY10" fmla="*/ 156068 h 1768687"/>
                  <a:gd name="connsiteX11" fmla="*/ 409793 w 1584848"/>
                  <a:gd name="connsiteY11" fmla="*/ 360557 h 1768687"/>
                  <a:gd name="connsiteX12" fmla="*/ 521252 w 1584848"/>
                  <a:gd name="connsiteY12" fmla="*/ 94535 h 1768687"/>
                  <a:gd name="connsiteX13" fmla="*/ 600378 w 1584848"/>
                  <a:gd name="connsiteY13" fmla="*/ 1124 h 1768687"/>
                  <a:gd name="connsiteX14" fmla="*/ 766658 w 1584848"/>
                  <a:gd name="connsiteY14" fmla="*/ 155055 h 1768687"/>
                  <a:gd name="connsiteX15" fmla="*/ 889680 w 1584848"/>
                  <a:gd name="connsiteY15" fmla="*/ 376170 h 1768687"/>
                  <a:gd name="connsiteX16" fmla="*/ 1025576 w 1584848"/>
                  <a:gd name="connsiteY16" fmla="*/ 43053 h 1768687"/>
                  <a:gd name="connsiteX17" fmla="*/ 1382515 w 1584848"/>
                  <a:gd name="connsiteY17" fmla="*/ 321197 h 1768687"/>
                  <a:gd name="connsiteX18" fmla="*/ 1533364 w 1584848"/>
                  <a:gd name="connsiteY18" fmla="*/ 564977 h 1768687"/>
                  <a:gd name="connsiteX19" fmla="*/ 1584020 w 1584848"/>
                  <a:gd name="connsiteY19" fmla="*/ 867505 h 1768687"/>
                  <a:gd name="connsiteX20" fmla="*/ 1500266 w 1584848"/>
                  <a:gd name="connsiteY20" fmla="*/ 1330662 h 1768687"/>
                  <a:gd name="connsiteX21" fmla="*/ 1524263 w 1584848"/>
                  <a:gd name="connsiteY21" fmla="*/ 1610705 h 1768687"/>
                  <a:gd name="connsiteX22" fmla="*/ 1431917 w 1584848"/>
                  <a:gd name="connsiteY22" fmla="*/ 1762965 h 1768687"/>
                  <a:gd name="connsiteX0" fmla="*/ 1357250 w 1585746"/>
                  <a:gd name="connsiteY0" fmla="*/ 1767577 h 1768688"/>
                  <a:gd name="connsiteX1" fmla="*/ 1053531 w 1585746"/>
                  <a:gd name="connsiteY1" fmla="*/ 1541825 h 1768688"/>
                  <a:gd name="connsiteX2" fmla="*/ 886265 w 1585746"/>
                  <a:gd name="connsiteY2" fmla="*/ 1478335 h 1768688"/>
                  <a:gd name="connsiteX3" fmla="*/ 601052 w 1585746"/>
                  <a:gd name="connsiteY3" fmla="*/ 1670414 h 1768688"/>
                  <a:gd name="connsiteX4" fmla="*/ 484900 w 1585746"/>
                  <a:gd name="connsiteY4" fmla="*/ 1736134 h 1768688"/>
                  <a:gd name="connsiteX5" fmla="*/ 300687 w 1585746"/>
                  <a:gd name="connsiteY5" fmla="*/ 1759074 h 1768688"/>
                  <a:gd name="connsiteX6" fmla="*/ 109506 w 1585746"/>
                  <a:gd name="connsiteY6" fmla="*/ 1650432 h 1768688"/>
                  <a:gd name="connsiteX7" fmla="*/ 71331 w 1585746"/>
                  <a:gd name="connsiteY7" fmla="*/ 1300335 h 1768688"/>
                  <a:gd name="connsiteX8" fmla="*/ 58707 w 1585746"/>
                  <a:gd name="connsiteY8" fmla="*/ 1143926 h 1768688"/>
                  <a:gd name="connsiteX9" fmla="*/ 4346 w 1585746"/>
                  <a:gd name="connsiteY9" fmla="*/ 562689 h 1768688"/>
                  <a:gd name="connsiteX10" fmla="*/ 171182 w 1585746"/>
                  <a:gd name="connsiteY10" fmla="*/ 156069 h 1768688"/>
                  <a:gd name="connsiteX11" fmla="*/ 410691 w 1585746"/>
                  <a:gd name="connsiteY11" fmla="*/ 360558 h 1768688"/>
                  <a:gd name="connsiteX12" fmla="*/ 522150 w 1585746"/>
                  <a:gd name="connsiteY12" fmla="*/ 94536 h 1768688"/>
                  <a:gd name="connsiteX13" fmla="*/ 601276 w 1585746"/>
                  <a:gd name="connsiteY13" fmla="*/ 1125 h 1768688"/>
                  <a:gd name="connsiteX14" fmla="*/ 767556 w 1585746"/>
                  <a:gd name="connsiteY14" fmla="*/ 155056 h 1768688"/>
                  <a:gd name="connsiteX15" fmla="*/ 890578 w 1585746"/>
                  <a:gd name="connsiteY15" fmla="*/ 376171 h 1768688"/>
                  <a:gd name="connsiteX16" fmla="*/ 1026474 w 1585746"/>
                  <a:gd name="connsiteY16" fmla="*/ 43054 h 1768688"/>
                  <a:gd name="connsiteX17" fmla="*/ 1383413 w 1585746"/>
                  <a:gd name="connsiteY17" fmla="*/ 321198 h 1768688"/>
                  <a:gd name="connsiteX18" fmla="*/ 1534262 w 1585746"/>
                  <a:gd name="connsiteY18" fmla="*/ 564978 h 1768688"/>
                  <a:gd name="connsiteX19" fmla="*/ 1584918 w 1585746"/>
                  <a:gd name="connsiteY19" fmla="*/ 867506 h 1768688"/>
                  <a:gd name="connsiteX20" fmla="*/ 1501164 w 1585746"/>
                  <a:gd name="connsiteY20" fmla="*/ 1330663 h 1768688"/>
                  <a:gd name="connsiteX21" fmla="*/ 1525161 w 1585746"/>
                  <a:gd name="connsiteY21" fmla="*/ 1610706 h 1768688"/>
                  <a:gd name="connsiteX22" fmla="*/ 1432815 w 1585746"/>
                  <a:gd name="connsiteY22" fmla="*/ 1762966 h 1768688"/>
                  <a:gd name="connsiteX0" fmla="*/ 1357250 w 1585746"/>
                  <a:gd name="connsiteY0" fmla="*/ 1767577 h 1768688"/>
                  <a:gd name="connsiteX1" fmla="*/ 1053531 w 1585746"/>
                  <a:gd name="connsiteY1" fmla="*/ 1541825 h 1768688"/>
                  <a:gd name="connsiteX2" fmla="*/ 886265 w 1585746"/>
                  <a:gd name="connsiteY2" fmla="*/ 1478335 h 1768688"/>
                  <a:gd name="connsiteX3" fmla="*/ 601052 w 1585746"/>
                  <a:gd name="connsiteY3" fmla="*/ 1670414 h 1768688"/>
                  <a:gd name="connsiteX4" fmla="*/ 484900 w 1585746"/>
                  <a:gd name="connsiteY4" fmla="*/ 1736134 h 1768688"/>
                  <a:gd name="connsiteX5" fmla="*/ 300687 w 1585746"/>
                  <a:gd name="connsiteY5" fmla="*/ 1759074 h 1768688"/>
                  <a:gd name="connsiteX6" fmla="*/ 109506 w 1585746"/>
                  <a:gd name="connsiteY6" fmla="*/ 1650432 h 1768688"/>
                  <a:gd name="connsiteX7" fmla="*/ 71331 w 1585746"/>
                  <a:gd name="connsiteY7" fmla="*/ 1230499 h 1768688"/>
                  <a:gd name="connsiteX8" fmla="*/ 58707 w 1585746"/>
                  <a:gd name="connsiteY8" fmla="*/ 1143926 h 1768688"/>
                  <a:gd name="connsiteX9" fmla="*/ 4346 w 1585746"/>
                  <a:gd name="connsiteY9" fmla="*/ 562689 h 1768688"/>
                  <a:gd name="connsiteX10" fmla="*/ 171182 w 1585746"/>
                  <a:gd name="connsiteY10" fmla="*/ 156069 h 1768688"/>
                  <a:gd name="connsiteX11" fmla="*/ 410691 w 1585746"/>
                  <a:gd name="connsiteY11" fmla="*/ 360558 h 1768688"/>
                  <a:gd name="connsiteX12" fmla="*/ 522150 w 1585746"/>
                  <a:gd name="connsiteY12" fmla="*/ 94536 h 1768688"/>
                  <a:gd name="connsiteX13" fmla="*/ 601276 w 1585746"/>
                  <a:gd name="connsiteY13" fmla="*/ 1125 h 1768688"/>
                  <a:gd name="connsiteX14" fmla="*/ 767556 w 1585746"/>
                  <a:gd name="connsiteY14" fmla="*/ 155056 h 1768688"/>
                  <a:gd name="connsiteX15" fmla="*/ 890578 w 1585746"/>
                  <a:gd name="connsiteY15" fmla="*/ 376171 h 1768688"/>
                  <a:gd name="connsiteX16" fmla="*/ 1026474 w 1585746"/>
                  <a:gd name="connsiteY16" fmla="*/ 43054 h 1768688"/>
                  <a:gd name="connsiteX17" fmla="*/ 1383413 w 1585746"/>
                  <a:gd name="connsiteY17" fmla="*/ 321198 h 1768688"/>
                  <a:gd name="connsiteX18" fmla="*/ 1534262 w 1585746"/>
                  <a:gd name="connsiteY18" fmla="*/ 564978 h 1768688"/>
                  <a:gd name="connsiteX19" fmla="*/ 1584918 w 1585746"/>
                  <a:gd name="connsiteY19" fmla="*/ 867506 h 1768688"/>
                  <a:gd name="connsiteX20" fmla="*/ 1501164 w 1585746"/>
                  <a:gd name="connsiteY20" fmla="*/ 1330663 h 1768688"/>
                  <a:gd name="connsiteX21" fmla="*/ 1525161 w 1585746"/>
                  <a:gd name="connsiteY21" fmla="*/ 1610706 h 1768688"/>
                  <a:gd name="connsiteX22" fmla="*/ 1432815 w 1585746"/>
                  <a:gd name="connsiteY22" fmla="*/ 1762966 h 1768688"/>
                  <a:gd name="connsiteX0" fmla="*/ 1357250 w 1585746"/>
                  <a:gd name="connsiteY0" fmla="*/ 1767577 h 1768688"/>
                  <a:gd name="connsiteX1" fmla="*/ 1053531 w 1585746"/>
                  <a:gd name="connsiteY1" fmla="*/ 1541825 h 1768688"/>
                  <a:gd name="connsiteX2" fmla="*/ 886265 w 1585746"/>
                  <a:gd name="connsiteY2" fmla="*/ 1478335 h 1768688"/>
                  <a:gd name="connsiteX3" fmla="*/ 601052 w 1585746"/>
                  <a:gd name="connsiteY3" fmla="*/ 1670414 h 1768688"/>
                  <a:gd name="connsiteX4" fmla="*/ 484900 w 1585746"/>
                  <a:gd name="connsiteY4" fmla="*/ 1736134 h 1768688"/>
                  <a:gd name="connsiteX5" fmla="*/ 300687 w 1585746"/>
                  <a:gd name="connsiteY5" fmla="*/ 1759074 h 1768688"/>
                  <a:gd name="connsiteX6" fmla="*/ 109506 w 1585746"/>
                  <a:gd name="connsiteY6" fmla="*/ 1650432 h 1768688"/>
                  <a:gd name="connsiteX7" fmla="*/ 71331 w 1585746"/>
                  <a:gd name="connsiteY7" fmla="*/ 1230499 h 1768688"/>
                  <a:gd name="connsiteX8" fmla="*/ 58707 w 1585746"/>
                  <a:gd name="connsiteY8" fmla="*/ 1143926 h 1768688"/>
                  <a:gd name="connsiteX9" fmla="*/ 4346 w 1585746"/>
                  <a:gd name="connsiteY9" fmla="*/ 562689 h 1768688"/>
                  <a:gd name="connsiteX10" fmla="*/ 171182 w 1585746"/>
                  <a:gd name="connsiteY10" fmla="*/ 156069 h 1768688"/>
                  <a:gd name="connsiteX11" fmla="*/ 410691 w 1585746"/>
                  <a:gd name="connsiteY11" fmla="*/ 360558 h 1768688"/>
                  <a:gd name="connsiteX12" fmla="*/ 522150 w 1585746"/>
                  <a:gd name="connsiteY12" fmla="*/ 94536 h 1768688"/>
                  <a:gd name="connsiteX13" fmla="*/ 601276 w 1585746"/>
                  <a:gd name="connsiteY13" fmla="*/ 1125 h 1768688"/>
                  <a:gd name="connsiteX14" fmla="*/ 767556 w 1585746"/>
                  <a:gd name="connsiteY14" fmla="*/ 155056 h 1768688"/>
                  <a:gd name="connsiteX15" fmla="*/ 890578 w 1585746"/>
                  <a:gd name="connsiteY15" fmla="*/ 376171 h 1768688"/>
                  <a:gd name="connsiteX16" fmla="*/ 1026474 w 1585746"/>
                  <a:gd name="connsiteY16" fmla="*/ 43054 h 1768688"/>
                  <a:gd name="connsiteX17" fmla="*/ 1383413 w 1585746"/>
                  <a:gd name="connsiteY17" fmla="*/ 321198 h 1768688"/>
                  <a:gd name="connsiteX18" fmla="*/ 1534262 w 1585746"/>
                  <a:gd name="connsiteY18" fmla="*/ 564978 h 1768688"/>
                  <a:gd name="connsiteX19" fmla="*/ 1584918 w 1585746"/>
                  <a:gd name="connsiteY19" fmla="*/ 867506 h 1768688"/>
                  <a:gd name="connsiteX20" fmla="*/ 1501164 w 1585746"/>
                  <a:gd name="connsiteY20" fmla="*/ 1330663 h 1768688"/>
                  <a:gd name="connsiteX21" fmla="*/ 1525161 w 1585746"/>
                  <a:gd name="connsiteY21" fmla="*/ 1610706 h 1768688"/>
                  <a:gd name="connsiteX22" fmla="*/ 1496629 w 1585746"/>
                  <a:gd name="connsiteY22" fmla="*/ 1709245 h 1768688"/>
                  <a:gd name="connsiteX0" fmla="*/ 1357250 w 1585746"/>
                  <a:gd name="connsiteY0" fmla="*/ 1767577 h 1768688"/>
                  <a:gd name="connsiteX1" fmla="*/ 1053531 w 1585746"/>
                  <a:gd name="connsiteY1" fmla="*/ 1541825 h 1768688"/>
                  <a:gd name="connsiteX2" fmla="*/ 886265 w 1585746"/>
                  <a:gd name="connsiteY2" fmla="*/ 1478335 h 1768688"/>
                  <a:gd name="connsiteX3" fmla="*/ 601052 w 1585746"/>
                  <a:gd name="connsiteY3" fmla="*/ 1670414 h 1768688"/>
                  <a:gd name="connsiteX4" fmla="*/ 484900 w 1585746"/>
                  <a:gd name="connsiteY4" fmla="*/ 1736134 h 1768688"/>
                  <a:gd name="connsiteX5" fmla="*/ 300687 w 1585746"/>
                  <a:gd name="connsiteY5" fmla="*/ 1759074 h 1768688"/>
                  <a:gd name="connsiteX6" fmla="*/ 109506 w 1585746"/>
                  <a:gd name="connsiteY6" fmla="*/ 1650432 h 1768688"/>
                  <a:gd name="connsiteX7" fmla="*/ 71331 w 1585746"/>
                  <a:gd name="connsiteY7" fmla="*/ 1230499 h 1768688"/>
                  <a:gd name="connsiteX8" fmla="*/ 58707 w 1585746"/>
                  <a:gd name="connsiteY8" fmla="*/ 1143926 h 1768688"/>
                  <a:gd name="connsiteX9" fmla="*/ 4346 w 1585746"/>
                  <a:gd name="connsiteY9" fmla="*/ 562689 h 1768688"/>
                  <a:gd name="connsiteX10" fmla="*/ 171182 w 1585746"/>
                  <a:gd name="connsiteY10" fmla="*/ 156069 h 1768688"/>
                  <a:gd name="connsiteX11" fmla="*/ 410691 w 1585746"/>
                  <a:gd name="connsiteY11" fmla="*/ 360558 h 1768688"/>
                  <a:gd name="connsiteX12" fmla="*/ 522150 w 1585746"/>
                  <a:gd name="connsiteY12" fmla="*/ 94536 h 1768688"/>
                  <a:gd name="connsiteX13" fmla="*/ 601276 w 1585746"/>
                  <a:gd name="connsiteY13" fmla="*/ 1125 h 1768688"/>
                  <a:gd name="connsiteX14" fmla="*/ 767556 w 1585746"/>
                  <a:gd name="connsiteY14" fmla="*/ 155056 h 1768688"/>
                  <a:gd name="connsiteX15" fmla="*/ 890578 w 1585746"/>
                  <a:gd name="connsiteY15" fmla="*/ 376171 h 1768688"/>
                  <a:gd name="connsiteX16" fmla="*/ 1026474 w 1585746"/>
                  <a:gd name="connsiteY16" fmla="*/ 43054 h 1768688"/>
                  <a:gd name="connsiteX17" fmla="*/ 1383413 w 1585746"/>
                  <a:gd name="connsiteY17" fmla="*/ 321198 h 1768688"/>
                  <a:gd name="connsiteX18" fmla="*/ 1534262 w 1585746"/>
                  <a:gd name="connsiteY18" fmla="*/ 564978 h 1768688"/>
                  <a:gd name="connsiteX19" fmla="*/ 1584918 w 1585746"/>
                  <a:gd name="connsiteY19" fmla="*/ 867506 h 1768688"/>
                  <a:gd name="connsiteX20" fmla="*/ 1501164 w 1585746"/>
                  <a:gd name="connsiteY20" fmla="*/ 1330663 h 1768688"/>
                  <a:gd name="connsiteX21" fmla="*/ 1525161 w 1585746"/>
                  <a:gd name="connsiteY21" fmla="*/ 1610706 h 1768688"/>
                  <a:gd name="connsiteX22" fmla="*/ 1466849 w 1585746"/>
                  <a:gd name="connsiteY22" fmla="*/ 1757593 h 1768688"/>
                  <a:gd name="connsiteX0" fmla="*/ 1357250 w 1585746"/>
                  <a:gd name="connsiteY0" fmla="*/ 1767577 h 1768688"/>
                  <a:gd name="connsiteX1" fmla="*/ 1053531 w 1585746"/>
                  <a:gd name="connsiteY1" fmla="*/ 1541825 h 1768688"/>
                  <a:gd name="connsiteX2" fmla="*/ 886265 w 1585746"/>
                  <a:gd name="connsiteY2" fmla="*/ 1478335 h 1768688"/>
                  <a:gd name="connsiteX3" fmla="*/ 601052 w 1585746"/>
                  <a:gd name="connsiteY3" fmla="*/ 1670414 h 1768688"/>
                  <a:gd name="connsiteX4" fmla="*/ 484900 w 1585746"/>
                  <a:gd name="connsiteY4" fmla="*/ 1736134 h 1768688"/>
                  <a:gd name="connsiteX5" fmla="*/ 300687 w 1585746"/>
                  <a:gd name="connsiteY5" fmla="*/ 1759074 h 1768688"/>
                  <a:gd name="connsiteX6" fmla="*/ 109506 w 1585746"/>
                  <a:gd name="connsiteY6" fmla="*/ 1650432 h 1768688"/>
                  <a:gd name="connsiteX7" fmla="*/ 71331 w 1585746"/>
                  <a:gd name="connsiteY7" fmla="*/ 1230499 h 1768688"/>
                  <a:gd name="connsiteX8" fmla="*/ 58707 w 1585746"/>
                  <a:gd name="connsiteY8" fmla="*/ 1143926 h 1768688"/>
                  <a:gd name="connsiteX9" fmla="*/ 4346 w 1585746"/>
                  <a:gd name="connsiteY9" fmla="*/ 562689 h 1768688"/>
                  <a:gd name="connsiteX10" fmla="*/ 171182 w 1585746"/>
                  <a:gd name="connsiteY10" fmla="*/ 156069 h 1768688"/>
                  <a:gd name="connsiteX11" fmla="*/ 410691 w 1585746"/>
                  <a:gd name="connsiteY11" fmla="*/ 360558 h 1768688"/>
                  <a:gd name="connsiteX12" fmla="*/ 522150 w 1585746"/>
                  <a:gd name="connsiteY12" fmla="*/ 94536 h 1768688"/>
                  <a:gd name="connsiteX13" fmla="*/ 601276 w 1585746"/>
                  <a:gd name="connsiteY13" fmla="*/ 1125 h 1768688"/>
                  <a:gd name="connsiteX14" fmla="*/ 767556 w 1585746"/>
                  <a:gd name="connsiteY14" fmla="*/ 155056 h 1768688"/>
                  <a:gd name="connsiteX15" fmla="*/ 890578 w 1585746"/>
                  <a:gd name="connsiteY15" fmla="*/ 376171 h 1768688"/>
                  <a:gd name="connsiteX16" fmla="*/ 1026474 w 1585746"/>
                  <a:gd name="connsiteY16" fmla="*/ 43054 h 1768688"/>
                  <a:gd name="connsiteX17" fmla="*/ 1383413 w 1585746"/>
                  <a:gd name="connsiteY17" fmla="*/ 321198 h 1768688"/>
                  <a:gd name="connsiteX18" fmla="*/ 1534262 w 1585746"/>
                  <a:gd name="connsiteY18" fmla="*/ 564978 h 1768688"/>
                  <a:gd name="connsiteX19" fmla="*/ 1584918 w 1585746"/>
                  <a:gd name="connsiteY19" fmla="*/ 867506 h 1768688"/>
                  <a:gd name="connsiteX20" fmla="*/ 1501164 w 1585746"/>
                  <a:gd name="connsiteY20" fmla="*/ 1330663 h 1768688"/>
                  <a:gd name="connsiteX21" fmla="*/ 1525161 w 1585746"/>
                  <a:gd name="connsiteY21" fmla="*/ 1610706 h 1768688"/>
                  <a:gd name="connsiteX22" fmla="*/ 1466849 w 1585746"/>
                  <a:gd name="connsiteY22" fmla="*/ 1757593 h 1768688"/>
                  <a:gd name="connsiteX0" fmla="*/ 1357250 w 1585746"/>
                  <a:gd name="connsiteY0" fmla="*/ 1767577 h 1768688"/>
                  <a:gd name="connsiteX1" fmla="*/ 1053531 w 1585746"/>
                  <a:gd name="connsiteY1" fmla="*/ 1541825 h 1768688"/>
                  <a:gd name="connsiteX2" fmla="*/ 886265 w 1585746"/>
                  <a:gd name="connsiteY2" fmla="*/ 1478335 h 1768688"/>
                  <a:gd name="connsiteX3" fmla="*/ 601052 w 1585746"/>
                  <a:gd name="connsiteY3" fmla="*/ 1670414 h 1768688"/>
                  <a:gd name="connsiteX4" fmla="*/ 484900 w 1585746"/>
                  <a:gd name="connsiteY4" fmla="*/ 1736134 h 1768688"/>
                  <a:gd name="connsiteX5" fmla="*/ 300687 w 1585746"/>
                  <a:gd name="connsiteY5" fmla="*/ 1759074 h 1768688"/>
                  <a:gd name="connsiteX6" fmla="*/ 109506 w 1585746"/>
                  <a:gd name="connsiteY6" fmla="*/ 1650432 h 1768688"/>
                  <a:gd name="connsiteX7" fmla="*/ 71331 w 1585746"/>
                  <a:gd name="connsiteY7" fmla="*/ 1230499 h 1768688"/>
                  <a:gd name="connsiteX8" fmla="*/ 58707 w 1585746"/>
                  <a:gd name="connsiteY8" fmla="*/ 1143926 h 1768688"/>
                  <a:gd name="connsiteX9" fmla="*/ 4346 w 1585746"/>
                  <a:gd name="connsiteY9" fmla="*/ 562689 h 1768688"/>
                  <a:gd name="connsiteX10" fmla="*/ 171182 w 1585746"/>
                  <a:gd name="connsiteY10" fmla="*/ 156069 h 1768688"/>
                  <a:gd name="connsiteX11" fmla="*/ 410691 w 1585746"/>
                  <a:gd name="connsiteY11" fmla="*/ 360558 h 1768688"/>
                  <a:gd name="connsiteX12" fmla="*/ 522150 w 1585746"/>
                  <a:gd name="connsiteY12" fmla="*/ 94536 h 1768688"/>
                  <a:gd name="connsiteX13" fmla="*/ 601276 w 1585746"/>
                  <a:gd name="connsiteY13" fmla="*/ 1125 h 1768688"/>
                  <a:gd name="connsiteX14" fmla="*/ 767556 w 1585746"/>
                  <a:gd name="connsiteY14" fmla="*/ 155056 h 1768688"/>
                  <a:gd name="connsiteX15" fmla="*/ 890578 w 1585746"/>
                  <a:gd name="connsiteY15" fmla="*/ 376171 h 1768688"/>
                  <a:gd name="connsiteX16" fmla="*/ 1026474 w 1585746"/>
                  <a:gd name="connsiteY16" fmla="*/ 43054 h 1768688"/>
                  <a:gd name="connsiteX17" fmla="*/ 1383413 w 1585746"/>
                  <a:gd name="connsiteY17" fmla="*/ 321198 h 1768688"/>
                  <a:gd name="connsiteX18" fmla="*/ 1534262 w 1585746"/>
                  <a:gd name="connsiteY18" fmla="*/ 564978 h 1768688"/>
                  <a:gd name="connsiteX19" fmla="*/ 1584918 w 1585746"/>
                  <a:gd name="connsiteY19" fmla="*/ 867506 h 1768688"/>
                  <a:gd name="connsiteX20" fmla="*/ 1501164 w 1585746"/>
                  <a:gd name="connsiteY20" fmla="*/ 1330663 h 1768688"/>
                  <a:gd name="connsiteX21" fmla="*/ 1525161 w 1585746"/>
                  <a:gd name="connsiteY21" fmla="*/ 1610706 h 1768688"/>
                  <a:gd name="connsiteX22" fmla="*/ 1466849 w 1585746"/>
                  <a:gd name="connsiteY22" fmla="*/ 1757593 h 1768688"/>
                  <a:gd name="connsiteX0" fmla="*/ 1357250 w 1585746"/>
                  <a:gd name="connsiteY0" fmla="*/ 1767577 h 1768688"/>
                  <a:gd name="connsiteX1" fmla="*/ 1053531 w 1585746"/>
                  <a:gd name="connsiteY1" fmla="*/ 1541825 h 1768688"/>
                  <a:gd name="connsiteX2" fmla="*/ 886265 w 1585746"/>
                  <a:gd name="connsiteY2" fmla="*/ 1478335 h 1768688"/>
                  <a:gd name="connsiteX3" fmla="*/ 601052 w 1585746"/>
                  <a:gd name="connsiteY3" fmla="*/ 1670414 h 1768688"/>
                  <a:gd name="connsiteX4" fmla="*/ 484900 w 1585746"/>
                  <a:gd name="connsiteY4" fmla="*/ 1736134 h 1768688"/>
                  <a:gd name="connsiteX5" fmla="*/ 300687 w 1585746"/>
                  <a:gd name="connsiteY5" fmla="*/ 1759074 h 1768688"/>
                  <a:gd name="connsiteX6" fmla="*/ 109506 w 1585746"/>
                  <a:gd name="connsiteY6" fmla="*/ 1650432 h 1768688"/>
                  <a:gd name="connsiteX7" fmla="*/ 71331 w 1585746"/>
                  <a:gd name="connsiteY7" fmla="*/ 1230499 h 1768688"/>
                  <a:gd name="connsiteX8" fmla="*/ 58707 w 1585746"/>
                  <a:gd name="connsiteY8" fmla="*/ 1143926 h 1768688"/>
                  <a:gd name="connsiteX9" fmla="*/ 4346 w 1585746"/>
                  <a:gd name="connsiteY9" fmla="*/ 562689 h 1768688"/>
                  <a:gd name="connsiteX10" fmla="*/ 171182 w 1585746"/>
                  <a:gd name="connsiteY10" fmla="*/ 156069 h 1768688"/>
                  <a:gd name="connsiteX11" fmla="*/ 410691 w 1585746"/>
                  <a:gd name="connsiteY11" fmla="*/ 360558 h 1768688"/>
                  <a:gd name="connsiteX12" fmla="*/ 522150 w 1585746"/>
                  <a:gd name="connsiteY12" fmla="*/ 94536 h 1768688"/>
                  <a:gd name="connsiteX13" fmla="*/ 601276 w 1585746"/>
                  <a:gd name="connsiteY13" fmla="*/ 1125 h 1768688"/>
                  <a:gd name="connsiteX14" fmla="*/ 767556 w 1585746"/>
                  <a:gd name="connsiteY14" fmla="*/ 155056 h 1768688"/>
                  <a:gd name="connsiteX15" fmla="*/ 890578 w 1585746"/>
                  <a:gd name="connsiteY15" fmla="*/ 376171 h 1768688"/>
                  <a:gd name="connsiteX16" fmla="*/ 1026474 w 1585746"/>
                  <a:gd name="connsiteY16" fmla="*/ 43054 h 1768688"/>
                  <a:gd name="connsiteX17" fmla="*/ 1383413 w 1585746"/>
                  <a:gd name="connsiteY17" fmla="*/ 321198 h 1768688"/>
                  <a:gd name="connsiteX18" fmla="*/ 1534262 w 1585746"/>
                  <a:gd name="connsiteY18" fmla="*/ 564978 h 1768688"/>
                  <a:gd name="connsiteX19" fmla="*/ 1584918 w 1585746"/>
                  <a:gd name="connsiteY19" fmla="*/ 867506 h 1768688"/>
                  <a:gd name="connsiteX20" fmla="*/ 1501164 w 1585746"/>
                  <a:gd name="connsiteY20" fmla="*/ 1330663 h 1768688"/>
                  <a:gd name="connsiteX21" fmla="*/ 1525161 w 1585746"/>
                  <a:gd name="connsiteY21" fmla="*/ 1610706 h 1768688"/>
                  <a:gd name="connsiteX22" fmla="*/ 1466849 w 1585746"/>
                  <a:gd name="connsiteY22" fmla="*/ 1757593 h 1768688"/>
                  <a:gd name="connsiteX0" fmla="*/ 1357250 w 1585746"/>
                  <a:gd name="connsiteY0" fmla="*/ 1767577 h 1768688"/>
                  <a:gd name="connsiteX1" fmla="*/ 1053531 w 1585746"/>
                  <a:gd name="connsiteY1" fmla="*/ 1541825 h 1768688"/>
                  <a:gd name="connsiteX2" fmla="*/ 886265 w 1585746"/>
                  <a:gd name="connsiteY2" fmla="*/ 1478335 h 1768688"/>
                  <a:gd name="connsiteX3" fmla="*/ 601052 w 1585746"/>
                  <a:gd name="connsiteY3" fmla="*/ 1670414 h 1768688"/>
                  <a:gd name="connsiteX4" fmla="*/ 484900 w 1585746"/>
                  <a:gd name="connsiteY4" fmla="*/ 1736134 h 1768688"/>
                  <a:gd name="connsiteX5" fmla="*/ 300687 w 1585746"/>
                  <a:gd name="connsiteY5" fmla="*/ 1759074 h 1768688"/>
                  <a:gd name="connsiteX6" fmla="*/ 109506 w 1585746"/>
                  <a:gd name="connsiteY6" fmla="*/ 1650432 h 1768688"/>
                  <a:gd name="connsiteX7" fmla="*/ 71331 w 1585746"/>
                  <a:gd name="connsiteY7" fmla="*/ 1230499 h 1768688"/>
                  <a:gd name="connsiteX8" fmla="*/ 58707 w 1585746"/>
                  <a:gd name="connsiteY8" fmla="*/ 1143926 h 1768688"/>
                  <a:gd name="connsiteX9" fmla="*/ 4346 w 1585746"/>
                  <a:gd name="connsiteY9" fmla="*/ 562689 h 1768688"/>
                  <a:gd name="connsiteX10" fmla="*/ 171182 w 1585746"/>
                  <a:gd name="connsiteY10" fmla="*/ 156069 h 1768688"/>
                  <a:gd name="connsiteX11" fmla="*/ 410691 w 1585746"/>
                  <a:gd name="connsiteY11" fmla="*/ 360558 h 1768688"/>
                  <a:gd name="connsiteX12" fmla="*/ 522150 w 1585746"/>
                  <a:gd name="connsiteY12" fmla="*/ 94536 h 1768688"/>
                  <a:gd name="connsiteX13" fmla="*/ 601276 w 1585746"/>
                  <a:gd name="connsiteY13" fmla="*/ 1125 h 1768688"/>
                  <a:gd name="connsiteX14" fmla="*/ 767556 w 1585746"/>
                  <a:gd name="connsiteY14" fmla="*/ 155056 h 1768688"/>
                  <a:gd name="connsiteX15" fmla="*/ 890578 w 1585746"/>
                  <a:gd name="connsiteY15" fmla="*/ 376171 h 1768688"/>
                  <a:gd name="connsiteX16" fmla="*/ 1026474 w 1585746"/>
                  <a:gd name="connsiteY16" fmla="*/ 43054 h 1768688"/>
                  <a:gd name="connsiteX17" fmla="*/ 1383413 w 1585746"/>
                  <a:gd name="connsiteY17" fmla="*/ 321198 h 1768688"/>
                  <a:gd name="connsiteX18" fmla="*/ 1534262 w 1585746"/>
                  <a:gd name="connsiteY18" fmla="*/ 564978 h 1768688"/>
                  <a:gd name="connsiteX19" fmla="*/ 1584918 w 1585746"/>
                  <a:gd name="connsiteY19" fmla="*/ 867506 h 1768688"/>
                  <a:gd name="connsiteX20" fmla="*/ 1501164 w 1585746"/>
                  <a:gd name="connsiteY20" fmla="*/ 1330663 h 1768688"/>
                  <a:gd name="connsiteX21" fmla="*/ 1525161 w 1585746"/>
                  <a:gd name="connsiteY21" fmla="*/ 1610706 h 1768688"/>
                  <a:gd name="connsiteX22" fmla="*/ 1447530 w 1585746"/>
                  <a:gd name="connsiteY22" fmla="*/ 1761659 h 1768688"/>
                  <a:gd name="connsiteX0" fmla="*/ 1357250 w 1585746"/>
                  <a:gd name="connsiteY0" fmla="*/ 1767577 h 1768688"/>
                  <a:gd name="connsiteX1" fmla="*/ 1053531 w 1585746"/>
                  <a:gd name="connsiteY1" fmla="*/ 1541825 h 1768688"/>
                  <a:gd name="connsiteX2" fmla="*/ 886265 w 1585746"/>
                  <a:gd name="connsiteY2" fmla="*/ 1478335 h 1768688"/>
                  <a:gd name="connsiteX3" fmla="*/ 601052 w 1585746"/>
                  <a:gd name="connsiteY3" fmla="*/ 1670414 h 1768688"/>
                  <a:gd name="connsiteX4" fmla="*/ 484900 w 1585746"/>
                  <a:gd name="connsiteY4" fmla="*/ 1736134 h 1768688"/>
                  <a:gd name="connsiteX5" fmla="*/ 300687 w 1585746"/>
                  <a:gd name="connsiteY5" fmla="*/ 1759074 h 1768688"/>
                  <a:gd name="connsiteX6" fmla="*/ 109506 w 1585746"/>
                  <a:gd name="connsiteY6" fmla="*/ 1650432 h 1768688"/>
                  <a:gd name="connsiteX7" fmla="*/ 71331 w 1585746"/>
                  <a:gd name="connsiteY7" fmla="*/ 1230499 h 1768688"/>
                  <a:gd name="connsiteX8" fmla="*/ 58707 w 1585746"/>
                  <a:gd name="connsiteY8" fmla="*/ 1143926 h 1768688"/>
                  <a:gd name="connsiteX9" fmla="*/ 4346 w 1585746"/>
                  <a:gd name="connsiteY9" fmla="*/ 562689 h 1768688"/>
                  <a:gd name="connsiteX10" fmla="*/ 171182 w 1585746"/>
                  <a:gd name="connsiteY10" fmla="*/ 156069 h 1768688"/>
                  <a:gd name="connsiteX11" fmla="*/ 410691 w 1585746"/>
                  <a:gd name="connsiteY11" fmla="*/ 360558 h 1768688"/>
                  <a:gd name="connsiteX12" fmla="*/ 522150 w 1585746"/>
                  <a:gd name="connsiteY12" fmla="*/ 94536 h 1768688"/>
                  <a:gd name="connsiteX13" fmla="*/ 601276 w 1585746"/>
                  <a:gd name="connsiteY13" fmla="*/ 1125 h 1768688"/>
                  <a:gd name="connsiteX14" fmla="*/ 767556 w 1585746"/>
                  <a:gd name="connsiteY14" fmla="*/ 155056 h 1768688"/>
                  <a:gd name="connsiteX15" fmla="*/ 890578 w 1585746"/>
                  <a:gd name="connsiteY15" fmla="*/ 376171 h 1768688"/>
                  <a:gd name="connsiteX16" fmla="*/ 1026474 w 1585746"/>
                  <a:gd name="connsiteY16" fmla="*/ 43054 h 1768688"/>
                  <a:gd name="connsiteX17" fmla="*/ 1383413 w 1585746"/>
                  <a:gd name="connsiteY17" fmla="*/ 321198 h 1768688"/>
                  <a:gd name="connsiteX18" fmla="*/ 1534262 w 1585746"/>
                  <a:gd name="connsiteY18" fmla="*/ 564978 h 1768688"/>
                  <a:gd name="connsiteX19" fmla="*/ 1584918 w 1585746"/>
                  <a:gd name="connsiteY19" fmla="*/ 867506 h 1768688"/>
                  <a:gd name="connsiteX20" fmla="*/ 1501164 w 1585746"/>
                  <a:gd name="connsiteY20" fmla="*/ 1330663 h 1768688"/>
                  <a:gd name="connsiteX21" fmla="*/ 1525161 w 1585746"/>
                  <a:gd name="connsiteY21" fmla="*/ 1610706 h 1768688"/>
                  <a:gd name="connsiteX22" fmla="*/ 1360596 w 1585746"/>
                  <a:gd name="connsiteY22" fmla="*/ 1757593 h 1768688"/>
                  <a:gd name="connsiteX0" fmla="*/ 1357250 w 1585746"/>
                  <a:gd name="connsiteY0" fmla="*/ 1767577 h 1768688"/>
                  <a:gd name="connsiteX1" fmla="*/ 1053531 w 1585746"/>
                  <a:gd name="connsiteY1" fmla="*/ 1541825 h 1768688"/>
                  <a:gd name="connsiteX2" fmla="*/ 886265 w 1585746"/>
                  <a:gd name="connsiteY2" fmla="*/ 1478335 h 1768688"/>
                  <a:gd name="connsiteX3" fmla="*/ 601052 w 1585746"/>
                  <a:gd name="connsiteY3" fmla="*/ 1670414 h 1768688"/>
                  <a:gd name="connsiteX4" fmla="*/ 484900 w 1585746"/>
                  <a:gd name="connsiteY4" fmla="*/ 1736134 h 1768688"/>
                  <a:gd name="connsiteX5" fmla="*/ 300687 w 1585746"/>
                  <a:gd name="connsiteY5" fmla="*/ 1759074 h 1768688"/>
                  <a:gd name="connsiteX6" fmla="*/ 109506 w 1585746"/>
                  <a:gd name="connsiteY6" fmla="*/ 1650432 h 1768688"/>
                  <a:gd name="connsiteX7" fmla="*/ 65981 w 1585746"/>
                  <a:gd name="connsiteY7" fmla="*/ 1210232 h 1768688"/>
                  <a:gd name="connsiteX8" fmla="*/ 58707 w 1585746"/>
                  <a:gd name="connsiteY8" fmla="*/ 1143926 h 1768688"/>
                  <a:gd name="connsiteX9" fmla="*/ 4346 w 1585746"/>
                  <a:gd name="connsiteY9" fmla="*/ 562689 h 1768688"/>
                  <a:gd name="connsiteX10" fmla="*/ 171182 w 1585746"/>
                  <a:gd name="connsiteY10" fmla="*/ 156069 h 1768688"/>
                  <a:gd name="connsiteX11" fmla="*/ 410691 w 1585746"/>
                  <a:gd name="connsiteY11" fmla="*/ 360558 h 1768688"/>
                  <a:gd name="connsiteX12" fmla="*/ 522150 w 1585746"/>
                  <a:gd name="connsiteY12" fmla="*/ 94536 h 1768688"/>
                  <a:gd name="connsiteX13" fmla="*/ 601276 w 1585746"/>
                  <a:gd name="connsiteY13" fmla="*/ 1125 h 1768688"/>
                  <a:gd name="connsiteX14" fmla="*/ 767556 w 1585746"/>
                  <a:gd name="connsiteY14" fmla="*/ 155056 h 1768688"/>
                  <a:gd name="connsiteX15" fmla="*/ 890578 w 1585746"/>
                  <a:gd name="connsiteY15" fmla="*/ 376171 h 1768688"/>
                  <a:gd name="connsiteX16" fmla="*/ 1026474 w 1585746"/>
                  <a:gd name="connsiteY16" fmla="*/ 43054 h 1768688"/>
                  <a:gd name="connsiteX17" fmla="*/ 1383413 w 1585746"/>
                  <a:gd name="connsiteY17" fmla="*/ 321198 h 1768688"/>
                  <a:gd name="connsiteX18" fmla="*/ 1534262 w 1585746"/>
                  <a:gd name="connsiteY18" fmla="*/ 564978 h 1768688"/>
                  <a:gd name="connsiteX19" fmla="*/ 1584918 w 1585746"/>
                  <a:gd name="connsiteY19" fmla="*/ 867506 h 1768688"/>
                  <a:gd name="connsiteX20" fmla="*/ 1501164 w 1585746"/>
                  <a:gd name="connsiteY20" fmla="*/ 1330663 h 1768688"/>
                  <a:gd name="connsiteX21" fmla="*/ 1525161 w 1585746"/>
                  <a:gd name="connsiteY21" fmla="*/ 1610706 h 1768688"/>
                  <a:gd name="connsiteX22" fmla="*/ 1360596 w 1585746"/>
                  <a:gd name="connsiteY22" fmla="*/ 1757593 h 1768688"/>
                  <a:gd name="connsiteX0" fmla="*/ 1357250 w 1585746"/>
                  <a:gd name="connsiteY0" fmla="*/ 1767577 h 1768688"/>
                  <a:gd name="connsiteX1" fmla="*/ 1053531 w 1585746"/>
                  <a:gd name="connsiteY1" fmla="*/ 1541825 h 1768688"/>
                  <a:gd name="connsiteX2" fmla="*/ 886265 w 1585746"/>
                  <a:gd name="connsiteY2" fmla="*/ 1478335 h 1768688"/>
                  <a:gd name="connsiteX3" fmla="*/ 601052 w 1585746"/>
                  <a:gd name="connsiteY3" fmla="*/ 1670414 h 1768688"/>
                  <a:gd name="connsiteX4" fmla="*/ 484900 w 1585746"/>
                  <a:gd name="connsiteY4" fmla="*/ 1736134 h 1768688"/>
                  <a:gd name="connsiteX5" fmla="*/ 300687 w 1585746"/>
                  <a:gd name="connsiteY5" fmla="*/ 1759074 h 1768688"/>
                  <a:gd name="connsiteX6" fmla="*/ 109506 w 1585746"/>
                  <a:gd name="connsiteY6" fmla="*/ 1650432 h 1768688"/>
                  <a:gd name="connsiteX7" fmla="*/ 74007 w 1585746"/>
                  <a:gd name="connsiteY7" fmla="*/ 1200099 h 1768688"/>
                  <a:gd name="connsiteX8" fmla="*/ 58707 w 1585746"/>
                  <a:gd name="connsiteY8" fmla="*/ 1143926 h 1768688"/>
                  <a:gd name="connsiteX9" fmla="*/ 4346 w 1585746"/>
                  <a:gd name="connsiteY9" fmla="*/ 562689 h 1768688"/>
                  <a:gd name="connsiteX10" fmla="*/ 171182 w 1585746"/>
                  <a:gd name="connsiteY10" fmla="*/ 156069 h 1768688"/>
                  <a:gd name="connsiteX11" fmla="*/ 410691 w 1585746"/>
                  <a:gd name="connsiteY11" fmla="*/ 360558 h 1768688"/>
                  <a:gd name="connsiteX12" fmla="*/ 522150 w 1585746"/>
                  <a:gd name="connsiteY12" fmla="*/ 94536 h 1768688"/>
                  <a:gd name="connsiteX13" fmla="*/ 601276 w 1585746"/>
                  <a:gd name="connsiteY13" fmla="*/ 1125 h 1768688"/>
                  <a:gd name="connsiteX14" fmla="*/ 767556 w 1585746"/>
                  <a:gd name="connsiteY14" fmla="*/ 155056 h 1768688"/>
                  <a:gd name="connsiteX15" fmla="*/ 890578 w 1585746"/>
                  <a:gd name="connsiteY15" fmla="*/ 376171 h 1768688"/>
                  <a:gd name="connsiteX16" fmla="*/ 1026474 w 1585746"/>
                  <a:gd name="connsiteY16" fmla="*/ 43054 h 1768688"/>
                  <a:gd name="connsiteX17" fmla="*/ 1383413 w 1585746"/>
                  <a:gd name="connsiteY17" fmla="*/ 321198 h 1768688"/>
                  <a:gd name="connsiteX18" fmla="*/ 1534262 w 1585746"/>
                  <a:gd name="connsiteY18" fmla="*/ 564978 h 1768688"/>
                  <a:gd name="connsiteX19" fmla="*/ 1584918 w 1585746"/>
                  <a:gd name="connsiteY19" fmla="*/ 867506 h 1768688"/>
                  <a:gd name="connsiteX20" fmla="*/ 1501164 w 1585746"/>
                  <a:gd name="connsiteY20" fmla="*/ 1330663 h 1768688"/>
                  <a:gd name="connsiteX21" fmla="*/ 1525161 w 1585746"/>
                  <a:gd name="connsiteY21" fmla="*/ 1610706 h 1768688"/>
                  <a:gd name="connsiteX22" fmla="*/ 1360596 w 1585746"/>
                  <a:gd name="connsiteY22" fmla="*/ 1757593 h 1768688"/>
                  <a:gd name="connsiteX0" fmla="*/ 1355367 w 1583863"/>
                  <a:gd name="connsiteY0" fmla="*/ 1767577 h 1768688"/>
                  <a:gd name="connsiteX1" fmla="*/ 1051648 w 1583863"/>
                  <a:gd name="connsiteY1" fmla="*/ 1541825 h 1768688"/>
                  <a:gd name="connsiteX2" fmla="*/ 884382 w 1583863"/>
                  <a:gd name="connsiteY2" fmla="*/ 1478335 h 1768688"/>
                  <a:gd name="connsiteX3" fmla="*/ 599169 w 1583863"/>
                  <a:gd name="connsiteY3" fmla="*/ 1670414 h 1768688"/>
                  <a:gd name="connsiteX4" fmla="*/ 483017 w 1583863"/>
                  <a:gd name="connsiteY4" fmla="*/ 1736134 h 1768688"/>
                  <a:gd name="connsiteX5" fmla="*/ 298804 w 1583863"/>
                  <a:gd name="connsiteY5" fmla="*/ 1759074 h 1768688"/>
                  <a:gd name="connsiteX6" fmla="*/ 107623 w 1583863"/>
                  <a:gd name="connsiteY6" fmla="*/ 1650432 h 1768688"/>
                  <a:gd name="connsiteX7" fmla="*/ 72124 w 1583863"/>
                  <a:gd name="connsiteY7" fmla="*/ 1200099 h 1768688"/>
                  <a:gd name="connsiteX8" fmla="*/ 2463 w 1583863"/>
                  <a:gd name="connsiteY8" fmla="*/ 562689 h 1768688"/>
                  <a:gd name="connsiteX9" fmla="*/ 169299 w 1583863"/>
                  <a:gd name="connsiteY9" fmla="*/ 156069 h 1768688"/>
                  <a:gd name="connsiteX10" fmla="*/ 408808 w 1583863"/>
                  <a:gd name="connsiteY10" fmla="*/ 360558 h 1768688"/>
                  <a:gd name="connsiteX11" fmla="*/ 520267 w 1583863"/>
                  <a:gd name="connsiteY11" fmla="*/ 94536 h 1768688"/>
                  <a:gd name="connsiteX12" fmla="*/ 599393 w 1583863"/>
                  <a:gd name="connsiteY12" fmla="*/ 1125 h 1768688"/>
                  <a:gd name="connsiteX13" fmla="*/ 765673 w 1583863"/>
                  <a:gd name="connsiteY13" fmla="*/ 155056 h 1768688"/>
                  <a:gd name="connsiteX14" fmla="*/ 888695 w 1583863"/>
                  <a:gd name="connsiteY14" fmla="*/ 376171 h 1768688"/>
                  <a:gd name="connsiteX15" fmla="*/ 1024591 w 1583863"/>
                  <a:gd name="connsiteY15" fmla="*/ 43054 h 1768688"/>
                  <a:gd name="connsiteX16" fmla="*/ 1381530 w 1583863"/>
                  <a:gd name="connsiteY16" fmla="*/ 321198 h 1768688"/>
                  <a:gd name="connsiteX17" fmla="*/ 1532379 w 1583863"/>
                  <a:gd name="connsiteY17" fmla="*/ 564978 h 1768688"/>
                  <a:gd name="connsiteX18" fmla="*/ 1583035 w 1583863"/>
                  <a:gd name="connsiteY18" fmla="*/ 867506 h 1768688"/>
                  <a:gd name="connsiteX19" fmla="*/ 1499281 w 1583863"/>
                  <a:gd name="connsiteY19" fmla="*/ 1330663 h 1768688"/>
                  <a:gd name="connsiteX20" fmla="*/ 1523278 w 1583863"/>
                  <a:gd name="connsiteY20" fmla="*/ 1610706 h 1768688"/>
                  <a:gd name="connsiteX21" fmla="*/ 1358713 w 1583863"/>
                  <a:gd name="connsiteY21" fmla="*/ 1757593 h 1768688"/>
                  <a:gd name="connsiteX0" fmla="*/ 1355367 w 1583863"/>
                  <a:gd name="connsiteY0" fmla="*/ 1767577 h 1768605"/>
                  <a:gd name="connsiteX1" fmla="*/ 1032922 w 1583863"/>
                  <a:gd name="connsiteY1" fmla="*/ 1524935 h 1768605"/>
                  <a:gd name="connsiteX2" fmla="*/ 884382 w 1583863"/>
                  <a:gd name="connsiteY2" fmla="*/ 1478335 h 1768605"/>
                  <a:gd name="connsiteX3" fmla="*/ 599169 w 1583863"/>
                  <a:gd name="connsiteY3" fmla="*/ 1670414 h 1768605"/>
                  <a:gd name="connsiteX4" fmla="*/ 483017 w 1583863"/>
                  <a:gd name="connsiteY4" fmla="*/ 1736134 h 1768605"/>
                  <a:gd name="connsiteX5" fmla="*/ 298804 w 1583863"/>
                  <a:gd name="connsiteY5" fmla="*/ 1759074 h 1768605"/>
                  <a:gd name="connsiteX6" fmla="*/ 107623 w 1583863"/>
                  <a:gd name="connsiteY6" fmla="*/ 1650432 h 1768605"/>
                  <a:gd name="connsiteX7" fmla="*/ 72124 w 1583863"/>
                  <a:gd name="connsiteY7" fmla="*/ 1200099 h 1768605"/>
                  <a:gd name="connsiteX8" fmla="*/ 2463 w 1583863"/>
                  <a:gd name="connsiteY8" fmla="*/ 562689 h 1768605"/>
                  <a:gd name="connsiteX9" fmla="*/ 169299 w 1583863"/>
                  <a:gd name="connsiteY9" fmla="*/ 156069 h 1768605"/>
                  <a:gd name="connsiteX10" fmla="*/ 408808 w 1583863"/>
                  <a:gd name="connsiteY10" fmla="*/ 360558 h 1768605"/>
                  <a:gd name="connsiteX11" fmla="*/ 520267 w 1583863"/>
                  <a:gd name="connsiteY11" fmla="*/ 94536 h 1768605"/>
                  <a:gd name="connsiteX12" fmla="*/ 599393 w 1583863"/>
                  <a:gd name="connsiteY12" fmla="*/ 1125 h 1768605"/>
                  <a:gd name="connsiteX13" fmla="*/ 765673 w 1583863"/>
                  <a:gd name="connsiteY13" fmla="*/ 155056 h 1768605"/>
                  <a:gd name="connsiteX14" fmla="*/ 888695 w 1583863"/>
                  <a:gd name="connsiteY14" fmla="*/ 376171 h 1768605"/>
                  <a:gd name="connsiteX15" fmla="*/ 1024591 w 1583863"/>
                  <a:gd name="connsiteY15" fmla="*/ 43054 h 1768605"/>
                  <a:gd name="connsiteX16" fmla="*/ 1381530 w 1583863"/>
                  <a:gd name="connsiteY16" fmla="*/ 321198 h 1768605"/>
                  <a:gd name="connsiteX17" fmla="*/ 1532379 w 1583863"/>
                  <a:gd name="connsiteY17" fmla="*/ 564978 h 1768605"/>
                  <a:gd name="connsiteX18" fmla="*/ 1583035 w 1583863"/>
                  <a:gd name="connsiteY18" fmla="*/ 867506 h 1768605"/>
                  <a:gd name="connsiteX19" fmla="*/ 1499281 w 1583863"/>
                  <a:gd name="connsiteY19" fmla="*/ 1330663 h 1768605"/>
                  <a:gd name="connsiteX20" fmla="*/ 1523278 w 1583863"/>
                  <a:gd name="connsiteY20" fmla="*/ 1610706 h 1768605"/>
                  <a:gd name="connsiteX21" fmla="*/ 1358713 w 1583863"/>
                  <a:gd name="connsiteY21" fmla="*/ 1757593 h 1768605"/>
                  <a:gd name="connsiteX0" fmla="*/ 1355367 w 1583863"/>
                  <a:gd name="connsiteY0" fmla="*/ 1767577 h 1768605"/>
                  <a:gd name="connsiteX1" fmla="*/ 1032922 w 1583863"/>
                  <a:gd name="connsiteY1" fmla="*/ 1524935 h 1768605"/>
                  <a:gd name="connsiteX2" fmla="*/ 884382 w 1583863"/>
                  <a:gd name="connsiteY2" fmla="*/ 1478335 h 1768605"/>
                  <a:gd name="connsiteX3" fmla="*/ 599169 w 1583863"/>
                  <a:gd name="connsiteY3" fmla="*/ 1670414 h 1768605"/>
                  <a:gd name="connsiteX4" fmla="*/ 472317 w 1583863"/>
                  <a:gd name="connsiteY4" fmla="*/ 1742890 h 1768605"/>
                  <a:gd name="connsiteX5" fmla="*/ 298804 w 1583863"/>
                  <a:gd name="connsiteY5" fmla="*/ 1759074 h 1768605"/>
                  <a:gd name="connsiteX6" fmla="*/ 107623 w 1583863"/>
                  <a:gd name="connsiteY6" fmla="*/ 1650432 h 1768605"/>
                  <a:gd name="connsiteX7" fmla="*/ 72124 w 1583863"/>
                  <a:gd name="connsiteY7" fmla="*/ 1200099 h 1768605"/>
                  <a:gd name="connsiteX8" fmla="*/ 2463 w 1583863"/>
                  <a:gd name="connsiteY8" fmla="*/ 562689 h 1768605"/>
                  <a:gd name="connsiteX9" fmla="*/ 169299 w 1583863"/>
                  <a:gd name="connsiteY9" fmla="*/ 156069 h 1768605"/>
                  <a:gd name="connsiteX10" fmla="*/ 408808 w 1583863"/>
                  <a:gd name="connsiteY10" fmla="*/ 360558 h 1768605"/>
                  <a:gd name="connsiteX11" fmla="*/ 520267 w 1583863"/>
                  <a:gd name="connsiteY11" fmla="*/ 94536 h 1768605"/>
                  <a:gd name="connsiteX12" fmla="*/ 599393 w 1583863"/>
                  <a:gd name="connsiteY12" fmla="*/ 1125 h 1768605"/>
                  <a:gd name="connsiteX13" fmla="*/ 765673 w 1583863"/>
                  <a:gd name="connsiteY13" fmla="*/ 155056 h 1768605"/>
                  <a:gd name="connsiteX14" fmla="*/ 888695 w 1583863"/>
                  <a:gd name="connsiteY14" fmla="*/ 376171 h 1768605"/>
                  <a:gd name="connsiteX15" fmla="*/ 1024591 w 1583863"/>
                  <a:gd name="connsiteY15" fmla="*/ 43054 h 1768605"/>
                  <a:gd name="connsiteX16" fmla="*/ 1381530 w 1583863"/>
                  <a:gd name="connsiteY16" fmla="*/ 321198 h 1768605"/>
                  <a:gd name="connsiteX17" fmla="*/ 1532379 w 1583863"/>
                  <a:gd name="connsiteY17" fmla="*/ 564978 h 1768605"/>
                  <a:gd name="connsiteX18" fmla="*/ 1583035 w 1583863"/>
                  <a:gd name="connsiteY18" fmla="*/ 867506 h 1768605"/>
                  <a:gd name="connsiteX19" fmla="*/ 1499281 w 1583863"/>
                  <a:gd name="connsiteY19" fmla="*/ 1330663 h 1768605"/>
                  <a:gd name="connsiteX20" fmla="*/ 1523278 w 1583863"/>
                  <a:gd name="connsiteY20" fmla="*/ 1610706 h 1768605"/>
                  <a:gd name="connsiteX21" fmla="*/ 1358713 w 1583863"/>
                  <a:gd name="connsiteY21" fmla="*/ 1757593 h 1768605"/>
                  <a:gd name="connsiteX0" fmla="*/ 1355367 w 1583863"/>
                  <a:gd name="connsiteY0" fmla="*/ 1767577 h 1768605"/>
                  <a:gd name="connsiteX1" fmla="*/ 1032922 w 1583863"/>
                  <a:gd name="connsiteY1" fmla="*/ 1524935 h 1768605"/>
                  <a:gd name="connsiteX2" fmla="*/ 884382 w 1583863"/>
                  <a:gd name="connsiteY2" fmla="*/ 1478335 h 1768605"/>
                  <a:gd name="connsiteX3" fmla="*/ 599169 w 1583863"/>
                  <a:gd name="connsiteY3" fmla="*/ 1670414 h 1768605"/>
                  <a:gd name="connsiteX4" fmla="*/ 472317 w 1583863"/>
                  <a:gd name="connsiteY4" fmla="*/ 1742890 h 1768605"/>
                  <a:gd name="connsiteX5" fmla="*/ 298804 w 1583863"/>
                  <a:gd name="connsiteY5" fmla="*/ 1759074 h 1768605"/>
                  <a:gd name="connsiteX6" fmla="*/ 107623 w 1583863"/>
                  <a:gd name="connsiteY6" fmla="*/ 1650432 h 1768605"/>
                  <a:gd name="connsiteX7" fmla="*/ 72124 w 1583863"/>
                  <a:gd name="connsiteY7" fmla="*/ 1200099 h 1768605"/>
                  <a:gd name="connsiteX8" fmla="*/ 2463 w 1583863"/>
                  <a:gd name="connsiteY8" fmla="*/ 562689 h 1768605"/>
                  <a:gd name="connsiteX9" fmla="*/ 169299 w 1583863"/>
                  <a:gd name="connsiteY9" fmla="*/ 156069 h 1768605"/>
                  <a:gd name="connsiteX10" fmla="*/ 408808 w 1583863"/>
                  <a:gd name="connsiteY10" fmla="*/ 360558 h 1768605"/>
                  <a:gd name="connsiteX11" fmla="*/ 520267 w 1583863"/>
                  <a:gd name="connsiteY11" fmla="*/ 94536 h 1768605"/>
                  <a:gd name="connsiteX12" fmla="*/ 599393 w 1583863"/>
                  <a:gd name="connsiteY12" fmla="*/ 1125 h 1768605"/>
                  <a:gd name="connsiteX13" fmla="*/ 765673 w 1583863"/>
                  <a:gd name="connsiteY13" fmla="*/ 155056 h 1768605"/>
                  <a:gd name="connsiteX14" fmla="*/ 888695 w 1583863"/>
                  <a:gd name="connsiteY14" fmla="*/ 376171 h 1768605"/>
                  <a:gd name="connsiteX15" fmla="*/ 1024591 w 1583863"/>
                  <a:gd name="connsiteY15" fmla="*/ 43054 h 1768605"/>
                  <a:gd name="connsiteX16" fmla="*/ 1381530 w 1583863"/>
                  <a:gd name="connsiteY16" fmla="*/ 321198 h 1768605"/>
                  <a:gd name="connsiteX17" fmla="*/ 1532379 w 1583863"/>
                  <a:gd name="connsiteY17" fmla="*/ 564978 h 1768605"/>
                  <a:gd name="connsiteX18" fmla="*/ 1583035 w 1583863"/>
                  <a:gd name="connsiteY18" fmla="*/ 867506 h 1768605"/>
                  <a:gd name="connsiteX19" fmla="*/ 1499281 w 1583863"/>
                  <a:gd name="connsiteY19" fmla="*/ 1330663 h 1768605"/>
                  <a:gd name="connsiteX20" fmla="*/ 1523278 w 1583863"/>
                  <a:gd name="connsiteY20" fmla="*/ 1610706 h 1768605"/>
                  <a:gd name="connsiteX21" fmla="*/ 1358713 w 1583863"/>
                  <a:gd name="connsiteY21" fmla="*/ 1757593 h 1768605"/>
                  <a:gd name="connsiteX0" fmla="*/ 1355367 w 1583863"/>
                  <a:gd name="connsiteY0" fmla="*/ 1767577 h 1768605"/>
                  <a:gd name="connsiteX1" fmla="*/ 1032922 w 1583863"/>
                  <a:gd name="connsiteY1" fmla="*/ 1524935 h 1768605"/>
                  <a:gd name="connsiteX2" fmla="*/ 884382 w 1583863"/>
                  <a:gd name="connsiteY2" fmla="*/ 1478335 h 1768605"/>
                  <a:gd name="connsiteX3" fmla="*/ 599169 w 1583863"/>
                  <a:gd name="connsiteY3" fmla="*/ 1670414 h 1768605"/>
                  <a:gd name="connsiteX4" fmla="*/ 472317 w 1583863"/>
                  <a:gd name="connsiteY4" fmla="*/ 1742890 h 1768605"/>
                  <a:gd name="connsiteX5" fmla="*/ 298804 w 1583863"/>
                  <a:gd name="connsiteY5" fmla="*/ 1759074 h 1768605"/>
                  <a:gd name="connsiteX6" fmla="*/ 107623 w 1583863"/>
                  <a:gd name="connsiteY6" fmla="*/ 1650432 h 1768605"/>
                  <a:gd name="connsiteX7" fmla="*/ 72124 w 1583863"/>
                  <a:gd name="connsiteY7" fmla="*/ 1200099 h 1768605"/>
                  <a:gd name="connsiteX8" fmla="*/ 2463 w 1583863"/>
                  <a:gd name="connsiteY8" fmla="*/ 562689 h 1768605"/>
                  <a:gd name="connsiteX9" fmla="*/ 169299 w 1583863"/>
                  <a:gd name="connsiteY9" fmla="*/ 156069 h 1768605"/>
                  <a:gd name="connsiteX10" fmla="*/ 408808 w 1583863"/>
                  <a:gd name="connsiteY10" fmla="*/ 360558 h 1768605"/>
                  <a:gd name="connsiteX11" fmla="*/ 520267 w 1583863"/>
                  <a:gd name="connsiteY11" fmla="*/ 94536 h 1768605"/>
                  <a:gd name="connsiteX12" fmla="*/ 599393 w 1583863"/>
                  <a:gd name="connsiteY12" fmla="*/ 1125 h 1768605"/>
                  <a:gd name="connsiteX13" fmla="*/ 765673 w 1583863"/>
                  <a:gd name="connsiteY13" fmla="*/ 155056 h 1768605"/>
                  <a:gd name="connsiteX14" fmla="*/ 888695 w 1583863"/>
                  <a:gd name="connsiteY14" fmla="*/ 376171 h 1768605"/>
                  <a:gd name="connsiteX15" fmla="*/ 1024591 w 1583863"/>
                  <a:gd name="connsiteY15" fmla="*/ 43054 h 1768605"/>
                  <a:gd name="connsiteX16" fmla="*/ 1381530 w 1583863"/>
                  <a:gd name="connsiteY16" fmla="*/ 321198 h 1768605"/>
                  <a:gd name="connsiteX17" fmla="*/ 1532379 w 1583863"/>
                  <a:gd name="connsiteY17" fmla="*/ 564978 h 1768605"/>
                  <a:gd name="connsiteX18" fmla="*/ 1583035 w 1583863"/>
                  <a:gd name="connsiteY18" fmla="*/ 867506 h 1768605"/>
                  <a:gd name="connsiteX19" fmla="*/ 1499281 w 1583863"/>
                  <a:gd name="connsiteY19" fmla="*/ 1330663 h 1768605"/>
                  <a:gd name="connsiteX20" fmla="*/ 1523278 w 1583863"/>
                  <a:gd name="connsiteY20" fmla="*/ 1610706 h 1768605"/>
                  <a:gd name="connsiteX21" fmla="*/ 1358713 w 1583863"/>
                  <a:gd name="connsiteY21" fmla="*/ 1757593 h 1768605"/>
                  <a:gd name="connsiteX0" fmla="*/ 1355367 w 1583863"/>
                  <a:gd name="connsiteY0" fmla="*/ 1767577 h 1768605"/>
                  <a:gd name="connsiteX1" fmla="*/ 1032922 w 1583863"/>
                  <a:gd name="connsiteY1" fmla="*/ 1524935 h 1768605"/>
                  <a:gd name="connsiteX2" fmla="*/ 884382 w 1583863"/>
                  <a:gd name="connsiteY2" fmla="*/ 1478335 h 1768605"/>
                  <a:gd name="connsiteX3" fmla="*/ 599169 w 1583863"/>
                  <a:gd name="connsiteY3" fmla="*/ 1670414 h 1768605"/>
                  <a:gd name="connsiteX4" fmla="*/ 472317 w 1583863"/>
                  <a:gd name="connsiteY4" fmla="*/ 1742890 h 1768605"/>
                  <a:gd name="connsiteX5" fmla="*/ 298804 w 1583863"/>
                  <a:gd name="connsiteY5" fmla="*/ 1759074 h 1768605"/>
                  <a:gd name="connsiteX6" fmla="*/ 107623 w 1583863"/>
                  <a:gd name="connsiteY6" fmla="*/ 1650432 h 1768605"/>
                  <a:gd name="connsiteX7" fmla="*/ 72124 w 1583863"/>
                  <a:gd name="connsiteY7" fmla="*/ 1200099 h 1768605"/>
                  <a:gd name="connsiteX8" fmla="*/ 2463 w 1583863"/>
                  <a:gd name="connsiteY8" fmla="*/ 562689 h 1768605"/>
                  <a:gd name="connsiteX9" fmla="*/ 169299 w 1583863"/>
                  <a:gd name="connsiteY9" fmla="*/ 156069 h 1768605"/>
                  <a:gd name="connsiteX10" fmla="*/ 408808 w 1583863"/>
                  <a:gd name="connsiteY10" fmla="*/ 360558 h 1768605"/>
                  <a:gd name="connsiteX11" fmla="*/ 520267 w 1583863"/>
                  <a:gd name="connsiteY11" fmla="*/ 94536 h 1768605"/>
                  <a:gd name="connsiteX12" fmla="*/ 599393 w 1583863"/>
                  <a:gd name="connsiteY12" fmla="*/ 1125 h 1768605"/>
                  <a:gd name="connsiteX13" fmla="*/ 765673 w 1583863"/>
                  <a:gd name="connsiteY13" fmla="*/ 155056 h 1768605"/>
                  <a:gd name="connsiteX14" fmla="*/ 888695 w 1583863"/>
                  <a:gd name="connsiteY14" fmla="*/ 376171 h 1768605"/>
                  <a:gd name="connsiteX15" fmla="*/ 1024591 w 1583863"/>
                  <a:gd name="connsiteY15" fmla="*/ 43054 h 1768605"/>
                  <a:gd name="connsiteX16" fmla="*/ 1381530 w 1583863"/>
                  <a:gd name="connsiteY16" fmla="*/ 321198 h 1768605"/>
                  <a:gd name="connsiteX17" fmla="*/ 1532379 w 1583863"/>
                  <a:gd name="connsiteY17" fmla="*/ 564978 h 1768605"/>
                  <a:gd name="connsiteX18" fmla="*/ 1583035 w 1583863"/>
                  <a:gd name="connsiteY18" fmla="*/ 867506 h 1768605"/>
                  <a:gd name="connsiteX19" fmla="*/ 1499281 w 1583863"/>
                  <a:gd name="connsiteY19" fmla="*/ 1330663 h 1768605"/>
                  <a:gd name="connsiteX20" fmla="*/ 1523278 w 1583863"/>
                  <a:gd name="connsiteY20" fmla="*/ 1610706 h 1768605"/>
                  <a:gd name="connsiteX21" fmla="*/ 1455016 w 1583863"/>
                  <a:gd name="connsiteY21" fmla="*/ 1706926 h 1768605"/>
                  <a:gd name="connsiteX0" fmla="*/ 1355367 w 1583863"/>
                  <a:gd name="connsiteY0" fmla="*/ 1767577 h 1768605"/>
                  <a:gd name="connsiteX1" fmla="*/ 1032922 w 1583863"/>
                  <a:gd name="connsiteY1" fmla="*/ 1524935 h 1768605"/>
                  <a:gd name="connsiteX2" fmla="*/ 884382 w 1583863"/>
                  <a:gd name="connsiteY2" fmla="*/ 1478335 h 1768605"/>
                  <a:gd name="connsiteX3" fmla="*/ 599169 w 1583863"/>
                  <a:gd name="connsiteY3" fmla="*/ 1670414 h 1768605"/>
                  <a:gd name="connsiteX4" fmla="*/ 472317 w 1583863"/>
                  <a:gd name="connsiteY4" fmla="*/ 1742890 h 1768605"/>
                  <a:gd name="connsiteX5" fmla="*/ 298804 w 1583863"/>
                  <a:gd name="connsiteY5" fmla="*/ 1759074 h 1768605"/>
                  <a:gd name="connsiteX6" fmla="*/ 107623 w 1583863"/>
                  <a:gd name="connsiteY6" fmla="*/ 1650432 h 1768605"/>
                  <a:gd name="connsiteX7" fmla="*/ 72124 w 1583863"/>
                  <a:gd name="connsiteY7" fmla="*/ 1200099 h 1768605"/>
                  <a:gd name="connsiteX8" fmla="*/ 2463 w 1583863"/>
                  <a:gd name="connsiteY8" fmla="*/ 562689 h 1768605"/>
                  <a:gd name="connsiteX9" fmla="*/ 169299 w 1583863"/>
                  <a:gd name="connsiteY9" fmla="*/ 156069 h 1768605"/>
                  <a:gd name="connsiteX10" fmla="*/ 408808 w 1583863"/>
                  <a:gd name="connsiteY10" fmla="*/ 360558 h 1768605"/>
                  <a:gd name="connsiteX11" fmla="*/ 520267 w 1583863"/>
                  <a:gd name="connsiteY11" fmla="*/ 94536 h 1768605"/>
                  <a:gd name="connsiteX12" fmla="*/ 599393 w 1583863"/>
                  <a:gd name="connsiteY12" fmla="*/ 1125 h 1768605"/>
                  <a:gd name="connsiteX13" fmla="*/ 765673 w 1583863"/>
                  <a:gd name="connsiteY13" fmla="*/ 155056 h 1768605"/>
                  <a:gd name="connsiteX14" fmla="*/ 888695 w 1583863"/>
                  <a:gd name="connsiteY14" fmla="*/ 376171 h 1768605"/>
                  <a:gd name="connsiteX15" fmla="*/ 1024591 w 1583863"/>
                  <a:gd name="connsiteY15" fmla="*/ 43054 h 1768605"/>
                  <a:gd name="connsiteX16" fmla="*/ 1381530 w 1583863"/>
                  <a:gd name="connsiteY16" fmla="*/ 321198 h 1768605"/>
                  <a:gd name="connsiteX17" fmla="*/ 1532379 w 1583863"/>
                  <a:gd name="connsiteY17" fmla="*/ 564978 h 1768605"/>
                  <a:gd name="connsiteX18" fmla="*/ 1583035 w 1583863"/>
                  <a:gd name="connsiteY18" fmla="*/ 867506 h 1768605"/>
                  <a:gd name="connsiteX19" fmla="*/ 1499281 w 1583863"/>
                  <a:gd name="connsiteY19" fmla="*/ 1330663 h 1768605"/>
                  <a:gd name="connsiteX20" fmla="*/ 1523278 w 1583863"/>
                  <a:gd name="connsiteY20" fmla="*/ 1610706 h 1768605"/>
                  <a:gd name="connsiteX21" fmla="*/ 1483580 w 1583863"/>
                  <a:gd name="connsiteY21" fmla="*/ 1678297 h 1768605"/>
                  <a:gd name="connsiteX22" fmla="*/ 1455016 w 1583863"/>
                  <a:gd name="connsiteY22" fmla="*/ 1706926 h 1768605"/>
                  <a:gd name="connsiteX0" fmla="*/ 1355367 w 1583863"/>
                  <a:gd name="connsiteY0" fmla="*/ 1767577 h 1768605"/>
                  <a:gd name="connsiteX1" fmla="*/ 1032922 w 1583863"/>
                  <a:gd name="connsiteY1" fmla="*/ 1524935 h 1768605"/>
                  <a:gd name="connsiteX2" fmla="*/ 884382 w 1583863"/>
                  <a:gd name="connsiteY2" fmla="*/ 1478335 h 1768605"/>
                  <a:gd name="connsiteX3" fmla="*/ 599169 w 1583863"/>
                  <a:gd name="connsiteY3" fmla="*/ 1670414 h 1768605"/>
                  <a:gd name="connsiteX4" fmla="*/ 472317 w 1583863"/>
                  <a:gd name="connsiteY4" fmla="*/ 1742890 h 1768605"/>
                  <a:gd name="connsiteX5" fmla="*/ 298804 w 1583863"/>
                  <a:gd name="connsiteY5" fmla="*/ 1759074 h 1768605"/>
                  <a:gd name="connsiteX6" fmla="*/ 107623 w 1583863"/>
                  <a:gd name="connsiteY6" fmla="*/ 1650432 h 1768605"/>
                  <a:gd name="connsiteX7" fmla="*/ 72124 w 1583863"/>
                  <a:gd name="connsiteY7" fmla="*/ 1200099 h 1768605"/>
                  <a:gd name="connsiteX8" fmla="*/ 2463 w 1583863"/>
                  <a:gd name="connsiteY8" fmla="*/ 562689 h 1768605"/>
                  <a:gd name="connsiteX9" fmla="*/ 169299 w 1583863"/>
                  <a:gd name="connsiteY9" fmla="*/ 156069 h 1768605"/>
                  <a:gd name="connsiteX10" fmla="*/ 408808 w 1583863"/>
                  <a:gd name="connsiteY10" fmla="*/ 360558 h 1768605"/>
                  <a:gd name="connsiteX11" fmla="*/ 520267 w 1583863"/>
                  <a:gd name="connsiteY11" fmla="*/ 94536 h 1768605"/>
                  <a:gd name="connsiteX12" fmla="*/ 599393 w 1583863"/>
                  <a:gd name="connsiteY12" fmla="*/ 1125 h 1768605"/>
                  <a:gd name="connsiteX13" fmla="*/ 765673 w 1583863"/>
                  <a:gd name="connsiteY13" fmla="*/ 155056 h 1768605"/>
                  <a:gd name="connsiteX14" fmla="*/ 888695 w 1583863"/>
                  <a:gd name="connsiteY14" fmla="*/ 376171 h 1768605"/>
                  <a:gd name="connsiteX15" fmla="*/ 1024591 w 1583863"/>
                  <a:gd name="connsiteY15" fmla="*/ 43054 h 1768605"/>
                  <a:gd name="connsiteX16" fmla="*/ 1381530 w 1583863"/>
                  <a:gd name="connsiteY16" fmla="*/ 321198 h 1768605"/>
                  <a:gd name="connsiteX17" fmla="*/ 1532379 w 1583863"/>
                  <a:gd name="connsiteY17" fmla="*/ 564978 h 1768605"/>
                  <a:gd name="connsiteX18" fmla="*/ 1583035 w 1583863"/>
                  <a:gd name="connsiteY18" fmla="*/ 867506 h 1768605"/>
                  <a:gd name="connsiteX19" fmla="*/ 1499281 w 1583863"/>
                  <a:gd name="connsiteY19" fmla="*/ 1330663 h 1768605"/>
                  <a:gd name="connsiteX20" fmla="*/ 1523278 w 1583863"/>
                  <a:gd name="connsiteY20" fmla="*/ 1610706 h 1768605"/>
                  <a:gd name="connsiteX21" fmla="*/ 1483580 w 1583863"/>
                  <a:gd name="connsiteY21" fmla="*/ 1678297 h 1768605"/>
                  <a:gd name="connsiteX22" fmla="*/ 1393489 w 1583863"/>
                  <a:gd name="connsiteY22" fmla="*/ 1767727 h 1768605"/>
                  <a:gd name="connsiteX0" fmla="*/ 1355367 w 1583863"/>
                  <a:gd name="connsiteY0" fmla="*/ 1767577 h 1768605"/>
                  <a:gd name="connsiteX1" fmla="*/ 1032922 w 1583863"/>
                  <a:gd name="connsiteY1" fmla="*/ 1524935 h 1768605"/>
                  <a:gd name="connsiteX2" fmla="*/ 884382 w 1583863"/>
                  <a:gd name="connsiteY2" fmla="*/ 1478335 h 1768605"/>
                  <a:gd name="connsiteX3" fmla="*/ 599169 w 1583863"/>
                  <a:gd name="connsiteY3" fmla="*/ 1670414 h 1768605"/>
                  <a:gd name="connsiteX4" fmla="*/ 472317 w 1583863"/>
                  <a:gd name="connsiteY4" fmla="*/ 1742890 h 1768605"/>
                  <a:gd name="connsiteX5" fmla="*/ 298804 w 1583863"/>
                  <a:gd name="connsiteY5" fmla="*/ 1759074 h 1768605"/>
                  <a:gd name="connsiteX6" fmla="*/ 107623 w 1583863"/>
                  <a:gd name="connsiteY6" fmla="*/ 1650432 h 1768605"/>
                  <a:gd name="connsiteX7" fmla="*/ 72124 w 1583863"/>
                  <a:gd name="connsiteY7" fmla="*/ 1200099 h 1768605"/>
                  <a:gd name="connsiteX8" fmla="*/ 2463 w 1583863"/>
                  <a:gd name="connsiteY8" fmla="*/ 562689 h 1768605"/>
                  <a:gd name="connsiteX9" fmla="*/ 169299 w 1583863"/>
                  <a:gd name="connsiteY9" fmla="*/ 156069 h 1768605"/>
                  <a:gd name="connsiteX10" fmla="*/ 408808 w 1583863"/>
                  <a:gd name="connsiteY10" fmla="*/ 360558 h 1768605"/>
                  <a:gd name="connsiteX11" fmla="*/ 520267 w 1583863"/>
                  <a:gd name="connsiteY11" fmla="*/ 94536 h 1768605"/>
                  <a:gd name="connsiteX12" fmla="*/ 599393 w 1583863"/>
                  <a:gd name="connsiteY12" fmla="*/ 1125 h 1768605"/>
                  <a:gd name="connsiteX13" fmla="*/ 765673 w 1583863"/>
                  <a:gd name="connsiteY13" fmla="*/ 155056 h 1768605"/>
                  <a:gd name="connsiteX14" fmla="*/ 888695 w 1583863"/>
                  <a:gd name="connsiteY14" fmla="*/ 376171 h 1768605"/>
                  <a:gd name="connsiteX15" fmla="*/ 1024591 w 1583863"/>
                  <a:gd name="connsiteY15" fmla="*/ 43054 h 1768605"/>
                  <a:gd name="connsiteX16" fmla="*/ 1381530 w 1583863"/>
                  <a:gd name="connsiteY16" fmla="*/ 321198 h 1768605"/>
                  <a:gd name="connsiteX17" fmla="*/ 1532379 w 1583863"/>
                  <a:gd name="connsiteY17" fmla="*/ 564978 h 1768605"/>
                  <a:gd name="connsiteX18" fmla="*/ 1583035 w 1583863"/>
                  <a:gd name="connsiteY18" fmla="*/ 867506 h 1768605"/>
                  <a:gd name="connsiteX19" fmla="*/ 1499281 w 1583863"/>
                  <a:gd name="connsiteY19" fmla="*/ 1330663 h 1768605"/>
                  <a:gd name="connsiteX20" fmla="*/ 1523278 w 1583863"/>
                  <a:gd name="connsiteY20" fmla="*/ 1610706 h 1768605"/>
                  <a:gd name="connsiteX21" fmla="*/ 1480905 w 1583863"/>
                  <a:gd name="connsiteY21" fmla="*/ 1698564 h 1768605"/>
                  <a:gd name="connsiteX22" fmla="*/ 1393489 w 1583863"/>
                  <a:gd name="connsiteY22" fmla="*/ 1767727 h 1768605"/>
                  <a:gd name="connsiteX0" fmla="*/ 1355367 w 1583863"/>
                  <a:gd name="connsiteY0" fmla="*/ 1767577 h 1768605"/>
                  <a:gd name="connsiteX1" fmla="*/ 1032922 w 1583863"/>
                  <a:gd name="connsiteY1" fmla="*/ 1524935 h 1768605"/>
                  <a:gd name="connsiteX2" fmla="*/ 884382 w 1583863"/>
                  <a:gd name="connsiteY2" fmla="*/ 1478335 h 1768605"/>
                  <a:gd name="connsiteX3" fmla="*/ 599169 w 1583863"/>
                  <a:gd name="connsiteY3" fmla="*/ 1670414 h 1768605"/>
                  <a:gd name="connsiteX4" fmla="*/ 472317 w 1583863"/>
                  <a:gd name="connsiteY4" fmla="*/ 1742890 h 1768605"/>
                  <a:gd name="connsiteX5" fmla="*/ 298804 w 1583863"/>
                  <a:gd name="connsiteY5" fmla="*/ 1759074 h 1768605"/>
                  <a:gd name="connsiteX6" fmla="*/ 107623 w 1583863"/>
                  <a:gd name="connsiteY6" fmla="*/ 1650432 h 1768605"/>
                  <a:gd name="connsiteX7" fmla="*/ 72124 w 1583863"/>
                  <a:gd name="connsiteY7" fmla="*/ 1200099 h 1768605"/>
                  <a:gd name="connsiteX8" fmla="*/ 2463 w 1583863"/>
                  <a:gd name="connsiteY8" fmla="*/ 562689 h 1768605"/>
                  <a:gd name="connsiteX9" fmla="*/ 169299 w 1583863"/>
                  <a:gd name="connsiteY9" fmla="*/ 156069 h 1768605"/>
                  <a:gd name="connsiteX10" fmla="*/ 408808 w 1583863"/>
                  <a:gd name="connsiteY10" fmla="*/ 360558 h 1768605"/>
                  <a:gd name="connsiteX11" fmla="*/ 520267 w 1583863"/>
                  <a:gd name="connsiteY11" fmla="*/ 94536 h 1768605"/>
                  <a:gd name="connsiteX12" fmla="*/ 599393 w 1583863"/>
                  <a:gd name="connsiteY12" fmla="*/ 1125 h 1768605"/>
                  <a:gd name="connsiteX13" fmla="*/ 765673 w 1583863"/>
                  <a:gd name="connsiteY13" fmla="*/ 155056 h 1768605"/>
                  <a:gd name="connsiteX14" fmla="*/ 888695 w 1583863"/>
                  <a:gd name="connsiteY14" fmla="*/ 376171 h 1768605"/>
                  <a:gd name="connsiteX15" fmla="*/ 1024591 w 1583863"/>
                  <a:gd name="connsiteY15" fmla="*/ 43054 h 1768605"/>
                  <a:gd name="connsiteX16" fmla="*/ 1381530 w 1583863"/>
                  <a:gd name="connsiteY16" fmla="*/ 321198 h 1768605"/>
                  <a:gd name="connsiteX17" fmla="*/ 1532379 w 1583863"/>
                  <a:gd name="connsiteY17" fmla="*/ 564978 h 1768605"/>
                  <a:gd name="connsiteX18" fmla="*/ 1583035 w 1583863"/>
                  <a:gd name="connsiteY18" fmla="*/ 867506 h 1768605"/>
                  <a:gd name="connsiteX19" fmla="*/ 1499281 w 1583863"/>
                  <a:gd name="connsiteY19" fmla="*/ 1330663 h 1768605"/>
                  <a:gd name="connsiteX20" fmla="*/ 1523278 w 1583863"/>
                  <a:gd name="connsiteY20" fmla="*/ 1610706 h 1768605"/>
                  <a:gd name="connsiteX21" fmla="*/ 1480905 w 1583863"/>
                  <a:gd name="connsiteY21" fmla="*/ 1698564 h 1768605"/>
                  <a:gd name="connsiteX22" fmla="*/ 1380114 w 1583863"/>
                  <a:gd name="connsiteY22" fmla="*/ 1767727 h 1768605"/>
                  <a:gd name="connsiteX0" fmla="*/ 1355367 w 1583863"/>
                  <a:gd name="connsiteY0" fmla="*/ 1767577 h 1768605"/>
                  <a:gd name="connsiteX1" fmla="*/ 1032922 w 1583863"/>
                  <a:gd name="connsiteY1" fmla="*/ 1524935 h 1768605"/>
                  <a:gd name="connsiteX2" fmla="*/ 884382 w 1583863"/>
                  <a:gd name="connsiteY2" fmla="*/ 1478335 h 1768605"/>
                  <a:gd name="connsiteX3" fmla="*/ 599169 w 1583863"/>
                  <a:gd name="connsiteY3" fmla="*/ 1670414 h 1768605"/>
                  <a:gd name="connsiteX4" fmla="*/ 472317 w 1583863"/>
                  <a:gd name="connsiteY4" fmla="*/ 1742890 h 1768605"/>
                  <a:gd name="connsiteX5" fmla="*/ 298804 w 1583863"/>
                  <a:gd name="connsiteY5" fmla="*/ 1759074 h 1768605"/>
                  <a:gd name="connsiteX6" fmla="*/ 107623 w 1583863"/>
                  <a:gd name="connsiteY6" fmla="*/ 1650432 h 1768605"/>
                  <a:gd name="connsiteX7" fmla="*/ 72124 w 1583863"/>
                  <a:gd name="connsiteY7" fmla="*/ 1200099 h 1768605"/>
                  <a:gd name="connsiteX8" fmla="*/ 2463 w 1583863"/>
                  <a:gd name="connsiteY8" fmla="*/ 562689 h 1768605"/>
                  <a:gd name="connsiteX9" fmla="*/ 169299 w 1583863"/>
                  <a:gd name="connsiteY9" fmla="*/ 156069 h 1768605"/>
                  <a:gd name="connsiteX10" fmla="*/ 408808 w 1583863"/>
                  <a:gd name="connsiteY10" fmla="*/ 360558 h 1768605"/>
                  <a:gd name="connsiteX11" fmla="*/ 520267 w 1583863"/>
                  <a:gd name="connsiteY11" fmla="*/ 94536 h 1768605"/>
                  <a:gd name="connsiteX12" fmla="*/ 599393 w 1583863"/>
                  <a:gd name="connsiteY12" fmla="*/ 1125 h 1768605"/>
                  <a:gd name="connsiteX13" fmla="*/ 765673 w 1583863"/>
                  <a:gd name="connsiteY13" fmla="*/ 155056 h 1768605"/>
                  <a:gd name="connsiteX14" fmla="*/ 888695 w 1583863"/>
                  <a:gd name="connsiteY14" fmla="*/ 376171 h 1768605"/>
                  <a:gd name="connsiteX15" fmla="*/ 1024591 w 1583863"/>
                  <a:gd name="connsiteY15" fmla="*/ 43054 h 1768605"/>
                  <a:gd name="connsiteX16" fmla="*/ 1381530 w 1583863"/>
                  <a:gd name="connsiteY16" fmla="*/ 321198 h 1768605"/>
                  <a:gd name="connsiteX17" fmla="*/ 1532379 w 1583863"/>
                  <a:gd name="connsiteY17" fmla="*/ 564978 h 1768605"/>
                  <a:gd name="connsiteX18" fmla="*/ 1583035 w 1583863"/>
                  <a:gd name="connsiteY18" fmla="*/ 867506 h 1768605"/>
                  <a:gd name="connsiteX19" fmla="*/ 1499281 w 1583863"/>
                  <a:gd name="connsiteY19" fmla="*/ 1330663 h 1768605"/>
                  <a:gd name="connsiteX20" fmla="*/ 1523278 w 1583863"/>
                  <a:gd name="connsiteY20" fmla="*/ 1610706 h 1768605"/>
                  <a:gd name="connsiteX21" fmla="*/ 1480905 w 1583863"/>
                  <a:gd name="connsiteY21" fmla="*/ 1698564 h 1768605"/>
                  <a:gd name="connsiteX22" fmla="*/ 1353363 w 1583863"/>
                  <a:gd name="connsiteY22" fmla="*/ 1767727 h 1768605"/>
                  <a:gd name="connsiteX0" fmla="*/ 1355367 w 1583863"/>
                  <a:gd name="connsiteY0" fmla="*/ 1767577 h 1768605"/>
                  <a:gd name="connsiteX1" fmla="*/ 1032922 w 1583863"/>
                  <a:gd name="connsiteY1" fmla="*/ 1524935 h 1768605"/>
                  <a:gd name="connsiteX2" fmla="*/ 884382 w 1583863"/>
                  <a:gd name="connsiteY2" fmla="*/ 1478335 h 1768605"/>
                  <a:gd name="connsiteX3" fmla="*/ 599169 w 1583863"/>
                  <a:gd name="connsiteY3" fmla="*/ 1670414 h 1768605"/>
                  <a:gd name="connsiteX4" fmla="*/ 472317 w 1583863"/>
                  <a:gd name="connsiteY4" fmla="*/ 1742890 h 1768605"/>
                  <a:gd name="connsiteX5" fmla="*/ 298804 w 1583863"/>
                  <a:gd name="connsiteY5" fmla="*/ 1759074 h 1768605"/>
                  <a:gd name="connsiteX6" fmla="*/ 107623 w 1583863"/>
                  <a:gd name="connsiteY6" fmla="*/ 1650432 h 1768605"/>
                  <a:gd name="connsiteX7" fmla="*/ 72124 w 1583863"/>
                  <a:gd name="connsiteY7" fmla="*/ 1200099 h 1768605"/>
                  <a:gd name="connsiteX8" fmla="*/ 2463 w 1583863"/>
                  <a:gd name="connsiteY8" fmla="*/ 562689 h 1768605"/>
                  <a:gd name="connsiteX9" fmla="*/ 169299 w 1583863"/>
                  <a:gd name="connsiteY9" fmla="*/ 156069 h 1768605"/>
                  <a:gd name="connsiteX10" fmla="*/ 408808 w 1583863"/>
                  <a:gd name="connsiteY10" fmla="*/ 360558 h 1768605"/>
                  <a:gd name="connsiteX11" fmla="*/ 520267 w 1583863"/>
                  <a:gd name="connsiteY11" fmla="*/ 94536 h 1768605"/>
                  <a:gd name="connsiteX12" fmla="*/ 599393 w 1583863"/>
                  <a:gd name="connsiteY12" fmla="*/ 1125 h 1768605"/>
                  <a:gd name="connsiteX13" fmla="*/ 765673 w 1583863"/>
                  <a:gd name="connsiteY13" fmla="*/ 155056 h 1768605"/>
                  <a:gd name="connsiteX14" fmla="*/ 888695 w 1583863"/>
                  <a:gd name="connsiteY14" fmla="*/ 376171 h 1768605"/>
                  <a:gd name="connsiteX15" fmla="*/ 1024591 w 1583863"/>
                  <a:gd name="connsiteY15" fmla="*/ 43054 h 1768605"/>
                  <a:gd name="connsiteX16" fmla="*/ 1381530 w 1583863"/>
                  <a:gd name="connsiteY16" fmla="*/ 321198 h 1768605"/>
                  <a:gd name="connsiteX17" fmla="*/ 1532379 w 1583863"/>
                  <a:gd name="connsiteY17" fmla="*/ 564978 h 1768605"/>
                  <a:gd name="connsiteX18" fmla="*/ 1583035 w 1583863"/>
                  <a:gd name="connsiteY18" fmla="*/ 867506 h 1768605"/>
                  <a:gd name="connsiteX19" fmla="*/ 1499281 w 1583863"/>
                  <a:gd name="connsiteY19" fmla="*/ 1330663 h 1768605"/>
                  <a:gd name="connsiteX20" fmla="*/ 1523278 w 1583863"/>
                  <a:gd name="connsiteY20" fmla="*/ 1610706 h 1768605"/>
                  <a:gd name="connsiteX21" fmla="*/ 1480905 w 1583863"/>
                  <a:gd name="connsiteY21" fmla="*/ 1698564 h 1768605"/>
                  <a:gd name="connsiteX0" fmla="*/ 1355367 w 1583863"/>
                  <a:gd name="connsiteY0" fmla="*/ 1767577 h 1768605"/>
                  <a:gd name="connsiteX1" fmla="*/ 1032922 w 1583863"/>
                  <a:gd name="connsiteY1" fmla="*/ 1524935 h 1768605"/>
                  <a:gd name="connsiteX2" fmla="*/ 884382 w 1583863"/>
                  <a:gd name="connsiteY2" fmla="*/ 1478335 h 1768605"/>
                  <a:gd name="connsiteX3" fmla="*/ 599169 w 1583863"/>
                  <a:gd name="connsiteY3" fmla="*/ 1670414 h 1768605"/>
                  <a:gd name="connsiteX4" fmla="*/ 472317 w 1583863"/>
                  <a:gd name="connsiteY4" fmla="*/ 1742890 h 1768605"/>
                  <a:gd name="connsiteX5" fmla="*/ 298804 w 1583863"/>
                  <a:gd name="connsiteY5" fmla="*/ 1759074 h 1768605"/>
                  <a:gd name="connsiteX6" fmla="*/ 107623 w 1583863"/>
                  <a:gd name="connsiteY6" fmla="*/ 1650432 h 1768605"/>
                  <a:gd name="connsiteX7" fmla="*/ 72124 w 1583863"/>
                  <a:gd name="connsiteY7" fmla="*/ 1200099 h 1768605"/>
                  <a:gd name="connsiteX8" fmla="*/ 2463 w 1583863"/>
                  <a:gd name="connsiteY8" fmla="*/ 562689 h 1768605"/>
                  <a:gd name="connsiteX9" fmla="*/ 169299 w 1583863"/>
                  <a:gd name="connsiteY9" fmla="*/ 156069 h 1768605"/>
                  <a:gd name="connsiteX10" fmla="*/ 408808 w 1583863"/>
                  <a:gd name="connsiteY10" fmla="*/ 360558 h 1768605"/>
                  <a:gd name="connsiteX11" fmla="*/ 520267 w 1583863"/>
                  <a:gd name="connsiteY11" fmla="*/ 94536 h 1768605"/>
                  <a:gd name="connsiteX12" fmla="*/ 599393 w 1583863"/>
                  <a:gd name="connsiteY12" fmla="*/ 1125 h 1768605"/>
                  <a:gd name="connsiteX13" fmla="*/ 765673 w 1583863"/>
                  <a:gd name="connsiteY13" fmla="*/ 155056 h 1768605"/>
                  <a:gd name="connsiteX14" fmla="*/ 888695 w 1583863"/>
                  <a:gd name="connsiteY14" fmla="*/ 376171 h 1768605"/>
                  <a:gd name="connsiteX15" fmla="*/ 1024591 w 1583863"/>
                  <a:gd name="connsiteY15" fmla="*/ 43054 h 1768605"/>
                  <a:gd name="connsiteX16" fmla="*/ 1381530 w 1583863"/>
                  <a:gd name="connsiteY16" fmla="*/ 321198 h 1768605"/>
                  <a:gd name="connsiteX17" fmla="*/ 1532379 w 1583863"/>
                  <a:gd name="connsiteY17" fmla="*/ 564978 h 1768605"/>
                  <a:gd name="connsiteX18" fmla="*/ 1583035 w 1583863"/>
                  <a:gd name="connsiteY18" fmla="*/ 867506 h 1768605"/>
                  <a:gd name="connsiteX19" fmla="*/ 1499281 w 1583863"/>
                  <a:gd name="connsiteY19" fmla="*/ 1330663 h 1768605"/>
                  <a:gd name="connsiteX20" fmla="*/ 1523278 w 1583863"/>
                  <a:gd name="connsiteY20" fmla="*/ 1610706 h 1768605"/>
                  <a:gd name="connsiteX21" fmla="*/ 1411353 w 1583863"/>
                  <a:gd name="connsiteY21" fmla="*/ 1762744 h 1768605"/>
                  <a:gd name="connsiteX0" fmla="*/ 1355367 w 1583863"/>
                  <a:gd name="connsiteY0" fmla="*/ 1770078 h 1771106"/>
                  <a:gd name="connsiteX1" fmla="*/ 1032922 w 1583863"/>
                  <a:gd name="connsiteY1" fmla="*/ 1527436 h 1771106"/>
                  <a:gd name="connsiteX2" fmla="*/ 884382 w 1583863"/>
                  <a:gd name="connsiteY2" fmla="*/ 1480836 h 1771106"/>
                  <a:gd name="connsiteX3" fmla="*/ 599169 w 1583863"/>
                  <a:gd name="connsiteY3" fmla="*/ 1672915 h 1771106"/>
                  <a:gd name="connsiteX4" fmla="*/ 472317 w 1583863"/>
                  <a:gd name="connsiteY4" fmla="*/ 1745391 h 1771106"/>
                  <a:gd name="connsiteX5" fmla="*/ 298804 w 1583863"/>
                  <a:gd name="connsiteY5" fmla="*/ 1761575 h 1771106"/>
                  <a:gd name="connsiteX6" fmla="*/ 107623 w 1583863"/>
                  <a:gd name="connsiteY6" fmla="*/ 1652933 h 1771106"/>
                  <a:gd name="connsiteX7" fmla="*/ 72124 w 1583863"/>
                  <a:gd name="connsiteY7" fmla="*/ 1202600 h 1771106"/>
                  <a:gd name="connsiteX8" fmla="*/ 2463 w 1583863"/>
                  <a:gd name="connsiteY8" fmla="*/ 565190 h 1771106"/>
                  <a:gd name="connsiteX9" fmla="*/ 169299 w 1583863"/>
                  <a:gd name="connsiteY9" fmla="*/ 158570 h 1771106"/>
                  <a:gd name="connsiteX10" fmla="*/ 408808 w 1583863"/>
                  <a:gd name="connsiteY10" fmla="*/ 363059 h 1771106"/>
                  <a:gd name="connsiteX11" fmla="*/ 536317 w 1583863"/>
                  <a:gd name="connsiteY11" fmla="*/ 66636 h 1771106"/>
                  <a:gd name="connsiteX12" fmla="*/ 599393 w 1583863"/>
                  <a:gd name="connsiteY12" fmla="*/ 3626 h 1771106"/>
                  <a:gd name="connsiteX13" fmla="*/ 765673 w 1583863"/>
                  <a:gd name="connsiteY13" fmla="*/ 157557 h 1771106"/>
                  <a:gd name="connsiteX14" fmla="*/ 888695 w 1583863"/>
                  <a:gd name="connsiteY14" fmla="*/ 378672 h 1771106"/>
                  <a:gd name="connsiteX15" fmla="*/ 1024591 w 1583863"/>
                  <a:gd name="connsiteY15" fmla="*/ 45555 h 1771106"/>
                  <a:gd name="connsiteX16" fmla="*/ 1381530 w 1583863"/>
                  <a:gd name="connsiteY16" fmla="*/ 323699 h 1771106"/>
                  <a:gd name="connsiteX17" fmla="*/ 1532379 w 1583863"/>
                  <a:gd name="connsiteY17" fmla="*/ 567479 h 1771106"/>
                  <a:gd name="connsiteX18" fmla="*/ 1583035 w 1583863"/>
                  <a:gd name="connsiteY18" fmla="*/ 870007 h 1771106"/>
                  <a:gd name="connsiteX19" fmla="*/ 1499281 w 1583863"/>
                  <a:gd name="connsiteY19" fmla="*/ 1333164 h 1771106"/>
                  <a:gd name="connsiteX20" fmla="*/ 1523278 w 1583863"/>
                  <a:gd name="connsiteY20" fmla="*/ 1613207 h 1771106"/>
                  <a:gd name="connsiteX21" fmla="*/ 1411353 w 1583863"/>
                  <a:gd name="connsiteY21" fmla="*/ 1765245 h 1771106"/>
                  <a:gd name="connsiteX0" fmla="*/ 1355367 w 1583863"/>
                  <a:gd name="connsiteY0" fmla="*/ 1771214 h 1772242"/>
                  <a:gd name="connsiteX1" fmla="*/ 1032922 w 1583863"/>
                  <a:gd name="connsiteY1" fmla="*/ 1528572 h 1772242"/>
                  <a:gd name="connsiteX2" fmla="*/ 884382 w 1583863"/>
                  <a:gd name="connsiteY2" fmla="*/ 1481972 h 1772242"/>
                  <a:gd name="connsiteX3" fmla="*/ 599169 w 1583863"/>
                  <a:gd name="connsiteY3" fmla="*/ 1674051 h 1772242"/>
                  <a:gd name="connsiteX4" fmla="*/ 472317 w 1583863"/>
                  <a:gd name="connsiteY4" fmla="*/ 1746527 h 1772242"/>
                  <a:gd name="connsiteX5" fmla="*/ 298804 w 1583863"/>
                  <a:gd name="connsiteY5" fmla="*/ 1762711 h 1772242"/>
                  <a:gd name="connsiteX6" fmla="*/ 107623 w 1583863"/>
                  <a:gd name="connsiteY6" fmla="*/ 1654069 h 1772242"/>
                  <a:gd name="connsiteX7" fmla="*/ 72124 w 1583863"/>
                  <a:gd name="connsiteY7" fmla="*/ 1203736 h 1772242"/>
                  <a:gd name="connsiteX8" fmla="*/ 2463 w 1583863"/>
                  <a:gd name="connsiteY8" fmla="*/ 566326 h 1772242"/>
                  <a:gd name="connsiteX9" fmla="*/ 169299 w 1583863"/>
                  <a:gd name="connsiteY9" fmla="*/ 159706 h 1772242"/>
                  <a:gd name="connsiteX10" fmla="*/ 408808 w 1583863"/>
                  <a:gd name="connsiteY10" fmla="*/ 364195 h 1772242"/>
                  <a:gd name="connsiteX11" fmla="*/ 536317 w 1583863"/>
                  <a:gd name="connsiteY11" fmla="*/ 67772 h 1772242"/>
                  <a:gd name="connsiteX12" fmla="*/ 599393 w 1583863"/>
                  <a:gd name="connsiteY12" fmla="*/ 4762 h 1772242"/>
                  <a:gd name="connsiteX13" fmla="*/ 765673 w 1583863"/>
                  <a:gd name="connsiteY13" fmla="*/ 158693 h 1772242"/>
                  <a:gd name="connsiteX14" fmla="*/ 888695 w 1583863"/>
                  <a:gd name="connsiteY14" fmla="*/ 379808 h 1772242"/>
                  <a:gd name="connsiteX15" fmla="*/ 1024591 w 1583863"/>
                  <a:gd name="connsiteY15" fmla="*/ 46691 h 1772242"/>
                  <a:gd name="connsiteX16" fmla="*/ 1381530 w 1583863"/>
                  <a:gd name="connsiteY16" fmla="*/ 324835 h 1772242"/>
                  <a:gd name="connsiteX17" fmla="*/ 1532379 w 1583863"/>
                  <a:gd name="connsiteY17" fmla="*/ 568615 h 1772242"/>
                  <a:gd name="connsiteX18" fmla="*/ 1583035 w 1583863"/>
                  <a:gd name="connsiteY18" fmla="*/ 871143 h 1772242"/>
                  <a:gd name="connsiteX19" fmla="*/ 1499281 w 1583863"/>
                  <a:gd name="connsiteY19" fmla="*/ 1334300 h 1772242"/>
                  <a:gd name="connsiteX20" fmla="*/ 1523278 w 1583863"/>
                  <a:gd name="connsiteY20" fmla="*/ 1614343 h 1772242"/>
                  <a:gd name="connsiteX21" fmla="*/ 1411353 w 1583863"/>
                  <a:gd name="connsiteY21" fmla="*/ 1766381 h 1772242"/>
                  <a:gd name="connsiteX0" fmla="*/ 1355367 w 1583863"/>
                  <a:gd name="connsiteY0" fmla="*/ 1771215 h 1772243"/>
                  <a:gd name="connsiteX1" fmla="*/ 1032922 w 1583863"/>
                  <a:gd name="connsiteY1" fmla="*/ 1528573 h 1772243"/>
                  <a:gd name="connsiteX2" fmla="*/ 884382 w 1583863"/>
                  <a:gd name="connsiteY2" fmla="*/ 1481973 h 1772243"/>
                  <a:gd name="connsiteX3" fmla="*/ 599169 w 1583863"/>
                  <a:gd name="connsiteY3" fmla="*/ 1674052 h 1772243"/>
                  <a:gd name="connsiteX4" fmla="*/ 472317 w 1583863"/>
                  <a:gd name="connsiteY4" fmla="*/ 1746528 h 1772243"/>
                  <a:gd name="connsiteX5" fmla="*/ 298804 w 1583863"/>
                  <a:gd name="connsiteY5" fmla="*/ 1762712 h 1772243"/>
                  <a:gd name="connsiteX6" fmla="*/ 107623 w 1583863"/>
                  <a:gd name="connsiteY6" fmla="*/ 1654070 h 1772243"/>
                  <a:gd name="connsiteX7" fmla="*/ 72124 w 1583863"/>
                  <a:gd name="connsiteY7" fmla="*/ 1203737 h 1772243"/>
                  <a:gd name="connsiteX8" fmla="*/ 2463 w 1583863"/>
                  <a:gd name="connsiteY8" fmla="*/ 566327 h 1772243"/>
                  <a:gd name="connsiteX9" fmla="*/ 169299 w 1583863"/>
                  <a:gd name="connsiteY9" fmla="*/ 159707 h 1772243"/>
                  <a:gd name="connsiteX10" fmla="*/ 408808 w 1583863"/>
                  <a:gd name="connsiteY10" fmla="*/ 364196 h 1772243"/>
                  <a:gd name="connsiteX11" fmla="*/ 522942 w 1583863"/>
                  <a:gd name="connsiteY11" fmla="*/ 67773 h 1772243"/>
                  <a:gd name="connsiteX12" fmla="*/ 599393 w 1583863"/>
                  <a:gd name="connsiteY12" fmla="*/ 4763 h 1772243"/>
                  <a:gd name="connsiteX13" fmla="*/ 765673 w 1583863"/>
                  <a:gd name="connsiteY13" fmla="*/ 158694 h 1772243"/>
                  <a:gd name="connsiteX14" fmla="*/ 888695 w 1583863"/>
                  <a:gd name="connsiteY14" fmla="*/ 379809 h 1772243"/>
                  <a:gd name="connsiteX15" fmla="*/ 1024591 w 1583863"/>
                  <a:gd name="connsiteY15" fmla="*/ 46692 h 1772243"/>
                  <a:gd name="connsiteX16" fmla="*/ 1381530 w 1583863"/>
                  <a:gd name="connsiteY16" fmla="*/ 324836 h 1772243"/>
                  <a:gd name="connsiteX17" fmla="*/ 1532379 w 1583863"/>
                  <a:gd name="connsiteY17" fmla="*/ 568616 h 1772243"/>
                  <a:gd name="connsiteX18" fmla="*/ 1583035 w 1583863"/>
                  <a:gd name="connsiteY18" fmla="*/ 871144 h 1772243"/>
                  <a:gd name="connsiteX19" fmla="*/ 1499281 w 1583863"/>
                  <a:gd name="connsiteY19" fmla="*/ 1334301 h 1772243"/>
                  <a:gd name="connsiteX20" fmla="*/ 1523278 w 1583863"/>
                  <a:gd name="connsiteY20" fmla="*/ 1614344 h 1772243"/>
                  <a:gd name="connsiteX21" fmla="*/ 1411353 w 1583863"/>
                  <a:gd name="connsiteY21" fmla="*/ 1766382 h 1772243"/>
                  <a:gd name="connsiteX0" fmla="*/ 1355367 w 1583863"/>
                  <a:gd name="connsiteY0" fmla="*/ 1771215 h 1772243"/>
                  <a:gd name="connsiteX1" fmla="*/ 1032922 w 1583863"/>
                  <a:gd name="connsiteY1" fmla="*/ 1528573 h 1772243"/>
                  <a:gd name="connsiteX2" fmla="*/ 884382 w 1583863"/>
                  <a:gd name="connsiteY2" fmla="*/ 1481973 h 1772243"/>
                  <a:gd name="connsiteX3" fmla="*/ 599169 w 1583863"/>
                  <a:gd name="connsiteY3" fmla="*/ 1674052 h 1772243"/>
                  <a:gd name="connsiteX4" fmla="*/ 472317 w 1583863"/>
                  <a:gd name="connsiteY4" fmla="*/ 1746528 h 1772243"/>
                  <a:gd name="connsiteX5" fmla="*/ 298804 w 1583863"/>
                  <a:gd name="connsiteY5" fmla="*/ 1762712 h 1772243"/>
                  <a:gd name="connsiteX6" fmla="*/ 107623 w 1583863"/>
                  <a:gd name="connsiteY6" fmla="*/ 1654070 h 1772243"/>
                  <a:gd name="connsiteX7" fmla="*/ 72124 w 1583863"/>
                  <a:gd name="connsiteY7" fmla="*/ 1203737 h 1772243"/>
                  <a:gd name="connsiteX8" fmla="*/ 2463 w 1583863"/>
                  <a:gd name="connsiteY8" fmla="*/ 566327 h 1772243"/>
                  <a:gd name="connsiteX9" fmla="*/ 169299 w 1583863"/>
                  <a:gd name="connsiteY9" fmla="*/ 159707 h 1772243"/>
                  <a:gd name="connsiteX10" fmla="*/ 408808 w 1583863"/>
                  <a:gd name="connsiteY10" fmla="*/ 364196 h 1772243"/>
                  <a:gd name="connsiteX11" fmla="*/ 522942 w 1583863"/>
                  <a:gd name="connsiteY11" fmla="*/ 67773 h 1772243"/>
                  <a:gd name="connsiteX12" fmla="*/ 599393 w 1583863"/>
                  <a:gd name="connsiteY12" fmla="*/ 4763 h 1772243"/>
                  <a:gd name="connsiteX13" fmla="*/ 765673 w 1583863"/>
                  <a:gd name="connsiteY13" fmla="*/ 158694 h 1772243"/>
                  <a:gd name="connsiteX14" fmla="*/ 888695 w 1583863"/>
                  <a:gd name="connsiteY14" fmla="*/ 379809 h 1772243"/>
                  <a:gd name="connsiteX15" fmla="*/ 1024591 w 1583863"/>
                  <a:gd name="connsiteY15" fmla="*/ 46692 h 1772243"/>
                  <a:gd name="connsiteX16" fmla="*/ 1381530 w 1583863"/>
                  <a:gd name="connsiteY16" fmla="*/ 324836 h 1772243"/>
                  <a:gd name="connsiteX17" fmla="*/ 1532379 w 1583863"/>
                  <a:gd name="connsiteY17" fmla="*/ 568616 h 1772243"/>
                  <a:gd name="connsiteX18" fmla="*/ 1583035 w 1583863"/>
                  <a:gd name="connsiteY18" fmla="*/ 871144 h 1772243"/>
                  <a:gd name="connsiteX19" fmla="*/ 1499281 w 1583863"/>
                  <a:gd name="connsiteY19" fmla="*/ 1334301 h 1772243"/>
                  <a:gd name="connsiteX20" fmla="*/ 1523278 w 1583863"/>
                  <a:gd name="connsiteY20" fmla="*/ 1614344 h 1772243"/>
                  <a:gd name="connsiteX21" fmla="*/ 1411353 w 1583863"/>
                  <a:gd name="connsiteY21" fmla="*/ 1766382 h 1772243"/>
                  <a:gd name="connsiteX0" fmla="*/ 1355367 w 1583863"/>
                  <a:gd name="connsiteY0" fmla="*/ 1771215 h 1772243"/>
                  <a:gd name="connsiteX1" fmla="*/ 1032922 w 1583863"/>
                  <a:gd name="connsiteY1" fmla="*/ 1528573 h 1772243"/>
                  <a:gd name="connsiteX2" fmla="*/ 884382 w 1583863"/>
                  <a:gd name="connsiteY2" fmla="*/ 1481973 h 1772243"/>
                  <a:gd name="connsiteX3" fmla="*/ 599169 w 1583863"/>
                  <a:gd name="connsiteY3" fmla="*/ 1674052 h 1772243"/>
                  <a:gd name="connsiteX4" fmla="*/ 472317 w 1583863"/>
                  <a:gd name="connsiteY4" fmla="*/ 1746528 h 1772243"/>
                  <a:gd name="connsiteX5" fmla="*/ 298804 w 1583863"/>
                  <a:gd name="connsiteY5" fmla="*/ 1762712 h 1772243"/>
                  <a:gd name="connsiteX6" fmla="*/ 107623 w 1583863"/>
                  <a:gd name="connsiteY6" fmla="*/ 1654070 h 1772243"/>
                  <a:gd name="connsiteX7" fmla="*/ 72124 w 1583863"/>
                  <a:gd name="connsiteY7" fmla="*/ 1203737 h 1772243"/>
                  <a:gd name="connsiteX8" fmla="*/ 2463 w 1583863"/>
                  <a:gd name="connsiteY8" fmla="*/ 566327 h 1772243"/>
                  <a:gd name="connsiteX9" fmla="*/ 169299 w 1583863"/>
                  <a:gd name="connsiteY9" fmla="*/ 159707 h 1772243"/>
                  <a:gd name="connsiteX10" fmla="*/ 408808 w 1583863"/>
                  <a:gd name="connsiteY10" fmla="*/ 364196 h 1772243"/>
                  <a:gd name="connsiteX11" fmla="*/ 522942 w 1583863"/>
                  <a:gd name="connsiteY11" fmla="*/ 67773 h 1772243"/>
                  <a:gd name="connsiteX12" fmla="*/ 599393 w 1583863"/>
                  <a:gd name="connsiteY12" fmla="*/ 4763 h 1772243"/>
                  <a:gd name="connsiteX13" fmla="*/ 765673 w 1583863"/>
                  <a:gd name="connsiteY13" fmla="*/ 158694 h 1772243"/>
                  <a:gd name="connsiteX14" fmla="*/ 888695 w 1583863"/>
                  <a:gd name="connsiteY14" fmla="*/ 379809 h 1772243"/>
                  <a:gd name="connsiteX15" fmla="*/ 1024591 w 1583863"/>
                  <a:gd name="connsiteY15" fmla="*/ 46692 h 1772243"/>
                  <a:gd name="connsiteX16" fmla="*/ 1381530 w 1583863"/>
                  <a:gd name="connsiteY16" fmla="*/ 324836 h 1772243"/>
                  <a:gd name="connsiteX17" fmla="*/ 1532379 w 1583863"/>
                  <a:gd name="connsiteY17" fmla="*/ 568616 h 1772243"/>
                  <a:gd name="connsiteX18" fmla="*/ 1583035 w 1583863"/>
                  <a:gd name="connsiteY18" fmla="*/ 871144 h 1772243"/>
                  <a:gd name="connsiteX19" fmla="*/ 1499281 w 1583863"/>
                  <a:gd name="connsiteY19" fmla="*/ 1334301 h 1772243"/>
                  <a:gd name="connsiteX20" fmla="*/ 1523278 w 1583863"/>
                  <a:gd name="connsiteY20" fmla="*/ 1614344 h 1772243"/>
                  <a:gd name="connsiteX21" fmla="*/ 1411353 w 1583863"/>
                  <a:gd name="connsiteY21" fmla="*/ 1766382 h 1772243"/>
                  <a:gd name="connsiteX0" fmla="*/ 1355367 w 1583863"/>
                  <a:gd name="connsiteY0" fmla="*/ 1771215 h 1772252"/>
                  <a:gd name="connsiteX1" fmla="*/ 1032922 w 1583863"/>
                  <a:gd name="connsiteY1" fmla="*/ 1528573 h 1772252"/>
                  <a:gd name="connsiteX2" fmla="*/ 887057 w 1583863"/>
                  <a:gd name="connsiteY2" fmla="*/ 1468462 h 1772252"/>
                  <a:gd name="connsiteX3" fmla="*/ 599169 w 1583863"/>
                  <a:gd name="connsiteY3" fmla="*/ 1674052 h 1772252"/>
                  <a:gd name="connsiteX4" fmla="*/ 472317 w 1583863"/>
                  <a:gd name="connsiteY4" fmla="*/ 1746528 h 1772252"/>
                  <a:gd name="connsiteX5" fmla="*/ 298804 w 1583863"/>
                  <a:gd name="connsiteY5" fmla="*/ 1762712 h 1772252"/>
                  <a:gd name="connsiteX6" fmla="*/ 107623 w 1583863"/>
                  <a:gd name="connsiteY6" fmla="*/ 1654070 h 1772252"/>
                  <a:gd name="connsiteX7" fmla="*/ 72124 w 1583863"/>
                  <a:gd name="connsiteY7" fmla="*/ 1203737 h 1772252"/>
                  <a:gd name="connsiteX8" fmla="*/ 2463 w 1583863"/>
                  <a:gd name="connsiteY8" fmla="*/ 566327 h 1772252"/>
                  <a:gd name="connsiteX9" fmla="*/ 169299 w 1583863"/>
                  <a:gd name="connsiteY9" fmla="*/ 159707 h 1772252"/>
                  <a:gd name="connsiteX10" fmla="*/ 408808 w 1583863"/>
                  <a:gd name="connsiteY10" fmla="*/ 364196 h 1772252"/>
                  <a:gd name="connsiteX11" fmla="*/ 522942 w 1583863"/>
                  <a:gd name="connsiteY11" fmla="*/ 67773 h 1772252"/>
                  <a:gd name="connsiteX12" fmla="*/ 599393 w 1583863"/>
                  <a:gd name="connsiteY12" fmla="*/ 4763 h 1772252"/>
                  <a:gd name="connsiteX13" fmla="*/ 765673 w 1583863"/>
                  <a:gd name="connsiteY13" fmla="*/ 158694 h 1772252"/>
                  <a:gd name="connsiteX14" fmla="*/ 888695 w 1583863"/>
                  <a:gd name="connsiteY14" fmla="*/ 379809 h 1772252"/>
                  <a:gd name="connsiteX15" fmla="*/ 1024591 w 1583863"/>
                  <a:gd name="connsiteY15" fmla="*/ 46692 h 1772252"/>
                  <a:gd name="connsiteX16" fmla="*/ 1381530 w 1583863"/>
                  <a:gd name="connsiteY16" fmla="*/ 324836 h 1772252"/>
                  <a:gd name="connsiteX17" fmla="*/ 1532379 w 1583863"/>
                  <a:gd name="connsiteY17" fmla="*/ 568616 h 1772252"/>
                  <a:gd name="connsiteX18" fmla="*/ 1583035 w 1583863"/>
                  <a:gd name="connsiteY18" fmla="*/ 871144 h 1772252"/>
                  <a:gd name="connsiteX19" fmla="*/ 1499281 w 1583863"/>
                  <a:gd name="connsiteY19" fmla="*/ 1334301 h 1772252"/>
                  <a:gd name="connsiteX20" fmla="*/ 1523278 w 1583863"/>
                  <a:gd name="connsiteY20" fmla="*/ 1614344 h 1772252"/>
                  <a:gd name="connsiteX21" fmla="*/ 1411353 w 1583863"/>
                  <a:gd name="connsiteY21" fmla="*/ 1766382 h 1772252"/>
                  <a:gd name="connsiteX0" fmla="*/ 1355367 w 1583863"/>
                  <a:gd name="connsiteY0" fmla="*/ 1771215 h 1772253"/>
                  <a:gd name="connsiteX1" fmla="*/ 1032922 w 1583863"/>
                  <a:gd name="connsiteY1" fmla="*/ 1528573 h 1772253"/>
                  <a:gd name="connsiteX2" fmla="*/ 887057 w 1583863"/>
                  <a:gd name="connsiteY2" fmla="*/ 1468462 h 1772253"/>
                  <a:gd name="connsiteX3" fmla="*/ 599169 w 1583863"/>
                  <a:gd name="connsiteY3" fmla="*/ 1674052 h 1772253"/>
                  <a:gd name="connsiteX4" fmla="*/ 472317 w 1583863"/>
                  <a:gd name="connsiteY4" fmla="*/ 1746528 h 1772253"/>
                  <a:gd name="connsiteX5" fmla="*/ 298804 w 1583863"/>
                  <a:gd name="connsiteY5" fmla="*/ 1762712 h 1772253"/>
                  <a:gd name="connsiteX6" fmla="*/ 107623 w 1583863"/>
                  <a:gd name="connsiteY6" fmla="*/ 1654070 h 1772253"/>
                  <a:gd name="connsiteX7" fmla="*/ 72124 w 1583863"/>
                  <a:gd name="connsiteY7" fmla="*/ 1203737 h 1772253"/>
                  <a:gd name="connsiteX8" fmla="*/ 2463 w 1583863"/>
                  <a:gd name="connsiteY8" fmla="*/ 566327 h 1772253"/>
                  <a:gd name="connsiteX9" fmla="*/ 169299 w 1583863"/>
                  <a:gd name="connsiteY9" fmla="*/ 159707 h 1772253"/>
                  <a:gd name="connsiteX10" fmla="*/ 408808 w 1583863"/>
                  <a:gd name="connsiteY10" fmla="*/ 364196 h 1772253"/>
                  <a:gd name="connsiteX11" fmla="*/ 522942 w 1583863"/>
                  <a:gd name="connsiteY11" fmla="*/ 67773 h 1772253"/>
                  <a:gd name="connsiteX12" fmla="*/ 599393 w 1583863"/>
                  <a:gd name="connsiteY12" fmla="*/ 4763 h 1772253"/>
                  <a:gd name="connsiteX13" fmla="*/ 765673 w 1583863"/>
                  <a:gd name="connsiteY13" fmla="*/ 158694 h 1772253"/>
                  <a:gd name="connsiteX14" fmla="*/ 888695 w 1583863"/>
                  <a:gd name="connsiteY14" fmla="*/ 379809 h 1772253"/>
                  <a:gd name="connsiteX15" fmla="*/ 1024591 w 1583863"/>
                  <a:gd name="connsiteY15" fmla="*/ 46692 h 1772253"/>
                  <a:gd name="connsiteX16" fmla="*/ 1381530 w 1583863"/>
                  <a:gd name="connsiteY16" fmla="*/ 324836 h 1772253"/>
                  <a:gd name="connsiteX17" fmla="*/ 1532379 w 1583863"/>
                  <a:gd name="connsiteY17" fmla="*/ 568616 h 1772253"/>
                  <a:gd name="connsiteX18" fmla="*/ 1583035 w 1583863"/>
                  <a:gd name="connsiteY18" fmla="*/ 871144 h 1772253"/>
                  <a:gd name="connsiteX19" fmla="*/ 1499281 w 1583863"/>
                  <a:gd name="connsiteY19" fmla="*/ 1334301 h 1772253"/>
                  <a:gd name="connsiteX20" fmla="*/ 1523278 w 1583863"/>
                  <a:gd name="connsiteY20" fmla="*/ 1614344 h 1772253"/>
                  <a:gd name="connsiteX21" fmla="*/ 1411353 w 1583863"/>
                  <a:gd name="connsiteY21" fmla="*/ 1766382 h 1772253"/>
                  <a:gd name="connsiteX0" fmla="*/ 1355367 w 1583863"/>
                  <a:gd name="connsiteY0" fmla="*/ 1771215 h 1772238"/>
                  <a:gd name="connsiteX1" fmla="*/ 1032922 w 1583863"/>
                  <a:gd name="connsiteY1" fmla="*/ 1528573 h 1772238"/>
                  <a:gd name="connsiteX2" fmla="*/ 887057 w 1583863"/>
                  <a:gd name="connsiteY2" fmla="*/ 1468462 h 1772238"/>
                  <a:gd name="connsiteX3" fmla="*/ 599169 w 1583863"/>
                  <a:gd name="connsiteY3" fmla="*/ 1674052 h 1772238"/>
                  <a:gd name="connsiteX4" fmla="*/ 472317 w 1583863"/>
                  <a:gd name="connsiteY4" fmla="*/ 1746528 h 1772238"/>
                  <a:gd name="connsiteX5" fmla="*/ 298804 w 1583863"/>
                  <a:gd name="connsiteY5" fmla="*/ 1762712 h 1772238"/>
                  <a:gd name="connsiteX6" fmla="*/ 107623 w 1583863"/>
                  <a:gd name="connsiteY6" fmla="*/ 1654070 h 1772238"/>
                  <a:gd name="connsiteX7" fmla="*/ 72124 w 1583863"/>
                  <a:gd name="connsiteY7" fmla="*/ 1203737 h 1772238"/>
                  <a:gd name="connsiteX8" fmla="*/ 2463 w 1583863"/>
                  <a:gd name="connsiteY8" fmla="*/ 566327 h 1772238"/>
                  <a:gd name="connsiteX9" fmla="*/ 169299 w 1583863"/>
                  <a:gd name="connsiteY9" fmla="*/ 159707 h 1772238"/>
                  <a:gd name="connsiteX10" fmla="*/ 408808 w 1583863"/>
                  <a:gd name="connsiteY10" fmla="*/ 364196 h 1772238"/>
                  <a:gd name="connsiteX11" fmla="*/ 522942 w 1583863"/>
                  <a:gd name="connsiteY11" fmla="*/ 67773 h 1772238"/>
                  <a:gd name="connsiteX12" fmla="*/ 599393 w 1583863"/>
                  <a:gd name="connsiteY12" fmla="*/ 4763 h 1772238"/>
                  <a:gd name="connsiteX13" fmla="*/ 765673 w 1583863"/>
                  <a:gd name="connsiteY13" fmla="*/ 158694 h 1772238"/>
                  <a:gd name="connsiteX14" fmla="*/ 888695 w 1583863"/>
                  <a:gd name="connsiteY14" fmla="*/ 379809 h 1772238"/>
                  <a:gd name="connsiteX15" fmla="*/ 1024591 w 1583863"/>
                  <a:gd name="connsiteY15" fmla="*/ 46692 h 1772238"/>
                  <a:gd name="connsiteX16" fmla="*/ 1381530 w 1583863"/>
                  <a:gd name="connsiteY16" fmla="*/ 324836 h 1772238"/>
                  <a:gd name="connsiteX17" fmla="*/ 1532379 w 1583863"/>
                  <a:gd name="connsiteY17" fmla="*/ 568616 h 1772238"/>
                  <a:gd name="connsiteX18" fmla="*/ 1583035 w 1583863"/>
                  <a:gd name="connsiteY18" fmla="*/ 871144 h 1772238"/>
                  <a:gd name="connsiteX19" fmla="*/ 1499281 w 1583863"/>
                  <a:gd name="connsiteY19" fmla="*/ 1334301 h 1772238"/>
                  <a:gd name="connsiteX20" fmla="*/ 1523278 w 1583863"/>
                  <a:gd name="connsiteY20" fmla="*/ 1614344 h 1772238"/>
                  <a:gd name="connsiteX21" fmla="*/ 1411353 w 1583863"/>
                  <a:gd name="connsiteY21" fmla="*/ 1766382 h 1772238"/>
                  <a:gd name="connsiteX0" fmla="*/ 1355367 w 1583863"/>
                  <a:gd name="connsiteY0" fmla="*/ 1771215 h 1771215"/>
                  <a:gd name="connsiteX1" fmla="*/ 887057 w 1583863"/>
                  <a:gd name="connsiteY1" fmla="*/ 1468462 h 1771215"/>
                  <a:gd name="connsiteX2" fmla="*/ 599169 w 1583863"/>
                  <a:gd name="connsiteY2" fmla="*/ 1674052 h 1771215"/>
                  <a:gd name="connsiteX3" fmla="*/ 472317 w 1583863"/>
                  <a:gd name="connsiteY3" fmla="*/ 1746528 h 1771215"/>
                  <a:gd name="connsiteX4" fmla="*/ 298804 w 1583863"/>
                  <a:gd name="connsiteY4" fmla="*/ 1762712 h 1771215"/>
                  <a:gd name="connsiteX5" fmla="*/ 107623 w 1583863"/>
                  <a:gd name="connsiteY5" fmla="*/ 1654070 h 1771215"/>
                  <a:gd name="connsiteX6" fmla="*/ 72124 w 1583863"/>
                  <a:gd name="connsiteY6" fmla="*/ 1203737 h 1771215"/>
                  <a:gd name="connsiteX7" fmla="*/ 2463 w 1583863"/>
                  <a:gd name="connsiteY7" fmla="*/ 566327 h 1771215"/>
                  <a:gd name="connsiteX8" fmla="*/ 169299 w 1583863"/>
                  <a:gd name="connsiteY8" fmla="*/ 159707 h 1771215"/>
                  <a:gd name="connsiteX9" fmla="*/ 408808 w 1583863"/>
                  <a:gd name="connsiteY9" fmla="*/ 364196 h 1771215"/>
                  <a:gd name="connsiteX10" fmla="*/ 522942 w 1583863"/>
                  <a:gd name="connsiteY10" fmla="*/ 67773 h 1771215"/>
                  <a:gd name="connsiteX11" fmla="*/ 599393 w 1583863"/>
                  <a:gd name="connsiteY11" fmla="*/ 4763 h 1771215"/>
                  <a:gd name="connsiteX12" fmla="*/ 765673 w 1583863"/>
                  <a:gd name="connsiteY12" fmla="*/ 158694 h 1771215"/>
                  <a:gd name="connsiteX13" fmla="*/ 888695 w 1583863"/>
                  <a:gd name="connsiteY13" fmla="*/ 379809 h 1771215"/>
                  <a:gd name="connsiteX14" fmla="*/ 1024591 w 1583863"/>
                  <a:gd name="connsiteY14" fmla="*/ 46692 h 1771215"/>
                  <a:gd name="connsiteX15" fmla="*/ 1381530 w 1583863"/>
                  <a:gd name="connsiteY15" fmla="*/ 324836 h 1771215"/>
                  <a:gd name="connsiteX16" fmla="*/ 1532379 w 1583863"/>
                  <a:gd name="connsiteY16" fmla="*/ 568616 h 1771215"/>
                  <a:gd name="connsiteX17" fmla="*/ 1583035 w 1583863"/>
                  <a:gd name="connsiteY17" fmla="*/ 871144 h 1771215"/>
                  <a:gd name="connsiteX18" fmla="*/ 1499281 w 1583863"/>
                  <a:gd name="connsiteY18" fmla="*/ 1334301 h 1771215"/>
                  <a:gd name="connsiteX19" fmla="*/ 1523278 w 1583863"/>
                  <a:gd name="connsiteY19" fmla="*/ 1614344 h 1771215"/>
                  <a:gd name="connsiteX20" fmla="*/ 1411353 w 1583863"/>
                  <a:gd name="connsiteY20" fmla="*/ 1766382 h 1771215"/>
                  <a:gd name="connsiteX0" fmla="*/ 1355367 w 1583863"/>
                  <a:gd name="connsiteY0" fmla="*/ 1771215 h 1771215"/>
                  <a:gd name="connsiteX1" fmla="*/ 1032443 w 1583863"/>
                  <a:gd name="connsiteY1" fmla="*/ 1536688 h 1771215"/>
                  <a:gd name="connsiteX2" fmla="*/ 887057 w 1583863"/>
                  <a:gd name="connsiteY2" fmla="*/ 1468462 h 1771215"/>
                  <a:gd name="connsiteX3" fmla="*/ 599169 w 1583863"/>
                  <a:gd name="connsiteY3" fmla="*/ 1674052 h 1771215"/>
                  <a:gd name="connsiteX4" fmla="*/ 472317 w 1583863"/>
                  <a:gd name="connsiteY4" fmla="*/ 1746528 h 1771215"/>
                  <a:gd name="connsiteX5" fmla="*/ 298804 w 1583863"/>
                  <a:gd name="connsiteY5" fmla="*/ 1762712 h 1771215"/>
                  <a:gd name="connsiteX6" fmla="*/ 107623 w 1583863"/>
                  <a:gd name="connsiteY6" fmla="*/ 1654070 h 1771215"/>
                  <a:gd name="connsiteX7" fmla="*/ 72124 w 1583863"/>
                  <a:gd name="connsiteY7" fmla="*/ 1203737 h 1771215"/>
                  <a:gd name="connsiteX8" fmla="*/ 2463 w 1583863"/>
                  <a:gd name="connsiteY8" fmla="*/ 566327 h 1771215"/>
                  <a:gd name="connsiteX9" fmla="*/ 169299 w 1583863"/>
                  <a:gd name="connsiteY9" fmla="*/ 159707 h 1771215"/>
                  <a:gd name="connsiteX10" fmla="*/ 408808 w 1583863"/>
                  <a:gd name="connsiteY10" fmla="*/ 364196 h 1771215"/>
                  <a:gd name="connsiteX11" fmla="*/ 522942 w 1583863"/>
                  <a:gd name="connsiteY11" fmla="*/ 67773 h 1771215"/>
                  <a:gd name="connsiteX12" fmla="*/ 599393 w 1583863"/>
                  <a:gd name="connsiteY12" fmla="*/ 4763 h 1771215"/>
                  <a:gd name="connsiteX13" fmla="*/ 765673 w 1583863"/>
                  <a:gd name="connsiteY13" fmla="*/ 158694 h 1771215"/>
                  <a:gd name="connsiteX14" fmla="*/ 888695 w 1583863"/>
                  <a:gd name="connsiteY14" fmla="*/ 379809 h 1771215"/>
                  <a:gd name="connsiteX15" fmla="*/ 1024591 w 1583863"/>
                  <a:gd name="connsiteY15" fmla="*/ 46692 h 1771215"/>
                  <a:gd name="connsiteX16" fmla="*/ 1381530 w 1583863"/>
                  <a:gd name="connsiteY16" fmla="*/ 324836 h 1771215"/>
                  <a:gd name="connsiteX17" fmla="*/ 1532379 w 1583863"/>
                  <a:gd name="connsiteY17" fmla="*/ 568616 h 1771215"/>
                  <a:gd name="connsiteX18" fmla="*/ 1583035 w 1583863"/>
                  <a:gd name="connsiteY18" fmla="*/ 871144 h 1771215"/>
                  <a:gd name="connsiteX19" fmla="*/ 1499281 w 1583863"/>
                  <a:gd name="connsiteY19" fmla="*/ 1334301 h 1771215"/>
                  <a:gd name="connsiteX20" fmla="*/ 1523278 w 1583863"/>
                  <a:gd name="connsiteY20" fmla="*/ 1614344 h 1771215"/>
                  <a:gd name="connsiteX21" fmla="*/ 1411353 w 1583863"/>
                  <a:gd name="connsiteY21" fmla="*/ 1766382 h 1771215"/>
                  <a:gd name="connsiteX0" fmla="*/ 1355367 w 1583863"/>
                  <a:gd name="connsiteY0" fmla="*/ 1771215 h 1771215"/>
                  <a:gd name="connsiteX1" fmla="*/ 1168872 w 1583863"/>
                  <a:gd name="connsiteY1" fmla="*/ 1661667 h 1771215"/>
                  <a:gd name="connsiteX2" fmla="*/ 887057 w 1583863"/>
                  <a:gd name="connsiteY2" fmla="*/ 1468462 h 1771215"/>
                  <a:gd name="connsiteX3" fmla="*/ 599169 w 1583863"/>
                  <a:gd name="connsiteY3" fmla="*/ 1674052 h 1771215"/>
                  <a:gd name="connsiteX4" fmla="*/ 472317 w 1583863"/>
                  <a:gd name="connsiteY4" fmla="*/ 1746528 h 1771215"/>
                  <a:gd name="connsiteX5" fmla="*/ 298804 w 1583863"/>
                  <a:gd name="connsiteY5" fmla="*/ 1762712 h 1771215"/>
                  <a:gd name="connsiteX6" fmla="*/ 107623 w 1583863"/>
                  <a:gd name="connsiteY6" fmla="*/ 1654070 h 1771215"/>
                  <a:gd name="connsiteX7" fmla="*/ 72124 w 1583863"/>
                  <a:gd name="connsiteY7" fmla="*/ 1203737 h 1771215"/>
                  <a:gd name="connsiteX8" fmla="*/ 2463 w 1583863"/>
                  <a:gd name="connsiteY8" fmla="*/ 566327 h 1771215"/>
                  <a:gd name="connsiteX9" fmla="*/ 169299 w 1583863"/>
                  <a:gd name="connsiteY9" fmla="*/ 159707 h 1771215"/>
                  <a:gd name="connsiteX10" fmla="*/ 408808 w 1583863"/>
                  <a:gd name="connsiteY10" fmla="*/ 364196 h 1771215"/>
                  <a:gd name="connsiteX11" fmla="*/ 522942 w 1583863"/>
                  <a:gd name="connsiteY11" fmla="*/ 67773 h 1771215"/>
                  <a:gd name="connsiteX12" fmla="*/ 599393 w 1583863"/>
                  <a:gd name="connsiteY12" fmla="*/ 4763 h 1771215"/>
                  <a:gd name="connsiteX13" fmla="*/ 765673 w 1583863"/>
                  <a:gd name="connsiteY13" fmla="*/ 158694 h 1771215"/>
                  <a:gd name="connsiteX14" fmla="*/ 888695 w 1583863"/>
                  <a:gd name="connsiteY14" fmla="*/ 379809 h 1771215"/>
                  <a:gd name="connsiteX15" fmla="*/ 1024591 w 1583863"/>
                  <a:gd name="connsiteY15" fmla="*/ 46692 h 1771215"/>
                  <a:gd name="connsiteX16" fmla="*/ 1381530 w 1583863"/>
                  <a:gd name="connsiteY16" fmla="*/ 324836 h 1771215"/>
                  <a:gd name="connsiteX17" fmla="*/ 1532379 w 1583863"/>
                  <a:gd name="connsiteY17" fmla="*/ 568616 h 1771215"/>
                  <a:gd name="connsiteX18" fmla="*/ 1583035 w 1583863"/>
                  <a:gd name="connsiteY18" fmla="*/ 871144 h 1771215"/>
                  <a:gd name="connsiteX19" fmla="*/ 1499281 w 1583863"/>
                  <a:gd name="connsiteY19" fmla="*/ 1334301 h 1771215"/>
                  <a:gd name="connsiteX20" fmla="*/ 1523278 w 1583863"/>
                  <a:gd name="connsiteY20" fmla="*/ 1614344 h 1771215"/>
                  <a:gd name="connsiteX21" fmla="*/ 1411353 w 1583863"/>
                  <a:gd name="connsiteY21" fmla="*/ 1766382 h 1771215"/>
                  <a:gd name="connsiteX0" fmla="*/ 1355367 w 1583863"/>
                  <a:gd name="connsiteY0" fmla="*/ 1771215 h 1771215"/>
                  <a:gd name="connsiteX1" fmla="*/ 1289250 w 1583863"/>
                  <a:gd name="connsiteY1" fmla="*/ 1732601 h 1771215"/>
                  <a:gd name="connsiteX2" fmla="*/ 1168872 w 1583863"/>
                  <a:gd name="connsiteY2" fmla="*/ 1661667 h 1771215"/>
                  <a:gd name="connsiteX3" fmla="*/ 887057 w 1583863"/>
                  <a:gd name="connsiteY3" fmla="*/ 1468462 h 1771215"/>
                  <a:gd name="connsiteX4" fmla="*/ 599169 w 1583863"/>
                  <a:gd name="connsiteY4" fmla="*/ 1674052 h 1771215"/>
                  <a:gd name="connsiteX5" fmla="*/ 472317 w 1583863"/>
                  <a:gd name="connsiteY5" fmla="*/ 1746528 h 1771215"/>
                  <a:gd name="connsiteX6" fmla="*/ 298804 w 1583863"/>
                  <a:gd name="connsiteY6" fmla="*/ 1762712 h 1771215"/>
                  <a:gd name="connsiteX7" fmla="*/ 107623 w 1583863"/>
                  <a:gd name="connsiteY7" fmla="*/ 1654070 h 1771215"/>
                  <a:gd name="connsiteX8" fmla="*/ 72124 w 1583863"/>
                  <a:gd name="connsiteY8" fmla="*/ 1203737 h 1771215"/>
                  <a:gd name="connsiteX9" fmla="*/ 2463 w 1583863"/>
                  <a:gd name="connsiteY9" fmla="*/ 566327 h 1771215"/>
                  <a:gd name="connsiteX10" fmla="*/ 169299 w 1583863"/>
                  <a:gd name="connsiteY10" fmla="*/ 159707 h 1771215"/>
                  <a:gd name="connsiteX11" fmla="*/ 408808 w 1583863"/>
                  <a:gd name="connsiteY11" fmla="*/ 364196 h 1771215"/>
                  <a:gd name="connsiteX12" fmla="*/ 522942 w 1583863"/>
                  <a:gd name="connsiteY12" fmla="*/ 67773 h 1771215"/>
                  <a:gd name="connsiteX13" fmla="*/ 599393 w 1583863"/>
                  <a:gd name="connsiteY13" fmla="*/ 4763 h 1771215"/>
                  <a:gd name="connsiteX14" fmla="*/ 765673 w 1583863"/>
                  <a:gd name="connsiteY14" fmla="*/ 158694 h 1771215"/>
                  <a:gd name="connsiteX15" fmla="*/ 888695 w 1583863"/>
                  <a:gd name="connsiteY15" fmla="*/ 379809 h 1771215"/>
                  <a:gd name="connsiteX16" fmla="*/ 1024591 w 1583863"/>
                  <a:gd name="connsiteY16" fmla="*/ 46692 h 1771215"/>
                  <a:gd name="connsiteX17" fmla="*/ 1381530 w 1583863"/>
                  <a:gd name="connsiteY17" fmla="*/ 324836 h 1771215"/>
                  <a:gd name="connsiteX18" fmla="*/ 1532379 w 1583863"/>
                  <a:gd name="connsiteY18" fmla="*/ 568616 h 1771215"/>
                  <a:gd name="connsiteX19" fmla="*/ 1583035 w 1583863"/>
                  <a:gd name="connsiteY19" fmla="*/ 871144 h 1771215"/>
                  <a:gd name="connsiteX20" fmla="*/ 1499281 w 1583863"/>
                  <a:gd name="connsiteY20" fmla="*/ 1334301 h 1771215"/>
                  <a:gd name="connsiteX21" fmla="*/ 1523278 w 1583863"/>
                  <a:gd name="connsiteY21" fmla="*/ 1614344 h 1771215"/>
                  <a:gd name="connsiteX22" fmla="*/ 1411353 w 1583863"/>
                  <a:gd name="connsiteY22" fmla="*/ 1766382 h 1771215"/>
                  <a:gd name="connsiteX0" fmla="*/ 1355367 w 1583863"/>
                  <a:gd name="connsiteY0" fmla="*/ 1771215 h 1771215"/>
                  <a:gd name="connsiteX1" fmla="*/ 1270524 w 1583863"/>
                  <a:gd name="connsiteY1" fmla="*/ 1752868 h 1771215"/>
                  <a:gd name="connsiteX2" fmla="*/ 1168872 w 1583863"/>
                  <a:gd name="connsiteY2" fmla="*/ 1661667 h 1771215"/>
                  <a:gd name="connsiteX3" fmla="*/ 887057 w 1583863"/>
                  <a:gd name="connsiteY3" fmla="*/ 1468462 h 1771215"/>
                  <a:gd name="connsiteX4" fmla="*/ 599169 w 1583863"/>
                  <a:gd name="connsiteY4" fmla="*/ 1674052 h 1771215"/>
                  <a:gd name="connsiteX5" fmla="*/ 472317 w 1583863"/>
                  <a:gd name="connsiteY5" fmla="*/ 1746528 h 1771215"/>
                  <a:gd name="connsiteX6" fmla="*/ 298804 w 1583863"/>
                  <a:gd name="connsiteY6" fmla="*/ 1762712 h 1771215"/>
                  <a:gd name="connsiteX7" fmla="*/ 107623 w 1583863"/>
                  <a:gd name="connsiteY7" fmla="*/ 1654070 h 1771215"/>
                  <a:gd name="connsiteX8" fmla="*/ 72124 w 1583863"/>
                  <a:gd name="connsiteY8" fmla="*/ 1203737 h 1771215"/>
                  <a:gd name="connsiteX9" fmla="*/ 2463 w 1583863"/>
                  <a:gd name="connsiteY9" fmla="*/ 566327 h 1771215"/>
                  <a:gd name="connsiteX10" fmla="*/ 169299 w 1583863"/>
                  <a:gd name="connsiteY10" fmla="*/ 159707 h 1771215"/>
                  <a:gd name="connsiteX11" fmla="*/ 408808 w 1583863"/>
                  <a:gd name="connsiteY11" fmla="*/ 364196 h 1771215"/>
                  <a:gd name="connsiteX12" fmla="*/ 522942 w 1583863"/>
                  <a:gd name="connsiteY12" fmla="*/ 67773 h 1771215"/>
                  <a:gd name="connsiteX13" fmla="*/ 599393 w 1583863"/>
                  <a:gd name="connsiteY13" fmla="*/ 4763 h 1771215"/>
                  <a:gd name="connsiteX14" fmla="*/ 765673 w 1583863"/>
                  <a:gd name="connsiteY14" fmla="*/ 158694 h 1771215"/>
                  <a:gd name="connsiteX15" fmla="*/ 888695 w 1583863"/>
                  <a:gd name="connsiteY15" fmla="*/ 379809 h 1771215"/>
                  <a:gd name="connsiteX16" fmla="*/ 1024591 w 1583863"/>
                  <a:gd name="connsiteY16" fmla="*/ 46692 h 1771215"/>
                  <a:gd name="connsiteX17" fmla="*/ 1381530 w 1583863"/>
                  <a:gd name="connsiteY17" fmla="*/ 324836 h 1771215"/>
                  <a:gd name="connsiteX18" fmla="*/ 1532379 w 1583863"/>
                  <a:gd name="connsiteY18" fmla="*/ 568616 h 1771215"/>
                  <a:gd name="connsiteX19" fmla="*/ 1583035 w 1583863"/>
                  <a:gd name="connsiteY19" fmla="*/ 871144 h 1771215"/>
                  <a:gd name="connsiteX20" fmla="*/ 1499281 w 1583863"/>
                  <a:gd name="connsiteY20" fmla="*/ 1334301 h 1771215"/>
                  <a:gd name="connsiteX21" fmla="*/ 1523278 w 1583863"/>
                  <a:gd name="connsiteY21" fmla="*/ 1614344 h 1771215"/>
                  <a:gd name="connsiteX22" fmla="*/ 1411353 w 1583863"/>
                  <a:gd name="connsiteY22" fmla="*/ 1766382 h 1771215"/>
                  <a:gd name="connsiteX0" fmla="*/ 1355367 w 1583863"/>
                  <a:gd name="connsiteY0" fmla="*/ 1771215 h 1771215"/>
                  <a:gd name="connsiteX1" fmla="*/ 1227722 w 1583863"/>
                  <a:gd name="connsiteY1" fmla="*/ 1712334 h 1771215"/>
                  <a:gd name="connsiteX2" fmla="*/ 1168872 w 1583863"/>
                  <a:gd name="connsiteY2" fmla="*/ 1661667 h 1771215"/>
                  <a:gd name="connsiteX3" fmla="*/ 887057 w 1583863"/>
                  <a:gd name="connsiteY3" fmla="*/ 1468462 h 1771215"/>
                  <a:gd name="connsiteX4" fmla="*/ 599169 w 1583863"/>
                  <a:gd name="connsiteY4" fmla="*/ 1674052 h 1771215"/>
                  <a:gd name="connsiteX5" fmla="*/ 472317 w 1583863"/>
                  <a:gd name="connsiteY5" fmla="*/ 1746528 h 1771215"/>
                  <a:gd name="connsiteX6" fmla="*/ 298804 w 1583863"/>
                  <a:gd name="connsiteY6" fmla="*/ 1762712 h 1771215"/>
                  <a:gd name="connsiteX7" fmla="*/ 107623 w 1583863"/>
                  <a:gd name="connsiteY7" fmla="*/ 1654070 h 1771215"/>
                  <a:gd name="connsiteX8" fmla="*/ 72124 w 1583863"/>
                  <a:gd name="connsiteY8" fmla="*/ 1203737 h 1771215"/>
                  <a:gd name="connsiteX9" fmla="*/ 2463 w 1583863"/>
                  <a:gd name="connsiteY9" fmla="*/ 566327 h 1771215"/>
                  <a:gd name="connsiteX10" fmla="*/ 169299 w 1583863"/>
                  <a:gd name="connsiteY10" fmla="*/ 159707 h 1771215"/>
                  <a:gd name="connsiteX11" fmla="*/ 408808 w 1583863"/>
                  <a:gd name="connsiteY11" fmla="*/ 364196 h 1771215"/>
                  <a:gd name="connsiteX12" fmla="*/ 522942 w 1583863"/>
                  <a:gd name="connsiteY12" fmla="*/ 67773 h 1771215"/>
                  <a:gd name="connsiteX13" fmla="*/ 599393 w 1583863"/>
                  <a:gd name="connsiteY13" fmla="*/ 4763 h 1771215"/>
                  <a:gd name="connsiteX14" fmla="*/ 765673 w 1583863"/>
                  <a:gd name="connsiteY14" fmla="*/ 158694 h 1771215"/>
                  <a:gd name="connsiteX15" fmla="*/ 888695 w 1583863"/>
                  <a:gd name="connsiteY15" fmla="*/ 379809 h 1771215"/>
                  <a:gd name="connsiteX16" fmla="*/ 1024591 w 1583863"/>
                  <a:gd name="connsiteY16" fmla="*/ 46692 h 1771215"/>
                  <a:gd name="connsiteX17" fmla="*/ 1381530 w 1583863"/>
                  <a:gd name="connsiteY17" fmla="*/ 324836 h 1771215"/>
                  <a:gd name="connsiteX18" fmla="*/ 1532379 w 1583863"/>
                  <a:gd name="connsiteY18" fmla="*/ 568616 h 1771215"/>
                  <a:gd name="connsiteX19" fmla="*/ 1583035 w 1583863"/>
                  <a:gd name="connsiteY19" fmla="*/ 871144 h 1771215"/>
                  <a:gd name="connsiteX20" fmla="*/ 1499281 w 1583863"/>
                  <a:gd name="connsiteY20" fmla="*/ 1334301 h 1771215"/>
                  <a:gd name="connsiteX21" fmla="*/ 1523278 w 1583863"/>
                  <a:gd name="connsiteY21" fmla="*/ 1614344 h 1771215"/>
                  <a:gd name="connsiteX22" fmla="*/ 1411353 w 1583863"/>
                  <a:gd name="connsiteY22" fmla="*/ 1766382 h 1771215"/>
                  <a:gd name="connsiteX0" fmla="*/ 1355367 w 1583863"/>
                  <a:gd name="connsiteY0" fmla="*/ 1771215 h 1771215"/>
                  <a:gd name="connsiteX1" fmla="*/ 1227722 w 1583863"/>
                  <a:gd name="connsiteY1" fmla="*/ 1712334 h 1771215"/>
                  <a:gd name="connsiteX2" fmla="*/ 1168872 w 1583863"/>
                  <a:gd name="connsiteY2" fmla="*/ 1661667 h 1771215"/>
                  <a:gd name="connsiteX3" fmla="*/ 887057 w 1583863"/>
                  <a:gd name="connsiteY3" fmla="*/ 1468462 h 1771215"/>
                  <a:gd name="connsiteX4" fmla="*/ 599169 w 1583863"/>
                  <a:gd name="connsiteY4" fmla="*/ 1674052 h 1771215"/>
                  <a:gd name="connsiteX5" fmla="*/ 472317 w 1583863"/>
                  <a:gd name="connsiteY5" fmla="*/ 1746528 h 1771215"/>
                  <a:gd name="connsiteX6" fmla="*/ 298804 w 1583863"/>
                  <a:gd name="connsiteY6" fmla="*/ 1762712 h 1771215"/>
                  <a:gd name="connsiteX7" fmla="*/ 107623 w 1583863"/>
                  <a:gd name="connsiteY7" fmla="*/ 1654070 h 1771215"/>
                  <a:gd name="connsiteX8" fmla="*/ 72124 w 1583863"/>
                  <a:gd name="connsiteY8" fmla="*/ 1203737 h 1771215"/>
                  <a:gd name="connsiteX9" fmla="*/ 2463 w 1583863"/>
                  <a:gd name="connsiteY9" fmla="*/ 566327 h 1771215"/>
                  <a:gd name="connsiteX10" fmla="*/ 169299 w 1583863"/>
                  <a:gd name="connsiteY10" fmla="*/ 159707 h 1771215"/>
                  <a:gd name="connsiteX11" fmla="*/ 408808 w 1583863"/>
                  <a:gd name="connsiteY11" fmla="*/ 364196 h 1771215"/>
                  <a:gd name="connsiteX12" fmla="*/ 522942 w 1583863"/>
                  <a:gd name="connsiteY12" fmla="*/ 67773 h 1771215"/>
                  <a:gd name="connsiteX13" fmla="*/ 599393 w 1583863"/>
                  <a:gd name="connsiteY13" fmla="*/ 4763 h 1771215"/>
                  <a:gd name="connsiteX14" fmla="*/ 765673 w 1583863"/>
                  <a:gd name="connsiteY14" fmla="*/ 158694 h 1771215"/>
                  <a:gd name="connsiteX15" fmla="*/ 888695 w 1583863"/>
                  <a:gd name="connsiteY15" fmla="*/ 379809 h 1771215"/>
                  <a:gd name="connsiteX16" fmla="*/ 1024591 w 1583863"/>
                  <a:gd name="connsiteY16" fmla="*/ 46692 h 1771215"/>
                  <a:gd name="connsiteX17" fmla="*/ 1381530 w 1583863"/>
                  <a:gd name="connsiteY17" fmla="*/ 324836 h 1771215"/>
                  <a:gd name="connsiteX18" fmla="*/ 1532379 w 1583863"/>
                  <a:gd name="connsiteY18" fmla="*/ 568616 h 1771215"/>
                  <a:gd name="connsiteX19" fmla="*/ 1583035 w 1583863"/>
                  <a:gd name="connsiteY19" fmla="*/ 871144 h 1771215"/>
                  <a:gd name="connsiteX20" fmla="*/ 1499281 w 1583863"/>
                  <a:gd name="connsiteY20" fmla="*/ 1334301 h 1771215"/>
                  <a:gd name="connsiteX21" fmla="*/ 1523278 w 1583863"/>
                  <a:gd name="connsiteY21" fmla="*/ 1614344 h 1771215"/>
                  <a:gd name="connsiteX22" fmla="*/ 1411353 w 1583863"/>
                  <a:gd name="connsiteY22" fmla="*/ 1766382 h 1771215"/>
                  <a:gd name="connsiteX0" fmla="*/ 1355367 w 1583863"/>
                  <a:gd name="connsiteY0" fmla="*/ 1771215 h 1771215"/>
                  <a:gd name="connsiteX1" fmla="*/ 1227722 w 1583863"/>
                  <a:gd name="connsiteY1" fmla="*/ 1712334 h 1771215"/>
                  <a:gd name="connsiteX2" fmla="*/ 887057 w 1583863"/>
                  <a:gd name="connsiteY2" fmla="*/ 1468462 h 1771215"/>
                  <a:gd name="connsiteX3" fmla="*/ 599169 w 1583863"/>
                  <a:gd name="connsiteY3" fmla="*/ 1674052 h 1771215"/>
                  <a:gd name="connsiteX4" fmla="*/ 472317 w 1583863"/>
                  <a:gd name="connsiteY4" fmla="*/ 1746528 h 1771215"/>
                  <a:gd name="connsiteX5" fmla="*/ 298804 w 1583863"/>
                  <a:gd name="connsiteY5" fmla="*/ 1762712 h 1771215"/>
                  <a:gd name="connsiteX6" fmla="*/ 107623 w 1583863"/>
                  <a:gd name="connsiteY6" fmla="*/ 1654070 h 1771215"/>
                  <a:gd name="connsiteX7" fmla="*/ 72124 w 1583863"/>
                  <a:gd name="connsiteY7" fmla="*/ 1203737 h 1771215"/>
                  <a:gd name="connsiteX8" fmla="*/ 2463 w 1583863"/>
                  <a:gd name="connsiteY8" fmla="*/ 566327 h 1771215"/>
                  <a:gd name="connsiteX9" fmla="*/ 169299 w 1583863"/>
                  <a:gd name="connsiteY9" fmla="*/ 159707 h 1771215"/>
                  <a:gd name="connsiteX10" fmla="*/ 408808 w 1583863"/>
                  <a:gd name="connsiteY10" fmla="*/ 364196 h 1771215"/>
                  <a:gd name="connsiteX11" fmla="*/ 522942 w 1583863"/>
                  <a:gd name="connsiteY11" fmla="*/ 67773 h 1771215"/>
                  <a:gd name="connsiteX12" fmla="*/ 599393 w 1583863"/>
                  <a:gd name="connsiteY12" fmla="*/ 4763 h 1771215"/>
                  <a:gd name="connsiteX13" fmla="*/ 765673 w 1583863"/>
                  <a:gd name="connsiteY13" fmla="*/ 158694 h 1771215"/>
                  <a:gd name="connsiteX14" fmla="*/ 888695 w 1583863"/>
                  <a:gd name="connsiteY14" fmla="*/ 379809 h 1771215"/>
                  <a:gd name="connsiteX15" fmla="*/ 1024591 w 1583863"/>
                  <a:gd name="connsiteY15" fmla="*/ 46692 h 1771215"/>
                  <a:gd name="connsiteX16" fmla="*/ 1381530 w 1583863"/>
                  <a:gd name="connsiteY16" fmla="*/ 324836 h 1771215"/>
                  <a:gd name="connsiteX17" fmla="*/ 1532379 w 1583863"/>
                  <a:gd name="connsiteY17" fmla="*/ 568616 h 1771215"/>
                  <a:gd name="connsiteX18" fmla="*/ 1583035 w 1583863"/>
                  <a:gd name="connsiteY18" fmla="*/ 871144 h 1771215"/>
                  <a:gd name="connsiteX19" fmla="*/ 1499281 w 1583863"/>
                  <a:gd name="connsiteY19" fmla="*/ 1334301 h 1771215"/>
                  <a:gd name="connsiteX20" fmla="*/ 1523278 w 1583863"/>
                  <a:gd name="connsiteY20" fmla="*/ 1614344 h 1771215"/>
                  <a:gd name="connsiteX21" fmla="*/ 1411353 w 1583863"/>
                  <a:gd name="connsiteY21" fmla="*/ 1766382 h 1771215"/>
                  <a:gd name="connsiteX0" fmla="*/ 1355367 w 1583863"/>
                  <a:gd name="connsiteY0" fmla="*/ 1771215 h 1771215"/>
                  <a:gd name="connsiteX1" fmla="*/ 1227722 w 1583863"/>
                  <a:gd name="connsiteY1" fmla="*/ 1712334 h 1771215"/>
                  <a:gd name="connsiteX2" fmla="*/ 887057 w 1583863"/>
                  <a:gd name="connsiteY2" fmla="*/ 1468462 h 1771215"/>
                  <a:gd name="connsiteX3" fmla="*/ 599169 w 1583863"/>
                  <a:gd name="connsiteY3" fmla="*/ 1674052 h 1771215"/>
                  <a:gd name="connsiteX4" fmla="*/ 472317 w 1583863"/>
                  <a:gd name="connsiteY4" fmla="*/ 1746528 h 1771215"/>
                  <a:gd name="connsiteX5" fmla="*/ 298804 w 1583863"/>
                  <a:gd name="connsiteY5" fmla="*/ 1762712 h 1771215"/>
                  <a:gd name="connsiteX6" fmla="*/ 107623 w 1583863"/>
                  <a:gd name="connsiteY6" fmla="*/ 1654070 h 1771215"/>
                  <a:gd name="connsiteX7" fmla="*/ 72124 w 1583863"/>
                  <a:gd name="connsiteY7" fmla="*/ 1203737 h 1771215"/>
                  <a:gd name="connsiteX8" fmla="*/ 2463 w 1583863"/>
                  <a:gd name="connsiteY8" fmla="*/ 566327 h 1771215"/>
                  <a:gd name="connsiteX9" fmla="*/ 169299 w 1583863"/>
                  <a:gd name="connsiteY9" fmla="*/ 159707 h 1771215"/>
                  <a:gd name="connsiteX10" fmla="*/ 408808 w 1583863"/>
                  <a:gd name="connsiteY10" fmla="*/ 364196 h 1771215"/>
                  <a:gd name="connsiteX11" fmla="*/ 522942 w 1583863"/>
                  <a:gd name="connsiteY11" fmla="*/ 67773 h 1771215"/>
                  <a:gd name="connsiteX12" fmla="*/ 599393 w 1583863"/>
                  <a:gd name="connsiteY12" fmla="*/ 4763 h 1771215"/>
                  <a:gd name="connsiteX13" fmla="*/ 765673 w 1583863"/>
                  <a:gd name="connsiteY13" fmla="*/ 158694 h 1771215"/>
                  <a:gd name="connsiteX14" fmla="*/ 888695 w 1583863"/>
                  <a:gd name="connsiteY14" fmla="*/ 379809 h 1771215"/>
                  <a:gd name="connsiteX15" fmla="*/ 1024591 w 1583863"/>
                  <a:gd name="connsiteY15" fmla="*/ 46692 h 1771215"/>
                  <a:gd name="connsiteX16" fmla="*/ 1381530 w 1583863"/>
                  <a:gd name="connsiteY16" fmla="*/ 324836 h 1771215"/>
                  <a:gd name="connsiteX17" fmla="*/ 1532379 w 1583863"/>
                  <a:gd name="connsiteY17" fmla="*/ 568616 h 1771215"/>
                  <a:gd name="connsiteX18" fmla="*/ 1583035 w 1583863"/>
                  <a:gd name="connsiteY18" fmla="*/ 871144 h 1771215"/>
                  <a:gd name="connsiteX19" fmla="*/ 1499281 w 1583863"/>
                  <a:gd name="connsiteY19" fmla="*/ 1334301 h 1771215"/>
                  <a:gd name="connsiteX20" fmla="*/ 1523278 w 1583863"/>
                  <a:gd name="connsiteY20" fmla="*/ 1614344 h 1771215"/>
                  <a:gd name="connsiteX21" fmla="*/ 1400653 w 1583863"/>
                  <a:gd name="connsiteY21" fmla="*/ 1742737 h 1771215"/>
                  <a:gd name="connsiteX0" fmla="*/ 1355367 w 1583863"/>
                  <a:gd name="connsiteY0" fmla="*/ 1771215 h 1771215"/>
                  <a:gd name="connsiteX1" fmla="*/ 1227722 w 1583863"/>
                  <a:gd name="connsiteY1" fmla="*/ 1712334 h 1771215"/>
                  <a:gd name="connsiteX2" fmla="*/ 887057 w 1583863"/>
                  <a:gd name="connsiteY2" fmla="*/ 1468462 h 1771215"/>
                  <a:gd name="connsiteX3" fmla="*/ 599169 w 1583863"/>
                  <a:gd name="connsiteY3" fmla="*/ 1674052 h 1771215"/>
                  <a:gd name="connsiteX4" fmla="*/ 472317 w 1583863"/>
                  <a:gd name="connsiteY4" fmla="*/ 1746528 h 1771215"/>
                  <a:gd name="connsiteX5" fmla="*/ 298804 w 1583863"/>
                  <a:gd name="connsiteY5" fmla="*/ 1762712 h 1771215"/>
                  <a:gd name="connsiteX6" fmla="*/ 107623 w 1583863"/>
                  <a:gd name="connsiteY6" fmla="*/ 1654070 h 1771215"/>
                  <a:gd name="connsiteX7" fmla="*/ 72124 w 1583863"/>
                  <a:gd name="connsiteY7" fmla="*/ 1203737 h 1771215"/>
                  <a:gd name="connsiteX8" fmla="*/ 2463 w 1583863"/>
                  <a:gd name="connsiteY8" fmla="*/ 566327 h 1771215"/>
                  <a:gd name="connsiteX9" fmla="*/ 169299 w 1583863"/>
                  <a:gd name="connsiteY9" fmla="*/ 159707 h 1771215"/>
                  <a:gd name="connsiteX10" fmla="*/ 408808 w 1583863"/>
                  <a:gd name="connsiteY10" fmla="*/ 364196 h 1771215"/>
                  <a:gd name="connsiteX11" fmla="*/ 522942 w 1583863"/>
                  <a:gd name="connsiteY11" fmla="*/ 67773 h 1771215"/>
                  <a:gd name="connsiteX12" fmla="*/ 599393 w 1583863"/>
                  <a:gd name="connsiteY12" fmla="*/ 4763 h 1771215"/>
                  <a:gd name="connsiteX13" fmla="*/ 765673 w 1583863"/>
                  <a:gd name="connsiteY13" fmla="*/ 158694 h 1771215"/>
                  <a:gd name="connsiteX14" fmla="*/ 888695 w 1583863"/>
                  <a:gd name="connsiteY14" fmla="*/ 379809 h 1771215"/>
                  <a:gd name="connsiteX15" fmla="*/ 1024591 w 1583863"/>
                  <a:gd name="connsiteY15" fmla="*/ 46692 h 1771215"/>
                  <a:gd name="connsiteX16" fmla="*/ 1381530 w 1583863"/>
                  <a:gd name="connsiteY16" fmla="*/ 324836 h 1771215"/>
                  <a:gd name="connsiteX17" fmla="*/ 1532379 w 1583863"/>
                  <a:gd name="connsiteY17" fmla="*/ 568616 h 1771215"/>
                  <a:gd name="connsiteX18" fmla="*/ 1583035 w 1583863"/>
                  <a:gd name="connsiteY18" fmla="*/ 871144 h 1771215"/>
                  <a:gd name="connsiteX19" fmla="*/ 1499281 w 1583863"/>
                  <a:gd name="connsiteY19" fmla="*/ 1334301 h 1771215"/>
                  <a:gd name="connsiteX20" fmla="*/ 1515253 w 1583863"/>
                  <a:gd name="connsiteY20" fmla="*/ 1594077 h 1771215"/>
                  <a:gd name="connsiteX21" fmla="*/ 1400653 w 1583863"/>
                  <a:gd name="connsiteY21" fmla="*/ 1742737 h 1771215"/>
                  <a:gd name="connsiteX0" fmla="*/ 1336642 w 1583863"/>
                  <a:gd name="connsiteY0" fmla="*/ 1761081 h 1762712"/>
                  <a:gd name="connsiteX1" fmla="*/ 1227722 w 1583863"/>
                  <a:gd name="connsiteY1" fmla="*/ 1712334 h 1762712"/>
                  <a:gd name="connsiteX2" fmla="*/ 887057 w 1583863"/>
                  <a:gd name="connsiteY2" fmla="*/ 1468462 h 1762712"/>
                  <a:gd name="connsiteX3" fmla="*/ 599169 w 1583863"/>
                  <a:gd name="connsiteY3" fmla="*/ 1674052 h 1762712"/>
                  <a:gd name="connsiteX4" fmla="*/ 472317 w 1583863"/>
                  <a:gd name="connsiteY4" fmla="*/ 1746528 h 1762712"/>
                  <a:gd name="connsiteX5" fmla="*/ 298804 w 1583863"/>
                  <a:gd name="connsiteY5" fmla="*/ 1762712 h 1762712"/>
                  <a:gd name="connsiteX6" fmla="*/ 107623 w 1583863"/>
                  <a:gd name="connsiteY6" fmla="*/ 1654070 h 1762712"/>
                  <a:gd name="connsiteX7" fmla="*/ 72124 w 1583863"/>
                  <a:gd name="connsiteY7" fmla="*/ 1203737 h 1762712"/>
                  <a:gd name="connsiteX8" fmla="*/ 2463 w 1583863"/>
                  <a:gd name="connsiteY8" fmla="*/ 566327 h 1762712"/>
                  <a:gd name="connsiteX9" fmla="*/ 169299 w 1583863"/>
                  <a:gd name="connsiteY9" fmla="*/ 159707 h 1762712"/>
                  <a:gd name="connsiteX10" fmla="*/ 408808 w 1583863"/>
                  <a:gd name="connsiteY10" fmla="*/ 364196 h 1762712"/>
                  <a:gd name="connsiteX11" fmla="*/ 522942 w 1583863"/>
                  <a:gd name="connsiteY11" fmla="*/ 67773 h 1762712"/>
                  <a:gd name="connsiteX12" fmla="*/ 599393 w 1583863"/>
                  <a:gd name="connsiteY12" fmla="*/ 4763 h 1762712"/>
                  <a:gd name="connsiteX13" fmla="*/ 765673 w 1583863"/>
                  <a:gd name="connsiteY13" fmla="*/ 158694 h 1762712"/>
                  <a:gd name="connsiteX14" fmla="*/ 888695 w 1583863"/>
                  <a:gd name="connsiteY14" fmla="*/ 379809 h 1762712"/>
                  <a:gd name="connsiteX15" fmla="*/ 1024591 w 1583863"/>
                  <a:gd name="connsiteY15" fmla="*/ 46692 h 1762712"/>
                  <a:gd name="connsiteX16" fmla="*/ 1381530 w 1583863"/>
                  <a:gd name="connsiteY16" fmla="*/ 324836 h 1762712"/>
                  <a:gd name="connsiteX17" fmla="*/ 1532379 w 1583863"/>
                  <a:gd name="connsiteY17" fmla="*/ 568616 h 1762712"/>
                  <a:gd name="connsiteX18" fmla="*/ 1583035 w 1583863"/>
                  <a:gd name="connsiteY18" fmla="*/ 871144 h 1762712"/>
                  <a:gd name="connsiteX19" fmla="*/ 1499281 w 1583863"/>
                  <a:gd name="connsiteY19" fmla="*/ 1334301 h 1762712"/>
                  <a:gd name="connsiteX20" fmla="*/ 1515253 w 1583863"/>
                  <a:gd name="connsiteY20" fmla="*/ 1594077 h 1762712"/>
                  <a:gd name="connsiteX21" fmla="*/ 1400653 w 1583863"/>
                  <a:gd name="connsiteY21" fmla="*/ 1742737 h 1762712"/>
                  <a:gd name="connsiteX0" fmla="*/ 1336642 w 1583863"/>
                  <a:gd name="connsiteY0" fmla="*/ 1761081 h 1762712"/>
                  <a:gd name="connsiteX1" fmla="*/ 1227722 w 1583863"/>
                  <a:gd name="connsiteY1" fmla="*/ 1712334 h 1762712"/>
                  <a:gd name="connsiteX2" fmla="*/ 887057 w 1583863"/>
                  <a:gd name="connsiteY2" fmla="*/ 1468462 h 1762712"/>
                  <a:gd name="connsiteX3" fmla="*/ 599169 w 1583863"/>
                  <a:gd name="connsiteY3" fmla="*/ 1674052 h 1762712"/>
                  <a:gd name="connsiteX4" fmla="*/ 472317 w 1583863"/>
                  <a:gd name="connsiteY4" fmla="*/ 1746528 h 1762712"/>
                  <a:gd name="connsiteX5" fmla="*/ 298804 w 1583863"/>
                  <a:gd name="connsiteY5" fmla="*/ 1762712 h 1762712"/>
                  <a:gd name="connsiteX6" fmla="*/ 107623 w 1583863"/>
                  <a:gd name="connsiteY6" fmla="*/ 1654070 h 1762712"/>
                  <a:gd name="connsiteX7" fmla="*/ 72124 w 1583863"/>
                  <a:gd name="connsiteY7" fmla="*/ 1203737 h 1762712"/>
                  <a:gd name="connsiteX8" fmla="*/ 2463 w 1583863"/>
                  <a:gd name="connsiteY8" fmla="*/ 566327 h 1762712"/>
                  <a:gd name="connsiteX9" fmla="*/ 169299 w 1583863"/>
                  <a:gd name="connsiteY9" fmla="*/ 159707 h 1762712"/>
                  <a:gd name="connsiteX10" fmla="*/ 408808 w 1583863"/>
                  <a:gd name="connsiteY10" fmla="*/ 364196 h 1762712"/>
                  <a:gd name="connsiteX11" fmla="*/ 522942 w 1583863"/>
                  <a:gd name="connsiteY11" fmla="*/ 67773 h 1762712"/>
                  <a:gd name="connsiteX12" fmla="*/ 599393 w 1583863"/>
                  <a:gd name="connsiteY12" fmla="*/ 4763 h 1762712"/>
                  <a:gd name="connsiteX13" fmla="*/ 765673 w 1583863"/>
                  <a:gd name="connsiteY13" fmla="*/ 158694 h 1762712"/>
                  <a:gd name="connsiteX14" fmla="*/ 888695 w 1583863"/>
                  <a:gd name="connsiteY14" fmla="*/ 379809 h 1762712"/>
                  <a:gd name="connsiteX15" fmla="*/ 1024591 w 1583863"/>
                  <a:gd name="connsiteY15" fmla="*/ 46692 h 1762712"/>
                  <a:gd name="connsiteX16" fmla="*/ 1381530 w 1583863"/>
                  <a:gd name="connsiteY16" fmla="*/ 324836 h 1762712"/>
                  <a:gd name="connsiteX17" fmla="*/ 1532379 w 1583863"/>
                  <a:gd name="connsiteY17" fmla="*/ 568616 h 1762712"/>
                  <a:gd name="connsiteX18" fmla="*/ 1583035 w 1583863"/>
                  <a:gd name="connsiteY18" fmla="*/ 871144 h 1762712"/>
                  <a:gd name="connsiteX19" fmla="*/ 1499281 w 1583863"/>
                  <a:gd name="connsiteY19" fmla="*/ 1334301 h 1762712"/>
                  <a:gd name="connsiteX20" fmla="*/ 1515253 w 1583863"/>
                  <a:gd name="connsiteY20" fmla="*/ 1594077 h 1762712"/>
                  <a:gd name="connsiteX21" fmla="*/ 1400653 w 1583863"/>
                  <a:gd name="connsiteY21" fmla="*/ 1742737 h 1762712"/>
                  <a:gd name="connsiteX0" fmla="*/ 1352692 w 1583863"/>
                  <a:gd name="connsiteY0" fmla="*/ 1761081 h 1762712"/>
                  <a:gd name="connsiteX1" fmla="*/ 1227722 w 1583863"/>
                  <a:gd name="connsiteY1" fmla="*/ 1712334 h 1762712"/>
                  <a:gd name="connsiteX2" fmla="*/ 887057 w 1583863"/>
                  <a:gd name="connsiteY2" fmla="*/ 1468462 h 1762712"/>
                  <a:gd name="connsiteX3" fmla="*/ 599169 w 1583863"/>
                  <a:gd name="connsiteY3" fmla="*/ 1674052 h 1762712"/>
                  <a:gd name="connsiteX4" fmla="*/ 472317 w 1583863"/>
                  <a:gd name="connsiteY4" fmla="*/ 1746528 h 1762712"/>
                  <a:gd name="connsiteX5" fmla="*/ 298804 w 1583863"/>
                  <a:gd name="connsiteY5" fmla="*/ 1762712 h 1762712"/>
                  <a:gd name="connsiteX6" fmla="*/ 107623 w 1583863"/>
                  <a:gd name="connsiteY6" fmla="*/ 1654070 h 1762712"/>
                  <a:gd name="connsiteX7" fmla="*/ 72124 w 1583863"/>
                  <a:gd name="connsiteY7" fmla="*/ 1203737 h 1762712"/>
                  <a:gd name="connsiteX8" fmla="*/ 2463 w 1583863"/>
                  <a:gd name="connsiteY8" fmla="*/ 566327 h 1762712"/>
                  <a:gd name="connsiteX9" fmla="*/ 169299 w 1583863"/>
                  <a:gd name="connsiteY9" fmla="*/ 159707 h 1762712"/>
                  <a:gd name="connsiteX10" fmla="*/ 408808 w 1583863"/>
                  <a:gd name="connsiteY10" fmla="*/ 364196 h 1762712"/>
                  <a:gd name="connsiteX11" fmla="*/ 522942 w 1583863"/>
                  <a:gd name="connsiteY11" fmla="*/ 67773 h 1762712"/>
                  <a:gd name="connsiteX12" fmla="*/ 599393 w 1583863"/>
                  <a:gd name="connsiteY12" fmla="*/ 4763 h 1762712"/>
                  <a:gd name="connsiteX13" fmla="*/ 765673 w 1583863"/>
                  <a:gd name="connsiteY13" fmla="*/ 158694 h 1762712"/>
                  <a:gd name="connsiteX14" fmla="*/ 888695 w 1583863"/>
                  <a:gd name="connsiteY14" fmla="*/ 379809 h 1762712"/>
                  <a:gd name="connsiteX15" fmla="*/ 1024591 w 1583863"/>
                  <a:gd name="connsiteY15" fmla="*/ 46692 h 1762712"/>
                  <a:gd name="connsiteX16" fmla="*/ 1381530 w 1583863"/>
                  <a:gd name="connsiteY16" fmla="*/ 324836 h 1762712"/>
                  <a:gd name="connsiteX17" fmla="*/ 1532379 w 1583863"/>
                  <a:gd name="connsiteY17" fmla="*/ 568616 h 1762712"/>
                  <a:gd name="connsiteX18" fmla="*/ 1583035 w 1583863"/>
                  <a:gd name="connsiteY18" fmla="*/ 871144 h 1762712"/>
                  <a:gd name="connsiteX19" fmla="*/ 1499281 w 1583863"/>
                  <a:gd name="connsiteY19" fmla="*/ 1334301 h 1762712"/>
                  <a:gd name="connsiteX20" fmla="*/ 1515253 w 1583863"/>
                  <a:gd name="connsiteY20" fmla="*/ 1594077 h 1762712"/>
                  <a:gd name="connsiteX21" fmla="*/ 1400653 w 1583863"/>
                  <a:gd name="connsiteY21" fmla="*/ 1742737 h 1762712"/>
                  <a:gd name="connsiteX0" fmla="*/ 1352692 w 1583863"/>
                  <a:gd name="connsiteY0" fmla="*/ 1761081 h 1762712"/>
                  <a:gd name="connsiteX1" fmla="*/ 1227722 w 1583863"/>
                  <a:gd name="connsiteY1" fmla="*/ 1712334 h 1762712"/>
                  <a:gd name="connsiteX2" fmla="*/ 887057 w 1583863"/>
                  <a:gd name="connsiteY2" fmla="*/ 1468462 h 1762712"/>
                  <a:gd name="connsiteX3" fmla="*/ 599169 w 1583863"/>
                  <a:gd name="connsiteY3" fmla="*/ 1674052 h 1762712"/>
                  <a:gd name="connsiteX4" fmla="*/ 472317 w 1583863"/>
                  <a:gd name="connsiteY4" fmla="*/ 1746528 h 1762712"/>
                  <a:gd name="connsiteX5" fmla="*/ 298804 w 1583863"/>
                  <a:gd name="connsiteY5" fmla="*/ 1762712 h 1762712"/>
                  <a:gd name="connsiteX6" fmla="*/ 107623 w 1583863"/>
                  <a:gd name="connsiteY6" fmla="*/ 1654070 h 1762712"/>
                  <a:gd name="connsiteX7" fmla="*/ 72124 w 1583863"/>
                  <a:gd name="connsiteY7" fmla="*/ 1203737 h 1762712"/>
                  <a:gd name="connsiteX8" fmla="*/ 2463 w 1583863"/>
                  <a:gd name="connsiteY8" fmla="*/ 566327 h 1762712"/>
                  <a:gd name="connsiteX9" fmla="*/ 169299 w 1583863"/>
                  <a:gd name="connsiteY9" fmla="*/ 159707 h 1762712"/>
                  <a:gd name="connsiteX10" fmla="*/ 408808 w 1583863"/>
                  <a:gd name="connsiteY10" fmla="*/ 364196 h 1762712"/>
                  <a:gd name="connsiteX11" fmla="*/ 522942 w 1583863"/>
                  <a:gd name="connsiteY11" fmla="*/ 67773 h 1762712"/>
                  <a:gd name="connsiteX12" fmla="*/ 599393 w 1583863"/>
                  <a:gd name="connsiteY12" fmla="*/ 4763 h 1762712"/>
                  <a:gd name="connsiteX13" fmla="*/ 765673 w 1583863"/>
                  <a:gd name="connsiteY13" fmla="*/ 158694 h 1762712"/>
                  <a:gd name="connsiteX14" fmla="*/ 888695 w 1583863"/>
                  <a:gd name="connsiteY14" fmla="*/ 379809 h 1762712"/>
                  <a:gd name="connsiteX15" fmla="*/ 1024591 w 1583863"/>
                  <a:gd name="connsiteY15" fmla="*/ 46692 h 1762712"/>
                  <a:gd name="connsiteX16" fmla="*/ 1381530 w 1583863"/>
                  <a:gd name="connsiteY16" fmla="*/ 324836 h 1762712"/>
                  <a:gd name="connsiteX17" fmla="*/ 1532379 w 1583863"/>
                  <a:gd name="connsiteY17" fmla="*/ 568616 h 1762712"/>
                  <a:gd name="connsiteX18" fmla="*/ 1583035 w 1583863"/>
                  <a:gd name="connsiteY18" fmla="*/ 871144 h 1762712"/>
                  <a:gd name="connsiteX19" fmla="*/ 1499281 w 1583863"/>
                  <a:gd name="connsiteY19" fmla="*/ 1334301 h 1762712"/>
                  <a:gd name="connsiteX20" fmla="*/ 1515253 w 1583863"/>
                  <a:gd name="connsiteY20" fmla="*/ 1594077 h 1762712"/>
                  <a:gd name="connsiteX21" fmla="*/ 1400653 w 1583863"/>
                  <a:gd name="connsiteY21" fmla="*/ 1742737 h 1762712"/>
                  <a:gd name="connsiteX0" fmla="*/ 1352692 w 1583863"/>
                  <a:gd name="connsiteY0" fmla="*/ 1761081 h 1762712"/>
                  <a:gd name="connsiteX1" fmla="*/ 1227722 w 1583863"/>
                  <a:gd name="connsiteY1" fmla="*/ 1712334 h 1762712"/>
                  <a:gd name="connsiteX2" fmla="*/ 887057 w 1583863"/>
                  <a:gd name="connsiteY2" fmla="*/ 1468462 h 1762712"/>
                  <a:gd name="connsiteX3" fmla="*/ 599169 w 1583863"/>
                  <a:gd name="connsiteY3" fmla="*/ 1674052 h 1762712"/>
                  <a:gd name="connsiteX4" fmla="*/ 472317 w 1583863"/>
                  <a:gd name="connsiteY4" fmla="*/ 1746528 h 1762712"/>
                  <a:gd name="connsiteX5" fmla="*/ 298804 w 1583863"/>
                  <a:gd name="connsiteY5" fmla="*/ 1762712 h 1762712"/>
                  <a:gd name="connsiteX6" fmla="*/ 107623 w 1583863"/>
                  <a:gd name="connsiteY6" fmla="*/ 1654070 h 1762712"/>
                  <a:gd name="connsiteX7" fmla="*/ 72124 w 1583863"/>
                  <a:gd name="connsiteY7" fmla="*/ 1203737 h 1762712"/>
                  <a:gd name="connsiteX8" fmla="*/ 2463 w 1583863"/>
                  <a:gd name="connsiteY8" fmla="*/ 566327 h 1762712"/>
                  <a:gd name="connsiteX9" fmla="*/ 169299 w 1583863"/>
                  <a:gd name="connsiteY9" fmla="*/ 159707 h 1762712"/>
                  <a:gd name="connsiteX10" fmla="*/ 408808 w 1583863"/>
                  <a:gd name="connsiteY10" fmla="*/ 364196 h 1762712"/>
                  <a:gd name="connsiteX11" fmla="*/ 522942 w 1583863"/>
                  <a:gd name="connsiteY11" fmla="*/ 67773 h 1762712"/>
                  <a:gd name="connsiteX12" fmla="*/ 599393 w 1583863"/>
                  <a:gd name="connsiteY12" fmla="*/ 4763 h 1762712"/>
                  <a:gd name="connsiteX13" fmla="*/ 765673 w 1583863"/>
                  <a:gd name="connsiteY13" fmla="*/ 158694 h 1762712"/>
                  <a:gd name="connsiteX14" fmla="*/ 888695 w 1583863"/>
                  <a:gd name="connsiteY14" fmla="*/ 379809 h 1762712"/>
                  <a:gd name="connsiteX15" fmla="*/ 1024591 w 1583863"/>
                  <a:gd name="connsiteY15" fmla="*/ 46692 h 1762712"/>
                  <a:gd name="connsiteX16" fmla="*/ 1381530 w 1583863"/>
                  <a:gd name="connsiteY16" fmla="*/ 324836 h 1762712"/>
                  <a:gd name="connsiteX17" fmla="*/ 1532379 w 1583863"/>
                  <a:gd name="connsiteY17" fmla="*/ 568616 h 1762712"/>
                  <a:gd name="connsiteX18" fmla="*/ 1583035 w 1583863"/>
                  <a:gd name="connsiteY18" fmla="*/ 871144 h 1762712"/>
                  <a:gd name="connsiteX19" fmla="*/ 1499281 w 1583863"/>
                  <a:gd name="connsiteY19" fmla="*/ 1334301 h 1762712"/>
                  <a:gd name="connsiteX20" fmla="*/ 1515253 w 1583863"/>
                  <a:gd name="connsiteY20" fmla="*/ 1594077 h 1762712"/>
                  <a:gd name="connsiteX21" fmla="*/ 1368873 w 1583863"/>
                  <a:gd name="connsiteY21" fmla="*/ 1756113 h 1762712"/>
                  <a:gd name="connsiteX0" fmla="*/ 1227722 w 1583863"/>
                  <a:gd name="connsiteY0" fmla="*/ 1712334 h 1762712"/>
                  <a:gd name="connsiteX1" fmla="*/ 887057 w 1583863"/>
                  <a:gd name="connsiteY1" fmla="*/ 1468462 h 1762712"/>
                  <a:gd name="connsiteX2" fmla="*/ 599169 w 1583863"/>
                  <a:gd name="connsiteY2" fmla="*/ 1674052 h 1762712"/>
                  <a:gd name="connsiteX3" fmla="*/ 472317 w 1583863"/>
                  <a:gd name="connsiteY3" fmla="*/ 1746528 h 1762712"/>
                  <a:gd name="connsiteX4" fmla="*/ 298804 w 1583863"/>
                  <a:gd name="connsiteY4" fmla="*/ 1762712 h 1762712"/>
                  <a:gd name="connsiteX5" fmla="*/ 107623 w 1583863"/>
                  <a:gd name="connsiteY5" fmla="*/ 1654070 h 1762712"/>
                  <a:gd name="connsiteX6" fmla="*/ 72124 w 1583863"/>
                  <a:gd name="connsiteY6" fmla="*/ 1203737 h 1762712"/>
                  <a:gd name="connsiteX7" fmla="*/ 2463 w 1583863"/>
                  <a:gd name="connsiteY7" fmla="*/ 566327 h 1762712"/>
                  <a:gd name="connsiteX8" fmla="*/ 169299 w 1583863"/>
                  <a:gd name="connsiteY8" fmla="*/ 159707 h 1762712"/>
                  <a:gd name="connsiteX9" fmla="*/ 408808 w 1583863"/>
                  <a:gd name="connsiteY9" fmla="*/ 364196 h 1762712"/>
                  <a:gd name="connsiteX10" fmla="*/ 522942 w 1583863"/>
                  <a:gd name="connsiteY10" fmla="*/ 67773 h 1762712"/>
                  <a:gd name="connsiteX11" fmla="*/ 599393 w 1583863"/>
                  <a:gd name="connsiteY11" fmla="*/ 4763 h 1762712"/>
                  <a:gd name="connsiteX12" fmla="*/ 765673 w 1583863"/>
                  <a:gd name="connsiteY12" fmla="*/ 158694 h 1762712"/>
                  <a:gd name="connsiteX13" fmla="*/ 888695 w 1583863"/>
                  <a:gd name="connsiteY13" fmla="*/ 379809 h 1762712"/>
                  <a:gd name="connsiteX14" fmla="*/ 1024591 w 1583863"/>
                  <a:gd name="connsiteY14" fmla="*/ 46692 h 1762712"/>
                  <a:gd name="connsiteX15" fmla="*/ 1381530 w 1583863"/>
                  <a:gd name="connsiteY15" fmla="*/ 324836 h 1762712"/>
                  <a:gd name="connsiteX16" fmla="*/ 1532379 w 1583863"/>
                  <a:gd name="connsiteY16" fmla="*/ 568616 h 1762712"/>
                  <a:gd name="connsiteX17" fmla="*/ 1583035 w 1583863"/>
                  <a:gd name="connsiteY17" fmla="*/ 871144 h 1762712"/>
                  <a:gd name="connsiteX18" fmla="*/ 1499281 w 1583863"/>
                  <a:gd name="connsiteY18" fmla="*/ 1334301 h 1762712"/>
                  <a:gd name="connsiteX19" fmla="*/ 1515253 w 1583863"/>
                  <a:gd name="connsiteY19" fmla="*/ 1594077 h 1762712"/>
                  <a:gd name="connsiteX20" fmla="*/ 1368873 w 1583863"/>
                  <a:gd name="connsiteY20" fmla="*/ 1756113 h 1762712"/>
                  <a:gd name="connsiteX0" fmla="*/ 1227722 w 1583863"/>
                  <a:gd name="connsiteY0" fmla="*/ 1712334 h 1762712"/>
                  <a:gd name="connsiteX1" fmla="*/ 887057 w 1583863"/>
                  <a:gd name="connsiteY1" fmla="*/ 1468462 h 1762712"/>
                  <a:gd name="connsiteX2" fmla="*/ 599169 w 1583863"/>
                  <a:gd name="connsiteY2" fmla="*/ 1674052 h 1762712"/>
                  <a:gd name="connsiteX3" fmla="*/ 472317 w 1583863"/>
                  <a:gd name="connsiteY3" fmla="*/ 1746528 h 1762712"/>
                  <a:gd name="connsiteX4" fmla="*/ 298804 w 1583863"/>
                  <a:gd name="connsiteY4" fmla="*/ 1762712 h 1762712"/>
                  <a:gd name="connsiteX5" fmla="*/ 107623 w 1583863"/>
                  <a:gd name="connsiteY5" fmla="*/ 1654070 h 1762712"/>
                  <a:gd name="connsiteX6" fmla="*/ 72124 w 1583863"/>
                  <a:gd name="connsiteY6" fmla="*/ 1203737 h 1762712"/>
                  <a:gd name="connsiteX7" fmla="*/ 2463 w 1583863"/>
                  <a:gd name="connsiteY7" fmla="*/ 566327 h 1762712"/>
                  <a:gd name="connsiteX8" fmla="*/ 169299 w 1583863"/>
                  <a:gd name="connsiteY8" fmla="*/ 159707 h 1762712"/>
                  <a:gd name="connsiteX9" fmla="*/ 408808 w 1583863"/>
                  <a:gd name="connsiteY9" fmla="*/ 364196 h 1762712"/>
                  <a:gd name="connsiteX10" fmla="*/ 522942 w 1583863"/>
                  <a:gd name="connsiteY10" fmla="*/ 67773 h 1762712"/>
                  <a:gd name="connsiteX11" fmla="*/ 599393 w 1583863"/>
                  <a:gd name="connsiteY11" fmla="*/ 4763 h 1762712"/>
                  <a:gd name="connsiteX12" fmla="*/ 765673 w 1583863"/>
                  <a:gd name="connsiteY12" fmla="*/ 158694 h 1762712"/>
                  <a:gd name="connsiteX13" fmla="*/ 888695 w 1583863"/>
                  <a:gd name="connsiteY13" fmla="*/ 379809 h 1762712"/>
                  <a:gd name="connsiteX14" fmla="*/ 1024591 w 1583863"/>
                  <a:gd name="connsiteY14" fmla="*/ 46692 h 1762712"/>
                  <a:gd name="connsiteX15" fmla="*/ 1381530 w 1583863"/>
                  <a:gd name="connsiteY15" fmla="*/ 324836 h 1762712"/>
                  <a:gd name="connsiteX16" fmla="*/ 1532379 w 1583863"/>
                  <a:gd name="connsiteY16" fmla="*/ 568616 h 1762712"/>
                  <a:gd name="connsiteX17" fmla="*/ 1583035 w 1583863"/>
                  <a:gd name="connsiteY17" fmla="*/ 871144 h 1762712"/>
                  <a:gd name="connsiteX18" fmla="*/ 1499281 w 1583863"/>
                  <a:gd name="connsiteY18" fmla="*/ 1334301 h 1762712"/>
                  <a:gd name="connsiteX19" fmla="*/ 1515253 w 1583863"/>
                  <a:gd name="connsiteY19" fmla="*/ 1594077 h 1762712"/>
                  <a:gd name="connsiteX20" fmla="*/ 1390060 w 1583863"/>
                  <a:gd name="connsiteY20" fmla="*/ 1759457 h 1762712"/>
                  <a:gd name="connsiteX0" fmla="*/ 1227722 w 1583863"/>
                  <a:gd name="connsiteY0" fmla="*/ 1712334 h 1762712"/>
                  <a:gd name="connsiteX1" fmla="*/ 887057 w 1583863"/>
                  <a:gd name="connsiteY1" fmla="*/ 1468462 h 1762712"/>
                  <a:gd name="connsiteX2" fmla="*/ 599169 w 1583863"/>
                  <a:gd name="connsiteY2" fmla="*/ 1674052 h 1762712"/>
                  <a:gd name="connsiteX3" fmla="*/ 472317 w 1583863"/>
                  <a:gd name="connsiteY3" fmla="*/ 1746528 h 1762712"/>
                  <a:gd name="connsiteX4" fmla="*/ 298804 w 1583863"/>
                  <a:gd name="connsiteY4" fmla="*/ 1762712 h 1762712"/>
                  <a:gd name="connsiteX5" fmla="*/ 107623 w 1583863"/>
                  <a:gd name="connsiteY5" fmla="*/ 1654070 h 1762712"/>
                  <a:gd name="connsiteX6" fmla="*/ 72124 w 1583863"/>
                  <a:gd name="connsiteY6" fmla="*/ 1203737 h 1762712"/>
                  <a:gd name="connsiteX7" fmla="*/ 2463 w 1583863"/>
                  <a:gd name="connsiteY7" fmla="*/ 566327 h 1762712"/>
                  <a:gd name="connsiteX8" fmla="*/ 169299 w 1583863"/>
                  <a:gd name="connsiteY8" fmla="*/ 159707 h 1762712"/>
                  <a:gd name="connsiteX9" fmla="*/ 408808 w 1583863"/>
                  <a:gd name="connsiteY9" fmla="*/ 364196 h 1762712"/>
                  <a:gd name="connsiteX10" fmla="*/ 522942 w 1583863"/>
                  <a:gd name="connsiteY10" fmla="*/ 67773 h 1762712"/>
                  <a:gd name="connsiteX11" fmla="*/ 599393 w 1583863"/>
                  <a:gd name="connsiteY11" fmla="*/ 4763 h 1762712"/>
                  <a:gd name="connsiteX12" fmla="*/ 765673 w 1583863"/>
                  <a:gd name="connsiteY12" fmla="*/ 158694 h 1762712"/>
                  <a:gd name="connsiteX13" fmla="*/ 888695 w 1583863"/>
                  <a:gd name="connsiteY13" fmla="*/ 379809 h 1762712"/>
                  <a:gd name="connsiteX14" fmla="*/ 1024591 w 1583863"/>
                  <a:gd name="connsiteY14" fmla="*/ 46692 h 1762712"/>
                  <a:gd name="connsiteX15" fmla="*/ 1381530 w 1583863"/>
                  <a:gd name="connsiteY15" fmla="*/ 324836 h 1762712"/>
                  <a:gd name="connsiteX16" fmla="*/ 1532379 w 1583863"/>
                  <a:gd name="connsiteY16" fmla="*/ 568616 h 1762712"/>
                  <a:gd name="connsiteX17" fmla="*/ 1583035 w 1583863"/>
                  <a:gd name="connsiteY17" fmla="*/ 871144 h 1762712"/>
                  <a:gd name="connsiteX18" fmla="*/ 1499281 w 1583863"/>
                  <a:gd name="connsiteY18" fmla="*/ 1334301 h 1762712"/>
                  <a:gd name="connsiteX19" fmla="*/ 1515253 w 1583863"/>
                  <a:gd name="connsiteY19" fmla="*/ 1594077 h 1762712"/>
                  <a:gd name="connsiteX20" fmla="*/ 1390060 w 1583863"/>
                  <a:gd name="connsiteY20" fmla="*/ 1759457 h 1762712"/>
                  <a:gd name="connsiteX0" fmla="*/ 1227722 w 1583863"/>
                  <a:gd name="connsiteY0" fmla="*/ 1712334 h 1762712"/>
                  <a:gd name="connsiteX1" fmla="*/ 887057 w 1583863"/>
                  <a:gd name="connsiteY1" fmla="*/ 1468462 h 1762712"/>
                  <a:gd name="connsiteX2" fmla="*/ 599169 w 1583863"/>
                  <a:gd name="connsiteY2" fmla="*/ 1674052 h 1762712"/>
                  <a:gd name="connsiteX3" fmla="*/ 472317 w 1583863"/>
                  <a:gd name="connsiteY3" fmla="*/ 1746528 h 1762712"/>
                  <a:gd name="connsiteX4" fmla="*/ 298804 w 1583863"/>
                  <a:gd name="connsiteY4" fmla="*/ 1762712 h 1762712"/>
                  <a:gd name="connsiteX5" fmla="*/ 107623 w 1583863"/>
                  <a:gd name="connsiteY5" fmla="*/ 1654070 h 1762712"/>
                  <a:gd name="connsiteX6" fmla="*/ 72124 w 1583863"/>
                  <a:gd name="connsiteY6" fmla="*/ 1203737 h 1762712"/>
                  <a:gd name="connsiteX7" fmla="*/ 2463 w 1583863"/>
                  <a:gd name="connsiteY7" fmla="*/ 566327 h 1762712"/>
                  <a:gd name="connsiteX8" fmla="*/ 169299 w 1583863"/>
                  <a:gd name="connsiteY8" fmla="*/ 159707 h 1762712"/>
                  <a:gd name="connsiteX9" fmla="*/ 408808 w 1583863"/>
                  <a:gd name="connsiteY9" fmla="*/ 364196 h 1762712"/>
                  <a:gd name="connsiteX10" fmla="*/ 522942 w 1583863"/>
                  <a:gd name="connsiteY10" fmla="*/ 67773 h 1762712"/>
                  <a:gd name="connsiteX11" fmla="*/ 599393 w 1583863"/>
                  <a:gd name="connsiteY11" fmla="*/ 4763 h 1762712"/>
                  <a:gd name="connsiteX12" fmla="*/ 765673 w 1583863"/>
                  <a:gd name="connsiteY12" fmla="*/ 158694 h 1762712"/>
                  <a:gd name="connsiteX13" fmla="*/ 888695 w 1583863"/>
                  <a:gd name="connsiteY13" fmla="*/ 379809 h 1762712"/>
                  <a:gd name="connsiteX14" fmla="*/ 1024591 w 1583863"/>
                  <a:gd name="connsiteY14" fmla="*/ 46692 h 1762712"/>
                  <a:gd name="connsiteX15" fmla="*/ 1381530 w 1583863"/>
                  <a:gd name="connsiteY15" fmla="*/ 324836 h 1762712"/>
                  <a:gd name="connsiteX16" fmla="*/ 1532379 w 1583863"/>
                  <a:gd name="connsiteY16" fmla="*/ 568616 h 1762712"/>
                  <a:gd name="connsiteX17" fmla="*/ 1583035 w 1583863"/>
                  <a:gd name="connsiteY17" fmla="*/ 871144 h 1762712"/>
                  <a:gd name="connsiteX18" fmla="*/ 1499281 w 1583863"/>
                  <a:gd name="connsiteY18" fmla="*/ 1334301 h 1762712"/>
                  <a:gd name="connsiteX19" fmla="*/ 1515253 w 1583863"/>
                  <a:gd name="connsiteY19" fmla="*/ 1594077 h 1762712"/>
                  <a:gd name="connsiteX20" fmla="*/ 1390060 w 1583863"/>
                  <a:gd name="connsiteY20" fmla="*/ 1759457 h 1762712"/>
                  <a:gd name="connsiteX0" fmla="*/ 1227722 w 1583863"/>
                  <a:gd name="connsiteY0" fmla="*/ 1712334 h 1762712"/>
                  <a:gd name="connsiteX1" fmla="*/ 887057 w 1583863"/>
                  <a:gd name="connsiteY1" fmla="*/ 1468462 h 1762712"/>
                  <a:gd name="connsiteX2" fmla="*/ 599169 w 1583863"/>
                  <a:gd name="connsiteY2" fmla="*/ 1674052 h 1762712"/>
                  <a:gd name="connsiteX3" fmla="*/ 472317 w 1583863"/>
                  <a:gd name="connsiteY3" fmla="*/ 1746528 h 1762712"/>
                  <a:gd name="connsiteX4" fmla="*/ 298804 w 1583863"/>
                  <a:gd name="connsiteY4" fmla="*/ 1762712 h 1762712"/>
                  <a:gd name="connsiteX5" fmla="*/ 107623 w 1583863"/>
                  <a:gd name="connsiteY5" fmla="*/ 1654070 h 1762712"/>
                  <a:gd name="connsiteX6" fmla="*/ 72124 w 1583863"/>
                  <a:gd name="connsiteY6" fmla="*/ 1203737 h 1762712"/>
                  <a:gd name="connsiteX7" fmla="*/ 2463 w 1583863"/>
                  <a:gd name="connsiteY7" fmla="*/ 566327 h 1762712"/>
                  <a:gd name="connsiteX8" fmla="*/ 169299 w 1583863"/>
                  <a:gd name="connsiteY8" fmla="*/ 159707 h 1762712"/>
                  <a:gd name="connsiteX9" fmla="*/ 408808 w 1583863"/>
                  <a:gd name="connsiteY9" fmla="*/ 364196 h 1762712"/>
                  <a:gd name="connsiteX10" fmla="*/ 522942 w 1583863"/>
                  <a:gd name="connsiteY10" fmla="*/ 67773 h 1762712"/>
                  <a:gd name="connsiteX11" fmla="*/ 599393 w 1583863"/>
                  <a:gd name="connsiteY11" fmla="*/ 4763 h 1762712"/>
                  <a:gd name="connsiteX12" fmla="*/ 765673 w 1583863"/>
                  <a:gd name="connsiteY12" fmla="*/ 158694 h 1762712"/>
                  <a:gd name="connsiteX13" fmla="*/ 888695 w 1583863"/>
                  <a:gd name="connsiteY13" fmla="*/ 379809 h 1762712"/>
                  <a:gd name="connsiteX14" fmla="*/ 1024591 w 1583863"/>
                  <a:gd name="connsiteY14" fmla="*/ 46692 h 1762712"/>
                  <a:gd name="connsiteX15" fmla="*/ 1381530 w 1583863"/>
                  <a:gd name="connsiteY15" fmla="*/ 324836 h 1762712"/>
                  <a:gd name="connsiteX16" fmla="*/ 1532379 w 1583863"/>
                  <a:gd name="connsiteY16" fmla="*/ 568616 h 1762712"/>
                  <a:gd name="connsiteX17" fmla="*/ 1583035 w 1583863"/>
                  <a:gd name="connsiteY17" fmla="*/ 871144 h 1762712"/>
                  <a:gd name="connsiteX18" fmla="*/ 1499281 w 1583863"/>
                  <a:gd name="connsiteY18" fmla="*/ 1334301 h 1762712"/>
                  <a:gd name="connsiteX19" fmla="*/ 1515253 w 1583863"/>
                  <a:gd name="connsiteY19" fmla="*/ 1594077 h 1762712"/>
                  <a:gd name="connsiteX20" fmla="*/ 1390060 w 1583863"/>
                  <a:gd name="connsiteY20" fmla="*/ 1759457 h 1762712"/>
                  <a:gd name="connsiteX0" fmla="*/ 1227722 w 1583863"/>
                  <a:gd name="connsiteY0" fmla="*/ 1712334 h 1762712"/>
                  <a:gd name="connsiteX1" fmla="*/ 887057 w 1583863"/>
                  <a:gd name="connsiteY1" fmla="*/ 1468462 h 1762712"/>
                  <a:gd name="connsiteX2" fmla="*/ 599169 w 1583863"/>
                  <a:gd name="connsiteY2" fmla="*/ 1674052 h 1762712"/>
                  <a:gd name="connsiteX3" fmla="*/ 472317 w 1583863"/>
                  <a:gd name="connsiteY3" fmla="*/ 1746528 h 1762712"/>
                  <a:gd name="connsiteX4" fmla="*/ 298804 w 1583863"/>
                  <a:gd name="connsiteY4" fmla="*/ 1762712 h 1762712"/>
                  <a:gd name="connsiteX5" fmla="*/ 107623 w 1583863"/>
                  <a:gd name="connsiteY5" fmla="*/ 1654070 h 1762712"/>
                  <a:gd name="connsiteX6" fmla="*/ 72124 w 1583863"/>
                  <a:gd name="connsiteY6" fmla="*/ 1203737 h 1762712"/>
                  <a:gd name="connsiteX7" fmla="*/ 2463 w 1583863"/>
                  <a:gd name="connsiteY7" fmla="*/ 566327 h 1762712"/>
                  <a:gd name="connsiteX8" fmla="*/ 169299 w 1583863"/>
                  <a:gd name="connsiteY8" fmla="*/ 159707 h 1762712"/>
                  <a:gd name="connsiteX9" fmla="*/ 408808 w 1583863"/>
                  <a:gd name="connsiteY9" fmla="*/ 364196 h 1762712"/>
                  <a:gd name="connsiteX10" fmla="*/ 522942 w 1583863"/>
                  <a:gd name="connsiteY10" fmla="*/ 67773 h 1762712"/>
                  <a:gd name="connsiteX11" fmla="*/ 599393 w 1583863"/>
                  <a:gd name="connsiteY11" fmla="*/ 4763 h 1762712"/>
                  <a:gd name="connsiteX12" fmla="*/ 765673 w 1583863"/>
                  <a:gd name="connsiteY12" fmla="*/ 158694 h 1762712"/>
                  <a:gd name="connsiteX13" fmla="*/ 888695 w 1583863"/>
                  <a:gd name="connsiteY13" fmla="*/ 379809 h 1762712"/>
                  <a:gd name="connsiteX14" fmla="*/ 1024591 w 1583863"/>
                  <a:gd name="connsiteY14" fmla="*/ 46692 h 1762712"/>
                  <a:gd name="connsiteX15" fmla="*/ 1381530 w 1583863"/>
                  <a:gd name="connsiteY15" fmla="*/ 324836 h 1762712"/>
                  <a:gd name="connsiteX16" fmla="*/ 1532379 w 1583863"/>
                  <a:gd name="connsiteY16" fmla="*/ 568616 h 1762712"/>
                  <a:gd name="connsiteX17" fmla="*/ 1583035 w 1583863"/>
                  <a:gd name="connsiteY17" fmla="*/ 871144 h 1762712"/>
                  <a:gd name="connsiteX18" fmla="*/ 1499281 w 1583863"/>
                  <a:gd name="connsiteY18" fmla="*/ 1334301 h 1762712"/>
                  <a:gd name="connsiteX19" fmla="*/ 1515253 w 1583863"/>
                  <a:gd name="connsiteY19" fmla="*/ 1594077 h 1762712"/>
                  <a:gd name="connsiteX20" fmla="*/ 1390060 w 1583863"/>
                  <a:gd name="connsiteY20" fmla="*/ 1759457 h 1762712"/>
                  <a:gd name="connsiteX0" fmla="*/ 1227722 w 1583863"/>
                  <a:gd name="connsiteY0" fmla="*/ 1712334 h 1762712"/>
                  <a:gd name="connsiteX1" fmla="*/ 887057 w 1583863"/>
                  <a:gd name="connsiteY1" fmla="*/ 1468462 h 1762712"/>
                  <a:gd name="connsiteX2" fmla="*/ 599169 w 1583863"/>
                  <a:gd name="connsiteY2" fmla="*/ 1674052 h 1762712"/>
                  <a:gd name="connsiteX3" fmla="*/ 472317 w 1583863"/>
                  <a:gd name="connsiteY3" fmla="*/ 1746528 h 1762712"/>
                  <a:gd name="connsiteX4" fmla="*/ 298804 w 1583863"/>
                  <a:gd name="connsiteY4" fmla="*/ 1762712 h 1762712"/>
                  <a:gd name="connsiteX5" fmla="*/ 107623 w 1583863"/>
                  <a:gd name="connsiteY5" fmla="*/ 1654070 h 1762712"/>
                  <a:gd name="connsiteX6" fmla="*/ 72124 w 1583863"/>
                  <a:gd name="connsiteY6" fmla="*/ 1203737 h 1762712"/>
                  <a:gd name="connsiteX7" fmla="*/ 2463 w 1583863"/>
                  <a:gd name="connsiteY7" fmla="*/ 566327 h 1762712"/>
                  <a:gd name="connsiteX8" fmla="*/ 169299 w 1583863"/>
                  <a:gd name="connsiteY8" fmla="*/ 159707 h 1762712"/>
                  <a:gd name="connsiteX9" fmla="*/ 408808 w 1583863"/>
                  <a:gd name="connsiteY9" fmla="*/ 364196 h 1762712"/>
                  <a:gd name="connsiteX10" fmla="*/ 522942 w 1583863"/>
                  <a:gd name="connsiteY10" fmla="*/ 67773 h 1762712"/>
                  <a:gd name="connsiteX11" fmla="*/ 599393 w 1583863"/>
                  <a:gd name="connsiteY11" fmla="*/ 4763 h 1762712"/>
                  <a:gd name="connsiteX12" fmla="*/ 765673 w 1583863"/>
                  <a:gd name="connsiteY12" fmla="*/ 158694 h 1762712"/>
                  <a:gd name="connsiteX13" fmla="*/ 888695 w 1583863"/>
                  <a:gd name="connsiteY13" fmla="*/ 379809 h 1762712"/>
                  <a:gd name="connsiteX14" fmla="*/ 1024591 w 1583863"/>
                  <a:gd name="connsiteY14" fmla="*/ 46692 h 1762712"/>
                  <a:gd name="connsiteX15" fmla="*/ 1381530 w 1583863"/>
                  <a:gd name="connsiteY15" fmla="*/ 324836 h 1762712"/>
                  <a:gd name="connsiteX16" fmla="*/ 1532379 w 1583863"/>
                  <a:gd name="connsiteY16" fmla="*/ 568616 h 1762712"/>
                  <a:gd name="connsiteX17" fmla="*/ 1583035 w 1583863"/>
                  <a:gd name="connsiteY17" fmla="*/ 871144 h 1762712"/>
                  <a:gd name="connsiteX18" fmla="*/ 1499281 w 1583863"/>
                  <a:gd name="connsiteY18" fmla="*/ 1334301 h 1762712"/>
                  <a:gd name="connsiteX19" fmla="*/ 1515253 w 1583863"/>
                  <a:gd name="connsiteY19" fmla="*/ 1594077 h 1762712"/>
                  <a:gd name="connsiteX20" fmla="*/ 1444607 w 1583863"/>
                  <a:gd name="connsiteY20" fmla="*/ 1716884 h 1762712"/>
                  <a:gd name="connsiteX21" fmla="*/ 1390060 w 1583863"/>
                  <a:gd name="connsiteY21" fmla="*/ 1759457 h 1762712"/>
                  <a:gd name="connsiteX0" fmla="*/ 1227722 w 1583863"/>
                  <a:gd name="connsiteY0" fmla="*/ 1712334 h 1762712"/>
                  <a:gd name="connsiteX1" fmla="*/ 887057 w 1583863"/>
                  <a:gd name="connsiteY1" fmla="*/ 1468462 h 1762712"/>
                  <a:gd name="connsiteX2" fmla="*/ 599169 w 1583863"/>
                  <a:gd name="connsiteY2" fmla="*/ 1674052 h 1762712"/>
                  <a:gd name="connsiteX3" fmla="*/ 472317 w 1583863"/>
                  <a:gd name="connsiteY3" fmla="*/ 1746528 h 1762712"/>
                  <a:gd name="connsiteX4" fmla="*/ 298804 w 1583863"/>
                  <a:gd name="connsiteY4" fmla="*/ 1762712 h 1762712"/>
                  <a:gd name="connsiteX5" fmla="*/ 107623 w 1583863"/>
                  <a:gd name="connsiteY5" fmla="*/ 1654070 h 1762712"/>
                  <a:gd name="connsiteX6" fmla="*/ 72124 w 1583863"/>
                  <a:gd name="connsiteY6" fmla="*/ 1203737 h 1762712"/>
                  <a:gd name="connsiteX7" fmla="*/ 2463 w 1583863"/>
                  <a:gd name="connsiteY7" fmla="*/ 566327 h 1762712"/>
                  <a:gd name="connsiteX8" fmla="*/ 169299 w 1583863"/>
                  <a:gd name="connsiteY8" fmla="*/ 159707 h 1762712"/>
                  <a:gd name="connsiteX9" fmla="*/ 408808 w 1583863"/>
                  <a:gd name="connsiteY9" fmla="*/ 364196 h 1762712"/>
                  <a:gd name="connsiteX10" fmla="*/ 522942 w 1583863"/>
                  <a:gd name="connsiteY10" fmla="*/ 67773 h 1762712"/>
                  <a:gd name="connsiteX11" fmla="*/ 599393 w 1583863"/>
                  <a:gd name="connsiteY11" fmla="*/ 4763 h 1762712"/>
                  <a:gd name="connsiteX12" fmla="*/ 765673 w 1583863"/>
                  <a:gd name="connsiteY12" fmla="*/ 158694 h 1762712"/>
                  <a:gd name="connsiteX13" fmla="*/ 888695 w 1583863"/>
                  <a:gd name="connsiteY13" fmla="*/ 379809 h 1762712"/>
                  <a:gd name="connsiteX14" fmla="*/ 1024591 w 1583863"/>
                  <a:gd name="connsiteY14" fmla="*/ 46692 h 1762712"/>
                  <a:gd name="connsiteX15" fmla="*/ 1381530 w 1583863"/>
                  <a:gd name="connsiteY15" fmla="*/ 324836 h 1762712"/>
                  <a:gd name="connsiteX16" fmla="*/ 1532379 w 1583863"/>
                  <a:gd name="connsiteY16" fmla="*/ 568616 h 1762712"/>
                  <a:gd name="connsiteX17" fmla="*/ 1583035 w 1583863"/>
                  <a:gd name="connsiteY17" fmla="*/ 871144 h 1762712"/>
                  <a:gd name="connsiteX18" fmla="*/ 1499281 w 1583863"/>
                  <a:gd name="connsiteY18" fmla="*/ 1334301 h 1762712"/>
                  <a:gd name="connsiteX19" fmla="*/ 1515253 w 1583863"/>
                  <a:gd name="connsiteY19" fmla="*/ 1594077 h 1762712"/>
                  <a:gd name="connsiteX20" fmla="*/ 1444607 w 1583863"/>
                  <a:gd name="connsiteY20" fmla="*/ 1716884 h 1762712"/>
                  <a:gd name="connsiteX21" fmla="*/ 1284128 w 1583863"/>
                  <a:gd name="connsiteY21" fmla="*/ 1756113 h 1762712"/>
                  <a:gd name="connsiteX0" fmla="*/ 1227722 w 1583863"/>
                  <a:gd name="connsiteY0" fmla="*/ 1712334 h 1762712"/>
                  <a:gd name="connsiteX1" fmla="*/ 887057 w 1583863"/>
                  <a:gd name="connsiteY1" fmla="*/ 1468462 h 1762712"/>
                  <a:gd name="connsiteX2" fmla="*/ 599169 w 1583863"/>
                  <a:gd name="connsiteY2" fmla="*/ 1674052 h 1762712"/>
                  <a:gd name="connsiteX3" fmla="*/ 472317 w 1583863"/>
                  <a:gd name="connsiteY3" fmla="*/ 1746528 h 1762712"/>
                  <a:gd name="connsiteX4" fmla="*/ 298804 w 1583863"/>
                  <a:gd name="connsiteY4" fmla="*/ 1762712 h 1762712"/>
                  <a:gd name="connsiteX5" fmla="*/ 107623 w 1583863"/>
                  <a:gd name="connsiteY5" fmla="*/ 1654070 h 1762712"/>
                  <a:gd name="connsiteX6" fmla="*/ 72124 w 1583863"/>
                  <a:gd name="connsiteY6" fmla="*/ 1203737 h 1762712"/>
                  <a:gd name="connsiteX7" fmla="*/ 2463 w 1583863"/>
                  <a:gd name="connsiteY7" fmla="*/ 566327 h 1762712"/>
                  <a:gd name="connsiteX8" fmla="*/ 169299 w 1583863"/>
                  <a:gd name="connsiteY8" fmla="*/ 159707 h 1762712"/>
                  <a:gd name="connsiteX9" fmla="*/ 408808 w 1583863"/>
                  <a:gd name="connsiteY9" fmla="*/ 364196 h 1762712"/>
                  <a:gd name="connsiteX10" fmla="*/ 522942 w 1583863"/>
                  <a:gd name="connsiteY10" fmla="*/ 67773 h 1762712"/>
                  <a:gd name="connsiteX11" fmla="*/ 599393 w 1583863"/>
                  <a:gd name="connsiteY11" fmla="*/ 4763 h 1762712"/>
                  <a:gd name="connsiteX12" fmla="*/ 765673 w 1583863"/>
                  <a:gd name="connsiteY12" fmla="*/ 158694 h 1762712"/>
                  <a:gd name="connsiteX13" fmla="*/ 888695 w 1583863"/>
                  <a:gd name="connsiteY13" fmla="*/ 379809 h 1762712"/>
                  <a:gd name="connsiteX14" fmla="*/ 1024591 w 1583863"/>
                  <a:gd name="connsiteY14" fmla="*/ 46692 h 1762712"/>
                  <a:gd name="connsiteX15" fmla="*/ 1381530 w 1583863"/>
                  <a:gd name="connsiteY15" fmla="*/ 324836 h 1762712"/>
                  <a:gd name="connsiteX16" fmla="*/ 1532379 w 1583863"/>
                  <a:gd name="connsiteY16" fmla="*/ 568616 h 1762712"/>
                  <a:gd name="connsiteX17" fmla="*/ 1583035 w 1583863"/>
                  <a:gd name="connsiteY17" fmla="*/ 871144 h 1762712"/>
                  <a:gd name="connsiteX18" fmla="*/ 1499281 w 1583863"/>
                  <a:gd name="connsiteY18" fmla="*/ 1334301 h 1762712"/>
                  <a:gd name="connsiteX19" fmla="*/ 1515253 w 1583863"/>
                  <a:gd name="connsiteY19" fmla="*/ 1594077 h 1762712"/>
                  <a:gd name="connsiteX20" fmla="*/ 1444607 w 1583863"/>
                  <a:gd name="connsiteY20" fmla="*/ 1716884 h 1762712"/>
                  <a:gd name="connsiteX21" fmla="*/ 1273535 w 1583863"/>
                  <a:gd name="connsiteY21" fmla="*/ 1746081 h 1762712"/>
                  <a:gd name="connsiteX0" fmla="*/ 1227722 w 1583863"/>
                  <a:gd name="connsiteY0" fmla="*/ 1712334 h 1762712"/>
                  <a:gd name="connsiteX1" fmla="*/ 887057 w 1583863"/>
                  <a:gd name="connsiteY1" fmla="*/ 1468462 h 1762712"/>
                  <a:gd name="connsiteX2" fmla="*/ 599169 w 1583863"/>
                  <a:gd name="connsiteY2" fmla="*/ 1674052 h 1762712"/>
                  <a:gd name="connsiteX3" fmla="*/ 472317 w 1583863"/>
                  <a:gd name="connsiteY3" fmla="*/ 1746528 h 1762712"/>
                  <a:gd name="connsiteX4" fmla="*/ 298804 w 1583863"/>
                  <a:gd name="connsiteY4" fmla="*/ 1762712 h 1762712"/>
                  <a:gd name="connsiteX5" fmla="*/ 107623 w 1583863"/>
                  <a:gd name="connsiteY5" fmla="*/ 1654070 h 1762712"/>
                  <a:gd name="connsiteX6" fmla="*/ 72124 w 1583863"/>
                  <a:gd name="connsiteY6" fmla="*/ 1203737 h 1762712"/>
                  <a:gd name="connsiteX7" fmla="*/ 2463 w 1583863"/>
                  <a:gd name="connsiteY7" fmla="*/ 566327 h 1762712"/>
                  <a:gd name="connsiteX8" fmla="*/ 169299 w 1583863"/>
                  <a:gd name="connsiteY8" fmla="*/ 159707 h 1762712"/>
                  <a:gd name="connsiteX9" fmla="*/ 408808 w 1583863"/>
                  <a:gd name="connsiteY9" fmla="*/ 364196 h 1762712"/>
                  <a:gd name="connsiteX10" fmla="*/ 522942 w 1583863"/>
                  <a:gd name="connsiteY10" fmla="*/ 67773 h 1762712"/>
                  <a:gd name="connsiteX11" fmla="*/ 599393 w 1583863"/>
                  <a:gd name="connsiteY11" fmla="*/ 4763 h 1762712"/>
                  <a:gd name="connsiteX12" fmla="*/ 765673 w 1583863"/>
                  <a:gd name="connsiteY12" fmla="*/ 158694 h 1762712"/>
                  <a:gd name="connsiteX13" fmla="*/ 888695 w 1583863"/>
                  <a:gd name="connsiteY13" fmla="*/ 379809 h 1762712"/>
                  <a:gd name="connsiteX14" fmla="*/ 1024591 w 1583863"/>
                  <a:gd name="connsiteY14" fmla="*/ 46692 h 1762712"/>
                  <a:gd name="connsiteX15" fmla="*/ 1381530 w 1583863"/>
                  <a:gd name="connsiteY15" fmla="*/ 324836 h 1762712"/>
                  <a:gd name="connsiteX16" fmla="*/ 1532379 w 1583863"/>
                  <a:gd name="connsiteY16" fmla="*/ 568616 h 1762712"/>
                  <a:gd name="connsiteX17" fmla="*/ 1583035 w 1583863"/>
                  <a:gd name="connsiteY17" fmla="*/ 871144 h 1762712"/>
                  <a:gd name="connsiteX18" fmla="*/ 1499281 w 1583863"/>
                  <a:gd name="connsiteY18" fmla="*/ 1334301 h 1762712"/>
                  <a:gd name="connsiteX19" fmla="*/ 1515253 w 1583863"/>
                  <a:gd name="connsiteY19" fmla="*/ 1594077 h 1762712"/>
                  <a:gd name="connsiteX20" fmla="*/ 1444607 w 1583863"/>
                  <a:gd name="connsiteY20" fmla="*/ 1716884 h 1762712"/>
                  <a:gd name="connsiteX21" fmla="*/ 1265590 w 1583863"/>
                  <a:gd name="connsiteY21" fmla="*/ 1736049 h 1762712"/>
                  <a:gd name="connsiteX0" fmla="*/ 1227722 w 1583863"/>
                  <a:gd name="connsiteY0" fmla="*/ 1712334 h 1762712"/>
                  <a:gd name="connsiteX1" fmla="*/ 887057 w 1583863"/>
                  <a:gd name="connsiteY1" fmla="*/ 1468462 h 1762712"/>
                  <a:gd name="connsiteX2" fmla="*/ 599169 w 1583863"/>
                  <a:gd name="connsiteY2" fmla="*/ 1674052 h 1762712"/>
                  <a:gd name="connsiteX3" fmla="*/ 472317 w 1583863"/>
                  <a:gd name="connsiteY3" fmla="*/ 1746528 h 1762712"/>
                  <a:gd name="connsiteX4" fmla="*/ 298804 w 1583863"/>
                  <a:gd name="connsiteY4" fmla="*/ 1762712 h 1762712"/>
                  <a:gd name="connsiteX5" fmla="*/ 107623 w 1583863"/>
                  <a:gd name="connsiteY5" fmla="*/ 1654070 h 1762712"/>
                  <a:gd name="connsiteX6" fmla="*/ 72124 w 1583863"/>
                  <a:gd name="connsiteY6" fmla="*/ 1203737 h 1762712"/>
                  <a:gd name="connsiteX7" fmla="*/ 2463 w 1583863"/>
                  <a:gd name="connsiteY7" fmla="*/ 566327 h 1762712"/>
                  <a:gd name="connsiteX8" fmla="*/ 169299 w 1583863"/>
                  <a:gd name="connsiteY8" fmla="*/ 159707 h 1762712"/>
                  <a:gd name="connsiteX9" fmla="*/ 408808 w 1583863"/>
                  <a:gd name="connsiteY9" fmla="*/ 364196 h 1762712"/>
                  <a:gd name="connsiteX10" fmla="*/ 522942 w 1583863"/>
                  <a:gd name="connsiteY10" fmla="*/ 67773 h 1762712"/>
                  <a:gd name="connsiteX11" fmla="*/ 599393 w 1583863"/>
                  <a:gd name="connsiteY11" fmla="*/ 4763 h 1762712"/>
                  <a:gd name="connsiteX12" fmla="*/ 765673 w 1583863"/>
                  <a:gd name="connsiteY12" fmla="*/ 158694 h 1762712"/>
                  <a:gd name="connsiteX13" fmla="*/ 888695 w 1583863"/>
                  <a:gd name="connsiteY13" fmla="*/ 379809 h 1762712"/>
                  <a:gd name="connsiteX14" fmla="*/ 1024591 w 1583863"/>
                  <a:gd name="connsiteY14" fmla="*/ 46692 h 1762712"/>
                  <a:gd name="connsiteX15" fmla="*/ 1381530 w 1583863"/>
                  <a:gd name="connsiteY15" fmla="*/ 324836 h 1762712"/>
                  <a:gd name="connsiteX16" fmla="*/ 1532379 w 1583863"/>
                  <a:gd name="connsiteY16" fmla="*/ 568616 h 1762712"/>
                  <a:gd name="connsiteX17" fmla="*/ 1583035 w 1583863"/>
                  <a:gd name="connsiteY17" fmla="*/ 871144 h 1762712"/>
                  <a:gd name="connsiteX18" fmla="*/ 1499281 w 1583863"/>
                  <a:gd name="connsiteY18" fmla="*/ 1334301 h 1762712"/>
                  <a:gd name="connsiteX19" fmla="*/ 1515253 w 1583863"/>
                  <a:gd name="connsiteY19" fmla="*/ 1594077 h 1762712"/>
                  <a:gd name="connsiteX20" fmla="*/ 1444607 w 1583863"/>
                  <a:gd name="connsiteY20" fmla="*/ 1716884 h 1762712"/>
                  <a:gd name="connsiteX21" fmla="*/ 1265590 w 1583863"/>
                  <a:gd name="connsiteY21" fmla="*/ 1736049 h 1762712"/>
                  <a:gd name="connsiteX0" fmla="*/ 1227722 w 1583863"/>
                  <a:gd name="connsiteY0" fmla="*/ 1712334 h 1776923"/>
                  <a:gd name="connsiteX1" fmla="*/ 887057 w 1583863"/>
                  <a:gd name="connsiteY1" fmla="*/ 1468462 h 1776923"/>
                  <a:gd name="connsiteX2" fmla="*/ 599169 w 1583863"/>
                  <a:gd name="connsiteY2" fmla="*/ 1674052 h 1776923"/>
                  <a:gd name="connsiteX3" fmla="*/ 472317 w 1583863"/>
                  <a:gd name="connsiteY3" fmla="*/ 1746528 h 1776923"/>
                  <a:gd name="connsiteX4" fmla="*/ 298804 w 1583863"/>
                  <a:gd name="connsiteY4" fmla="*/ 1762712 h 1776923"/>
                  <a:gd name="connsiteX5" fmla="*/ 107623 w 1583863"/>
                  <a:gd name="connsiteY5" fmla="*/ 1654070 h 1776923"/>
                  <a:gd name="connsiteX6" fmla="*/ 72124 w 1583863"/>
                  <a:gd name="connsiteY6" fmla="*/ 1203737 h 1776923"/>
                  <a:gd name="connsiteX7" fmla="*/ 2463 w 1583863"/>
                  <a:gd name="connsiteY7" fmla="*/ 566327 h 1776923"/>
                  <a:gd name="connsiteX8" fmla="*/ 169299 w 1583863"/>
                  <a:gd name="connsiteY8" fmla="*/ 159707 h 1776923"/>
                  <a:gd name="connsiteX9" fmla="*/ 408808 w 1583863"/>
                  <a:gd name="connsiteY9" fmla="*/ 364196 h 1776923"/>
                  <a:gd name="connsiteX10" fmla="*/ 522942 w 1583863"/>
                  <a:gd name="connsiteY10" fmla="*/ 67773 h 1776923"/>
                  <a:gd name="connsiteX11" fmla="*/ 599393 w 1583863"/>
                  <a:gd name="connsiteY11" fmla="*/ 4763 h 1776923"/>
                  <a:gd name="connsiteX12" fmla="*/ 765673 w 1583863"/>
                  <a:gd name="connsiteY12" fmla="*/ 158694 h 1776923"/>
                  <a:gd name="connsiteX13" fmla="*/ 888695 w 1583863"/>
                  <a:gd name="connsiteY13" fmla="*/ 379809 h 1776923"/>
                  <a:gd name="connsiteX14" fmla="*/ 1024591 w 1583863"/>
                  <a:gd name="connsiteY14" fmla="*/ 46692 h 1776923"/>
                  <a:gd name="connsiteX15" fmla="*/ 1381530 w 1583863"/>
                  <a:gd name="connsiteY15" fmla="*/ 324836 h 1776923"/>
                  <a:gd name="connsiteX16" fmla="*/ 1532379 w 1583863"/>
                  <a:gd name="connsiteY16" fmla="*/ 568616 h 1776923"/>
                  <a:gd name="connsiteX17" fmla="*/ 1583035 w 1583863"/>
                  <a:gd name="connsiteY17" fmla="*/ 871144 h 1776923"/>
                  <a:gd name="connsiteX18" fmla="*/ 1499281 w 1583863"/>
                  <a:gd name="connsiteY18" fmla="*/ 1334301 h 1776923"/>
                  <a:gd name="connsiteX19" fmla="*/ 1515253 w 1583863"/>
                  <a:gd name="connsiteY19" fmla="*/ 1594077 h 1776923"/>
                  <a:gd name="connsiteX20" fmla="*/ 1402234 w 1583863"/>
                  <a:gd name="connsiteY20" fmla="*/ 1770389 h 1776923"/>
                  <a:gd name="connsiteX21" fmla="*/ 1265590 w 1583863"/>
                  <a:gd name="connsiteY21" fmla="*/ 1736049 h 1776923"/>
                  <a:gd name="connsiteX0" fmla="*/ 1227722 w 1583863"/>
                  <a:gd name="connsiteY0" fmla="*/ 1712334 h 1762712"/>
                  <a:gd name="connsiteX1" fmla="*/ 887057 w 1583863"/>
                  <a:gd name="connsiteY1" fmla="*/ 1468462 h 1762712"/>
                  <a:gd name="connsiteX2" fmla="*/ 599169 w 1583863"/>
                  <a:gd name="connsiteY2" fmla="*/ 1674052 h 1762712"/>
                  <a:gd name="connsiteX3" fmla="*/ 472317 w 1583863"/>
                  <a:gd name="connsiteY3" fmla="*/ 1746528 h 1762712"/>
                  <a:gd name="connsiteX4" fmla="*/ 298804 w 1583863"/>
                  <a:gd name="connsiteY4" fmla="*/ 1762712 h 1762712"/>
                  <a:gd name="connsiteX5" fmla="*/ 107623 w 1583863"/>
                  <a:gd name="connsiteY5" fmla="*/ 1654070 h 1762712"/>
                  <a:gd name="connsiteX6" fmla="*/ 72124 w 1583863"/>
                  <a:gd name="connsiteY6" fmla="*/ 1203737 h 1762712"/>
                  <a:gd name="connsiteX7" fmla="*/ 2463 w 1583863"/>
                  <a:gd name="connsiteY7" fmla="*/ 566327 h 1762712"/>
                  <a:gd name="connsiteX8" fmla="*/ 169299 w 1583863"/>
                  <a:gd name="connsiteY8" fmla="*/ 159707 h 1762712"/>
                  <a:gd name="connsiteX9" fmla="*/ 408808 w 1583863"/>
                  <a:gd name="connsiteY9" fmla="*/ 364196 h 1762712"/>
                  <a:gd name="connsiteX10" fmla="*/ 522942 w 1583863"/>
                  <a:gd name="connsiteY10" fmla="*/ 67773 h 1762712"/>
                  <a:gd name="connsiteX11" fmla="*/ 599393 w 1583863"/>
                  <a:gd name="connsiteY11" fmla="*/ 4763 h 1762712"/>
                  <a:gd name="connsiteX12" fmla="*/ 765673 w 1583863"/>
                  <a:gd name="connsiteY12" fmla="*/ 158694 h 1762712"/>
                  <a:gd name="connsiteX13" fmla="*/ 888695 w 1583863"/>
                  <a:gd name="connsiteY13" fmla="*/ 379809 h 1762712"/>
                  <a:gd name="connsiteX14" fmla="*/ 1024591 w 1583863"/>
                  <a:gd name="connsiteY14" fmla="*/ 46692 h 1762712"/>
                  <a:gd name="connsiteX15" fmla="*/ 1381530 w 1583863"/>
                  <a:gd name="connsiteY15" fmla="*/ 324836 h 1762712"/>
                  <a:gd name="connsiteX16" fmla="*/ 1532379 w 1583863"/>
                  <a:gd name="connsiteY16" fmla="*/ 568616 h 1762712"/>
                  <a:gd name="connsiteX17" fmla="*/ 1583035 w 1583863"/>
                  <a:gd name="connsiteY17" fmla="*/ 871144 h 1762712"/>
                  <a:gd name="connsiteX18" fmla="*/ 1499281 w 1583863"/>
                  <a:gd name="connsiteY18" fmla="*/ 1334301 h 1762712"/>
                  <a:gd name="connsiteX19" fmla="*/ 1515253 w 1583863"/>
                  <a:gd name="connsiteY19" fmla="*/ 1594077 h 1762712"/>
                  <a:gd name="connsiteX20" fmla="*/ 1436662 w 1583863"/>
                  <a:gd name="connsiteY20" fmla="*/ 1733604 h 1762712"/>
                  <a:gd name="connsiteX21" fmla="*/ 1265590 w 1583863"/>
                  <a:gd name="connsiteY21" fmla="*/ 1736049 h 1762712"/>
                  <a:gd name="connsiteX0" fmla="*/ 1227722 w 1583863"/>
                  <a:gd name="connsiteY0" fmla="*/ 1712334 h 1762712"/>
                  <a:gd name="connsiteX1" fmla="*/ 887057 w 1583863"/>
                  <a:gd name="connsiteY1" fmla="*/ 1468462 h 1762712"/>
                  <a:gd name="connsiteX2" fmla="*/ 599169 w 1583863"/>
                  <a:gd name="connsiteY2" fmla="*/ 1674052 h 1762712"/>
                  <a:gd name="connsiteX3" fmla="*/ 472317 w 1583863"/>
                  <a:gd name="connsiteY3" fmla="*/ 1746528 h 1762712"/>
                  <a:gd name="connsiteX4" fmla="*/ 298804 w 1583863"/>
                  <a:gd name="connsiteY4" fmla="*/ 1762712 h 1762712"/>
                  <a:gd name="connsiteX5" fmla="*/ 107623 w 1583863"/>
                  <a:gd name="connsiteY5" fmla="*/ 1654070 h 1762712"/>
                  <a:gd name="connsiteX6" fmla="*/ 72124 w 1583863"/>
                  <a:gd name="connsiteY6" fmla="*/ 1203737 h 1762712"/>
                  <a:gd name="connsiteX7" fmla="*/ 2463 w 1583863"/>
                  <a:gd name="connsiteY7" fmla="*/ 566327 h 1762712"/>
                  <a:gd name="connsiteX8" fmla="*/ 169299 w 1583863"/>
                  <a:gd name="connsiteY8" fmla="*/ 159707 h 1762712"/>
                  <a:gd name="connsiteX9" fmla="*/ 408808 w 1583863"/>
                  <a:gd name="connsiteY9" fmla="*/ 364196 h 1762712"/>
                  <a:gd name="connsiteX10" fmla="*/ 522942 w 1583863"/>
                  <a:gd name="connsiteY10" fmla="*/ 67773 h 1762712"/>
                  <a:gd name="connsiteX11" fmla="*/ 599393 w 1583863"/>
                  <a:gd name="connsiteY11" fmla="*/ 4763 h 1762712"/>
                  <a:gd name="connsiteX12" fmla="*/ 765673 w 1583863"/>
                  <a:gd name="connsiteY12" fmla="*/ 158694 h 1762712"/>
                  <a:gd name="connsiteX13" fmla="*/ 888695 w 1583863"/>
                  <a:gd name="connsiteY13" fmla="*/ 379809 h 1762712"/>
                  <a:gd name="connsiteX14" fmla="*/ 1024591 w 1583863"/>
                  <a:gd name="connsiteY14" fmla="*/ 46692 h 1762712"/>
                  <a:gd name="connsiteX15" fmla="*/ 1381530 w 1583863"/>
                  <a:gd name="connsiteY15" fmla="*/ 324836 h 1762712"/>
                  <a:gd name="connsiteX16" fmla="*/ 1532379 w 1583863"/>
                  <a:gd name="connsiteY16" fmla="*/ 568616 h 1762712"/>
                  <a:gd name="connsiteX17" fmla="*/ 1583035 w 1583863"/>
                  <a:gd name="connsiteY17" fmla="*/ 871144 h 1762712"/>
                  <a:gd name="connsiteX18" fmla="*/ 1499281 w 1583863"/>
                  <a:gd name="connsiteY18" fmla="*/ 1334301 h 1762712"/>
                  <a:gd name="connsiteX19" fmla="*/ 1515253 w 1583863"/>
                  <a:gd name="connsiteY19" fmla="*/ 1594077 h 1762712"/>
                  <a:gd name="connsiteX20" fmla="*/ 1436662 w 1583863"/>
                  <a:gd name="connsiteY20" fmla="*/ 1733604 h 1762712"/>
                  <a:gd name="connsiteX21" fmla="*/ 1313259 w 1583863"/>
                  <a:gd name="connsiteY21" fmla="*/ 1749425 h 1762712"/>
                  <a:gd name="connsiteX0" fmla="*/ 1227722 w 1583863"/>
                  <a:gd name="connsiteY0" fmla="*/ 1712334 h 1762712"/>
                  <a:gd name="connsiteX1" fmla="*/ 887057 w 1583863"/>
                  <a:gd name="connsiteY1" fmla="*/ 1468462 h 1762712"/>
                  <a:gd name="connsiteX2" fmla="*/ 599169 w 1583863"/>
                  <a:gd name="connsiteY2" fmla="*/ 1674052 h 1762712"/>
                  <a:gd name="connsiteX3" fmla="*/ 472317 w 1583863"/>
                  <a:gd name="connsiteY3" fmla="*/ 1746528 h 1762712"/>
                  <a:gd name="connsiteX4" fmla="*/ 298804 w 1583863"/>
                  <a:gd name="connsiteY4" fmla="*/ 1762712 h 1762712"/>
                  <a:gd name="connsiteX5" fmla="*/ 107623 w 1583863"/>
                  <a:gd name="connsiteY5" fmla="*/ 1654070 h 1762712"/>
                  <a:gd name="connsiteX6" fmla="*/ 72124 w 1583863"/>
                  <a:gd name="connsiteY6" fmla="*/ 1203737 h 1762712"/>
                  <a:gd name="connsiteX7" fmla="*/ 2463 w 1583863"/>
                  <a:gd name="connsiteY7" fmla="*/ 566327 h 1762712"/>
                  <a:gd name="connsiteX8" fmla="*/ 169299 w 1583863"/>
                  <a:gd name="connsiteY8" fmla="*/ 159707 h 1762712"/>
                  <a:gd name="connsiteX9" fmla="*/ 408808 w 1583863"/>
                  <a:gd name="connsiteY9" fmla="*/ 364196 h 1762712"/>
                  <a:gd name="connsiteX10" fmla="*/ 522942 w 1583863"/>
                  <a:gd name="connsiteY10" fmla="*/ 67773 h 1762712"/>
                  <a:gd name="connsiteX11" fmla="*/ 599393 w 1583863"/>
                  <a:gd name="connsiteY11" fmla="*/ 4763 h 1762712"/>
                  <a:gd name="connsiteX12" fmla="*/ 765673 w 1583863"/>
                  <a:gd name="connsiteY12" fmla="*/ 158694 h 1762712"/>
                  <a:gd name="connsiteX13" fmla="*/ 888695 w 1583863"/>
                  <a:gd name="connsiteY13" fmla="*/ 379809 h 1762712"/>
                  <a:gd name="connsiteX14" fmla="*/ 1024591 w 1583863"/>
                  <a:gd name="connsiteY14" fmla="*/ 46692 h 1762712"/>
                  <a:gd name="connsiteX15" fmla="*/ 1381530 w 1583863"/>
                  <a:gd name="connsiteY15" fmla="*/ 324836 h 1762712"/>
                  <a:gd name="connsiteX16" fmla="*/ 1532379 w 1583863"/>
                  <a:gd name="connsiteY16" fmla="*/ 568616 h 1762712"/>
                  <a:gd name="connsiteX17" fmla="*/ 1583035 w 1583863"/>
                  <a:gd name="connsiteY17" fmla="*/ 871144 h 1762712"/>
                  <a:gd name="connsiteX18" fmla="*/ 1499281 w 1583863"/>
                  <a:gd name="connsiteY18" fmla="*/ 1334301 h 1762712"/>
                  <a:gd name="connsiteX19" fmla="*/ 1515253 w 1583863"/>
                  <a:gd name="connsiteY19" fmla="*/ 1594077 h 1762712"/>
                  <a:gd name="connsiteX20" fmla="*/ 1436662 w 1583863"/>
                  <a:gd name="connsiteY20" fmla="*/ 1733604 h 1762712"/>
                  <a:gd name="connsiteX21" fmla="*/ 1313259 w 1583863"/>
                  <a:gd name="connsiteY21" fmla="*/ 1749425 h 1762712"/>
                  <a:gd name="connsiteX0" fmla="*/ 1227722 w 1583863"/>
                  <a:gd name="connsiteY0" fmla="*/ 1712334 h 1762712"/>
                  <a:gd name="connsiteX1" fmla="*/ 887057 w 1583863"/>
                  <a:gd name="connsiteY1" fmla="*/ 1468462 h 1762712"/>
                  <a:gd name="connsiteX2" fmla="*/ 599169 w 1583863"/>
                  <a:gd name="connsiteY2" fmla="*/ 1674052 h 1762712"/>
                  <a:gd name="connsiteX3" fmla="*/ 472317 w 1583863"/>
                  <a:gd name="connsiteY3" fmla="*/ 1746528 h 1762712"/>
                  <a:gd name="connsiteX4" fmla="*/ 298804 w 1583863"/>
                  <a:gd name="connsiteY4" fmla="*/ 1762712 h 1762712"/>
                  <a:gd name="connsiteX5" fmla="*/ 107623 w 1583863"/>
                  <a:gd name="connsiteY5" fmla="*/ 1654070 h 1762712"/>
                  <a:gd name="connsiteX6" fmla="*/ 72124 w 1583863"/>
                  <a:gd name="connsiteY6" fmla="*/ 1203737 h 1762712"/>
                  <a:gd name="connsiteX7" fmla="*/ 2463 w 1583863"/>
                  <a:gd name="connsiteY7" fmla="*/ 566327 h 1762712"/>
                  <a:gd name="connsiteX8" fmla="*/ 169299 w 1583863"/>
                  <a:gd name="connsiteY8" fmla="*/ 159707 h 1762712"/>
                  <a:gd name="connsiteX9" fmla="*/ 408808 w 1583863"/>
                  <a:gd name="connsiteY9" fmla="*/ 364196 h 1762712"/>
                  <a:gd name="connsiteX10" fmla="*/ 522942 w 1583863"/>
                  <a:gd name="connsiteY10" fmla="*/ 67773 h 1762712"/>
                  <a:gd name="connsiteX11" fmla="*/ 599393 w 1583863"/>
                  <a:gd name="connsiteY11" fmla="*/ 4763 h 1762712"/>
                  <a:gd name="connsiteX12" fmla="*/ 765673 w 1583863"/>
                  <a:gd name="connsiteY12" fmla="*/ 158694 h 1762712"/>
                  <a:gd name="connsiteX13" fmla="*/ 888695 w 1583863"/>
                  <a:gd name="connsiteY13" fmla="*/ 379809 h 1762712"/>
                  <a:gd name="connsiteX14" fmla="*/ 1024591 w 1583863"/>
                  <a:gd name="connsiteY14" fmla="*/ 46692 h 1762712"/>
                  <a:gd name="connsiteX15" fmla="*/ 1381530 w 1583863"/>
                  <a:gd name="connsiteY15" fmla="*/ 324836 h 1762712"/>
                  <a:gd name="connsiteX16" fmla="*/ 1532379 w 1583863"/>
                  <a:gd name="connsiteY16" fmla="*/ 568616 h 1762712"/>
                  <a:gd name="connsiteX17" fmla="*/ 1583035 w 1583863"/>
                  <a:gd name="connsiteY17" fmla="*/ 871144 h 1762712"/>
                  <a:gd name="connsiteX18" fmla="*/ 1499281 w 1583863"/>
                  <a:gd name="connsiteY18" fmla="*/ 1334301 h 1762712"/>
                  <a:gd name="connsiteX19" fmla="*/ 1515253 w 1583863"/>
                  <a:gd name="connsiteY19" fmla="*/ 1594077 h 1762712"/>
                  <a:gd name="connsiteX20" fmla="*/ 1436662 w 1583863"/>
                  <a:gd name="connsiteY20" fmla="*/ 1733604 h 1762712"/>
                  <a:gd name="connsiteX21" fmla="*/ 1313259 w 1583863"/>
                  <a:gd name="connsiteY21" fmla="*/ 1749425 h 1762712"/>
                  <a:gd name="connsiteX0" fmla="*/ 1227722 w 1583863"/>
                  <a:gd name="connsiteY0" fmla="*/ 1712334 h 1762712"/>
                  <a:gd name="connsiteX1" fmla="*/ 887057 w 1583863"/>
                  <a:gd name="connsiteY1" fmla="*/ 1468462 h 1762712"/>
                  <a:gd name="connsiteX2" fmla="*/ 599169 w 1583863"/>
                  <a:gd name="connsiteY2" fmla="*/ 1674052 h 1762712"/>
                  <a:gd name="connsiteX3" fmla="*/ 472317 w 1583863"/>
                  <a:gd name="connsiteY3" fmla="*/ 1746528 h 1762712"/>
                  <a:gd name="connsiteX4" fmla="*/ 298804 w 1583863"/>
                  <a:gd name="connsiteY4" fmla="*/ 1762712 h 1762712"/>
                  <a:gd name="connsiteX5" fmla="*/ 107623 w 1583863"/>
                  <a:gd name="connsiteY5" fmla="*/ 1654070 h 1762712"/>
                  <a:gd name="connsiteX6" fmla="*/ 72124 w 1583863"/>
                  <a:gd name="connsiteY6" fmla="*/ 1203737 h 1762712"/>
                  <a:gd name="connsiteX7" fmla="*/ 2463 w 1583863"/>
                  <a:gd name="connsiteY7" fmla="*/ 566327 h 1762712"/>
                  <a:gd name="connsiteX8" fmla="*/ 169299 w 1583863"/>
                  <a:gd name="connsiteY8" fmla="*/ 159707 h 1762712"/>
                  <a:gd name="connsiteX9" fmla="*/ 408808 w 1583863"/>
                  <a:gd name="connsiteY9" fmla="*/ 364196 h 1762712"/>
                  <a:gd name="connsiteX10" fmla="*/ 522942 w 1583863"/>
                  <a:gd name="connsiteY10" fmla="*/ 67773 h 1762712"/>
                  <a:gd name="connsiteX11" fmla="*/ 599393 w 1583863"/>
                  <a:gd name="connsiteY11" fmla="*/ 4763 h 1762712"/>
                  <a:gd name="connsiteX12" fmla="*/ 765673 w 1583863"/>
                  <a:gd name="connsiteY12" fmla="*/ 158694 h 1762712"/>
                  <a:gd name="connsiteX13" fmla="*/ 888695 w 1583863"/>
                  <a:gd name="connsiteY13" fmla="*/ 379809 h 1762712"/>
                  <a:gd name="connsiteX14" fmla="*/ 1024591 w 1583863"/>
                  <a:gd name="connsiteY14" fmla="*/ 46692 h 1762712"/>
                  <a:gd name="connsiteX15" fmla="*/ 1381530 w 1583863"/>
                  <a:gd name="connsiteY15" fmla="*/ 324836 h 1762712"/>
                  <a:gd name="connsiteX16" fmla="*/ 1532379 w 1583863"/>
                  <a:gd name="connsiteY16" fmla="*/ 568616 h 1762712"/>
                  <a:gd name="connsiteX17" fmla="*/ 1583035 w 1583863"/>
                  <a:gd name="connsiteY17" fmla="*/ 871144 h 1762712"/>
                  <a:gd name="connsiteX18" fmla="*/ 1499281 w 1583863"/>
                  <a:gd name="connsiteY18" fmla="*/ 1334301 h 1762712"/>
                  <a:gd name="connsiteX19" fmla="*/ 1515253 w 1583863"/>
                  <a:gd name="connsiteY19" fmla="*/ 1594077 h 1762712"/>
                  <a:gd name="connsiteX20" fmla="*/ 1436662 w 1583863"/>
                  <a:gd name="connsiteY20" fmla="*/ 1733604 h 1762712"/>
                  <a:gd name="connsiteX21" fmla="*/ 1313259 w 1583863"/>
                  <a:gd name="connsiteY21" fmla="*/ 1749425 h 1762712"/>
                  <a:gd name="connsiteX0" fmla="*/ 1227722 w 1583863"/>
                  <a:gd name="connsiteY0" fmla="*/ 1712334 h 1762712"/>
                  <a:gd name="connsiteX1" fmla="*/ 887057 w 1583863"/>
                  <a:gd name="connsiteY1" fmla="*/ 1468462 h 1762712"/>
                  <a:gd name="connsiteX2" fmla="*/ 599169 w 1583863"/>
                  <a:gd name="connsiteY2" fmla="*/ 1674052 h 1762712"/>
                  <a:gd name="connsiteX3" fmla="*/ 472317 w 1583863"/>
                  <a:gd name="connsiteY3" fmla="*/ 1746528 h 1762712"/>
                  <a:gd name="connsiteX4" fmla="*/ 298804 w 1583863"/>
                  <a:gd name="connsiteY4" fmla="*/ 1762712 h 1762712"/>
                  <a:gd name="connsiteX5" fmla="*/ 107623 w 1583863"/>
                  <a:gd name="connsiteY5" fmla="*/ 1654070 h 1762712"/>
                  <a:gd name="connsiteX6" fmla="*/ 72124 w 1583863"/>
                  <a:gd name="connsiteY6" fmla="*/ 1203737 h 1762712"/>
                  <a:gd name="connsiteX7" fmla="*/ 2463 w 1583863"/>
                  <a:gd name="connsiteY7" fmla="*/ 566327 h 1762712"/>
                  <a:gd name="connsiteX8" fmla="*/ 169299 w 1583863"/>
                  <a:gd name="connsiteY8" fmla="*/ 159707 h 1762712"/>
                  <a:gd name="connsiteX9" fmla="*/ 408808 w 1583863"/>
                  <a:gd name="connsiteY9" fmla="*/ 364196 h 1762712"/>
                  <a:gd name="connsiteX10" fmla="*/ 522942 w 1583863"/>
                  <a:gd name="connsiteY10" fmla="*/ 67773 h 1762712"/>
                  <a:gd name="connsiteX11" fmla="*/ 599393 w 1583863"/>
                  <a:gd name="connsiteY11" fmla="*/ 4763 h 1762712"/>
                  <a:gd name="connsiteX12" fmla="*/ 765673 w 1583863"/>
                  <a:gd name="connsiteY12" fmla="*/ 158694 h 1762712"/>
                  <a:gd name="connsiteX13" fmla="*/ 888695 w 1583863"/>
                  <a:gd name="connsiteY13" fmla="*/ 379809 h 1762712"/>
                  <a:gd name="connsiteX14" fmla="*/ 1024591 w 1583863"/>
                  <a:gd name="connsiteY14" fmla="*/ 46692 h 1762712"/>
                  <a:gd name="connsiteX15" fmla="*/ 1381530 w 1583863"/>
                  <a:gd name="connsiteY15" fmla="*/ 324836 h 1762712"/>
                  <a:gd name="connsiteX16" fmla="*/ 1532379 w 1583863"/>
                  <a:gd name="connsiteY16" fmla="*/ 568616 h 1762712"/>
                  <a:gd name="connsiteX17" fmla="*/ 1583035 w 1583863"/>
                  <a:gd name="connsiteY17" fmla="*/ 871144 h 1762712"/>
                  <a:gd name="connsiteX18" fmla="*/ 1499281 w 1583863"/>
                  <a:gd name="connsiteY18" fmla="*/ 1334301 h 1762712"/>
                  <a:gd name="connsiteX19" fmla="*/ 1515253 w 1583863"/>
                  <a:gd name="connsiteY19" fmla="*/ 1594077 h 1762712"/>
                  <a:gd name="connsiteX20" fmla="*/ 1436662 w 1583863"/>
                  <a:gd name="connsiteY20" fmla="*/ 1733604 h 1762712"/>
                  <a:gd name="connsiteX21" fmla="*/ 1313259 w 1583863"/>
                  <a:gd name="connsiteY21" fmla="*/ 1749425 h 1762712"/>
                  <a:gd name="connsiteX22" fmla="*/ 1227722 w 1583863"/>
                  <a:gd name="connsiteY22" fmla="*/ 1712334 h 1762712"/>
                  <a:gd name="connsiteX0" fmla="*/ 1227722 w 1583863"/>
                  <a:gd name="connsiteY0" fmla="*/ 1712334 h 1762712"/>
                  <a:gd name="connsiteX1" fmla="*/ 887057 w 1583863"/>
                  <a:gd name="connsiteY1" fmla="*/ 1468462 h 1762712"/>
                  <a:gd name="connsiteX2" fmla="*/ 599169 w 1583863"/>
                  <a:gd name="connsiteY2" fmla="*/ 1674052 h 1762712"/>
                  <a:gd name="connsiteX3" fmla="*/ 472317 w 1583863"/>
                  <a:gd name="connsiteY3" fmla="*/ 1746528 h 1762712"/>
                  <a:gd name="connsiteX4" fmla="*/ 298804 w 1583863"/>
                  <a:gd name="connsiteY4" fmla="*/ 1762712 h 1762712"/>
                  <a:gd name="connsiteX5" fmla="*/ 107623 w 1583863"/>
                  <a:gd name="connsiteY5" fmla="*/ 1654070 h 1762712"/>
                  <a:gd name="connsiteX6" fmla="*/ 72124 w 1583863"/>
                  <a:gd name="connsiteY6" fmla="*/ 1203737 h 1762712"/>
                  <a:gd name="connsiteX7" fmla="*/ 2463 w 1583863"/>
                  <a:gd name="connsiteY7" fmla="*/ 566327 h 1762712"/>
                  <a:gd name="connsiteX8" fmla="*/ 169299 w 1583863"/>
                  <a:gd name="connsiteY8" fmla="*/ 159707 h 1762712"/>
                  <a:gd name="connsiteX9" fmla="*/ 408808 w 1583863"/>
                  <a:gd name="connsiteY9" fmla="*/ 364196 h 1762712"/>
                  <a:gd name="connsiteX10" fmla="*/ 522942 w 1583863"/>
                  <a:gd name="connsiteY10" fmla="*/ 67773 h 1762712"/>
                  <a:gd name="connsiteX11" fmla="*/ 599393 w 1583863"/>
                  <a:gd name="connsiteY11" fmla="*/ 4763 h 1762712"/>
                  <a:gd name="connsiteX12" fmla="*/ 765673 w 1583863"/>
                  <a:gd name="connsiteY12" fmla="*/ 158694 h 1762712"/>
                  <a:gd name="connsiteX13" fmla="*/ 888695 w 1583863"/>
                  <a:gd name="connsiteY13" fmla="*/ 379809 h 1762712"/>
                  <a:gd name="connsiteX14" fmla="*/ 1024591 w 1583863"/>
                  <a:gd name="connsiteY14" fmla="*/ 46692 h 1762712"/>
                  <a:gd name="connsiteX15" fmla="*/ 1381530 w 1583863"/>
                  <a:gd name="connsiteY15" fmla="*/ 324836 h 1762712"/>
                  <a:gd name="connsiteX16" fmla="*/ 1532379 w 1583863"/>
                  <a:gd name="connsiteY16" fmla="*/ 568616 h 1762712"/>
                  <a:gd name="connsiteX17" fmla="*/ 1583035 w 1583863"/>
                  <a:gd name="connsiteY17" fmla="*/ 871144 h 1762712"/>
                  <a:gd name="connsiteX18" fmla="*/ 1499281 w 1583863"/>
                  <a:gd name="connsiteY18" fmla="*/ 1334301 h 1762712"/>
                  <a:gd name="connsiteX19" fmla="*/ 1515253 w 1583863"/>
                  <a:gd name="connsiteY19" fmla="*/ 1594077 h 1762712"/>
                  <a:gd name="connsiteX20" fmla="*/ 1436662 w 1583863"/>
                  <a:gd name="connsiteY20" fmla="*/ 1733604 h 1762712"/>
                  <a:gd name="connsiteX21" fmla="*/ 1302666 w 1583863"/>
                  <a:gd name="connsiteY21" fmla="*/ 1759457 h 1762712"/>
                  <a:gd name="connsiteX22" fmla="*/ 1227722 w 1583863"/>
                  <a:gd name="connsiteY22" fmla="*/ 1712334 h 1762712"/>
                  <a:gd name="connsiteX0" fmla="*/ 1227722 w 1583863"/>
                  <a:gd name="connsiteY0" fmla="*/ 1712334 h 1766022"/>
                  <a:gd name="connsiteX1" fmla="*/ 887057 w 1583863"/>
                  <a:gd name="connsiteY1" fmla="*/ 1468462 h 1766022"/>
                  <a:gd name="connsiteX2" fmla="*/ 599169 w 1583863"/>
                  <a:gd name="connsiteY2" fmla="*/ 1674052 h 1766022"/>
                  <a:gd name="connsiteX3" fmla="*/ 472317 w 1583863"/>
                  <a:gd name="connsiteY3" fmla="*/ 1746528 h 1766022"/>
                  <a:gd name="connsiteX4" fmla="*/ 298804 w 1583863"/>
                  <a:gd name="connsiteY4" fmla="*/ 1762712 h 1766022"/>
                  <a:gd name="connsiteX5" fmla="*/ 107623 w 1583863"/>
                  <a:gd name="connsiteY5" fmla="*/ 1654070 h 1766022"/>
                  <a:gd name="connsiteX6" fmla="*/ 72124 w 1583863"/>
                  <a:gd name="connsiteY6" fmla="*/ 1203737 h 1766022"/>
                  <a:gd name="connsiteX7" fmla="*/ 2463 w 1583863"/>
                  <a:gd name="connsiteY7" fmla="*/ 566327 h 1766022"/>
                  <a:gd name="connsiteX8" fmla="*/ 169299 w 1583863"/>
                  <a:gd name="connsiteY8" fmla="*/ 159707 h 1766022"/>
                  <a:gd name="connsiteX9" fmla="*/ 408808 w 1583863"/>
                  <a:gd name="connsiteY9" fmla="*/ 364196 h 1766022"/>
                  <a:gd name="connsiteX10" fmla="*/ 522942 w 1583863"/>
                  <a:gd name="connsiteY10" fmla="*/ 67773 h 1766022"/>
                  <a:gd name="connsiteX11" fmla="*/ 599393 w 1583863"/>
                  <a:gd name="connsiteY11" fmla="*/ 4763 h 1766022"/>
                  <a:gd name="connsiteX12" fmla="*/ 765673 w 1583863"/>
                  <a:gd name="connsiteY12" fmla="*/ 158694 h 1766022"/>
                  <a:gd name="connsiteX13" fmla="*/ 888695 w 1583863"/>
                  <a:gd name="connsiteY13" fmla="*/ 379809 h 1766022"/>
                  <a:gd name="connsiteX14" fmla="*/ 1024591 w 1583863"/>
                  <a:gd name="connsiteY14" fmla="*/ 46692 h 1766022"/>
                  <a:gd name="connsiteX15" fmla="*/ 1381530 w 1583863"/>
                  <a:gd name="connsiteY15" fmla="*/ 324836 h 1766022"/>
                  <a:gd name="connsiteX16" fmla="*/ 1532379 w 1583863"/>
                  <a:gd name="connsiteY16" fmla="*/ 568616 h 1766022"/>
                  <a:gd name="connsiteX17" fmla="*/ 1583035 w 1583863"/>
                  <a:gd name="connsiteY17" fmla="*/ 871144 h 1766022"/>
                  <a:gd name="connsiteX18" fmla="*/ 1499281 w 1583863"/>
                  <a:gd name="connsiteY18" fmla="*/ 1334301 h 1766022"/>
                  <a:gd name="connsiteX19" fmla="*/ 1515253 w 1583863"/>
                  <a:gd name="connsiteY19" fmla="*/ 1594077 h 1766022"/>
                  <a:gd name="connsiteX20" fmla="*/ 1436662 w 1583863"/>
                  <a:gd name="connsiteY20" fmla="*/ 1733604 h 1766022"/>
                  <a:gd name="connsiteX21" fmla="*/ 1302666 w 1583863"/>
                  <a:gd name="connsiteY21" fmla="*/ 1759457 h 1766022"/>
                  <a:gd name="connsiteX22" fmla="*/ 1227722 w 1583863"/>
                  <a:gd name="connsiteY22" fmla="*/ 1712334 h 1766022"/>
                  <a:gd name="connsiteX0" fmla="*/ 1227722 w 1583863"/>
                  <a:gd name="connsiteY0" fmla="*/ 1712334 h 1762712"/>
                  <a:gd name="connsiteX1" fmla="*/ 887057 w 1583863"/>
                  <a:gd name="connsiteY1" fmla="*/ 1468462 h 1762712"/>
                  <a:gd name="connsiteX2" fmla="*/ 599169 w 1583863"/>
                  <a:gd name="connsiteY2" fmla="*/ 1674052 h 1762712"/>
                  <a:gd name="connsiteX3" fmla="*/ 472317 w 1583863"/>
                  <a:gd name="connsiteY3" fmla="*/ 1746528 h 1762712"/>
                  <a:gd name="connsiteX4" fmla="*/ 298804 w 1583863"/>
                  <a:gd name="connsiteY4" fmla="*/ 1762712 h 1762712"/>
                  <a:gd name="connsiteX5" fmla="*/ 107623 w 1583863"/>
                  <a:gd name="connsiteY5" fmla="*/ 1654070 h 1762712"/>
                  <a:gd name="connsiteX6" fmla="*/ 72124 w 1583863"/>
                  <a:gd name="connsiteY6" fmla="*/ 1203737 h 1762712"/>
                  <a:gd name="connsiteX7" fmla="*/ 2463 w 1583863"/>
                  <a:gd name="connsiteY7" fmla="*/ 566327 h 1762712"/>
                  <a:gd name="connsiteX8" fmla="*/ 169299 w 1583863"/>
                  <a:gd name="connsiteY8" fmla="*/ 159707 h 1762712"/>
                  <a:gd name="connsiteX9" fmla="*/ 408808 w 1583863"/>
                  <a:gd name="connsiteY9" fmla="*/ 364196 h 1762712"/>
                  <a:gd name="connsiteX10" fmla="*/ 522942 w 1583863"/>
                  <a:gd name="connsiteY10" fmla="*/ 67773 h 1762712"/>
                  <a:gd name="connsiteX11" fmla="*/ 599393 w 1583863"/>
                  <a:gd name="connsiteY11" fmla="*/ 4763 h 1762712"/>
                  <a:gd name="connsiteX12" fmla="*/ 765673 w 1583863"/>
                  <a:gd name="connsiteY12" fmla="*/ 158694 h 1762712"/>
                  <a:gd name="connsiteX13" fmla="*/ 888695 w 1583863"/>
                  <a:gd name="connsiteY13" fmla="*/ 379809 h 1762712"/>
                  <a:gd name="connsiteX14" fmla="*/ 1024591 w 1583863"/>
                  <a:gd name="connsiteY14" fmla="*/ 46692 h 1762712"/>
                  <a:gd name="connsiteX15" fmla="*/ 1381530 w 1583863"/>
                  <a:gd name="connsiteY15" fmla="*/ 324836 h 1762712"/>
                  <a:gd name="connsiteX16" fmla="*/ 1532379 w 1583863"/>
                  <a:gd name="connsiteY16" fmla="*/ 568616 h 1762712"/>
                  <a:gd name="connsiteX17" fmla="*/ 1583035 w 1583863"/>
                  <a:gd name="connsiteY17" fmla="*/ 871144 h 1762712"/>
                  <a:gd name="connsiteX18" fmla="*/ 1499281 w 1583863"/>
                  <a:gd name="connsiteY18" fmla="*/ 1334301 h 1762712"/>
                  <a:gd name="connsiteX19" fmla="*/ 1515253 w 1583863"/>
                  <a:gd name="connsiteY19" fmla="*/ 1594077 h 1762712"/>
                  <a:gd name="connsiteX20" fmla="*/ 1436662 w 1583863"/>
                  <a:gd name="connsiteY20" fmla="*/ 1733604 h 1762712"/>
                  <a:gd name="connsiteX21" fmla="*/ 1227722 w 1583863"/>
                  <a:gd name="connsiteY21" fmla="*/ 1712334 h 1762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583863" h="1762712">
                    <a:moveTo>
                      <a:pt x="1227722" y="1712334"/>
                    </a:moveTo>
                    <a:cubicBezTo>
                      <a:pt x="1136121" y="1668144"/>
                      <a:pt x="991816" y="1474842"/>
                      <a:pt x="887057" y="1468462"/>
                    </a:cubicBezTo>
                    <a:cubicBezTo>
                      <a:pt x="782298" y="1462082"/>
                      <a:pt x="665144" y="1629924"/>
                      <a:pt x="599169" y="1674052"/>
                    </a:cubicBezTo>
                    <a:cubicBezTo>
                      <a:pt x="533194" y="1718180"/>
                      <a:pt x="522378" y="1731751"/>
                      <a:pt x="472317" y="1746528"/>
                    </a:cubicBezTo>
                    <a:cubicBezTo>
                      <a:pt x="422256" y="1761305"/>
                      <a:pt x="427069" y="1761484"/>
                      <a:pt x="298804" y="1762712"/>
                    </a:cubicBezTo>
                    <a:cubicBezTo>
                      <a:pt x="189542" y="1745944"/>
                      <a:pt x="145403" y="1747233"/>
                      <a:pt x="107623" y="1654070"/>
                    </a:cubicBezTo>
                    <a:cubicBezTo>
                      <a:pt x="69843" y="1560907"/>
                      <a:pt x="89651" y="1385027"/>
                      <a:pt x="72124" y="1203737"/>
                    </a:cubicBezTo>
                    <a:cubicBezTo>
                      <a:pt x="54597" y="1022447"/>
                      <a:pt x="-13733" y="740332"/>
                      <a:pt x="2463" y="566327"/>
                    </a:cubicBezTo>
                    <a:cubicBezTo>
                      <a:pt x="18659" y="392322"/>
                      <a:pt x="101575" y="193395"/>
                      <a:pt x="169299" y="159707"/>
                    </a:cubicBezTo>
                    <a:cubicBezTo>
                      <a:pt x="237023" y="126019"/>
                      <a:pt x="349868" y="379518"/>
                      <a:pt x="408808" y="364196"/>
                    </a:cubicBezTo>
                    <a:cubicBezTo>
                      <a:pt x="467748" y="348874"/>
                      <a:pt x="509151" y="124933"/>
                      <a:pt x="522942" y="67773"/>
                    </a:cubicBezTo>
                    <a:cubicBezTo>
                      <a:pt x="536733" y="10613"/>
                      <a:pt x="558938" y="-10391"/>
                      <a:pt x="599393" y="4763"/>
                    </a:cubicBezTo>
                    <a:cubicBezTo>
                      <a:pt x="639848" y="19917"/>
                      <a:pt x="721710" y="74697"/>
                      <a:pt x="765673" y="158694"/>
                    </a:cubicBezTo>
                    <a:cubicBezTo>
                      <a:pt x="809636" y="242691"/>
                      <a:pt x="845542" y="398476"/>
                      <a:pt x="888695" y="379809"/>
                    </a:cubicBezTo>
                    <a:cubicBezTo>
                      <a:pt x="931848" y="361142"/>
                      <a:pt x="942452" y="55854"/>
                      <a:pt x="1024591" y="46692"/>
                    </a:cubicBezTo>
                    <a:cubicBezTo>
                      <a:pt x="1106730" y="37530"/>
                      <a:pt x="1296899" y="237849"/>
                      <a:pt x="1381530" y="324836"/>
                    </a:cubicBezTo>
                    <a:cubicBezTo>
                      <a:pt x="1466161" y="411823"/>
                      <a:pt x="1498795" y="477565"/>
                      <a:pt x="1532379" y="568616"/>
                    </a:cubicBezTo>
                    <a:cubicBezTo>
                      <a:pt x="1565963" y="659667"/>
                      <a:pt x="1588551" y="743530"/>
                      <a:pt x="1583035" y="871144"/>
                    </a:cubicBezTo>
                    <a:cubicBezTo>
                      <a:pt x="1577519" y="998758"/>
                      <a:pt x="1510578" y="1213812"/>
                      <a:pt x="1499281" y="1334301"/>
                    </a:cubicBezTo>
                    <a:cubicBezTo>
                      <a:pt x="1487984" y="1454790"/>
                      <a:pt x="1524365" y="1530313"/>
                      <a:pt x="1515253" y="1594077"/>
                    </a:cubicBezTo>
                    <a:cubicBezTo>
                      <a:pt x="1506141" y="1657841"/>
                      <a:pt x="1472093" y="1706041"/>
                      <a:pt x="1436662" y="1733604"/>
                    </a:cubicBezTo>
                    <a:cubicBezTo>
                      <a:pt x="1388740" y="1753314"/>
                      <a:pt x="1319323" y="1756524"/>
                      <a:pt x="1227722" y="1712334"/>
                    </a:cubicBezTo>
                    <a:close/>
                  </a:path>
                </a:pathLst>
              </a:custGeom>
              <a:gradFill flip="none" rotWithShape="1">
                <a:gsLst>
                  <a:gs pos="0">
                    <a:schemeClr val="bg1"/>
                  </a:gs>
                  <a:gs pos="26000">
                    <a:schemeClr val="bg1">
                      <a:lumMod val="95000"/>
                    </a:schemeClr>
                  </a:gs>
                  <a:gs pos="100000">
                    <a:srgbClr val="00FA00"/>
                  </a:gs>
                </a:gsLst>
                <a:path path="shape">
                  <a:fillToRect l="50000" t="50000" r="50000" b="50000"/>
                </a:path>
                <a:tileRect/>
              </a:gradFill>
              <a:ln w="127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7" name="Group 6">
              <a:extLst>
                <a:ext uri="{FF2B5EF4-FFF2-40B4-BE49-F238E27FC236}">
                  <a16:creationId xmlns:a16="http://schemas.microsoft.com/office/drawing/2014/main" id="{027C6721-A005-5149-454C-F6C1A6CF572D}"/>
                </a:ext>
              </a:extLst>
            </p:cNvPr>
            <p:cNvGrpSpPr/>
            <p:nvPr/>
          </p:nvGrpSpPr>
          <p:grpSpPr>
            <a:xfrm>
              <a:off x="6544830" y="6997311"/>
              <a:ext cx="418070" cy="482925"/>
              <a:chOff x="3838165" y="7430710"/>
              <a:chExt cx="418070" cy="482925"/>
            </a:xfrm>
          </p:grpSpPr>
          <p:grpSp>
            <p:nvGrpSpPr>
              <p:cNvPr id="136" name="Group 35">
                <a:extLst>
                  <a:ext uri="{FF2B5EF4-FFF2-40B4-BE49-F238E27FC236}">
                    <a16:creationId xmlns:a16="http://schemas.microsoft.com/office/drawing/2014/main" id="{51425E9B-9597-074A-A81F-946DE1EA0A96}"/>
                  </a:ext>
                </a:extLst>
              </p:cNvPr>
              <p:cNvGrpSpPr>
                <a:grpSpLocks noChangeAspect="1"/>
              </p:cNvGrpSpPr>
              <p:nvPr/>
            </p:nvGrpSpPr>
            <p:grpSpPr>
              <a:xfrm>
                <a:off x="3841610" y="7430710"/>
                <a:ext cx="414625" cy="393894"/>
                <a:chOff x="2144533" y="1266240"/>
                <a:chExt cx="571233" cy="542674"/>
              </a:xfrm>
            </p:grpSpPr>
            <p:sp>
              <p:nvSpPr>
                <p:cNvPr id="150" name="Oval 565">
                  <a:extLst>
                    <a:ext uri="{FF2B5EF4-FFF2-40B4-BE49-F238E27FC236}">
                      <a16:creationId xmlns:a16="http://schemas.microsoft.com/office/drawing/2014/main" id="{8DBAD544-3228-004C-A0F0-4D161E6A1AB0}"/>
                    </a:ext>
                  </a:extLst>
                </p:cNvPr>
                <p:cNvSpPr/>
                <p:nvPr/>
              </p:nvSpPr>
              <p:spPr>
                <a:xfrm>
                  <a:off x="2348438" y="1266240"/>
                  <a:ext cx="169497" cy="169496"/>
                </a:xfrm>
                <a:prstGeom prst="ellipse">
                  <a:avLst/>
                </a:prstGeom>
                <a:gradFill flip="none" rotWithShape="1">
                  <a:gsLst>
                    <a:gs pos="0">
                      <a:srgbClr val="00FA00"/>
                    </a:gs>
                    <a:gs pos="0">
                      <a:srgbClr val="00FA00"/>
                    </a:gs>
                    <a:gs pos="100000">
                      <a:schemeClr val="bg1"/>
                    </a:gs>
                  </a:gsLst>
                  <a:lin ang="5400000" scaled="0"/>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00FA00"/>
                    </a:solidFill>
                  </a:endParaRPr>
                </a:p>
              </p:txBody>
            </p:sp>
            <p:sp>
              <p:nvSpPr>
                <p:cNvPr id="151" name="Oval 567">
                  <a:extLst>
                    <a:ext uri="{FF2B5EF4-FFF2-40B4-BE49-F238E27FC236}">
                      <a16:creationId xmlns:a16="http://schemas.microsoft.com/office/drawing/2014/main" id="{483068FD-8EE5-C640-A285-3725D9BE17E0}"/>
                    </a:ext>
                  </a:extLst>
                </p:cNvPr>
                <p:cNvSpPr/>
                <p:nvPr/>
              </p:nvSpPr>
              <p:spPr>
                <a:xfrm>
                  <a:off x="2546269" y="1393465"/>
                  <a:ext cx="169497" cy="169498"/>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52" name="Oval 568">
                  <a:extLst>
                    <a:ext uri="{FF2B5EF4-FFF2-40B4-BE49-F238E27FC236}">
                      <a16:creationId xmlns:a16="http://schemas.microsoft.com/office/drawing/2014/main" id="{0D26EB01-57E3-5948-8DEF-0583E16E4AD6}"/>
                    </a:ext>
                  </a:extLst>
                </p:cNvPr>
                <p:cNvSpPr/>
                <p:nvPr/>
              </p:nvSpPr>
              <p:spPr>
                <a:xfrm>
                  <a:off x="2144533" y="1639416"/>
                  <a:ext cx="169497" cy="169498"/>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grpSp>
          <p:sp>
            <p:nvSpPr>
              <p:cNvPr id="127" name="Oval 565">
                <a:extLst>
                  <a:ext uri="{FF2B5EF4-FFF2-40B4-BE49-F238E27FC236}">
                    <a16:creationId xmlns:a16="http://schemas.microsoft.com/office/drawing/2014/main" id="{47433CA6-F5A1-664E-86BB-AD7F16CB87E5}"/>
                  </a:ext>
                </a:extLst>
              </p:cNvPr>
              <p:cNvSpPr/>
              <p:nvPr/>
            </p:nvSpPr>
            <p:spPr>
              <a:xfrm>
                <a:off x="3983711" y="7609298"/>
                <a:ext cx="123028" cy="123028"/>
              </a:xfrm>
              <a:prstGeom prst="ellipse">
                <a:avLst/>
              </a:prstGeom>
              <a:gradFill flip="none" rotWithShape="1">
                <a:gsLst>
                  <a:gs pos="0">
                    <a:srgbClr val="00FA00"/>
                  </a:gs>
                  <a:gs pos="0">
                    <a:srgbClr val="00FA00"/>
                  </a:gs>
                  <a:gs pos="100000">
                    <a:schemeClr val="bg1"/>
                  </a:gs>
                </a:gsLst>
                <a:lin ang="5400000" scaled="0"/>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00FA00"/>
                  </a:solidFill>
                </a:endParaRPr>
              </a:p>
            </p:txBody>
          </p:sp>
          <p:sp>
            <p:nvSpPr>
              <p:cNvPr id="128" name="Oval 565">
                <a:extLst>
                  <a:ext uri="{FF2B5EF4-FFF2-40B4-BE49-F238E27FC236}">
                    <a16:creationId xmlns:a16="http://schemas.microsoft.com/office/drawing/2014/main" id="{0F0B0EBC-B972-6E44-9208-E3E3EC25867A}"/>
                  </a:ext>
                </a:extLst>
              </p:cNvPr>
              <p:cNvSpPr/>
              <p:nvPr/>
            </p:nvSpPr>
            <p:spPr>
              <a:xfrm>
                <a:off x="3990307" y="7790607"/>
                <a:ext cx="123028" cy="123028"/>
              </a:xfrm>
              <a:prstGeom prst="ellipse">
                <a:avLst/>
              </a:prstGeom>
              <a:gradFill flip="none" rotWithShape="1">
                <a:gsLst>
                  <a:gs pos="0">
                    <a:srgbClr val="00FA00"/>
                  </a:gs>
                  <a:gs pos="0">
                    <a:srgbClr val="00FA00"/>
                  </a:gs>
                  <a:gs pos="100000">
                    <a:schemeClr val="bg1"/>
                  </a:gs>
                </a:gsLst>
                <a:lin ang="5400000" scaled="0"/>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00FA00"/>
                  </a:solidFill>
                </a:endParaRPr>
              </a:p>
            </p:txBody>
          </p:sp>
          <p:sp>
            <p:nvSpPr>
              <p:cNvPr id="129" name="Oval 565">
                <a:extLst>
                  <a:ext uri="{FF2B5EF4-FFF2-40B4-BE49-F238E27FC236}">
                    <a16:creationId xmlns:a16="http://schemas.microsoft.com/office/drawing/2014/main" id="{687EAF92-599C-024F-96D4-C29B9A45059D}"/>
                  </a:ext>
                </a:extLst>
              </p:cNvPr>
              <p:cNvSpPr/>
              <p:nvPr/>
            </p:nvSpPr>
            <p:spPr>
              <a:xfrm>
                <a:off x="4133149" y="7697147"/>
                <a:ext cx="123028" cy="123028"/>
              </a:xfrm>
              <a:prstGeom prst="ellipse">
                <a:avLst/>
              </a:prstGeom>
              <a:gradFill flip="none" rotWithShape="1">
                <a:gsLst>
                  <a:gs pos="0">
                    <a:srgbClr val="00FA00"/>
                  </a:gs>
                  <a:gs pos="0">
                    <a:srgbClr val="00FA00"/>
                  </a:gs>
                  <a:gs pos="100000">
                    <a:schemeClr val="bg1"/>
                  </a:gs>
                </a:gsLst>
                <a:lin ang="5400000" scaled="0"/>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00FA00"/>
                  </a:solidFill>
                </a:endParaRPr>
              </a:p>
            </p:txBody>
          </p:sp>
          <p:sp>
            <p:nvSpPr>
              <p:cNvPr id="130" name="Oval 565">
                <a:extLst>
                  <a:ext uri="{FF2B5EF4-FFF2-40B4-BE49-F238E27FC236}">
                    <a16:creationId xmlns:a16="http://schemas.microsoft.com/office/drawing/2014/main" id="{BCF663F4-1BC9-8947-9752-C4DB7B94620C}"/>
                  </a:ext>
                </a:extLst>
              </p:cNvPr>
              <p:cNvSpPr/>
              <p:nvPr/>
            </p:nvSpPr>
            <p:spPr>
              <a:xfrm>
                <a:off x="3838165" y="7525396"/>
                <a:ext cx="123028" cy="123028"/>
              </a:xfrm>
              <a:prstGeom prst="ellipse">
                <a:avLst/>
              </a:prstGeom>
              <a:gradFill flip="none" rotWithShape="1">
                <a:gsLst>
                  <a:gs pos="0">
                    <a:srgbClr val="00FA00"/>
                  </a:gs>
                  <a:gs pos="0">
                    <a:srgbClr val="00FA00"/>
                  </a:gs>
                  <a:gs pos="100000">
                    <a:schemeClr val="bg1"/>
                  </a:gs>
                </a:gsLst>
                <a:lin ang="5400000" scaled="0"/>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00FA00"/>
                  </a:solidFill>
                </a:endParaRPr>
              </a:p>
            </p:txBody>
          </p:sp>
        </p:grpSp>
        <p:sp>
          <p:nvSpPr>
            <p:cNvPr id="131" name="正方形/長方形 65">
              <a:extLst>
                <a:ext uri="{FF2B5EF4-FFF2-40B4-BE49-F238E27FC236}">
                  <a16:creationId xmlns:a16="http://schemas.microsoft.com/office/drawing/2014/main" id="{3034A5E5-2CE3-B54D-B123-AEC10DC147ED}"/>
                </a:ext>
              </a:extLst>
            </p:cNvPr>
            <p:cNvSpPr/>
            <p:nvPr/>
          </p:nvSpPr>
          <p:spPr>
            <a:xfrm>
              <a:off x="5671363" y="6900266"/>
              <a:ext cx="787460" cy="369332"/>
            </a:xfrm>
            <a:prstGeom prst="rect">
              <a:avLst/>
            </a:prstGeom>
          </p:spPr>
          <p:txBody>
            <a:bodyPr wrap="none">
              <a:spAutoFit/>
            </a:bodyPr>
            <a:lstStyle/>
            <a:p>
              <a:pPr algn="ctr"/>
              <a:r>
                <a:rPr lang="en-US" altLang="ja-JP" sz="1800" dirty="0">
                  <a:latin typeface="Arial"/>
                  <a:cs typeface="Arial"/>
                </a:rPr>
                <a:t>FACS</a:t>
              </a:r>
              <a:endParaRPr lang="ja-JP" altLang="en-US" sz="1800"/>
            </a:p>
          </p:txBody>
        </p:sp>
        <p:sp>
          <p:nvSpPr>
            <p:cNvPr id="132" name="テキスト ボックス 66">
              <a:extLst>
                <a:ext uri="{FF2B5EF4-FFF2-40B4-BE49-F238E27FC236}">
                  <a16:creationId xmlns:a16="http://schemas.microsoft.com/office/drawing/2014/main" id="{6342D16C-763E-E940-813D-2AC6B3878EA2}"/>
                </a:ext>
              </a:extLst>
            </p:cNvPr>
            <p:cNvSpPr txBox="1"/>
            <p:nvPr/>
          </p:nvSpPr>
          <p:spPr>
            <a:xfrm>
              <a:off x="6047250" y="7556094"/>
              <a:ext cx="1635384" cy="646331"/>
            </a:xfrm>
            <a:prstGeom prst="rect">
              <a:avLst/>
            </a:prstGeom>
            <a:noFill/>
          </p:spPr>
          <p:txBody>
            <a:bodyPr wrap="none" rtlCol="0">
              <a:spAutoFit/>
            </a:bodyPr>
            <a:lstStyle/>
            <a:p>
              <a:r>
                <a:rPr kumimoji="1" lang="en-US" altLang="ja-JP" sz="1800" dirty="0">
                  <a:latin typeface="Arial" panose="020B0604020202020204" pitchFamily="34" charset="0"/>
                  <a:cs typeface="Arial" panose="020B0604020202020204" pitchFamily="34" charset="0"/>
                </a:rPr>
                <a:t>Gli1-GFP</a:t>
              </a:r>
              <a:r>
                <a:rPr kumimoji="1" lang="en-US" altLang="ja-JP" sz="1800" baseline="30000" dirty="0">
                  <a:latin typeface="Arial" panose="020B0604020202020204" pitchFamily="34" charset="0"/>
                  <a:cs typeface="Arial" panose="020B0604020202020204" pitchFamily="34" charset="0"/>
                </a:rPr>
                <a:t>+</a:t>
              </a:r>
            </a:p>
            <a:p>
              <a:r>
                <a:rPr kumimoji="1" lang="en-US" altLang="ja-JP" sz="1800" dirty="0">
                  <a:latin typeface="Arial" panose="020B0604020202020204" pitchFamily="34" charset="0"/>
                  <a:cs typeface="Arial" panose="020B0604020202020204" pitchFamily="34" charset="0"/>
                </a:rPr>
                <a:t>PTHrP</a:t>
              </a:r>
              <a:r>
                <a:rPr kumimoji="1" lang="en-US" altLang="ja-JP" sz="1800" baseline="30000" dirty="0">
                  <a:latin typeface="Arial" panose="020B0604020202020204" pitchFamily="34" charset="0"/>
                  <a:cs typeface="Arial" panose="020B0604020202020204" pitchFamily="34" charset="0"/>
                </a:rPr>
                <a:t>CE</a:t>
              </a:r>
              <a:r>
                <a:rPr kumimoji="1" lang="en-US" altLang="ja-JP" sz="1800" dirty="0">
                  <a:latin typeface="Arial" panose="020B0604020202020204" pitchFamily="34" charset="0"/>
                  <a:cs typeface="Arial" panose="020B0604020202020204" pitchFamily="34" charset="0"/>
                </a:rPr>
                <a:t>-tdT</a:t>
              </a:r>
              <a:r>
                <a:rPr kumimoji="1" lang="en-US" altLang="ja-JP" sz="1800" baseline="30000" dirty="0">
                  <a:latin typeface="Arial" panose="020B0604020202020204" pitchFamily="34" charset="0"/>
                  <a:cs typeface="Arial" panose="020B0604020202020204" pitchFamily="34" charset="0"/>
                </a:rPr>
                <a:t>+</a:t>
              </a:r>
            </a:p>
          </p:txBody>
        </p:sp>
        <p:cxnSp>
          <p:nvCxnSpPr>
            <p:cNvPr id="12" name="Straight Arrow Connector 548">
              <a:extLst>
                <a:ext uri="{FF2B5EF4-FFF2-40B4-BE49-F238E27FC236}">
                  <a16:creationId xmlns:a16="http://schemas.microsoft.com/office/drawing/2014/main" id="{B8F008BF-C513-E511-894C-708421E0B340}"/>
                </a:ext>
              </a:extLst>
            </p:cNvPr>
            <p:cNvCxnSpPr>
              <a:cxnSpLocks/>
            </p:cNvCxnSpPr>
            <p:nvPr/>
          </p:nvCxnSpPr>
          <p:spPr>
            <a:xfrm>
              <a:off x="4603139" y="7269539"/>
              <a:ext cx="540000" cy="0"/>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grpSp>
      <p:sp>
        <p:nvSpPr>
          <p:cNvPr id="99" name="TextBox 98">
            <a:extLst>
              <a:ext uri="{FF2B5EF4-FFF2-40B4-BE49-F238E27FC236}">
                <a16:creationId xmlns:a16="http://schemas.microsoft.com/office/drawing/2014/main" id="{473C9E1A-E4B3-4381-93D7-C7A6C91F53FC}"/>
              </a:ext>
            </a:extLst>
          </p:cNvPr>
          <p:cNvSpPr txBox="1"/>
          <p:nvPr/>
        </p:nvSpPr>
        <p:spPr>
          <a:xfrm rot="10800000" flipV="1">
            <a:off x="238638" y="16316030"/>
            <a:ext cx="15064740" cy="2754600"/>
          </a:xfrm>
          <a:prstGeom prst="rect">
            <a:avLst/>
          </a:prstGeom>
          <a:noFill/>
        </p:spPr>
        <p:txBody>
          <a:bodyPr wrap="square" rtlCol="0">
            <a:spAutoFit/>
          </a:bodyPr>
          <a:lstStyle/>
          <a:p>
            <a:pPr>
              <a:spcAft>
                <a:spcPts val="600"/>
              </a:spcAft>
            </a:pPr>
            <a:r>
              <a:rPr lang="en-US" sz="2800" b="1" u="sng" dirty="0">
                <a:latin typeface="Times New Roman" panose="02020603050405020304" pitchFamily="18" charset="0"/>
                <a:cs typeface="Times New Roman" panose="02020603050405020304" pitchFamily="18" charset="0"/>
              </a:rPr>
              <a:t>Supplementary Figure 2.</a:t>
            </a:r>
            <a:r>
              <a:rPr lang="en-US" sz="2800" b="1" dirty="0">
                <a:latin typeface="Times New Roman" panose="02020603050405020304" pitchFamily="18" charset="0"/>
                <a:cs typeface="Times New Roman" panose="02020603050405020304" pitchFamily="18" charset="0"/>
              </a:rPr>
              <a:t> Single-cell RNA-seq analysis of Gli1-GFP</a:t>
            </a:r>
            <a:r>
              <a:rPr lang="en-US" sz="2800" b="1" baseline="30000" dirty="0">
                <a:latin typeface="Times New Roman" panose="02020603050405020304" pitchFamily="18" charset="0"/>
                <a:cs typeface="Times New Roman" panose="02020603050405020304" pitchFamily="18" charset="0"/>
              </a:rPr>
              <a:t>+</a:t>
            </a:r>
            <a:r>
              <a:rPr lang="en-US" sz="2800" b="1" dirty="0">
                <a:latin typeface="Times New Roman" panose="02020603050405020304" pitchFamily="18" charset="0"/>
                <a:cs typeface="Times New Roman" panose="02020603050405020304" pitchFamily="18" charset="0"/>
              </a:rPr>
              <a:t> cells.</a:t>
            </a:r>
            <a:endParaRPr lang="en-US" sz="2800" dirty="0">
              <a:latin typeface="Times New Roman" panose="02020603050405020304" pitchFamily="18" charset="0"/>
              <a:cs typeface="Times New Roman" panose="02020603050405020304" pitchFamily="18" charset="0"/>
            </a:endParaRPr>
          </a:p>
          <a:p>
            <a:r>
              <a:rPr lang="en-US" sz="2800" b="1" dirty="0">
                <a:latin typeface="Times New Roman" panose="02020603050405020304" pitchFamily="18" charset="0"/>
                <a:cs typeface="Times New Roman" panose="02020603050405020304" pitchFamily="18" charset="0"/>
              </a:rPr>
              <a:t>(</a:t>
            </a:r>
            <a:r>
              <a:rPr lang="en-US" sz="2800" b="1" dirty="0" err="1">
                <a:latin typeface="Times New Roman" panose="02020603050405020304" pitchFamily="18" charset="0"/>
                <a:cs typeface="Times New Roman" panose="02020603050405020304" pitchFamily="18" charset="0"/>
              </a:rPr>
              <a:t>a,b</a:t>
            </a:r>
            <a:r>
              <a:rPr lang="en-US" sz="2800" b="1" dirty="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P5 mandibular first molars (M1) of </a:t>
            </a:r>
            <a:r>
              <a:rPr lang="en-US" sz="2800" i="1" dirty="0">
                <a:latin typeface="Times New Roman" panose="02020603050405020304" pitchFamily="18" charset="0"/>
                <a:cs typeface="Times New Roman" panose="02020603050405020304" pitchFamily="18" charset="0"/>
              </a:rPr>
              <a:t>Col1a1(2.3kb)-GFP; Gli1-creER; R26R</a:t>
            </a:r>
            <a:r>
              <a:rPr lang="en-US" sz="2800" i="1" baseline="30000" dirty="0">
                <a:latin typeface="Times New Roman" panose="02020603050405020304" pitchFamily="18" charset="0"/>
                <a:cs typeface="Times New Roman" panose="02020603050405020304" pitchFamily="18" charset="0"/>
              </a:rPr>
              <a:t>tdTomato</a:t>
            </a:r>
            <a:r>
              <a:rPr lang="en-US" sz="2800" dirty="0">
                <a:latin typeface="Times New Roman" panose="02020603050405020304" pitchFamily="18" charset="0"/>
                <a:cs typeface="Times New Roman" panose="02020603050405020304" pitchFamily="18" charset="0"/>
              </a:rPr>
              <a:t> mice (pulsed at P3). (a’): high magnification of the dotted area. (b): RNAscope assay for </a:t>
            </a:r>
            <a:r>
              <a:rPr lang="en-US" sz="2800" i="1" dirty="0">
                <a:latin typeface="Times New Roman" panose="02020603050405020304" pitchFamily="18" charset="0"/>
                <a:cs typeface="Times New Roman" panose="02020603050405020304" pitchFamily="18" charset="0"/>
              </a:rPr>
              <a:t>Gli1</a:t>
            </a:r>
            <a:r>
              <a:rPr lang="en-US" sz="2800" dirty="0">
                <a:latin typeface="Times New Roman" panose="02020603050405020304" pitchFamily="18" charset="0"/>
                <a:cs typeface="Times New Roman" panose="02020603050405020304" pitchFamily="18" charset="0"/>
              </a:rPr>
              <a:t>. DP: dental pulp, DF: dental follicle, Od: odontoblasts, Am: </a:t>
            </a:r>
            <a:r>
              <a:rPr lang="en-US" sz="2800" dirty="0" err="1">
                <a:latin typeface="Times New Roman" panose="02020603050405020304" pitchFamily="18" charset="0"/>
                <a:cs typeface="Times New Roman" panose="02020603050405020304" pitchFamily="18" charset="0"/>
              </a:rPr>
              <a:t>Ameloblasts</a:t>
            </a:r>
            <a:r>
              <a:rPr lang="en-US" sz="2800" dirty="0">
                <a:latin typeface="Times New Roman" panose="02020603050405020304" pitchFamily="18" charset="0"/>
                <a:cs typeface="Times New Roman" panose="02020603050405020304" pitchFamily="18" charset="0"/>
              </a:rPr>
              <a:t>. Scale bars: 200</a:t>
            </a:r>
            <a:r>
              <a:rPr lang="en-US" sz="2800" dirty="0">
                <a:latin typeface="Symbol" pitchFamily="2" charset="2"/>
                <a:cs typeface="Times New Roman" panose="02020603050405020304" pitchFamily="18" charset="0"/>
              </a:rPr>
              <a:t>m</a:t>
            </a:r>
            <a:r>
              <a:rPr lang="en-US" sz="2800" dirty="0">
                <a:latin typeface="Times New Roman" panose="02020603050405020304" pitchFamily="18" charset="0"/>
                <a:cs typeface="Times New Roman" panose="02020603050405020304" pitchFamily="18" charset="0"/>
              </a:rPr>
              <a:t>m (a), 50</a:t>
            </a:r>
            <a:r>
              <a:rPr lang="en-US" sz="2800" dirty="0">
                <a:latin typeface="Symbol" pitchFamily="2" charset="2"/>
                <a:cs typeface="Times New Roman" panose="02020603050405020304" pitchFamily="18" charset="0"/>
              </a:rPr>
              <a:t>m</a:t>
            </a:r>
            <a:r>
              <a:rPr lang="en-US" sz="2800" dirty="0">
                <a:latin typeface="Times New Roman" panose="02020603050405020304" pitchFamily="18" charset="0"/>
                <a:cs typeface="Times New Roman" panose="02020603050405020304" pitchFamily="18" charset="0"/>
              </a:rPr>
              <a:t>m (</a:t>
            </a:r>
            <a:r>
              <a:rPr lang="en-US" sz="2800" dirty="0" err="1">
                <a:latin typeface="Times New Roman" panose="02020603050405020304" pitchFamily="18" charset="0"/>
                <a:cs typeface="Times New Roman" panose="02020603050405020304" pitchFamily="18" charset="0"/>
              </a:rPr>
              <a:t>a’,b</a:t>
            </a:r>
            <a:r>
              <a:rPr lang="en-US" sz="2800" dirty="0">
                <a:latin typeface="Times New Roman" panose="02020603050405020304" pitchFamily="18" charset="0"/>
                <a:cs typeface="Times New Roman" panose="02020603050405020304" pitchFamily="18" charset="0"/>
              </a:rPr>
              <a:t>). </a:t>
            </a:r>
          </a:p>
          <a:p>
            <a:r>
              <a:rPr lang="en-US" sz="2800" b="1" dirty="0">
                <a:latin typeface="Times New Roman" panose="02020603050405020304" pitchFamily="18" charset="0"/>
                <a:cs typeface="Times New Roman" panose="02020603050405020304" pitchFamily="18" charset="0"/>
              </a:rPr>
              <a:t>(c) </a:t>
            </a:r>
            <a:r>
              <a:rPr lang="en-US" sz="2800" dirty="0">
                <a:latin typeface="Times New Roman" panose="02020603050405020304" pitchFamily="18" charset="0"/>
                <a:cs typeface="Times New Roman" panose="02020603050405020304" pitchFamily="18" charset="0"/>
              </a:rPr>
              <a:t>Workflow of scRNA-seq. </a:t>
            </a:r>
            <a:r>
              <a:rPr lang="en-US" sz="2800" b="1" dirty="0">
                <a:latin typeface="Times New Roman" panose="02020603050405020304" pitchFamily="18" charset="0"/>
                <a:cs typeface="Times New Roman" panose="02020603050405020304" pitchFamily="18" charset="0"/>
              </a:rPr>
              <a:t>(d) </a:t>
            </a:r>
            <a:r>
              <a:rPr lang="en-US" sz="2800" dirty="0">
                <a:latin typeface="Times New Roman" panose="02020603050405020304" pitchFamily="18" charset="0"/>
                <a:cs typeface="Times New Roman" panose="02020603050405020304" pitchFamily="18" charset="0"/>
              </a:rPr>
              <a:t>UMAP feature plots of cell-type specific markers. High expression: Purple, Low expression: yellow.</a:t>
            </a:r>
          </a:p>
        </p:txBody>
      </p:sp>
    </p:spTree>
    <p:extLst>
      <p:ext uri="{BB962C8B-B14F-4D97-AF65-F5344CB8AC3E}">
        <p14:creationId xmlns:p14="http://schemas.microsoft.com/office/powerpoint/2010/main" val="22999594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 name="TextBox 149">
            <a:extLst>
              <a:ext uri="{FF2B5EF4-FFF2-40B4-BE49-F238E27FC236}">
                <a16:creationId xmlns:a16="http://schemas.microsoft.com/office/drawing/2014/main" id="{FDB4102E-1AC9-D04C-8A30-41E9F7228A5B}"/>
              </a:ext>
            </a:extLst>
          </p:cNvPr>
          <p:cNvSpPr txBox="1"/>
          <p:nvPr/>
        </p:nvSpPr>
        <p:spPr>
          <a:xfrm rot="16200000">
            <a:off x="29296" y="9489250"/>
            <a:ext cx="914481" cy="400110"/>
          </a:xfrm>
          <a:prstGeom prst="rect">
            <a:avLst/>
          </a:prstGeom>
          <a:noFill/>
          <a:ln>
            <a:noFill/>
          </a:ln>
        </p:spPr>
        <p:txBody>
          <a:bodyPr wrap="square" rtlCol="0">
            <a:spAutoFit/>
          </a:bodyPr>
          <a:lstStyle/>
          <a:p>
            <a:r>
              <a:rPr lang="en-US" sz="2000" dirty="0">
                <a:latin typeface="Arial"/>
                <a:cs typeface="Arial"/>
              </a:rPr>
              <a:t>P25</a:t>
            </a:r>
            <a:endParaRPr lang="en-US" sz="2000" baseline="30000" dirty="0">
              <a:latin typeface="Arial"/>
              <a:cs typeface="Arial"/>
            </a:endParaRPr>
          </a:p>
        </p:txBody>
      </p:sp>
      <p:sp>
        <p:nvSpPr>
          <p:cNvPr id="190" name="TextBox 189">
            <a:extLst>
              <a:ext uri="{FF2B5EF4-FFF2-40B4-BE49-F238E27FC236}">
                <a16:creationId xmlns:a16="http://schemas.microsoft.com/office/drawing/2014/main" id="{98CA3041-C0B6-4431-9D1C-9CAF5FD5FC3A}"/>
              </a:ext>
            </a:extLst>
          </p:cNvPr>
          <p:cNvSpPr txBox="1"/>
          <p:nvPr/>
        </p:nvSpPr>
        <p:spPr>
          <a:xfrm rot="10800000" flipV="1">
            <a:off x="208810" y="16245838"/>
            <a:ext cx="15064740" cy="3616375"/>
          </a:xfrm>
          <a:prstGeom prst="rect">
            <a:avLst/>
          </a:prstGeom>
          <a:noFill/>
        </p:spPr>
        <p:txBody>
          <a:bodyPr wrap="square" rtlCol="0">
            <a:spAutoFit/>
          </a:bodyPr>
          <a:lstStyle/>
          <a:p>
            <a:pPr>
              <a:spcAft>
                <a:spcPts val="600"/>
              </a:spcAft>
            </a:pPr>
            <a:r>
              <a:rPr lang="en-US" sz="2800" b="1" u="sng" dirty="0">
                <a:latin typeface="Times New Roman" panose="02020603050405020304" pitchFamily="18" charset="0"/>
                <a:ea typeface="Yu Mincho" panose="02020400000000000000" pitchFamily="18" charset="-128"/>
                <a:cs typeface="Times New Roman" panose="02020603050405020304" pitchFamily="18" charset="0"/>
              </a:rPr>
              <a:t>Supplementary Figure 3.</a:t>
            </a:r>
            <a:r>
              <a:rPr lang="en-US" sz="2800" b="1" dirty="0">
                <a:latin typeface="Times New Roman" panose="02020603050405020304" pitchFamily="18" charset="0"/>
                <a:ea typeface="Yu Mincho" panose="02020400000000000000" pitchFamily="18" charset="-128"/>
                <a:cs typeface="Times New Roman" panose="02020603050405020304" pitchFamily="18" charset="0"/>
              </a:rPr>
              <a:t> Deletion of Ptch1 in </a:t>
            </a:r>
            <a:r>
              <a:rPr lang="en-US" sz="2800" b="1" dirty="0" err="1">
                <a:latin typeface="Times New Roman" panose="02020603050405020304" pitchFamily="18" charset="0"/>
                <a:ea typeface="Yu Mincho" panose="02020400000000000000" pitchFamily="18" charset="-128"/>
                <a:cs typeface="Times New Roman" panose="02020603050405020304" pitchFamily="18" charset="0"/>
              </a:rPr>
              <a:t>PTHrP</a:t>
            </a:r>
            <a:r>
              <a:rPr lang="en-US" sz="2800" b="1" baseline="30000" dirty="0">
                <a:latin typeface="Times New Roman" panose="02020603050405020304" pitchFamily="18" charset="0"/>
                <a:ea typeface="Yu Mincho" panose="02020400000000000000" pitchFamily="18" charset="-128"/>
                <a:cs typeface="Times New Roman" panose="02020603050405020304" pitchFamily="18" charset="0"/>
              </a:rPr>
              <a:t>+</a:t>
            </a:r>
            <a:r>
              <a:rPr lang="en-US" sz="2800" b="1" dirty="0">
                <a:latin typeface="Times New Roman" panose="02020603050405020304" pitchFamily="18" charset="0"/>
                <a:ea typeface="Yu Mincho" panose="02020400000000000000" pitchFamily="18" charset="-128"/>
                <a:cs typeface="Times New Roman" panose="02020603050405020304" pitchFamily="18" charset="0"/>
              </a:rPr>
              <a:t> DF cells &amp; Impact of Hedgehog activation in PTHrP</a:t>
            </a:r>
            <a:r>
              <a:rPr lang="en-US" sz="2800" b="1" baseline="30000" dirty="0">
                <a:latin typeface="Times New Roman" panose="02020603050405020304" pitchFamily="18" charset="0"/>
                <a:ea typeface="Yu Mincho" panose="02020400000000000000" pitchFamily="18" charset="-128"/>
                <a:cs typeface="Times New Roman" panose="02020603050405020304" pitchFamily="18" charset="0"/>
              </a:rPr>
              <a:t>+</a:t>
            </a:r>
            <a:r>
              <a:rPr lang="en-US" sz="2800" b="1" dirty="0">
                <a:latin typeface="Times New Roman" panose="02020603050405020304" pitchFamily="18" charset="0"/>
                <a:ea typeface="Yu Mincho" panose="02020400000000000000" pitchFamily="18" charset="-128"/>
                <a:cs typeface="Times New Roman" panose="02020603050405020304" pitchFamily="18" charset="0"/>
              </a:rPr>
              <a:t> DF cells on osteoclast formation.</a:t>
            </a:r>
            <a:endParaRPr lang="en-US" sz="2800" dirty="0">
              <a:latin typeface="Calibri" panose="020F0502020204030204" pitchFamily="34" charset="0"/>
              <a:ea typeface="Yu Mincho" panose="02020400000000000000" pitchFamily="18" charset="-128"/>
              <a:cs typeface="Times New Roman" panose="02020603050405020304" pitchFamily="18" charset="0"/>
            </a:endParaRPr>
          </a:p>
          <a:p>
            <a:r>
              <a:rPr lang="en-US" sz="2800" b="1" dirty="0">
                <a:latin typeface="Times New Roman" panose="02020603050405020304" pitchFamily="18" charset="0"/>
                <a:ea typeface="Yu Mincho" panose="02020400000000000000" pitchFamily="18" charset="-128"/>
              </a:rPr>
              <a:t>(a) </a:t>
            </a:r>
            <a:r>
              <a:rPr lang="en-US" sz="2800" dirty="0">
                <a:latin typeface="Times New Roman" panose="02020603050405020304" pitchFamily="18" charset="0"/>
                <a:ea typeface="Yu Mincho" panose="02020400000000000000" pitchFamily="18" charset="-128"/>
              </a:rPr>
              <a:t>Gross appearance and body weight at 3 months. ****</a:t>
            </a:r>
            <a:r>
              <a:rPr lang="en-US" sz="2800" i="1" dirty="0">
                <a:latin typeface="Times New Roman" panose="02020603050405020304" pitchFamily="18" charset="0"/>
                <a:ea typeface="Yu Mincho" panose="02020400000000000000" pitchFamily="18" charset="-128"/>
              </a:rPr>
              <a:t>P</a:t>
            </a:r>
            <a:r>
              <a:rPr lang="en-US" sz="2800" dirty="0">
                <a:latin typeface="Times New Roman" panose="02020603050405020304" pitchFamily="18" charset="0"/>
                <a:ea typeface="Yu Mincho" panose="02020400000000000000" pitchFamily="18" charset="-128"/>
              </a:rPr>
              <a:t>&lt;0.0001, one-way ANOVA followed by the Mann-Whitney </a:t>
            </a:r>
            <a:r>
              <a:rPr lang="en-US" sz="2800" i="1" dirty="0">
                <a:latin typeface="Times New Roman" panose="02020603050405020304" pitchFamily="18" charset="0"/>
                <a:ea typeface="Yu Mincho" panose="02020400000000000000" pitchFamily="18" charset="-128"/>
              </a:rPr>
              <a:t>U</a:t>
            </a:r>
            <a:r>
              <a:rPr lang="en-US" sz="2800" dirty="0">
                <a:latin typeface="Times New Roman" panose="02020603050405020304" pitchFamily="18" charset="0"/>
                <a:ea typeface="Yu Mincho" panose="02020400000000000000" pitchFamily="18" charset="-128"/>
              </a:rPr>
              <a:t> test. </a:t>
            </a:r>
            <a:r>
              <a:rPr lang="en-US" sz="2800" i="1" dirty="0">
                <a:latin typeface="Times New Roman" panose="02020603050405020304" pitchFamily="18" charset="0"/>
                <a:ea typeface="Yu Mincho" panose="02020400000000000000" pitchFamily="18" charset="-128"/>
              </a:rPr>
              <a:t>n</a:t>
            </a:r>
            <a:r>
              <a:rPr lang="en-US" sz="2800" dirty="0">
                <a:latin typeface="Times New Roman" panose="02020603050405020304" pitchFamily="18" charset="0"/>
                <a:ea typeface="Yu Mincho" panose="02020400000000000000" pitchFamily="18" charset="-128"/>
              </a:rPr>
              <a:t> = 13 (Control), </a:t>
            </a:r>
            <a:r>
              <a:rPr lang="en-US" sz="2800" i="1" dirty="0">
                <a:latin typeface="Times New Roman" panose="02020603050405020304" pitchFamily="18" charset="0"/>
                <a:ea typeface="Yu Mincho" panose="02020400000000000000" pitchFamily="18" charset="-128"/>
              </a:rPr>
              <a:t>n</a:t>
            </a:r>
            <a:r>
              <a:rPr lang="en-US" sz="2800" dirty="0">
                <a:latin typeface="Times New Roman" panose="02020603050405020304" pitchFamily="18" charset="0"/>
                <a:ea typeface="Yu Mincho" panose="02020400000000000000" pitchFamily="18" charset="-128"/>
              </a:rPr>
              <a:t> = 16 (DF-Ptch1 </a:t>
            </a:r>
            <a:r>
              <a:rPr lang="en-US" sz="2800" dirty="0" err="1">
                <a:latin typeface="Times New Roman" panose="02020603050405020304" pitchFamily="18" charset="0"/>
                <a:ea typeface="Yu Mincho" panose="02020400000000000000" pitchFamily="18" charset="-128"/>
              </a:rPr>
              <a:t>cHet</a:t>
            </a:r>
            <a:r>
              <a:rPr lang="en-US" sz="2800" dirty="0">
                <a:latin typeface="Times New Roman" panose="02020603050405020304" pitchFamily="18" charset="0"/>
                <a:ea typeface="Yu Mincho" panose="02020400000000000000" pitchFamily="18" charset="-128"/>
              </a:rPr>
              <a:t>),</a:t>
            </a:r>
            <a:r>
              <a:rPr lang="en-US" sz="2800" i="1" dirty="0">
                <a:latin typeface="Times New Roman" panose="02020603050405020304" pitchFamily="18" charset="0"/>
                <a:ea typeface="Yu Mincho" panose="02020400000000000000" pitchFamily="18" charset="-128"/>
              </a:rPr>
              <a:t> n</a:t>
            </a:r>
            <a:r>
              <a:rPr lang="en-US" sz="2800" dirty="0">
                <a:latin typeface="Times New Roman" panose="02020603050405020304" pitchFamily="18" charset="0"/>
                <a:ea typeface="Yu Mincho" panose="02020400000000000000" pitchFamily="18" charset="-128"/>
              </a:rPr>
              <a:t> = 6 (DF-Ptch1 </a:t>
            </a:r>
            <a:r>
              <a:rPr lang="en-US" sz="2800" dirty="0" err="1">
                <a:latin typeface="Times New Roman" panose="02020603050405020304" pitchFamily="18" charset="0"/>
                <a:ea typeface="Yu Mincho" panose="02020400000000000000" pitchFamily="18" charset="-128"/>
              </a:rPr>
              <a:t>cKO</a:t>
            </a:r>
            <a:r>
              <a:rPr lang="en-US" sz="2800" dirty="0">
                <a:latin typeface="Times New Roman" panose="02020603050405020304" pitchFamily="18" charset="0"/>
                <a:ea typeface="Yu Mincho" panose="02020400000000000000" pitchFamily="18" charset="-128"/>
              </a:rPr>
              <a:t>). </a:t>
            </a:r>
            <a:r>
              <a:rPr lang="en-US" sz="2800" b="1" dirty="0">
                <a:latin typeface="Times New Roman" panose="02020603050405020304" pitchFamily="18" charset="0"/>
                <a:ea typeface="Yu Mincho" panose="02020400000000000000" pitchFamily="18" charset="-128"/>
              </a:rPr>
              <a:t>(b) </a:t>
            </a:r>
            <a:r>
              <a:rPr lang="en-US" sz="2800" dirty="0">
                <a:latin typeface="Times New Roman" panose="02020603050405020304" pitchFamily="18" charset="0"/>
                <a:ea typeface="Yu Mincho" panose="02020400000000000000" pitchFamily="18" charset="-128"/>
              </a:rPr>
              <a:t>TRAP staining</a:t>
            </a:r>
            <a:r>
              <a:rPr lang="en-US" sz="2800" b="1" dirty="0">
                <a:latin typeface="Times New Roman" panose="02020603050405020304" pitchFamily="18" charset="0"/>
                <a:ea typeface="Yu Mincho" panose="02020400000000000000" pitchFamily="18" charset="-128"/>
              </a:rPr>
              <a:t> </a:t>
            </a:r>
            <a:r>
              <a:rPr lang="en-US" sz="2800" dirty="0">
                <a:latin typeface="Times New Roman" panose="02020603050405020304" pitchFamily="18" charset="0"/>
                <a:ea typeface="Yu Mincho" panose="02020400000000000000" pitchFamily="18" charset="-128"/>
              </a:rPr>
              <a:t>of mandibular molars at P25</a:t>
            </a:r>
            <a:r>
              <a:rPr lang="en-US" sz="2800" dirty="0">
                <a:latin typeface="Times New Roman" panose="02020603050405020304" pitchFamily="18" charset="0"/>
                <a:cs typeface="Times New Roman" panose="02020603050405020304" pitchFamily="18" charset="0"/>
              </a:rPr>
              <a:t>. </a:t>
            </a:r>
            <a:r>
              <a:rPr lang="en-US" sz="2800" i="1" dirty="0">
                <a:latin typeface="Times New Roman" panose="02020603050405020304" pitchFamily="18" charset="0"/>
                <a:ea typeface="Yu Mincho" panose="02020400000000000000" pitchFamily="18" charset="-128"/>
              </a:rPr>
              <a:t>n</a:t>
            </a:r>
            <a:r>
              <a:rPr lang="en-US" sz="2800" dirty="0">
                <a:latin typeface="Times New Roman" panose="02020603050405020304" pitchFamily="18" charset="0"/>
                <a:ea typeface="Yu Mincho" panose="02020400000000000000" pitchFamily="18" charset="-128"/>
              </a:rPr>
              <a:t> = 3 per each group. </a:t>
            </a:r>
            <a:r>
              <a:rPr lang="en-US" sz="2800" dirty="0">
                <a:latin typeface="Times New Roman" panose="02020603050405020304" pitchFamily="18" charset="0"/>
                <a:cs typeface="Times New Roman" panose="02020603050405020304" pitchFamily="18" charset="0"/>
              </a:rPr>
              <a:t>Scale bars: 500 </a:t>
            </a:r>
            <a:r>
              <a:rPr lang="en-US" sz="2800" dirty="0">
                <a:latin typeface="Symbol" pitchFamily="2" charset="2"/>
                <a:cs typeface="Times New Roman" panose="02020603050405020304" pitchFamily="18" charset="0"/>
              </a:rPr>
              <a:t>m</a:t>
            </a:r>
            <a:r>
              <a:rPr lang="en-US" sz="2800" dirty="0">
                <a:latin typeface="Times New Roman" panose="02020603050405020304" pitchFamily="18" charset="0"/>
                <a:cs typeface="Times New Roman" panose="02020603050405020304" pitchFamily="18" charset="0"/>
              </a:rPr>
              <a:t>m (upper panel), 50 </a:t>
            </a:r>
            <a:r>
              <a:rPr lang="en-US" sz="2800" dirty="0">
                <a:latin typeface="Symbol" pitchFamily="2" charset="2"/>
                <a:cs typeface="Times New Roman" panose="02020603050405020304" pitchFamily="18" charset="0"/>
              </a:rPr>
              <a:t>m</a:t>
            </a:r>
            <a:r>
              <a:rPr lang="en-US" sz="2800" dirty="0">
                <a:latin typeface="Times New Roman" panose="02020603050405020304" pitchFamily="18" charset="0"/>
                <a:cs typeface="Times New Roman" panose="02020603050405020304" pitchFamily="18" charset="0"/>
              </a:rPr>
              <a:t>m (lower panel). </a:t>
            </a:r>
            <a:r>
              <a:rPr lang="en-US" sz="2800" b="1" dirty="0">
                <a:latin typeface="Times New Roman" panose="02020603050405020304" pitchFamily="18" charset="0"/>
                <a:ea typeface="Yu Mincho" panose="02020400000000000000" pitchFamily="18" charset="-128"/>
              </a:rPr>
              <a:t>(c) </a:t>
            </a:r>
            <a:r>
              <a:rPr lang="en-US" sz="2800" dirty="0">
                <a:latin typeface="Times New Roman" panose="02020603050405020304" pitchFamily="18" charset="0"/>
                <a:ea typeface="Yu Mincho" panose="02020400000000000000" pitchFamily="18" charset="-128"/>
              </a:rPr>
              <a:t>Quantification of RANKL expression in </a:t>
            </a:r>
            <a:r>
              <a:rPr lang="en-US" sz="2800" dirty="0" err="1">
                <a:latin typeface="Times New Roman" panose="02020603050405020304" pitchFamily="18" charset="0"/>
                <a:ea typeface="Yu Mincho" panose="02020400000000000000" pitchFamily="18" charset="-128"/>
              </a:rPr>
              <a:t>tdT</a:t>
            </a:r>
            <a:r>
              <a:rPr lang="en-US" sz="2800" baseline="30000" dirty="0">
                <a:latin typeface="Times New Roman" panose="02020603050405020304" pitchFamily="18" charset="0"/>
                <a:ea typeface="Yu Mincho" panose="02020400000000000000" pitchFamily="18" charset="-128"/>
              </a:rPr>
              <a:t>+</a:t>
            </a:r>
            <a:r>
              <a:rPr lang="en-US" sz="2800" dirty="0">
                <a:latin typeface="Times New Roman" panose="02020603050405020304" pitchFamily="18" charset="0"/>
                <a:ea typeface="Yu Mincho" panose="02020400000000000000" pitchFamily="18" charset="-128"/>
              </a:rPr>
              <a:t> cells. </a:t>
            </a:r>
            <a:r>
              <a:rPr lang="en-US" sz="2800" i="1" dirty="0">
                <a:latin typeface="Times New Roman" panose="02020603050405020304" pitchFamily="18" charset="0"/>
                <a:ea typeface="Yu Mincho" panose="02020400000000000000" pitchFamily="18" charset="-128"/>
              </a:rPr>
              <a:t>n</a:t>
            </a:r>
            <a:r>
              <a:rPr lang="en-US" sz="2800" dirty="0">
                <a:latin typeface="Times New Roman" panose="02020603050405020304" pitchFamily="18" charset="0"/>
                <a:ea typeface="Yu Mincho" panose="02020400000000000000" pitchFamily="18" charset="-128"/>
              </a:rPr>
              <a:t> = 3 (DF-Ptch1 </a:t>
            </a:r>
            <a:r>
              <a:rPr lang="en-US" sz="2800" dirty="0" err="1">
                <a:latin typeface="Times New Roman" panose="02020603050405020304" pitchFamily="18" charset="0"/>
                <a:ea typeface="Yu Mincho" panose="02020400000000000000" pitchFamily="18" charset="-128"/>
              </a:rPr>
              <a:t>cHet</a:t>
            </a:r>
            <a:r>
              <a:rPr lang="en-US" sz="2800" dirty="0">
                <a:latin typeface="Times New Roman" panose="02020603050405020304" pitchFamily="18" charset="0"/>
                <a:ea typeface="Yu Mincho" panose="02020400000000000000" pitchFamily="18" charset="-128"/>
              </a:rPr>
              <a:t>), </a:t>
            </a:r>
            <a:r>
              <a:rPr lang="en-US" sz="2800" i="1" dirty="0">
                <a:latin typeface="Times New Roman" panose="02020603050405020304" pitchFamily="18" charset="0"/>
                <a:ea typeface="Yu Mincho" panose="02020400000000000000" pitchFamily="18" charset="-128"/>
              </a:rPr>
              <a:t>n</a:t>
            </a:r>
            <a:r>
              <a:rPr lang="en-US" sz="2800" dirty="0">
                <a:latin typeface="Times New Roman" panose="02020603050405020304" pitchFamily="18" charset="0"/>
                <a:ea typeface="Yu Mincho" panose="02020400000000000000" pitchFamily="18" charset="-128"/>
              </a:rPr>
              <a:t> = 4 (DF-Ptch1 </a:t>
            </a:r>
            <a:r>
              <a:rPr lang="en-US" sz="2800" dirty="0" err="1">
                <a:latin typeface="Times New Roman" panose="02020603050405020304" pitchFamily="18" charset="0"/>
                <a:ea typeface="Yu Mincho" panose="02020400000000000000" pitchFamily="18" charset="-128"/>
              </a:rPr>
              <a:t>cKO</a:t>
            </a:r>
            <a:r>
              <a:rPr lang="en-US" sz="2800" dirty="0">
                <a:latin typeface="Times New Roman" panose="02020603050405020304" pitchFamily="18" charset="0"/>
                <a:ea typeface="Yu Mincho" panose="02020400000000000000" pitchFamily="18" charset="-128"/>
              </a:rPr>
              <a:t>). </a:t>
            </a:r>
            <a:r>
              <a:rPr lang="en-US" sz="2800" dirty="0">
                <a:latin typeface="Times New Roman" panose="02020603050405020304" pitchFamily="18" charset="0"/>
                <a:cs typeface="Times New Roman" panose="02020603050405020304" pitchFamily="18" charset="0"/>
              </a:rPr>
              <a:t>Scale bars: 500 </a:t>
            </a:r>
            <a:r>
              <a:rPr lang="en-US" sz="2800" dirty="0">
                <a:latin typeface="Symbol" pitchFamily="2" charset="2"/>
                <a:cs typeface="Times New Roman" panose="02020603050405020304" pitchFamily="18" charset="0"/>
              </a:rPr>
              <a:t>m</a:t>
            </a:r>
            <a:r>
              <a:rPr lang="en-US" sz="2800" dirty="0">
                <a:latin typeface="Times New Roman" panose="02020603050405020304" pitchFamily="18" charset="0"/>
                <a:cs typeface="Times New Roman" panose="02020603050405020304" pitchFamily="18" charset="0"/>
              </a:rPr>
              <a:t>m (upper panel), 100 </a:t>
            </a:r>
            <a:r>
              <a:rPr lang="en-US" sz="2800" dirty="0">
                <a:latin typeface="Symbol" pitchFamily="2" charset="2"/>
                <a:cs typeface="Times New Roman" panose="02020603050405020304" pitchFamily="18" charset="0"/>
              </a:rPr>
              <a:t>m</a:t>
            </a:r>
            <a:r>
              <a:rPr lang="en-US" sz="2800" dirty="0">
                <a:latin typeface="Times New Roman" panose="02020603050405020304" pitchFamily="18" charset="0"/>
                <a:cs typeface="Times New Roman" panose="02020603050405020304" pitchFamily="18" charset="0"/>
              </a:rPr>
              <a:t>m (lower panel). Exact P value is indicated in the figures. Source data are provided as a Source Data file.</a:t>
            </a:r>
          </a:p>
        </p:txBody>
      </p:sp>
      <p:pic>
        <p:nvPicPr>
          <p:cNvPr id="40" name="図 2">
            <a:extLst>
              <a:ext uri="{FF2B5EF4-FFF2-40B4-BE49-F238E27FC236}">
                <a16:creationId xmlns:a16="http://schemas.microsoft.com/office/drawing/2014/main" id="{01C6BB6A-B9EE-4059-B7DC-A79AA88F24B7}"/>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rot="5400000">
            <a:off x="1731680" y="184571"/>
            <a:ext cx="2557588" cy="3954381"/>
          </a:xfrm>
          <a:prstGeom prst="rect">
            <a:avLst/>
          </a:prstGeom>
        </p:spPr>
      </p:pic>
      <p:sp>
        <p:nvSpPr>
          <p:cNvPr id="42" name="テキスト ボックス 3">
            <a:extLst>
              <a:ext uri="{FF2B5EF4-FFF2-40B4-BE49-F238E27FC236}">
                <a16:creationId xmlns:a16="http://schemas.microsoft.com/office/drawing/2014/main" id="{4215FD27-C38B-41FD-BFF8-30B44687109E}"/>
              </a:ext>
            </a:extLst>
          </p:cNvPr>
          <p:cNvSpPr txBox="1"/>
          <p:nvPr/>
        </p:nvSpPr>
        <p:spPr>
          <a:xfrm>
            <a:off x="1045557" y="380268"/>
            <a:ext cx="1391004" cy="400110"/>
          </a:xfrm>
          <a:prstGeom prst="rect">
            <a:avLst/>
          </a:prstGeom>
          <a:noFill/>
        </p:spPr>
        <p:txBody>
          <a:bodyPr wrap="square" rtlCol="0">
            <a:spAutoFit/>
          </a:bodyPr>
          <a:lstStyle/>
          <a:p>
            <a:pPr lvl="0" algn="ctr"/>
            <a:r>
              <a:rPr kumimoji="1" lang="en-US" altLang="ja-JP" sz="2000" i="1" dirty="0">
                <a:latin typeface="Arial" panose="020B0604020202020204" pitchFamily="34" charset="0"/>
                <a:cs typeface="Arial" panose="020B0604020202020204" pitchFamily="34" charset="0"/>
              </a:rPr>
              <a:t>Control</a:t>
            </a:r>
            <a:endParaRPr kumimoji="1" lang="ja-JP" altLang="en-US" sz="2000" i="1" baseline="30000" dirty="0">
              <a:latin typeface="Arial" panose="020B0604020202020204" pitchFamily="34" charset="0"/>
              <a:cs typeface="Arial" panose="020B0604020202020204" pitchFamily="34" charset="0"/>
            </a:endParaRPr>
          </a:p>
        </p:txBody>
      </p:sp>
      <p:sp>
        <p:nvSpPr>
          <p:cNvPr id="43" name="正方形/長方形 6">
            <a:extLst>
              <a:ext uri="{FF2B5EF4-FFF2-40B4-BE49-F238E27FC236}">
                <a16:creationId xmlns:a16="http://schemas.microsoft.com/office/drawing/2014/main" id="{97341237-5184-4331-B83F-0354D6CD7BF2}"/>
              </a:ext>
            </a:extLst>
          </p:cNvPr>
          <p:cNvSpPr/>
          <p:nvPr/>
        </p:nvSpPr>
        <p:spPr>
          <a:xfrm>
            <a:off x="2048775" y="190211"/>
            <a:ext cx="1667177" cy="707886"/>
          </a:xfrm>
          <a:prstGeom prst="rect">
            <a:avLst/>
          </a:prstGeom>
        </p:spPr>
        <p:txBody>
          <a:bodyPr wrap="square">
            <a:spAutoFit/>
          </a:bodyPr>
          <a:lstStyle/>
          <a:p>
            <a:pPr lvl="0" algn="ctr"/>
            <a:r>
              <a:rPr lang="en-US" altLang="ja-JP" sz="2000" i="1" dirty="0">
                <a:solidFill>
                  <a:srgbClr val="000000"/>
                </a:solidFill>
                <a:latin typeface="Arial" panose="020B0604020202020204" pitchFamily="34" charset="0"/>
                <a:ea typeface="Calibri"/>
                <a:cs typeface="Arial" panose="020B0604020202020204" pitchFamily="34" charset="0"/>
                <a:sym typeface="Calibri"/>
              </a:rPr>
              <a:t>DF-Ptch1</a:t>
            </a:r>
          </a:p>
          <a:p>
            <a:pPr lvl="0" algn="ctr"/>
            <a:r>
              <a:rPr lang="en-US" altLang="ja-JP" sz="2000" i="1" dirty="0" err="1">
                <a:solidFill>
                  <a:srgbClr val="000000"/>
                </a:solidFill>
                <a:latin typeface="Arial" panose="020B0604020202020204" pitchFamily="34" charset="0"/>
                <a:ea typeface="Calibri"/>
                <a:cs typeface="Arial" panose="020B0604020202020204" pitchFamily="34" charset="0"/>
                <a:sym typeface="Calibri"/>
              </a:rPr>
              <a:t>cHet</a:t>
            </a:r>
            <a:endParaRPr lang="en-US" altLang="ja-JP" sz="2000" i="1" dirty="0">
              <a:solidFill>
                <a:srgbClr val="000000"/>
              </a:solidFill>
              <a:latin typeface="Arial" panose="020B0604020202020204" pitchFamily="34" charset="0"/>
              <a:ea typeface="Calibri"/>
              <a:cs typeface="Arial" panose="020B0604020202020204" pitchFamily="34" charset="0"/>
              <a:sym typeface="Calibri"/>
            </a:endParaRPr>
          </a:p>
        </p:txBody>
      </p:sp>
      <p:sp>
        <p:nvSpPr>
          <p:cNvPr id="44" name="正方形/長方形 187">
            <a:extLst>
              <a:ext uri="{FF2B5EF4-FFF2-40B4-BE49-F238E27FC236}">
                <a16:creationId xmlns:a16="http://schemas.microsoft.com/office/drawing/2014/main" id="{F2B9AEE3-AB81-43C2-B576-70381726E675}"/>
              </a:ext>
            </a:extLst>
          </p:cNvPr>
          <p:cNvSpPr/>
          <p:nvPr/>
        </p:nvSpPr>
        <p:spPr>
          <a:xfrm>
            <a:off x="3479705" y="170696"/>
            <a:ext cx="1562101" cy="707886"/>
          </a:xfrm>
          <a:prstGeom prst="rect">
            <a:avLst/>
          </a:prstGeom>
        </p:spPr>
        <p:txBody>
          <a:bodyPr wrap="square">
            <a:spAutoFit/>
          </a:bodyPr>
          <a:lstStyle/>
          <a:p>
            <a:pPr lvl="0" algn="ctr"/>
            <a:r>
              <a:rPr lang="en-US" altLang="ja-JP" sz="2000" i="1" dirty="0">
                <a:solidFill>
                  <a:srgbClr val="000000"/>
                </a:solidFill>
                <a:latin typeface="Arial" panose="020B0604020202020204" pitchFamily="34" charset="0"/>
                <a:ea typeface="Calibri"/>
                <a:cs typeface="Arial" panose="020B0604020202020204" pitchFamily="34" charset="0"/>
                <a:sym typeface="Calibri"/>
              </a:rPr>
              <a:t>DF-Ptch1</a:t>
            </a:r>
          </a:p>
          <a:p>
            <a:pPr lvl="0" algn="ctr"/>
            <a:r>
              <a:rPr lang="en-US" altLang="ja-JP" sz="2000" i="1" dirty="0" err="1">
                <a:solidFill>
                  <a:srgbClr val="000000"/>
                </a:solidFill>
                <a:latin typeface="Arial" panose="020B0604020202020204" pitchFamily="34" charset="0"/>
                <a:ea typeface="Calibri"/>
                <a:cs typeface="Arial" panose="020B0604020202020204" pitchFamily="34" charset="0"/>
                <a:sym typeface="Calibri"/>
              </a:rPr>
              <a:t>cKO</a:t>
            </a:r>
            <a:endParaRPr lang="en-US" altLang="ja-JP" sz="2000" i="1" dirty="0">
              <a:solidFill>
                <a:srgbClr val="000000"/>
              </a:solidFill>
              <a:latin typeface="Arial" panose="020B0604020202020204" pitchFamily="34" charset="0"/>
              <a:ea typeface="Calibri"/>
              <a:cs typeface="Arial" panose="020B0604020202020204" pitchFamily="34" charset="0"/>
              <a:sym typeface="Calibri"/>
            </a:endParaRPr>
          </a:p>
        </p:txBody>
      </p:sp>
      <p:grpSp>
        <p:nvGrpSpPr>
          <p:cNvPr id="45" name="Group 44">
            <a:extLst>
              <a:ext uri="{FF2B5EF4-FFF2-40B4-BE49-F238E27FC236}">
                <a16:creationId xmlns:a16="http://schemas.microsoft.com/office/drawing/2014/main" id="{031241DA-48A9-4B55-8013-04D52D48B974}"/>
              </a:ext>
            </a:extLst>
          </p:cNvPr>
          <p:cNvGrpSpPr>
            <a:grpSpLocks noChangeAspect="1"/>
          </p:cNvGrpSpPr>
          <p:nvPr/>
        </p:nvGrpSpPr>
        <p:grpSpPr>
          <a:xfrm>
            <a:off x="5083854" y="371961"/>
            <a:ext cx="2589872" cy="4038650"/>
            <a:chOff x="8098056" y="9594310"/>
            <a:chExt cx="4647392" cy="7247140"/>
          </a:xfrm>
        </p:grpSpPr>
        <p:pic>
          <p:nvPicPr>
            <p:cNvPr id="47" name="図 10">
              <a:extLst>
                <a:ext uri="{FF2B5EF4-FFF2-40B4-BE49-F238E27FC236}">
                  <a16:creationId xmlns:a16="http://schemas.microsoft.com/office/drawing/2014/main" id="{D3F2C15D-4C90-44BE-ACBA-41C790C3F7A6}"/>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l="8947" t="14657" r="10664" b="18011"/>
            <a:stretch/>
          </p:blipFill>
          <p:spPr>
            <a:xfrm>
              <a:off x="8705729" y="10207166"/>
              <a:ext cx="4039719" cy="3876003"/>
            </a:xfrm>
            <a:prstGeom prst="rect">
              <a:avLst/>
            </a:prstGeom>
          </p:spPr>
        </p:pic>
        <p:sp>
          <p:nvSpPr>
            <p:cNvPr id="48" name="テキスト ボックス 14">
              <a:extLst>
                <a:ext uri="{FF2B5EF4-FFF2-40B4-BE49-F238E27FC236}">
                  <a16:creationId xmlns:a16="http://schemas.microsoft.com/office/drawing/2014/main" id="{FBBCC311-576A-4261-B763-D06F04C31481}"/>
                </a:ext>
              </a:extLst>
            </p:cNvPr>
            <p:cNvSpPr txBox="1"/>
            <p:nvPr/>
          </p:nvSpPr>
          <p:spPr>
            <a:xfrm rot="16200000">
              <a:off x="6706805" y="11725990"/>
              <a:ext cx="3445250" cy="662747"/>
            </a:xfrm>
            <a:prstGeom prst="rect">
              <a:avLst/>
            </a:prstGeom>
            <a:noFill/>
          </p:spPr>
          <p:txBody>
            <a:bodyPr wrap="square" rtlCol="0">
              <a:spAutoFit/>
            </a:bodyPr>
            <a:lstStyle/>
            <a:p>
              <a:pPr algn="ctr"/>
              <a:r>
                <a:rPr kumimoji="1" lang="en-US" altLang="ja-JP" sz="1800" dirty="0">
                  <a:latin typeface="Arial" panose="020B0604020202020204" pitchFamily="34" charset="0"/>
                  <a:cs typeface="Arial" panose="020B0604020202020204" pitchFamily="34" charset="0"/>
                </a:rPr>
                <a:t>Body weight</a:t>
              </a:r>
              <a:endParaRPr kumimoji="1" lang="ja-JP" altLang="en-US" sz="1800" dirty="0">
                <a:latin typeface="Arial" panose="020B0604020202020204" pitchFamily="34" charset="0"/>
                <a:cs typeface="Arial" panose="020B0604020202020204" pitchFamily="34" charset="0"/>
              </a:endParaRPr>
            </a:p>
          </p:txBody>
        </p:sp>
        <p:sp>
          <p:nvSpPr>
            <p:cNvPr id="49" name="テキスト ボックス 15">
              <a:extLst>
                <a:ext uri="{FF2B5EF4-FFF2-40B4-BE49-F238E27FC236}">
                  <a16:creationId xmlns:a16="http://schemas.microsoft.com/office/drawing/2014/main" id="{3A42F6F1-76D3-4452-AA6E-CC25B47AD017}"/>
                </a:ext>
              </a:extLst>
            </p:cNvPr>
            <p:cNvSpPr txBox="1"/>
            <p:nvPr/>
          </p:nvSpPr>
          <p:spPr>
            <a:xfrm>
              <a:off x="8700269" y="9594310"/>
              <a:ext cx="1264017" cy="662746"/>
            </a:xfrm>
            <a:prstGeom prst="rect">
              <a:avLst/>
            </a:prstGeom>
            <a:noFill/>
          </p:spPr>
          <p:txBody>
            <a:bodyPr wrap="square" rtlCol="0">
              <a:spAutoFit/>
            </a:bodyPr>
            <a:lstStyle/>
            <a:p>
              <a:r>
                <a:rPr kumimoji="1" lang="en-US" altLang="ja-JP" sz="1800" dirty="0">
                  <a:latin typeface="Arial" panose="020B0604020202020204" pitchFamily="34" charset="0"/>
                  <a:cs typeface="Arial" panose="020B0604020202020204" pitchFamily="34" charset="0"/>
                </a:rPr>
                <a:t>g</a:t>
              </a:r>
              <a:endParaRPr kumimoji="1" lang="ja-JP" altLang="en-US" sz="1800" dirty="0">
                <a:latin typeface="Arial" panose="020B0604020202020204" pitchFamily="34" charset="0"/>
                <a:cs typeface="Arial" panose="020B0604020202020204" pitchFamily="34" charset="0"/>
              </a:endParaRPr>
            </a:p>
          </p:txBody>
        </p:sp>
        <p:sp>
          <p:nvSpPr>
            <p:cNvPr id="50" name="テキスト ボックス 17">
              <a:extLst>
                <a:ext uri="{FF2B5EF4-FFF2-40B4-BE49-F238E27FC236}">
                  <a16:creationId xmlns:a16="http://schemas.microsoft.com/office/drawing/2014/main" id="{5A2A15E4-496D-4097-A9E7-D83A230CAD06}"/>
                </a:ext>
              </a:extLst>
            </p:cNvPr>
            <p:cNvSpPr txBox="1"/>
            <p:nvPr/>
          </p:nvSpPr>
          <p:spPr>
            <a:xfrm rot="18306902">
              <a:off x="8656995" y="13996964"/>
              <a:ext cx="2569799" cy="662747"/>
            </a:xfrm>
            <a:prstGeom prst="rect">
              <a:avLst/>
            </a:prstGeom>
            <a:noFill/>
          </p:spPr>
          <p:txBody>
            <a:bodyPr wrap="square" rtlCol="0">
              <a:spAutoFit/>
            </a:bodyPr>
            <a:lstStyle/>
            <a:p>
              <a:r>
                <a:rPr kumimoji="1" lang="en-US" altLang="ja-JP" sz="1800" dirty="0">
                  <a:latin typeface="Arial" panose="020B0604020202020204" pitchFamily="34" charset="0"/>
                  <a:cs typeface="Arial" panose="020B0604020202020204" pitchFamily="34" charset="0"/>
                </a:rPr>
                <a:t>Control</a:t>
              </a:r>
              <a:endParaRPr kumimoji="1" lang="ja-JP" altLang="en-US" sz="1800">
                <a:latin typeface="Arial" panose="020B0604020202020204" pitchFamily="34" charset="0"/>
                <a:cs typeface="Arial" panose="020B0604020202020204" pitchFamily="34" charset="0"/>
              </a:endParaRPr>
            </a:p>
          </p:txBody>
        </p:sp>
        <p:sp>
          <p:nvSpPr>
            <p:cNvPr id="51" name="テキスト ボックス 192">
              <a:extLst>
                <a:ext uri="{FF2B5EF4-FFF2-40B4-BE49-F238E27FC236}">
                  <a16:creationId xmlns:a16="http://schemas.microsoft.com/office/drawing/2014/main" id="{7AB6CD5A-524F-4CDF-B67B-0DC019D7EC4F}"/>
                </a:ext>
              </a:extLst>
            </p:cNvPr>
            <p:cNvSpPr txBox="1"/>
            <p:nvPr/>
          </p:nvSpPr>
          <p:spPr>
            <a:xfrm rot="18306902">
              <a:off x="8606104" y="14582377"/>
              <a:ext cx="3855398" cy="662747"/>
            </a:xfrm>
            <a:prstGeom prst="rect">
              <a:avLst/>
            </a:prstGeom>
            <a:noFill/>
          </p:spPr>
          <p:txBody>
            <a:bodyPr wrap="square" rtlCol="0">
              <a:spAutoFit/>
            </a:bodyPr>
            <a:lstStyle/>
            <a:p>
              <a:r>
                <a:rPr kumimoji="1" lang="en-US" altLang="ja-JP" sz="1800" dirty="0">
                  <a:latin typeface="Arial" panose="020B0604020202020204" pitchFamily="34" charset="0"/>
                  <a:cs typeface="Arial" panose="020B0604020202020204" pitchFamily="34" charset="0"/>
                </a:rPr>
                <a:t>DF-Ptch1 </a:t>
              </a:r>
              <a:r>
                <a:rPr kumimoji="1" lang="en-US" altLang="ja-JP" sz="1800" dirty="0" err="1">
                  <a:latin typeface="Arial" panose="020B0604020202020204" pitchFamily="34" charset="0"/>
                  <a:cs typeface="Arial" panose="020B0604020202020204" pitchFamily="34" charset="0"/>
                </a:rPr>
                <a:t>cHet</a:t>
              </a:r>
              <a:endParaRPr kumimoji="1" lang="ja-JP" altLang="en-US" sz="1800">
                <a:latin typeface="Arial" panose="020B0604020202020204" pitchFamily="34" charset="0"/>
                <a:cs typeface="Arial" panose="020B0604020202020204" pitchFamily="34" charset="0"/>
              </a:endParaRPr>
            </a:p>
          </p:txBody>
        </p:sp>
        <p:sp>
          <p:nvSpPr>
            <p:cNvPr id="52" name="テキスト ボックス 193">
              <a:extLst>
                <a:ext uri="{FF2B5EF4-FFF2-40B4-BE49-F238E27FC236}">
                  <a16:creationId xmlns:a16="http://schemas.microsoft.com/office/drawing/2014/main" id="{405BC378-333D-4813-B98D-5D4776006455}"/>
                </a:ext>
              </a:extLst>
            </p:cNvPr>
            <p:cNvSpPr txBox="1"/>
            <p:nvPr/>
          </p:nvSpPr>
          <p:spPr>
            <a:xfrm rot="18306902">
              <a:off x="9686846" y="14572297"/>
              <a:ext cx="3754610" cy="662747"/>
            </a:xfrm>
            <a:prstGeom prst="rect">
              <a:avLst/>
            </a:prstGeom>
            <a:noFill/>
          </p:spPr>
          <p:txBody>
            <a:bodyPr wrap="square" rtlCol="0">
              <a:spAutoFit/>
            </a:bodyPr>
            <a:lstStyle/>
            <a:p>
              <a:r>
                <a:rPr kumimoji="1" lang="en-US" altLang="ja-JP" sz="1800" dirty="0">
                  <a:latin typeface="Arial" panose="020B0604020202020204" pitchFamily="34" charset="0"/>
                  <a:cs typeface="Arial" panose="020B0604020202020204" pitchFamily="34" charset="0"/>
                </a:rPr>
                <a:t>DF-Ptch1 </a:t>
              </a:r>
              <a:r>
                <a:rPr kumimoji="1" lang="en-US" altLang="ja-JP" sz="1800" dirty="0" err="1">
                  <a:latin typeface="Arial" panose="020B0604020202020204" pitchFamily="34" charset="0"/>
                  <a:cs typeface="Arial" panose="020B0604020202020204" pitchFamily="34" charset="0"/>
                </a:rPr>
                <a:t>cKO</a:t>
              </a:r>
              <a:endParaRPr kumimoji="1" lang="ja-JP" altLang="en-US" sz="1800">
                <a:latin typeface="Arial" panose="020B0604020202020204" pitchFamily="34" charset="0"/>
                <a:cs typeface="Arial" panose="020B0604020202020204" pitchFamily="34" charset="0"/>
              </a:endParaRPr>
            </a:p>
          </p:txBody>
        </p:sp>
        <p:cxnSp>
          <p:nvCxnSpPr>
            <p:cNvPr id="53" name="直線コネクタ 195">
              <a:extLst>
                <a:ext uri="{FF2B5EF4-FFF2-40B4-BE49-F238E27FC236}">
                  <a16:creationId xmlns:a16="http://schemas.microsoft.com/office/drawing/2014/main" id="{C233F204-E73E-4547-B7E8-5A11D05121D5}"/>
                </a:ext>
              </a:extLst>
            </p:cNvPr>
            <p:cNvCxnSpPr>
              <a:cxnSpLocks/>
            </p:cNvCxnSpPr>
            <p:nvPr/>
          </p:nvCxnSpPr>
          <p:spPr>
            <a:xfrm>
              <a:off x="11076372" y="11061014"/>
              <a:ext cx="966159"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55" name="直線コネクタ 197">
              <a:extLst>
                <a:ext uri="{FF2B5EF4-FFF2-40B4-BE49-F238E27FC236}">
                  <a16:creationId xmlns:a16="http://schemas.microsoft.com/office/drawing/2014/main" id="{4D4FFD6F-ACD1-4150-860E-1C0AC1534AFB}"/>
                </a:ext>
              </a:extLst>
            </p:cNvPr>
            <p:cNvCxnSpPr>
              <a:cxnSpLocks/>
            </p:cNvCxnSpPr>
            <p:nvPr/>
          </p:nvCxnSpPr>
          <p:spPr>
            <a:xfrm>
              <a:off x="10087513" y="10420800"/>
              <a:ext cx="1955017"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56" name="テキスト ボックス 199">
              <a:extLst>
                <a:ext uri="{FF2B5EF4-FFF2-40B4-BE49-F238E27FC236}">
                  <a16:creationId xmlns:a16="http://schemas.microsoft.com/office/drawing/2014/main" id="{294C2AD1-42F4-4672-9CDD-3D86843F1421}"/>
                </a:ext>
              </a:extLst>
            </p:cNvPr>
            <p:cNvSpPr txBox="1"/>
            <p:nvPr/>
          </p:nvSpPr>
          <p:spPr>
            <a:xfrm>
              <a:off x="10385976" y="9747509"/>
              <a:ext cx="1582101" cy="938890"/>
            </a:xfrm>
            <a:prstGeom prst="rect">
              <a:avLst/>
            </a:prstGeom>
            <a:noFill/>
          </p:spPr>
          <p:txBody>
            <a:bodyPr wrap="square" rtlCol="0">
              <a:spAutoFit/>
            </a:bodyPr>
            <a:lstStyle/>
            <a:p>
              <a:r>
                <a:rPr kumimoji="1" lang="en-US" altLang="ja-JP" sz="2800" dirty="0">
                  <a:latin typeface="Arial" panose="020B0604020202020204" pitchFamily="34" charset="0"/>
                  <a:cs typeface="Arial" panose="020B0604020202020204" pitchFamily="34" charset="0"/>
                </a:rPr>
                <a:t>****</a:t>
              </a:r>
              <a:endParaRPr kumimoji="1" lang="ja-JP" altLang="en-US" sz="2800" dirty="0">
                <a:latin typeface="Arial" panose="020B0604020202020204" pitchFamily="34" charset="0"/>
                <a:cs typeface="Arial" panose="020B0604020202020204" pitchFamily="34" charset="0"/>
              </a:endParaRPr>
            </a:p>
          </p:txBody>
        </p:sp>
      </p:grpSp>
      <p:sp>
        <p:nvSpPr>
          <p:cNvPr id="206" name="テキスト ボックス 194">
            <a:extLst>
              <a:ext uri="{FF2B5EF4-FFF2-40B4-BE49-F238E27FC236}">
                <a16:creationId xmlns:a16="http://schemas.microsoft.com/office/drawing/2014/main" id="{ED6EE987-C8A5-D249-92FB-724866AE8EE1}"/>
              </a:ext>
            </a:extLst>
          </p:cNvPr>
          <p:cNvSpPr txBox="1"/>
          <p:nvPr/>
        </p:nvSpPr>
        <p:spPr>
          <a:xfrm>
            <a:off x="286630" y="326932"/>
            <a:ext cx="639034" cy="646331"/>
          </a:xfrm>
          <a:prstGeom prst="rect">
            <a:avLst/>
          </a:prstGeom>
          <a:noFill/>
        </p:spPr>
        <p:txBody>
          <a:bodyPr wrap="square" rtlCol="0">
            <a:spAutoFit/>
          </a:bodyPr>
          <a:lstStyle/>
          <a:p>
            <a:r>
              <a:rPr kumimoji="1" lang="en-US" altLang="ja-JP" sz="3600" b="1" dirty="0">
                <a:latin typeface="Arial" panose="020B0604020202020204" pitchFamily="34" charset="0"/>
                <a:cs typeface="Arial" panose="020B0604020202020204" pitchFamily="34" charset="0"/>
              </a:rPr>
              <a:t>a</a:t>
            </a:r>
            <a:endParaRPr kumimoji="1" lang="ja-JP" altLang="en-US" sz="3600" b="1" dirty="0">
              <a:latin typeface="Arial" panose="020B0604020202020204" pitchFamily="34" charset="0"/>
              <a:cs typeface="Arial" panose="020B0604020202020204" pitchFamily="34" charset="0"/>
            </a:endParaRPr>
          </a:p>
        </p:txBody>
      </p:sp>
      <p:pic>
        <p:nvPicPr>
          <p:cNvPr id="229" name="図 28" descr="013119-TRAP-no944616-DOB102618-no2-rp945+Ptchflfl-TAMP3-DISP25-LM2-2 10x-Image Export-10.jpg">
            <a:extLst>
              <a:ext uri="{FF2B5EF4-FFF2-40B4-BE49-F238E27FC236}">
                <a16:creationId xmlns:a16="http://schemas.microsoft.com/office/drawing/2014/main" id="{062E84FB-C195-0A48-B4C7-E951DCC43B7B}"/>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8680586" y="4984454"/>
            <a:ext cx="3994757" cy="2269944"/>
          </a:xfrm>
          <a:prstGeom prst="rect">
            <a:avLst/>
          </a:prstGeom>
        </p:spPr>
      </p:pic>
      <p:pic>
        <p:nvPicPr>
          <p:cNvPr id="230" name="図 33" descr="013119-TRAP-no944594-no2-DOB031418-rp945(-)PtchflflTAM0.25mg-P3-DISP25-RM2-3 10x-Image Export-01.jpg">
            <a:extLst>
              <a:ext uri="{FF2B5EF4-FFF2-40B4-BE49-F238E27FC236}">
                <a16:creationId xmlns:a16="http://schemas.microsoft.com/office/drawing/2014/main" id="{EE443EB1-651F-9A44-8F9A-648E492ED150}"/>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flipH="1">
            <a:off x="638241" y="4983220"/>
            <a:ext cx="3995345" cy="2267461"/>
          </a:xfrm>
          <a:prstGeom prst="rect">
            <a:avLst/>
          </a:prstGeom>
        </p:spPr>
      </p:pic>
      <p:pic>
        <p:nvPicPr>
          <p:cNvPr id="231" name="図 34" descr="013119-TRAP-no1108560-DOB110618-no3-rp945+Ptchfl+TAMP3-DISP25-RM2-2 10x-Image Export-16.jpg">
            <a:extLst>
              <a:ext uri="{FF2B5EF4-FFF2-40B4-BE49-F238E27FC236}">
                <a16:creationId xmlns:a16="http://schemas.microsoft.com/office/drawing/2014/main" id="{790D84F9-EC01-9748-B3F8-CA58EB7409B1}"/>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flipH="1">
            <a:off x="4663324" y="4987814"/>
            <a:ext cx="3995345" cy="2270158"/>
          </a:xfrm>
          <a:prstGeom prst="rect">
            <a:avLst/>
          </a:prstGeom>
        </p:spPr>
      </p:pic>
      <p:grpSp>
        <p:nvGrpSpPr>
          <p:cNvPr id="232" name="Group 10">
            <a:extLst>
              <a:ext uri="{FF2B5EF4-FFF2-40B4-BE49-F238E27FC236}">
                <a16:creationId xmlns:a16="http://schemas.microsoft.com/office/drawing/2014/main" id="{42CA3296-2488-594B-8FF4-09EB9D8FE57F}"/>
              </a:ext>
            </a:extLst>
          </p:cNvPr>
          <p:cNvGrpSpPr/>
          <p:nvPr/>
        </p:nvGrpSpPr>
        <p:grpSpPr>
          <a:xfrm>
            <a:off x="630228" y="4282577"/>
            <a:ext cx="12040905" cy="685480"/>
            <a:chOff x="1344289" y="2716665"/>
            <a:chExt cx="12447330" cy="751681"/>
          </a:xfrm>
        </p:grpSpPr>
        <p:sp>
          <p:nvSpPr>
            <p:cNvPr id="261" name="TextBox 11">
              <a:extLst>
                <a:ext uri="{FF2B5EF4-FFF2-40B4-BE49-F238E27FC236}">
                  <a16:creationId xmlns:a16="http://schemas.microsoft.com/office/drawing/2014/main" id="{409753C8-AF5F-B24E-B001-0B59319622EF}"/>
                </a:ext>
              </a:extLst>
            </p:cNvPr>
            <p:cNvSpPr txBox="1"/>
            <p:nvPr/>
          </p:nvSpPr>
          <p:spPr>
            <a:xfrm>
              <a:off x="1375138" y="3099014"/>
              <a:ext cx="4127698" cy="369332"/>
            </a:xfrm>
            <a:prstGeom prst="rect">
              <a:avLst/>
            </a:prstGeom>
            <a:noFill/>
            <a:ln>
              <a:solidFill>
                <a:schemeClr val="tx1"/>
              </a:solidFill>
            </a:ln>
          </p:spPr>
          <p:txBody>
            <a:bodyPr wrap="square" rtlCol="0">
              <a:spAutoFit/>
            </a:bodyPr>
            <a:lstStyle/>
            <a:p>
              <a:pPr algn="ctr"/>
              <a:r>
                <a:rPr lang="en-US" sz="1800" i="1" dirty="0">
                  <a:latin typeface="Arial"/>
                  <a:cs typeface="Arial"/>
                </a:rPr>
                <a:t>Control</a:t>
              </a:r>
              <a:endParaRPr lang="en-US" sz="1800" baseline="30000" dirty="0">
                <a:latin typeface="Arial"/>
                <a:cs typeface="Arial"/>
              </a:endParaRPr>
            </a:p>
          </p:txBody>
        </p:sp>
        <p:sp>
          <p:nvSpPr>
            <p:cNvPr id="262" name="TextBox 11">
              <a:extLst>
                <a:ext uri="{FF2B5EF4-FFF2-40B4-BE49-F238E27FC236}">
                  <a16:creationId xmlns:a16="http://schemas.microsoft.com/office/drawing/2014/main" id="{F201D197-C76B-E644-B9F7-179D5825B8E1}"/>
                </a:ext>
              </a:extLst>
            </p:cNvPr>
            <p:cNvSpPr txBox="1"/>
            <p:nvPr/>
          </p:nvSpPr>
          <p:spPr>
            <a:xfrm>
              <a:off x="9629331" y="3099014"/>
              <a:ext cx="4129595" cy="369332"/>
            </a:xfrm>
            <a:prstGeom prst="rect">
              <a:avLst/>
            </a:prstGeom>
            <a:noFill/>
            <a:ln>
              <a:solidFill>
                <a:schemeClr val="tx1"/>
              </a:solidFill>
            </a:ln>
          </p:spPr>
          <p:txBody>
            <a:bodyPr wrap="square" rtlCol="0">
              <a:spAutoFit/>
            </a:bodyPr>
            <a:lstStyle/>
            <a:p>
              <a:pPr algn="ctr"/>
              <a:r>
                <a:rPr lang="en-US" sz="1800" i="1" dirty="0">
                  <a:latin typeface="Arial"/>
                  <a:cs typeface="Arial"/>
                </a:rPr>
                <a:t>DF-Ptch1 </a:t>
              </a:r>
              <a:r>
                <a:rPr lang="en-US" sz="1800" i="1" dirty="0" err="1">
                  <a:latin typeface="Arial"/>
                  <a:cs typeface="Arial"/>
                </a:rPr>
                <a:t>cKO</a:t>
              </a:r>
              <a:endParaRPr lang="en-US" sz="1800" baseline="30000" dirty="0">
                <a:latin typeface="Arial"/>
                <a:cs typeface="Arial"/>
              </a:endParaRPr>
            </a:p>
          </p:txBody>
        </p:sp>
        <p:sp>
          <p:nvSpPr>
            <p:cNvPr id="263" name="テキスト ボックス 3">
              <a:extLst>
                <a:ext uri="{FF2B5EF4-FFF2-40B4-BE49-F238E27FC236}">
                  <a16:creationId xmlns:a16="http://schemas.microsoft.com/office/drawing/2014/main" id="{FCAF115B-074E-8844-9263-919277BBBFB7}"/>
                </a:ext>
              </a:extLst>
            </p:cNvPr>
            <p:cNvSpPr txBox="1"/>
            <p:nvPr/>
          </p:nvSpPr>
          <p:spPr>
            <a:xfrm>
              <a:off x="1344289" y="2753784"/>
              <a:ext cx="4100463" cy="405001"/>
            </a:xfrm>
            <a:prstGeom prst="rect">
              <a:avLst/>
            </a:prstGeom>
            <a:noFill/>
          </p:spPr>
          <p:txBody>
            <a:bodyPr wrap="square" rtlCol="0">
              <a:spAutoFit/>
            </a:bodyPr>
            <a:lstStyle/>
            <a:p>
              <a:pPr algn="ctr"/>
              <a:r>
                <a:rPr kumimoji="1" lang="en-US" altLang="ja-JP" sz="1800" i="1" dirty="0">
                  <a:latin typeface="Arial" charset="0"/>
                  <a:ea typeface="Arial" charset="0"/>
                  <a:cs typeface="Arial" charset="0"/>
                </a:rPr>
                <a:t>Ptch1</a:t>
              </a:r>
              <a:r>
                <a:rPr kumimoji="1" lang="en-US" altLang="ja-JP" sz="1800" i="1" baseline="30000" dirty="0">
                  <a:latin typeface="Arial" charset="0"/>
                  <a:ea typeface="Arial" charset="0"/>
                  <a:cs typeface="Arial" charset="0"/>
                </a:rPr>
                <a:t>fl/</a:t>
              </a:r>
              <a:r>
                <a:rPr kumimoji="1" lang="en-US" altLang="ja-JP" sz="1800" i="1" baseline="30000" dirty="0" err="1">
                  <a:latin typeface="Arial" charset="0"/>
                  <a:ea typeface="Arial" charset="0"/>
                  <a:cs typeface="Arial" charset="0"/>
                </a:rPr>
                <a:t>fl</a:t>
              </a:r>
              <a:endParaRPr kumimoji="1" lang="ja-JP" altLang="en-US" sz="1800" i="1" baseline="30000" dirty="0">
                <a:latin typeface="Arial" charset="0"/>
                <a:ea typeface="Arial" charset="0"/>
                <a:cs typeface="Arial" charset="0"/>
              </a:endParaRPr>
            </a:p>
          </p:txBody>
        </p:sp>
        <p:sp>
          <p:nvSpPr>
            <p:cNvPr id="264" name="テキスト ボックス 4">
              <a:extLst>
                <a:ext uri="{FF2B5EF4-FFF2-40B4-BE49-F238E27FC236}">
                  <a16:creationId xmlns:a16="http://schemas.microsoft.com/office/drawing/2014/main" id="{29658FBB-E756-8F4A-AE02-A38C1D14129A}"/>
                </a:ext>
              </a:extLst>
            </p:cNvPr>
            <p:cNvSpPr txBox="1"/>
            <p:nvPr/>
          </p:nvSpPr>
          <p:spPr>
            <a:xfrm>
              <a:off x="5492191" y="2716665"/>
              <a:ext cx="4132557" cy="405001"/>
            </a:xfrm>
            <a:prstGeom prst="rect">
              <a:avLst/>
            </a:prstGeom>
            <a:noFill/>
          </p:spPr>
          <p:txBody>
            <a:bodyPr wrap="square" rtlCol="0">
              <a:spAutoFit/>
            </a:bodyPr>
            <a:lstStyle/>
            <a:p>
              <a:pPr algn="ctr"/>
              <a:r>
                <a:rPr kumimoji="1" lang="en-US" altLang="ja-JP" sz="1800" i="1" dirty="0" err="1">
                  <a:latin typeface="Arial" charset="0"/>
                  <a:ea typeface="Arial" charset="0"/>
                  <a:cs typeface="Arial" charset="0"/>
                </a:rPr>
                <a:t>Pthrp-creER</a:t>
              </a:r>
              <a:r>
                <a:rPr kumimoji="1" lang="en-US" altLang="ja-JP" sz="1800" i="1" dirty="0">
                  <a:latin typeface="Arial" charset="0"/>
                  <a:ea typeface="Arial" charset="0"/>
                  <a:cs typeface="Arial" charset="0"/>
                </a:rPr>
                <a:t>; Ptch1</a:t>
              </a:r>
              <a:r>
                <a:rPr kumimoji="1" lang="en-US" altLang="ja-JP" sz="1800" b="1" i="1" baseline="30000" dirty="0">
                  <a:latin typeface="Arial" charset="0"/>
                  <a:ea typeface="Arial" charset="0"/>
                  <a:cs typeface="Arial" charset="0"/>
                </a:rPr>
                <a:t>fl/+</a:t>
              </a:r>
              <a:endParaRPr kumimoji="1" lang="ja-JP" altLang="en-US" sz="1800" b="1" i="1" baseline="30000" dirty="0">
                <a:latin typeface="Arial" charset="0"/>
                <a:ea typeface="Arial" charset="0"/>
                <a:cs typeface="Arial" charset="0"/>
              </a:endParaRPr>
            </a:p>
          </p:txBody>
        </p:sp>
        <p:sp>
          <p:nvSpPr>
            <p:cNvPr id="265" name="テキスト ボックス 5">
              <a:extLst>
                <a:ext uri="{FF2B5EF4-FFF2-40B4-BE49-F238E27FC236}">
                  <a16:creationId xmlns:a16="http://schemas.microsoft.com/office/drawing/2014/main" id="{2B044B28-4F10-AC44-B40E-EEAB3C205E87}"/>
                </a:ext>
              </a:extLst>
            </p:cNvPr>
            <p:cNvSpPr txBox="1"/>
            <p:nvPr/>
          </p:nvSpPr>
          <p:spPr>
            <a:xfrm>
              <a:off x="9657689" y="2718882"/>
              <a:ext cx="4133930" cy="405001"/>
            </a:xfrm>
            <a:prstGeom prst="rect">
              <a:avLst/>
            </a:prstGeom>
            <a:noFill/>
          </p:spPr>
          <p:txBody>
            <a:bodyPr wrap="square" rtlCol="0">
              <a:spAutoFit/>
            </a:bodyPr>
            <a:lstStyle/>
            <a:p>
              <a:pPr algn="ctr"/>
              <a:r>
                <a:rPr kumimoji="1" lang="en-US" altLang="ja-JP" sz="1800" i="1" dirty="0" err="1">
                  <a:latin typeface="Arial" charset="0"/>
                  <a:ea typeface="Arial" charset="0"/>
                  <a:cs typeface="Arial" charset="0"/>
                </a:rPr>
                <a:t>Pthrp-creER</a:t>
              </a:r>
              <a:r>
                <a:rPr kumimoji="1" lang="en-US" altLang="ja-JP" sz="1800" i="1" dirty="0">
                  <a:latin typeface="Arial" charset="0"/>
                  <a:ea typeface="Arial" charset="0"/>
                  <a:cs typeface="Arial" charset="0"/>
                </a:rPr>
                <a:t>; Ptch1</a:t>
              </a:r>
              <a:r>
                <a:rPr kumimoji="1" lang="en-US" altLang="ja-JP" sz="1800" b="1" i="1" baseline="30000" dirty="0">
                  <a:latin typeface="Arial" charset="0"/>
                  <a:ea typeface="Arial" charset="0"/>
                  <a:cs typeface="Arial" charset="0"/>
                </a:rPr>
                <a:t>fl/</a:t>
              </a:r>
              <a:r>
                <a:rPr kumimoji="1" lang="en-US" altLang="ja-JP" sz="1800" b="1" i="1" baseline="30000" dirty="0" err="1">
                  <a:latin typeface="Arial" charset="0"/>
                  <a:ea typeface="Arial" charset="0"/>
                  <a:cs typeface="Arial" charset="0"/>
                </a:rPr>
                <a:t>fl</a:t>
              </a:r>
              <a:endParaRPr kumimoji="1" lang="ja-JP" altLang="en-US" sz="1800" b="1" i="1" baseline="30000" dirty="0">
                <a:latin typeface="Arial" charset="0"/>
                <a:ea typeface="Arial" charset="0"/>
                <a:cs typeface="Arial" charset="0"/>
              </a:endParaRPr>
            </a:p>
          </p:txBody>
        </p:sp>
        <p:sp>
          <p:nvSpPr>
            <p:cNvPr id="266" name="TextBox 11">
              <a:extLst>
                <a:ext uri="{FF2B5EF4-FFF2-40B4-BE49-F238E27FC236}">
                  <a16:creationId xmlns:a16="http://schemas.microsoft.com/office/drawing/2014/main" id="{1A59E5B8-427D-CD4F-BACF-8DFEF305B825}"/>
                </a:ext>
              </a:extLst>
            </p:cNvPr>
            <p:cNvSpPr txBox="1"/>
            <p:nvPr/>
          </p:nvSpPr>
          <p:spPr>
            <a:xfrm>
              <a:off x="5504607" y="3099014"/>
              <a:ext cx="4129595" cy="369332"/>
            </a:xfrm>
            <a:prstGeom prst="rect">
              <a:avLst/>
            </a:prstGeom>
            <a:noFill/>
            <a:ln>
              <a:solidFill>
                <a:schemeClr val="tx1"/>
              </a:solidFill>
            </a:ln>
          </p:spPr>
          <p:txBody>
            <a:bodyPr wrap="square" rtlCol="0">
              <a:spAutoFit/>
            </a:bodyPr>
            <a:lstStyle/>
            <a:p>
              <a:pPr algn="ctr"/>
              <a:r>
                <a:rPr lang="en-US" sz="1800" i="1" dirty="0">
                  <a:latin typeface="Arial"/>
                  <a:cs typeface="Arial"/>
                </a:rPr>
                <a:t>DF-Ptch1</a:t>
              </a:r>
              <a:r>
                <a:rPr lang="en-US" sz="1600" i="1" dirty="0">
                  <a:latin typeface="Arial"/>
                  <a:cs typeface="Arial"/>
                </a:rPr>
                <a:t> </a:t>
              </a:r>
              <a:r>
                <a:rPr lang="en-US" sz="1800" i="1" dirty="0" err="1">
                  <a:latin typeface="Arial"/>
                  <a:cs typeface="Arial"/>
                </a:rPr>
                <a:t>cHet</a:t>
              </a:r>
              <a:endParaRPr lang="en-US" sz="1800" baseline="30000" dirty="0">
                <a:latin typeface="Arial"/>
                <a:cs typeface="Arial"/>
              </a:endParaRPr>
            </a:p>
          </p:txBody>
        </p:sp>
      </p:grpSp>
      <p:cxnSp>
        <p:nvCxnSpPr>
          <p:cNvPr id="234" name="Straight Arrow Connector 40">
            <a:extLst>
              <a:ext uri="{FF2B5EF4-FFF2-40B4-BE49-F238E27FC236}">
                <a16:creationId xmlns:a16="http://schemas.microsoft.com/office/drawing/2014/main" id="{9DF46859-42D2-094B-BBC9-B788A3C61E0B}"/>
              </a:ext>
            </a:extLst>
          </p:cNvPr>
          <p:cNvCxnSpPr/>
          <p:nvPr/>
        </p:nvCxnSpPr>
        <p:spPr>
          <a:xfrm>
            <a:off x="476203" y="5936218"/>
            <a:ext cx="0" cy="3600000"/>
          </a:xfrm>
          <a:prstGeom prst="straightConnector1">
            <a:avLst/>
          </a:prstGeom>
          <a:ln w="31750">
            <a:solidFill>
              <a:schemeClr val="tx1"/>
            </a:solidFill>
            <a:tailEnd type="triangle" w="lg" len="lg"/>
          </a:ln>
          <a:effectLst/>
        </p:spPr>
        <p:style>
          <a:lnRef idx="2">
            <a:schemeClr val="accent1"/>
          </a:lnRef>
          <a:fillRef idx="0">
            <a:schemeClr val="accent1"/>
          </a:fillRef>
          <a:effectRef idx="1">
            <a:schemeClr val="accent1"/>
          </a:effectRef>
          <a:fontRef idx="minor">
            <a:schemeClr val="tx1"/>
          </a:fontRef>
        </p:style>
      </p:cxnSp>
      <p:sp>
        <p:nvSpPr>
          <p:cNvPr id="235" name="TextBox 149">
            <a:extLst>
              <a:ext uri="{FF2B5EF4-FFF2-40B4-BE49-F238E27FC236}">
                <a16:creationId xmlns:a16="http://schemas.microsoft.com/office/drawing/2014/main" id="{A53A6C79-7AE4-1E46-868F-5B23FB947B50}"/>
              </a:ext>
            </a:extLst>
          </p:cNvPr>
          <p:cNvSpPr txBox="1"/>
          <p:nvPr/>
        </p:nvSpPr>
        <p:spPr>
          <a:xfrm rot="16200000">
            <a:off x="-169519" y="5375224"/>
            <a:ext cx="1273203" cy="400110"/>
          </a:xfrm>
          <a:prstGeom prst="rect">
            <a:avLst/>
          </a:prstGeom>
          <a:noFill/>
          <a:ln>
            <a:noFill/>
          </a:ln>
        </p:spPr>
        <p:txBody>
          <a:bodyPr wrap="square" rtlCol="0">
            <a:spAutoFit/>
          </a:bodyPr>
          <a:lstStyle/>
          <a:p>
            <a:pPr algn="r"/>
            <a:r>
              <a:rPr lang="en-US" sz="2000" dirty="0">
                <a:latin typeface="Arial"/>
                <a:cs typeface="Arial"/>
              </a:rPr>
              <a:t>Tam P3</a:t>
            </a:r>
            <a:endParaRPr lang="en-US" sz="2000" baseline="30000" dirty="0">
              <a:latin typeface="Arial"/>
              <a:cs typeface="Arial"/>
            </a:endParaRPr>
          </a:p>
        </p:txBody>
      </p:sp>
      <p:sp>
        <p:nvSpPr>
          <p:cNvPr id="236" name="TextBox 11">
            <a:extLst>
              <a:ext uri="{FF2B5EF4-FFF2-40B4-BE49-F238E27FC236}">
                <a16:creationId xmlns:a16="http://schemas.microsoft.com/office/drawing/2014/main" id="{2A1DADF6-92D2-C645-B1D6-29483629A3CA}"/>
              </a:ext>
            </a:extLst>
          </p:cNvPr>
          <p:cNvSpPr txBox="1"/>
          <p:nvPr/>
        </p:nvSpPr>
        <p:spPr>
          <a:xfrm>
            <a:off x="647041" y="6935882"/>
            <a:ext cx="1349779" cy="336805"/>
          </a:xfrm>
          <a:prstGeom prst="rect">
            <a:avLst/>
          </a:prstGeom>
          <a:noFill/>
        </p:spPr>
        <p:txBody>
          <a:bodyPr wrap="square" rtlCol="0">
            <a:spAutoFit/>
          </a:bodyPr>
          <a:lstStyle/>
          <a:p>
            <a:r>
              <a:rPr lang="en-US" sz="1800" b="1" dirty="0">
                <a:solidFill>
                  <a:srgbClr val="FF00FF"/>
                </a:solidFill>
                <a:latin typeface="Arial"/>
                <a:cs typeface="Arial"/>
              </a:rPr>
              <a:t>TRAP</a:t>
            </a:r>
          </a:p>
        </p:txBody>
      </p:sp>
      <p:sp>
        <p:nvSpPr>
          <p:cNvPr id="237" name="TextBox 45">
            <a:extLst>
              <a:ext uri="{FF2B5EF4-FFF2-40B4-BE49-F238E27FC236}">
                <a16:creationId xmlns:a16="http://schemas.microsoft.com/office/drawing/2014/main" id="{542619BE-71E4-0E42-81F0-3DCCF82F2745}"/>
              </a:ext>
            </a:extLst>
          </p:cNvPr>
          <p:cNvSpPr txBox="1"/>
          <p:nvPr/>
        </p:nvSpPr>
        <p:spPr>
          <a:xfrm>
            <a:off x="4647694" y="6925421"/>
            <a:ext cx="1349779" cy="336805"/>
          </a:xfrm>
          <a:prstGeom prst="rect">
            <a:avLst/>
          </a:prstGeom>
          <a:noFill/>
        </p:spPr>
        <p:txBody>
          <a:bodyPr wrap="square" rtlCol="0">
            <a:spAutoFit/>
          </a:bodyPr>
          <a:lstStyle/>
          <a:p>
            <a:r>
              <a:rPr lang="en-US" sz="1800" b="1" dirty="0">
                <a:solidFill>
                  <a:srgbClr val="FF00FF"/>
                </a:solidFill>
                <a:latin typeface="Arial"/>
                <a:cs typeface="Arial"/>
              </a:rPr>
              <a:t>TRAP</a:t>
            </a:r>
          </a:p>
        </p:txBody>
      </p:sp>
      <p:sp>
        <p:nvSpPr>
          <p:cNvPr id="238" name="TextBox 46">
            <a:extLst>
              <a:ext uri="{FF2B5EF4-FFF2-40B4-BE49-F238E27FC236}">
                <a16:creationId xmlns:a16="http://schemas.microsoft.com/office/drawing/2014/main" id="{66D3DFB3-4D5C-1C47-905C-EBD4EB5BF637}"/>
              </a:ext>
            </a:extLst>
          </p:cNvPr>
          <p:cNvSpPr txBox="1"/>
          <p:nvPr/>
        </p:nvSpPr>
        <p:spPr>
          <a:xfrm>
            <a:off x="8652769" y="6937875"/>
            <a:ext cx="1349779" cy="336805"/>
          </a:xfrm>
          <a:prstGeom prst="rect">
            <a:avLst/>
          </a:prstGeom>
          <a:noFill/>
        </p:spPr>
        <p:txBody>
          <a:bodyPr wrap="square" rtlCol="0">
            <a:spAutoFit/>
          </a:bodyPr>
          <a:lstStyle/>
          <a:p>
            <a:r>
              <a:rPr lang="en-US" sz="1800" b="1" dirty="0">
                <a:solidFill>
                  <a:srgbClr val="FF00FF"/>
                </a:solidFill>
                <a:latin typeface="Arial"/>
                <a:cs typeface="Arial"/>
              </a:rPr>
              <a:t>TRAP</a:t>
            </a:r>
          </a:p>
        </p:txBody>
      </p:sp>
      <p:pic>
        <p:nvPicPr>
          <p:cNvPr id="239" name="図 29" descr="013119-TRAP-no944616-DOB102618-no2-rp945+Ptchflfl-TAMP3-DISP25-LM2-2 20x-Image Export-11.jpg">
            <a:extLst>
              <a:ext uri="{FF2B5EF4-FFF2-40B4-BE49-F238E27FC236}">
                <a16:creationId xmlns:a16="http://schemas.microsoft.com/office/drawing/2014/main" id="{24C97422-1EE9-9E40-B081-E007E621F254}"/>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8697365" y="7303431"/>
            <a:ext cx="1969768" cy="2840272"/>
          </a:xfrm>
          <a:prstGeom prst="rect">
            <a:avLst/>
          </a:prstGeom>
        </p:spPr>
      </p:pic>
      <p:pic>
        <p:nvPicPr>
          <p:cNvPr id="240" name="図 30" descr="013119-TRAP-no944616-DOB102618-no2-rp945+Ptchflfl-TAMP3-DISP25-LM2-2 20x-2-Image Export-12.jpg">
            <a:extLst>
              <a:ext uri="{FF2B5EF4-FFF2-40B4-BE49-F238E27FC236}">
                <a16:creationId xmlns:a16="http://schemas.microsoft.com/office/drawing/2014/main" id="{3B17CEE3-9314-A14A-9FDF-AB46A31EDD76}"/>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10690931" y="7300360"/>
            <a:ext cx="1969768" cy="2843344"/>
          </a:xfrm>
          <a:prstGeom prst="rect">
            <a:avLst/>
          </a:prstGeom>
        </p:spPr>
      </p:pic>
      <p:pic>
        <p:nvPicPr>
          <p:cNvPr id="241" name="図 31" descr="013119-TRAP-no944594-no2-DOB031418-rp945(-)PtchflflTAM0.25mg-P3-DISP25-RM2-3 20x-Image Export-02.jpg">
            <a:extLst>
              <a:ext uri="{FF2B5EF4-FFF2-40B4-BE49-F238E27FC236}">
                <a16:creationId xmlns:a16="http://schemas.microsoft.com/office/drawing/2014/main" id="{C67865C5-4E19-534C-A0B8-E4294AAAA528}"/>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flipH="1">
            <a:off x="2635650" y="7291747"/>
            <a:ext cx="1969768" cy="2840272"/>
          </a:xfrm>
          <a:prstGeom prst="rect">
            <a:avLst/>
          </a:prstGeom>
        </p:spPr>
      </p:pic>
      <p:pic>
        <p:nvPicPr>
          <p:cNvPr id="242" name="図 35" descr="013119-TRAP-no1108560-DOB110618-no3-rp945+Ptchfl+TAMP3-DISP25-RM2-2 20x-Image Export-17.jpg">
            <a:extLst>
              <a:ext uri="{FF2B5EF4-FFF2-40B4-BE49-F238E27FC236}">
                <a16:creationId xmlns:a16="http://schemas.microsoft.com/office/drawing/2014/main" id="{0FC08D6F-B1AC-1E47-AC2E-44B0A293A3F7}"/>
              </a:ext>
            </a:extLst>
          </p:cNvPr>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flipH="1">
            <a:off x="6663290" y="7298895"/>
            <a:ext cx="1969768" cy="2836772"/>
          </a:xfrm>
          <a:prstGeom prst="rect">
            <a:avLst/>
          </a:prstGeom>
        </p:spPr>
      </p:pic>
      <p:pic>
        <p:nvPicPr>
          <p:cNvPr id="243" name="図 36" descr="013119-TRAP-no1108560-DOB110618-no3-rp945+Ptchfl+TAMP3-DISP25-RM2-2 20x-2-Image Export-18.jpg">
            <a:extLst>
              <a:ext uri="{FF2B5EF4-FFF2-40B4-BE49-F238E27FC236}">
                <a16:creationId xmlns:a16="http://schemas.microsoft.com/office/drawing/2014/main" id="{76B52C76-3EE3-6248-A34E-843A7C01157A}"/>
              </a:ext>
            </a:extLst>
          </p:cNvPr>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flipH="1">
            <a:off x="4661783" y="7292605"/>
            <a:ext cx="1969768" cy="2839415"/>
          </a:xfrm>
          <a:prstGeom prst="rect">
            <a:avLst/>
          </a:prstGeom>
        </p:spPr>
      </p:pic>
      <p:cxnSp>
        <p:nvCxnSpPr>
          <p:cNvPr id="244" name="Google Shape;183;p3">
            <a:extLst>
              <a:ext uri="{FF2B5EF4-FFF2-40B4-BE49-F238E27FC236}">
                <a16:creationId xmlns:a16="http://schemas.microsoft.com/office/drawing/2014/main" id="{C2AE0D1D-22D2-7C45-8C6B-A55D2B82EB5F}"/>
              </a:ext>
            </a:extLst>
          </p:cNvPr>
          <p:cNvCxnSpPr>
            <a:cxnSpLocks/>
          </p:cNvCxnSpPr>
          <p:nvPr/>
        </p:nvCxnSpPr>
        <p:spPr>
          <a:xfrm>
            <a:off x="3931585" y="7153774"/>
            <a:ext cx="585153" cy="0"/>
          </a:xfrm>
          <a:prstGeom prst="straightConnector1">
            <a:avLst/>
          </a:prstGeom>
          <a:noFill/>
          <a:ln w="50800" cap="flat" cmpd="sng">
            <a:solidFill>
              <a:schemeClr val="tx1"/>
            </a:solidFill>
            <a:prstDash val="solid"/>
            <a:round/>
            <a:headEnd type="none" w="sm" len="sm"/>
            <a:tailEnd type="none" w="sm" len="sm"/>
          </a:ln>
        </p:spPr>
      </p:cxnSp>
      <p:cxnSp>
        <p:nvCxnSpPr>
          <p:cNvPr id="245" name="Google Shape;183;p3">
            <a:extLst>
              <a:ext uri="{FF2B5EF4-FFF2-40B4-BE49-F238E27FC236}">
                <a16:creationId xmlns:a16="http://schemas.microsoft.com/office/drawing/2014/main" id="{A7F23ADB-7814-FB43-A64E-ABA53E67FF63}"/>
              </a:ext>
            </a:extLst>
          </p:cNvPr>
          <p:cNvCxnSpPr>
            <a:cxnSpLocks/>
          </p:cNvCxnSpPr>
          <p:nvPr/>
        </p:nvCxnSpPr>
        <p:spPr>
          <a:xfrm>
            <a:off x="7931065" y="7164592"/>
            <a:ext cx="585153" cy="0"/>
          </a:xfrm>
          <a:prstGeom prst="straightConnector1">
            <a:avLst/>
          </a:prstGeom>
          <a:noFill/>
          <a:ln w="50800" cap="flat" cmpd="sng">
            <a:solidFill>
              <a:schemeClr val="tx1"/>
            </a:solidFill>
            <a:prstDash val="solid"/>
            <a:round/>
            <a:headEnd type="none" w="sm" len="sm"/>
            <a:tailEnd type="none" w="sm" len="sm"/>
          </a:ln>
        </p:spPr>
      </p:cxnSp>
      <p:cxnSp>
        <p:nvCxnSpPr>
          <p:cNvPr id="246" name="Google Shape;183;p3">
            <a:extLst>
              <a:ext uri="{FF2B5EF4-FFF2-40B4-BE49-F238E27FC236}">
                <a16:creationId xmlns:a16="http://schemas.microsoft.com/office/drawing/2014/main" id="{33EC1B09-DDA5-4247-B27F-6F0B1AB07D81}"/>
              </a:ext>
            </a:extLst>
          </p:cNvPr>
          <p:cNvCxnSpPr>
            <a:cxnSpLocks/>
          </p:cNvCxnSpPr>
          <p:nvPr/>
        </p:nvCxnSpPr>
        <p:spPr>
          <a:xfrm>
            <a:off x="11960969" y="7164592"/>
            <a:ext cx="585153" cy="0"/>
          </a:xfrm>
          <a:prstGeom prst="straightConnector1">
            <a:avLst/>
          </a:prstGeom>
          <a:noFill/>
          <a:ln w="50800" cap="flat" cmpd="sng">
            <a:solidFill>
              <a:schemeClr val="tx1"/>
            </a:solidFill>
            <a:prstDash val="solid"/>
            <a:round/>
            <a:headEnd type="none" w="sm" len="sm"/>
            <a:tailEnd type="none" w="sm" len="sm"/>
          </a:ln>
        </p:spPr>
      </p:cxnSp>
      <p:pic>
        <p:nvPicPr>
          <p:cNvPr id="259" name="図 32" descr="013119-TRAP-no944594-no2-DOB031418-rp945(-)PtchflflTAM0.25mg-P3-DISP25-RM2-3 20x-2-Image Export-03.jpg">
            <a:extLst>
              <a:ext uri="{FF2B5EF4-FFF2-40B4-BE49-F238E27FC236}">
                <a16:creationId xmlns:a16="http://schemas.microsoft.com/office/drawing/2014/main" id="{D8A94145-6A08-524F-9C03-6D09C706C24B}"/>
              </a:ext>
            </a:extLst>
          </p:cNvPr>
          <p:cNvPicPr>
            <a:picLocks noChangeAspect="1"/>
          </p:cNvPicPr>
          <p:nvPr/>
        </p:nvPicPr>
        <p:blipFill>
          <a:blip r:embed="rId13" cstate="print">
            <a:extLst>
              <a:ext uri="{28A0092B-C50C-407E-A947-70E740481C1C}">
                <a14:useLocalDpi xmlns:a14="http://schemas.microsoft.com/office/drawing/2010/main"/>
              </a:ext>
            </a:extLst>
          </a:blip>
          <a:stretch>
            <a:fillRect/>
          </a:stretch>
        </p:blipFill>
        <p:spPr>
          <a:xfrm flipH="1">
            <a:off x="644015" y="7288531"/>
            <a:ext cx="1969767" cy="2835666"/>
          </a:xfrm>
          <a:prstGeom prst="rect">
            <a:avLst/>
          </a:prstGeom>
        </p:spPr>
      </p:pic>
      <p:cxnSp>
        <p:nvCxnSpPr>
          <p:cNvPr id="260" name="直線コネクタ 46">
            <a:extLst>
              <a:ext uri="{FF2B5EF4-FFF2-40B4-BE49-F238E27FC236}">
                <a16:creationId xmlns:a16="http://schemas.microsoft.com/office/drawing/2014/main" id="{92925EC6-B761-5345-855A-4DD623967937}"/>
              </a:ext>
            </a:extLst>
          </p:cNvPr>
          <p:cNvCxnSpPr>
            <a:cxnSpLocks/>
          </p:cNvCxnSpPr>
          <p:nvPr/>
        </p:nvCxnSpPr>
        <p:spPr>
          <a:xfrm>
            <a:off x="2034030" y="9999762"/>
            <a:ext cx="504196" cy="0"/>
          </a:xfrm>
          <a:prstGeom prst="line">
            <a:avLst/>
          </a:prstGeom>
          <a:ln w="508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48" name="直線コネクタ 47">
            <a:extLst>
              <a:ext uri="{FF2B5EF4-FFF2-40B4-BE49-F238E27FC236}">
                <a16:creationId xmlns:a16="http://schemas.microsoft.com/office/drawing/2014/main" id="{998D3460-C421-CC42-966E-9B399E3BCD56}"/>
              </a:ext>
            </a:extLst>
          </p:cNvPr>
          <p:cNvCxnSpPr>
            <a:cxnSpLocks/>
          </p:cNvCxnSpPr>
          <p:nvPr/>
        </p:nvCxnSpPr>
        <p:spPr>
          <a:xfrm>
            <a:off x="4012543" y="9999762"/>
            <a:ext cx="504196" cy="0"/>
          </a:xfrm>
          <a:prstGeom prst="line">
            <a:avLst/>
          </a:prstGeom>
          <a:ln w="508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49" name="直線コネクタ 48">
            <a:extLst>
              <a:ext uri="{FF2B5EF4-FFF2-40B4-BE49-F238E27FC236}">
                <a16:creationId xmlns:a16="http://schemas.microsoft.com/office/drawing/2014/main" id="{657C61A2-81AF-834A-8B7E-06E78DBE5E97}"/>
              </a:ext>
            </a:extLst>
          </p:cNvPr>
          <p:cNvCxnSpPr>
            <a:cxnSpLocks/>
          </p:cNvCxnSpPr>
          <p:nvPr/>
        </p:nvCxnSpPr>
        <p:spPr>
          <a:xfrm>
            <a:off x="5997473" y="9999762"/>
            <a:ext cx="504196" cy="0"/>
          </a:xfrm>
          <a:prstGeom prst="line">
            <a:avLst/>
          </a:prstGeom>
          <a:ln w="508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50" name="直線コネクタ 49">
            <a:extLst>
              <a:ext uri="{FF2B5EF4-FFF2-40B4-BE49-F238E27FC236}">
                <a16:creationId xmlns:a16="http://schemas.microsoft.com/office/drawing/2014/main" id="{160B7C21-04EB-634C-8238-BE0E27995254}"/>
              </a:ext>
            </a:extLst>
          </p:cNvPr>
          <p:cNvCxnSpPr>
            <a:cxnSpLocks/>
          </p:cNvCxnSpPr>
          <p:nvPr/>
        </p:nvCxnSpPr>
        <p:spPr>
          <a:xfrm>
            <a:off x="8012022" y="9999762"/>
            <a:ext cx="504196" cy="0"/>
          </a:xfrm>
          <a:prstGeom prst="line">
            <a:avLst/>
          </a:prstGeom>
          <a:ln w="508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51" name="直線コネクタ 50">
            <a:extLst>
              <a:ext uri="{FF2B5EF4-FFF2-40B4-BE49-F238E27FC236}">
                <a16:creationId xmlns:a16="http://schemas.microsoft.com/office/drawing/2014/main" id="{E30658F3-667E-DB4F-B571-AB07D91D0A51}"/>
              </a:ext>
            </a:extLst>
          </p:cNvPr>
          <p:cNvCxnSpPr>
            <a:cxnSpLocks/>
          </p:cNvCxnSpPr>
          <p:nvPr/>
        </p:nvCxnSpPr>
        <p:spPr>
          <a:xfrm>
            <a:off x="10099522" y="9999762"/>
            <a:ext cx="504196" cy="0"/>
          </a:xfrm>
          <a:prstGeom prst="line">
            <a:avLst/>
          </a:prstGeom>
          <a:ln w="508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52" name="直線コネクタ 51">
            <a:extLst>
              <a:ext uri="{FF2B5EF4-FFF2-40B4-BE49-F238E27FC236}">
                <a16:creationId xmlns:a16="http://schemas.microsoft.com/office/drawing/2014/main" id="{3C4E7B7F-EC09-544F-B399-FAA590F0DF32}"/>
              </a:ext>
            </a:extLst>
          </p:cNvPr>
          <p:cNvCxnSpPr>
            <a:cxnSpLocks/>
          </p:cNvCxnSpPr>
          <p:nvPr/>
        </p:nvCxnSpPr>
        <p:spPr>
          <a:xfrm>
            <a:off x="12021982" y="9999762"/>
            <a:ext cx="504196" cy="0"/>
          </a:xfrm>
          <a:prstGeom prst="line">
            <a:avLst/>
          </a:prstGeom>
          <a:ln w="50800">
            <a:solidFill>
              <a:schemeClr val="tx1"/>
            </a:solidFill>
          </a:ln>
        </p:spPr>
        <p:style>
          <a:lnRef idx="2">
            <a:schemeClr val="accent1"/>
          </a:lnRef>
          <a:fillRef idx="0">
            <a:schemeClr val="accent1"/>
          </a:fillRef>
          <a:effectRef idx="1">
            <a:schemeClr val="accent1"/>
          </a:effectRef>
          <a:fontRef idx="minor">
            <a:schemeClr val="tx1"/>
          </a:fontRef>
        </p:style>
      </p:cxnSp>
      <p:sp>
        <p:nvSpPr>
          <p:cNvPr id="253" name="Rectangle 21">
            <a:extLst>
              <a:ext uri="{FF2B5EF4-FFF2-40B4-BE49-F238E27FC236}">
                <a16:creationId xmlns:a16="http://schemas.microsoft.com/office/drawing/2014/main" id="{45F0E487-FEB4-0448-89F5-BA7EB926750C}"/>
              </a:ext>
            </a:extLst>
          </p:cNvPr>
          <p:cNvSpPr>
            <a:spLocks noChangeAspect="1"/>
          </p:cNvSpPr>
          <p:nvPr/>
        </p:nvSpPr>
        <p:spPr>
          <a:xfrm>
            <a:off x="1865354" y="5931149"/>
            <a:ext cx="713548" cy="890416"/>
          </a:xfrm>
          <a:prstGeom prst="rect">
            <a:avLst/>
          </a:prstGeom>
          <a:noFill/>
          <a:ln w="25400">
            <a:solidFill>
              <a:schemeClr val="tx1"/>
            </a:solidFill>
            <a:prstDash val="sysDot"/>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54" name="Rectangle 21">
            <a:extLst>
              <a:ext uri="{FF2B5EF4-FFF2-40B4-BE49-F238E27FC236}">
                <a16:creationId xmlns:a16="http://schemas.microsoft.com/office/drawing/2014/main" id="{4BB92F9A-F3B9-9647-8419-E38878FD3B50}"/>
              </a:ext>
            </a:extLst>
          </p:cNvPr>
          <p:cNvSpPr>
            <a:spLocks noChangeAspect="1"/>
          </p:cNvSpPr>
          <p:nvPr/>
        </p:nvSpPr>
        <p:spPr>
          <a:xfrm rot="21053699">
            <a:off x="2662901" y="5908574"/>
            <a:ext cx="713548" cy="890416"/>
          </a:xfrm>
          <a:prstGeom prst="rect">
            <a:avLst/>
          </a:prstGeom>
          <a:noFill/>
          <a:ln w="25400">
            <a:solidFill>
              <a:schemeClr val="tx1"/>
            </a:solidFill>
            <a:prstDash val="sysDot"/>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55" name="Rectangle 21">
            <a:extLst>
              <a:ext uri="{FF2B5EF4-FFF2-40B4-BE49-F238E27FC236}">
                <a16:creationId xmlns:a16="http://schemas.microsoft.com/office/drawing/2014/main" id="{C5AC2C8C-0008-3F42-9087-1CFF73275CEF}"/>
              </a:ext>
            </a:extLst>
          </p:cNvPr>
          <p:cNvSpPr>
            <a:spLocks noChangeAspect="1"/>
          </p:cNvSpPr>
          <p:nvPr/>
        </p:nvSpPr>
        <p:spPr>
          <a:xfrm>
            <a:off x="5770078" y="5917811"/>
            <a:ext cx="713548" cy="890416"/>
          </a:xfrm>
          <a:prstGeom prst="rect">
            <a:avLst/>
          </a:prstGeom>
          <a:noFill/>
          <a:ln w="25400">
            <a:solidFill>
              <a:schemeClr val="tx1"/>
            </a:solidFill>
            <a:prstDash val="sysDot"/>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56" name="Rectangle 21">
            <a:extLst>
              <a:ext uri="{FF2B5EF4-FFF2-40B4-BE49-F238E27FC236}">
                <a16:creationId xmlns:a16="http://schemas.microsoft.com/office/drawing/2014/main" id="{73AEC29D-C43D-1742-9CE9-EC7998BBB1DB}"/>
              </a:ext>
            </a:extLst>
          </p:cNvPr>
          <p:cNvSpPr>
            <a:spLocks noChangeAspect="1"/>
          </p:cNvSpPr>
          <p:nvPr/>
        </p:nvSpPr>
        <p:spPr>
          <a:xfrm rot="21053699">
            <a:off x="6578454" y="5916894"/>
            <a:ext cx="713548" cy="890416"/>
          </a:xfrm>
          <a:prstGeom prst="rect">
            <a:avLst/>
          </a:prstGeom>
          <a:noFill/>
          <a:ln w="25400">
            <a:solidFill>
              <a:schemeClr val="tx1"/>
            </a:solidFill>
            <a:prstDash val="sysDot"/>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57" name="Rectangle 21">
            <a:extLst>
              <a:ext uri="{FF2B5EF4-FFF2-40B4-BE49-F238E27FC236}">
                <a16:creationId xmlns:a16="http://schemas.microsoft.com/office/drawing/2014/main" id="{8B695A9F-0601-D94E-AE48-23D215D52A90}"/>
              </a:ext>
            </a:extLst>
          </p:cNvPr>
          <p:cNvSpPr>
            <a:spLocks noChangeAspect="1"/>
          </p:cNvSpPr>
          <p:nvPr/>
        </p:nvSpPr>
        <p:spPr>
          <a:xfrm>
            <a:off x="9765423" y="5926871"/>
            <a:ext cx="713548" cy="890416"/>
          </a:xfrm>
          <a:prstGeom prst="rect">
            <a:avLst/>
          </a:prstGeom>
          <a:noFill/>
          <a:ln w="25400">
            <a:solidFill>
              <a:schemeClr val="tx1"/>
            </a:solidFill>
            <a:prstDash val="sysDot"/>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58" name="Rectangle 21">
            <a:extLst>
              <a:ext uri="{FF2B5EF4-FFF2-40B4-BE49-F238E27FC236}">
                <a16:creationId xmlns:a16="http://schemas.microsoft.com/office/drawing/2014/main" id="{C7DA1879-C1B0-3848-A411-7D46C03CB94E}"/>
              </a:ext>
            </a:extLst>
          </p:cNvPr>
          <p:cNvSpPr>
            <a:spLocks noChangeAspect="1"/>
          </p:cNvSpPr>
          <p:nvPr/>
        </p:nvSpPr>
        <p:spPr>
          <a:xfrm rot="21053699">
            <a:off x="10649603" y="5860978"/>
            <a:ext cx="713548" cy="890416"/>
          </a:xfrm>
          <a:prstGeom prst="rect">
            <a:avLst/>
          </a:prstGeom>
          <a:noFill/>
          <a:ln w="25400">
            <a:solidFill>
              <a:schemeClr val="tx1"/>
            </a:solidFill>
            <a:prstDash val="sysDot"/>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67" name="テキスト ボックス 137">
            <a:extLst>
              <a:ext uri="{FF2B5EF4-FFF2-40B4-BE49-F238E27FC236}">
                <a16:creationId xmlns:a16="http://schemas.microsoft.com/office/drawing/2014/main" id="{7DAE9245-4CA5-6742-87C6-7D5711F43B04}"/>
              </a:ext>
            </a:extLst>
          </p:cNvPr>
          <p:cNvSpPr txBox="1"/>
          <p:nvPr/>
        </p:nvSpPr>
        <p:spPr>
          <a:xfrm>
            <a:off x="331262" y="3996174"/>
            <a:ext cx="466794" cy="646331"/>
          </a:xfrm>
          <a:prstGeom prst="rect">
            <a:avLst/>
          </a:prstGeom>
          <a:noFill/>
        </p:spPr>
        <p:txBody>
          <a:bodyPr wrap="none" rtlCol="0">
            <a:spAutoFit/>
          </a:bodyPr>
          <a:lstStyle/>
          <a:p>
            <a:r>
              <a:rPr kumimoji="1" lang="en-US" altLang="ja-JP" sz="3600" b="1" dirty="0">
                <a:latin typeface="Arial" panose="020B0604020202020204" pitchFamily="34" charset="0"/>
                <a:cs typeface="Arial" panose="020B0604020202020204" pitchFamily="34" charset="0"/>
              </a:rPr>
              <a:t>b</a:t>
            </a:r>
            <a:endParaRPr kumimoji="1" lang="ja-JP" altLang="en-US" sz="3600" b="1" dirty="0">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5B511B9F-803B-704A-BBBB-CC519BA152AF}"/>
              </a:ext>
            </a:extLst>
          </p:cNvPr>
          <p:cNvSpPr txBox="1"/>
          <p:nvPr/>
        </p:nvSpPr>
        <p:spPr>
          <a:xfrm rot="16200000">
            <a:off x="151337" y="1843244"/>
            <a:ext cx="1237839" cy="400110"/>
          </a:xfrm>
          <a:prstGeom prst="rect">
            <a:avLst/>
          </a:prstGeom>
          <a:noFill/>
        </p:spPr>
        <p:txBody>
          <a:bodyPr wrap="none" rtlCol="0">
            <a:spAutoFit/>
          </a:bodyPr>
          <a:lstStyle/>
          <a:p>
            <a:r>
              <a:rPr lang="en-US" sz="2000" dirty="0">
                <a:latin typeface="Arial" panose="020B0604020202020204" pitchFamily="34" charset="0"/>
                <a:cs typeface="Arial" panose="020B0604020202020204" pitchFamily="34" charset="0"/>
              </a:rPr>
              <a:t>3 months</a:t>
            </a:r>
          </a:p>
        </p:txBody>
      </p:sp>
      <p:sp>
        <p:nvSpPr>
          <p:cNvPr id="211" name="テキスト ボックス 199">
            <a:extLst>
              <a:ext uri="{FF2B5EF4-FFF2-40B4-BE49-F238E27FC236}">
                <a16:creationId xmlns:a16="http://schemas.microsoft.com/office/drawing/2014/main" id="{42F4CBB8-84FC-814E-8CBB-32152F7C925F}"/>
              </a:ext>
            </a:extLst>
          </p:cNvPr>
          <p:cNvSpPr txBox="1"/>
          <p:nvPr/>
        </p:nvSpPr>
        <p:spPr>
          <a:xfrm>
            <a:off x="6643083" y="824182"/>
            <a:ext cx="881664" cy="523220"/>
          </a:xfrm>
          <a:prstGeom prst="rect">
            <a:avLst/>
          </a:prstGeom>
          <a:noFill/>
        </p:spPr>
        <p:txBody>
          <a:bodyPr wrap="square" rtlCol="0">
            <a:spAutoFit/>
          </a:bodyPr>
          <a:lstStyle/>
          <a:p>
            <a:r>
              <a:rPr kumimoji="1" lang="en-US" altLang="ja-JP" sz="2800" dirty="0">
                <a:latin typeface="Arial" panose="020B0604020202020204" pitchFamily="34" charset="0"/>
                <a:cs typeface="Arial" panose="020B0604020202020204" pitchFamily="34" charset="0"/>
              </a:rPr>
              <a:t>****</a:t>
            </a:r>
            <a:endParaRPr kumimoji="1" lang="ja-JP" altLang="en-US" sz="2800" dirty="0">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24333EB0-1EDF-CBEC-FAD5-BDB978FB0122}"/>
              </a:ext>
            </a:extLst>
          </p:cNvPr>
          <p:cNvPicPr>
            <a:picLocks noChangeAspect="1"/>
          </p:cNvPicPr>
          <p:nvPr/>
        </p:nvPicPr>
        <p:blipFill rotWithShape="1">
          <a:blip r:embed="rId14"/>
          <a:srcRect t="11542" b="27853"/>
          <a:stretch/>
        </p:blipFill>
        <p:spPr>
          <a:xfrm>
            <a:off x="13077551" y="5779713"/>
            <a:ext cx="1772166" cy="2337074"/>
          </a:xfrm>
          <a:prstGeom prst="rect">
            <a:avLst/>
          </a:prstGeom>
        </p:spPr>
      </p:pic>
      <p:sp>
        <p:nvSpPr>
          <p:cNvPr id="8" name="TextBox 7">
            <a:extLst>
              <a:ext uri="{FF2B5EF4-FFF2-40B4-BE49-F238E27FC236}">
                <a16:creationId xmlns:a16="http://schemas.microsoft.com/office/drawing/2014/main" id="{0DCB8A95-9379-78F8-C9DC-77D95982C0D8}"/>
              </a:ext>
            </a:extLst>
          </p:cNvPr>
          <p:cNvSpPr txBox="1"/>
          <p:nvPr/>
        </p:nvSpPr>
        <p:spPr>
          <a:xfrm rot="16200000">
            <a:off x="11781908" y="6751824"/>
            <a:ext cx="2428870" cy="353943"/>
          </a:xfrm>
          <a:prstGeom prst="rect">
            <a:avLst/>
          </a:prstGeom>
          <a:noFill/>
        </p:spPr>
        <p:txBody>
          <a:bodyPr wrap="none" rtlCol="0">
            <a:spAutoFit/>
          </a:bodyPr>
          <a:lstStyle/>
          <a:p>
            <a:r>
              <a:rPr lang="en-JP" sz="1700" dirty="0">
                <a:latin typeface="Arial" panose="020B0604020202020204" pitchFamily="34" charset="0"/>
                <a:cs typeface="Arial" panose="020B0604020202020204" pitchFamily="34" charset="0"/>
              </a:rPr>
              <a:t>TRAP</a:t>
            </a:r>
            <a:r>
              <a:rPr lang="en-JP" sz="1700" baseline="30000" dirty="0">
                <a:latin typeface="Arial" panose="020B0604020202020204" pitchFamily="34" charset="0"/>
                <a:cs typeface="Arial" panose="020B0604020202020204" pitchFamily="34" charset="0"/>
              </a:rPr>
              <a:t>+</a:t>
            </a:r>
            <a:r>
              <a:rPr lang="en-JP" sz="1700" dirty="0">
                <a:latin typeface="Arial" panose="020B0604020202020204" pitchFamily="34" charset="0"/>
                <a:cs typeface="Arial" panose="020B0604020202020204" pitchFamily="34" charset="0"/>
              </a:rPr>
              <a:t> osteoclasts/mm</a:t>
            </a:r>
          </a:p>
        </p:txBody>
      </p:sp>
      <p:sp>
        <p:nvSpPr>
          <p:cNvPr id="10" name="テキスト ボックス 193">
            <a:extLst>
              <a:ext uri="{FF2B5EF4-FFF2-40B4-BE49-F238E27FC236}">
                <a16:creationId xmlns:a16="http://schemas.microsoft.com/office/drawing/2014/main" id="{C2403EE5-9DE7-3D5F-DA6B-4DF6B439D737}"/>
              </a:ext>
            </a:extLst>
          </p:cNvPr>
          <p:cNvSpPr txBox="1"/>
          <p:nvPr/>
        </p:nvSpPr>
        <p:spPr>
          <a:xfrm rot="18306902">
            <a:off x="13212236" y="8391190"/>
            <a:ext cx="2092350" cy="369332"/>
          </a:xfrm>
          <a:prstGeom prst="rect">
            <a:avLst/>
          </a:prstGeom>
          <a:noFill/>
        </p:spPr>
        <p:txBody>
          <a:bodyPr wrap="square" rtlCol="0">
            <a:spAutoFit/>
          </a:bodyPr>
          <a:lstStyle/>
          <a:p>
            <a:r>
              <a:rPr kumimoji="1" lang="en-US" altLang="ja-JP" sz="1800" dirty="0">
                <a:latin typeface="Arial" panose="020B0604020202020204" pitchFamily="34" charset="0"/>
                <a:cs typeface="Arial" panose="020B0604020202020204" pitchFamily="34" charset="0"/>
              </a:rPr>
              <a:t>DF-Ptch1 </a:t>
            </a:r>
            <a:r>
              <a:rPr kumimoji="1" lang="en-US" altLang="ja-JP" sz="1800" dirty="0" err="1">
                <a:latin typeface="Arial" panose="020B0604020202020204" pitchFamily="34" charset="0"/>
                <a:cs typeface="Arial" panose="020B0604020202020204" pitchFamily="34" charset="0"/>
              </a:rPr>
              <a:t>cKO</a:t>
            </a:r>
            <a:endParaRPr kumimoji="1" lang="ja-JP" altLang="en-US" sz="1800">
              <a:latin typeface="Arial" panose="020B0604020202020204" pitchFamily="34" charset="0"/>
              <a:cs typeface="Arial" panose="020B0604020202020204" pitchFamily="34" charset="0"/>
            </a:endParaRPr>
          </a:p>
        </p:txBody>
      </p:sp>
      <p:sp>
        <p:nvSpPr>
          <p:cNvPr id="11" name="テキスト ボックス 193">
            <a:extLst>
              <a:ext uri="{FF2B5EF4-FFF2-40B4-BE49-F238E27FC236}">
                <a16:creationId xmlns:a16="http://schemas.microsoft.com/office/drawing/2014/main" id="{D91380EA-EEAD-6EB7-F462-45F9E8E6FC33}"/>
              </a:ext>
            </a:extLst>
          </p:cNvPr>
          <p:cNvSpPr txBox="1"/>
          <p:nvPr/>
        </p:nvSpPr>
        <p:spPr>
          <a:xfrm rot="18306902">
            <a:off x="12764531" y="8466943"/>
            <a:ext cx="2092350" cy="369332"/>
          </a:xfrm>
          <a:prstGeom prst="rect">
            <a:avLst/>
          </a:prstGeom>
          <a:noFill/>
        </p:spPr>
        <p:txBody>
          <a:bodyPr wrap="square" rtlCol="0">
            <a:spAutoFit/>
          </a:bodyPr>
          <a:lstStyle/>
          <a:p>
            <a:r>
              <a:rPr kumimoji="1" lang="en-US" altLang="ja-JP" sz="1800" dirty="0">
                <a:latin typeface="Arial" panose="020B0604020202020204" pitchFamily="34" charset="0"/>
                <a:cs typeface="Arial" panose="020B0604020202020204" pitchFamily="34" charset="0"/>
              </a:rPr>
              <a:t>DF-Ptch1 </a:t>
            </a:r>
            <a:r>
              <a:rPr kumimoji="1" lang="en-US" altLang="ja-JP" sz="1800" dirty="0" err="1">
                <a:latin typeface="Arial" panose="020B0604020202020204" pitchFamily="34" charset="0"/>
                <a:cs typeface="Arial" panose="020B0604020202020204" pitchFamily="34" charset="0"/>
              </a:rPr>
              <a:t>cHet</a:t>
            </a:r>
            <a:endParaRPr kumimoji="1" lang="ja-JP" altLang="en-US" sz="1800">
              <a:latin typeface="Arial" panose="020B0604020202020204" pitchFamily="34" charset="0"/>
              <a:cs typeface="Arial" panose="020B0604020202020204" pitchFamily="34" charset="0"/>
            </a:endParaRPr>
          </a:p>
        </p:txBody>
      </p:sp>
      <p:sp>
        <p:nvSpPr>
          <p:cNvPr id="12" name="テキスト ボックス 193">
            <a:extLst>
              <a:ext uri="{FF2B5EF4-FFF2-40B4-BE49-F238E27FC236}">
                <a16:creationId xmlns:a16="http://schemas.microsoft.com/office/drawing/2014/main" id="{BA28AFB0-D0EE-6378-09C2-E9302AB8CE5B}"/>
              </a:ext>
            </a:extLst>
          </p:cNvPr>
          <p:cNvSpPr txBox="1"/>
          <p:nvPr/>
        </p:nvSpPr>
        <p:spPr>
          <a:xfrm rot="18306902">
            <a:off x="12803756" y="8327007"/>
            <a:ext cx="1359821" cy="369332"/>
          </a:xfrm>
          <a:prstGeom prst="rect">
            <a:avLst/>
          </a:prstGeom>
          <a:noFill/>
        </p:spPr>
        <p:txBody>
          <a:bodyPr wrap="square" rtlCol="0">
            <a:spAutoFit/>
          </a:bodyPr>
          <a:lstStyle/>
          <a:p>
            <a:pPr algn="ctr"/>
            <a:r>
              <a:rPr kumimoji="1" lang="en-US" altLang="ja-JP" sz="1800" dirty="0">
                <a:latin typeface="Arial" panose="020B0604020202020204" pitchFamily="34" charset="0"/>
                <a:cs typeface="Arial" panose="020B0604020202020204" pitchFamily="34" charset="0"/>
              </a:rPr>
              <a:t>Control</a:t>
            </a:r>
            <a:endParaRPr kumimoji="1" lang="ja-JP" altLang="en-US" sz="1800">
              <a:latin typeface="Arial" panose="020B0604020202020204" pitchFamily="34" charset="0"/>
              <a:cs typeface="Arial" panose="020B0604020202020204" pitchFamily="34" charset="0"/>
            </a:endParaRPr>
          </a:p>
        </p:txBody>
      </p:sp>
      <p:grpSp>
        <p:nvGrpSpPr>
          <p:cNvPr id="54" name="Group 53">
            <a:extLst>
              <a:ext uri="{FF2B5EF4-FFF2-40B4-BE49-F238E27FC236}">
                <a16:creationId xmlns:a16="http://schemas.microsoft.com/office/drawing/2014/main" id="{404DD3D8-014D-5A5C-300F-8518CDAABDFD}"/>
              </a:ext>
            </a:extLst>
          </p:cNvPr>
          <p:cNvGrpSpPr/>
          <p:nvPr/>
        </p:nvGrpSpPr>
        <p:grpSpPr>
          <a:xfrm>
            <a:off x="311196" y="10504182"/>
            <a:ext cx="9878876" cy="5665408"/>
            <a:chOff x="56232" y="10792172"/>
            <a:chExt cx="9878876" cy="5665408"/>
          </a:xfrm>
        </p:grpSpPr>
        <p:pic>
          <p:nvPicPr>
            <p:cNvPr id="38" name="Picture 37">
              <a:extLst>
                <a:ext uri="{FF2B5EF4-FFF2-40B4-BE49-F238E27FC236}">
                  <a16:creationId xmlns:a16="http://schemas.microsoft.com/office/drawing/2014/main" id="{245FD921-337F-E93A-8726-BE768867E3C6}"/>
                </a:ext>
              </a:extLst>
            </p:cNvPr>
            <p:cNvPicPr>
              <a:picLocks noChangeAspect="1"/>
            </p:cNvPicPr>
            <p:nvPr/>
          </p:nvPicPr>
          <p:blipFill rotWithShape="1">
            <a:blip r:embed="rId15"/>
            <a:srcRect t="12534" b="21285"/>
            <a:stretch/>
          </p:blipFill>
          <p:spPr>
            <a:xfrm>
              <a:off x="7498532" y="12097775"/>
              <a:ext cx="2436576" cy="2272209"/>
            </a:xfrm>
            <a:prstGeom prst="rect">
              <a:avLst/>
            </a:prstGeom>
          </p:spPr>
        </p:pic>
        <p:sp>
          <p:nvSpPr>
            <p:cNvPr id="14" name="テキスト ボックス 137">
              <a:extLst>
                <a:ext uri="{FF2B5EF4-FFF2-40B4-BE49-F238E27FC236}">
                  <a16:creationId xmlns:a16="http://schemas.microsoft.com/office/drawing/2014/main" id="{51589533-07A7-5BB9-9F17-0AF3649CCE56}"/>
                </a:ext>
              </a:extLst>
            </p:cNvPr>
            <p:cNvSpPr txBox="1"/>
            <p:nvPr/>
          </p:nvSpPr>
          <p:spPr>
            <a:xfrm>
              <a:off x="56232" y="10792172"/>
              <a:ext cx="441146" cy="646331"/>
            </a:xfrm>
            <a:prstGeom prst="rect">
              <a:avLst/>
            </a:prstGeom>
            <a:noFill/>
          </p:spPr>
          <p:txBody>
            <a:bodyPr wrap="none" rtlCol="0">
              <a:spAutoFit/>
            </a:bodyPr>
            <a:lstStyle/>
            <a:p>
              <a:r>
                <a:rPr kumimoji="1" lang="en-US" altLang="ja-JP" sz="3600" b="1" dirty="0">
                  <a:latin typeface="Arial" panose="020B0604020202020204" pitchFamily="34" charset="0"/>
                  <a:cs typeface="Arial" panose="020B0604020202020204" pitchFamily="34" charset="0"/>
                </a:rPr>
                <a:t>c</a:t>
              </a:r>
              <a:endParaRPr kumimoji="1" lang="ja-JP" altLang="en-US" sz="3600" b="1" dirty="0">
                <a:latin typeface="Arial" panose="020B0604020202020204" pitchFamily="34" charset="0"/>
                <a:cs typeface="Arial" panose="020B0604020202020204" pitchFamily="34" charset="0"/>
              </a:endParaRPr>
            </a:p>
          </p:txBody>
        </p:sp>
        <p:sp>
          <p:nvSpPr>
            <p:cNvPr id="15" name="TextBox 5">
              <a:extLst>
                <a:ext uri="{FF2B5EF4-FFF2-40B4-BE49-F238E27FC236}">
                  <a16:creationId xmlns:a16="http://schemas.microsoft.com/office/drawing/2014/main" id="{DBE3AA1C-E00B-9483-23F9-4A62BF100FDC}"/>
                </a:ext>
              </a:extLst>
            </p:cNvPr>
            <p:cNvSpPr txBox="1"/>
            <p:nvPr/>
          </p:nvSpPr>
          <p:spPr>
            <a:xfrm>
              <a:off x="690314" y="16066430"/>
              <a:ext cx="2331718" cy="369332"/>
            </a:xfrm>
            <a:prstGeom prst="rect">
              <a:avLst/>
            </a:prstGeom>
            <a:solidFill>
              <a:schemeClr val="tx1">
                <a:alpha val="40000"/>
              </a:schemeClr>
            </a:solidFill>
            <a:ln>
              <a:noFill/>
            </a:ln>
            <a:effectLst/>
          </p:spPr>
          <p:txBody>
            <a:bodyPr wrap="square" rtlCol="0">
              <a:spAutoFit/>
            </a:bodyPr>
            <a:lstStyle/>
            <a:p>
              <a:pPr algn="ctr"/>
              <a:r>
                <a:rPr lang="en-US" altLang="ja-JP" sz="1800" b="1" dirty="0">
                  <a:solidFill>
                    <a:srgbClr val="00FDFF"/>
                  </a:solidFill>
                  <a:latin typeface="Arial"/>
                  <a:cs typeface="Arial"/>
                </a:rPr>
                <a:t>RANKL</a:t>
              </a:r>
              <a:r>
                <a:rPr lang="en-US" altLang="ja-JP" sz="1800" b="1" dirty="0">
                  <a:solidFill>
                    <a:schemeClr val="bg1"/>
                  </a:solidFill>
                  <a:latin typeface="Arial"/>
                  <a:cs typeface="Arial"/>
                </a:rPr>
                <a:t>/</a:t>
              </a:r>
              <a:r>
                <a:rPr lang="en-US" sz="1800" b="1" dirty="0">
                  <a:solidFill>
                    <a:srgbClr val="FF0000"/>
                  </a:solidFill>
                  <a:latin typeface="Arial"/>
                  <a:cs typeface="Arial"/>
                </a:rPr>
                <a:t>PTHrP</a:t>
              </a:r>
              <a:r>
                <a:rPr lang="en-US" sz="1800" b="1" baseline="30000" dirty="0">
                  <a:solidFill>
                    <a:srgbClr val="FF0000"/>
                  </a:solidFill>
                  <a:latin typeface="Arial"/>
                  <a:cs typeface="Arial"/>
                </a:rPr>
                <a:t>CE</a:t>
              </a:r>
              <a:r>
                <a:rPr lang="en-US" sz="1800" b="1" dirty="0">
                  <a:solidFill>
                    <a:srgbClr val="FF0000"/>
                  </a:solidFill>
                  <a:latin typeface="Arial"/>
                  <a:cs typeface="Arial"/>
                </a:rPr>
                <a:t>-P3</a:t>
              </a:r>
              <a:endParaRPr lang="en-US" sz="1800" b="1" dirty="0">
                <a:solidFill>
                  <a:schemeClr val="bg1">
                    <a:lumMod val="95000"/>
                  </a:schemeClr>
                </a:solidFill>
                <a:latin typeface="Arial"/>
                <a:cs typeface="Arial"/>
              </a:endParaRPr>
            </a:p>
          </p:txBody>
        </p:sp>
        <p:sp>
          <p:nvSpPr>
            <p:cNvPr id="18" name="TextBox 17">
              <a:extLst>
                <a:ext uri="{FF2B5EF4-FFF2-40B4-BE49-F238E27FC236}">
                  <a16:creationId xmlns:a16="http://schemas.microsoft.com/office/drawing/2014/main" id="{8A29F4B0-B587-3A79-D573-4A5DF684AEB4}"/>
                </a:ext>
              </a:extLst>
            </p:cNvPr>
            <p:cNvSpPr txBox="1"/>
            <p:nvPr/>
          </p:nvSpPr>
          <p:spPr>
            <a:xfrm rot="16200000">
              <a:off x="-1998885" y="13757290"/>
              <a:ext cx="5000471" cy="400110"/>
            </a:xfrm>
            <a:prstGeom prst="rect">
              <a:avLst/>
            </a:prstGeom>
            <a:noFill/>
          </p:spPr>
          <p:txBody>
            <a:bodyPr wrap="none" rtlCol="0">
              <a:spAutoFit/>
            </a:bodyPr>
            <a:lstStyle/>
            <a:p>
              <a:r>
                <a:rPr lang="en-JP" sz="2000" dirty="0">
                  <a:latin typeface="Arial" panose="020B0604020202020204" pitchFamily="34" charset="0"/>
                  <a:cs typeface="Arial" panose="020B0604020202020204" pitchFamily="34" charset="0"/>
                </a:rPr>
                <a:t>    P25                                              TAMP3</a:t>
              </a:r>
            </a:p>
          </p:txBody>
        </p:sp>
        <p:cxnSp>
          <p:nvCxnSpPr>
            <p:cNvPr id="19" name="Straight Arrow Connector 18">
              <a:extLst>
                <a:ext uri="{FF2B5EF4-FFF2-40B4-BE49-F238E27FC236}">
                  <a16:creationId xmlns:a16="http://schemas.microsoft.com/office/drawing/2014/main" id="{04F1D732-CD8F-C255-AF93-F23BF669EF6F}"/>
                </a:ext>
              </a:extLst>
            </p:cNvPr>
            <p:cNvCxnSpPr/>
            <p:nvPr/>
          </p:nvCxnSpPr>
          <p:spPr>
            <a:xfrm>
              <a:off x="513300" y="12499292"/>
              <a:ext cx="0" cy="3060000"/>
            </a:xfrm>
            <a:prstGeom prst="straightConnector1">
              <a:avLst/>
            </a:prstGeom>
            <a:ln>
              <a:tailEnd type="triangle"/>
            </a:ln>
            <a:effectLst/>
          </p:spPr>
          <p:style>
            <a:lnRef idx="2">
              <a:schemeClr val="dk1"/>
            </a:lnRef>
            <a:fillRef idx="0">
              <a:schemeClr val="dk1"/>
            </a:fillRef>
            <a:effectRef idx="1">
              <a:schemeClr val="dk1"/>
            </a:effectRef>
            <a:fontRef idx="minor">
              <a:schemeClr val="tx1"/>
            </a:fontRef>
          </p:style>
        </p:cxnSp>
        <p:pic>
          <p:nvPicPr>
            <p:cNvPr id="20" name="Picture 19" descr="A close-up of a black surface&#10;&#10;Description automatically generated">
              <a:extLst>
                <a:ext uri="{FF2B5EF4-FFF2-40B4-BE49-F238E27FC236}">
                  <a16:creationId xmlns:a16="http://schemas.microsoft.com/office/drawing/2014/main" id="{D0C4D79E-D2D6-BF8A-033C-042A51F257DA}"/>
                </a:ext>
              </a:extLst>
            </p:cNvPr>
            <p:cNvPicPr>
              <a:picLocks noChangeAspect="1"/>
            </p:cNvPicPr>
            <p:nvPr/>
          </p:nvPicPr>
          <p:blipFill rotWithShape="1">
            <a:blip r:embed="rId16" cstate="print">
              <a:extLst>
                <a:ext uri="{BEBA8EAE-BF5A-486C-A8C5-ECC9F3942E4B}">
                  <a14:imgProps xmlns:a14="http://schemas.microsoft.com/office/drawing/2010/main">
                    <a14:imgLayer r:embed="rId17">
                      <a14:imgEffect>
                        <a14:brightnessContrast bright="20000" contrast="20000"/>
                      </a14:imgEffect>
                    </a14:imgLayer>
                  </a14:imgProps>
                </a:ext>
                <a:ext uri="{28A0092B-C50C-407E-A947-70E740481C1C}">
                  <a14:useLocalDpi xmlns:a14="http://schemas.microsoft.com/office/drawing/2010/main"/>
                </a:ext>
              </a:extLst>
            </a:blip>
            <a:srcRect l="8492" t="7211" r="30503" b="23019"/>
            <a:stretch/>
          </p:blipFill>
          <p:spPr>
            <a:xfrm>
              <a:off x="3794758" y="11574283"/>
              <a:ext cx="3235388" cy="2503170"/>
            </a:xfrm>
            <a:prstGeom prst="rect">
              <a:avLst/>
            </a:prstGeom>
          </p:spPr>
        </p:pic>
        <p:pic>
          <p:nvPicPr>
            <p:cNvPr id="21" name="Picture 20" descr="A close-up of a cross section&#10;&#10;Description automatically generated">
              <a:extLst>
                <a:ext uri="{FF2B5EF4-FFF2-40B4-BE49-F238E27FC236}">
                  <a16:creationId xmlns:a16="http://schemas.microsoft.com/office/drawing/2014/main" id="{29CD7BA9-587E-4AD1-380A-E2D6FCB500D9}"/>
                </a:ext>
              </a:extLst>
            </p:cNvPr>
            <p:cNvPicPr>
              <a:picLocks noChangeAspect="1"/>
            </p:cNvPicPr>
            <p:nvPr/>
          </p:nvPicPr>
          <p:blipFill rotWithShape="1">
            <a:blip r:embed="rId18" cstate="print">
              <a:extLst>
                <a:ext uri="{28A0092B-C50C-407E-A947-70E740481C1C}">
                  <a14:useLocalDpi xmlns:a14="http://schemas.microsoft.com/office/drawing/2010/main"/>
                </a:ext>
              </a:extLst>
            </a:blip>
            <a:srcRect t="4620" r="2781" b="10007"/>
            <a:stretch/>
          </p:blipFill>
          <p:spPr>
            <a:xfrm>
              <a:off x="690314" y="14093637"/>
              <a:ext cx="2266864" cy="1990641"/>
            </a:xfrm>
            <a:prstGeom prst="rect">
              <a:avLst/>
            </a:prstGeom>
          </p:spPr>
        </p:pic>
        <p:pic>
          <p:nvPicPr>
            <p:cNvPr id="22" name="Picture 21" descr="A close-up of a black and blue liquid&#10;&#10;Description automatically generated">
              <a:extLst>
                <a:ext uri="{FF2B5EF4-FFF2-40B4-BE49-F238E27FC236}">
                  <a16:creationId xmlns:a16="http://schemas.microsoft.com/office/drawing/2014/main" id="{9A1A15E0-246C-5EEA-E43B-57F50DDDAFFF}"/>
                </a:ext>
              </a:extLst>
            </p:cNvPr>
            <p:cNvPicPr>
              <a:picLocks noChangeAspect="1"/>
            </p:cNvPicPr>
            <p:nvPr/>
          </p:nvPicPr>
          <p:blipFill rotWithShape="1">
            <a:blip r:embed="rId19" cstate="print">
              <a:extLst>
                <a:ext uri="{28A0092B-C50C-407E-A947-70E740481C1C}">
                  <a14:useLocalDpi xmlns:a14="http://schemas.microsoft.com/office/drawing/2010/main"/>
                </a:ext>
              </a:extLst>
            </a:blip>
            <a:srcRect l="9421" t="12148" r="32723" b="18519"/>
            <a:stretch/>
          </p:blipFill>
          <p:spPr>
            <a:xfrm>
              <a:off x="683864" y="11574283"/>
              <a:ext cx="3080825" cy="2503170"/>
            </a:xfrm>
            <a:prstGeom prst="rect">
              <a:avLst/>
            </a:prstGeom>
          </p:spPr>
        </p:pic>
        <p:pic>
          <p:nvPicPr>
            <p:cNvPr id="23" name="Picture 22" descr="A close-up of a rock formation&#10;&#10;Description automatically generated">
              <a:extLst>
                <a:ext uri="{FF2B5EF4-FFF2-40B4-BE49-F238E27FC236}">
                  <a16:creationId xmlns:a16="http://schemas.microsoft.com/office/drawing/2014/main" id="{6B4E705A-A428-6D92-5FB2-FF47031DAB3F}"/>
                </a:ext>
              </a:extLst>
            </p:cNvPr>
            <p:cNvPicPr>
              <a:picLocks noChangeAspect="1"/>
            </p:cNvPicPr>
            <p:nvPr/>
          </p:nvPicPr>
          <p:blipFill rotWithShape="1">
            <a:blip r:embed="rId20" cstate="print">
              <a:extLst>
                <a:ext uri="{28A0092B-C50C-407E-A947-70E740481C1C}">
                  <a14:useLocalDpi xmlns:a14="http://schemas.microsoft.com/office/drawing/2010/main"/>
                </a:ext>
              </a:extLst>
            </a:blip>
            <a:srcRect l="335" t="4348" r="2446" b="10278"/>
            <a:stretch/>
          </p:blipFill>
          <p:spPr>
            <a:xfrm>
              <a:off x="3794758" y="14093637"/>
              <a:ext cx="2266864" cy="1990641"/>
            </a:xfrm>
            <a:prstGeom prst="rect">
              <a:avLst/>
            </a:prstGeom>
          </p:spPr>
        </p:pic>
        <p:sp>
          <p:nvSpPr>
            <p:cNvPr id="24" name="Google Shape;663;p3">
              <a:extLst>
                <a:ext uri="{FF2B5EF4-FFF2-40B4-BE49-F238E27FC236}">
                  <a16:creationId xmlns:a16="http://schemas.microsoft.com/office/drawing/2014/main" id="{1E3FCE17-74B4-6A3A-0B70-57E65EE7BDD0}"/>
                </a:ext>
              </a:extLst>
            </p:cNvPr>
            <p:cNvSpPr txBox="1"/>
            <p:nvPr/>
          </p:nvSpPr>
          <p:spPr>
            <a:xfrm>
              <a:off x="3786666" y="11161771"/>
              <a:ext cx="3235388" cy="418060"/>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2000" i="1" dirty="0">
                  <a:solidFill>
                    <a:schemeClr val="dk1"/>
                  </a:solidFill>
                  <a:latin typeface="Arial" panose="020B0604020202020204" pitchFamily="34" charset="0"/>
                  <a:ea typeface="Calibri"/>
                  <a:cs typeface="Arial" panose="020B0604020202020204" pitchFamily="34" charset="0"/>
                  <a:sym typeface="Calibri"/>
                </a:rPr>
                <a:t>DF-Ptch1 cKO</a:t>
              </a:r>
              <a:endParaRPr sz="2000" baseline="30000" dirty="0">
                <a:solidFill>
                  <a:schemeClr val="dk1"/>
                </a:solidFill>
                <a:latin typeface="Arial" panose="020B0604020202020204" pitchFamily="34" charset="0"/>
                <a:ea typeface="Calibri"/>
                <a:cs typeface="Arial" panose="020B0604020202020204" pitchFamily="34" charset="0"/>
                <a:sym typeface="Calibri"/>
              </a:endParaRPr>
            </a:p>
          </p:txBody>
        </p:sp>
        <p:sp>
          <p:nvSpPr>
            <p:cNvPr id="27" name="Google Shape;667;p3">
              <a:extLst>
                <a:ext uri="{FF2B5EF4-FFF2-40B4-BE49-F238E27FC236}">
                  <a16:creationId xmlns:a16="http://schemas.microsoft.com/office/drawing/2014/main" id="{CECF1824-15D2-F26A-87D7-D13AF025F0AE}"/>
                </a:ext>
              </a:extLst>
            </p:cNvPr>
            <p:cNvSpPr txBox="1"/>
            <p:nvPr/>
          </p:nvSpPr>
          <p:spPr>
            <a:xfrm>
              <a:off x="691955" y="11159936"/>
              <a:ext cx="3072733" cy="406255"/>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algn="ctr"/>
              <a:r>
                <a:rPr lang="en-US" altLang="ja-JP" sz="2000" i="1" dirty="0">
                  <a:latin typeface="Arial"/>
                  <a:cs typeface="Arial"/>
                </a:rPr>
                <a:t>DF-Ptch1 cHet</a:t>
              </a:r>
              <a:endParaRPr lang="en-US" altLang="ja-JP" sz="2000" baseline="30000" dirty="0">
                <a:latin typeface="Arial"/>
                <a:cs typeface="Arial"/>
              </a:endParaRPr>
            </a:p>
          </p:txBody>
        </p:sp>
        <p:sp>
          <p:nvSpPr>
            <p:cNvPr id="31" name="TextBox 30">
              <a:extLst>
                <a:ext uri="{FF2B5EF4-FFF2-40B4-BE49-F238E27FC236}">
                  <a16:creationId xmlns:a16="http://schemas.microsoft.com/office/drawing/2014/main" id="{DF257137-094A-081C-8E7D-D938FB14A811}"/>
                </a:ext>
              </a:extLst>
            </p:cNvPr>
            <p:cNvSpPr txBox="1"/>
            <p:nvPr/>
          </p:nvSpPr>
          <p:spPr>
            <a:xfrm>
              <a:off x="7666880" y="11877641"/>
              <a:ext cx="470000" cy="276999"/>
            </a:xfrm>
            <a:prstGeom prst="rect">
              <a:avLst/>
            </a:prstGeom>
            <a:noFill/>
          </p:spPr>
          <p:txBody>
            <a:bodyPr wrap="none" rtlCol="0">
              <a:spAutoFit/>
            </a:bodyPr>
            <a:lstStyle/>
            <a:p>
              <a:r>
                <a:rPr lang="en-JP" sz="1200" b="1" dirty="0">
                  <a:latin typeface="Symbol" pitchFamily="2" charset="2"/>
                  <a:cs typeface="Arial" panose="020B0604020202020204" pitchFamily="34" charset="0"/>
                </a:rPr>
                <a:t>m</a:t>
              </a:r>
              <a:r>
                <a:rPr lang="en-JP" sz="1200" b="1" dirty="0">
                  <a:latin typeface="Arial" panose="020B0604020202020204" pitchFamily="34" charset="0"/>
                  <a:cs typeface="Arial" panose="020B0604020202020204" pitchFamily="34" charset="0"/>
                </a:rPr>
                <a:t>m</a:t>
              </a:r>
              <a:r>
                <a:rPr lang="en-JP" sz="1200" b="1" baseline="30000" dirty="0">
                  <a:latin typeface="Arial" panose="020B0604020202020204" pitchFamily="34" charset="0"/>
                  <a:cs typeface="Arial" panose="020B0604020202020204" pitchFamily="34" charset="0"/>
                </a:rPr>
                <a:t>2</a:t>
              </a:r>
            </a:p>
          </p:txBody>
        </p:sp>
        <p:sp>
          <p:nvSpPr>
            <p:cNvPr id="32" name="TextBox 31">
              <a:extLst>
                <a:ext uri="{FF2B5EF4-FFF2-40B4-BE49-F238E27FC236}">
                  <a16:creationId xmlns:a16="http://schemas.microsoft.com/office/drawing/2014/main" id="{49867C18-C453-78F6-66F4-2C2DEE290122}"/>
                </a:ext>
              </a:extLst>
            </p:cNvPr>
            <p:cNvSpPr txBox="1"/>
            <p:nvPr/>
          </p:nvSpPr>
          <p:spPr>
            <a:xfrm rot="16200000">
              <a:off x="6616889" y="13032618"/>
              <a:ext cx="1569660" cy="369332"/>
            </a:xfrm>
            <a:prstGeom prst="rect">
              <a:avLst/>
            </a:prstGeom>
            <a:noFill/>
          </p:spPr>
          <p:txBody>
            <a:bodyPr wrap="none" rtlCol="0">
              <a:spAutoFit/>
            </a:bodyPr>
            <a:lstStyle/>
            <a:p>
              <a:r>
                <a:rPr lang="en-JP" sz="1800" dirty="0">
                  <a:latin typeface="Arial" panose="020B0604020202020204" pitchFamily="34" charset="0"/>
                  <a:cs typeface="Arial" panose="020B0604020202020204" pitchFamily="34" charset="0"/>
                </a:rPr>
                <a:t>RANKL</a:t>
              </a:r>
              <a:r>
                <a:rPr lang="en-JP" sz="1800" baseline="30000" dirty="0">
                  <a:latin typeface="Arial" panose="020B0604020202020204" pitchFamily="34" charset="0"/>
                  <a:cs typeface="Arial" panose="020B0604020202020204" pitchFamily="34" charset="0"/>
                </a:rPr>
                <a:t>+</a:t>
              </a:r>
              <a:r>
                <a:rPr lang="en-JP" sz="1800" dirty="0">
                  <a:latin typeface="Arial" panose="020B0604020202020204" pitchFamily="34" charset="0"/>
                  <a:cs typeface="Arial" panose="020B0604020202020204" pitchFamily="34" charset="0"/>
                </a:rPr>
                <a:t> cells</a:t>
              </a:r>
            </a:p>
          </p:txBody>
        </p:sp>
        <p:cxnSp>
          <p:nvCxnSpPr>
            <p:cNvPr id="33" name="直線コネクタ 586">
              <a:extLst>
                <a:ext uri="{FF2B5EF4-FFF2-40B4-BE49-F238E27FC236}">
                  <a16:creationId xmlns:a16="http://schemas.microsoft.com/office/drawing/2014/main" id="{4902854B-E43A-BC4C-AD75-A326276EFD91}"/>
                </a:ext>
              </a:extLst>
            </p:cNvPr>
            <p:cNvCxnSpPr>
              <a:cxnSpLocks noChangeAspect="1"/>
            </p:cNvCxnSpPr>
            <p:nvPr/>
          </p:nvCxnSpPr>
          <p:spPr>
            <a:xfrm>
              <a:off x="6164708" y="13916606"/>
              <a:ext cx="700314" cy="0"/>
            </a:xfrm>
            <a:prstGeom prst="line">
              <a:avLst/>
            </a:prstGeom>
            <a:ln w="508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34" name="直線コネクタ 586">
              <a:extLst>
                <a:ext uri="{FF2B5EF4-FFF2-40B4-BE49-F238E27FC236}">
                  <a16:creationId xmlns:a16="http://schemas.microsoft.com/office/drawing/2014/main" id="{FD72221D-C882-569D-0F2F-3EF8A8BAF6C9}"/>
                </a:ext>
              </a:extLst>
            </p:cNvPr>
            <p:cNvCxnSpPr>
              <a:cxnSpLocks noChangeAspect="1"/>
            </p:cNvCxnSpPr>
            <p:nvPr/>
          </p:nvCxnSpPr>
          <p:spPr>
            <a:xfrm>
              <a:off x="2957178" y="13923864"/>
              <a:ext cx="700314" cy="0"/>
            </a:xfrm>
            <a:prstGeom prst="line">
              <a:avLst/>
            </a:prstGeom>
            <a:ln w="508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35" name="直線コネクタ 78">
              <a:extLst>
                <a:ext uri="{FF2B5EF4-FFF2-40B4-BE49-F238E27FC236}">
                  <a16:creationId xmlns:a16="http://schemas.microsoft.com/office/drawing/2014/main" id="{28753BBB-4C8A-F21B-E4C1-88EA8A3E3CF8}"/>
                </a:ext>
              </a:extLst>
            </p:cNvPr>
            <p:cNvCxnSpPr/>
            <p:nvPr/>
          </p:nvCxnSpPr>
          <p:spPr>
            <a:xfrm>
              <a:off x="5393530" y="15968283"/>
              <a:ext cx="540000" cy="0"/>
            </a:xfrm>
            <a:prstGeom prst="line">
              <a:avLst/>
            </a:prstGeom>
            <a:ln w="508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6" name="直線コネクタ 78">
              <a:extLst>
                <a:ext uri="{FF2B5EF4-FFF2-40B4-BE49-F238E27FC236}">
                  <a16:creationId xmlns:a16="http://schemas.microsoft.com/office/drawing/2014/main" id="{A5B96D26-E421-1657-23F6-C6309A0EAC68}"/>
                </a:ext>
              </a:extLst>
            </p:cNvPr>
            <p:cNvCxnSpPr/>
            <p:nvPr/>
          </p:nvCxnSpPr>
          <p:spPr>
            <a:xfrm>
              <a:off x="2267818" y="15968283"/>
              <a:ext cx="540000" cy="0"/>
            </a:xfrm>
            <a:prstGeom prst="line">
              <a:avLst/>
            </a:prstGeom>
            <a:ln w="50800">
              <a:solidFill>
                <a:schemeClr val="bg1"/>
              </a:solidFill>
            </a:ln>
          </p:spPr>
          <p:style>
            <a:lnRef idx="2">
              <a:schemeClr val="accent1"/>
            </a:lnRef>
            <a:fillRef idx="0">
              <a:schemeClr val="accent1"/>
            </a:fillRef>
            <a:effectRef idx="1">
              <a:schemeClr val="accent1"/>
            </a:effectRef>
            <a:fontRef idx="minor">
              <a:schemeClr val="tx1"/>
            </a:fontRef>
          </p:style>
        </p:cxnSp>
        <p:sp>
          <p:nvSpPr>
            <p:cNvPr id="39" name="テキスト ボックス 193">
              <a:extLst>
                <a:ext uri="{FF2B5EF4-FFF2-40B4-BE49-F238E27FC236}">
                  <a16:creationId xmlns:a16="http://schemas.microsoft.com/office/drawing/2014/main" id="{DDDA1EC8-74E1-17D4-0C80-42AA4D1EFB2C}"/>
                </a:ext>
              </a:extLst>
            </p:cNvPr>
            <p:cNvSpPr txBox="1"/>
            <p:nvPr/>
          </p:nvSpPr>
          <p:spPr>
            <a:xfrm rot="18306902">
              <a:off x="7198577" y="14733033"/>
              <a:ext cx="2092350" cy="369332"/>
            </a:xfrm>
            <a:prstGeom prst="rect">
              <a:avLst/>
            </a:prstGeom>
            <a:noFill/>
          </p:spPr>
          <p:txBody>
            <a:bodyPr wrap="square" rtlCol="0">
              <a:spAutoFit/>
            </a:bodyPr>
            <a:lstStyle/>
            <a:p>
              <a:r>
                <a:rPr kumimoji="1" lang="en-US" altLang="ja-JP" sz="1800" dirty="0">
                  <a:latin typeface="Arial" panose="020B0604020202020204" pitchFamily="34" charset="0"/>
                  <a:cs typeface="Arial" panose="020B0604020202020204" pitchFamily="34" charset="0"/>
                </a:rPr>
                <a:t>DF-Ptch1 </a:t>
              </a:r>
              <a:r>
                <a:rPr kumimoji="1" lang="en-US" altLang="ja-JP" sz="1800" dirty="0" err="1">
                  <a:latin typeface="Arial" panose="020B0604020202020204" pitchFamily="34" charset="0"/>
                  <a:cs typeface="Arial" panose="020B0604020202020204" pitchFamily="34" charset="0"/>
                </a:rPr>
                <a:t>cHet</a:t>
              </a:r>
              <a:endParaRPr kumimoji="1" lang="ja-JP" altLang="en-US" sz="1800">
                <a:latin typeface="Arial" panose="020B0604020202020204" pitchFamily="34" charset="0"/>
                <a:cs typeface="Arial" panose="020B0604020202020204" pitchFamily="34" charset="0"/>
              </a:endParaRPr>
            </a:p>
          </p:txBody>
        </p:sp>
        <p:sp>
          <p:nvSpPr>
            <p:cNvPr id="41" name="テキスト ボックス 193">
              <a:extLst>
                <a:ext uri="{FF2B5EF4-FFF2-40B4-BE49-F238E27FC236}">
                  <a16:creationId xmlns:a16="http://schemas.microsoft.com/office/drawing/2014/main" id="{C7780396-FE28-CC4C-2652-E3EBEDB4FEC2}"/>
                </a:ext>
              </a:extLst>
            </p:cNvPr>
            <p:cNvSpPr txBox="1"/>
            <p:nvPr/>
          </p:nvSpPr>
          <p:spPr>
            <a:xfrm rot="18306902">
              <a:off x="7818819" y="14691548"/>
              <a:ext cx="2092350" cy="369332"/>
            </a:xfrm>
            <a:prstGeom prst="rect">
              <a:avLst/>
            </a:prstGeom>
            <a:noFill/>
          </p:spPr>
          <p:txBody>
            <a:bodyPr wrap="square" rtlCol="0">
              <a:spAutoFit/>
            </a:bodyPr>
            <a:lstStyle/>
            <a:p>
              <a:r>
                <a:rPr kumimoji="1" lang="en-US" altLang="ja-JP" sz="1800" dirty="0">
                  <a:latin typeface="Arial" panose="020B0604020202020204" pitchFamily="34" charset="0"/>
                  <a:cs typeface="Arial" panose="020B0604020202020204" pitchFamily="34" charset="0"/>
                </a:rPr>
                <a:t>DF-Ptch1 </a:t>
              </a:r>
              <a:r>
                <a:rPr kumimoji="1" lang="en-US" altLang="ja-JP" sz="1800" dirty="0" err="1">
                  <a:latin typeface="Arial" panose="020B0604020202020204" pitchFamily="34" charset="0"/>
                  <a:cs typeface="Arial" panose="020B0604020202020204" pitchFamily="34" charset="0"/>
                </a:rPr>
                <a:t>cKO</a:t>
              </a:r>
              <a:endParaRPr kumimoji="1" lang="ja-JP" altLang="en-US" sz="1800">
                <a:latin typeface="Arial" panose="020B0604020202020204" pitchFamily="34" charset="0"/>
                <a:cs typeface="Arial" panose="020B0604020202020204" pitchFamily="34" charset="0"/>
              </a:endParaRPr>
            </a:p>
          </p:txBody>
        </p:sp>
      </p:grpSp>
      <p:sp>
        <p:nvSpPr>
          <p:cNvPr id="5" name="テキスト ボックス 4">
            <a:extLst>
              <a:ext uri="{FF2B5EF4-FFF2-40B4-BE49-F238E27FC236}">
                <a16:creationId xmlns:a16="http://schemas.microsoft.com/office/drawing/2014/main" id="{EF21205A-915E-A38A-B293-2DA70D2DD445}"/>
              </a:ext>
            </a:extLst>
          </p:cNvPr>
          <p:cNvSpPr txBox="1"/>
          <p:nvPr/>
        </p:nvSpPr>
        <p:spPr>
          <a:xfrm>
            <a:off x="424323" y="10564411"/>
            <a:ext cx="3997622" cy="323165"/>
          </a:xfrm>
          <a:prstGeom prst="rect">
            <a:avLst/>
          </a:prstGeom>
          <a:noFill/>
        </p:spPr>
        <p:txBody>
          <a:bodyPr wrap="square" rtlCol="0">
            <a:spAutoFit/>
          </a:bodyPr>
          <a:lstStyle/>
          <a:p>
            <a:pPr algn="ctr"/>
            <a:r>
              <a:rPr kumimoji="1" lang="en-US" altLang="ja-JP" sz="1500" i="1" dirty="0" err="1">
                <a:latin typeface="Arial" charset="0"/>
                <a:ea typeface="Arial" charset="0"/>
                <a:cs typeface="Arial" charset="0"/>
              </a:rPr>
              <a:t>Pthrp-creER</a:t>
            </a:r>
            <a:r>
              <a:rPr kumimoji="1" lang="en-US" altLang="ja-JP" sz="1500" i="1" dirty="0">
                <a:latin typeface="Arial" charset="0"/>
                <a:ea typeface="Arial" charset="0"/>
                <a:cs typeface="Arial" charset="0"/>
              </a:rPr>
              <a:t>; Ptch1</a:t>
            </a:r>
            <a:r>
              <a:rPr kumimoji="1" lang="en-US" altLang="ja-JP" sz="1500" b="1" i="1" baseline="30000" dirty="0">
                <a:latin typeface="Arial" charset="0"/>
                <a:ea typeface="Arial" charset="0"/>
                <a:cs typeface="Arial" charset="0"/>
              </a:rPr>
              <a:t>fl/+</a:t>
            </a:r>
            <a:r>
              <a:rPr kumimoji="1" lang="en-US" altLang="ja-JP" sz="1500" i="1" dirty="0">
                <a:latin typeface="Arial" charset="0"/>
                <a:ea typeface="Arial" charset="0"/>
                <a:cs typeface="Arial" charset="0"/>
              </a:rPr>
              <a:t>; R26R</a:t>
            </a:r>
            <a:r>
              <a:rPr kumimoji="1" lang="en-US" altLang="ja-JP" sz="1500" i="1" baseline="30000" dirty="0">
                <a:latin typeface="Arial" charset="0"/>
                <a:ea typeface="Arial" charset="0"/>
                <a:cs typeface="Arial" charset="0"/>
              </a:rPr>
              <a:t>tdTomato/+</a:t>
            </a:r>
            <a:endParaRPr kumimoji="1" lang="ja-JP" altLang="en-US" sz="1500" i="1" baseline="30000" dirty="0">
              <a:latin typeface="Arial" charset="0"/>
              <a:ea typeface="Arial" charset="0"/>
              <a:cs typeface="Arial" charset="0"/>
            </a:endParaRPr>
          </a:p>
        </p:txBody>
      </p:sp>
      <p:sp>
        <p:nvSpPr>
          <p:cNvPr id="6" name="テキスト ボックス 4">
            <a:extLst>
              <a:ext uri="{FF2B5EF4-FFF2-40B4-BE49-F238E27FC236}">
                <a16:creationId xmlns:a16="http://schemas.microsoft.com/office/drawing/2014/main" id="{0A25DD3E-30F6-23D7-4ED5-1D0FF92F4143}"/>
              </a:ext>
            </a:extLst>
          </p:cNvPr>
          <p:cNvSpPr txBox="1"/>
          <p:nvPr/>
        </p:nvSpPr>
        <p:spPr>
          <a:xfrm>
            <a:off x="3633544" y="10560688"/>
            <a:ext cx="3997622" cy="323165"/>
          </a:xfrm>
          <a:prstGeom prst="rect">
            <a:avLst/>
          </a:prstGeom>
          <a:noFill/>
        </p:spPr>
        <p:txBody>
          <a:bodyPr wrap="square" rtlCol="0">
            <a:spAutoFit/>
          </a:bodyPr>
          <a:lstStyle/>
          <a:p>
            <a:pPr algn="ctr"/>
            <a:r>
              <a:rPr kumimoji="1" lang="en-US" altLang="ja-JP" sz="1500" i="1" dirty="0" err="1">
                <a:latin typeface="Arial" charset="0"/>
                <a:ea typeface="Arial" charset="0"/>
                <a:cs typeface="Arial" charset="0"/>
              </a:rPr>
              <a:t>Pthrp-creER</a:t>
            </a:r>
            <a:r>
              <a:rPr kumimoji="1" lang="en-US" altLang="ja-JP" sz="1500" i="1" dirty="0">
                <a:latin typeface="Arial" charset="0"/>
                <a:ea typeface="Arial" charset="0"/>
                <a:cs typeface="Arial" charset="0"/>
              </a:rPr>
              <a:t>; Ptch1</a:t>
            </a:r>
            <a:r>
              <a:rPr kumimoji="1" lang="en-US" altLang="ja-JP" sz="1500" b="1" i="1" baseline="30000" dirty="0">
                <a:latin typeface="Arial" charset="0"/>
                <a:ea typeface="Arial" charset="0"/>
                <a:cs typeface="Arial" charset="0"/>
              </a:rPr>
              <a:t>fl/</a:t>
            </a:r>
            <a:r>
              <a:rPr kumimoji="1" lang="en-US" altLang="ja-JP" sz="1500" b="1" i="1" baseline="30000" dirty="0" err="1">
                <a:latin typeface="Arial" charset="0"/>
                <a:ea typeface="Arial" charset="0"/>
                <a:cs typeface="Arial" charset="0"/>
              </a:rPr>
              <a:t>fl</a:t>
            </a:r>
            <a:r>
              <a:rPr kumimoji="1" lang="en-US" altLang="ja-JP" sz="1500" i="1" dirty="0">
                <a:latin typeface="Arial" charset="0"/>
                <a:ea typeface="Arial" charset="0"/>
                <a:cs typeface="Arial" charset="0"/>
              </a:rPr>
              <a:t>; R26R</a:t>
            </a:r>
            <a:r>
              <a:rPr kumimoji="1" lang="en-US" altLang="ja-JP" sz="1500" i="1" baseline="30000" dirty="0">
                <a:latin typeface="Arial" charset="0"/>
                <a:ea typeface="Arial" charset="0"/>
                <a:cs typeface="Arial" charset="0"/>
              </a:rPr>
              <a:t>tdTomato/+</a:t>
            </a:r>
            <a:endParaRPr kumimoji="1" lang="ja-JP" altLang="en-US" sz="1500" i="1" baseline="30000" dirty="0">
              <a:latin typeface="Arial" charset="0"/>
              <a:ea typeface="Arial" charset="0"/>
              <a:cs typeface="Arial" charset="0"/>
            </a:endParaRPr>
          </a:p>
        </p:txBody>
      </p:sp>
      <p:sp>
        <p:nvSpPr>
          <p:cNvPr id="7" name="TextBox 6">
            <a:extLst>
              <a:ext uri="{FF2B5EF4-FFF2-40B4-BE49-F238E27FC236}">
                <a16:creationId xmlns:a16="http://schemas.microsoft.com/office/drawing/2014/main" id="{9A85DE77-B37D-061E-F88B-BCA624E3E47D}"/>
              </a:ext>
            </a:extLst>
          </p:cNvPr>
          <p:cNvSpPr txBox="1"/>
          <p:nvPr/>
        </p:nvSpPr>
        <p:spPr>
          <a:xfrm>
            <a:off x="5737416" y="844861"/>
            <a:ext cx="1067921" cy="338554"/>
          </a:xfrm>
          <a:prstGeom prst="rect">
            <a:avLst/>
          </a:prstGeom>
          <a:noFill/>
        </p:spPr>
        <p:txBody>
          <a:bodyPr wrap="none" rtlCol="0">
            <a:spAutoFit/>
          </a:bodyPr>
          <a:lstStyle/>
          <a:p>
            <a:r>
              <a:rPr lang="en-US" sz="1600" i="1" dirty="0">
                <a:latin typeface="Arial" panose="020B0604020202020204" pitchFamily="34" charset="0"/>
                <a:cs typeface="Arial" panose="020B0604020202020204" pitchFamily="34" charset="0"/>
              </a:rPr>
              <a:t>p</a:t>
            </a:r>
            <a:r>
              <a:rPr lang="en-JP" sz="1600" i="1" dirty="0">
                <a:latin typeface="Arial" panose="020B0604020202020204" pitchFamily="34" charset="0"/>
                <a:cs typeface="Arial" panose="020B0604020202020204" pitchFamily="34" charset="0"/>
              </a:rPr>
              <a:t>&lt;</a:t>
            </a:r>
            <a:r>
              <a:rPr lang="en-JP" sz="1600" dirty="0">
                <a:latin typeface="Arial" panose="020B0604020202020204" pitchFamily="34" charset="0"/>
                <a:cs typeface="Arial" panose="020B0604020202020204" pitchFamily="34" charset="0"/>
              </a:rPr>
              <a:t>0.0001</a:t>
            </a:r>
          </a:p>
        </p:txBody>
      </p:sp>
    </p:spTree>
    <p:extLst>
      <p:ext uri="{BB962C8B-B14F-4D97-AF65-F5344CB8AC3E}">
        <p14:creationId xmlns:p14="http://schemas.microsoft.com/office/powerpoint/2010/main" val="41388261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559;p3">
            <a:extLst>
              <a:ext uri="{FF2B5EF4-FFF2-40B4-BE49-F238E27FC236}">
                <a16:creationId xmlns:a16="http://schemas.microsoft.com/office/drawing/2014/main" id="{3959BF53-D782-44BB-9CFB-52BDFEF19ECE}"/>
              </a:ext>
            </a:extLst>
          </p:cNvPr>
          <p:cNvSpPr txBox="1"/>
          <p:nvPr/>
        </p:nvSpPr>
        <p:spPr>
          <a:xfrm>
            <a:off x="896872" y="2215258"/>
            <a:ext cx="2986489" cy="65924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800" i="1" dirty="0" err="1">
                <a:solidFill>
                  <a:srgbClr val="000000"/>
                </a:solidFill>
                <a:latin typeface="Arial" panose="020B0604020202020204" pitchFamily="34" charset="0"/>
                <a:ea typeface="Calibri"/>
                <a:cs typeface="Arial" panose="020B0604020202020204" pitchFamily="34" charset="0"/>
                <a:sym typeface="Calibri"/>
              </a:rPr>
              <a:t>Pthrp-CreER</a:t>
            </a:r>
            <a:r>
              <a:rPr lang="en-US" sz="1800" i="1" dirty="0">
                <a:solidFill>
                  <a:srgbClr val="000000"/>
                </a:solidFill>
                <a:latin typeface="Arial" panose="020B0604020202020204" pitchFamily="34" charset="0"/>
                <a:ea typeface="Calibri"/>
                <a:cs typeface="Arial" panose="020B0604020202020204" pitchFamily="34" charset="0"/>
                <a:sym typeface="Calibri"/>
              </a:rPr>
              <a:t>; Ptch1</a:t>
            </a:r>
            <a:r>
              <a:rPr lang="en-US" sz="1800" i="1" baseline="30000" dirty="0">
                <a:solidFill>
                  <a:srgbClr val="000000"/>
                </a:solidFill>
                <a:latin typeface="Arial" panose="020B0604020202020204" pitchFamily="34" charset="0"/>
                <a:ea typeface="Calibri"/>
                <a:cs typeface="Arial" panose="020B0604020202020204" pitchFamily="34" charset="0"/>
                <a:sym typeface="Calibri"/>
              </a:rPr>
              <a:t>fl/+</a:t>
            </a:r>
            <a:r>
              <a:rPr lang="en-US" sz="1800" i="1" dirty="0">
                <a:solidFill>
                  <a:srgbClr val="000000"/>
                </a:solidFill>
                <a:latin typeface="Arial" panose="020B0604020202020204" pitchFamily="34" charset="0"/>
                <a:ea typeface="Calibri"/>
                <a:cs typeface="Arial" panose="020B0604020202020204" pitchFamily="34" charset="0"/>
                <a:sym typeface="Calibri"/>
              </a:rPr>
              <a:t>; </a:t>
            </a:r>
          </a:p>
          <a:p>
            <a:pPr marL="0" marR="0" lvl="0" indent="0" algn="ctr" rtl="0">
              <a:spcBef>
                <a:spcPts val="0"/>
              </a:spcBef>
              <a:spcAft>
                <a:spcPts val="0"/>
              </a:spcAft>
              <a:buNone/>
            </a:pPr>
            <a:r>
              <a:rPr lang="en-US" sz="1800" i="1" dirty="0">
                <a:solidFill>
                  <a:srgbClr val="000000"/>
                </a:solidFill>
                <a:latin typeface="Arial" panose="020B0604020202020204" pitchFamily="34" charset="0"/>
                <a:ea typeface="Calibri"/>
                <a:cs typeface="Arial" panose="020B0604020202020204" pitchFamily="34" charset="0"/>
                <a:sym typeface="Calibri"/>
              </a:rPr>
              <a:t>R26R</a:t>
            </a:r>
            <a:r>
              <a:rPr lang="en-US" sz="1800" i="1" baseline="30000" dirty="0">
                <a:solidFill>
                  <a:srgbClr val="000000"/>
                </a:solidFill>
                <a:latin typeface="Arial" panose="020B0604020202020204" pitchFamily="34" charset="0"/>
                <a:ea typeface="Calibri"/>
                <a:cs typeface="Arial" panose="020B0604020202020204" pitchFamily="34" charset="0"/>
                <a:sym typeface="Calibri"/>
              </a:rPr>
              <a:t>tdTomato/</a:t>
            </a:r>
            <a:r>
              <a:rPr lang="en-US" sz="1800" i="1" baseline="30000" dirty="0" err="1">
                <a:solidFill>
                  <a:srgbClr val="000000"/>
                </a:solidFill>
                <a:latin typeface="Arial" panose="020B0604020202020204" pitchFamily="34" charset="0"/>
                <a:ea typeface="Calibri"/>
                <a:cs typeface="Arial" panose="020B0604020202020204" pitchFamily="34" charset="0"/>
                <a:sym typeface="Calibri"/>
              </a:rPr>
              <a:t>tdTomato</a:t>
            </a:r>
            <a:endParaRPr sz="1800" baseline="30000" dirty="0">
              <a:latin typeface="Arial" panose="020B0604020202020204" pitchFamily="34" charset="0"/>
              <a:cs typeface="Arial" panose="020B0604020202020204" pitchFamily="34" charset="0"/>
            </a:endParaRPr>
          </a:p>
        </p:txBody>
      </p:sp>
      <p:sp>
        <p:nvSpPr>
          <p:cNvPr id="4" name="Google Shape;560;p3">
            <a:extLst>
              <a:ext uri="{FF2B5EF4-FFF2-40B4-BE49-F238E27FC236}">
                <a16:creationId xmlns:a16="http://schemas.microsoft.com/office/drawing/2014/main" id="{96CA9A8D-132E-4DC6-9CEC-0389805A6828}"/>
              </a:ext>
            </a:extLst>
          </p:cNvPr>
          <p:cNvSpPr txBox="1"/>
          <p:nvPr/>
        </p:nvSpPr>
        <p:spPr>
          <a:xfrm>
            <a:off x="3532442" y="2208411"/>
            <a:ext cx="1312274" cy="334006"/>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800" i="1" dirty="0">
                <a:solidFill>
                  <a:srgbClr val="000000"/>
                </a:solidFill>
                <a:latin typeface="Arial" panose="020B0604020202020204" pitchFamily="34" charset="0"/>
                <a:ea typeface="Calibri"/>
                <a:cs typeface="Arial" panose="020B0604020202020204" pitchFamily="34" charset="0"/>
                <a:sym typeface="Calibri"/>
              </a:rPr>
              <a:t>Ptch1</a:t>
            </a:r>
            <a:r>
              <a:rPr lang="en-US" sz="1800" i="1" baseline="30000" dirty="0">
                <a:solidFill>
                  <a:srgbClr val="000000"/>
                </a:solidFill>
                <a:latin typeface="Arial" panose="020B0604020202020204" pitchFamily="34" charset="0"/>
                <a:ea typeface="Calibri"/>
                <a:cs typeface="Arial" panose="020B0604020202020204" pitchFamily="34" charset="0"/>
                <a:sym typeface="Calibri"/>
              </a:rPr>
              <a:t>fl/</a:t>
            </a:r>
            <a:r>
              <a:rPr lang="en-US" sz="1800" i="1" baseline="30000" dirty="0" err="1">
                <a:solidFill>
                  <a:srgbClr val="000000"/>
                </a:solidFill>
                <a:latin typeface="Arial" panose="020B0604020202020204" pitchFamily="34" charset="0"/>
                <a:ea typeface="Calibri"/>
                <a:cs typeface="Arial" panose="020B0604020202020204" pitchFamily="34" charset="0"/>
                <a:sym typeface="Calibri"/>
              </a:rPr>
              <a:t>fl</a:t>
            </a:r>
            <a:endParaRPr sz="1800" i="1" dirty="0">
              <a:solidFill>
                <a:srgbClr val="000000"/>
              </a:solidFill>
              <a:latin typeface="Arial" panose="020B0604020202020204" pitchFamily="34" charset="0"/>
              <a:ea typeface="Calibri"/>
              <a:cs typeface="Arial" panose="020B0604020202020204" pitchFamily="34" charset="0"/>
              <a:sym typeface="Calibri"/>
            </a:endParaRPr>
          </a:p>
        </p:txBody>
      </p:sp>
      <p:sp>
        <p:nvSpPr>
          <p:cNvPr id="5" name="Google Shape;562;p3">
            <a:extLst>
              <a:ext uri="{FF2B5EF4-FFF2-40B4-BE49-F238E27FC236}">
                <a16:creationId xmlns:a16="http://schemas.microsoft.com/office/drawing/2014/main" id="{10E4C572-3A6E-45C6-92B5-9886AF098BD7}"/>
              </a:ext>
            </a:extLst>
          </p:cNvPr>
          <p:cNvSpPr txBox="1"/>
          <p:nvPr/>
        </p:nvSpPr>
        <p:spPr>
          <a:xfrm>
            <a:off x="3081562" y="1577991"/>
            <a:ext cx="418248" cy="461233"/>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800" dirty="0">
                <a:solidFill>
                  <a:schemeClr val="dk1"/>
                </a:solidFill>
                <a:latin typeface="Calibri"/>
                <a:ea typeface="Calibri"/>
                <a:cs typeface="Calibri"/>
                <a:sym typeface="Calibri"/>
              </a:rPr>
              <a:t>x</a:t>
            </a:r>
            <a:endParaRPr sz="2800" dirty="0">
              <a:solidFill>
                <a:schemeClr val="dk1"/>
              </a:solidFill>
              <a:latin typeface="Calibri"/>
              <a:ea typeface="Calibri"/>
              <a:cs typeface="Calibri"/>
              <a:sym typeface="Calibri"/>
            </a:endParaRPr>
          </a:p>
        </p:txBody>
      </p:sp>
      <p:grpSp>
        <p:nvGrpSpPr>
          <p:cNvPr id="6" name="Google Shape;569;p3">
            <a:extLst>
              <a:ext uri="{FF2B5EF4-FFF2-40B4-BE49-F238E27FC236}">
                <a16:creationId xmlns:a16="http://schemas.microsoft.com/office/drawing/2014/main" id="{F142A866-2599-435F-9598-42B44884AF3E}"/>
              </a:ext>
            </a:extLst>
          </p:cNvPr>
          <p:cNvGrpSpPr/>
          <p:nvPr/>
        </p:nvGrpSpPr>
        <p:grpSpPr>
          <a:xfrm>
            <a:off x="2037652" y="1597580"/>
            <a:ext cx="709376" cy="461547"/>
            <a:chOff x="6032717" y="947495"/>
            <a:chExt cx="759278" cy="394211"/>
          </a:xfrm>
        </p:grpSpPr>
        <p:sp>
          <p:nvSpPr>
            <p:cNvPr id="7" name="Google Shape;570;p3">
              <a:extLst>
                <a:ext uri="{FF2B5EF4-FFF2-40B4-BE49-F238E27FC236}">
                  <a16:creationId xmlns:a16="http://schemas.microsoft.com/office/drawing/2014/main" id="{610A12C9-3C81-4DB2-BC61-67F7C578E142}"/>
                </a:ext>
              </a:extLst>
            </p:cNvPr>
            <p:cNvSpPr/>
            <p:nvPr/>
          </p:nvSpPr>
          <p:spPr>
            <a:xfrm>
              <a:off x="6032717" y="1018066"/>
              <a:ext cx="478221" cy="323640"/>
            </a:xfrm>
            <a:prstGeom prst="ellipse">
              <a:avLst/>
            </a:prstGeom>
            <a:solidFill>
              <a:srgbClr val="BFBFBF"/>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5600">
                <a:solidFill>
                  <a:schemeClr val="lt1"/>
                </a:solidFill>
                <a:latin typeface="Arial"/>
                <a:ea typeface="Arial"/>
                <a:cs typeface="Arial"/>
                <a:sym typeface="Arial"/>
              </a:endParaRPr>
            </a:p>
          </p:txBody>
        </p:sp>
        <p:sp>
          <p:nvSpPr>
            <p:cNvPr id="8" name="Google Shape;571;p3">
              <a:extLst>
                <a:ext uri="{FF2B5EF4-FFF2-40B4-BE49-F238E27FC236}">
                  <a16:creationId xmlns:a16="http://schemas.microsoft.com/office/drawing/2014/main" id="{C51C0ABE-AAE3-4D20-8009-E5CC804A7283}"/>
                </a:ext>
              </a:extLst>
            </p:cNvPr>
            <p:cNvSpPr/>
            <p:nvPr/>
          </p:nvSpPr>
          <p:spPr>
            <a:xfrm>
              <a:off x="6074135" y="947495"/>
              <a:ext cx="124244" cy="115546"/>
            </a:xfrm>
            <a:prstGeom prst="ellipse">
              <a:avLst/>
            </a:prstGeom>
            <a:solidFill>
              <a:srgbClr val="BFBFBF"/>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5600">
                <a:solidFill>
                  <a:schemeClr val="lt1"/>
                </a:solidFill>
                <a:latin typeface="Arial"/>
                <a:ea typeface="Arial"/>
                <a:cs typeface="Arial"/>
                <a:sym typeface="Arial"/>
              </a:endParaRPr>
            </a:p>
          </p:txBody>
        </p:sp>
        <p:sp>
          <p:nvSpPr>
            <p:cNvPr id="9" name="Google Shape;572;p3">
              <a:extLst>
                <a:ext uri="{FF2B5EF4-FFF2-40B4-BE49-F238E27FC236}">
                  <a16:creationId xmlns:a16="http://schemas.microsoft.com/office/drawing/2014/main" id="{BEF47820-FFB1-4708-A182-093B8DAE5BCA}"/>
                </a:ext>
              </a:extLst>
            </p:cNvPr>
            <p:cNvSpPr/>
            <p:nvPr/>
          </p:nvSpPr>
          <p:spPr>
            <a:xfrm>
              <a:off x="6157510" y="975641"/>
              <a:ext cx="124244" cy="115546"/>
            </a:xfrm>
            <a:prstGeom prst="ellipse">
              <a:avLst/>
            </a:prstGeom>
            <a:solidFill>
              <a:srgbClr val="BFBFBF"/>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5600">
                <a:solidFill>
                  <a:schemeClr val="lt1"/>
                </a:solidFill>
                <a:latin typeface="Arial"/>
                <a:ea typeface="Arial"/>
                <a:cs typeface="Arial"/>
                <a:sym typeface="Arial"/>
              </a:endParaRPr>
            </a:p>
          </p:txBody>
        </p:sp>
        <p:sp>
          <p:nvSpPr>
            <p:cNvPr id="10" name="Google Shape;573;p3">
              <a:extLst>
                <a:ext uri="{FF2B5EF4-FFF2-40B4-BE49-F238E27FC236}">
                  <a16:creationId xmlns:a16="http://schemas.microsoft.com/office/drawing/2014/main" id="{7534D66E-E71A-47D0-BCE5-425DEA03FCCA}"/>
                </a:ext>
              </a:extLst>
            </p:cNvPr>
            <p:cNvSpPr/>
            <p:nvPr/>
          </p:nvSpPr>
          <p:spPr>
            <a:xfrm>
              <a:off x="6099225" y="1146411"/>
              <a:ext cx="72000" cy="720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5600">
                <a:solidFill>
                  <a:schemeClr val="lt1"/>
                </a:solidFill>
                <a:latin typeface="Arial"/>
                <a:ea typeface="Arial"/>
                <a:cs typeface="Arial"/>
                <a:sym typeface="Arial"/>
              </a:endParaRPr>
            </a:p>
          </p:txBody>
        </p:sp>
        <p:sp>
          <p:nvSpPr>
            <p:cNvPr id="11" name="Google Shape;574;p3">
              <a:extLst>
                <a:ext uri="{FF2B5EF4-FFF2-40B4-BE49-F238E27FC236}">
                  <a16:creationId xmlns:a16="http://schemas.microsoft.com/office/drawing/2014/main" id="{1C2EC105-F7FD-4D90-893C-1E1E4046D1B0}"/>
                </a:ext>
              </a:extLst>
            </p:cNvPr>
            <p:cNvSpPr/>
            <p:nvPr/>
          </p:nvSpPr>
          <p:spPr>
            <a:xfrm>
              <a:off x="6502093" y="1117446"/>
              <a:ext cx="289902" cy="114028"/>
            </a:xfrm>
            <a:custGeom>
              <a:avLst/>
              <a:gdLst/>
              <a:ahLst/>
              <a:cxnLst/>
              <a:rect l="l" t="t" r="r" b="b"/>
              <a:pathLst>
                <a:path w="289902" h="114028" extrusionOk="0">
                  <a:moveTo>
                    <a:pt x="0" y="69847"/>
                  </a:moveTo>
                  <a:cubicBezTo>
                    <a:pt x="57520" y="96308"/>
                    <a:pt x="115041" y="122769"/>
                    <a:pt x="138049" y="111264"/>
                  </a:cubicBezTo>
                  <a:cubicBezTo>
                    <a:pt x="161057" y="99759"/>
                    <a:pt x="112740" y="7721"/>
                    <a:pt x="138049" y="818"/>
                  </a:cubicBezTo>
                  <a:cubicBezTo>
                    <a:pt x="163358" y="-6085"/>
                    <a:pt x="226630" y="31881"/>
                    <a:pt x="289902" y="69847"/>
                  </a:cubicBezTo>
                </a:path>
              </a:pathLst>
            </a:custGeom>
            <a:noFill/>
            <a:ln w="381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5600">
                <a:solidFill>
                  <a:schemeClr val="dk1"/>
                </a:solidFill>
                <a:latin typeface="Arial"/>
                <a:ea typeface="Arial"/>
                <a:cs typeface="Arial"/>
                <a:sym typeface="Arial"/>
              </a:endParaRPr>
            </a:p>
          </p:txBody>
        </p:sp>
      </p:grpSp>
      <p:grpSp>
        <p:nvGrpSpPr>
          <p:cNvPr id="12" name="Google Shape;575;p3">
            <a:extLst>
              <a:ext uri="{FF2B5EF4-FFF2-40B4-BE49-F238E27FC236}">
                <a16:creationId xmlns:a16="http://schemas.microsoft.com/office/drawing/2014/main" id="{2689D812-3D82-4411-BD35-800BD0024625}"/>
              </a:ext>
            </a:extLst>
          </p:cNvPr>
          <p:cNvGrpSpPr/>
          <p:nvPr/>
        </p:nvGrpSpPr>
        <p:grpSpPr>
          <a:xfrm>
            <a:off x="3728783" y="1580368"/>
            <a:ext cx="717470" cy="466815"/>
            <a:chOff x="6032720" y="947495"/>
            <a:chExt cx="759275" cy="394211"/>
          </a:xfrm>
        </p:grpSpPr>
        <p:sp>
          <p:nvSpPr>
            <p:cNvPr id="13" name="Google Shape;576;p3">
              <a:extLst>
                <a:ext uri="{FF2B5EF4-FFF2-40B4-BE49-F238E27FC236}">
                  <a16:creationId xmlns:a16="http://schemas.microsoft.com/office/drawing/2014/main" id="{67BA0790-B15C-4CA8-8CE2-FC15C60998AF}"/>
                </a:ext>
              </a:extLst>
            </p:cNvPr>
            <p:cNvSpPr/>
            <p:nvPr/>
          </p:nvSpPr>
          <p:spPr>
            <a:xfrm>
              <a:off x="6032720" y="1018066"/>
              <a:ext cx="478221" cy="323640"/>
            </a:xfrm>
            <a:prstGeom prst="ellipse">
              <a:avLst/>
            </a:prstGeom>
            <a:solidFill>
              <a:schemeClr val="lt1"/>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5600">
                <a:solidFill>
                  <a:schemeClr val="lt1"/>
                </a:solidFill>
                <a:latin typeface="Arial"/>
                <a:ea typeface="Arial"/>
                <a:cs typeface="Arial"/>
                <a:sym typeface="Arial"/>
              </a:endParaRPr>
            </a:p>
          </p:txBody>
        </p:sp>
        <p:sp>
          <p:nvSpPr>
            <p:cNvPr id="14" name="Google Shape;577;p3">
              <a:extLst>
                <a:ext uri="{FF2B5EF4-FFF2-40B4-BE49-F238E27FC236}">
                  <a16:creationId xmlns:a16="http://schemas.microsoft.com/office/drawing/2014/main" id="{43D3DDD8-BC54-4DE9-954F-BCC2D177FF46}"/>
                </a:ext>
              </a:extLst>
            </p:cNvPr>
            <p:cNvSpPr/>
            <p:nvPr/>
          </p:nvSpPr>
          <p:spPr>
            <a:xfrm>
              <a:off x="6074135" y="947495"/>
              <a:ext cx="124244" cy="115546"/>
            </a:xfrm>
            <a:prstGeom prst="ellipse">
              <a:avLst/>
            </a:prstGeom>
            <a:solidFill>
              <a:srgbClr val="FFFFFF"/>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5600">
                <a:solidFill>
                  <a:schemeClr val="lt1"/>
                </a:solidFill>
                <a:latin typeface="Arial"/>
                <a:ea typeface="Arial"/>
                <a:cs typeface="Arial"/>
                <a:sym typeface="Arial"/>
              </a:endParaRPr>
            </a:p>
          </p:txBody>
        </p:sp>
        <p:sp>
          <p:nvSpPr>
            <p:cNvPr id="15" name="Google Shape;578;p3">
              <a:extLst>
                <a:ext uri="{FF2B5EF4-FFF2-40B4-BE49-F238E27FC236}">
                  <a16:creationId xmlns:a16="http://schemas.microsoft.com/office/drawing/2014/main" id="{064EE30C-E6C8-455B-92B6-DE977D9694F9}"/>
                </a:ext>
              </a:extLst>
            </p:cNvPr>
            <p:cNvSpPr/>
            <p:nvPr/>
          </p:nvSpPr>
          <p:spPr>
            <a:xfrm>
              <a:off x="6157510" y="975641"/>
              <a:ext cx="124244" cy="115546"/>
            </a:xfrm>
            <a:prstGeom prst="ellipse">
              <a:avLst/>
            </a:prstGeom>
            <a:solidFill>
              <a:srgbClr val="FFFFFF"/>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5600">
                <a:solidFill>
                  <a:schemeClr val="lt1"/>
                </a:solidFill>
                <a:latin typeface="Arial"/>
                <a:ea typeface="Arial"/>
                <a:cs typeface="Arial"/>
                <a:sym typeface="Arial"/>
              </a:endParaRPr>
            </a:p>
          </p:txBody>
        </p:sp>
        <p:sp>
          <p:nvSpPr>
            <p:cNvPr id="16" name="Google Shape;579;p3">
              <a:extLst>
                <a:ext uri="{FF2B5EF4-FFF2-40B4-BE49-F238E27FC236}">
                  <a16:creationId xmlns:a16="http://schemas.microsoft.com/office/drawing/2014/main" id="{CC2B1FE9-8C50-43D3-8C9F-235528F7F369}"/>
                </a:ext>
              </a:extLst>
            </p:cNvPr>
            <p:cNvSpPr/>
            <p:nvPr/>
          </p:nvSpPr>
          <p:spPr>
            <a:xfrm>
              <a:off x="6099225" y="1146411"/>
              <a:ext cx="72000" cy="72000"/>
            </a:xfrm>
            <a:prstGeom prst="ellipse">
              <a:avLst/>
            </a:prstGeom>
            <a:solidFill>
              <a:schemeClr val="dk1"/>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5600">
                <a:solidFill>
                  <a:schemeClr val="lt1"/>
                </a:solidFill>
                <a:latin typeface="Arial"/>
                <a:ea typeface="Arial"/>
                <a:cs typeface="Arial"/>
                <a:sym typeface="Arial"/>
              </a:endParaRPr>
            </a:p>
          </p:txBody>
        </p:sp>
        <p:sp>
          <p:nvSpPr>
            <p:cNvPr id="17" name="Google Shape;580;p3">
              <a:extLst>
                <a:ext uri="{FF2B5EF4-FFF2-40B4-BE49-F238E27FC236}">
                  <a16:creationId xmlns:a16="http://schemas.microsoft.com/office/drawing/2014/main" id="{424CA81E-26F5-4EFC-8E1B-6F927EE522E8}"/>
                </a:ext>
              </a:extLst>
            </p:cNvPr>
            <p:cNvSpPr/>
            <p:nvPr/>
          </p:nvSpPr>
          <p:spPr>
            <a:xfrm>
              <a:off x="6502093" y="1117446"/>
              <a:ext cx="289902" cy="114028"/>
            </a:xfrm>
            <a:custGeom>
              <a:avLst/>
              <a:gdLst/>
              <a:ahLst/>
              <a:cxnLst/>
              <a:rect l="l" t="t" r="r" b="b"/>
              <a:pathLst>
                <a:path w="289902" h="114028" extrusionOk="0">
                  <a:moveTo>
                    <a:pt x="0" y="69847"/>
                  </a:moveTo>
                  <a:cubicBezTo>
                    <a:pt x="57520" y="96308"/>
                    <a:pt x="115041" y="122769"/>
                    <a:pt x="138049" y="111264"/>
                  </a:cubicBezTo>
                  <a:cubicBezTo>
                    <a:pt x="161057" y="99759"/>
                    <a:pt x="112740" y="7721"/>
                    <a:pt x="138049" y="818"/>
                  </a:cubicBezTo>
                  <a:cubicBezTo>
                    <a:pt x="163358" y="-6085"/>
                    <a:pt x="226630" y="31881"/>
                    <a:pt x="289902" y="69847"/>
                  </a:cubicBezTo>
                </a:path>
              </a:pathLst>
            </a:custGeom>
            <a:noFill/>
            <a:ln w="381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5600">
                <a:solidFill>
                  <a:schemeClr val="dk1"/>
                </a:solidFill>
                <a:latin typeface="Arial"/>
                <a:ea typeface="Arial"/>
                <a:cs typeface="Arial"/>
                <a:sym typeface="Arial"/>
              </a:endParaRPr>
            </a:p>
          </p:txBody>
        </p:sp>
      </p:grpSp>
      <p:cxnSp>
        <p:nvCxnSpPr>
          <p:cNvPr id="19" name="Google Shape;502;p3">
            <a:extLst>
              <a:ext uri="{FF2B5EF4-FFF2-40B4-BE49-F238E27FC236}">
                <a16:creationId xmlns:a16="http://schemas.microsoft.com/office/drawing/2014/main" id="{2B4F153D-F9EC-43AC-B389-5431B00953C5}"/>
              </a:ext>
            </a:extLst>
          </p:cNvPr>
          <p:cNvCxnSpPr/>
          <p:nvPr/>
        </p:nvCxnSpPr>
        <p:spPr>
          <a:xfrm>
            <a:off x="7839811" y="640962"/>
            <a:ext cx="301052" cy="487"/>
          </a:xfrm>
          <a:prstGeom prst="straightConnector1">
            <a:avLst/>
          </a:prstGeom>
          <a:noFill/>
          <a:ln w="63500" cap="flat" cmpd="sng">
            <a:solidFill>
              <a:srgbClr val="4F81BD"/>
            </a:solidFill>
            <a:prstDash val="solid"/>
            <a:round/>
            <a:headEnd type="none" w="sm" len="sm"/>
            <a:tailEnd type="none" w="sm" len="sm"/>
          </a:ln>
          <a:effectLst>
            <a:outerShdw blurRad="40000" dist="20000" dir="5400000" rotWithShape="0">
              <a:srgbClr val="000000">
                <a:alpha val="37647"/>
              </a:srgbClr>
            </a:outerShdw>
          </a:effectLst>
        </p:spPr>
      </p:cxnSp>
      <p:sp>
        <p:nvSpPr>
          <p:cNvPr id="20" name="Google Shape;503;p3">
            <a:extLst>
              <a:ext uri="{FF2B5EF4-FFF2-40B4-BE49-F238E27FC236}">
                <a16:creationId xmlns:a16="http://schemas.microsoft.com/office/drawing/2014/main" id="{E3228667-4077-4866-9C2D-10219E4A0838}"/>
              </a:ext>
            </a:extLst>
          </p:cNvPr>
          <p:cNvSpPr/>
          <p:nvPr/>
        </p:nvSpPr>
        <p:spPr>
          <a:xfrm>
            <a:off x="8665603" y="462064"/>
            <a:ext cx="800581" cy="330646"/>
          </a:xfrm>
          <a:prstGeom prst="rect">
            <a:avLst/>
          </a:prstGeom>
          <a:gradFill>
            <a:gsLst>
              <a:gs pos="0">
                <a:srgbClr val="F4F3EC"/>
              </a:gs>
              <a:gs pos="10000">
                <a:srgbClr val="F4F3EC"/>
              </a:gs>
              <a:gs pos="97000">
                <a:srgbClr val="000000"/>
              </a:gs>
              <a:gs pos="100000">
                <a:srgbClr val="000000"/>
              </a:gs>
            </a:gsLst>
            <a:lin ang="6060000" scaled="0"/>
          </a:gradFill>
          <a:ln w="9525" cap="flat" cmpd="sng">
            <a:solidFill>
              <a:srgbClr val="4A7DBA"/>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100"/>
              <a:buFont typeface="Lustria"/>
              <a:buNone/>
            </a:pPr>
            <a:endParaRPr sz="1600" b="0" i="0" u="none" strike="noStrike" cap="none">
              <a:solidFill>
                <a:srgbClr val="FFFFFF"/>
              </a:solidFill>
              <a:latin typeface="Arial" panose="020B0604020202020204" pitchFamily="34" charset="0"/>
              <a:ea typeface="Calibri"/>
              <a:cs typeface="Arial" panose="020B0604020202020204" pitchFamily="34" charset="0"/>
              <a:sym typeface="Calibri"/>
            </a:endParaRPr>
          </a:p>
        </p:txBody>
      </p:sp>
      <p:sp>
        <p:nvSpPr>
          <p:cNvPr id="21" name="Google Shape;504;p3">
            <a:extLst>
              <a:ext uri="{FF2B5EF4-FFF2-40B4-BE49-F238E27FC236}">
                <a16:creationId xmlns:a16="http://schemas.microsoft.com/office/drawing/2014/main" id="{1B014317-0A3A-401A-91C1-4D07E0D48133}"/>
              </a:ext>
            </a:extLst>
          </p:cNvPr>
          <p:cNvSpPr txBox="1"/>
          <p:nvPr/>
        </p:nvSpPr>
        <p:spPr>
          <a:xfrm>
            <a:off x="8638778" y="493545"/>
            <a:ext cx="870470" cy="385971"/>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FF"/>
              </a:buClr>
              <a:buSzPts val="1400"/>
              <a:buFont typeface="Calibri"/>
              <a:buNone/>
            </a:pPr>
            <a:r>
              <a:rPr lang="en-US" sz="1600" b="1" i="0" u="none" strike="noStrike" cap="none" dirty="0">
                <a:solidFill>
                  <a:srgbClr val="FFFFFF"/>
                </a:solidFill>
                <a:latin typeface="Arial" panose="020B0604020202020204" pitchFamily="34" charset="0"/>
                <a:ea typeface="Calibri"/>
                <a:cs typeface="Arial" panose="020B0604020202020204" pitchFamily="34" charset="0"/>
                <a:sym typeface="Calibri"/>
              </a:rPr>
              <a:t>tdTomato</a:t>
            </a:r>
            <a:endParaRPr sz="1600" b="1" i="0" u="none" strike="noStrike" cap="none" baseline="30000" dirty="0">
              <a:solidFill>
                <a:srgbClr val="FFFFFF"/>
              </a:solidFill>
              <a:latin typeface="Arial" panose="020B0604020202020204" pitchFamily="34" charset="0"/>
              <a:ea typeface="Calibri"/>
              <a:cs typeface="Arial" panose="020B0604020202020204" pitchFamily="34" charset="0"/>
              <a:sym typeface="Calibri"/>
            </a:endParaRPr>
          </a:p>
        </p:txBody>
      </p:sp>
      <p:cxnSp>
        <p:nvCxnSpPr>
          <p:cNvPr id="22" name="Google Shape;505;p3">
            <a:extLst>
              <a:ext uri="{FF2B5EF4-FFF2-40B4-BE49-F238E27FC236}">
                <a16:creationId xmlns:a16="http://schemas.microsoft.com/office/drawing/2014/main" id="{251B008A-7E0A-4BF6-9A34-0A70FC876AEF}"/>
              </a:ext>
            </a:extLst>
          </p:cNvPr>
          <p:cNvCxnSpPr/>
          <p:nvPr/>
        </p:nvCxnSpPr>
        <p:spPr>
          <a:xfrm>
            <a:off x="9471059" y="639793"/>
            <a:ext cx="215038" cy="487"/>
          </a:xfrm>
          <a:prstGeom prst="straightConnector1">
            <a:avLst/>
          </a:prstGeom>
          <a:noFill/>
          <a:ln w="63500" cap="flat" cmpd="sng">
            <a:solidFill>
              <a:srgbClr val="4F81BD"/>
            </a:solidFill>
            <a:prstDash val="solid"/>
            <a:round/>
            <a:headEnd type="none" w="sm" len="sm"/>
            <a:tailEnd type="none" w="sm" len="sm"/>
          </a:ln>
          <a:effectLst>
            <a:outerShdw blurRad="40000" dist="20000" dir="5400000" rotWithShape="0">
              <a:srgbClr val="000000">
                <a:alpha val="37647"/>
              </a:srgbClr>
            </a:outerShdw>
          </a:effectLst>
        </p:spPr>
      </p:cxnSp>
      <p:sp>
        <p:nvSpPr>
          <p:cNvPr id="23" name="Google Shape;506;p3">
            <a:extLst>
              <a:ext uri="{FF2B5EF4-FFF2-40B4-BE49-F238E27FC236}">
                <a16:creationId xmlns:a16="http://schemas.microsoft.com/office/drawing/2014/main" id="{2A7DC376-A6FC-4804-9E3C-A88B826812B9}"/>
              </a:ext>
            </a:extLst>
          </p:cNvPr>
          <p:cNvSpPr/>
          <p:nvPr/>
        </p:nvSpPr>
        <p:spPr>
          <a:xfrm rot="5400000" flipH="1">
            <a:off x="8426049" y="559510"/>
            <a:ext cx="328797" cy="138052"/>
          </a:xfrm>
          <a:prstGeom prst="triangle">
            <a:avLst>
              <a:gd name="adj" fmla="val 50000"/>
            </a:avLst>
          </a:prstGeom>
          <a:gradFill>
            <a:gsLst>
              <a:gs pos="0">
                <a:srgbClr val="3E7FCD"/>
              </a:gs>
              <a:gs pos="100000">
                <a:srgbClr val="96C0FF"/>
              </a:gs>
            </a:gsLst>
            <a:lin ang="16200000" scaled="0"/>
          </a:gradFill>
          <a:ln w="9525" cap="flat" cmpd="sng">
            <a:solidFill>
              <a:srgbClr val="4A7DBA"/>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100"/>
              <a:buFont typeface="Lustria"/>
              <a:buNone/>
            </a:pPr>
            <a:endParaRPr sz="1600" b="0" i="0" u="none" strike="noStrike" cap="none">
              <a:solidFill>
                <a:srgbClr val="FFFFFF"/>
              </a:solidFill>
              <a:latin typeface="Arial" panose="020B0604020202020204" pitchFamily="34" charset="0"/>
              <a:ea typeface="Calibri"/>
              <a:cs typeface="Arial" panose="020B0604020202020204" pitchFamily="34" charset="0"/>
              <a:sym typeface="Calibri"/>
            </a:endParaRPr>
          </a:p>
        </p:txBody>
      </p:sp>
      <p:sp>
        <p:nvSpPr>
          <p:cNvPr id="24" name="Google Shape;507;p3">
            <a:extLst>
              <a:ext uri="{FF2B5EF4-FFF2-40B4-BE49-F238E27FC236}">
                <a16:creationId xmlns:a16="http://schemas.microsoft.com/office/drawing/2014/main" id="{D6642872-DF6A-47E4-8B2B-ADF4E015088D}"/>
              </a:ext>
            </a:extLst>
          </p:cNvPr>
          <p:cNvSpPr/>
          <p:nvPr/>
        </p:nvSpPr>
        <p:spPr>
          <a:xfrm>
            <a:off x="8289585" y="470494"/>
            <a:ext cx="233855" cy="328574"/>
          </a:xfrm>
          <a:prstGeom prst="noSmoking">
            <a:avLst>
              <a:gd name="adj" fmla="val 18750"/>
            </a:avLst>
          </a:prstGeom>
          <a:solidFill>
            <a:srgbClr val="FF8000"/>
          </a:solidFill>
          <a:ln>
            <a:noFill/>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100"/>
              <a:buFont typeface="Lustria"/>
              <a:buNone/>
            </a:pPr>
            <a:endParaRPr sz="1600" b="0" i="0" u="none" strike="noStrike" cap="none">
              <a:solidFill>
                <a:srgbClr val="FFFFFF"/>
              </a:solidFill>
              <a:latin typeface="Arial" panose="020B0604020202020204" pitchFamily="34" charset="0"/>
              <a:ea typeface="Calibri"/>
              <a:cs typeface="Arial" panose="020B0604020202020204" pitchFamily="34" charset="0"/>
              <a:sym typeface="Calibri"/>
            </a:endParaRPr>
          </a:p>
        </p:txBody>
      </p:sp>
      <p:sp>
        <p:nvSpPr>
          <p:cNvPr id="25" name="Google Shape;508;p3">
            <a:extLst>
              <a:ext uri="{FF2B5EF4-FFF2-40B4-BE49-F238E27FC236}">
                <a16:creationId xmlns:a16="http://schemas.microsoft.com/office/drawing/2014/main" id="{AC09B800-0352-4B24-8573-D4DC13805428}"/>
              </a:ext>
            </a:extLst>
          </p:cNvPr>
          <p:cNvSpPr/>
          <p:nvPr/>
        </p:nvSpPr>
        <p:spPr>
          <a:xfrm rot="5400000" flipH="1">
            <a:off x="8056162" y="559510"/>
            <a:ext cx="328797" cy="138052"/>
          </a:xfrm>
          <a:prstGeom prst="triangle">
            <a:avLst>
              <a:gd name="adj" fmla="val 50000"/>
            </a:avLst>
          </a:prstGeom>
          <a:gradFill>
            <a:gsLst>
              <a:gs pos="0">
                <a:srgbClr val="3E7FCD"/>
              </a:gs>
              <a:gs pos="100000">
                <a:srgbClr val="96C0FF"/>
              </a:gs>
            </a:gsLst>
            <a:lin ang="16200000" scaled="0"/>
          </a:gradFill>
          <a:ln w="9525" cap="flat" cmpd="sng">
            <a:solidFill>
              <a:srgbClr val="4A7DBA"/>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100"/>
              <a:buFont typeface="Lustria"/>
              <a:buNone/>
            </a:pPr>
            <a:endParaRPr sz="1600" b="0" i="0" u="none" strike="noStrike" cap="none">
              <a:solidFill>
                <a:srgbClr val="FFFFFF"/>
              </a:solidFill>
              <a:latin typeface="Arial" panose="020B0604020202020204" pitchFamily="34" charset="0"/>
              <a:ea typeface="Calibri"/>
              <a:cs typeface="Arial" panose="020B0604020202020204" pitchFamily="34" charset="0"/>
              <a:sym typeface="Calibri"/>
            </a:endParaRPr>
          </a:p>
        </p:txBody>
      </p:sp>
      <p:sp>
        <p:nvSpPr>
          <p:cNvPr id="26" name="Google Shape;509;p3">
            <a:extLst>
              <a:ext uri="{FF2B5EF4-FFF2-40B4-BE49-F238E27FC236}">
                <a16:creationId xmlns:a16="http://schemas.microsoft.com/office/drawing/2014/main" id="{4E0122A1-2A8F-4A7F-8384-42F13F070AF8}"/>
              </a:ext>
            </a:extLst>
          </p:cNvPr>
          <p:cNvSpPr txBox="1"/>
          <p:nvPr/>
        </p:nvSpPr>
        <p:spPr>
          <a:xfrm>
            <a:off x="7648260" y="748202"/>
            <a:ext cx="1431030" cy="347374"/>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dk1"/>
              </a:buClr>
              <a:buSzPts val="1200"/>
              <a:buFont typeface="Calibri"/>
              <a:buNone/>
            </a:pPr>
            <a:r>
              <a:rPr lang="en-US" sz="1400" b="1" i="0" u="none" strike="noStrike" cap="none" dirty="0" err="1">
                <a:solidFill>
                  <a:schemeClr val="dk1"/>
                </a:solidFill>
                <a:latin typeface="Arial" panose="020B0604020202020204" pitchFamily="34" charset="0"/>
                <a:ea typeface="Calibri"/>
                <a:cs typeface="Arial" panose="020B0604020202020204" pitchFamily="34" charset="0"/>
                <a:sym typeface="Calibri"/>
              </a:rPr>
              <a:t>loxP</a:t>
            </a:r>
            <a:r>
              <a:rPr lang="en-US" sz="1400" b="1" i="0" u="none" strike="noStrike" cap="none" dirty="0">
                <a:solidFill>
                  <a:schemeClr val="dk1"/>
                </a:solidFill>
                <a:latin typeface="Arial" panose="020B0604020202020204" pitchFamily="34" charset="0"/>
                <a:ea typeface="Calibri"/>
                <a:cs typeface="Arial" panose="020B0604020202020204" pitchFamily="34" charset="0"/>
                <a:sym typeface="Calibri"/>
              </a:rPr>
              <a:t> </a:t>
            </a:r>
            <a:r>
              <a:rPr lang="en-US" sz="1400" b="1" i="0" u="none" strike="noStrike" cap="none" dirty="0">
                <a:solidFill>
                  <a:srgbClr val="FF8000"/>
                </a:solidFill>
                <a:latin typeface="Arial" panose="020B0604020202020204" pitchFamily="34" charset="0"/>
                <a:ea typeface="Calibri"/>
                <a:cs typeface="Arial" panose="020B0604020202020204" pitchFamily="34" charset="0"/>
                <a:sym typeface="Calibri"/>
              </a:rPr>
              <a:t>Stop</a:t>
            </a:r>
            <a:r>
              <a:rPr lang="en-US" sz="1400" b="1" i="0" u="none" strike="noStrike" cap="none" dirty="0">
                <a:solidFill>
                  <a:srgbClr val="000000"/>
                </a:solidFill>
                <a:latin typeface="Arial" panose="020B0604020202020204" pitchFamily="34" charset="0"/>
                <a:ea typeface="Calibri"/>
                <a:cs typeface="Arial" panose="020B0604020202020204" pitchFamily="34" charset="0"/>
                <a:sym typeface="Calibri"/>
              </a:rPr>
              <a:t> </a:t>
            </a:r>
            <a:r>
              <a:rPr lang="en-US" sz="1400" b="1" i="0" u="none" strike="noStrike" cap="none" dirty="0" err="1">
                <a:solidFill>
                  <a:srgbClr val="000000"/>
                </a:solidFill>
                <a:latin typeface="Arial" panose="020B0604020202020204" pitchFamily="34" charset="0"/>
                <a:ea typeface="Calibri"/>
                <a:cs typeface="Arial" panose="020B0604020202020204" pitchFamily="34" charset="0"/>
                <a:sym typeface="Calibri"/>
              </a:rPr>
              <a:t>loxP</a:t>
            </a:r>
            <a:endParaRPr sz="1400" b="1" i="0" u="none" strike="noStrike" cap="none" dirty="0">
              <a:solidFill>
                <a:srgbClr val="000000"/>
              </a:solidFill>
              <a:latin typeface="Arial" panose="020B0604020202020204" pitchFamily="34" charset="0"/>
              <a:ea typeface="Calibri"/>
              <a:cs typeface="Arial" panose="020B0604020202020204" pitchFamily="34" charset="0"/>
              <a:sym typeface="Calibri"/>
            </a:endParaRPr>
          </a:p>
        </p:txBody>
      </p:sp>
      <p:grpSp>
        <p:nvGrpSpPr>
          <p:cNvPr id="27" name="Google Shape;510;p3">
            <a:extLst>
              <a:ext uri="{FF2B5EF4-FFF2-40B4-BE49-F238E27FC236}">
                <a16:creationId xmlns:a16="http://schemas.microsoft.com/office/drawing/2014/main" id="{557D8C81-1B35-4464-A9BD-D34C7FC7FBB4}"/>
              </a:ext>
            </a:extLst>
          </p:cNvPr>
          <p:cNvGrpSpPr/>
          <p:nvPr/>
        </p:nvGrpSpPr>
        <p:grpSpPr>
          <a:xfrm>
            <a:off x="8098247" y="1787124"/>
            <a:ext cx="1572581" cy="652596"/>
            <a:chOff x="2010338" y="3893520"/>
            <a:chExt cx="2787142" cy="886745"/>
          </a:xfrm>
        </p:grpSpPr>
        <p:cxnSp>
          <p:nvCxnSpPr>
            <p:cNvPr id="81" name="Google Shape;511;p3">
              <a:extLst>
                <a:ext uri="{FF2B5EF4-FFF2-40B4-BE49-F238E27FC236}">
                  <a16:creationId xmlns:a16="http://schemas.microsoft.com/office/drawing/2014/main" id="{551EA77F-658F-422B-971B-729F76282686}"/>
                </a:ext>
              </a:extLst>
            </p:cNvPr>
            <p:cNvCxnSpPr/>
            <p:nvPr/>
          </p:nvCxnSpPr>
          <p:spPr>
            <a:xfrm>
              <a:off x="2010338" y="4421725"/>
              <a:ext cx="640080" cy="1588"/>
            </a:xfrm>
            <a:prstGeom prst="straightConnector1">
              <a:avLst/>
            </a:prstGeom>
            <a:noFill/>
            <a:ln w="63500" cap="flat" cmpd="sng">
              <a:solidFill>
                <a:srgbClr val="4F81BD"/>
              </a:solidFill>
              <a:prstDash val="solid"/>
              <a:round/>
              <a:headEnd type="none" w="sm" len="sm"/>
              <a:tailEnd type="none" w="sm" len="sm"/>
            </a:ln>
            <a:effectLst>
              <a:outerShdw blurRad="40000" dist="20000" dir="5400000" rotWithShape="0">
                <a:srgbClr val="000000">
                  <a:alpha val="37647"/>
                </a:srgbClr>
              </a:outerShdw>
            </a:effectLst>
          </p:spPr>
        </p:cxnSp>
        <p:grpSp>
          <p:nvGrpSpPr>
            <p:cNvPr id="82" name="Google Shape;512;p3">
              <a:extLst>
                <a:ext uri="{FF2B5EF4-FFF2-40B4-BE49-F238E27FC236}">
                  <a16:creationId xmlns:a16="http://schemas.microsoft.com/office/drawing/2014/main" id="{D5E621DB-2A8C-421D-B6C6-6222FCA9BA2A}"/>
                </a:ext>
              </a:extLst>
            </p:cNvPr>
            <p:cNvGrpSpPr/>
            <p:nvPr/>
          </p:nvGrpSpPr>
          <p:grpSpPr>
            <a:xfrm>
              <a:off x="2839681" y="3893520"/>
              <a:ext cx="1957799" cy="886745"/>
              <a:chOff x="2632321" y="3893520"/>
              <a:chExt cx="1957799" cy="886745"/>
            </a:xfrm>
          </p:grpSpPr>
          <p:cxnSp>
            <p:nvCxnSpPr>
              <p:cNvPr id="84" name="Google Shape;513;p3">
                <a:extLst>
                  <a:ext uri="{FF2B5EF4-FFF2-40B4-BE49-F238E27FC236}">
                    <a16:creationId xmlns:a16="http://schemas.microsoft.com/office/drawing/2014/main" id="{980FDD5D-A64E-4511-9A81-6476225716B5}"/>
                  </a:ext>
                </a:extLst>
              </p:cNvPr>
              <p:cNvCxnSpPr>
                <a:stCxn id="85" idx="1"/>
              </p:cNvCxnSpPr>
              <p:nvPr/>
            </p:nvCxnSpPr>
            <p:spPr>
              <a:xfrm rot="10800000">
                <a:off x="2703883" y="3893580"/>
                <a:ext cx="1500" cy="509700"/>
              </a:xfrm>
              <a:prstGeom prst="straightConnector1">
                <a:avLst/>
              </a:prstGeom>
              <a:noFill/>
              <a:ln w="63500" cap="flat" cmpd="sng">
                <a:solidFill>
                  <a:schemeClr val="dk1"/>
                </a:solidFill>
                <a:prstDash val="solid"/>
                <a:round/>
                <a:headEnd type="none" w="sm" len="sm"/>
                <a:tailEnd type="none" w="sm" len="sm"/>
              </a:ln>
              <a:effectLst>
                <a:outerShdw blurRad="40000" dist="20000" dir="5400000" rotWithShape="0">
                  <a:srgbClr val="000000">
                    <a:alpha val="37647"/>
                  </a:srgbClr>
                </a:outerShdw>
              </a:effectLst>
            </p:spPr>
          </p:cxnSp>
          <p:sp>
            <p:nvSpPr>
              <p:cNvPr id="85" name="Google Shape;514;p3">
                <a:extLst>
                  <a:ext uri="{FF2B5EF4-FFF2-40B4-BE49-F238E27FC236}">
                    <a16:creationId xmlns:a16="http://schemas.microsoft.com/office/drawing/2014/main" id="{B4266E82-3583-4B5E-8434-BCF826C28876}"/>
                  </a:ext>
                </a:extLst>
              </p:cNvPr>
              <p:cNvSpPr/>
              <p:nvPr/>
            </p:nvSpPr>
            <p:spPr>
              <a:xfrm>
                <a:off x="2705383" y="4178640"/>
                <a:ext cx="1418897" cy="449280"/>
              </a:xfrm>
              <a:prstGeom prst="rect">
                <a:avLst/>
              </a:prstGeom>
              <a:gradFill>
                <a:gsLst>
                  <a:gs pos="0">
                    <a:srgbClr val="FF0000"/>
                  </a:gs>
                  <a:gs pos="50000">
                    <a:srgbClr val="FF0000"/>
                  </a:gs>
                  <a:gs pos="100000">
                    <a:srgbClr val="538CD5"/>
                  </a:gs>
                </a:gsLst>
                <a:lin ang="16200000" scaled="0"/>
              </a:gradFill>
              <a:ln w="9525" cap="flat" cmpd="sng">
                <a:solidFill>
                  <a:srgbClr val="4A7DBA"/>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400"/>
                  <a:buFont typeface="Lustria"/>
                  <a:buNone/>
                </a:pPr>
                <a:endParaRPr sz="1600" b="0" i="0" u="none" strike="noStrike" cap="none">
                  <a:solidFill>
                    <a:srgbClr val="FFFFFF"/>
                  </a:solidFill>
                  <a:latin typeface="Arial" panose="020B0604020202020204" pitchFamily="34" charset="0"/>
                  <a:ea typeface="Calibri"/>
                  <a:cs typeface="Arial" panose="020B0604020202020204" pitchFamily="34" charset="0"/>
                  <a:sym typeface="Calibri"/>
                </a:endParaRPr>
              </a:p>
            </p:txBody>
          </p:sp>
          <p:sp>
            <p:nvSpPr>
              <p:cNvPr id="86" name="Google Shape;515;p3">
                <a:extLst>
                  <a:ext uri="{FF2B5EF4-FFF2-40B4-BE49-F238E27FC236}">
                    <a16:creationId xmlns:a16="http://schemas.microsoft.com/office/drawing/2014/main" id="{C1662F42-0809-44CC-8646-75CEEF156004}"/>
                  </a:ext>
                </a:extLst>
              </p:cNvPr>
              <p:cNvSpPr txBox="1"/>
              <p:nvPr/>
            </p:nvSpPr>
            <p:spPr>
              <a:xfrm>
                <a:off x="2632321" y="4255810"/>
                <a:ext cx="1550140" cy="524455"/>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FF"/>
                  </a:buClr>
                  <a:buSzPts val="1400"/>
                  <a:buFont typeface="Calibri"/>
                  <a:buNone/>
                </a:pPr>
                <a:r>
                  <a:rPr lang="en-US" sz="1600" b="1" i="0" u="none" strike="noStrike" cap="none" dirty="0">
                    <a:solidFill>
                      <a:srgbClr val="FFFFFF"/>
                    </a:solidFill>
                    <a:latin typeface="Arial" panose="020B0604020202020204" pitchFamily="34" charset="0"/>
                    <a:ea typeface="Calibri"/>
                    <a:cs typeface="Arial" panose="020B0604020202020204" pitchFamily="34" charset="0"/>
                    <a:sym typeface="Calibri"/>
                  </a:rPr>
                  <a:t>tdTomato</a:t>
                </a:r>
                <a:endParaRPr sz="1600" b="1" i="0" u="none" strike="noStrike" cap="none" baseline="30000" dirty="0">
                  <a:solidFill>
                    <a:srgbClr val="FFFFFF"/>
                  </a:solidFill>
                  <a:latin typeface="Arial" panose="020B0604020202020204" pitchFamily="34" charset="0"/>
                  <a:ea typeface="Calibri"/>
                  <a:cs typeface="Arial" panose="020B0604020202020204" pitchFamily="34" charset="0"/>
                  <a:sym typeface="Calibri"/>
                </a:endParaRPr>
              </a:p>
            </p:txBody>
          </p:sp>
          <p:cxnSp>
            <p:nvCxnSpPr>
              <p:cNvPr id="87" name="Google Shape;516;p3">
                <a:extLst>
                  <a:ext uri="{FF2B5EF4-FFF2-40B4-BE49-F238E27FC236}">
                    <a16:creationId xmlns:a16="http://schemas.microsoft.com/office/drawing/2014/main" id="{449ED0B9-6CE0-43E8-9937-A77F1F044735}"/>
                  </a:ext>
                </a:extLst>
              </p:cNvPr>
              <p:cNvCxnSpPr/>
              <p:nvPr/>
            </p:nvCxnSpPr>
            <p:spPr>
              <a:xfrm>
                <a:off x="4132920" y="4420137"/>
                <a:ext cx="457200" cy="1588"/>
              </a:xfrm>
              <a:prstGeom prst="straightConnector1">
                <a:avLst/>
              </a:prstGeom>
              <a:noFill/>
              <a:ln w="63500" cap="flat" cmpd="sng">
                <a:solidFill>
                  <a:srgbClr val="4F81BD"/>
                </a:solidFill>
                <a:prstDash val="solid"/>
                <a:round/>
                <a:headEnd type="none" w="sm" len="sm"/>
                <a:tailEnd type="none" w="sm" len="sm"/>
              </a:ln>
              <a:effectLst>
                <a:outerShdw blurRad="40000" dist="20000" dir="5400000" rotWithShape="0">
                  <a:srgbClr val="000000">
                    <a:alpha val="37647"/>
                  </a:srgbClr>
                </a:outerShdw>
              </a:effectLst>
            </p:spPr>
          </p:cxnSp>
          <p:cxnSp>
            <p:nvCxnSpPr>
              <p:cNvPr id="88" name="Google Shape;517;p3">
                <a:extLst>
                  <a:ext uri="{FF2B5EF4-FFF2-40B4-BE49-F238E27FC236}">
                    <a16:creationId xmlns:a16="http://schemas.microsoft.com/office/drawing/2014/main" id="{DFCA9CCF-9306-4F82-B62D-FADD8A4B1FD0}"/>
                  </a:ext>
                </a:extLst>
              </p:cNvPr>
              <p:cNvCxnSpPr/>
              <p:nvPr/>
            </p:nvCxnSpPr>
            <p:spPr>
              <a:xfrm>
                <a:off x="2674336" y="3893520"/>
                <a:ext cx="1408176" cy="1588"/>
              </a:xfrm>
              <a:prstGeom prst="straightConnector1">
                <a:avLst/>
              </a:prstGeom>
              <a:noFill/>
              <a:ln w="63500" cap="flat" cmpd="sng">
                <a:solidFill>
                  <a:schemeClr val="dk1"/>
                </a:solidFill>
                <a:prstDash val="solid"/>
                <a:round/>
                <a:headEnd type="none" w="sm" len="sm"/>
                <a:tailEnd type="stealth" w="med" len="med"/>
              </a:ln>
              <a:effectLst>
                <a:outerShdw blurRad="40000" dist="20000" dir="5400000" rotWithShape="0">
                  <a:srgbClr val="000000">
                    <a:alpha val="37647"/>
                  </a:srgbClr>
                </a:outerShdw>
              </a:effectLst>
            </p:spPr>
          </p:cxnSp>
        </p:grpSp>
        <p:sp>
          <p:nvSpPr>
            <p:cNvPr id="83" name="Google Shape;518;p3">
              <a:extLst>
                <a:ext uri="{FF2B5EF4-FFF2-40B4-BE49-F238E27FC236}">
                  <a16:creationId xmlns:a16="http://schemas.microsoft.com/office/drawing/2014/main" id="{B5541D37-B6E0-4EBC-A10D-FE9BF1143A4B}"/>
                </a:ext>
              </a:extLst>
            </p:cNvPr>
            <p:cNvSpPr/>
            <p:nvPr/>
          </p:nvSpPr>
          <p:spPr>
            <a:xfrm rot="5400000" flipH="1">
              <a:off x="2556154" y="4282503"/>
              <a:ext cx="446768" cy="244673"/>
            </a:xfrm>
            <a:prstGeom prst="triangle">
              <a:avLst>
                <a:gd name="adj" fmla="val 50000"/>
              </a:avLst>
            </a:prstGeom>
            <a:gradFill>
              <a:gsLst>
                <a:gs pos="0">
                  <a:srgbClr val="3E7FCD"/>
                </a:gs>
                <a:gs pos="100000">
                  <a:srgbClr val="96C0FF"/>
                </a:gs>
              </a:gsLst>
              <a:lin ang="16200000" scaled="0"/>
            </a:gradFill>
            <a:ln w="9525" cap="flat" cmpd="sng">
              <a:solidFill>
                <a:srgbClr val="4A7DBA"/>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100"/>
                <a:buFont typeface="Lustria"/>
                <a:buNone/>
              </a:pPr>
              <a:endParaRPr sz="1600" b="0" i="0" u="none" strike="noStrike" cap="none">
                <a:solidFill>
                  <a:srgbClr val="FFFFFF"/>
                </a:solidFill>
                <a:latin typeface="Arial" panose="020B0604020202020204" pitchFamily="34" charset="0"/>
                <a:ea typeface="Calibri"/>
                <a:cs typeface="Arial" panose="020B0604020202020204" pitchFamily="34" charset="0"/>
                <a:sym typeface="Calibri"/>
              </a:endParaRPr>
            </a:p>
          </p:txBody>
        </p:sp>
      </p:grpSp>
      <p:grpSp>
        <p:nvGrpSpPr>
          <p:cNvPr id="28" name="Google Shape;519;p3">
            <a:extLst>
              <a:ext uri="{FF2B5EF4-FFF2-40B4-BE49-F238E27FC236}">
                <a16:creationId xmlns:a16="http://schemas.microsoft.com/office/drawing/2014/main" id="{C1AB1D0F-B802-4FE8-87AC-3FA1114F002A}"/>
              </a:ext>
            </a:extLst>
          </p:cNvPr>
          <p:cNvGrpSpPr/>
          <p:nvPr/>
        </p:nvGrpSpPr>
        <p:grpSpPr>
          <a:xfrm>
            <a:off x="10296952" y="2086120"/>
            <a:ext cx="815765" cy="561947"/>
            <a:chOff x="8326669" y="26026486"/>
            <a:chExt cx="1508879" cy="796743"/>
          </a:xfrm>
        </p:grpSpPr>
        <p:sp>
          <p:nvSpPr>
            <p:cNvPr id="79" name="Google Shape;520;p3">
              <a:extLst>
                <a:ext uri="{FF2B5EF4-FFF2-40B4-BE49-F238E27FC236}">
                  <a16:creationId xmlns:a16="http://schemas.microsoft.com/office/drawing/2014/main" id="{708AD09F-FFCE-4C6B-90B6-F6DBA3EFCDB6}"/>
                </a:ext>
              </a:extLst>
            </p:cNvPr>
            <p:cNvSpPr/>
            <p:nvPr/>
          </p:nvSpPr>
          <p:spPr>
            <a:xfrm>
              <a:off x="8326669" y="26026486"/>
              <a:ext cx="1508879" cy="796743"/>
            </a:xfrm>
            <a:prstGeom prst="ellipse">
              <a:avLst/>
            </a:prstGeom>
            <a:gradFill>
              <a:gsLst>
                <a:gs pos="0">
                  <a:srgbClr val="FF0000"/>
                </a:gs>
                <a:gs pos="50000">
                  <a:srgbClr val="FF0000"/>
                </a:gs>
                <a:gs pos="100000">
                  <a:srgbClr val="96C0FF"/>
                </a:gs>
              </a:gsLst>
              <a:lin ang="5400000" scaled="0"/>
            </a:gradFill>
            <a:ln w="9525" cap="flat" cmpd="sng">
              <a:solidFill>
                <a:srgbClr val="4A7DBA"/>
              </a:solidFill>
              <a:prstDash val="solid"/>
              <a:round/>
              <a:headEnd type="none" w="sm" len="sm"/>
              <a:tailEnd type="none" w="sm" len="sm"/>
            </a:ln>
            <a:effectLst>
              <a:outerShdw blurRad="50800" dist="25400" dir="6600000" sx="102000" sy="102000" rotWithShape="0">
                <a:srgbClr val="000000">
                  <a:alpha val="3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600" dirty="0">
                <a:solidFill>
                  <a:schemeClr val="lt1"/>
                </a:solidFill>
                <a:latin typeface="Arial" panose="020B0604020202020204" pitchFamily="34" charset="0"/>
                <a:ea typeface="Calibri"/>
                <a:cs typeface="Arial" panose="020B0604020202020204" pitchFamily="34" charset="0"/>
                <a:sym typeface="Calibri"/>
              </a:endParaRPr>
            </a:p>
          </p:txBody>
        </p:sp>
        <p:sp>
          <p:nvSpPr>
            <p:cNvPr id="80" name="Google Shape;521;p3">
              <a:extLst>
                <a:ext uri="{FF2B5EF4-FFF2-40B4-BE49-F238E27FC236}">
                  <a16:creationId xmlns:a16="http://schemas.microsoft.com/office/drawing/2014/main" id="{0CE3B303-6B9C-4D51-94CB-BD9CC0843EAB}"/>
                </a:ext>
              </a:extLst>
            </p:cNvPr>
            <p:cNvSpPr/>
            <p:nvPr/>
          </p:nvSpPr>
          <p:spPr>
            <a:xfrm>
              <a:off x="8725403" y="26282557"/>
              <a:ext cx="713929" cy="506808"/>
            </a:xfrm>
            <a:prstGeom prst="ellipse">
              <a:avLst/>
            </a:prstGeom>
            <a:blipFill rotWithShape="1">
              <a:blip r:embed="rId3" cstate="print">
                <a:alphaModFix/>
                <a:extLst>
                  <a:ext uri="{28A0092B-C50C-407E-A947-70E740481C1C}">
                    <a14:useLocalDpi xmlns:a14="http://schemas.microsoft.com/office/drawing/2010/main"/>
                  </a:ext>
                </a:extLst>
              </a:blip>
              <a:tile tx="0" ty="0" sx="50000" sy="50000" flip="none" algn="tl"/>
            </a:blipFill>
            <a:ln w="9525" cap="flat" cmpd="sng">
              <a:solidFill>
                <a:srgbClr val="4A7DBA"/>
              </a:solidFill>
              <a:prstDash val="solid"/>
              <a:round/>
              <a:headEnd type="none" w="sm" len="sm"/>
              <a:tailEnd type="none" w="sm" len="sm"/>
            </a:ln>
            <a:effectLst>
              <a:outerShdw blurRad="50800" dist="25400" dir="6600000" sx="102000" sy="102000" rotWithShape="0">
                <a:srgbClr val="000000">
                  <a:alpha val="3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600">
                <a:solidFill>
                  <a:schemeClr val="lt1"/>
                </a:solidFill>
                <a:latin typeface="Arial" panose="020B0604020202020204" pitchFamily="34" charset="0"/>
                <a:ea typeface="Calibri"/>
                <a:cs typeface="Arial" panose="020B0604020202020204" pitchFamily="34" charset="0"/>
                <a:sym typeface="Calibri"/>
              </a:endParaRPr>
            </a:p>
          </p:txBody>
        </p:sp>
      </p:grpSp>
      <p:grpSp>
        <p:nvGrpSpPr>
          <p:cNvPr id="29" name="Google Shape;522;p3">
            <a:extLst>
              <a:ext uri="{FF2B5EF4-FFF2-40B4-BE49-F238E27FC236}">
                <a16:creationId xmlns:a16="http://schemas.microsoft.com/office/drawing/2014/main" id="{745C63F6-DE40-44DE-B783-422AD0809623}"/>
              </a:ext>
            </a:extLst>
          </p:cNvPr>
          <p:cNvGrpSpPr/>
          <p:nvPr/>
        </p:nvGrpSpPr>
        <p:grpSpPr>
          <a:xfrm>
            <a:off x="10303393" y="624959"/>
            <a:ext cx="815765" cy="561947"/>
            <a:chOff x="8326667" y="26026486"/>
            <a:chExt cx="1508879" cy="796743"/>
          </a:xfrm>
        </p:grpSpPr>
        <p:sp>
          <p:nvSpPr>
            <p:cNvPr id="77" name="Google Shape;523;p3">
              <a:extLst>
                <a:ext uri="{FF2B5EF4-FFF2-40B4-BE49-F238E27FC236}">
                  <a16:creationId xmlns:a16="http://schemas.microsoft.com/office/drawing/2014/main" id="{33D20393-DA0D-4075-A305-1BEEFACF3F03}"/>
                </a:ext>
              </a:extLst>
            </p:cNvPr>
            <p:cNvSpPr/>
            <p:nvPr/>
          </p:nvSpPr>
          <p:spPr>
            <a:xfrm>
              <a:off x="8326667" y="26026486"/>
              <a:ext cx="1508879" cy="796743"/>
            </a:xfrm>
            <a:prstGeom prst="ellipse">
              <a:avLst/>
            </a:prstGeom>
            <a:gradFill>
              <a:gsLst>
                <a:gs pos="0">
                  <a:srgbClr val="93B3D7"/>
                </a:gs>
                <a:gs pos="50000">
                  <a:srgbClr val="93B3D7"/>
                </a:gs>
                <a:gs pos="100000">
                  <a:srgbClr val="96C0FF"/>
                </a:gs>
              </a:gsLst>
              <a:lin ang="0" scaled="0"/>
            </a:gradFill>
            <a:ln w="9525" cap="flat" cmpd="sng">
              <a:solidFill>
                <a:srgbClr val="4A7DBA"/>
              </a:solidFill>
              <a:prstDash val="solid"/>
              <a:round/>
              <a:headEnd type="none" w="sm" len="sm"/>
              <a:tailEnd type="none" w="sm" len="sm"/>
            </a:ln>
            <a:effectLst>
              <a:outerShdw blurRad="50800" dist="25400" dir="6600000" sx="102000" sy="102000" rotWithShape="0">
                <a:srgbClr val="000000">
                  <a:alpha val="3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600">
                <a:solidFill>
                  <a:schemeClr val="lt1"/>
                </a:solidFill>
                <a:latin typeface="Arial" panose="020B0604020202020204" pitchFamily="34" charset="0"/>
                <a:ea typeface="Calibri"/>
                <a:cs typeface="Arial" panose="020B0604020202020204" pitchFamily="34" charset="0"/>
                <a:sym typeface="Calibri"/>
              </a:endParaRPr>
            </a:p>
          </p:txBody>
        </p:sp>
        <p:sp>
          <p:nvSpPr>
            <p:cNvPr id="78" name="Google Shape;524;p3">
              <a:extLst>
                <a:ext uri="{FF2B5EF4-FFF2-40B4-BE49-F238E27FC236}">
                  <a16:creationId xmlns:a16="http://schemas.microsoft.com/office/drawing/2014/main" id="{39E6926D-CF68-45AA-9C76-12A0C1081678}"/>
                </a:ext>
              </a:extLst>
            </p:cNvPr>
            <p:cNvSpPr/>
            <p:nvPr/>
          </p:nvSpPr>
          <p:spPr>
            <a:xfrm>
              <a:off x="8725403" y="26282557"/>
              <a:ext cx="713929" cy="506808"/>
            </a:xfrm>
            <a:prstGeom prst="ellipse">
              <a:avLst/>
            </a:prstGeom>
            <a:blipFill rotWithShape="1">
              <a:blip r:embed="rId3" cstate="print">
                <a:alphaModFix/>
                <a:extLst>
                  <a:ext uri="{28A0092B-C50C-407E-A947-70E740481C1C}">
                    <a14:useLocalDpi xmlns:a14="http://schemas.microsoft.com/office/drawing/2010/main"/>
                  </a:ext>
                </a:extLst>
              </a:blip>
              <a:tile tx="0" ty="0" sx="50000" sy="50000" flip="none" algn="tl"/>
            </a:blipFill>
            <a:ln w="9525" cap="flat" cmpd="sng">
              <a:solidFill>
                <a:srgbClr val="4A7DBA"/>
              </a:solidFill>
              <a:prstDash val="solid"/>
              <a:round/>
              <a:headEnd type="none" w="sm" len="sm"/>
              <a:tailEnd type="none" w="sm" len="sm"/>
            </a:ln>
            <a:effectLst>
              <a:outerShdw blurRad="50800" dist="25400" dir="6600000" sx="102000" sy="102000" rotWithShape="0">
                <a:srgbClr val="000000">
                  <a:alpha val="3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600">
                <a:solidFill>
                  <a:schemeClr val="lt1"/>
                </a:solidFill>
                <a:latin typeface="Arial" panose="020B0604020202020204" pitchFamily="34" charset="0"/>
                <a:ea typeface="Calibri"/>
                <a:cs typeface="Arial" panose="020B0604020202020204" pitchFamily="34" charset="0"/>
                <a:sym typeface="Calibri"/>
              </a:endParaRPr>
            </a:p>
          </p:txBody>
        </p:sp>
      </p:grpSp>
      <p:grpSp>
        <p:nvGrpSpPr>
          <p:cNvPr id="30" name="Google Shape;525;p3">
            <a:extLst>
              <a:ext uri="{FF2B5EF4-FFF2-40B4-BE49-F238E27FC236}">
                <a16:creationId xmlns:a16="http://schemas.microsoft.com/office/drawing/2014/main" id="{D464D9CA-5DE0-40FB-AA85-DE1066B3A804}"/>
              </a:ext>
            </a:extLst>
          </p:cNvPr>
          <p:cNvGrpSpPr/>
          <p:nvPr/>
        </p:nvGrpSpPr>
        <p:grpSpPr>
          <a:xfrm>
            <a:off x="5219951" y="1115165"/>
            <a:ext cx="1438319" cy="579213"/>
            <a:chOff x="1111128" y="1242617"/>
            <a:chExt cx="2819039" cy="870205"/>
          </a:xfrm>
        </p:grpSpPr>
        <p:cxnSp>
          <p:nvCxnSpPr>
            <p:cNvPr id="71" name="Google Shape;526;p3">
              <a:extLst>
                <a:ext uri="{FF2B5EF4-FFF2-40B4-BE49-F238E27FC236}">
                  <a16:creationId xmlns:a16="http://schemas.microsoft.com/office/drawing/2014/main" id="{54DA305E-D34D-4146-8880-1E0C3B9A2852}"/>
                </a:ext>
              </a:extLst>
            </p:cNvPr>
            <p:cNvCxnSpPr/>
            <p:nvPr/>
          </p:nvCxnSpPr>
          <p:spPr>
            <a:xfrm rot="10800000">
              <a:off x="2493819" y="1242617"/>
              <a:ext cx="1412" cy="453263"/>
            </a:xfrm>
            <a:prstGeom prst="straightConnector1">
              <a:avLst/>
            </a:prstGeom>
            <a:noFill/>
            <a:ln w="25400" cap="flat" cmpd="sng">
              <a:solidFill>
                <a:srgbClr val="000000"/>
              </a:solidFill>
              <a:prstDash val="solid"/>
              <a:round/>
              <a:headEnd type="none" w="sm" len="sm"/>
              <a:tailEnd type="none" w="sm" len="sm"/>
            </a:ln>
            <a:effectLst>
              <a:outerShdw blurRad="40000" dist="20000" dir="5400000" rotWithShape="0">
                <a:srgbClr val="000000">
                  <a:alpha val="37647"/>
                </a:srgbClr>
              </a:outerShdw>
            </a:effectLst>
          </p:spPr>
        </p:cxnSp>
        <p:cxnSp>
          <p:nvCxnSpPr>
            <p:cNvPr id="72" name="Google Shape;527;p3">
              <a:extLst>
                <a:ext uri="{FF2B5EF4-FFF2-40B4-BE49-F238E27FC236}">
                  <a16:creationId xmlns:a16="http://schemas.microsoft.com/office/drawing/2014/main" id="{23B8BDDE-A4E1-41F2-B6F3-55ABCC1D0643}"/>
                </a:ext>
              </a:extLst>
            </p:cNvPr>
            <p:cNvCxnSpPr/>
            <p:nvPr/>
          </p:nvCxnSpPr>
          <p:spPr>
            <a:xfrm>
              <a:off x="2493818" y="1242617"/>
              <a:ext cx="1161288" cy="1412"/>
            </a:xfrm>
            <a:prstGeom prst="straightConnector1">
              <a:avLst/>
            </a:prstGeom>
            <a:noFill/>
            <a:ln w="25400" cap="flat" cmpd="sng">
              <a:solidFill>
                <a:srgbClr val="000000"/>
              </a:solidFill>
              <a:prstDash val="solid"/>
              <a:round/>
              <a:headEnd type="none" w="sm" len="sm"/>
              <a:tailEnd type="stealth" w="med" len="med"/>
            </a:ln>
            <a:effectLst>
              <a:outerShdw blurRad="40000" dist="20000" dir="5400000" rotWithShape="0">
                <a:srgbClr val="000000">
                  <a:alpha val="37647"/>
                </a:srgbClr>
              </a:outerShdw>
            </a:effectLst>
          </p:spPr>
        </p:cxnSp>
        <p:sp>
          <p:nvSpPr>
            <p:cNvPr id="73" name="Google Shape;528;p3">
              <a:extLst>
                <a:ext uri="{FF2B5EF4-FFF2-40B4-BE49-F238E27FC236}">
                  <a16:creationId xmlns:a16="http://schemas.microsoft.com/office/drawing/2014/main" id="{EF8D216B-7C3A-45C0-8CF3-58209EE2B1F8}"/>
                </a:ext>
              </a:extLst>
            </p:cNvPr>
            <p:cNvSpPr/>
            <p:nvPr/>
          </p:nvSpPr>
          <p:spPr>
            <a:xfrm>
              <a:off x="1269998" y="1290209"/>
              <a:ext cx="1223820" cy="822613"/>
            </a:xfrm>
            <a:prstGeom prst="rightArrow">
              <a:avLst>
                <a:gd name="adj1" fmla="val 50000"/>
                <a:gd name="adj2" fmla="val 50000"/>
              </a:avLst>
            </a:prstGeom>
            <a:gradFill>
              <a:gsLst>
                <a:gs pos="0">
                  <a:srgbClr val="3E7FCD"/>
                </a:gs>
                <a:gs pos="100000">
                  <a:srgbClr val="96C0FF"/>
                </a:gs>
              </a:gsLst>
              <a:lin ang="16200000" scaled="0"/>
            </a:gradFill>
            <a:ln w="9525" cap="flat" cmpd="sng">
              <a:solidFill>
                <a:srgbClr val="4A7DBA"/>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Lustria"/>
                <a:buNone/>
              </a:pPr>
              <a:endParaRPr sz="1600" b="0" i="0" u="none" strike="noStrike" cap="none">
                <a:solidFill>
                  <a:srgbClr val="FFFFFF"/>
                </a:solidFill>
                <a:latin typeface="Arial" panose="020B0604020202020204" pitchFamily="34" charset="0"/>
                <a:ea typeface="Calibri"/>
                <a:cs typeface="Arial" panose="020B0604020202020204" pitchFamily="34" charset="0"/>
                <a:sym typeface="Calibri"/>
              </a:endParaRPr>
            </a:p>
          </p:txBody>
        </p:sp>
        <p:sp>
          <p:nvSpPr>
            <p:cNvPr id="74" name="Google Shape;529;p3">
              <a:extLst>
                <a:ext uri="{FF2B5EF4-FFF2-40B4-BE49-F238E27FC236}">
                  <a16:creationId xmlns:a16="http://schemas.microsoft.com/office/drawing/2014/main" id="{92253727-E2F3-4264-A100-06196235453B}"/>
                </a:ext>
              </a:extLst>
            </p:cNvPr>
            <p:cNvSpPr txBox="1"/>
            <p:nvPr/>
          </p:nvSpPr>
          <p:spPr>
            <a:xfrm>
              <a:off x="1111128" y="1459014"/>
              <a:ext cx="1744706" cy="579878"/>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r>
                <a:rPr lang="en-US" sz="1600" b="1" i="0" u="none" strike="noStrike" cap="none" dirty="0" err="1">
                  <a:solidFill>
                    <a:srgbClr val="000000"/>
                  </a:solidFill>
                  <a:latin typeface="Arial" panose="020B0604020202020204" pitchFamily="34" charset="0"/>
                  <a:ea typeface="Calibri"/>
                  <a:cs typeface="Arial" panose="020B0604020202020204" pitchFamily="34" charset="0"/>
                  <a:sym typeface="Calibri"/>
                </a:rPr>
                <a:t>Pr</a:t>
              </a:r>
              <a:r>
                <a:rPr lang="en-US" sz="1600" baseline="-25000" dirty="0" err="1">
                  <a:solidFill>
                    <a:srgbClr val="000000"/>
                  </a:solidFill>
                  <a:latin typeface="Arial" panose="020B0604020202020204" pitchFamily="34" charset="0"/>
                  <a:ea typeface="Calibri"/>
                  <a:cs typeface="Arial" panose="020B0604020202020204" pitchFamily="34" charset="0"/>
                  <a:sym typeface="Calibri"/>
                </a:rPr>
                <a:t>PTHrP</a:t>
              </a:r>
              <a:endParaRPr sz="1600" b="0" i="0" u="none" strike="noStrike" cap="none" baseline="-25000" dirty="0">
                <a:solidFill>
                  <a:srgbClr val="000000"/>
                </a:solidFill>
                <a:latin typeface="Arial" panose="020B0604020202020204" pitchFamily="34" charset="0"/>
                <a:ea typeface="Calibri"/>
                <a:cs typeface="Arial" panose="020B0604020202020204" pitchFamily="34" charset="0"/>
                <a:sym typeface="Calibri"/>
              </a:endParaRPr>
            </a:p>
          </p:txBody>
        </p:sp>
        <p:sp>
          <p:nvSpPr>
            <p:cNvPr id="75" name="Google Shape;530;p3">
              <a:extLst>
                <a:ext uri="{FF2B5EF4-FFF2-40B4-BE49-F238E27FC236}">
                  <a16:creationId xmlns:a16="http://schemas.microsoft.com/office/drawing/2014/main" id="{CD55F66C-0A8C-48E8-A090-8E21B732FD97}"/>
                </a:ext>
              </a:extLst>
            </p:cNvPr>
            <p:cNvSpPr/>
            <p:nvPr/>
          </p:nvSpPr>
          <p:spPr>
            <a:xfrm>
              <a:off x="2493818" y="1505365"/>
              <a:ext cx="1219426" cy="399485"/>
            </a:xfrm>
            <a:prstGeom prst="rect">
              <a:avLst/>
            </a:prstGeom>
            <a:gradFill>
              <a:gsLst>
                <a:gs pos="0">
                  <a:srgbClr val="0000FF"/>
                </a:gs>
                <a:gs pos="50000">
                  <a:srgbClr val="0000FF"/>
                </a:gs>
                <a:gs pos="100000">
                  <a:srgbClr val="538CD5"/>
                </a:gs>
              </a:gsLst>
              <a:lin ang="16200000" scaled="0"/>
            </a:gradFill>
            <a:ln w="9525" cap="flat" cmpd="sng">
              <a:solidFill>
                <a:srgbClr val="4A7DBA"/>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Lustria"/>
                <a:buNone/>
              </a:pPr>
              <a:endParaRPr sz="1600" b="0" i="0" u="none" strike="noStrike" cap="none">
                <a:solidFill>
                  <a:srgbClr val="FFFFFF"/>
                </a:solidFill>
                <a:latin typeface="Arial" panose="020B0604020202020204" pitchFamily="34" charset="0"/>
                <a:ea typeface="Calibri"/>
                <a:cs typeface="Arial" panose="020B0604020202020204" pitchFamily="34" charset="0"/>
                <a:sym typeface="Calibri"/>
              </a:endParaRPr>
            </a:p>
          </p:txBody>
        </p:sp>
        <p:sp>
          <p:nvSpPr>
            <p:cNvPr id="76" name="Google Shape;531;p3">
              <a:extLst>
                <a:ext uri="{FF2B5EF4-FFF2-40B4-BE49-F238E27FC236}">
                  <a16:creationId xmlns:a16="http://schemas.microsoft.com/office/drawing/2014/main" id="{01197B1D-9507-4263-B18E-8D7083B9FCD6}"/>
                </a:ext>
              </a:extLst>
            </p:cNvPr>
            <p:cNvSpPr txBox="1"/>
            <p:nvPr/>
          </p:nvSpPr>
          <p:spPr>
            <a:xfrm>
              <a:off x="2309879" y="1489254"/>
              <a:ext cx="1620288" cy="466685"/>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FF"/>
                </a:buClr>
                <a:buSzPts val="1400"/>
                <a:buFont typeface="Calibri"/>
                <a:buNone/>
              </a:pPr>
              <a:r>
                <a:rPr lang="en-US" sz="1600" b="1" i="0" u="none" strike="noStrike" cap="none" dirty="0">
                  <a:solidFill>
                    <a:srgbClr val="FFFFFF"/>
                  </a:solidFill>
                  <a:latin typeface="Arial" panose="020B0604020202020204" pitchFamily="34" charset="0"/>
                  <a:ea typeface="Calibri"/>
                  <a:cs typeface="Arial" panose="020B0604020202020204" pitchFamily="34" charset="0"/>
                  <a:sym typeface="Calibri"/>
                </a:rPr>
                <a:t>CreER</a:t>
              </a:r>
              <a:r>
                <a:rPr lang="en-US" sz="1600" b="1" i="0" u="none" strike="noStrike" cap="none" baseline="30000" dirty="0">
                  <a:solidFill>
                    <a:srgbClr val="FFFFFF"/>
                  </a:solidFill>
                  <a:latin typeface="Arial" panose="020B0604020202020204" pitchFamily="34" charset="0"/>
                  <a:ea typeface="Calibri"/>
                  <a:cs typeface="Arial" panose="020B0604020202020204" pitchFamily="34" charset="0"/>
                  <a:sym typeface="Calibri"/>
                </a:rPr>
                <a:t>T2</a:t>
              </a:r>
              <a:endParaRPr sz="1600" b="1" i="0" u="none" strike="noStrike" cap="none" baseline="30000" dirty="0">
                <a:solidFill>
                  <a:srgbClr val="FFFFFF"/>
                </a:solidFill>
                <a:latin typeface="Arial" panose="020B0604020202020204" pitchFamily="34" charset="0"/>
                <a:ea typeface="Calibri"/>
                <a:cs typeface="Arial" panose="020B0604020202020204" pitchFamily="34" charset="0"/>
                <a:sym typeface="Calibri"/>
              </a:endParaRPr>
            </a:p>
          </p:txBody>
        </p:sp>
      </p:grpSp>
      <p:cxnSp>
        <p:nvCxnSpPr>
          <p:cNvPr id="31" name="Google Shape;532;p3">
            <a:extLst>
              <a:ext uri="{FF2B5EF4-FFF2-40B4-BE49-F238E27FC236}">
                <a16:creationId xmlns:a16="http://schemas.microsoft.com/office/drawing/2014/main" id="{388CF154-8372-4887-9868-9620C5231303}"/>
              </a:ext>
            </a:extLst>
          </p:cNvPr>
          <p:cNvCxnSpPr/>
          <p:nvPr/>
        </p:nvCxnSpPr>
        <p:spPr>
          <a:xfrm rot="10800000" flipH="1">
            <a:off x="6655457" y="989659"/>
            <a:ext cx="1057414" cy="398892"/>
          </a:xfrm>
          <a:prstGeom prst="straightConnector1">
            <a:avLst/>
          </a:prstGeom>
          <a:noFill/>
          <a:ln w="25400" cap="flat" cmpd="sng">
            <a:solidFill>
              <a:srgbClr val="000000"/>
            </a:solidFill>
            <a:prstDash val="solid"/>
            <a:round/>
            <a:headEnd type="none" w="sm" len="sm"/>
            <a:tailEnd type="stealth" w="med" len="med"/>
          </a:ln>
          <a:effectLst>
            <a:outerShdw blurRad="40000" dist="20000" dir="5400000" rotWithShape="0">
              <a:srgbClr val="000000">
                <a:alpha val="37647"/>
              </a:srgbClr>
            </a:outerShdw>
          </a:effectLst>
        </p:spPr>
      </p:cxnSp>
      <p:cxnSp>
        <p:nvCxnSpPr>
          <p:cNvPr id="32" name="Google Shape;533;p3">
            <a:extLst>
              <a:ext uri="{FF2B5EF4-FFF2-40B4-BE49-F238E27FC236}">
                <a16:creationId xmlns:a16="http://schemas.microsoft.com/office/drawing/2014/main" id="{5F47B5D3-E983-4CF1-9F9F-0E1EC74D5D60}"/>
              </a:ext>
            </a:extLst>
          </p:cNvPr>
          <p:cNvCxnSpPr/>
          <p:nvPr/>
        </p:nvCxnSpPr>
        <p:spPr>
          <a:xfrm>
            <a:off x="6655457" y="1473260"/>
            <a:ext cx="1350703" cy="830180"/>
          </a:xfrm>
          <a:prstGeom prst="straightConnector1">
            <a:avLst/>
          </a:prstGeom>
          <a:noFill/>
          <a:ln w="25400" cap="flat" cmpd="sng">
            <a:solidFill>
              <a:srgbClr val="000000"/>
            </a:solidFill>
            <a:prstDash val="solid"/>
            <a:round/>
            <a:headEnd type="none" w="sm" len="sm"/>
            <a:tailEnd type="stealth" w="med" len="med"/>
          </a:ln>
          <a:effectLst>
            <a:outerShdw blurRad="40000" dist="20000" dir="5400000" rotWithShape="0">
              <a:srgbClr val="000000">
                <a:alpha val="37647"/>
              </a:srgbClr>
            </a:outerShdw>
          </a:effectLst>
        </p:spPr>
      </p:cxnSp>
      <p:sp>
        <p:nvSpPr>
          <p:cNvPr id="33" name="Google Shape;534;p3">
            <a:extLst>
              <a:ext uri="{FF2B5EF4-FFF2-40B4-BE49-F238E27FC236}">
                <a16:creationId xmlns:a16="http://schemas.microsoft.com/office/drawing/2014/main" id="{2F5BF33F-2C2B-43DE-AF15-53850F58F73C}"/>
              </a:ext>
            </a:extLst>
          </p:cNvPr>
          <p:cNvSpPr txBox="1"/>
          <p:nvPr/>
        </p:nvSpPr>
        <p:spPr>
          <a:xfrm>
            <a:off x="5962985" y="1944377"/>
            <a:ext cx="1809415" cy="528067"/>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0000"/>
              </a:buClr>
              <a:buSzPts val="1400"/>
              <a:buFont typeface="Calibri"/>
              <a:buNone/>
            </a:pPr>
            <a:r>
              <a:rPr lang="en-US" sz="1800" b="1" i="1" u="none" strike="noStrike" cap="none" dirty="0">
                <a:solidFill>
                  <a:srgbClr val="FF0000"/>
                </a:solidFill>
                <a:latin typeface="Arial" panose="020B0604020202020204" pitchFamily="34" charset="0"/>
                <a:ea typeface="Calibri"/>
                <a:cs typeface="Arial" panose="020B0604020202020204" pitchFamily="34" charset="0"/>
                <a:sym typeface="Calibri"/>
              </a:rPr>
              <a:t>+Tamoxifen</a:t>
            </a:r>
          </a:p>
        </p:txBody>
      </p:sp>
      <p:sp>
        <p:nvSpPr>
          <p:cNvPr id="34" name="Google Shape;535;p3">
            <a:extLst>
              <a:ext uri="{FF2B5EF4-FFF2-40B4-BE49-F238E27FC236}">
                <a16:creationId xmlns:a16="http://schemas.microsoft.com/office/drawing/2014/main" id="{5A3027CB-3838-46EF-BEF5-BB03E2376913}"/>
              </a:ext>
            </a:extLst>
          </p:cNvPr>
          <p:cNvSpPr txBox="1"/>
          <p:nvPr/>
        </p:nvSpPr>
        <p:spPr>
          <a:xfrm>
            <a:off x="6176741" y="397370"/>
            <a:ext cx="1473547" cy="590193"/>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366FF"/>
              </a:buClr>
              <a:buSzPts val="1600"/>
              <a:buFont typeface="Calibri"/>
              <a:buNone/>
            </a:pPr>
            <a:r>
              <a:rPr lang="en-US" sz="1800" b="1" i="1" dirty="0">
                <a:solidFill>
                  <a:srgbClr val="3366FF"/>
                </a:solidFill>
                <a:latin typeface="Arial" panose="020B0604020202020204" pitchFamily="34" charset="0"/>
                <a:ea typeface="Calibri"/>
                <a:cs typeface="Arial" panose="020B0604020202020204" pitchFamily="34" charset="0"/>
                <a:sym typeface="Calibri"/>
              </a:rPr>
              <a:t>       No </a:t>
            </a:r>
            <a:r>
              <a:rPr lang="en-US" sz="1800" b="1" i="1" u="none" strike="noStrike" cap="none" dirty="0" err="1">
                <a:solidFill>
                  <a:srgbClr val="3366FF"/>
                </a:solidFill>
                <a:latin typeface="Arial" panose="020B0604020202020204" pitchFamily="34" charset="0"/>
                <a:ea typeface="Calibri"/>
                <a:cs typeface="Arial" panose="020B0604020202020204" pitchFamily="34" charset="0"/>
                <a:sym typeface="Calibri"/>
              </a:rPr>
              <a:t>Tamoxifen</a:t>
            </a:r>
            <a:endParaRPr sz="1800" b="1" i="1" u="none" strike="noStrike" cap="none" dirty="0">
              <a:solidFill>
                <a:srgbClr val="3366FF"/>
              </a:solidFill>
              <a:latin typeface="Arial" panose="020B0604020202020204" pitchFamily="34" charset="0"/>
              <a:ea typeface="Calibri"/>
              <a:cs typeface="Arial" panose="020B0604020202020204" pitchFamily="34" charset="0"/>
              <a:sym typeface="Calibri"/>
            </a:endParaRPr>
          </a:p>
        </p:txBody>
      </p:sp>
      <p:sp>
        <p:nvSpPr>
          <p:cNvPr id="35" name="Google Shape;536;p3">
            <a:extLst>
              <a:ext uri="{FF2B5EF4-FFF2-40B4-BE49-F238E27FC236}">
                <a16:creationId xmlns:a16="http://schemas.microsoft.com/office/drawing/2014/main" id="{374759F7-3121-48DC-9202-D63FBDB6988B}"/>
              </a:ext>
            </a:extLst>
          </p:cNvPr>
          <p:cNvSpPr txBox="1"/>
          <p:nvPr/>
        </p:nvSpPr>
        <p:spPr>
          <a:xfrm>
            <a:off x="9368059" y="650412"/>
            <a:ext cx="817509" cy="279566"/>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Calibri"/>
              <a:buNone/>
            </a:pPr>
            <a:r>
              <a:rPr lang="en-US" sz="1400" b="0" i="1" u="none" strike="noStrike" cap="none" dirty="0">
                <a:solidFill>
                  <a:srgbClr val="000000"/>
                </a:solidFill>
                <a:latin typeface="Arial" panose="020B0604020202020204" pitchFamily="34" charset="0"/>
                <a:ea typeface="Calibri"/>
                <a:cs typeface="Arial" panose="020B0604020202020204" pitchFamily="34" charset="0"/>
                <a:sym typeface="Calibri"/>
              </a:rPr>
              <a:t>Rosa26</a:t>
            </a:r>
            <a:endParaRPr sz="1400" b="0" i="1" u="none" strike="noStrike" cap="none" dirty="0">
              <a:solidFill>
                <a:srgbClr val="000000"/>
              </a:solidFill>
              <a:latin typeface="Arial" panose="020B0604020202020204" pitchFamily="34" charset="0"/>
              <a:ea typeface="Calibri"/>
              <a:cs typeface="Arial" panose="020B0604020202020204" pitchFamily="34" charset="0"/>
              <a:sym typeface="Calibri"/>
            </a:endParaRPr>
          </a:p>
        </p:txBody>
      </p:sp>
      <p:sp>
        <p:nvSpPr>
          <p:cNvPr id="36" name="Google Shape;537;p3">
            <a:extLst>
              <a:ext uri="{FF2B5EF4-FFF2-40B4-BE49-F238E27FC236}">
                <a16:creationId xmlns:a16="http://schemas.microsoft.com/office/drawing/2014/main" id="{725476A0-8B20-4D2E-BEC1-340867C9BFCE}"/>
              </a:ext>
            </a:extLst>
          </p:cNvPr>
          <p:cNvSpPr txBox="1"/>
          <p:nvPr/>
        </p:nvSpPr>
        <p:spPr>
          <a:xfrm>
            <a:off x="9352087" y="2170001"/>
            <a:ext cx="828830" cy="279566"/>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Calibri"/>
              <a:buNone/>
            </a:pPr>
            <a:r>
              <a:rPr lang="en-US" sz="1400" b="0" i="1" u="none" strike="noStrike" cap="none">
                <a:solidFill>
                  <a:srgbClr val="000000"/>
                </a:solidFill>
                <a:latin typeface="Arial" panose="020B0604020202020204" pitchFamily="34" charset="0"/>
                <a:ea typeface="Calibri"/>
                <a:cs typeface="Arial" panose="020B0604020202020204" pitchFamily="34" charset="0"/>
                <a:sym typeface="Calibri"/>
              </a:rPr>
              <a:t>Rosa26</a:t>
            </a:r>
            <a:endParaRPr sz="1400" b="0" i="1" u="none" strike="noStrike" cap="none">
              <a:solidFill>
                <a:srgbClr val="000000"/>
              </a:solidFill>
              <a:latin typeface="Arial" panose="020B0604020202020204" pitchFamily="34" charset="0"/>
              <a:ea typeface="Calibri"/>
              <a:cs typeface="Arial" panose="020B0604020202020204" pitchFamily="34" charset="0"/>
              <a:sym typeface="Calibri"/>
            </a:endParaRPr>
          </a:p>
        </p:txBody>
      </p:sp>
      <p:grpSp>
        <p:nvGrpSpPr>
          <p:cNvPr id="37" name="Google Shape;538;p3">
            <a:extLst>
              <a:ext uri="{FF2B5EF4-FFF2-40B4-BE49-F238E27FC236}">
                <a16:creationId xmlns:a16="http://schemas.microsoft.com/office/drawing/2014/main" id="{32DE2B58-AA5E-4609-A2DB-8867B6A6076C}"/>
              </a:ext>
            </a:extLst>
          </p:cNvPr>
          <p:cNvGrpSpPr/>
          <p:nvPr/>
        </p:nvGrpSpPr>
        <p:grpSpPr>
          <a:xfrm>
            <a:off x="8008330" y="1138591"/>
            <a:ext cx="1354822" cy="429904"/>
            <a:chOff x="9429678" y="13672084"/>
            <a:chExt cx="2426914" cy="590300"/>
          </a:xfrm>
        </p:grpSpPr>
        <p:cxnSp>
          <p:nvCxnSpPr>
            <p:cNvPr id="61" name="Google Shape;539;p3">
              <a:extLst>
                <a:ext uri="{FF2B5EF4-FFF2-40B4-BE49-F238E27FC236}">
                  <a16:creationId xmlns:a16="http://schemas.microsoft.com/office/drawing/2014/main" id="{84DE1E8D-B8DF-4EE3-8680-4FDC20B0C1CD}"/>
                </a:ext>
              </a:extLst>
            </p:cNvPr>
            <p:cNvCxnSpPr/>
            <p:nvPr/>
          </p:nvCxnSpPr>
          <p:spPr>
            <a:xfrm>
              <a:off x="9429678" y="13866045"/>
              <a:ext cx="260339" cy="0"/>
            </a:xfrm>
            <a:prstGeom prst="straightConnector1">
              <a:avLst/>
            </a:prstGeom>
            <a:noFill/>
            <a:ln w="63500" cap="flat" cmpd="sng">
              <a:solidFill>
                <a:srgbClr val="4F81BD"/>
              </a:solidFill>
              <a:prstDash val="solid"/>
              <a:round/>
              <a:headEnd type="none" w="sm" len="sm"/>
              <a:tailEnd type="none" w="sm" len="sm"/>
            </a:ln>
            <a:effectLst>
              <a:outerShdw blurRad="40000" dist="20000" dir="5400000" rotWithShape="0">
                <a:srgbClr val="000000">
                  <a:alpha val="37647"/>
                </a:srgbClr>
              </a:outerShdw>
            </a:effectLst>
          </p:spPr>
        </p:cxnSp>
        <p:sp>
          <p:nvSpPr>
            <p:cNvPr id="62" name="Google Shape;540;p3">
              <a:extLst>
                <a:ext uri="{FF2B5EF4-FFF2-40B4-BE49-F238E27FC236}">
                  <a16:creationId xmlns:a16="http://schemas.microsoft.com/office/drawing/2014/main" id="{0DDB7092-9F9F-4DA7-9CBB-CBA3DAEEBE7F}"/>
                </a:ext>
              </a:extLst>
            </p:cNvPr>
            <p:cNvSpPr/>
            <p:nvPr/>
          </p:nvSpPr>
          <p:spPr>
            <a:xfrm>
              <a:off x="10025405" y="13677523"/>
              <a:ext cx="610649" cy="393192"/>
            </a:xfrm>
            <a:prstGeom prst="rect">
              <a:avLst/>
            </a:prstGeom>
            <a:gradFill>
              <a:gsLst>
                <a:gs pos="0">
                  <a:srgbClr val="3E7FCD"/>
                </a:gs>
                <a:gs pos="100000">
                  <a:srgbClr val="96C0FF"/>
                </a:gs>
              </a:gsLst>
              <a:lin ang="16200000" scaled="0"/>
            </a:gradFill>
            <a:ln w="9525" cap="flat" cmpd="sng">
              <a:solidFill>
                <a:srgbClr val="4A7DBA"/>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400"/>
                <a:buFont typeface="Lustria"/>
                <a:buNone/>
              </a:pPr>
              <a:endParaRPr sz="1600" b="0" i="0" u="none" strike="noStrike" cap="none">
                <a:solidFill>
                  <a:srgbClr val="FFFFFF"/>
                </a:solidFill>
                <a:latin typeface="Arial" panose="020B0604020202020204" pitchFamily="34" charset="0"/>
                <a:ea typeface="Calibri"/>
                <a:cs typeface="Arial" panose="020B0604020202020204" pitchFamily="34" charset="0"/>
                <a:sym typeface="Calibri"/>
              </a:endParaRPr>
            </a:p>
          </p:txBody>
        </p:sp>
        <p:sp>
          <p:nvSpPr>
            <p:cNvPr id="63" name="Google Shape;541;p3">
              <a:extLst>
                <a:ext uri="{FF2B5EF4-FFF2-40B4-BE49-F238E27FC236}">
                  <a16:creationId xmlns:a16="http://schemas.microsoft.com/office/drawing/2014/main" id="{6354D2CE-A562-4F17-8E9C-FF950309A5AE}"/>
                </a:ext>
              </a:extLst>
            </p:cNvPr>
            <p:cNvSpPr txBox="1"/>
            <p:nvPr/>
          </p:nvSpPr>
          <p:spPr>
            <a:xfrm>
              <a:off x="9922684" y="13695730"/>
              <a:ext cx="834168" cy="501977"/>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400"/>
                <a:buFont typeface="Calibri"/>
                <a:buNone/>
              </a:pPr>
              <a:r>
                <a:rPr lang="en-US" sz="1600" b="0" i="0" u="none" strike="noStrike" cap="none" dirty="0">
                  <a:solidFill>
                    <a:srgbClr val="000000"/>
                  </a:solidFill>
                  <a:latin typeface="Arial" panose="020B0604020202020204" pitchFamily="34" charset="0"/>
                  <a:ea typeface="Calibri"/>
                  <a:cs typeface="Arial" panose="020B0604020202020204" pitchFamily="34" charset="0"/>
                  <a:sym typeface="Calibri"/>
                </a:rPr>
                <a:t>E8</a:t>
              </a:r>
              <a:endParaRPr sz="1600" b="0" i="0" u="none" strike="noStrike" cap="none" baseline="30000" dirty="0">
                <a:solidFill>
                  <a:srgbClr val="000000"/>
                </a:solidFill>
                <a:latin typeface="Arial" panose="020B0604020202020204" pitchFamily="34" charset="0"/>
                <a:ea typeface="Calibri"/>
                <a:cs typeface="Arial" panose="020B0604020202020204" pitchFamily="34" charset="0"/>
                <a:sym typeface="Calibri"/>
              </a:endParaRPr>
            </a:p>
          </p:txBody>
        </p:sp>
        <p:cxnSp>
          <p:nvCxnSpPr>
            <p:cNvPr id="64" name="Google Shape;542;p3">
              <a:extLst>
                <a:ext uri="{FF2B5EF4-FFF2-40B4-BE49-F238E27FC236}">
                  <a16:creationId xmlns:a16="http://schemas.microsoft.com/office/drawing/2014/main" id="{D3061B69-DFEE-4297-9197-B53137734F11}"/>
                </a:ext>
              </a:extLst>
            </p:cNvPr>
            <p:cNvCxnSpPr/>
            <p:nvPr/>
          </p:nvCxnSpPr>
          <p:spPr>
            <a:xfrm>
              <a:off x="9844383" y="13866045"/>
              <a:ext cx="182880" cy="0"/>
            </a:xfrm>
            <a:prstGeom prst="straightConnector1">
              <a:avLst/>
            </a:prstGeom>
            <a:noFill/>
            <a:ln w="63500" cap="flat" cmpd="sng">
              <a:solidFill>
                <a:srgbClr val="4F81BD"/>
              </a:solidFill>
              <a:prstDash val="solid"/>
              <a:round/>
              <a:headEnd type="none" w="sm" len="sm"/>
              <a:tailEnd type="none" w="sm" len="sm"/>
            </a:ln>
            <a:effectLst>
              <a:outerShdw blurRad="40000" dist="20000" dir="5400000" rotWithShape="0">
                <a:srgbClr val="000000">
                  <a:alpha val="37647"/>
                </a:srgbClr>
              </a:outerShdw>
            </a:effectLst>
          </p:spPr>
        </p:cxnSp>
        <p:sp>
          <p:nvSpPr>
            <p:cNvPr id="65" name="Google Shape;543;p3">
              <a:extLst>
                <a:ext uri="{FF2B5EF4-FFF2-40B4-BE49-F238E27FC236}">
                  <a16:creationId xmlns:a16="http://schemas.microsoft.com/office/drawing/2014/main" id="{2D7837CA-F025-4570-954B-487BF2D115F3}"/>
                </a:ext>
              </a:extLst>
            </p:cNvPr>
            <p:cNvSpPr/>
            <p:nvPr/>
          </p:nvSpPr>
          <p:spPr>
            <a:xfrm rot="-5400000" flipH="1">
              <a:off x="9583634" y="13798683"/>
              <a:ext cx="393192" cy="149255"/>
            </a:xfrm>
            <a:prstGeom prst="triangle">
              <a:avLst>
                <a:gd name="adj" fmla="val 50000"/>
              </a:avLst>
            </a:prstGeom>
            <a:solidFill>
              <a:srgbClr val="0000FF"/>
            </a:solidFill>
            <a:ln w="9525" cap="flat" cmpd="sng">
              <a:solidFill>
                <a:srgbClr val="4A7DBA"/>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400"/>
                <a:buFont typeface="Lustria"/>
                <a:buNone/>
              </a:pPr>
              <a:endParaRPr sz="1600" b="0" i="0" u="none" strike="noStrike" cap="none">
                <a:solidFill>
                  <a:srgbClr val="FFFFFF"/>
                </a:solidFill>
                <a:latin typeface="Arial" panose="020B0604020202020204" pitchFamily="34" charset="0"/>
                <a:ea typeface="Calibri"/>
                <a:cs typeface="Arial" panose="020B0604020202020204" pitchFamily="34" charset="0"/>
                <a:sym typeface="Calibri"/>
              </a:endParaRPr>
            </a:p>
          </p:txBody>
        </p:sp>
        <p:sp>
          <p:nvSpPr>
            <p:cNvPr id="66" name="Google Shape;544;p3">
              <a:extLst>
                <a:ext uri="{FF2B5EF4-FFF2-40B4-BE49-F238E27FC236}">
                  <a16:creationId xmlns:a16="http://schemas.microsoft.com/office/drawing/2014/main" id="{4821EA5A-5CEB-444F-8777-1B2166415B66}"/>
                </a:ext>
              </a:extLst>
            </p:cNvPr>
            <p:cNvSpPr/>
            <p:nvPr/>
          </p:nvSpPr>
          <p:spPr>
            <a:xfrm rot="-5400000" flipH="1">
              <a:off x="11585368" y="13798341"/>
              <a:ext cx="393194" cy="149255"/>
            </a:xfrm>
            <a:prstGeom prst="triangle">
              <a:avLst>
                <a:gd name="adj" fmla="val 50000"/>
              </a:avLst>
            </a:prstGeom>
            <a:solidFill>
              <a:srgbClr val="0000FF"/>
            </a:solidFill>
            <a:ln w="9525" cap="flat" cmpd="sng">
              <a:solidFill>
                <a:srgbClr val="4A7DBA"/>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400"/>
                <a:buFont typeface="Lustria"/>
                <a:buNone/>
              </a:pPr>
              <a:endParaRPr sz="1600" b="0" i="0" u="none" strike="noStrike" cap="none">
                <a:solidFill>
                  <a:srgbClr val="FFFFFF"/>
                </a:solidFill>
                <a:latin typeface="Arial" panose="020B0604020202020204" pitchFamily="34" charset="0"/>
                <a:ea typeface="Calibri"/>
                <a:cs typeface="Arial" panose="020B0604020202020204" pitchFamily="34" charset="0"/>
                <a:sym typeface="Calibri"/>
              </a:endParaRPr>
            </a:p>
          </p:txBody>
        </p:sp>
        <p:cxnSp>
          <p:nvCxnSpPr>
            <p:cNvPr id="67" name="Google Shape;545;p3">
              <a:extLst>
                <a:ext uri="{FF2B5EF4-FFF2-40B4-BE49-F238E27FC236}">
                  <a16:creationId xmlns:a16="http://schemas.microsoft.com/office/drawing/2014/main" id="{D445BE11-B18A-457D-AA86-588A3D39F965}"/>
                </a:ext>
              </a:extLst>
            </p:cNvPr>
            <p:cNvCxnSpPr/>
            <p:nvPr/>
          </p:nvCxnSpPr>
          <p:spPr>
            <a:xfrm>
              <a:off x="11463821" y="13877073"/>
              <a:ext cx="235923" cy="766"/>
            </a:xfrm>
            <a:prstGeom prst="straightConnector1">
              <a:avLst/>
            </a:prstGeom>
            <a:noFill/>
            <a:ln w="63500" cap="flat" cmpd="sng">
              <a:solidFill>
                <a:srgbClr val="4F81BD"/>
              </a:solidFill>
              <a:prstDash val="solid"/>
              <a:round/>
              <a:headEnd type="none" w="sm" len="sm"/>
              <a:tailEnd type="none" w="sm" len="sm"/>
            </a:ln>
            <a:effectLst>
              <a:outerShdw blurRad="40000" dist="20000" dir="5400000" rotWithShape="0">
                <a:srgbClr val="000000">
                  <a:alpha val="37647"/>
                </a:srgbClr>
              </a:outerShdw>
            </a:effectLst>
          </p:spPr>
        </p:cxnSp>
        <p:sp>
          <p:nvSpPr>
            <p:cNvPr id="68" name="Google Shape;546;p3">
              <a:extLst>
                <a:ext uri="{FF2B5EF4-FFF2-40B4-BE49-F238E27FC236}">
                  <a16:creationId xmlns:a16="http://schemas.microsoft.com/office/drawing/2014/main" id="{DF0B720F-56C6-4C50-A828-D049E41C069E}"/>
                </a:ext>
              </a:extLst>
            </p:cNvPr>
            <p:cNvSpPr/>
            <p:nvPr/>
          </p:nvSpPr>
          <p:spPr>
            <a:xfrm>
              <a:off x="10891907" y="13672084"/>
              <a:ext cx="610649" cy="393191"/>
            </a:xfrm>
            <a:prstGeom prst="rect">
              <a:avLst/>
            </a:prstGeom>
            <a:gradFill>
              <a:gsLst>
                <a:gs pos="0">
                  <a:srgbClr val="3E7FCD"/>
                </a:gs>
                <a:gs pos="100000">
                  <a:srgbClr val="96C0FF"/>
                </a:gs>
              </a:gsLst>
              <a:lin ang="16200000" scaled="0"/>
            </a:gradFill>
            <a:ln w="9525" cap="flat" cmpd="sng">
              <a:solidFill>
                <a:srgbClr val="4A7DBA"/>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400"/>
                <a:buFont typeface="Lustria"/>
                <a:buNone/>
              </a:pPr>
              <a:endParaRPr sz="1600" b="0" i="0" u="none" strike="noStrike" cap="none">
                <a:solidFill>
                  <a:srgbClr val="FFFFFF"/>
                </a:solidFill>
                <a:latin typeface="Arial" panose="020B0604020202020204" pitchFamily="34" charset="0"/>
                <a:ea typeface="Calibri"/>
                <a:cs typeface="Arial" panose="020B0604020202020204" pitchFamily="34" charset="0"/>
                <a:sym typeface="Calibri"/>
              </a:endParaRPr>
            </a:p>
          </p:txBody>
        </p:sp>
        <p:sp>
          <p:nvSpPr>
            <p:cNvPr id="69" name="Google Shape;547;p3">
              <a:extLst>
                <a:ext uri="{FF2B5EF4-FFF2-40B4-BE49-F238E27FC236}">
                  <a16:creationId xmlns:a16="http://schemas.microsoft.com/office/drawing/2014/main" id="{099DAA55-AC95-4237-AC3E-6056C78D11AE}"/>
                </a:ext>
              </a:extLst>
            </p:cNvPr>
            <p:cNvSpPr txBox="1"/>
            <p:nvPr/>
          </p:nvSpPr>
          <p:spPr>
            <a:xfrm>
              <a:off x="10757589" y="13692481"/>
              <a:ext cx="896401" cy="569903"/>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400"/>
                <a:buFont typeface="Calibri"/>
                <a:buNone/>
              </a:pPr>
              <a:r>
                <a:rPr lang="en-US" sz="1600" b="0" i="0" u="none" strike="noStrike" cap="none" dirty="0">
                  <a:solidFill>
                    <a:srgbClr val="000000"/>
                  </a:solidFill>
                  <a:latin typeface="Arial" panose="020B0604020202020204" pitchFamily="34" charset="0"/>
                  <a:ea typeface="Calibri"/>
                  <a:cs typeface="Arial" panose="020B0604020202020204" pitchFamily="34" charset="0"/>
                  <a:sym typeface="Calibri"/>
                </a:rPr>
                <a:t>E9</a:t>
              </a:r>
              <a:endParaRPr sz="1600" b="0" i="0" u="none" strike="noStrike" cap="none" baseline="30000" dirty="0">
                <a:solidFill>
                  <a:srgbClr val="000000"/>
                </a:solidFill>
                <a:latin typeface="Arial" panose="020B0604020202020204" pitchFamily="34" charset="0"/>
                <a:ea typeface="Calibri"/>
                <a:cs typeface="Arial" panose="020B0604020202020204" pitchFamily="34" charset="0"/>
                <a:sym typeface="Calibri"/>
              </a:endParaRPr>
            </a:p>
          </p:txBody>
        </p:sp>
        <p:cxnSp>
          <p:nvCxnSpPr>
            <p:cNvPr id="70" name="Google Shape;548;p3">
              <a:extLst>
                <a:ext uri="{FF2B5EF4-FFF2-40B4-BE49-F238E27FC236}">
                  <a16:creationId xmlns:a16="http://schemas.microsoft.com/office/drawing/2014/main" id="{72A1151C-53CC-4245-9DBE-F56C389392F3}"/>
                </a:ext>
              </a:extLst>
            </p:cNvPr>
            <p:cNvCxnSpPr/>
            <p:nvPr/>
          </p:nvCxnSpPr>
          <p:spPr>
            <a:xfrm>
              <a:off x="10636058" y="13866047"/>
              <a:ext cx="260338" cy="847"/>
            </a:xfrm>
            <a:prstGeom prst="straightConnector1">
              <a:avLst/>
            </a:prstGeom>
            <a:noFill/>
            <a:ln w="63500" cap="flat" cmpd="sng">
              <a:solidFill>
                <a:srgbClr val="4F81BD"/>
              </a:solidFill>
              <a:prstDash val="solid"/>
              <a:round/>
              <a:headEnd type="none" w="sm" len="sm"/>
              <a:tailEnd type="none" w="sm" len="sm"/>
            </a:ln>
            <a:effectLst>
              <a:outerShdw blurRad="40000" dist="20000" dir="5400000" rotWithShape="0">
                <a:srgbClr val="000000">
                  <a:alpha val="37647"/>
                </a:srgbClr>
              </a:outerShdw>
            </a:effectLst>
          </p:spPr>
        </p:cxnSp>
      </p:grpSp>
      <p:grpSp>
        <p:nvGrpSpPr>
          <p:cNvPr id="38" name="Google Shape;549;p3">
            <a:extLst>
              <a:ext uri="{FF2B5EF4-FFF2-40B4-BE49-F238E27FC236}">
                <a16:creationId xmlns:a16="http://schemas.microsoft.com/office/drawing/2014/main" id="{4FF344E7-5C26-4C5C-9C3A-3BBF84DB6977}"/>
              </a:ext>
            </a:extLst>
          </p:cNvPr>
          <p:cNvGrpSpPr/>
          <p:nvPr/>
        </p:nvGrpSpPr>
        <p:grpSpPr>
          <a:xfrm>
            <a:off x="8817346" y="2490303"/>
            <a:ext cx="867657" cy="302027"/>
            <a:chOff x="4933099" y="5778131"/>
            <a:chExt cx="1554244" cy="414717"/>
          </a:xfrm>
        </p:grpSpPr>
        <p:cxnSp>
          <p:nvCxnSpPr>
            <p:cNvPr id="56" name="Google Shape;550;p3">
              <a:extLst>
                <a:ext uri="{FF2B5EF4-FFF2-40B4-BE49-F238E27FC236}">
                  <a16:creationId xmlns:a16="http://schemas.microsoft.com/office/drawing/2014/main" id="{6BBBAC88-8260-4E64-88B5-846A0D4A7113}"/>
                </a:ext>
              </a:extLst>
            </p:cNvPr>
            <p:cNvCxnSpPr/>
            <p:nvPr/>
          </p:nvCxnSpPr>
          <p:spPr>
            <a:xfrm>
              <a:off x="4933099" y="5996312"/>
              <a:ext cx="195254" cy="0"/>
            </a:xfrm>
            <a:prstGeom prst="straightConnector1">
              <a:avLst/>
            </a:prstGeom>
            <a:noFill/>
            <a:ln w="63500" cap="flat" cmpd="sng">
              <a:solidFill>
                <a:srgbClr val="4F81BD"/>
              </a:solidFill>
              <a:prstDash val="solid"/>
              <a:round/>
              <a:headEnd type="none" w="sm" len="sm"/>
              <a:tailEnd type="none" w="sm" len="sm"/>
            </a:ln>
            <a:effectLst>
              <a:outerShdw blurRad="40000" dist="20000" dir="5400000" rotWithShape="0">
                <a:srgbClr val="000000">
                  <a:alpha val="37647"/>
                </a:srgbClr>
              </a:outerShdw>
            </a:effectLst>
          </p:spPr>
        </p:cxnSp>
        <p:sp>
          <p:nvSpPr>
            <p:cNvPr id="57" name="Google Shape;551;p3">
              <a:extLst>
                <a:ext uri="{FF2B5EF4-FFF2-40B4-BE49-F238E27FC236}">
                  <a16:creationId xmlns:a16="http://schemas.microsoft.com/office/drawing/2014/main" id="{87DB6A92-F4D9-4E8E-9AA5-851FE5C896D0}"/>
                </a:ext>
              </a:extLst>
            </p:cNvPr>
            <p:cNvSpPr/>
            <p:nvPr/>
          </p:nvSpPr>
          <p:spPr>
            <a:xfrm rot="-5400000" flipH="1">
              <a:off x="5006247" y="5921624"/>
              <a:ext cx="393193" cy="149255"/>
            </a:xfrm>
            <a:prstGeom prst="triangle">
              <a:avLst>
                <a:gd name="adj" fmla="val 50000"/>
              </a:avLst>
            </a:prstGeom>
            <a:solidFill>
              <a:srgbClr val="0000FF"/>
            </a:solidFill>
            <a:ln w="9525" cap="flat" cmpd="sng">
              <a:solidFill>
                <a:srgbClr val="4A7DBA"/>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400"/>
                <a:buFont typeface="Lustria"/>
                <a:buNone/>
              </a:pPr>
              <a:endParaRPr sz="1600" b="0" i="0" u="none" strike="noStrike" cap="none">
                <a:solidFill>
                  <a:srgbClr val="FFFFFF"/>
                </a:solidFill>
                <a:latin typeface="Arial" panose="020B0604020202020204" pitchFamily="34" charset="0"/>
                <a:ea typeface="Calibri"/>
                <a:cs typeface="Arial" panose="020B0604020202020204" pitchFamily="34" charset="0"/>
                <a:sym typeface="Calibri"/>
              </a:endParaRPr>
            </a:p>
          </p:txBody>
        </p:sp>
        <p:cxnSp>
          <p:nvCxnSpPr>
            <p:cNvPr id="58" name="Google Shape;552;p3">
              <a:extLst>
                <a:ext uri="{FF2B5EF4-FFF2-40B4-BE49-F238E27FC236}">
                  <a16:creationId xmlns:a16="http://schemas.microsoft.com/office/drawing/2014/main" id="{9DDC4B72-707B-482B-913E-B7E2D5FB62BC}"/>
                </a:ext>
              </a:extLst>
            </p:cNvPr>
            <p:cNvCxnSpPr/>
            <p:nvPr/>
          </p:nvCxnSpPr>
          <p:spPr>
            <a:xfrm>
              <a:off x="6161920" y="5995502"/>
              <a:ext cx="325423" cy="0"/>
            </a:xfrm>
            <a:prstGeom prst="straightConnector1">
              <a:avLst/>
            </a:prstGeom>
            <a:noFill/>
            <a:ln w="63500" cap="flat" cmpd="sng">
              <a:solidFill>
                <a:srgbClr val="4F81BD"/>
              </a:solidFill>
              <a:prstDash val="solid"/>
              <a:round/>
              <a:headEnd type="none" w="sm" len="sm"/>
              <a:tailEnd type="none" w="sm" len="sm"/>
            </a:ln>
            <a:effectLst>
              <a:outerShdw blurRad="40000" dist="20000" dir="5400000" rotWithShape="0">
                <a:srgbClr val="000000">
                  <a:alpha val="37647"/>
                </a:srgbClr>
              </a:outerShdw>
            </a:effectLst>
          </p:spPr>
        </p:cxnSp>
        <p:sp>
          <p:nvSpPr>
            <p:cNvPr id="59" name="Google Shape;553;p3">
              <a:extLst>
                <a:ext uri="{FF2B5EF4-FFF2-40B4-BE49-F238E27FC236}">
                  <a16:creationId xmlns:a16="http://schemas.microsoft.com/office/drawing/2014/main" id="{EF71260A-9D68-424D-A14D-CCB0AEAB1049}"/>
                </a:ext>
              </a:extLst>
            </p:cNvPr>
            <p:cNvSpPr/>
            <p:nvPr/>
          </p:nvSpPr>
          <p:spPr>
            <a:xfrm>
              <a:off x="5547031" y="5778131"/>
              <a:ext cx="610647" cy="393194"/>
            </a:xfrm>
            <a:prstGeom prst="rect">
              <a:avLst/>
            </a:prstGeom>
            <a:gradFill>
              <a:gsLst>
                <a:gs pos="0">
                  <a:srgbClr val="3E7FCD"/>
                </a:gs>
                <a:gs pos="100000">
                  <a:srgbClr val="96C0FF"/>
                </a:gs>
              </a:gsLst>
              <a:lin ang="16200000" scaled="0"/>
            </a:gradFill>
            <a:ln w="9525" cap="flat" cmpd="sng">
              <a:solidFill>
                <a:srgbClr val="4A7DBA"/>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400"/>
                <a:buFont typeface="Lustria"/>
                <a:buNone/>
              </a:pPr>
              <a:endParaRPr sz="1600" b="0" i="0" u="none" strike="noStrike" cap="none">
                <a:solidFill>
                  <a:srgbClr val="FFFFFF"/>
                </a:solidFill>
                <a:latin typeface="Arial" panose="020B0604020202020204" pitchFamily="34" charset="0"/>
                <a:ea typeface="Calibri"/>
                <a:cs typeface="Arial" panose="020B0604020202020204" pitchFamily="34" charset="0"/>
                <a:sym typeface="Calibri"/>
              </a:endParaRPr>
            </a:p>
          </p:txBody>
        </p:sp>
        <p:cxnSp>
          <p:nvCxnSpPr>
            <p:cNvPr id="60" name="Google Shape;554;p3">
              <a:extLst>
                <a:ext uri="{FF2B5EF4-FFF2-40B4-BE49-F238E27FC236}">
                  <a16:creationId xmlns:a16="http://schemas.microsoft.com/office/drawing/2014/main" id="{3217C305-86B4-4D8C-9AC4-62D13005AD0E}"/>
                </a:ext>
              </a:extLst>
            </p:cNvPr>
            <p:cNvCxnSpPr/>
            <p:nvPr/>
          </p:nvCxnSpPr>
          <p:spPr>
            <a:xfrm>
              <a:off x="5285501" y="5988239"/>
              <a:ext cx="260338" cy="0"/>
            </a:xfrm>
            <a:prstGeom prst="straightConnector1">
              <a:avLst/>
            </a:prstGeom>
            <a:noFill/>
            <a:ln w="63500" cap="flat" cmpd="sng">
              <a:solidFill>
                <a:srgbClr val="4F81BD"/>
              </a:solidFill>
              <a:prstDash val="solid"/>
              <a:round/>
              <a:headEnd type="none" w="sm" len="sm"/>
              <a:tailEnd type="none" w="sm" len="sm"/>
            </a:ln>
            <a:effectLst>
              <a:outerShdw blurRad="40000" dist="20000" dir="5400000" rotWithShape="0">
                <a:srgbClr val="000000">
                  <a:alpha val="37647"/>
                </a:srgbClr>
              </a:outerShdw>
            </a:effectLst>
          </p:spPr>
        </p:cxnSp>
      </p:grpSp>
      <p:sp>
        <p:nvSpPr>
          <p:cNvPr id="39" name="Google Shape;555;p3">
            <a:extLst>
              <a:ext uri="{FF2B5EF4-FFF2-40B4-BE49-F238E27FC236}">
                <a16:creationId xmlns:a16="http://schemas.microsoft.com/office/drawing/2014/main" id="{4A9CBA89-920B-42E7-BC57-EA82356DE9FB}"/>
              </a:ext>
            </a:extLst>
          </p:cNvPr>
          <p:cNvSpPr txBox="1"/>
          <p:nvPr/>
        </p:nvSpPr>
        <p:spPr>
          <a:xfrm>
            <a:off x="9253137" y="1417377"/>
            <a:ext cx="1125494" cy="320625"/>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Calibri"/>
              <a:buNone/>
            </a:pPr>
            <a:r>
              <a:rPr lang="en-US" sz="1400" i="1" dirty="0">
                <a:solidFill>
                  <a:srgbClr val="000000"/>
                </a:solidFill>
                <a:latin typeface="Arial" panose="020B0604020202020204" pitchFamily="34" charset="0"/>
                <a:ea typeface="Calibri"/>
                <a:cs typeface="Arial" panose="020B0604020202020204" pitchFamily="34" charset="0"/>
                <a:sym typeface="Calibri"/>
              </a:rPr>
              <a:t>Ptch1 locus</a:t>
            </a:r>
            <a:endParaRPr sz="1400" b="0" i="1" u="none" strike="noStrike" cap="none" dirty="0">
              <a:solidFill>
                <a:srgbClr val="000000"/>
              </a:solidFill>
              <a:latin typeface="Arial" panose="020B0604020202020204" pitchFamily="34" charset="0"/>
              <a:ea typeface="Calibri"/>
              <a:cs typeface="Arial" panose="020B0604020202020204" pitchFamily="34" charset="0"/>
              <a:sym typeface="Calibri"/>
            </a:endParaRPr>
          </a:p>
        </p:txBody>
      </p:sp>
      <p:sp>
        <p:nvSpPr>
          <p:cNvPr id="40" name="Google Shape;556;p3">
            <a:extLst>
              <a:ext uri="{FF2B5EF4-FFF2-40B4-BE49-F238E27FC236}">
                <a16:creationId xmlns:a16="http://schemas.microsoft.com/office/drawing/2014/main" id="{0F3C1EB2-3920-4EF9-8008-0A639ED6E370}"/>
              </a:ext>
            </a:extLst>
          </p:cNvPr>
          <p:cNvSpPr txBox="1"/>
          <p:nvPr/>
        </p:nvSpPr>
        <p:spPr>
          <a:xfrm>
            <a:off x="9120929" y="2762417"/>
            <a:ext cx="1125494" cy="320625"/>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Calibri"/>
              <a:buNone/>
            </a:pPr>
            <a:r>
              <a:rPr lang="en-US" sz="1400" i="1">
                <a:solidFill>
                  <a:srgbClr val="000000"/>
                </a:solidFill>
                <a:latin typeface="Arial" panose="020B0604020202020204" pitchFamily="34" charset="0"/>
                <a:ea typeface="Calibri"/>
                <a:cs typeface="Arial" panose="020B0604020202020204" pitchFamily="34" charset="0"/>
                <a:sym typeface="Calibri"/>
              </a:rPr>
              <a:t>Ptch1 locus</a:t>
            </a:r>
            <a:endParaRPr sz="1400" b="0" i="1" u="none" strike="noStrike" cap="none">
              <a:solidFill>
                <a:srgbClr val="000000"/>
              </a:solidFill>
              <a:latin typeface="Arial" panose="020B0604020202020204" pitchFamily="34" charset="0"/>
              <a:ea typeface="Calibri"/>
              <a:cs typeface="Arial" panose="020B0604020202020204" pitchFamily="34" charset="0"/>
              <a:sym typeface="Calibri"/>
            </a:endParaRPr>
          </a:p>
        </p:txBody>
      </p:sp>
      <p:sp>
        <p:nvSpPr>
          <p:cNvPr id="41" name="Google Shape;557;p3">
            <a:extLst>
              <a:ext uri="{FF2B5EF4-FFF2-40B4-BE49-F238E27FC236}">
                <a16:creationId xmlns:a16="http://schemas.microsoft.com/office/drawing/2014/main" id="{981C0B5C-1B2D-4D22-864E-8138BBACB7AA}"/>
              </a:ext>
            </a:extLst>
          </p:cNvPr>
          <p:cNvSpPr txBox="1"/>
          <p:nvPr/>
        </p:nvSpPr>
        <p:spPr>
          <a:xfrm>
            <a:off x="10245450" y="1190713"/>
            <a:ext cx="959316" cy="34169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600"/>
              <a:buFont typeface="Calibri"/>
              <a:buNone/>
            </a:pPr>
            <a:r>
              <a:rPr lang="en-US" sz="1600" i="1" dirty="0">
                <a:solidFill>
                  <a:srgbClr val="000000"/>
                </a:solidFill>
                <a:latin typeface="Arial" panose="020B0604020202020204" pitchFamily="34" charset="0"/>
                <a:ea typeface="Calibri"/>
                <a:cs typeface="Arial" panose="020B0604020202020204" pitchFamily="34" charset="0"/>
                <a:sym typeface="Calibri"/>
              </a:rPr>
              <a:t>Ptch1(+)</a:t>
            </a:r>
            <a:endParaRPr sz="1600" b="0" i="1" u="none" strike="noStrike" cap="none" dirty="0">
              <a:solidFill>
                <a:srgbClr val="000000"/>
              </a:solidFill>
              <a:latin typeface="Arial" panose="020B0604020202020204" pitchFamily="34" charset="0"/>
              <a:ea typeface="Calibri"/>
              <a:cs typeface="Arial" panose="020B0604020202020204" pitchFamily="34" charset="0"/>
              <a:sym typeface="Calibri"/>
            </a:endParaRPr>
          </a:p>
        </p:txBody>
      </p:sp>
      <p:sp>
        <p:nvSpPr>
          <p:cNvPr id="42" name="Google Shape;558;p3">
            <a:extLst>
              <a:ext uri="{FF2B5EF4-FFF2-40B4-BE49-F238E27FC236}">
                <a16:creationId xmlns:a16="http://schemas.microsoft.com/office/drawing/2014/main" id="{565AFEA6-8F06-401E-86FD-D5590F742987}"/>
              </a:ext>
            </a:extLst>
          </p:cNvPr>
          <p:cNvSpPr txBox="1"/>
          <p:nvPr/>
        </p:nvSpPr>
        <p:spPr>
          <a:xfrm>
            <a:off x="10245450" y="2658339"/>
            <a:ext cx="959316" cy="34169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600"/>
              <a:buFont typeface="Calibri"/>
              <a:buNone/>
            </a:pPr>
            <a:r>
              <a:rPr lang="en-US" sz="1600" i="1" dirty="0">
                <a:solidFill>
                  <a:srgbClr val="FF0000"/>
                </a:solidFill>
                <a:latin typeface="Arial" panose="020B0604020202020204" pitchFamily="34" charset="0"/>
                <a:ea typeface="Calibri"/>
                <a:cs typeface="Arial" panose="020B0604020202020204" pitchFamily="34" charset="0"/>
                <a:sym typeface="Calibri"/>
              </a:rPr>
              <a:t>Ptch1(-)</a:t>
            </a:r>
            <a:endParaRPr sz="1600" b="0" i="1" u="none" strike="noStrike" cap="none" dirty="0">
              <a:solidFill>
                <a:srgbClr val="FF0000"/>
              </a:solidFill>
              <a:latin typeface="Arial" panose="020B0604020202020204" pitchFamily="34" charset="0"/>
              <a:ea typeface="Calibri"/>
              <a:cs typeface="Arial" panose="020B0604020202020204" pitchFamily="34" charset="0"/>
              <a:sym typeface="Calibri"/>
            </a:endParaRPr>
          </a:p>
        </p:txBody>
      </p:sp>
      <p:sp>
        <p:nvSpPr>
          <p:cNvPr id="43" name="Google Shape;563;p3">
            <a:extLst>
              <a:ext uri="{FF2B5EF4-FFF2-40B4-BE49-F238E27FC236}">
                <a16:creationId xmlns:a16="http://schemas.microsoft.com/office/drawing/2014/main" id="{42D764D3-79E3-4B7A-9EAC-4743515CF213}"/>
              </a:ext>
            </a:extLst>
          </p:cNvPr>
          <p:cNvSpPr txBox="1"/>
          <p:nvPr/>
        </p:nvSpPr>
        <p:spPr>
          <a:xfrm>
            <a:off x="10057144" y="350202"/>
            <a:ext cx="1303216" cy="356254"/>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400"/>
              <a:buFont typeface="Calibri"/>
              <a:buNone/>
            </a:pPr>
            <a:r>
              <a:rPr lang="en-US" sz="1600" i="1" dirty="0">
                <a:solidFill>
                  <a:srgbClr val="000000"/>
                </a:solidFill>
                <a:latin typeface="Arial" panose="020B0604020202020204" pitchFamily="34" charset="0"/>
                <a:ea typeface="Calibri"/>
                <a:cs typeface="Arial" panose="020B0604020202020204" pitchFamily="34" charset="0"/>
                <a:sym typeface="Calibri"/>
              </a:rPr>
              <a:t>tdTomato(-)</a:t>
            </a:r>
            <a:endParaRPr sz="1600" b="0" i="1" u="none" strike="noStrike" cap="none" dirty="0">
              <a:solidFill>
                <a:srgbClr val="000000"/>
              </a:solidFill>
              <a:latin typeface="Arial" panose="020B0604020202020204" pitchFamily="34" charset="0"/>
              <a:ea typeface="Calibri"/>
              <a:cs typeface="Arial" panose="020B0604020202020204" pitchFamily="34" charset="0"/>
              <a:sym typeface="Calibri"/>
            </a:endParaRPr>
          </a:p>
        </p:txBody>
      </p:sp>
      <p:sp>
        <p:nvSpPr>
          <p:cNvPr id="44" name="Google Shape;564;p3">
            <a:extLst>
              <a:ext uri="{FF2B5EF4-FFF2-40B4-BE49-F238E27FC236}">
                <a16:creationId xmlns:a16="http://schemas.microsoft.com/office/drawing/2014/main" id="{4189748D-4512-46B2-BB98-4D4B23B61D3E}"/>
              </a:ext>
            </a:extLst>
          </p:cNvPr>
          <p:cNvSpPr txBox="1"/>
          <p:nvPr/>
        </p:nvSpPr>
        <p:spPr>
          <a:xfrm>
            <a:off x="10057144" y="1821783"/>
            <a:ext cx="1303216" cy="356254"/>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400"/>
              <a:buFont typeface="Calibri"/>
              <a:buNone/>
            </a:pPr>
            <a:r>
              <a:rPr lang="en-US" sz="1600" i="1" dirty="0">
                <a:solidFill>
                  <a:srgbClr val="FF0000"/>
                </a:solidFill>
                <a:latin typeface="Arial" panose="020B0604020202020204" pitchFamily="34" charset="0"/>
                <a:ea typeface="Calibri"/>
                <a:cs typeface="Arial" panose="020B0604020202020204" pitchFamily="34" charset="0"/>
                <a:sym typeface="Calibri"/>
              </a:rPr>
              <a:t>tdTomato(+)</a:t>
            </a:r>
            <a:endParaRPr sz="1600" b="0" i="1" u="none" strike="noStrike" cap="none" dirty="0">
              <a:solidFill>
                <a:srgbClr val="FF0000"/>
              </a:solidFill>
              <a:latin typeface="Arial" panose="020B0604020202020204" pitchFamily="34" charset="0"/>
              <a:ea typeface="Calibri"/>
              <a:cs typeface="Arial" panose="020B0604020202020204" pitchFamily="34" charset="0"/>
              <a:sym typeface="Calibri"/>
            </a:endParaRPr>
          </a:p>
        </p:txBody>
      </p:sp>
      <p:cxnSp>
        <p:nvCxnSpPr>
          <p:cNvPr id="45" name="Google Shape;565;p3">
            <a:extLst>
              <a:ext uri="{FF2B5EF4-FFF2-40B4-BE49-F238E27FC236}">
                <a16:creationId xmlns:a16="http://schemas.microsoft.com/office/drawing/2014/main" id="{D96271AA-2B24-4F81-B4CD-626404B7DB3F}"/>
              </a:ext>
            </a:extLst>
          </p:cNvPr>
          <p:cNvCxnSpPr/>
          <p:nvPr/>
        </p:nvCxnSpPr>
        <p:spPr>
          <a:xfrm>
            <a:off x="9370422" y="1287318"/>
            <a:ext cx="131705" cy="558"/>
          </a:xfrm>
          <a:prstGeom prst="straightConnector1">
            <a:avLst/>
          </a:prstGeom>
          <a:noFill/>
          <a:ln w="63500" cap="flat" cmpd="sng">
            <a:solidFill>
              <a:srgbClr val="4F81BD"/>
            </a:solidFill>
            <a:prstDash val="solid"/>
            <a:round/>
            <a:headEnd type="none" w="sm" len="sm"/>
            <a:tailEnd type="none" w="sm" len="sm"/>
          </a:ln>
          <a:effectLst>
            <a:outerShdw blurRad="40000" dist="20000" dir="5400000" rotWithShape="0">
              <a:srgbClr val="000000">
                <a:alpha val="37647"/>
              </a:srgbClr>
            </a:outerShdw>
          </a:effectLst>
        </p:spPr>
      </p:cxnSp>
      <p:sp>
        <p:nvSpPr>
          <p:cNvPr id="46" name="Google Shape;566;p3">
            <a:extLst>
              <a:ext uri="{FF2B5EF4-FFF2-40B4-BE49-F238E27FC236}">
                <a16:creationId xmlns:a16="http://schemas.microsoft.com/office/drawing/2014/main" id="{A18A3515-9E91-416C-99B7-4547677C7AAC}"/>
              </a:ext>
            </a:extLst>
          </p:cNvPr>
          <p:cNvSpPr/>
          <p:nvPr/>
        </p:nvSpPr>
        <p:spPr>
          <a:xfrm>
            <a:off x="9506996" y="1135640"/>
            <a:ext cx="340895" cy="286353"/>
          </a:xfrm>
          <a:prstGeom prst="rect">
            <a:avLst/>
          </a:prstGeom>
          <a:gradFill>
            <a:gsLst>
              <a:gs pos="0">
                <a:srgbClr val="3E7FCD"/>
              </a:gs>
              <a:gs pos="100000">
                <a:srgbClr val="96C0FF"/>
              </a:gs>
            </a:gsLst>
            <a:lin ang="16200000" scaled="0"/>
          </a:gradFill>
          <a:ln w="9525" cap="flat" cmpd="sng">
            <a:solidFill>
              <a:srgbClr val="4A7DBA"/>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400"/>
              <a:buFont typeface="Lustria"/>
              <a:buNone/>
            </a:pPr>
            <a:endParaRPr sz="1600" b="0" i="0" u="none" strike="noStrike" cap="none">
              <a:solidFill>
                <a:srgbClr val="FFFFFF"/>
              </a:solidFill>
              <a:latin typeface="Arial" panose="020B0604020202020204" pitchFamily="34" charset="0"/>
              <a:ea typeface="Calibri"/>
              <a:cs typeface="Arial" panose="020B0604020202020204" pitchFamily="34" charset="0"/>
              <a:sym typeface="Calibri"/>
            </a:endParaRPr>
          </a:p>
        </p:txBody>
      </p:sp>
      <p:sp>
        <p:nvSpPr>
          <p:cNvPr id="47" name="Google Shape;567;p3">
            <a:extLst>
              <a:ext uri="{FF2B5EF4-FFF2-40B4-BE49-F238E27FC236}">
                <a16:creationId xmlns:a16="http://schemas.microsoft.com/office/drawing/2014/main" id="{7227DCAC-44B6-49CD-9E84-2B38526537A0}"/>
              </a:ext>
            </a:extLst>
          </p:cNvPr>
          <p:cNvSpPr txBox="1"/>
          <p:nvPr/>
        </p:nvSpPr>
        <p:spPr>
          <a:xfrm>
            <a:off x="9410787" y="1147835"/>
            <a:ext cx="550217" cy="310628"/>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400"/>
              <a:buFont typeface="Calibri"/>
              <a:buNone/>
            </a:pPr>
            <a:r>
              <a:rPr lang="en-US" sz="1600" b="0" i="0" u="none" strike="noStrike" cap="none" dirty="0">
                <a:solidFill>
                  <a:srgbClr val="000000"/>
                </a:solidFill>
                <a:latin typeface="Arial" panose="020B0604020202020204" pitchFamily="34" charset="0"/>
                <a:ea typeface="Calibri"/>
                <a:cs typeface="Arial" panose="020B0604020202020204" pitchFamily="34" charset="0"/>
                <a:sym typeface="Calibri"/>
              </a:rPr>
              <a:t>E</a:t>
            </a:r>
            <a:r>
              <a:rPr lang="en-US" sz="1600" dirty="0">
                <a:solidFill>
                  <a:srgbClr val="000000"/>
                </a:solidFill>
                <a:latin typeface="Arial" panose="020B0604020202020204" pitchFamily="34" charset="0"/>
                <a:ea typeface="Calibri"/>
                <a:cs typeface="Arial" panose="020B0604020202020204" pitchFamily="34" charset="0"/>
                <a:sym typeface="Calibri"/>
              </a:rPr>
              <a:t>10</a:t>
            </a:r>
            <a:endParaRPr sz="1600" b="0" i="0" u="none" strike="noStrike" cap="none" baseline="30000" dirty="0">
              <a:solidFill>
                <a:srgbClr val="000000"/>
              </a:solidFill>
              <a:latin typeface="Arial" panose="020B0604020202020204" pitchFamily="34" charset="0"/>
              <a:ea typeface="Calibri"/>
              <a:cs typeface="Arial" panose="020B0604020202020204" pitchFamily="34" charset="0"/>
              <a:sym typeface="Calibri"/>
            </a:endParaRPr>
          </a:p>
        </p:txBody>
      </p:sp>
      <p:cxnSp>
        <p:nvCxnSpPr>
          <p:cNvPr id="48" name="Google Shape;568;p3">
            <a:extLst>
              <a:ext uri="{FF2B5EF4-FFF2-40B4-BE49-F238E27FC236}">
                <a16:creationId xmlns:a16="http://schemas.microsoft.com/office/drawing/2014/main" id="{8AB719D1-6626-4FA1-BFEF-506406611439}"/>
              </a:ext>
            </a:extLst>
          </p:cNvPr>
          <p:cNvCxnSpPr/>
          <p:nvPr/>
        </p:nvCxnSpPr>
        <p:spPr>
          <a:xfrm>
            <a:off x="9851778" y="1286301"/>
            <a:ext cx="188544" cy="558"/>
          </a:xfrm>
          <a:prstGeom prst="straightConnector1">
            <a:avLst/>
          </a:prstGeom>
          <a:noFill/>
          <a:ln w="63500" cap="flat" cmpd="sng">
            <a:solidFill>
              <a:srgbClr val="4F81BD"/>
            </a:solidFill>
            <a:prstDash val="solid"/>
            <a:round/>
            <a:headEnd type="none" w="sm" len="sm"/>
            <a:tailEnd type="none" w="sm" len="sm"/>
          </a:ln>
          <a:effectLst>
            <a:outerShdw blurRad="40000" dist="20000" dir="5400000" rotWithShape="0">
              <a:srgbClr val="000000">
                <a:alpha val="37647"/>
              </a:srgbClr>
            </a:outerShdw>
          </a:effectLst>
        </p:spPr>
      </p:cxnSp>
      <p:sp>
        <p:nvSpPr>
          <p:cNvPr id="49" name="Google Shape;596;p3">
            <a:extLst>
              <a:ext uri="{FF2B5EF4-FFF2-40B4-BE49-F238E27FC236}">
                <a16:creationId xmlns:a16="http://schemas.microsoft.com/office/drawing/2014/main" id="{F0EE032F-D95F-4F0D-8F68-543DA9F78A39}"/>
              </a:ext>
            </a:extLst>
          </p:cNvPr>
          <p:cNvSpPr/>
          <p:nvPr/>
        </p:nvSpPr>
        <p:spPr>
          <a:xfrm>
            <a:off x="7665676" y="1143483"/>
            <a:ext cx="340895" cy="286353"/>
          </a:xfrm>
          <a:prstGeom prst="rect">
            <a:avLst/>
          </a:prstGeom>
          <a:gradFill>
            <a:gsLst>
              <a:gs pos="0">
                <a:srgbClr val="3E7FCD"/>
              </a:gs>
              <a:gs pos="100000">
                <a:srgbClr val="96C0FF"/>
              </a:gs>
            </a:gsLst>
            <a:lin ang="16200000" scaled="0"/>
          </a:gradFill>
          <a:ln w="9525" cap="flat" cmpd="sng">
            <a:solidFill>
              <a:srgbClr val="4A7DBA"/>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400"/>
              <a:buFont typeface="Lustria"/>
              <a:buNone/>
            </a:pPr>
            <a:endParaRPr sz="1600" b="0" i="0" u="none" strike="noStrike" cap="none">
              <a:solidFill>
                <a:srgbClr val="FFFFFF"/>
              </a:solidFill>
              <a:latin typeface="Arial" panose="020B0604020202020204" pitchFamily="34" charset="0"/>
              <a:ea typeface="Calibri"/>
              <a:cs typeface="Arial" panose="020B0604020202020204" pitchFamily="34" charset="0"/>
              <a:sym typeface="Calibri"/>
            </a:endParaRPr>
          </a:p>
        </p:txBody>
      </p:sp>
      <p:cxnSp>
        <p:nvCxnSpPr>
          <p:cNvPr id="50" name="Google Shape;597;p3">
            <a:extLst>
              <a:ext uri="{FF2B5EF4-FFF2-40B4-BE49-F238E27FC236}">
                <a16:creationId xmlns:a16="http://schemas.microsoft.com/office/drawing/2014/main" id="{1F8B77CA-9EB7-4F3A-A03F-A6B8E0878C15}"/>
              </a:ext>
            </a:extLst>
          </p:cNvPr>
          <p:cNvCxnSpPr/>
          <p:nvPr/>
        </p:nvCxnSpPr>
        <p:spPr>
          <a:xfrm>
            <a:off x="7515375" y="1280778"/>
            <a:ext cx="145334" cy="0"/>
          </a:xfrm>
          <a:prstGeom prst="straightConnector1">
            <a:avLst/>
          </a:prstGeom>
          <a:noFill/>
          <a:ln w="63500" cap="flat" cmpd="sng">
            <a:solidFill>
              <a:srgbClr val="4F81BD"/>
            </a:solidFill>
            <a:prstDash val="solid"/>
            <a:round/>
            <a:headEnd type="none" w="sm" len="sm"/>
            <a:tailEnd type="none" w="sm" len="sm"/>
          </a:ln>
          <a:effectLst>
            <a:outerShdw blurRad="40000" dist="20000" dir="5400000" rotWithShape="0">
              <a:srgbClr val="000000">
                <a:alpha val="37647"/>
              </a:srgbClr>
            </a:outerShdw>
          </a:effectLst>
        </p:spPr>
      </p:cxnSp>
      <p:sp>
        <p:nvSpPr>
          <p:cNvPr id="51" name="Google Shape;598;p3">
            <a:extLst>
              <a:ext uri="{FF2B5EF4-FFF2-40B4-BE49-F238E27FC236}">
                <a16:creationId xmlns:a16="http://schemas.microsoft.com/office/drawing/2014/main" id="{C6D2AF7A-C3B7-4601-BD02-D16AADC13908}"/>
              </a:ext>
            </a:extLst>
          </p:cNvPr>
          <p:cNvSpPr txBox="1"/>
          <p:nvPr/>
        </p:nvSpPr>
        <p:spPr>
          <a:xfrm>
            <a:off x="7619300" y="1151239"/>
            <a:ext cx="446957" cy="346394"/>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400"/>
              <a:buFont typeface="Calibri"/>
              <a:buNone/>
            </a:pPr>
            <a:r>
              <a:rPr lang="en-US" sz="1600" b="0" i="0" u="none" strike="noStrike" cap="none" dirty="0">
                <a:solidFill>
                  <a:srgbClr val="000000"/>
                </a:solidFill>
                <a:latin typeface="Arial" panose="020B0604020202020204" pitchFamily="34" charset="0"/>
                <a:ea typeface="Calibri"/>
                <a:cs typeface="Arial" panose="020B0604020202020204" pitchFamily="34" charset="0"/>
                <a:sym typeface="Calibri"/>
              </a:rPr>
              <a:t>E</a:t>
            </a:r>
            <a:r>
              <a:rPr lang="en-US" sz="1600" dirty="0">
                <a:solidFill>
                  <a:srgbClr val="000000"/>
                </a:solidFill>
                <a:latin typeface="Arial" panose="020B0604020202020204" pitchFamily="34" charset="0"/>
                <a:ea typeface="Calibri"/>
                <a:cs typeface="Arial" panose="020B0604020202020204" pitchFamily="34" charset="0"/>
                <a:sym typeface="Calibri"/>
              </a:rPr>
              <a:t>7</a:t>
            </a:r>
            <a:endParaRPr sz="1600" b="0" i="0" u="none" strike="noStrike" cap="none" baseline="30000" dirty="0">
              <a:solidFill>
                <a:srgbClr val="000000"/>
              </a:solidFill>
              <a:latin typeface="Arial" panose="020B0604020202020204" pitchFamily="34" charset="0"/>
              <a:ea typeface="Calibri"/>
              <a:cs typeface="Arial" panose="020B0604020202020204" pitchFamily="34" charset="0"/>
              <a:sym typeface="Calibri"/>
            </a:endParaRPr>
          </a:p>
        </p:txBody>
      </p:sp>
      <p:sp>
        <p:nvSpPr>
          <p:cNvPr id="52" name="Google Shape;599;p3">
            <a:extLst>
              <a:ext uri="{FF2B5EF4-FFF2-40B4-BE49-F238E27FC236}">
                <a16:creationId xmlns:a16="http://schemas.microsoft.com/office/drawing/2014/main" id="{FE1727F6-91DB-434C-8D68-F9FC455C671B}"/>
              </a:ext>
            </a:extLst>
          </p:cNvPr>
          <p:cNvSpPr/>
          <p:nvPr/>
        </p:nvSpPr>
        <p:spPr>
          <a:xfrm>
            <a:off x="8467204" y="2507383"/>
            <a:ext cx="340893" cy="286351"/>
          </a:xfrm>
          <a:prstGeom prst="rect">
            <a:avLst/>
          </a:prstGeom>
          <a:gradFill>
            <a:gsLst>
              <a:gs pos="0">
                <a:srgbClr val="3E7FCD"/>
              </a:gs>
              <a:gs pos="100000">
                <a:srgbClr val="96C0FF"/>
              </a:gs>
            </a:gsLst>
            <a:lin ang="16200000" scaled="0"/>
          </a:gradFill>
          <a:ln w="9525" cap="flat" cmpd="sng">
            <a:solidFill>
              <a:srgbClr val="4A7DBA"/>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400"/>
              <a:buFont typeface="Lustria"/>
              <a:buNone/>
            </a:pPr>
            <a:endParaRPr sz="1600" b="0" i="0" u="none" strike="noStrike" cap="none">
              <a:solidFill>
                <a:srgbClr val="FFFFFF"/>
              </a:solidFill>
              <a:latin typeface="Arial" panose="020B0604020202020204" pitchFamily="34" charset="0"/>
              <a:ea typeface="Calibri"/>
              <a:cs typeface="Arial" panose="020B0604020202020204" pitchFamily="34" charset="0"/>
              <a:sym typeface="Calibri"/>
            </a:endParaRPr>
          </a:p>
        </p:txBody>
      </p:sp>
      <p:cxnSp>
        <p:nvCxnSpPr>
          <p:cNvPr id="53" name="Google Shape;600;p3">
            <a:extLst>
              <a:ext uri="{FF2B5EF4-FFF2-40B4-BE49-F238E27FC236}">
                <a16:creationId xmlns:a16="http://schemas.microsoft.com/office/drawing/2014/main" id="{7705BEA9-F613-408B-B904-7628D17DB6B1}"/>
              </a:ext>
            </a:extLst>
          </p:cNvPr>
          <p:cNvCxnSpPr/>
          <p:nvPr/>
        </p:nvCxnSpPr>
        <p:spPr>
          <a:xfrm>
            <a:off x="8313424" y="2647044"/>
            <a:ext cx="145334" cy="0"/>
          </a:xfrm>
          <a:prstGeom prst="straightConnector1">
            <a:avLst/>
          </a:prstGeom>
          <a:noFill/>
          <a:ln w="63500" cap="flat" cmpd="sng">
            <a:solidFill>
              <a:srgbClr val="4F81BD"/>
            </a:solidFill>
            <a:prstDash val="solid"/>
            <a:round/>
            <a:headEnd type="none" w="sm" len="sm"/>
            <a:tailEnd type="none" w="sm" len="sm"/>
          </a:ln>
          <a:effectLst>
            <a:outerShdw blurRad="40000" dist="20000" dir="5400000" rotWithShape="0">
              <a:srgbClr val="000000">
                <a:alpha val="37647"/>
              </a:srgbClr>
            </a:outerShdw>
          </a:effectLst>
        </p:spPr>
      </p:cxnSp>
      <p:sp>
        <p:nvSpPr>
          <p:cNvPr id="54" name="Google Shape;601;p3">
            <a:extLst>
              <a:ext uri="{FF2B5EF4-FFF2-40B4-BE49-F238E27FC236}">
                <a16:creationId xmlns:a16="http://schemas.microsoft.com/office/drawing/2014/main" id="{FFF615C5-051D-4289-AE6D-CBE9F5CC2492}"/>
              </a:ext>
            </a:extLst>
          </p:cNvPr>
          <p:cNvSpPr txBox="1"/>
          <p:nvPr/>
        </p:nvSpPr>
        <p:spPr>
          <a:xfrm>
            <a:off x="9069562" y="2500215"/>
            <a:ext cx="550842" cy="336335"/>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400"/>
              <a:buFont typeface="Calibri"/>
              <a:buNone/>
            </a:pPr>
            <a:r>
              <a:rPr lang="en-US" sz="1600" b="0" i="0" u="none" strike="noStrike" cap="none" dirty="0">
                <a:solidFill>
                  <a:srgbClr val="000000"/>
                </a:solidFill>
                <a:latin typeface="Arial" panose="020B0604020202020204" pitchFamily="34" charset="0"/>
                <a:ea typeface="Calibri"/>
                <a:cs typeface="Arial" panose="020B0604020202020204" pitchFamily="34" charset="0"/>
                <a:sym typeface="Calibri"/>
              </a:rPr>
              <a:t>E10</a:t>
            </a:r>
            <a:endParaRPr sz="1600" b="0" i="0" u="none" strike="noStrike" cap="none" baseline="30000" dirty="0">
              <a:solidFill>
                <a:srgbClr val="000000"/>
              </a:solidFill>
              <a:latin typeface="Arial" panose="020B0604020202020204" pitchFamily="34" charset="0"/>
              <a:ea typeface="Calibri"/>
              <a:cs typeface="Arial" panose="020B0604020202020204" pitchFamily="34" charset="0"/>
              <a:sym typeface="Calibri"/>
            </a:endParaRPr>
          </a:p>
        </p:txBody>
      </p:sp>
      <p:sp>
        <p:nvSpPr>
          <p:cNvPr id="55" name="Google Shape;602;p3">
            <a:extLst>
              <a:ext uri="{FF2B5EF4-FFF2-40B4-BE49-F238E27FC236}">
                <a16:creationId xmlns:a16="http://schemas.microsoft.com/office/drawing/2014/main" id="{CB7BC2E4-C396-4FE3-BCC9-721ADB91B703}"/>
              </a:ext>
            </a:extLst>
          </p:cNvPr>
          <p:cNvSpPr txBox="1"/>
          <p:nvPr/>
        </p:nvSpPr>
        <p:spPr>
          <a:xfrm>
            <a:off x="8386194" y="2508668"/>
            <a:ext cx="529815" cy="325002"/>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400"/>
              <a:buFont typeface="Calibri"/>
              <a:buNone/>
            </a:pPr>
            <a:r>
              <a:rPr lang="en-US" sz="1600" b="0" i="0" u="none" strike="noStrike" cap="none" dirty="0">
                <a:solidFill>
                  <a:srgbClr val="000000"/>
                </a:solidFill>
                <a:latin typeface="Arial" panose="020B0604020202020204" pitchFamily="34" charset="0"/>
                <a:ea typeface="Calibri"/>
                <a:cs typeface="Arial" panose="020B0604020202020204" pitchFamily="34" charset="0"/>
                <a:sym typeface="Calibri"/>
              </a:rPr>
              <a:t>E</a:t>
            </a:r>
            <a:r>
              <a:rPr lang="en-US" sz="1600" dirty="0">
                <a:solidFill>
                  <a:srgbClr val="000000"/>
                </a:solidFill>
                <a:latin typeface="Arial" panose="020B0604020202020204" pitchFamily="34" charset="0"/>
                <a:ea typeface="Calibri"/>
                <a:cs typeface="Arial" panose="020B0604020202020204" pitchFamily="34" charset="0"/>
                <a:sym typeface="Calibri"/>
              </a:rPr>
              <a:t>7</a:t>
            </a:r>
            <a:endParaRPr sz="1600" b="0" i="0" u="none" strike="noStrike" cap="none" baseline="30000" dirty="0">
              <a:solidFill>
                <a:srgbClr val="000000"/>
              </a:solidFill>
              <a:latin typeface="Arial" panose="020B0604020202020204" pitchFamily="34" charset="0"/>
              <a:ea typeface="Calibri"/>
              <a:cs typeface="Arial" panose="020B0604020202020204" pitchFamily="34" charset="0"/>
              <a:sym typeface="Calibri"/>
            </a:endParaRPr>
          </a:p>
        </p:txBody>
      </p:sp>
      <p:grpSp>
        <p:nvGrpSpPr>
          <p:cNvPr id="89" name="Google Shape;604;p3">
            <a:extLst>
              <a:ext uri="{FF2B5EF4-FFF2-40B4-BE49-F238E27FC236}">
                <a16:creationId xmlns:a16="http://schemas.microsoft.com/office/drawing/2014/main" id="{809AAF6F-0DD7-4B6C-BA74-0EAC635175B3}"/>
              </a:ext>
            </a:extLst>
          </p:cNvPr>
          <p:cNvGrpSpPr>
            <a:grpSpLocks noChangeAspect="1"/>
          </p:cNvGrpSpPr>
          <p:nvPr/>
        </p:nvGrpSpPr>
        <p:grpSpPr>
          <a:xfrm>
            <a:off x="1103881" y="487550"/>
            <a:ext cx="4351013" cy="1026830"/>
            <a:chOff x="8198949" y="8526550"/>
            <a:chExt cx="4427591" cy="1258217"/>
          </a:xfrm>
        </p:grpSpPr>
        <p:sp>
          <p:nvSpPr>
            <p:cNvPr id="90" name="Google Shape;605;p3">
              <a:extLst>
                <a:ext uri="{FF2B5EF4-FFF2-40B4-BE49-F238E27FC236}">
                  <a16:creationId xmlns:a16="http://schemas.microsoft.com/office/drawing/2014/main" id="{F2F1AF8A-5950-4009-B200-FE059B5380ED}"/>
                </a:ext>
              </a:extLst>
            </p:cNvPr>
            <p:cNvSpPr txBox="1"/>
            <p:nvPr/>
          </p:nvSpPr>
          <p:spPr>
            <a:xfrm>
              <a:off x="8198949" y="8526550"/>
              <a:ext cx="4427591" cy="409273"/>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FF"/>
                </a:buClr>
                <a:buSzPts val="1800"/>
                <a:buFont typeface="Calibri"/>
                <a:buNone/>
              </a:pPr>
              <a:r>
                <a:rPr lang="en-US" sz="1800" b="1" i="1" u="none" strike="noStrike" cap="none" dirty="0" err="1">
                  <a:solidFill>
                    <a:srgbClr val="0000FF"/>
                  </a:solidFill>
                  <a:latin typeface="Arial" panose="020B0604020202020204" pitchFamily="34" charset="0"/>
                  <a:ea typeface="Calibri"/>
                  <a:cs typeface="Arial" panose="020B0604020202020204" pitchFamily="34" charset="0"/>
                  <a:sym typeface="Calibri"/>
                </a:rPr>
                <a:t>Pthrp-creER</a:t>
              </a:r>
              <a:r>
                <a:rPr lang="en-US" sz="1800" b="1" i="1" u="none" strike="noStrike" cap="none" dirty="0">
                  <a:solidFill>
                    <a:srgbClr val="0000FF"/>
                  </a:solidFill>
                  <a:latin typeface="Arial" panose="020B0604020202020204" pitchFamily="34" charset="0"/>
                  <a:ea typeface="Calibri"/>
                  <a:cs typeface="Arial" panose="020B0604020202020204" pitchFamily="34" charset="0"/>
                  <a:sym typeface="Calibri"/>
                </a:rPr>
                <a:t> BAC transgenic mice</a:t>
              </a:r>
              <a:endParaRPr sz="1800" b="1" i="1" u="none" strike="noStrike" cap="none" dirty="0">
                <a:solidFill>
                  <a:srgbClr val="0000FF"/>
                </a:solidFill>
                <a:latin typeface="Arial" panose="020B0604020202020204" pitchFamily="34" charset="0"/>
                <a:ea typeface="Calibri"/>
                <a:cs typeface="Arial" panose="020B0604020202020204" pitchFamily="34" charset="0"/>
                <a:sym typeface="Calibri"/>
              </a:endParaRPr>
            </a:p>
          </p:txBody>
        </p:sp>
        <p:grpSp>
          <p:nvGrpSpPr>
            <p:cNvPr id="91" name="Google Shape;606;p3">
              <a:extLst>
                <a:ext uri="{FF2B5EF4-FFF2-40B4-BE49-F238E27FC236}">
                  <a16:creationId xmlns:a16="http://schemas.microsoft.com/office/drawing/2014/main" id="{1ABB56C4-4E1C-42DF-8041-CEA5E3458A78}"/>
                </a:ext>
              </a:extLst>
            </p:cNvPr>
            <p:cNvGrpSpPr/>
            <p:nvPr/>
          </p:nvGrpSpPr>
          <p:grpSpPr>
            <a:xfrm>
              <a:off x="8238940" y="9017119"/>
              <a:ext cx="4099270" cy="767648"/>
              <a:chOff x="20358659" y="17062173"/>
              <a:chExt cx="8096008" cy="1516089"/>
            </a:xfrm>
          </p:grpSpPr>
          <p:cxnSp>
            <p:nvCxnSpPr>
              <p:cNvPr id="92" name="Google Shape;607;p3">
                <a:extLst>
                  <a:ext uri="{FF2B5EF4-FFF2-40B4-BE49-F238E27FC236}">
                    <a16:creationId xmlns:a16="http://schemas.microsoft.com/office/drawing/2014/main" id="{2F022B02-DD48-4D34-9B0A-27BB5FA3A9A2}"/>
                  </a:ext>
                </a:extLst>
              </p:cNvPr>
              <p:cNvCxnSpPr/>
              <p:nvPr/>
            </p:nvCxnSpPr>
            <p:spPr>
              <a:xfrm rot="5400000">
                <a:off x="22553548" y="17333057"/>
                <a:ext cx="388417" cy="0"/>
              </a:xfrm>
              <a:prstGeom prst="straightConnector1">
                <a:avLst/>
              </a:prstGeom>
              <a:noFill/>
              <a:ln w="25400" cap="flat" cmpd="sng">
                <a:solidFill>
                  <a:srgbClr val="000000"/>
                </a:solidFill>
                <a:prstDash val="solid"/>
                <a:round/>
                <a:headEnd type="none" w="sm" len="sm"/>
                <a:tailEnd type="none" w="sm" len="sm"/>
              </a:ln>
              <a:effectLst>
                <a:outerShdw blurRad="40000" dist="20000" dir="5400000" rotWithShape="0">
                  <a:srgbClr val="000000">
                    <a:alpha val="37647"/>
                  </a:srgbClr>
                </a:outerShdw>
              </a:effectLst>
            </p:spPr>
          </p:cxnSp>
          <p:sp>
            <p:nvSpPr>
              <p:cNvPr id="93" name="Google Shape;608;p3">
                <a:extLst>
                  <a:ext uri="{FF2B5EF4-FFF2-40B4-BE49-F238E27FC236}">
                    <a16:creationId xmlns:a16="http://schemas.microsoft.com/office/drawing/2014/main" id="{1773D604-9839-43E7-8E9A-1E6FC188BE38}"/>
                  </a:ext>
                </a:extLst>
              </p:cNvPr>
              <p:cNvSpPr/>
              <p:nvPr/>
            </p:nvSpPr>
            <p:spPr>
              <a:xfrm>
                <a:off x="22643055" y="17525870"/>
                <a:ext cx="80816" cy="488651"/>
              </a:xfrm>
              <a:prstGeom prst="rect">
                <a:avLst/>
              </a:prstGeom>
              <a:solidFill>
                <a:srgbClr val="000000"/>
              </a:solidFill>
              <a:ln w="25400"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Lustria"/>
                  <a:buNone/>
                </a:pPr>
                <a:endParaRPr sz="1400" b="0" i="0" u="none" strike="noStrike" cap="none">
                  <a:solidFill>
                    <a:srgbClr val="FFFFFF"/>
                  </a:solidFill>
                  <a:latin typeface="Arial" panose="020B0604020202020204" pitchFamily="34" charset="0"/>
                  <a:ea typeface="Calibri"/>
                  <a:cs typeface="Arial" panose="020B0604020202020204" pitchFamily="34" charset="0"/>
                  <a:sym typeface="Calibri"/>
                </a:endParaRPr>
              </a:p>
            </p:txBody>
          </p:sp>
          <p:sp>
            <p:nvSpPr>
              <p:cNvPr id="94" name="Google Shape;609;p3">
                <a:extLst>
                  <a:ext uri="{FF2B5EF4-FFF2-40B4-BE49-F238E27FC236}">
                    <a16:creationId xmlns:a16="http://schemas.microsoft.com/office/drawing/2014/main" id="{F7012E2E-662C-40AA-AD83-094B7D82D621}"/>
                  </a:ext>
                </a:extLst>
              </p:cNvPr>
              <p:cNvSpPr/>
              <p:nvPr/>
            </p:nvSpPr>
            <p:spPr>
              <a:xfrm>
                <a:off x="22519792" y="17525870"/>
                <a:ext cx="97730" cy="488651"/>
              </a:xfrm>
              <a:prstGeom prst="rect">
                <a:avLst/>
              </a:prstGeom>
              <a:noFill/>
              <a:ln w="12700"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Lustria"/>
                  <a:buNone/>
                </a:pPr>
                <a:endParaRPr sz="1400" b="0" i="0" u="none" strike="noStrike" cap="none">
                  <a:solidFill>
                    <a:srgbClr val="FFFFFF"/>
                  </a:solidFill>
                  <a:latin typeface="Arial" panose="020B0604020202020204" pitchFamily="34" charset="0"/>
                  <a:ea typeface="Calibri"/>
                  <a:cs typeface="Arial" panose="020B0604020202020204" pitchFamily="34" charset="0"/>
                  <a:sym typeface="Calibri"/>
                </a:endParaRPr>
              </a:p>
            </p:txBody>
          </p:sp>
          <p:cxnSp>
            <p:nvCxnSpPr>
              <p:cNvPr id="95" name="Google Shape;610;p3">
                <a:extLst>
                  <a:ext uri="{FF2B5EF4-FFF2-40B4-BE49-F238E27FC236}">
                    <a16:creationId xmlns:a16="http://schemas.microsoft.com/office/drawing/2014/main" id="{C2E2508B-83F4-481B-84FF-3CA44CA793C8}"/>
                  </a:ext>
                </a:extLst>
              </p:cNvPr>
              <p:cNvCxnSpPr/>
              <p:nvPr/>
            </p:nvCxnSpPr>
            <p:spPr>
              <a:xfrm>
                <a:off x="20858441" y="17770681"/>
                <a:ext cx="1661411" cy="0"/>
              </a:xfrm>
              <a:prstGeom prst="straightConnector1">
                <a:avLst/>
              </a:prstGeom>
              <a:noFill/>
              <a:ln w="44450" cap="flat" cmpd="sng">
                <a:solidFill>
                  <a:srgbClr val="000000"/>
                </a:solidFill>
                <a:prstDash val="solid"/>
                <a:round/>
                <a:headEnd type="none" w="sm" len="sm"/>
                <a:tailEnd type="none" w="sm" len="sm"/>
              </a:ln>
            </p:spPr>
          </p:cxnSp>
          <p:sp>
            <p:nvSpPr>
              <p:cNvPr id="96" name="Google Shape;611;p3">
                <a:extLst>
                  <a:ext uri="{FF2B5EF4-FFF2-40B4-BE49-F238E27FC236}">
                    <a16:creationId xmlns:a16="http://schemas.microsoft.com/office/drawing/2014/main" id="{AF511292-386A-4EDE-8ECB-E5DBA992E1DD}"/>
                  </a:ext>
                </a:extLst>
              </p:cNvPr>
              <p:cNvSpPr txBox="1"/>
              <p:nvPr/>
            </p:nvSpPr>
            <p:spPr>
              <a:xfrm>
                <a:off x="21016371" y="17775989"/>
                <a:ext cx="1558035" cy="802273"/>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400"/>
                  <a:buFont typeface="Calibri"/>
                  <a:buNone/>
                </a:pPr>
                <a:r>
                  <a:rPr lang="en-US" sz="1400" b="0" i="1" u="none" strike="noStrike" cap="none" dirty="0">
                    <a:solidFill>
                      <a:srgbClr val="000000"/>
                    </a:solidFill>
                    <a:latin typeface="Arial" panose="020B0604020202020204" pitchFamily="34" charset="0"/>
                    <a:ea typeface="Calibri"/>
                    <a:cs typeface="Arial" panose="020B0604020202020204" pitchFamily="34" charset="0"/>
                    <a:sym typeface="Calibri"/>
                  </a:rPr>
                  <a:t>131kb</a:t>
                </a:r>
                <a:endParaRPr sz="1400" b="0" i="1" u="none" strike="noStrike" cap="none" dirty="0">
                  <a:solidFill>
                    <a:srgbClr val="000000"/>
                  </a:solidFill>
                  <a:latin typeface="Arial" panose="020B0604020202020204" pitchFamily="34" charset="0"/>
                  <a:ea typeface="Calibri"/>
                  <a:cs typeface="Arial" panose="020B0604020202020204" pitchFamily="34" charset="0"/>
                  <a:sym typeface="Calibri"/>
                </a:endParaRPr>
              </a:p>
            </p:txBody>
          </p:sp>
          <p:sp>
            <p:nvSpPr>
              <p:cNvPr id="97" name="Google Shape;612;p3">
                <a:extLst>
                  <a:ext uri="{FF2B5EF4-FFF2-40B4-BE49-F238E27FC236}">
                    <a16:creationId xmlns:a16="http://schemas.microsoft.com/office/drawing/2014/main" id="{83416ABF-7A90-42D8-9BB2-2CCE0DD0F708}"/>
                  </a:ext>
                </a:extLst>
              </p:cNvPr>
              <p:cNvSpPr txBox="1"/>
              <p:nvPr/>
            </p:nvSpPr>
            <p:spPr>
              <a:xfrm>
                <a:off x="20358659" y="17062173"/>
                <a:ext cx="2455650" cy="703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Calibri"/>
                  <a:buNone/>
                </a:pPr>
                <a:r>
                  <a:rPr lang="en-US" sz="1400" b="0" i="1" u="none" strike="noStrike" cap="none" dirty="0">
                    <a:solidFill>
                      <a:srgbClr val="000000"/>
                    </a:solidFill>
                    <a:latin typeface="Arial" panose="020B0604020202020204" pitchFamily="34" charset="0"/>
                    <a:ea typeface="Calibri"/>
                    <a:cs typeface="Arial" panose="020B0604020202020204" pitchFamily="34" charset="0"/>
                    <a:sym typeface="Calibri"/>
                  </a:rPr>
                  <a:t>RP23-27F7</a:t>
                </a:r>
                <a:endParaRPr sz="1400" b="0" i="1" u="none" strike="noStrike" cap="none" dirty="0">
                  <a:solidFill>
                    <a:srgbClr val="000000"/>
                  </a:solidFill>
                  <a:latin typeface="Arial" panose="020B0604020202020204" pitchFamily="34" charset="0"/>
                  <a:ea typeface="Calibri"/>
                  <a:cs typeface="Arial" panose="020B0604020202020204" pitchFamily="34" charset="0"/>
                  <a:sym typeface="Calibri"/>
                </a:endParaRPr>
              </a:p>
            </p:txBody>
          </p:sp>
          <p:grpSp>
            <p:nvGrpSpPr>
              <p:cNvPr id="98" name="Google Shape;613;p3">
                <a:extLst>
                  <a:ext uri="{FF2B5EF4-FFF2-40B4-BE49-F238E27FC236}">
                    <a16:creationId xmlns:a16="http://schemas.microsoft.com/office/drawing/2014/main" id="{0BBBE834-2086-411B-B6AB-CCE3E5097AF1}"/>
                  </a:ext>
                </a:extLst>
              </p:cNvPr>
              <p:cNvGrpSpPr/>
              <p:nvPr/>
            </p:nvGrpSpPr>
            <p:grpSpPr>
              <a:xfrm>
                <a:off x="26048728" y="17525863"/>
                <a:ext cx="2405939" cy="710641"/>
                <a:chOff x="5196438" y="5297311"/>
                <a:chExt cx="1817768" cy="536913"/>
              </a:xfrm>
            </p:grpSpPr>
            <p:sp>
              <p:nvSpPr>
                <p:cNvPr id="108" name="Google Shape;614;p3">
                  <a:extLst>
                    <a:ext uri="{FF2B5EF4-FFF2-40B4-BE49-F238E27FC236}">
                      <a16:creationId xmlns:a16="http://schemas.microsoft.com/office/drawing/2014/main" id="{00E5A496-6420-4BD9-8734-A323575C0619}"/>
                    </a:ext>
                  </a:extLst>
                </p:cNvPr>
                <p:cNvSpPr/>
                <p:nvPr/>
              </p:nvSpPr>
              <p:spPr>
                <a:xfrm rot="5400000">
                  <a:off x="5120542" y="5411558"/>
                  <a:ext cx="295353" cy="143560"/>
                </a:xfrm>
                <a:prstGeom prst="triangle">
                  <a:avLst>
                    <a:gd name="adj" fmla="val 50000"/>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400"/>
                    <a:buFont typeface="Lustria"/>
                    <a:buNone/>
                  </a:pPr>
                  <a:endParaRPr sz="1400" b="0" i="0" u="none" strike="noStrike" cap="none">
                    <a:solidFill>
                      <a:srgbClr val="FFFFFF"/>
                    </a:solidFill>
                    <a:latin typeface="Arial" panose="020B0604020202020204" pitchFamily="34" charset="0"/>
                    <a:ea typeface="Calibri"/>
                    <a:cs typeface="Arial" panose="020B0604020202020204" pitchFamily="34" charset="0"/>
                    <a:sym typeface="Calibri"/>
                  </a:endParaRPr>
                </a:p>
              </p:txBody>
            </p:sp>
            <p:cxnSp>
              <p:nvCxnSpPr>
                <p:cNvPr id="109" name="Google Shape;615;p3">
                  <a:extLst>
                    <a:ext uri="{FF2B5EF4-FFF2-40B4-BE49-F238E27FC236}">
                      <a16:creationId xmlns:a16="http://schemas.microsoft.com/office/drawing/2014/main" id="{F3092455-2EF1-48B6-BC1A-2B384D3C4D74}"/>
                    </a:ext>
                  </a:extLst>
                </p:cNvPr>
                <p:cNvCxnSpPr/>
                <p:nvPr/>
              </p:nvCxnSpPr>
              <p:spPr>
                <a:xfrm>
                  <a:off x="5413225" y="5481304"/>
                  <a:ext cx="137504" cy="1187"/>
                </a:xfrm>
                <a:prstGeom prst="straightConnector1">
                  <a:avLst/>
                </a:prstGeom>
                <a:noFill/>
                <a:ln w="44450" cap="flat" cmpd="sng">
                  <a:solidFill>
                    <a:srgbClr val="000000"/>
                  </a:solidFill>
                  <a:prstDash val="solid"/>
                  <a:round/>
                  <a:headEnd type="none" w="sm" len="sm"/>
                  <a:tailEnd type="none" w="sm" len="sm"/>
                </a:ln>
              </p:spPr>
            </p:cxnSp>
            <p:cxnSp>
              <p:nvCxnSpPr>
                <p:cNvPr id="110" name="Google Shape;616;p3">
                  <a:extLst>
                    <a:ext uri="{FF2B5EF4-FFF2-40B4-BE49-F238E27FC236}">
                      <a16:creationId xmlns:a16="http://schemas.microsoft.com/office/drawing/2014/main" id="{802B4827-A21B-47B7-90DC-0FF25C9F3F2E}"/>
                    </a:ext>
                  </a:extLst>
                </p:cNvPr>
                <p:cNvCxnSpPr/>
                <p:nvPr/>
              </p:nvCxnSpPr>
              <p:spPr>
                <a:xfrm>
                  <a:off x="6023962" y="5479689"/>
                  <a:ext cx="486442" cy="0"/>
                </a:xfrm>
                <a:prstGeom prst="straightConnector1">
                  <a:avLst/>
                </a:prstGeom>
                <a:noFill/>
                <a:ln w="44450" cap="flat" cmpd="sng">
                  <a:solidFill>
                    <a:srgbClr val="000000"/>
                  </a:solidFill>
                  <a:prstDash val="solid"/>
                  <a:round/>
                  <a:headEnd type="none" w="sm" len="sm"/>
                  <a:tailEnd type="none" w="sm" len="sm"/>
                </a:ln>
              </p:spPr>
            </p:cxnSp>
            <p:sp>
              <p:nvSpPr>
                <p:cNvPr id="111" name="Google Shape;617;p3">
                  <a:extLst>
                    <a:ext uri="{FF2B5EF4-FFF2-40B4-BE49-F238E27FC236}">
                      <a16:creationId xmlns:a16="http://schemas.microsoft.com/office/drawing/2014/main" id="{8526C8A3-F6F4-4B4B-BEA4-6BE12EB5B421}"/>
                    </a:ext>
                  </a:extLst>
                </p:cNvPr>
                <p:cNvSpPr txBox="1"/>
                <p:nvPr/>
              </p:nvSpPr>
              <p:spPr>
                <a:xfrm>
                  <a:off x="5914107" y="5482924"/>
                  <a:ext cx="1100100" cy="3513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400"/>
                    <a:buFont typeface="Calibri"/>
                    <a:buNone/>
                  </a:pPr>
                  <a:r>
                    <a:rPr lang="en-US" sz="1400" b="0" i="1" u="none" strike="noStrike" cap="none" dirty="0">
                      <a:solidFill>
                        <a:srgbClr val="000000"/>
                      </a:solidFill>
                      <a:latin typeface="Arial" panose="020B0604020202020204" pitchFamily="34" charset="0"/>
                      <a:ea typeface="Calibri"/>
                      <a:cs typeface="Arial" panose="020B0604020202020204" pitchFamily="34" charset="0"/>
                      <a:sym typeface="Calibri"/>
                    </a:rPr>
                    <a:t>82kb</a:t>
                  </a:r>
                  <a:endParaRPr sz="1400" b="0" i="1" u="none" strike="noStrike" cap="none" dirty="0">
                    <a:solidFill>
                      <a:srgbClr val="000000"/>
                    </a:solidFill>
                    <a:latin typeface="Arial" panose="020B0604020202020204" pitchFamily="34" charset="0"/>
                    <a:ea typeface="Calibri"/>
                    <a:cs typeface="Arial" panose="020B0604020202020204" pitchFamily="34" charset="0"/>
                    <a:sym typeface="Calibri"/>
                  </a:endParaRPr>
                </a:p>
              </p:txBody>
            </p:sp>
            <p:sp>
              <p:nvSpPr>
                <p:cNvPr id="112" name="Google Shape;618;p3">
                  <a:extLst>
                    <a:ext uri="{FF2B5EF4-FFF2-40B4-BE49-F238E27FC236}">
                      <a16:creationId xmlns:a16="http://schemas.microsoft.com/office/drawing/2014/main" id="{9D1F702F-2B04-4D80-8283-10612372576D}"/>
                    </a:ext>
                  </a:extLst>
                </p:cNvPr>
                <p:cNvSpPr/>
                <p:nvPr/>
              </p:nvSpPr>
              <p:spPr>
                <a:xfrm>
                  <a:off x="5350986" y="5297311"/>
                  <a:ext cx="61059" cy="369192"/>
                </a:xfrm>
                <a:prstGeom prst="rect">
                  <a:avLst/>
                </a:prstGeom>
                <a:solidFill>
                  <a:srgbClr val="000000"/>
                </a:solidFill>
                <a:ln w="25400"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400"/>
                    <a:buFont typeface="Lustria"/>
                    <a:buNone/>
                  </a:pPr>
                  <a:endParaRPr sz="1400" b="0" i="0" u="none" strike="noStrike" cap="none">
                    <a:solidFill>
                      <a:srgbClr val="FFFFFF"/>
                    </a:solidFill>
                    <a:latin typeface="Arial" panose="020B0604020202020204" pitchFamily="34" charset="0"/>
                    <a:ea typeface="Calibri"/>
                    <a:cs typeface="Arial" panose="020B0604020202020204" pitchFamily="34" charset="0"/>
                    <a:sym typeface="Calibri"/>
                  </a:endParaRPr>
                </a:p>
              </p:txBody>
            </p:sp>
            <p:sp>
              <p:nvSpPr>
                <p:cNvPr id="113" name="Google Shape;619;p3">
                  <a:extLst>
                    <a:ext uri="{FF2B5EF4-FFF2-40B4-BE49-F238E27FC236}">
                      <a16:creationId xmlns:a16="http://schemas.microsoft.com/office/drawing/2014/main" id="{75D60CF7-9F03-4C65-8FAD-924B349F0B65}"/>
                    </a:ext>
                  </a:extLst>
                </p:cNvPr>
                <p:cNvSpPr/>
                <p:nvPr/>
              </p:nvSpPr>
              <p:spPr>
                <a:xfrm>
                  <a:off x="5774426" y="5297311"/>
                  <a:ext cx="147677" cy="369192"/>
                </a:xfrm>
                <a:prstGeom prst="rect">
                  <a:avLst/>
                </a:prstGeom>
                <a:solidFill>
                  <a:srgbClr val="000000"/>
                </a:solidFill>
                <a:ln w="25400"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400"/>
                    <a:buFont typeface="Lustria"/>
                    <a:buNone/>
                  </a:pPr>
                  <a:endParaRPr sz="1400" b="0" i="0" u="none" strike="noStrike" cap="none">
                    <a:solidFill>
                      <a:srgbClr val="FFFFFF"/>
                    </a:solidFill>
                    <a:latin typeface="Arial" panose="020B0604020202020204" pitchFamily="34" charset="0"/>
                    <a:ea typeface="Calibri"/>
                    <a:cs typeface="Arial" panose="020B0604020202020204" pitchFamily="34" charset="0"/>
                    <a:sym typeface="Calibri"/>
                  </a:endParaRPr>
                </a:p>
              </p:txBody>
            </p:sp>
            <p:sp>
              <p:nvSpPr>
                <p:cNvPr id="114" name="Google Shape;620;p3">
                  <a:extLst>
                    <a:ext uri="{FF2B5EF4-FFF2-40B4-BE49-F238E27FC236}">
                      <a16:creationId xmlns:a16="http://schemas.microsoft.com/office/drawing/2014/main" id="{6234DB4F-0413-484A-9DE5-B21223319D53}"/>
                    </a:ext>
                  </a:extLst>
                </p:cNvPr>
                <p:cNvSpPr/>
                <p:nvPr/>
              </p:nvSpPr>
              <p:spPr>
                <a:xfrm>
                  <a:off x="5942929" y="5297311"/>
                  <a:ext cx="73838" cy="369192"/>
                </a:xfrm>
                <a:prstGeom prst="rect">
                  <a:avLst/>
                </a:prstGeom>
                <a:noFill/>
                <a:ln w="12700"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400"/>
                    <a:buFont typeface="Lustria"/>
                    <a:buNone/>
                  </a:pPr>
                  <a:endParaRPr sz="1400" b="0" i="0" u="none" strike="noStrike" cap="none">
                    <a:solidFill>
                      <a:srgbClr val="FFFFFF"/>
                    </a:solidFill>
                    <a:latin typeface="Arial" panose="020B0604020202020204" pitchFamily="34" charset="0"/>
                    <a:ea typeface="Calibri"/>
                    <a:cs typeface="Arial" panose="020B0604020202020204" pitchFamily="34" charset="0"/>
                    <a:sym typeface="Calibri"/>
                  </a:endParaRPr>
                </a:p>
              </p:txBody>
            </p:sp>
            <p:cxnSp>
              <p:nvCxnSpPr>
                <p:cNvPr id="115" name="Google Shape;621;p3">
                  <a:extLst>
                    <a:ext uri="{FF2B5EF4-FFF2-40B4-BE49-F238E27FC236}">
                      <a16:creationId xmlns:a16="http://schemas.microsoft.com/office/drawing/2014/main" id="{AFD2B2F9-770A-45C6-B5A0-2D34C1364659}"/>
                    </a:ext>
                  </a:extLst>
                </p:cNvPr>
                <p:cNvCxnSpPr/>
                <p:nvPr/>
              </p:nvCxnSpPr>
              <p:spPr>
                <a:xfrm>
                  <a:off x="5626585" y="5481304"/>
                  <a:ext cx="137504" cy="1187"/>
                </a:xfrm>
                <a:prstGeom prst="straightConnector1">
                  <a:avLst/>
                </a:prstGeom>
                <a:noFill/>
                <a:ln w="44450" cap="flat" cmpd="sng">
                  <a:solidFill>
                    <a:srgbClr val="000000"/>
                  </a:solidFill>
                  <a:prstDash val="solid"/>
                  <a:round/>
                  <a:headEnd type="none" w="sm" len="sm"/>
                  <a:tailEnd type="none" w="sm" len="sm"/>
                </a:ln>
              </p:spPr>
            </p:cxnSp>
            <p:sp>
              <p:nvSpPr>
                <p:cNvPr id="116" name="Google Shape;622;p3">
                  <a:extLst>
                    <a:ext uri="{FF2B5EF4-FFF2-40B4-BE49-F238E27FC236}">
                      <a16:creationId xmlns:a16="http://schemas.microsoft.com/office/drawing/2014/main" id="{BAAD0602-9D5D-4EC1-BB6B-EBFDD23126C7}"/>
                    </a:ext>
                  </a:extLst>
                </p:cNvPr>
                <p:cNvSpPr/>
                <p:nvPr/>
              </p:nvSpPr>
              <p:spPr>
                <a:xfrm>
                  <a:off x="5564346" y="5297311"/>
                  <a:ext cx="61059" cy="369192"/>
                </a:xfrm>
                <a:prstGeom prst="rect">
                  <a:avLst/>
                </a:prstGeom>
                <a:solidFill>
                  <a:srgbClr val="000000"/>
                </a:solidFill>
                <a:ln w="25400"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400"/>
                    <a:buFont typeface="Lustria"/>
                    <a:buNone/>
                  </a:pPr>
                  <a:endParaRPr sz="1400" b="0" i="0" u="none" strike="noStrike" cap="none">
                    <a:solidFill>
                      <a:srgbClr val="FFFFFF"/>
                    </a:solidFill>
                    <a:latin typeface="Arial" panose="020B0604020202020204" pitchFamily="34" charset="0"/>
                    <a:ea typeface="Calibri"/>
                    <a:cs typeface="Arial" panose="020B0604020202020204" pitchFamily="34" charset="0"/>
                    <a:sym typeface="Calibri"/>
                  </a:endParaRPr>
                </a:p>
              </p:txBody>
            </p:sp>
          </p:grpSp>
          <p:grpSp>
            <p:nvGrpSpPr>
              <p:cNvPr id="99" name="Google Shape;623;p3">
                <a:extLst>
                  <a:ext uri="{FF2B5EF4-FFF2-40B4-BE49-F238E27FC236}">
                    <a16:creationId xmlns:a16="http://schemas.microsoft.com/office/drawing/2014/main" id="{9463BFC8-D7A5-4D7A-A88E-1DC853A1DC50}"/>
                  </a:ext>
                </a:extLst>
              </p:cNvPr>
              <p:cNvGrpSpPr/>
              <p:nvPr/>
            </p:nvGrpSpPr>
            <p:grpSpPr>
              <a:xfrm>
                <a:off x="22466323" y="17428982"/>
                <a:ext cx="3850973" cy="697948"/>
                <a:chOff x="6251941" y="3879639"/>
                <a:chExt cx="2909539" cy="527323"/>
              </a:xfrm>
            </p:grpSpPr>
            <p:grpSp>
              <p:nvGrpSpPr>
                <p:cNvPr id="101" name="Google Shape;624;p3">
                  <a:extLst>
                    <a:ext uri="{FF2B5EF4-FFF2-40B4-BE49-F238E27FC236}">
                      <a16:creationId xmlns:a16="http://schemas.microsoft.com/office/drawing/2014/main" id="{9D549E34-73A5-41F5-BBE4-2E4FE7D10C66}"/>
                    </a:ext>
                  </a:extLst>
                </p:cNvPr>
                <p:cNvGrpSpPr/>
                <p:nvPr/>
              </p:nvGrpSpPr>
              <p:grpSpPr>
                <a:xfrm>
                  <a:off x="6251941" y="3879639"/>
                  <a:ext cx="1512022" cy="450040"/>
                  <a:chOff x="6251941" y="3879639"/>
                  <a:chExt cx="1512022" cy="450040"/>
                </a:xfrm>
              </p:grpSpPr>
              <p:sp>
                <p:nvSpPr>
                  <p:cNvPr id="106" name="Google Shape;625;p3">
                    <a:extLst>
                      <a:ext uri="{FF2B5EF4-FFF2-40B4-BE49-F238E27FC236}">
                        <a16:creationId xmlns:a16="http://schemas.microsoft.com/office/drawing/2014/main" id="{EC5B2BC7-DD79-4E2A-BFDE-32732FEEA7A5}"/>
                      </a:ext>
                    </a:extLst>
                  </p:cNvPr>
                  <p:cNvSpPr/>
                  <p:nvPr/>
                </p:nvSpPr>
                <p:spPr>
                  <a:xfrm>
                    <a:off x="6461970" y="3930194"/>
                    <a:ext cx="1117390" cy="399485"/>
                  </a:xfrm>
                  <a:prstGeom prst="rect">
                    <a:avLst/>
                  </a:prstGeom>
                  <a:gradFill>
                    <a:gsLst>
                      <a:gs pos="0">
                        <a:srgbClr val="366092"/>
                      </a:gs>
                      <a:gs pos="50000">
                        <a:srgbClr val="366092"/>
                      </a:gs>
                      <a:gs pos="100000">
                        <a:srgbClr val="538CD5"/>
                      </a:gs>
                    </a:gsLst>
                    <a:lin ang="16200000" scaled="0"/>
                  </a:gradFill>
                  <a:ln w="9525" cap="flat" cmpd="sng">
                    <a:solidFill>
                      <a:srgbClr val="4A7DBA"/>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Lustria"/>
                      <a:buNone/>
                    </a:pPr>
                    <a:endParaRPr sz="1400" b="0" i="0" u="none" strike="noStrike" cap="none">
                      <a:solidFill>
                        <a:srgbClr val="FFFFFF"/>
                      </a:solidFill>
                      <a:latin typeface="Arial" panose="020B0604020202020204" pitchFamily="34" charset="0"/>
                      <a:ea typeface="Calibri"/>
                      <a:cs typeface="Arial" panose="020B0604020202020204" pitchFamily="34" charset="0"/>
                      <a:sym typeface="Calibri"/>
                    </a:endParaRPr>
                  </a:p>
                </p:txBody>
              </p:sp>
              <p:sp>
                <p:nvSpPr>
                  <p:cNvPr id="107" name="Google Shape;626;p3">
                    <a:extLst>
                      <a:ext uri="{FF2B5EF4-FFF2-40B4-BE49-F238E27FC236}">
                        <a16:creationId xmlns:a16="http://schemas.microsoft.com/office/drawing/2014/main" id="{05605083-A8EF-40BF-93DE-090503692D6D}"/>
                      </a:ext>
                    </a:extLst>
                  </p:cNvPr>
                  <p:cNvSpPr txBox="1"/>
                  <p:nvPr/>
                </p:nvSpPr>
                <p:spPr>
                  <a:xfrm>
                    <a:off x="6251941" y="3879639"/>
                    <a:ext cx="1512022" cy="295766"/>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FFFFFF"/>
                      </a:buClr>
                      <a:buSzPts val="1400"/>
                      <a:buFont typeface="Calibri"/>
                      <a:buNone/>
                    </a:pPr>
                    <a:r>
                      <a:rPr lang="en-US" sz="1400" b="1" i="0" u="none" strike="noStrike" cap="none" dirty="0">
                        <a:solidFill>
                          <a:srgbClr val="FFFFFF"/>
                        </a:solidFill>
                        <a:latin typeface="Arial" panose="020B0604020202020204" pitchFamily="34" charset="0"/>
                        <a:ea typeface="Calibri"/>
                        <a:cs typeface="Arial" panose="020B0604020202020204" pitchFamily="34" charset="0"/>
                        <a:sym typeface="Calibri"/>
                      </a:rPr>
                      <a:t>CreER</a:t>
                    </a:r>
                    <a:r>
                      <a:rPr lang="en-US" sz="1400" b="1" i="0" u="none" strike="noStrike" cap="none" baseline="30000" dirty="0">
                        <a:solidFill>
                          <a:srgbClr val="FFFFFF"/>
                        </a:solidFill>
                        <a:latin typeface="Arial" panose="020B0604020202020204" pitchFamily="34" charset="0"/>
                        <a:ea typeface="Calibri"/>
                        <a:cs typeface="Arial" panose="020B0604020202020204" pitchFamily="34" charset="0"/>
                        <a:sym typeface="Calibri"/>
                      </a:rPr>
                      <a:t>T2</a:t>
                    </a:r>
                    <a:endParaRPr sz="1400" b="1" i="0" u="none" strike="noStrike" cap="none" baseline="30000" dirty="0">
                      <a:solidFill>
                        <a:srgbClr val="FFFFFF"/>
                      </a:solidFill>
                      <a:latin typeface="Arial" panose="020B0604020202020204" pitchFamily="34" charset="0"/>
                      <a:ea typeface="Calibri"/>
                      <a:cs typeface="Arial" panose="020B0604020202020204" pitchFamily="34" charset="0"/>
                      <a:sym typeface="Calibri"/>
                    </a:endParaRPr>
                  </a:p>
                </p:txBody>
              </p:sp>
            </p:grpSp>
            <p:sp>
              <p:nvSpPr>
                <p:cNvPr id="102" name="Google Shape;627;p3">
                  <a:extLst>
                    <a:ext uri="{FF2B5EF4-FFF2-40B4-BE49-F238E27FC236}">
                      <a16:creationId xmlns:a16="http://schemas.microsoft.com/office/drawing/2014/main" id="{E6EEF575-CE6F-4E44-8F1A-4F41348091EB}"/>
                    </a:ext>
                  </a:extLst>
                </p:cNvPr>
                <p:cNvSpPr/>
                <p:nvPr/>
              </p:nvSpPr>
              <p:spPr>
                <a:xfrm>
                  <a:off x="7579360" y="3918004"/>
                  <a:ext cx="640080" cy="411675"/>
                </a:xfrm>
                <a:prstGeom prst="rect">
                  <a:avLst/>
                </a:prstGeom>
                <a:gradFill>
                  <a:gsLst>
                    <a:gs pos="0">
                      <a:srgbClr val="FFFFFF"/>
                    </a:gs>
                    <a:gs pos="100000">
                      <a:srgbClr val="FFFFFF"/>
                    </a:gs>
                  </a:gsLst>
                  <a:lin ang="16200000" scaled="0"/>
                </a:gradFill>
                <a:ln w="9525" cap="flat" cmpd="sng">
                  <a:solidFill>
                    <a:srgbClr val="4A7DBA"/>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Lustria"/>
                    <a:buNone/>
                  </a:pPr>
                  <a:endParaRPr sz="1400" b="0" i="0" u="none" strike="noStrike" cap="none">
                    <a:solidFill>
                      <a:srgbClr val="FFFFFF"/>
                    </a:solidFill>
                    <a:latin typeface="Arial" panose="020B0604020202020204" pitchFamily="34" charset="0"/>
                    <a:ea typeface="Calibri"/>
                    <a:cs typeface="Arial" panose="020B0604020202020204" pitchFamily="34" charset="0"/>
                    <a:sym typeface="Calibri"/>
                  </a:endParaRPr>
                </a:p>
              </p:txBody>
            </p:sp>
            <p:sp>
              <p:nvSpPr>
                <p:cNvPr id="103" name="Google Shape;628;p3">
                  <a:extLst>
                    <a:ext uri="{FF2B5EF4-FFF2-40B4-BE49-F238E27FC236}">
                      <a16:creationId xmlns:a16="http://schemas.microsoft.com/office/drawing/2014/main" id="{8431C926-A286-4B0A-82CA-B4A805A6E29D}"/>
                    </a:ext>
                  </a:extLst>
                </p:cNvPr>
                <p:cNvSpPr txBox="1"/>
                <p:nvPr/>
              </p:nvSpPr>
              <p:spPr>
                <a:xfrm>
                  <a:off x="7408557" y="3912766"/>
                  <a:ext cx="975953" cy="494196"/>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200"/>
                    <a:buFont typeface="Calibri"/>
                    <a:buNone/>
                  </a:pPr>
                  <a:r>
                    <a:rPr lang="en-US" sz="1200" b="1" i="0" u="none" strike="noStrike" cap="none" dirty="0">
                      <a:solidFill>
                        <a:srgbClr val="000000"/>
                      </a:solidFill>
                      <a:latin typeface="Arial" panose="020B0604020202020204" pitchFamily="34" charset="0"/>
                      <a:ea typeface="Calibri"/>
                      <a:cs typeface="Arial" panose="020B0604020202020204" pitchFamily="34" charset="0"/>
                      <a:sym typeface="Calibri"/>
                    </a:rPr>
                    <a:t>WPRE</a:t>
                  </a:r>
                  <a:endParaRPr sz="1200" b="1" i="0" u="none" strike="noStrike" cap="none" baseline="30000" dirty="0">
                    <a:solidFill>
                      <a:srgbClr val="000000"/>
                    </a:solidFill>
                    <a:latin typeface="Arial" panose="020B0604020202020204" pitchFamily="34" charset="0"/>
                    <a:ea typeface="Calibri"/>
                    <a:cs typeface="Arial" panose="020B0604020202020204" pitchFamily="34" charset="0"/>
                    <a:sym typeface="Calibri"/>
                  </a:endParaRPr>
                </a:p>
              </p:txBody>
            </p:sp>
            <p:sp>
              <p:nvSpPr>
                <p:cNvPr id="104" name="Google Shape;629;p3">
                  <a:extLst>
                    <a:ext uri="{FF2B5EF4-FFF2-40B4-BE49-F238E27FC236}">
                      <a16:creationId xmlns:a16="http://schemas.microsoft.com/office/drawing/2014/main" id="{FA699385-014E-4B3B-B6F2-653F2027195A}"/>
                    </a:ext>
                  </a:extLst>
                </p:cNvPr>
                <p:cNvSpPr/>
                <p:nvPr/>
              </p:nvSpPr>
              <p:spPr>
                <a:xfrm>
                  <a:off x="8229600" y="3918004"/>
                  <a:ext cx="721360" cy="411675"/>
                </a:xfrm>
                <a:prstGeom prst="rect">
                  <a:avLst/>
                </a:prstGeom>
                <a:gradFill>
                  <a:gsLst>
                    <a:gs pos="0">
                      <a:srgbClr val="FFFFFF"/>
                    </a:gs>
                    <a:gs pos="100000">
                      <a:srgbClr val="FFFFFF"/>
                    </a:gs>
                  </a:gsLst>
                  <a:lin ang="16200000" scaled="0"/>
                </a:gradFill>
                <a:ln w="9525" cap="flat" cmpd="sng">
                  <a:solidFill>
                    <a:srgbClr val="4A7DBA"/>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Lustria"/>
                    <a:buNone/>
                  </a:pPr>
                  <a:endParaRPr sz="1400" b="0" i="0" u="none" strike="noStrike" cap="none">
                    <a:solidFill>
                      <a:srgbClr val="FFFFFF"/>
                    </a:solidFill>
                    <a:latin typeface="Arial" panose="020B0604020202020204" pitchFamily="34" charset="0"/>
                    <a:ea typeface="Calibri"/>
                    <a:cs typeface="Arial" panose="020B0604020202020204" pitchFamily="34" charset="0"/>
                    <a:sym typeface="Calibri"/>
                  </a:endParaRPr>
                </a:p>
              </p:txBody>
            </p:sp>
            <p:sp>
              <p:nvSpPr>
                <p:cNvPr id="105" name="Google Shape;630;p3">
                  <a:extLst>
                    <a:ext uri="{FF2B5EF4-FFF2-40B4-BE49-F238E27FC236}">
                      <a16:creationId xmlns:a16="http://schemas.microsoft.com/office/drawing/2014/main" id="{D65876BC-0456-41C9-8B2C-85C69AFBD0E4}"/>
                    </a:ext>
                  </a:extLst>
                </p:cNvPr>
                <p:cNvSpPr txBox="1"/>
                <p:nvPr/>
              </p:nvSpPr>
              <p:spPr>
                <a:xfrm>
                  <a:off x="8090098" y="3912081"/>
                  <a:ext cx="1071382" cy="494196"/>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200"/>
                    <a:buFont typeface="Calibri"/>
                    <a:buNone/>
                  </a:pPr>
                  <a:r>
                    <a:rPr lang="en-US" sz="1200" b="1" i="0" u="none" strike="noStrike" cap="none">
                      <a:solidFill>
                        <a:srgbClr val="000000"/>
                      </a:solidFill>
                      <a:latin typeface="Arial" panose="020B0604020202020204" pitchFamily="34" charset="0"/>
                      <a:ea typeface="Calibri"/>
                      <a:cs typeface="Arial" panose="020B0604020202020204" pitchFamily="34" charset="0"/>
                      <a:sym typeface="Calibri"/>
                    </a:rPr>
                    <a:t>rGHpA</a:t>
                  </a:r>
                  <a:endParaRPr sz="1200" b="1" i="0" u="none" strike="noStrike" cap="none" baseline="30000">
                    <a:solidFill>
                      <a:srgbClr val="000000"/>
                    </a:solidFill>
                    <a:latin typeface="Arial" panose="020B0604020202020204" pitchFamily="34" charset="0"/>
                    <a:ea typeface="Calibri"/>
                    <a:cs typeface="Arial" panose="020B0604020202020204" pitchFamily="34" charset="0"/>
                    <a:sym typeface="Calibri"/>
                  </a:endParaRPr>
                </a:p>
              </p:txBody>
            </p:sp>
          </p:grpSp>
          <p:cxnSp>
            <p:nvCxnSpPr>
              <p:cNvPr id="100" name="Google Shape;631;p3">
                <a:extLst>
                  <a:ext uri="{FF2B5EF4-FFF2-40B4-BE49-F238E27FC236}">
                    <a16:creationId xmlns:a16="http://schemas.microsoft.com/office/drawing/2014/main" id="{9FF98718-9D7A-4C98-B5EA-84BCDDCEC3B3}"/>
                  </a:ext>
                </a:extLst>
              </p:cNvPr>
              <p:cNvCxnSpPr/>
              <p:nvPr/>
            </p:nvCxnSpPr>
            <p:spPr>
              <a:xfrm>
                <a:off x="22747756" y="17138848"/>
                <a:ext cx="1475491" cy="2102"/>
              </a:xfrm>
              <a:prstGeom prst="straightConnector1">
                <a:avLst/>
              </a:prstGeom>
              <a:noFill/>
              <a:ln w="25400" cap="flat" cmpd="sng">
                <a:solidFill>
                  <a:srgbClr val="000000"/>
                </a:solidFill>
                <a:prstDash val="solid"/>
                <a:round/>
                <a:headEnd type="none" w="sm" len="sm"/>
                <a:tailEnd type="stealth" w="med" len="med"/>
              </a:ln>
              <a:effectLst>
                <a:outerShdw blurRad="40000" dist="20000" dir="5400000" rotWithShape="0">
                  <a:srgbClr val="000000">
                    <a:alpha val="37647"/>
                  </a:srgbClr>
                </a:outerShdw>
              </a:effectLst>
            </p:spPr>
          </p:cxnSp>
        </p:grpSp>
      </p:grpSp>
      <p:sp>
        <p:nvSpPr>
          <p:cNvPr id="117" name="テキスト ボックス 4">
            <a:extLst>
              <a:ext uri="{FF2B5EF4-FFF2-40B4-BE49-F238E27FC236}">
                <a16:creationId xmlns:a16="http://schemas.microsoft.com/office/drawing/2014/main" id="{0430A29B-3030-438F-B8E6-6100EAD9C28D}"/>
              </a:ext>
            </a:extLst>
          </p:cNvPr>
          <p:cNvSpPr txBox="1"/>
          <p:nvPr/>
        </p:nvSpPr>
        <p:spPr>
          <a:xfrm>
            <a:off x="303575" y="369302"/>
            <a:ext cx="441146" cy="646331"/>
          </a:xfrm>
          <a:prstGeom prst="rect">
            <a:avLst/>
          </a:prstGeom>
          <a:noFill/>
        </p:spPr>
        <p:txBody>
          <a:bodyPr wrap="none" rtlCol="0">
            <a:spAutoFit/>
          </a:bodyPr>
          <a:lstStyle/>
          <a:p>
            <a:r>
              <a:rPr kumimoji="1" lang="en-US" altLang="ja-JP" sz="3600" b="1" dirty="0">
                <a:latin typeface="Arial" panose="020B0604020202020204" pitchFamily="34" charset="0"/>
                <a:cs typeface="Arial" panose="020B0604020202020204" pitchFamily="34" charset="0"/>
              </a:rPr>
              <a:t>a</a:t>
            </a:r>
            <a:endParaRPr kumimoji="1" lang="ja-JP" altLang="en-US" sz="3600" b="1" dirty="0">
              <a:latin typeface="Arial" panose="020B0604020202020204" pitchFamily="34" charset="0"/>
              <a:cs typeface="Arial" panose="020B0604020202020204" pitchFamily="34" charset="0"/>
            </a:endParaRPr>
          </a:p>
        </p:txBody>
      </p:sp>
      <p:sp>
        <p:nvSpPr>
          <p:cNvPr id="119" name="テキスト ボックス 177">
            <a:extLst>
              <a:ext uri="{FF2B5EF4-FFF2-40B4-BE49-F238E27FC236}">
                <a16:creationId xmlns:a16="http://schemas.microsoft.com/office/drawing/2014/main" id="{61F1E3E9-7CD5-4C85-9300-0FBE1285887A}"/>
              </a:ext>
            </a:extLst>
          </p:cNvPr>
          <p:cNvSpPr txBox="1"/>
          <p:nvPr/>
        </p:nvSpPr>
        <p:spPr>
          <a:xfrm>
            <a:off x="372600" y="2947702"/>
            <a:ext cx="616651" cy="646331"/>
          </a:xfrm>
          <a:prstGeom prst="rect">
            <a:avLst/>
          </a:prstGeom>
          <a:noFill/>
        </p:spPr>
        <p:txBody>
          <a:bodyPr wrap="square" rtlCol="0">
            <a:spAutoFit/>
          </a:bodyPr>
          <a:lstStyle/>
          <a:p>
            <a:r>
              <a:rPr kumimoji="1" lang="en-US" altLang="ja-JP" sz="3600" b="1" dirty="0">
                <a:latin typeface="Arial" panose="020B0604020202020204" pitchFamily="34" charset="0"/>
                <a:cs typeface="Arial" panose="020B0604020202020204" pitchFamily="34" charset="0"/>
              </a:rPr>
              <a:t>b</a:t>
            </a:r>
            <a:endParaRPr kumimoji="1" lang="ja-JP" altLang="en-US" sz="3600" b="1" dirty="0">
              <a:latin typeface="Arial" panose="020B0604020202020204" pitchFamily="34" charset="0"/>
              <a:cs typeface="Arial" panose="020B0604020202020204" pitchFamily="34" charset="0"/>
            </a:endParaRPr>
          </a:p>
        </p:txBody>
      </p:sp>
      <p:sp>
        <p:nvSpPr>
          <p:cNvPr id="121" name="TextBox 120">
            <a:extLst>
              <a:ext uri="{FF2B5EF4-FFF2-40B4-BE49-F238E27FC236}">
                <a16:creationId xmlns:a16="http://schemas.microsoft.com/office/drawing/2014/main" id="{6947EDB1-8E1D-2480-F37C-33B9DA7F19F3}"/>
              </a:ext>
            </a:extLst>
          </p:cNvPr>
          <p:cNvSpPr txBox="1"/>
          <p:nvPr/>
        </p:nvSpPr>
        <p:spPr>
          <a:xfrm rot="10800000" flipV="1">
            <a:off x="65444" y="15470325"/>
            <a:ext cx="15479356" cy="4601260"/>
          </a:xfrm>
          <a:prstGeom prst="rect">
            <a:avLst/>
          </a:prstGeom>
          <a:noFill/>
        </p:spPr>
        <p:txBody>
          <a:bodyPr wrap="square" rtlCol="0">
            <a:spAutoFit/>
          </a:bodyPr>
          <a:lstStyle/>
          <a:p>
            <a:pPr>
              <a:spcAft>
                <a:spcPts val="600"/>
              </a:spcAft>
            </a:pPr>
            <a:r>
              <a:rPr lang="en-US" sz="2400" b="1" u="sng" dirty="0">
                <a:latin typeface="Times New Roman" panose="02020603050405020304" pitchFamily="18" charset="0"/>
                <a:cs typeface="Times New Roman" panose="02020603050405020304" pitchFamily="18" charset="0"/>
              </a:rPr>
              <a:t>Supplementary Figure 4.</a:t>
            </a:r>
            <a:r>
              <a:rPr lang="en-US" sz="2400" b="1" dirty="0">
                <a:latin typeface="Times New Roman" panose="02020603050405020304" pitchFamily="18" charset="0"/>
                <a:cs typeface="Times New Roman" panose="02020603050405020304" pitchFamily="18" charset="0"/>
              </a:rPr>
              <a:t> </a:t>
            </a:r>
            <a:r>
              <a:rPr lang="en-US" sz="2400" b="1" i="1" dirty="0">
                <a:latin typeface="Times New Roman" panose="02020603050405020304" pitchFamily="18" charset="0"/>
                <a:cs typeface="Times New Roman" panose="02020603050405020304" pitchFamily="18" charset="0"/>
              </a:rPr>
              <a:t>In vivo </a:t>
            </a:r>
            <a:r>
              <a:rPr lang="en-US" sz="2400" b="1" dirty="0">
                <a:latin typeface="Times New Roman" panose="02020603050405020304" pitchFamily="18" charset="0"/>
                <a:cs typeface="Times New Roman" panose="02020603050405020304" pitchFamily="18" charset="0"/>
              </a:rPr>
              <a:t>lineage-tracing strategy &amp; </a:t>
            </a:r>
            <a:r>
              <a:rPr lang="en-US" sz="2400" b="1" i="1" dirty="0">
                <a:latin typeface="Times New Roman" panose="02020603050405020304" pitchFamily="18" charset="0"/>
                <a:cs typeface="Times New Roman" panose="02020603050405020304" pitchFamily="18" charset="0"/>
              </a:rPr>
              <a:t>Ptch1</a:t>
            </a:r>
            <a:r>
              <a:rPr lang="en-US" sz="2400" b="1" dirty="0">
                <a:latin typeface="Times New Roman" panose="02020603050405020304" pitchFamily="18" charset="0"/>
                <a:cs typeface="Times New Roman" panose="02020603050405020304" pitchFamily="18" charset="0"/>
              </a:rPr>
              <a:t> inactivation in PTHrP</a:t>
            </a:r>
            <a:r>
              <a:rPr lang="en-US" sz="2400" b="1" baseline="30000" dirty="0">
                <a:latin typeface="Times New Roman" panose="02020603050405020304" pitchFamily="18" charset="0"/>
                <a:cs typeface="Times New Roman" panose="02020603050405020304" pitchFamily="18" charset="0"/>
              </a:rPr>
              <a:t>+</a:t>
            </a:r>
            <a:r>
              <a:rPr lang="en-US" sz="2400" b="1" dirty="0">
                <a:latin typeface="Times New Roman" panose="02020603050405020304" pitchFamily="18" charset="0"/>
                <a:cs typeface="Times New Roman" panose="02020603050405020304" pitchFamily="18" charset="0"/>
              </a:rPr>
              <a:t> DF cells.</a:t>
            </a:r>
            <a:endParaRPr lang="en-US" sz="2400" dirty="0">
              <a:latin typeface="Times New Roman" panose="02020603050405020304" pitchFamily="18" charset="0"/>
              <a:cs typeface="Times New Roman" panose="02020603050405020304" pitchFamily="18" charset="0"/>
            </a:endParaRPr>
          </a:p>
          <a:p>
            <a:r>
              <a:rPr lang="en-US" sz="2400" b="1" dirty="0">
                <a:latin typeface="Times New Roman" panose="02020603050405020304" pitchFamily="18" charset="0"/>
                <a:cs typeface="Times New Roman" panose="02020603050405020304" pitchFamily="18" charset="0"/>
              </a:rPr>
              <a:t>(a) </a:t>
            </a:r>
            <a:r>
              <a:rPr lang="en-US" sz="2400" dirty="0">
                <a:latin typeface="Times New Roman" panose="02020603050405020304" pitchFamily="18" charset="0"/>
                <a:cs typeface="Times New Roman" panose="02020603050405020304" pitchFamily="18" charset="0"/>
              </a:rPr>
              <a:t>Diagram of a tamoxifen-inducible </a:t>
            </a:r>
            <a:r>
              <a:rPr lang="en-US" sz="2400" i="1" dirty="0">
                <a:latin typeface="Times New Roman" panose="02020603050405020304" pitchFamily="18" charset="0"/>
                <a:cs typeface="Times New Roman" panose="02020603050405020304" pitchFamily="18" charset="0"/>
              </a:rPr>
              <a:t>creER</a:t>
            </a:r>
            <a:r>
              <a:rPr lang="en-US" sz="2400" dirty="0">
                <a:latin typeface="Times New Roman" panose="02020603050405020304" pitchFamily="18" charset="0"/>
                <a:cs typeface="Times New Roman" panose="02020603050405020304" pitchFamily="18" charset="0"/>
              </a:rPr>
              <a:t> system. Upon tamoxifen injection, the </a:t>
            </a:r>
            <a:r>
              <a:rPr lang="en-US" sz="2400" i="1" dirty="0">
                <a:latin typeface="Times New Roman" panose="02020603050405020304" pitchFamily="18" charset="0"/>
                <a:cs typeface="Times New Roman" panose="02020603050405020304" pitchFamily="18" charset="0"/>
              </a:rPr>
              <a:t>loxP</a:t>
            </a:r>
            <a:r>
              <a:rPr lang="en-US" sz="2400" dirty="0">
                <a:latin typeface="Times New Roman" panose="02020603050405020304" pitchFamily="18" charset="0"/>
                <a:cs typeface="Times New Roman" panose="02020603050405020304" pitchFamily="18" charset="0"/>
              </a:rPr>
              <a:t>-flanked tandem </a:t>
            </a:r>
            <a:r>
              <a:rPr lang="en-US" sz="2400" dirty="0" err="1">
                <a:latin typeface="Times New Roman" panose="02020603050405020304" pitchFamily="18" charset="0"/>
                <a:cs typeface="Times New Roman" panose="02020603050405020304" pitchFamily="18" charset="0"/>
              </a:rPr>
              <a:t>polyA</a:t>
            </a:r>
            <a:r>
              <a:rPr lang="en-US" sz="2400" dirty="0">
                <a:latin typeface="Times New Roman" panose="02020603050405020304" pitchFamily="18" charset="0"/>
                <a:cs typeface="Times New Roman" panose="02020603050405020304" pitchFamily="18" charset="0"/>
              </a:rPr>
              <a:t> sequences in the </a:t>
            </a:r>
            <a:r>
              <a:rPr lang="en-US" sz="2400" i="1" dirty="0">
                <a:latin typeface="Times New Roman" panose="02020603050405020304" pitchFamily="18" charset="0"/>
                <a:cs typeface="Times New Roman" panose="02020603050405020304" pitchFamily="18" charset="0"/>
              </a:rPr>
              <a:t>Rosa26</a:t>
            </a:r>
            <a:r>
              <a:rPr lang="en-US" sz="2400" dirty="0">
                <a:latin typeface="Times New Roman" panose="02020603050405020304" pitchFamily="18" charset="0"/>
                <a:cs typeface="Times New Roman" panose="02020603050405020304" pitchFamily="18" charset="0"/>
              </a:rPr>
              <a:t> locus and </a:t>
            </a:r>
            <a:r>
              <a:rPr lang="en-US" sz="2400" i="1" dirty="0">
                <a:latin typeface="Times New Roman" panose="02020603050405020304" pitchFamily="18" charset="0"/>
                <a:cs typeface="Times New Roman" panose="02020603050405020304" pitchFamily="18" charset="0"/>
              </a:rPr>
              <a:t>loxP</a:t>
            </a:r>
            <a:r>
              <a:rPr lang="en-US" sz="2400" dirty="0">
                <a:latin typeface="Times New Roman" panose="02020603050405020304" pitchFamily="18" charset="0"/>
                <a:cs typeface="Times New Roman" panose="02020603050405020304" pitchFamily="18" charset="0"/>
              </a:rPr>
              <a:t>-flanked </a:t>
            </a:r>
            <a:r>
              <a:rPr lang="en-US" sz="2400" i="1" dirty="0">
                <a:latin typeface="Times New Roman" panose="02020603050405020304" pitchFamily="18" charset="0"/>
                <a:cs typeface="Times New Roman" panose="02020603050405020304" pitchFamily="18" charset="0"/>
              </a:rPr>
              <a:t>Ptch1</a:t>
            </a:r>
            <a:r>
              <a:rPr lang="en-US" sz="2400" dirty="0">
                <a:latin typeface="Times New Roman" panose="02020603050405020304" pitchFamily="18" charset="0"/>
                <a:cs typeface="Times New Roman" panose="02020603050405020304" pitchFamily="18" charset="0"/>
              </a:rPr>
              <a:t> exon 8 and 9 are excised. The targeted cells – in this case, PTHrP-creER</a:t>
            </a:r>
            <a:r>
              <a:rPr lang="en-US" sz="2400" baseline="30000" dirty="0">
                <a:latin typeface="Times New Roman" panose="02020603050405020304" pitchFamily="18" charset="0"/>
                <a:cs typeface="Times New Roman" panose="02020603050405020304" pitchFamily="18" charset="0"/>
              </a:rPr>
              <a:t>+</a:t>
            </a:r>
            <a:r>
              <a:rPr lang="en-US" sz="2400" dirty="0">
                <a:latin typeface="Times New Roman" panose="02020603050405020304" pitchFamily="18" charset="0"/>
                <a:cs typeface="Times New Roman" panose="02020603050405020304" pitchFamily="18" charset="0"/>
              </a:rPr>
              <a:t> cells – permanently express tdTomato while lacking </a:t>
            </a:r>
            <a:r>
              <a:rPr lang="en-US" sz="2400" i="1" dirty="0">
                <a:latin typeface="Times New Roman" panose="02020603050405020304" pitchFamily="18" charset="0"/>
                <a:cs typeface="Times New Roman" panose="02020603050405020304" pitchFamily="18" charset="0"/>
              </a:rPr>
              <a:t>Ptch1</a:t>
            </a:r>
            <a:r>
              <a:rPr lang="en-US" sz="2400" dirty="0">
                <a:latin typeface="Times New Roman" panose="02020603050405020304" pitchFamily="18" charset="0"/>
                <a:cs typeface="Times New Roman" panose="02020603050405020304" pitchFamily="18" charset="0"/>
              </a:rPr>
              <a:t>. </a:t>
            </a:r>
            <a:r>
              <a:rPr lang="en-US" sz="2400" b="1" dirty="0">
                <a:latin typeface="Times New Roman" panose="02020603050405020304" pitchFamily="18" charset="0"/>
                <a:cs typeface="Times New Roman" panose="02020603050405020304" pitchFamily="18" charset="0"/>
              </a:rPr>
              <a:t>(</a:t>
            </a:r>
            <a:r>
              <a:rPr lang="en-US" sz="2400" b="1" dirty="0" err="1">
                <a:latin typeface="Times New Roman" panose="02020603050405020304" pitchFamily="18" charset="0"/>
                <a:cs typeface="Times New Roman" panose="02020603050405020304" pitchFamily="18" charset="0"/>
              </a:rPr>
              <a:t>b,c</a:t>
            </a:r>
            <a:r>
              <a:rPr lang="en-US" sz="2400" b="1"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RNAscope analysis of exon 8-9 of </a:t>
            </a:r>
            <a:r>
              <a:rPr lang="en-US" sz="2400" i="1" dirty="0">
                <a:latin typeface="Times New Roman" panose="02020603050405020304" pitchFamily="18" charset="0"/>
                <a:cs typeface="Times New Roman" panose="02020603050405020304" pitchFamily="18" charset="0"/>
              </a:rPr>
              <a:t>Ptch1</a:t>
            </a:r>
            <a:r>
              <a:rPr lang="en-US" sz="2400" dirty="0">
                <a:latin typeface="Times New Roman" panose="02020603050405020304" pitchFamily="18" charset="0"/>
                <a:cs typeface="Times New Roman" panose="02020603050405020304" pitchFamily="18" charset="0"/>
              </a:rPr>
              <a:t> mRNA at P5 and P8. Green: </a:t>
            </a:r>
            <a:r>
              <a:rPr lang="en-US" sz="2400" i="1" dirty="0">
                <a:latin typeface="Times New Roman" panose="02020603050405020304" pitchFamily="18" charset="0"/>
                <a:cs typeface="Times New Roman" panose="02020603050405020304" pitchFamily="18" charset="0"/>
              </a:rPr>
              <a:t>Ptch1 </a:t>
            </a:r>
            <a:r>
              <a:rPr lang="en-US" sz="2400" dirty="0">
                <a:latin typeface="Times New Roman" panose="02020603050405020304" pitchFamily="18" charset="0"/>
                <a:cs typeface="Times New Roman" panose="02020603050405020304" pitchFamily="18" charset="0"/>
              </a:rPr>
              <a:t>(exon 8-9) expression, Red: PTHrP</a:t>
            </a:r>
            <a:r>
              <a:rPr lang="en-US" sz="2400" baseline="30000" dirty="0">
                <a:latin typeface="Times New Roman" panose="02020603050405020304" pitchFamily="18" charset="0"/>
                <a:cs typeface="Times New Roman" panose="02020603050405020304" pitchFamily="18" charset="0"/>
              </a:rPr>
              <a:t>CE</a:t>
            </a:r>
            <a:r>
              <a:rPr lang="en-US" sz="2400" dirty="0">
                <a:latin typeface="Times New Roman" panose="02020603050405020304" pitchFamily="18" charset="0"/>
                <a:cs typeface="Times New Roman" panose="02020603050405020304" pitchFamily="18" charset="0"/>
              </a:rPr>
              <a:t>-P3</a:t>
            </a:r>
            <a:r>
              <a:rPr lang="en-US" sz="2400" baseline="30000" dirty="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cells, White dotted area: PTHrP-creER- </a:t>
            </a:r>
            <a:r>
              <a:rPr lang="en-US" sz="2400" dirty="0" err="1">
                <a:latin typeface="Times New Roman" panose="02020603050405020304" pitchFamily="18" charset="0"/>
                <a:cs typeface="Times New Roman" panose="02020603050405020304" pitchFamily="18" charset="0"/>
              </a:rPr>
              <a:t>tdT</a:t>
            </a:r>
            <a:r>
              <a:rPr lang="en-US" sz="2400" baseline="30000" dirty="0">
                <a:latin typeface="Times New Roman" panose="02020603050405020304" pitchFamily="18" charset="0"/>
                <a:cs typeface="Times New Roman" panose="02020603050405020304" pitchFamily="18" charset="0"/>
              </a:rPr>
              <a:t>+</a:t>
            </a:r>
            <a:r>
              <a:rPr lang="en-US" sz="2400" dirty="0">
                <a:latin typeface="Times New Roman" panose="02020603050405020304" pitchFamily="18" charset="0"/>
                <a:cs typeface="Times New Roman" panose="02020603050405020304" pitchFamily="18" charset="0"/>
              </a:rPr>
              <a:t> cells. </a:t>
            </a:r>
            <a:r>
              <a:rPr lang="en-US" sz="2400" i="1" dirty="0">
                <a:latin typeface="Times New Roman" panose="02020603050405020304" pitchFamily="18" charset="0"/>
                <a:ea typeface="Yu Mincho" panose="02020400000000000000" pitchFamily="18" charset="-128"/>
              </a:rPr>
              <a:t>n</a:t>
            </a:r>
            <a:r>
              <a:rPr lang="en-US" sz="2400" dirty="0">
                <a:latin typeface="Times New Roman" panose="02020603050405020304" pitchFamily="18" charset="0"/>
                <a:ea typeface="Yu Mincho" panose="02020400000000000000" pitchFamily="18" charset="-128"/>
              </a:rPr>
              <a:t> = 3 per each group. </a:t>
            </a:r>
            <a:r>
              <a:rPr lang="en-US" sz="2400" dirty="0">
                <a:latin typeface="Times New Roman" panose="02020603050405020304" pitchFamily="18" charset="0"/>
                <a:cs typeface="Times New Roman" panose="02020603050405020304" pitchFamily="18" charset="0"/>
              </a:rPr>
              <a:t>Scale bar: 50 </a:t>
            </a:r>
            <a:r>
              <a:rPr lang="en-US" sz="2400" dirty="0">
                <a:latin typeface="Symbol" pitchFamily="2" charset="2"/>
                <a:cs typeface="Times New Roman" panose="02020603050405020304" pitchFamily="18" charset="0"/>
              </a:rPr>
              <a:t>m</a:t>
            </a:r>
            <a:r>
              <a:rPr lang="en-US" sz="2400" dirty="0">
                <a:latin typeface="Times New Roman" panose="02020603050405020304" pitchFamily="18" charset="0"/>
                <a:cs typeface="Times New Roman" panose="02020603050405020304" pitchFamily="18" charset="0"/>
              </a:rPr>
              <a:t>m. Quantification of </a:t>
            </a:r>
            <a:r>
              <a:rPr lang="en-US" sz="2400" i="1" dirty="0">
                <a:latin typeface="Times New Roman" panose="02020603050405020304" pitchFamily="18" charset="0"/>
                <a:cs typeface="Times New Roman" panose="02020603050405020304" pitchFamily="18" charset="0"/>
              </a:rPr>
              <a:t>Ptch1 </a:t>
            </a:r>
            <a:r>
              <a:rPr lang="en-US" sz="2400" dirty="0">
                <a:latin typeface="Times New Roman" panose="02020603050405020304" pitchFamily="18" charset="0"/>
                <a:cs typeface="Times New Roman" panose="02020603050405020304" pitchFamily="18" charset="0"/>
              </a:rPr>
              <a:t>(exon 8-9) mRNA expression levels in </a:t>
            </a:r>
            <a:r>
              <a:rPr lang="en-US" sz="2400" dirty="0" err="1">
                <a:latin typeface="Times New Roman" panose="02020603050405020304" pitchFamily="18" charset="0"/>
                <a:cs typeface="Times New Roman" panose="02020603050405020304" pitchFamily="18" charset="0"/>
              </a:rPr>
              <a:t>tdT</a:t>
            </a:r>
            <a:r>
              <a:rPr lang="en-US" sz="2400" baseline="30000" dirty="0">
                <a:latin typeface="Times New Roman" panose="02020603050405020304" pitchFamily="18" charset="0"/>
                <a:cs typeface="Times New Roman" panose="02020603050405020304" pitchFamily="18" charset="0"/>
              </a:rPr>
              <a:t>+</a:t>
            </a:r>
            <a:r>
              <a:rPr lang="en-US" sz="2400" dirty="0">
                <a:latin typeface="Times New Roman" panose="02020603050405020304" pitchFamily="18" charset="0"/>
                <a:cs typeface="Times New Roman" panose="02020603050405020304" pitchFamily="18" charset="0"/>
              </a:rPr>
              <a:t> DF cells. </a:t>
            </a:r>
            <a:r>
              <a:rPr lang="en-US" sz="2400" i="1" dirty="0">
                <a:latin typeface="Times New Roman" panose="02020603050405020304" pitchFamily="18" charset="0"/>
                <a:ea typeface="Yu Mincho" panose="02020400000000000000" pitchFamily="18" charset="-128"/>
              </a:rPr>
              <a:t>n</a:t>
            </a:r>
            <a:r>
              <a:rPr lang="en-US" sz="2400" dirty="0">
                <a:latin typeface="Times New Roman" panose="02020603050405020304" pitchFamily="18" charset="0"/>
                <a:ea typeface="Yu Mincho" panose="02020400000000000000" pitchFamily="18" charset="-128"/>
              </a:rPr>
              <a:t> = 3 per each group (c),</a:t>
            </a:r>
            <a:r>
              <a:rPr lang="en-US" sz="2400" i="1" dirty="0">
                <a:latin typeface="Times New Roman" panose="02020603050405020304" pitchFamily="18" charset="0"/>
                <a:ea typeface="Yu Mincho" panose="02020400000000000000" pitchFamily="18" charset="-128"/>
              </a:rPr>
              <a:t> n</a:t>
            </a:r>
            <a:r>
              <a:rPr lang="en-US" sz="2400" dirty="0">
                <a:latin typeface="Times New Roman" panose="02020603050405020304" pitchFamily="18" charset="0"/>
                <a:ea typeface="Yu Mincho" panose="02020400000000000000" pitchFamily="18" charset="-128"/>
              </a:rPr>
              <a:t> = 4 per each group (d). </a:t>
            </a:r>
            <a:r>
              <a:rPr lang="en-US" sz="2400" b="1" dirty="0">
                <a:latin typeface="Times New Roman" panose="02020603050405020304" pitchFamily="18" charset="0"/>
                <a:cs typeface="Times New Roman" panose="02020603050405020304" pitchFamily="18" charset="0"/>
              </a:rPr>
              <a:t>(d)</a:t>
            </a:r>
            <a:r>
              <a:rPr lang="en-US" sz="2400" i="1" dirty="0">
                <a:effectLst/>
                <a:latin typeface="Times New Roman" panose="02020603050405020304" pitchFamily="18" charset="0"/>
                <a:ea typeface="Yu Mincho" panose="02020400000000000000" pitchFamily="18" charset="-128"/>
              </a:rPr>
              <a:t> In vivo </a:t>
            </a:r>
            <a:r>
              <a:rPr lang="en-US" sz="2400" dirty="0">
                <a:effectLst/>
                <a:latin typeface="Times New Roman" panose="02020603050405020304" pitchFamily="18" charset="0"/>
                <a:ea typeface="Yu Mincho" panose="02020400000000000000" pitchFamily="18" charset="-128"/>
              </a:rPr>
              <a:t>clonal analysis. </a:t>
            </a:r>
            <a:r>
              <a:rPr lang="en-US" sz="2400" i="1" dirty="0" err="1">
                <a:effectLst/>
                <a:latin typeface="Times New Roman" panose="02020603050405020304" pitchFamily="18" charset="0"/>
                <a:ea typeface="Yu Mincho" panose="02020400000000000000" pitchFamily="18" charset="-128"/>
              </a:rPr>
              <a:t>Pthrp-creER</a:t>
            </a:r>
            <a:r>
              <a:rPr lang="en-US" sz="2400" i="1" dirty="0">
                <a:effectLst/>
                <a:latin typeface="Times New Roman" panose="02020603050405020304" pitchFamily="18" charset="0"/>
                <a:ea typeface="Yu Mincho" panose="02020400000000000000" pitchFamily="18" charset="-128"/>
              </a:rPr>
              <a:t>; Ptch1</a:t>
            </a:r>
            <a:r>
              <a:rPr lang="en-US" sz="2400" i="1" baseline="30000" dirty="0">
                <a:effectLst/>
                <a:latin typeface="Times New Roman" panose="02020603050405020304" pitchFamily="18" charset="0"/>
                <a:ea typeface="Yu Mincho" panose="02020400000000000000" pitchFamily="18" charset="-128"/>
              </a:rPr>
              <a:t>fl/+</a:t>
            </a:r>
            <a:r>
              <a:rPr lang="en-US" sz="2400" i="1" dirty="0">
                <a:effectLst/>
                <a:latin typeface="Times New Roman" panose="02020603050405020304" pitchFamily="18" charset="0"/>
                <a:ea typeface="Yu Mincho" panose="02020400000000000000" pitchFamily="18" charset="-128"/>
              </a:rPr>
              <a:t>; R26R</a:t>
            </a:r>
            <a:r>
              <a:rPr lang="en-US" sz="2400" i="1" baseline="30000" dirty="0">
                <a:effectLst/>
                <a:latin typeface="Times New Roman" panose="02020603050405020304" pitchFamily="18" charset="0"/>
                <a:ea typeface="Yu Mincho" panose="02020400000000000000" pitchFamily="18" charset="-128"/>
              </a:rPr>
              <a:t>RGBow/</a:t>
            </a:r>
            <a:r>
              <a:rPr lang="en-US" sz="2400" i="1" baseline="30000" dirty="0" err="1">
                <a:effectLst/>
                <a:latin typeface="Times New Roman" panose="02020603050405020304" pitchFamily="18" charset="0"/>
                <a:ea typeface="Yu Mincho" panose="02020400000000000000" pitchFamily="18" charset="-128"/>
              </a:rPr>
              <a:t>RGBow</a:t>
            </a:r>
            <a:r>
              <a:rPr lang="en-US" sz="2400" dirty="0">
                <a:effectLst/>
                <a:latin typeface="Times New Roman" panose="02020603050405020304" pitchFamily="18" charset="0"/>
                <a:ea typeface="Yu Mincho" panose="02020400000000000000" pitchFamily="18" charset="-128"/>
              </a:rPr>
              <a:t> (DF-Ptch1 </a:t>
            </a:r>
            <a:r>
              <a:rPr lang="en-US" sz="2400" dirty="0" err="1">
                <a:effectLst/>
                <a:latin typeface="Times New Roman" panose="02020603050405020304" pitchFamily="18" charset="0"/>
                <a:ea typeface="Yu Mincho" panose="02020400000000000000" pitchFamily="18" charset="-128"/>
              </a:rPr>
              <a:t>cHet</a:t>
            </a:r>
            <a:r>
              <a:rPr lang="en-US" sz="2400" dirty="0">
                <a:effectLst/>
                <a:latin typeface="Times New Roman" panose="02020603050405020304" pitchFamily="18" charset="0"/>
                <a:ea typeface="Yu Mincho" panose="02020400000000000000" pitchFamily="18" charset="-128"/>
              </a:rPr>
              <a:t>), </a:t>
            </a:r>
            <a:r>
              <a:rPr lang="en-US" sz="2400" i="1" dirty="0" err="1">
                <a:effectLst/>
                <a:latin typeface="Times New Roman" panose="02020603050405020304" pitchFamily="18" charset="0"/>
                <a:ea typeface="Yu Mincho" panose="02020400000000000000" pitchFamily="18" charset="-128"/>
              </a:rPr>
              <a:t>Pthrp-creER</a:t>
            </a:r>
            <a:r>
              <a:rPr lang="en-US" sz="2400" i="1" dirty="0">
                <a:effectLst/>
                <a:latin typeface="Times New Roman" panose="02020603050405020304" pitchFamily="18" charset="0"/>
                <a:ea typeface="Yu Mincho" panose="02020400000000000000" pitchFamily="18" charset="-128"/>
              </a:rPr>
              <a:t>; Ptch1</a:t>
            </a:r>
            <a:r>
              <a:rPr lang="en-US" sz="2400" i="1" baseline="30000" dirty="0">
                <a:effectLst/>
                <a:latin typeface="Times New Roman" panose="02020603050405020304" pitchFamily="18" charset="0"/>
                <a:ea typeface="Yu Mincho" panose="02020400000000000000" pitchFamily="18" charset="-128"/>
              </a:rPr>
              <a:t>fl/</a:t>
            </a:r>
            <a:r>
              <a:rPr lang="en-US" sz="2400" i="1" baseline="30000" dirty="0" err="1">
                <a:effectLst/>
                <a:latin typeface="Times New Roman" panose="02020603050405020304" pitchFamily="18" charset="0"/>
                <a:ea typeface="Yu Mincho" panose="02020400000000000000" pitchFamily="18" charset="-128"/>
              </a:rPr>
              <a:t>fl</a:t>
            </a:r>
            <a:r>
              <a:rPr lang="en-US" sz="2400" i="1" dirty="0">
                <a:effectLst/>
                <a:latin typeface="Times New Roman" panose="02020603050405020304" pitchFamily="18" charset="0"/>
                <a:ea typeface="Yu Mincho" panose="02020400000000000000" pitchFamily="18" charset="-128"/>
              </a:rPr>
              <a:t>; R26R</a:t>
            </a:r>
            <a:r>
              <a:rPr lang="en-US" sz="2400" i="1" baseline="30000" dirty="0">
                <a:effectLst/>
                <a:latin typeface="Times New Roman" panose="02020603050405020304" pitchFamily="18" charset="0"/>
                <a:ea typeface="Yu Mincho" panose="02020400000000000000" pitchFamily="18" charset="-128"/>
              </a:rPr>
              <a:t>RGBow/</a:t>
            </a:r>
            <a:r>
              <a:rPr lang="en-US" sz="2400" i="1" baseline="30000" dirty="0" err="1">
                <a:effectLst/>
                <a:latin typeface="Times New Roman" panose="02020603050405020304" pitchFamily="18" charset="0"/>
                <a:ea typeface="Yu Mincho" panose="02020400000000000000" pitchFamily="18" charset="-128"/>
              </a:rPr>
              <a:t>RGBow</a:t>
            </a:r>
            <a:r>
              <a:rPr lang="en-US" sz="2400" dirty="0">
                <a:effectLst/>
                <a:latin typeface="Times New Roman" panose="02020603050405020304" pitchFamily="18" charset="0"/>
                <a:ea typeface="Yu Mincho" panose="02020400000000000000" pitchFamily="18" charset="-128"/>
              </a:rPr>
              <a:t> (DF-Ptch1 </a:t>
            </a:r>
            <a:r>
              <a:rPr lang="en-US" sz="2400" dirty="0" err="1">
                <a:effectLst/>
                <a:latin typeface="Times New Roman" panose="02020603050405020304" pitchFamily="18" charset="0"/>
                <a:ea typeface="Yu Mincho" panose="02020400000000000000" pitchFamily="18" charset="-128"/>
              </a:rPr>
              <a:t>cKO</a:t>
            </a:r>
            <a:r>
              <a:rPr lang="en-US" sz="2400" dirty="0">
                <a:effectLst/>
                <a:latin typeface="Times New Roman" panose="02020603050405020304" pitchFamily="18" charset="0"/>
                <a:ea typeface="Yu Mincho" panose="02020400000000000000" pitchFamily="18" charset="-128"/>
              </a:rPr>
              <a:t>). M1&amp;M2 interdental area at P18. Quantification of frequencies of each color combination. </a:t>
            </a:r>
            <a:r>
              <a:rPr lang="en-US" sz="2400" i="1" dirty="0">
                <a:latin typeface="Times New Roman" panose="02020603050405020304" pitchFamily="18" charset="0"/>
                <a:ea typeface="Yu Mincho" panose="02020400000000000000" pitchFamily="18" charset="-128"/>
              </a:rPr>
              <a:t>n</a:t>
            </a:r>
            <a:r>
              <a:rPr lang="en-US" sz="2400" dirty="0">
                <a:latin typeface="Times New Roman" panose="02020603050405020304" pitchFamily="18" charset="0"/>
                <a:ea typeface="Yu Mincho" panose="02020400000000000000" pitchFamily="18" charset="-128"/>
              </a:rPr>
              <a:t> = 3 (DF-Ptch1 </a:t>
            </a:r>
            <a:r>
              <a:rPr lang="en-US" sz="2400" dirty="0" err="1">
                <a:latin typeface="Times New Roman" panose="02020603050405020304" pitchFamily="18" charset="0"/>
                <a:ea typeface="Yu Mincho" panose="02020400000000000000" pitchFamily="18" charset="-128"/>
              </a:rPr>
              <a:t>cHet</a:t>
            </a:r>
            <a:r>
              <a:rPr lang="en-US" sz="2400" dirty="0">
                <a:latin typeface="Times New Roman" panose="02020603050405020304" pitchFamily="18" charset="0"/>
                <a:ea typeface="Yu Mincho" panose="02020400000000000000" pitchFamily="18" charset="-128"/>
              </a:rPr>
              <a:t>), </a:t>
            </a:r>
            <a:r>
              <a:rPr lang="en-US" sz="2400" i="1" dirty="0">
                <a:latin typeface="Times New Roman" panose="02020603050405020304" pitchFamily="18" charset="0"/>
                <a:ea typeface="Yu Mincho" panose="02020400000000000000" pitchFamily="18" charset="-128"/>
              </a:rPr>
              <a:t>n</a:t>
            </a:r>
            <a:r>
              <a:rPr lang="en-US" sz="2400" dirty="0">
                <a:latin typeface="Times New Roman" panose="02020603050405020304" pitchFamily="18" charset="0"/>
                <a:ea typeface="Yu Mincho" panose="02020400000000000000" pitchFamily="18" charset="-128"/>
              </a:rPr>
              <a:t> = 4 (DF-Ptch1 </a:t>
            </a:r>
            <a:r>
              <a:rPr lang="en-US" sz="2400" dirty="0" err="1">
                <a:latin typeface="Times New Roman" panose="02020603050405020304" pitchFamily="18" charset="0"/>
                <a:ea typeface="Yu Mincho" panose="02020400000000000000" pitchFamily="18" charset="-128"/>
              </a:rPr>
              <a:t>cKO</a:t>
            </a:r>
            <a:r>
              <a:rPr lang="en-US" sz="2400" dirty="0">
                <a:latin typeface="Times New Roman" panose="02020603050405020304" pitchFamily="18" charset="0"/>
                <a:ea typeface="Yu Mincho" panose="02020400000000000000" pitchFamily="18" charset="-128"/>
              </a:rPr>
              <a:t>). </a:t>
            </a:r>
            <a:r>
              <a:rPr lang="en-US" sz="2400" dirty="0">
                <a:effectLst/>
                <a:latin typeface="Times New Roman" panose="02020603050405020304" pitchFamily="18" charset="0"/>
                <a:ea typeface="Yu Mincho" panose="02020400000000000000" pitchFamily="18" charset="-128"/>
              </a:rPr>
              <a:t>Green: GFP, red: mOrange2, blue: mKate2. </a:t>
            </a:r>
            <a:r>
              <a:rPr lang="en-US" sz="2400" dirty="0">
                <a:latin typeface="Times New Roman" panose="02020603050405020304" pitchFamily="18" charset="0"/>
                <a:cs typeface="Times New Roman" panose="02020603050405020304" pitchFamily="18" charset="0"/>
              </a:rPr>
              <a:t>Scale bar: 50 </a:t>
            </a:r>
            <a:r>
              <a:rPr lang="en-US" sz="2400" dirty="0">
                <a:latin typeface="Symbol" pitchFamily="2" charset="2"/>
                <a:cs typeface="Times New Roman" panose="02020603050405020304" pitchFamily="18" charset="0"/>
              </a:rPr>
              <a:t>m</a:t>
            </a:r>
            <a:r>
              <a:rPr lang="en-US" sz="2400" dirty="0">
                <a:latin typeface="Times New Roman" panose="02020603050405020304" pitchFamily="18" charset="0"/>
                <a:cs typeface="Times New Roman" panose="02020603050405020304" pitchFamily="18" charset="0"/>
              </a:rPr>
              <a:t>m. DP: dental papilla, DF: dental follicle, D: dentin, C: cementum, PDL: periodontal ligament, AB: alveolar bone. *</a:t>
            </a:r>
            <a:r>
              <a:rPr lang="en-US" sz="2400" i="1" dirty="0">
                <a:latin typeface="Times New Roman" panose="02020603050405020304" pitchFamily="18" charset="0"/>
                <a:cs typeface="Times New Roman" panose="02020603050405020304" pitchFamily="18" charset="0"/>
              </a:rPr>
              <a:t>P</a:t>
            </a:r>
            <a:r>
              <a:rPr lang="en-US" sz="2400" dirty="0">
                <a:latin typeface="Times New Roman" panose="02020603050405020304" pitchFamily="18" charset="0"/>
                <a:cs typeface="Times New Roman" panose="02020603050405020304" pitchFamily="18" charset="0"/>
              </a:rPr>
              <a:t>&lt;0.05. one-way ANOVA followed by the Mann-Whitney </a:t>
            </a:r>
            <a:r>
              <a:rPr lang="en-US" sz="2400" i="1" dirty="0">
                <a:latin typeface="Times New Roman" panose="02020603050405020304" pitchFamily="18" charset="0"/>
                <a:cs typeface="Times New Roman" panose="02020603050405020304" pitchFamily="18" charset="0"/>
              </a:rPr>
              <a:t>U</a:t>
            </a:r>
            <a:r>
              <a:rPr lang="en-US" sz="2400" dirty="0">
                <a:latin typeface="Times New Roman" panose="02020603050405020304" pitchFamily="18" charset="0"/>
                <a:cs typeface="Times New Roman" panose="02020603050405020304" pitchFamily="18" charset="0"/>
              </a:rPr>
              <a:t> test. All data are mean ± SD. Exact P value is indicated in the figures. Source data are provided as a Source Data file.</a:t>
            </a:r>
          </a:p>
        </p:txBody>
      </p:sp>
      <p:grpSp>
        <p:nvGrpSpPr>
          <p:cNvPr id="292" name="Group 291">
            <a:extLst>
              <a:ext uri="{FF2B5EF4-FFF2-40B4-BE49-F238E27FC236}">
                <a16:creationId xmlns:a16="http://schemas.microsoft.com/office/drawing/2014/main" id="{C65AC1AE-3630-81EE-E553-62B4D32440E4}"/>
              </a:ext>
            </a:extLst>
          </p:cNvPr>
          <p:cNvGrpSpPr>
            <a:grpSpLocks noChangeAspect="1"/>
          </p:cNvGrpSpPr>
          <p:nvPr/>
        </p:nvGrpSpPr>
        <p:grpSpPr>
          <a:xfrm>
            <a:off x="185752" y="3263407"/>
            <a:ext cx="15312311" cy="4068304"/>
            <a:chOff x="140851" y="5787095"/>
            <a:chExt cx="15702541" cy="4171984"/>
          </a:xfrm>
        </p:grpSpPr>
        <p:pic>
          <p:nvPicPr>
            <p:cNvPr id="171" name="Picture 170">
              <a:extLst>
                <a:ext uri="{FF2B5EF4-FFF2-40B4-BE49-F238E27FC236}">
                  <a16:creationId xmlns:a16="http://schemas.microsoft.com/office/drawing/2014/main" id="{D4B432BF-3A10-5678-0F13-D310228610A4}"/>
                </a:ext>
              </a:extLst>
            </p:cNvPr>
            <p:cNvPicPr>
              <a:picLocks noChangeAspect="1"/>
            </p:cNvPicPr>
            <p:nvPr/>
          </p:nvPicPr>
          <p:blipFill rotWithShape="1">
            <a:blip r:embed="rId4"/>
            <a:srcRect l="2857" t="13232" r="4551" b="22139"/>
            <a:stretch/>
          </p:blipFill>
          <p:spPr>
            <a:xfrm>
              <a:off x="12943046" y="6386101"/>
              <a:ext cx="2900346" cy="3099115"/>
            </a:xfrm>
            <a:prstGeom prst="rect">
              <a:avLst/>
            </a:prstGeom>
          </p:spPr>
        </p:pic>
        <p:pic>
          <p:nvPicPr>
            <p:cNvPr id="282" name="Picture 281" descr="A green particles on a black surface&#10;&#10;Description automatically generated">
              <a:extLst>
                <a:ext uri="{FF2B5EF4-FFF2-40B4-BE49-F238E27FC236}">
                  <a16:creationId xmlns:a16="http://schemas.microsoft.com/office/drawing/2014/main" id="{1B41F8E7-CA5D-B730-F957-57248B1DF146}"/>
                </a:ext>
              </a:extLst>
            </p:cNvPr>
            <p:cNvPicPr>
              <a:picLocks noChangeAspect="1"/>
            </p:cNvPicPr>
            <p:nvPr/>
          </p:nvPicPr>
          <p:blipFill rotWithShape="1">
            <a:blip r:embed="rId5"/>
            <a:srcRect l="33394" t="31835" r="11872" b="10548"/>
            <a:stretch/>
          </p:blipFill>
          <p:spPr>
            <a:xfrm>
              <a:off x="9312809" y="6551061"/>
              <a:ext cx="2876163" cy="3027600"/>
            </a:xfrm>
            <a:prstGeom prst="rect">
              <a:avLst/>
            </a:prstGeom>
          </p:spPr>
        </p:pic>
        <p:pic>
          <p:nvPicPr>
            <p:cNvPr id="280" name="Picture 279" descr="A close-up of a red and green stream&#10;&#10;Description automatically generated">
              <a:extLst>
                <a:ext uri="{FF2B5EF4-FFF2-40B4-BE49-F238E27FC236}">
                  <a16:creationId xmlns:a16="http://schemas.microsoft.com/office/drawing/2014/main" id="{4BD45E0D-13F5-ADAF-3CA3-E186CC647620}"/>
                </a:ext>
              </a:extLst>
            </p:cNvPr>
            <p:cNvPicPr>
              <a:picLocks noChangeAspect="1"/>
            </p:cNvPicPr>
            <p:nvPr/>
          </p:nvPicPr>
          <p:blipFill rotWithShape="1">
            <a:blip r:embed="rId6"/>
            <a:srcRect l="33866" t="32086" r="11400" b="10296"/>
            <a:stretch/>
          </p:blipFill>
          <p:spPr>
            <a:xfrm>
              <a:off x="6412292" y="6552059"/>
              <a:ext cx="2876164" cy="3027600"/>
            </a:xfrm>
            <a:prstGeom prst="rect">
              <a:avLst/>
            </a:prstGeom>
          </p:spPr>
        </p:pic>
        <p:pic>
          <p:nvPicPr>
            <p:cNvPr id="277" name="Picture 276" descr="A close-up of a black surface&#10;&#10;Description automatically generated">
              <a:extLst>
                <a:ext uri="{FF2B5EF4-FFF2-40B4-BE49-F238E27FC236}">
                  <a16:creationId xmlns:a16="http://schemas.microsoft.com/office/drawing/2014/main" id="{54D39E2A-A817-F5EA-7B24-10FF6303DD70}"/>
                </a:ext>
              </a:extLst>
            </p:cNvPr>
            <p:cNvPicPr>
              <a:picLocks noChangeAspect="1"/>
            </p:cNvPicPr>
            <p:nvPr/>
          </p:nvPicPr>
          <p:blipFill rotWithShape="1">
            <a:blip r:embed="rId7">
              <a:extLst>
                <a:ext uri="{BEBA8EAE-BF5A-486C-A8C5-ECC9F3942E4B}">
                  <a14:imgProps xmlns:a14="http://schemas.microsoft.com/office/drawing/2010/main">
                    <a14:imgLayer r:embed="rId8">
                      <a14:imgEffect>
                        <a14:brightnessContrast bright="20000"/>
                      </a14:imgEffect>
                    </a14:imgLayer>
                  </a14:imgProps>
                </a:ext>
              </a:extLst>
            </a:blip>
            <a:srcRect l="27965" t="25200" r="15061" b="14932"/>
            <a:stretch/>
          </p:blipFill>
          <p:spPr>
            <a:xfrm>
              <a:off x="3498404" y="6555376"/>
              <a:ext cx="2880000" cy="3026330"/>
            </a:xfrm>
            <a:prstGeom prst="rect">
              <a:avLst/>
            </a:prstGeom>
          </p:spPr>
        </p:pic>
        <p:pic>
          <p:nvPicPr>
            <p:cNvPr id="145" name="Picture 144" descr="A close-up of a black surface&#10;&#10;Description automatically generated">
              <a:extLst>
                <a:ext uri="{FF2B5EF4-FFF2-40B4-BE49-F238E27FC236}">
                  <a16:creationId xmlns:a16="http://schemas.microsoft.com/office/drawing/2014/main" id="{1C214F57-64DC-071E-A6C9-F13D74EA14A9}"/>
                </a:ext>
              </a:extLst>
            </p:cNvPr>
            <p:cNvPicPr>
              <a:picLocks noChangeAspect="1"/>
            </p:cNvPicPr>
            <p:nvPr/>
          </p:nvPicPr>
          <p:blipFill rotWithShape="1">
            <a:blip r:embed="rId9">
              <a:extLst>
                <a:ext uri="{BEBA8EAE-BF5A-486C-A8C5-ECC9F3942E4B}">
                  <a14:imgProps xmlns:a14="http://schemas.microsoft.com/office/drawing/2010/main">
                    <a14:imgLayer r:embed="rId10">
                      <a14:imgEffect>
                        <a14:brightnessContrast bright="20000"/>
                      </a14:imgEffect>
                    </a14:imgLayer>
                  </a14:imgProps>
                </a:ext>
              </a:extLst>
            </a:blip>
            <a:srcRect l="27982" t="25276" r="15009" b="15535"/>
            <a:stretch/>
          </p:blipFill>
          <p:spPr>
            <a:xfrm>
              <a:off x="560177" y="6554119"/>
              <a:ext cx="2916000" cy="3027587"/>
            </a:xfrm>
            <a:prstGeom prst="rect">
              <a:avLst/>
            </a:prstGeom>
          </p:spPr>
        </p:pic>
        <p:cxnSp>
          <p:nvCxnSpPr>
            <p:cNvPr id="152" name="直線コネクタ 151">
              <a:extLst>
                <a:ext uri="{FF2B5EF4-FFF2-40B4-BE49-F238E27FC236}">
                  <a16:creationId xmlns:a16="http://schemas.microsoft.com/office/drawing/2014/main" id="{42E7432A-16F0-91E8-2AE3-936C2C25C61A}"/>
                </a:ext>
              </a:extLst>
            </p:cNvPr>
            <p:cNvCxnSpPr>
              <a:cxnSpLocks/>
            </p:cNvCxnSpPr>
            <p:nvPr/>
          </p:nvCxnSpPr>
          <p:spPr>
            <a:xfrm>
              <a:off x="2643245" y="9404407"/>
              <a:ext cx="691191" cy="0"/>
            </a:xfrm>
            <a:prstGeom prst="line">
              <a:avLst/>
            </a:prstGeom>
            <a:ln w="508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43" name="TextBox 142">
              <a:extLst>
                <a:ext uri="{FF2B5EF4-FFF2-40B4-BE49-F238E27FC236}">
                  <a16:creationId xmlns:a16="http://schemas.microsoft.com/office/drawing/2014/main" id="{DEB94B56-4402-63BE-FA70-A5011ED4B6E1}"/>
                </a:ext>
              </a:extLst>
            </p:cNvPr>
            <p:cNvSpPr txBox="1"/>
            <p:nvPr/>
          </p:nvSpPr>
          <p:spPr>
            <a:xfrm>
              <a:off x="13085365" y="6091546"/>
              <a:ext cx="367408" cy="338554"/>
            </a:xfrm>
            <a:prstGeom prst="rect">
              <a:avLst/>
            </a:prstGeom>
            <a:noFill/>
          </p:spPr>
          <p:txBody>
            <a:bodyPr wrap="none" rtlCol="0">
              <a:spAutoFit/>
            </a:bodyPr>
            <a:lstStyle/>
            <a:p>
              <a:r>
                <a:rPr lang="en-JP" sz="1600" b="1" dirty="0">
                  <a:latin typeface="Arial" panose="020B0604020202020204" pitchFamily="34" charset="0"/>
                  <a:cs typeface="Arial" panose="020B0604020202020204" pitchFamily="34" charset="0"/>
                </a:rPr>
                <a:t>%</a:t>
              </a:r>
            </a:p>
          </p:txBody>
        </p:sp>
        <p:sp>
          <p:nvSpPr>
            <p:cNvPr id="212" name="TextBox 211">
              <a:extLst>
                <a:ext uri="{FF2B5EF4-FFF2-40B4-BE49-F238E27FC236}">
                  <a16:creationId xmlns:a16="http://schemas.microsoft.com/office/drawing/2014/main" id="{A6EC6752-A218-4D9F-9EDA-9568AC40C86A}"/>
                </a:ext>
              </a:extLst>
            </p:cNvPr>
            <p:cNvSpPr txBox="1"/>
            <p:nvPr/>
          </p:nvSpPr>
          <p:spPr>
            <a:xfrm rot="16200000">
              <a:off x="11326933" y="7640224"/>
              <a:ext cx="2662909" cy="707886"/>
            </a:xfrm>
            <a:prstGeom prst="rect">
              <a:avLst/>
            </a:prstGeom>
            <a:noFill/>
          </p:spPr>
          <p:txBody>
            <a:bodyPr wrap="none" rtlCol="0">
              <a:spAutoFit/>
            </a:bodyPr>
            <a:lstStyle/>
            <a:p>
              <a:pPr algn="ctr"/>
              <a:r>
                <a:rPr lang="en-US" sz="2000" i="1" dirty="0">
                  <a:latin typeface="Arial" panose="020B0604020202020204" pitchFamily="34" charset="0"/>
                  <a:cs typeface="Arial" panose="020B0604020202020204" pitchFamily="34" charset="0"/>
                </a:rPr>
                <a:t>Ptch1 </a:t>
              </a:r>
              <a:r>
                <a:rPr lang="en-US" sz="2000" dirty="0">
                  <a:latin typeface="Arial" panose="020B0604020202020204" pitchFamily="34" charset="0"/>
                  <a:cs typeface="Arial" panose="020B0604020202020204" pitchFamily="34" charset="0"/>
                </a:rPr>
                <a:t>(Ex8-9) mRNA</a:t>
              </a:r>
            </a:p>
            <a:p>
              <a:pPr algn="ctr"/>
              <a:r>
                <a:rPr lang="en-US" sz="2000" dirty="0">
                  <a:latin typeface="Arial" panose="020B0604020202020204" pitchFamily="34" charset="0"/>
                  <a:cs typeface="Arial" panose="020B0604020202020204" pitchFamily="34" charset="0"/>
                </a:rPr>
                <a:t> in </a:t>
              </a:r>
              <a:r>
                <a:rPr lang="en-US" sz="2000" dirty="0" err="1">
                  <a:latin typeface="Arial" panose="020B0604020202020204" pitchFamily="34" charset="0"/>
                  <a:cs typeface="Arial" panose="020B0604020202020204" pitchFamily="34" charset="0"/>
                </a:rPr>
                <a:t>tdT</a:t>
              </a:r>
              <a:r>
                <a:rPr lang="en-US" sz="2000" baseline="30000" dirty="0">
                  <a:latin typeface="Arial" panose="020B0604020202020204" pitchFamily="34" charset="0"/>
                  <a:cs typeface="Arial" panose="020B0604020202020204" pitchFamily="34" charset="0"/>
                </a:rPr>
                <a:t>+</a:t>
              </a:r>
              <a:r>
                <a:rPr lang="en-US" sz="2000" dirty="0">
                  <a:latin typeface="Arial" panose="020B0604020202020204" pitchFamily="34" charset="0"/>
                  <a:cs typeface="Arial" panose="020B0604020202020204" pitchFamily="34" charset="0"/>
                </a:rPr>
                <a:t> DF cells at P5</a:t>
              </a:r>
            </a:p>
          </p:txBody>
        </p:sp>
        <p:grpSp>
          <p:nvGrpSpPr>
            <p:cNvPr id="214" name="グループ化 5">
              <a:extLst>
                <a:ext uri="{FF2B5EF4-FFF2-40B4-BE49-F238E27FC236}">
                  <a16:creationId xmlns:a16="http://schemas.microsoft.com/office/drawing/2014/main" id="{695CBEF5-69FF-2F8C-AE9B-028BA4019CB0}"/>
                </a:ext>
              </a:extLst>
            </p:cNvPr>
            <p:cNvGrpSpPr>
              <a:grpSpLocks noChangeAspect="1"/>
            </p:cNvGrpSpPr>
            <p:nvPr/>
          </p:nvGrpSpPr>
          <p:grpSpPr>
            <a:xfrm>
              <a:off x="563589" y="6152461"/>
              <a:ext cx="11622358" cy="387041"/>
              <a:chOff x="784062" y="11789173"/>
              <a:chExt cx="12392181" cy="412676"/>
            </a:xfrm>
          </p:grpSpPr>
          <p:sp>
            <p:nvSpPr>
              <p:cNvPr id="271" name="Google Shape;663;p3">
                <a:extLst>
                  <a:ext uri="{FF2B5EF4-FFF2-40B4-BE49-F238E27FC236}">
                    <a16:creationId xmlns:a16="http://schemas.microsoft.com/office/drawing/2014/main" id="{032ECFE3-393D-6981-A836-FD45E79DAE72}"/>
                  </a:ext>
                </a:extLst>
              </p:cNvPr>
              <p:cNvSpPr txBox="1"/>
              <p:nvPr/>
            </p:nvSpPr>
            <p:spPr>
              <a:xfrm>
                <a:off x="6988585" y="11789309"/>
                <a:ext cx="6187658" cy="410403"/>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2000" i="1" dirty="0">
                    <a:solidFill>
                      <a:schemeClr val="dk1"/>
                    </a:solidFill>
                    <a:latin typeface="Arial" panose="020B0604020202020204" pitchFamily="34" charset="0"/>
                    <a:ea typeface="Calibri"/>
                    <a:cs typeface="Arial" panose="020B0604020202020204" pitchFamily="34" charset="0"/>
                    <a:sym typeface="Calibri"/>
                  </a:rPr>
                  <a:t>DF-Ptch1 </a:t>
                </a:r>
                <a:r>
                  <a:rPr lang="en-US" sz="2000" i="1" dirty="0" err="1">
                    <a:solidFill>
                      <a:schemeClr val="dk1"/>
                    </a:solidFill>
                    <a:latin typeface="Arial" panose="020B0604020202020204" pitchFamily="34" charset="0"/>
                    <a:ea typeface="Calibri"/>
                    <a:cs typeface="Arial" panose="020B0604020202020204" pitchFamily="34" charset="0"/>
                    <a:sym typeface="Calibri"/>
                  </a:rPr>
                  <a:t>cKO</a:t>
                </a:r>
                <a:endParaRPr sz="2000" baseline="30000" dirty="0">
                  <a:solidFill>
                    <a:schemeClr val="dk1"/>
                  </a:solidFill>
                  <a:latin typeface="Arial" panose="020B0604020202020204" pitchFamily="34" charset="0"/>
                  <a:ea typeface="Calibri"/>
                  <a:cs typeface="Arial" panose="020B0604020202020204" pitchFamily="34" charset="0"/>
                  <a:sym typeface="Calibri"/>
                </a:endParaRPr>
              </a:p>
            </p:txBody>
          </p:sp>
          <p:sp>
            <p:nvSpPr>
              <p:cNvPr id="272" name="Google Shape;667;p3">
                <a:extLst>
                  <a:ext uri="{FF2B5EF4-FFF2-40B4-BE49-F238E27FC236}">
                    <a16:creationId xmlns:a16="http://schemas.microsoft.com/office/drawing/2014/main" id="{0D2D2828-31A2-7635-12FC-3E49851F7097}"/>
                  </a:ext>
                </a:extLst>
              </p:cNvPr>
              <p:cNvSpPr txBox="1"/>
              <p:nvPr/>
            </p:nvSpPr>
            <p:spPr>
              <a:xfrm>
                <a:off x="784062" y="11789173"/>
                <a:ext cx="6195653" cy="412676"/>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algn="ctr"/>
                <a:r>
                  <a:rPr lang="en-US" altLang="ja-JP" sz="2000" i="1" dirty="0">
                    <a:latin typeface="Arial"/>
                    <a:cs typeface="Arial"/>
                  </a:rPr>
                  <a:t>DF-Ptch1 </a:t>
                </a:r>
                <a:r>
                  <a:rPr lang="en-US" altLang="ja-JP" sz="2000" i="1" dirty="0" err="1">
                    <a:latin typeface="Arial"/>
                    <a:cs typeface="Arial"/>
                  </a:rPr>
                  <a:t>cHet</a:t>
                </a:r>
                <a:endParaRPr lang="en-US" altLang="ja-JP" sz="2000" baseline="30000" dirty="0">
                  <a:latin typeface="Arial"/>
                  <a:cs typeface="Arial"/>
                </a:endParaRPr>
              </a:p>
            </p:txBody>
          </p:sp>
        </p:grpSp>
        <p:sp>
          <p:nvSpPr>
            <p:cNvPr id="219" name="TextBox 218">
              <a:extLst>
                <a:ext uri="{FF2B5EF4-FFF2-40B4-BE49-F238E27FC236}">
                  <a16:creationId xmlns:a16="http://schemas.microsoft.com/office/drawing/2014/main" id="{F43BEB76-82BA-F498-9BCA-6F88146E8EDD}"/>
                </a:ext>
              </a:extLst>
            </p:cNvPr>
            <p:cNvSpPr txBox="1"/>
            <p:nvPr/>
          </p:nvSpPr>
          <p:spPr>
            <a:xfrm>
              <a:off x="561547" y="6565701"/>
              <a:ext cx="896731" cy="342518"/>
            </a:xfrm>
            <a:prstGeom prst="rect">
              <a:avLst/>
            </a:prstGeom>
            <a:noFill/>
          </p:spPr>
          <p:txBody>
            <a:bodyPr wrap="none" rtlCol="0">
              <a:spAutoFit/>
            </a:bodyPr>
            <a:lstStyle/>
            <a:p>
              <a:r>
                <a:rPr lang="en-US" sz="1800" dirty="0">
                  <a:solidFill>
                    <a:schemeClr val="bg1"/>
                  </a:solidFill>
                  <a:latin typeface="Arial" panose="020B0604020202020204" pitchFamily="34" charset="0"/>
                  <a:cs typeface="Arial" panose="020B0604020202020204" pitchFamily="34" charset="0"/>
                </a:rPr>
                <a:t>Merged</a:t>
              </a:r>
            </a:p>
          </p:txBody>
        </p:sp>
        <p:sp>
          <p:nvSpPr>
            <p:cNvPr id="220" name="TextBox 219">
              <a:extLst>
                <a:ext uri="{FF2B5EF4-FFF2-40B4-BE49-F238E27FC236}">
                  <a16:creationId xmlns:a16="http://schemas.microsoft.com/office/drawing/2014/main" id="{852D409E-2E4F-14EE-9C9E-8F8AA193074E}"/>
                </a:ext>
              </a:extLst>
            </p:cNvPr>
            <p:cNvSpPr txBox="1"/>
            <p:nvPr/>
          </p:nvSpPr>
          <p:spPr>
            <a:xfrm>
              <a:off x="3461066" y="6579425"/>
              <a:ext cx="718336" cy="342518"/>
            </a:xfrm>
            <a:prstGeom prst="rect">
              <a:avLst/>
            </a:prstGeom>
            <a:noFill/>
          </p:spPr>
          <p:txBody>
            <a:bodyPr wrap="none" rtlCol="0">
              <a:spAutoFit/>
            </a:bodyPr>
            <a:lstStyle/>
            <a:p>
              <a:r>
                <a:rPr lang="en-US" sz="1800" i="1" dirty="0">
                  <a:solidFill>
                    <a:schemeClr val="bg1"/>
                  </a:solidFill>
                  <a:latin typeface="Arial" panose="020B0604020202020204" pitchFamily="34" charset="0"/>
                  <a:cs typeface="Arial" panose="020B0604020202020204" pitchFamily="34" charset="0"/>
                </a:rPr>
                <a:t>Ptch1</a:t>
              </a:r>
            </a:p>
          </p:txBody>
        </p:sp>
        <p:sp>
          <p:nvSpPr>
            <p:cNvPr id="221" name="TextBox 220">
              <a:extLst>
                <a:ext uri="{FF2B5EF4-FFF2-40B4-BE49-F238E27FC236}">
                  <a16:creationId xmlns:a16="http://schemas.microsoft.com/office/drawing/2014/main" id="{D4018A29-F90E-A2A3-17AA-F67085915B0E}"/>
                </a:ext>
              </a:extLst>
            </p:cNvPr>
            <p:cNvSpPr txBox="1"/>
            <p:nvPr/>
          </p:nvSpPr>
          <p:spPr>
            <a:xfrm>
              <a:off x="9278010" y="6579425"/>
              <a:ext cx="718336" cy="342518"/>
            </a:xfrm>
            <a:prstGeom prst="rect">
              <a:avLst/>
            </a:prstGeom>
            <a:noFill/>
          </p:spPr>
          <p:txBody>
            <a:bodyPr wrap="none" rtlCol="0">
              <a:spAutoFit/>
            </a:bodyPr>
            <a:lstStyle/>
            <a:p>
              <a:r>
                <a:rPr lang="en-US" sz="1800" i="1" dirty="0">
                  <a:solidFill>
                    <a:schemeClr val="bg1"/>
                  </a:solidFill>
                  <a:latin typeface="Arial" panose="020B0604020202020204" pitchFamily="34" charset="0"/>
                  <a:cs typeface="Arial" panose="020B0604020202020204" pitchFamily="34" charset="0"/>
                </a:rPr>
                <a:t>Ptch1</a:t>
              </a:r>
            </a:p>
          </p:txBody>
        </p:sp>
        <p:sp>
          <p:nvSpPr>
            <p:cNvPr id="222" name="TextBox 221">
              <a:extLst>
                <a:ext uri="{FF2B5EF4-FFF2-40B4-BE49-F238E27FC236}">
                  <a16:creationId xmlns:a16="http://schemas.microsoft.com/office/drawing/2014/main" id="{1E1F29AC-9AFC-0E87-5B1F-8DA7A505FAAA}"/>
                </a:ext>
              </a:extLst>
            </p:cNvPr>
            <p:cNvSpPr txBox="1"/>
            <p:nvPr/>
          </p:nvSpPr>
          <p:spPr>
            <a:xfrm>
              <a:off x="6384585" y="6564019"/>
              <a:ext cx="896731" cy="342518"/>
            </a:xfrm>
            <a:prstGeom prst="rect">
              <a:avLst/>
            </a:prstGeom>
            <a:noFill/>
          </p:spPr>
          <p:txBody>
            <a:bodyPr wrap="none" rtlCol="0">
              <a:spAutoFit/>
            </a:bodyPr>
            <a:lstStyle/>
            <a:p>
              <a:r>
                <a:rPr lang="en-US" sz="1800" dirty="0">
                  <a:solidFill>
                    <a:schemeClr val="bg1"/>
                  </a:solidFill>
                  <a:latin typeface="Arial" panose="020B0604020202020204" pitchFamily="34" charset="0"/>
                  <a:cs typeface="Arial" panose="020B0604020202020204" pitchFamily="34" charset="0"/>
                </a:rPr>
                <a:t>Merged</a:t>
              </a:r>
            </a:p>
          </p:txBody>
        </p:sp>
        <p:sp>
          <p:nvSpPr>
            <p:cNvPr id="227" name="TextBox 149">
              <a:extLst>
                <a:ext uri="{FF2B5EF4-FFF2-40B4-BE49-F238E27FC236}">
                  <a16:creationId xmlns:a16="http://schemas.microsoft.com/office/drawing/2014/main" id="{4966A95D-1EB6-DC4A-3B34-CA15AFB2DAD4}"/>
                </a:ext>
              </a:extLst>
            </p:cNvPr>
            <p:cNvSpPr txBox="1"/>
            <p:nvPr/>
          </p:nvSpPr>
          <p:spPr>
            <a:xfrm rot="16200000">
              <a:off x="-321564" y="7089840"/>
              <a:ext cx="1384888" cy="399604"/>
            </a:xfrm>
            <a:prstGeom prst="rect">
              <a:avLst/>
            </a:prstGeom>
            <a:noFill/>
            <a:ln>
              <a:noFill/>
            </a:ln>
          </p:spPr>
          <p:txBody>
            <a:bodyPr wrap="square" rtlCol="0">
              <a:spAutoFit/>
            </a:bodyPr>
            <a:lstStyle/>
            <a:p>
              <a:pPr algn="r"/>
              <a:r>
                <a:rPr lang="en-US" sz="2200" dirty="0">
                  <a:latin typeface="Arial"/>
                  <a:cs typeface="Arial"/>
                </a:rPr>
                <a:t>Tam P3</a:t>
              </a:r>
              <a:endParaRPr lang="en-US" sz="2200" baseline="30000" dirty="0">
                <a:latin typeface="Arial"/>
                <a:cs typeface="Arial"/>
              </a:endParaRPr>
            </a:p>
          </p:txBody>
        </p:sp>
        <p:cxnSp>
          <p:nvCxnSpPr>
            <p:cNvPr id="228" name="Straight Arrow Connector 40">
              <a:extLst>
                <a:ext uri="{FF2B5EF4-FFF2-40B4-BE49-F238E27FC236}">
                  <a16:creationId xmlns:a16="http://schemas.microsoft.com/office/drawing/2014/main" id="{6B6A917F-93E5-004C-3557-D4BC6F9E8721}"/>
                </a:ext>
              </a:extLst>
            </p:cNvPr>
            <p:cNvCxnSpPr>
              <a:cxnSpLocks/>
            </p:cNvCxnSpPr>
            <p:nvPr/>
          </p:nvCxnSpPr>
          <p:spPr>
            <a:xfrm>
              <a:off x="356412" y="7683531"/>
              <a:ext cx="0" cy="1335454"/>
            </a:xfrm>
            <a:prstGeom prst="straightConnector1">
              <a:avLst/>
            </a:prstGeom>
            <a:ln w="31750">
              <a:solidFill>
                <a:schemeClr val="tx1"/>
              </a:solidFill>
              <a:tailEnd type="triangle" w="lg" len="lg"/>
            </a:ln>
            <a:effectLst/>
          </p:spPr>
          <p:style>
            <a:lnRef idx="2">
              <a:schemeClr val="accent1"/>
            </a:lnRef>
            <a:fillRef idx="0">
              <a:schemeClr val="accent1"/>
            </a:fillRef>
            <a:effectRef idx="1">
              <a:schemeClr val="accent1"/>
            </a:effectRef>
            <a:fontRef idx="minor">
              <a:schemeClr val="tx1"/>
            </a:fontRef>
          </p:style>
        </p:cxnSp>
        <p:sp>
          <p:nvSpPr>
            <p:cNvPr id="229" name="TextBox 149">
              <a:extLst>
                <a:ext uri="{FF2B5EF4-FFF2-40B4-BE49-F238E27FC236}">
                  <a16:creationId xmlns:a16="http://schemas.microsoft.com/office/drawing/2014/main" id="{30739183-68DC-6734-7A4B-58CC4C922A55}"/>
                </a:ext>
              </a:extLst>
            </p:cNvPr>
            <p:cNvSpPr txBox="1"/>
            <p:nvPr/>
          </p:nvSpPr>
          <p:spPr>
            <a:xfrm rot="16200000">
              <a:off x="-108702" y="8914529"/>
              <a:ext cx="929994" cy="430887"/>
            </a:xfrm>
            <a:prstGeom prst="rect">
              <a:avLst/>
            </a:prstGeom>
            <a:noFill/>
            <a:ln>
              <a:noFill/>
            </a:ln>
          </p:spPr>
          <p:txBody>
            <a:bodyPr wrap="square" rtlCol="0">
              <a:spAutoFit/>
            </a:bodyPr>
            <a:lstStyle/>
            <a:p>
              <a:r>
                <a:rPr lang="en-US" sz="2200" dirty="0">
                  <a:latin typeface="Arial"/>
                  <a:cs typeface="Arial"/>
                </a:rPr>
                <a:t>P5</a:t>
              </a:r>
              <a:endParaRPr lang="en-US" sz="2200" baseline="30000" dirty="0">
                <a:latin typeface="Arial"/>
                <a:cs typeface="Arial"/>
              </a:endParaRPr>
            </a:p>
          </p:txBody>
        </p:sp>
        <p:sp>
          <p:nvSpPr>
            <p:cNvPr id="230" name="テキスト ボックス 4">
              <a:extLst>
                <a:ext uri="{FF2B5EF4-FFF2-40B4-BE49-F238E27FC236}">
                  <a16:creationId xmlns:a16="http://schemas.microsoft.com/office/drawing/2014/main" id="{DF02B9B9-5129-723D-6E37-0FECC80D6201}"/>
                </a:ext>
              </a:extLst>
            </p:cNvPr>
            <p:cNvSpPr txBox="1"/>
            <p:nvPr/>
          </p:nvSpPr>
          <p:spPr>
            <a:xfrm>
              <a:off x="962972" y="5787095"/>
              <a:ext cx="5045041" cy="342518"/>
            </a:xfrm>
            <a:prstGeom prst="rect">
              <a:avLst/>
            </a:prstGeom>
            <a:noFill/>
          </p:spPr>
          <p:txBody>
            <a:bodyPr wrap="square" rtlCol="0">
              <a:spAutoFit/>
            </a:bodyPr>
            <a:lstStyle/>
            <a:p>
              <a:pPr algn="ctr"/>
              <a:r>
                <a:rPr kumimoji="1" lang="en-US" altLang="ja-JP" sz="1800" i="1" dirty="0" err="1">
                  <a:latin typeface="Arial" charset="0"/>
                  <a:ea typeface="Arial" charset="0"/>
                  <a:cs typeface="Arial" charset="0"/>
                </a:rPr>
                <a:t>Pthrp-creER</a:t>
              </a:r>
              <a:r>
                <a:rPr kumimoji="1" lang="en-US" altLang="ja-JP" sz="1800" i="1" dirty="0">
                  <a:latin typeface="Arial" charset="0"/>
                  <a:ea typeface="Arial" charset="0"/>
                  <a:cs typeface="Arial" charset="0"/>
                </a:rPr>
                <a:t>; Ptch1</a:t>
              </a:r>
              <a:r>
                <a:rPr kumimoji="1" lang="en-US" altLang="ja-JP" sz="1800" i="1" baseline="30000" dirty="0">
                  <a:latin typeface="Arial" charset="0"/>
                  <a:ea typeface="Arial" charset="0"/>
                  <a:cs typeface="Arial" charset="0"/>
                </a:rPr>
                <a:t>fl/+</a:t>
              </a:r>
              <a:r>
                <a:rPr kumimoji="1" lang="en-US" altLang="ja-JP" sz="1800" i="1" dirty="0">
                  <a:latin typeface="Arial" charset="0"/>
                  <a:ea typeface="Arial" charset="0"/>
                  <a:cs typeface="Arial" charset="0"/>
                </a:rPr>
                <a:t>; R26R</a:t>
              </a:r>
              <a:r>
                <a:rPr kumimoji="1" lang="en-US" altLang="ja-JP" sz="1800" i="1" baseline="30000" dirty="0">
                  <a:latin typeface="Arial" charset="0"/>
                  <a:ea typeface="Arial" charset="0"/>
                  <a:cs typeface="Arial" charset="0"/>
                </a:rPr>
                <a:t>tdTomato</a:t>
              </a:r>
              <a:endParaRPr kumimoji="1" lang="ja-JP" altLang="en-US" sz="1800" i="1" baseline="30000" dirty="0">
                <a:latin typeface="Arial" charset="0"/>
                <a:ea typeface="Arial" charset="0"/>
                <a:cs typeface="Arial" charset="0"/>
              </a:endParaRPr>
            </a:p>
          </p:txBody>
        </p:sp>
        <p:sp>
          <p:nvSpPr>
            <p:cNvPr id="231" name="テキスト ボックス 4">
              <a:extLst>
                <a:ext uri="{FF2B5EF4-FFF2-40B4-BE49-F238E27FC236}">
                  <a16:creationId xmlns:a16="http://schemas.microsoft.com/office/drawing/2014/main" id="{33554E4D-FF06-0A9B-CCB9-5EEECB02D3BF}"/>
                </a:ext>
              </a:extLst>
            </p:cNvPr>
            <p:cNvSpPr txBox="1"/>
            <p:nvPr/>
          </p:nvSpPr>
          <p:spPr>
            <a:xfrm>
              <a:off x="6832950" y="5810395"/>
              <a:ext cx="5045041" cy="342518"/>
            </a:xfrm>
            <a:prstGeom prst="rect">
              <a:avLst/>
            </a:prstGeom>
            <a:noFill/>
          </p:spPr>
          <p:txBody>
            <a:bodyPr wrap="square" rtlCol="0">
              <a:spAutoFit/>
            </a:bodyPr>
            <a:lstStyle/>
            <a:p>
              <a:pPr algn="ctr"/>
              <a:r>
                <a:rPr kumimoji="1" lang="en-US" altLang="ja-JP" sz="1800" i="1" dirty="0" err="1">
                  <a:latin typeface="Arial" charset="0"/>
                  <a:ea typeface="Arial" charset="0"/>
                  <a:cs typeface="Arial" charset="0"/>
                </a:rPr>
                <a:t>Pthrp-creER</a:t>
              </a:r>
              <a:r>
                <a:rPr kumimoji="1" lang="en-US" altLang="ja-JP" sz="1800" i="1" dirty="0">
                  <a:latin typeface="Arial" charset="0"/>
                  <a:ea typeface="Arial" charset="0"/>
                  <a:cs typeface="Arial" charset="0"/>
                </a:rPr>
                <a:t>; Ptch1</a:t>
              </a:r>
              <a:r>
                <a:rPr kumimoji="1" lang="en-US" altLang="ja-JP" sz="1800" i="1" baseline="30000" dirty="0">
                  <a:latin typeface="Arial" charset="0"/>
                  <a:ea typeface="Arial" charset="0"/>
                  <a:cs typeface="Arial" charset="0"/>
                </a:rPr>
                <a:t>fl/</a:t>
              </a:r>
              <a:r>
                <a:rPr kumimoji="1" lang="en-US" altLang="ja-JP" sz="1800" i="1" baseline="30000" dirty="0" err="1">
                  <a:latin typeface="Arial" charset="0"/>
                  <a:ea typeface="Arial" charset="0"/>
                  <a:cs typeface="Arial" charset="0"/>
                </a:rPr>
                <a:t>fl</a:t>
              </a:r>
              <a:r>
                <a:rPr kumimoji="1" lang="en-US" altLang="ja-JP" sz="1800" i="1" dirty="0">
                  <a:latin typeface="Arial" charset="0"/>
                  <a:ea typeface="Arial" charset="0"/>
                  <a:cs typeface="Arial" charset="0"/>
                </a:rPr>
                <a:t>; R26R</a:t>
              </a:r>
              <a:r>
                <a:rPr kumimoji="1" lang="en-US" altLang="ja-JP" sz="1800" i="1" baseline="30000" dirty="0">
                  <a:latin typeface="Arial" charset="0"/>
                  <a:ea typeface="Arial" charset="0"/>
                  <a:cs typeface="Arial" charset="0"/>
                </a:rPr>
                <a:t>tdTomato</a:t>
              </a:r>
              <a:endParaRPr kumimoji="1" lang="ja-JP" altLang="en-US" sz="1800" i="1" baseline="30000" dirty="0">
                <a:latin typeface="Arial" charset="0"/>
                <a:ea typeface="Arial" charset="0"/>
                <a:cs typeface="Arial" charset="0"/>
              </a:endParaRPr>
            </a:p>
          </p:txBody>
        </p:sp>
        <p:sp>
          <p:nvSpPr>
            <p:cNvPr id="232" name="TextBox 231">
              <a:extLst>
                <a:ext uri="{FF2B5EF4-FFF2-40B4-BE49-F238E27FC236}">
                  <a16:creationId xmlns:a16="http://schemas.microsoft.com/office/drawing/2014/main" id="{CCD7B28A-170A-777E-9337-2872EB43DE51}"/>
                </a:ext>
              </a:extLst>
            </p:cNvPr>
            <p:cNvSpPr txBox="1"/>
            <p:nvPr/>
          </p:nvSpPr>
          <p:spPr>
            <a:xfrm>
              <a:off x="815183" y="8000924"/>
              <a:ext cx="502776" cy="371062"/>
            </a:xfrm>
            <a:prstGeom prst="rect">
              <a:avLst/>
            </a:prstGeom>
            <a:noFill/>
          </p:spPr>
          <p:txBody>
            <a:bodyPr wrap="none" rtlCol="0">
              <a:spAutoFit/>
            </a:bodyPr>
            <a:lstStyle/>
            <a:p>
              <a:r>
                <a:rPr lang="en-US" sz="2000" dirty="0">
                  <a:solidFill>
                    <a:schemeClr val="bg1"/>
                  </a:solidFill>
                  <a:latin typeface="Arial" panose="020B0604020202020204" pitchFamily="34" charset="0"/>
                  <a:cs typeface="Arial" panose="020B0604020202020204" pitchFamily="34" charset="0"/>
                </a:rPr>
                <a:t>DP</a:t>
              </a:r>
            </a:p>
          </p:txBody>
        </p:sp>
        <p:sp>
          <p:nvSpPr>
            <p:cNvPr id="233" name="TextBox 232">
              <a:extLst>
                <a:ext uri="{FF2B5EF4-FFF2-40B4-BE49-F238E27FC236}">
                  <a16:creationId xmlns:a16="http://schemas.microsoft.com/office/drawing/2014/main" id="{1B2C315E-3BBC-91CB-2776-8DC2D6149192}"/>
                </a:ext>
              </a:extLst>
            </p:cNvPr>
            <p:cNvSpPr txBox="1"/>
            <p:nvPr/>
          </p:nvSpPr>
          <p:spPr>
            <a:xfrm>
              <a:off x="1632532" y="9033345"/>
              <a:ext cx="489397" cy="371062"/>
            </a:xfrm>
            <a:prstGeom prst="rect">
              <a:avLst/>
            </a:prstGeom>
            <a:noFill/>
          </p:spPr>
          <p:txBody>
            <a:bodyPr wrap="none" rtlCol="0">
              <a:spAutoFit/>
            </a:bodyPr>
            <a:lstStyle/>
            <a:p>
              <a:r>
                <a:rPr lang="en-US" sz="2000" dirty="0">
                  <a:solidFill>
                    <a:schemeClr val="bg1"/>
                  </a:solidFill>
                  <a:latin typeface="Arial" panose="020B0604020202020204" pitchFamily="34" charset="0"/>
                  <a:cs typeface="Arial" panose="020B0604020202020204" pitchFamily="34" charset="0"/>
                </a:rPr>
                <a:t>DF</a:t>
              </a:r>
            </a:p>
          </p:txBody>
        </p:sp>
        <p:sp>
          <p:nvSpPr>
            <p:cNvPr id="234" name="TextBox 233">
              <a:extLst>
                <a:ext uri="{FF2B5EF4-FFF2-40B4-BE49-F238E27FC236}">
                  <a16:creationId xmlns:a16="http://schemas.microsoft.com/office/drawing/2014/main" id="{E29F630B-7135-4D70-4C43-0712CC5F917E}"/>
                </a:ext>
              </a:extLst>
            </p:cNvPr>
            <p:cNvSpPr txBox="1"/>
            <p:nvPr/>
          </p:nvSpPr>
          <p:spPr>
            <a:xfrm>
              <a:off x="2952725" y="8874691"/>
              <a:ext cx="489397" cy="371062"/>
            </a:xfrm>
            <a:prstGeom prst="rect">
              <a:avLst/>
            </a:prstGeom>
            <a:noFill/>
          </p:spPr>
          <p:txBody>
            <a:bodyPr wrap="none" rtlCol="0">
              <a:spAutoFit/>
            </a:bodyPr>
            <a:lstStyle/>
            <a:p>
              <a:r>
                <a:rPr lang="en-US" sz="2000" dirty="0">
                  <a:solidFill>
                    <a:schemeClr val="bg1"/>
                  </a:solidFill>
                  <a:latin typeface="Arial" panose="020B0604020202020204" pitchFamily="34" charset="0"/>
                  <a:cs typeface="Arial" panose="020B0604020202020204" pitchFamily="34" charset="0"/>
                </a:rPr>
                <a:t>AB</a:t>
              </a:r>
            </a:p>
          </p:txBody>
        </p:sp>
        <p:sp>
          <p:nvSpPr>
            <p:cNvPr id="235" name="TextBox 5">
              <a:extLst>
                <a:ext uri="{FF2B5EF4-FFF2-40B4-BE49-F238E27FC236}">
                  <a16:creationId xmlns:a16="http://schemas.microsoft.com/office/drawing/2014/main" id="{159724F0-21E7-B66C-C442-1848DC705122}"/>
                </a:ext>
              </a:extLst>
            </p:cNvPr>
            <p:cNvSpPr txBox="1"/>
            <p:nvPr/>
          </p:nvSpPr>
          <p:spPr>
            <a:xfrm>
              <a:off x="559616" y="9580335"/>
              <a:ext cx="4478679" cy="378744"/>
            </a:xfrm>
            <a:prstGeom prst="rect">
              <a:avLst/>
            </a:prstGeom>
            <a:solidFill>
              <a:schemeClr val="tx1">
                <a:alpha val="40000"/>
              </a:schemeClr>
            </a:solidFill>
            <a:ln>
              <a:noFill/>
            </a:ln>
            <a:effectLst/>
          </p:spPr>
          <p:txBody>
            <a:bodyPr wrap="square" rtlCol="0">
              <a:spAutoFit/>
            </a:bodyPr>
            <a:lstStyle/>
            <a:p>
              <a:pPr algn="ctr"/>
              <a:r>
                <a:rPr lang="en-US" altLang="ja-JP" sz="1800" b="1" i="1" dirty="0">
                  <a:solidFill>
                    <a:srgbClr val="00FF00"/>
                  </a:solidFill>
                  <a:latin typeface="Arial"/>
                  <a:cs typeface="Arial"/>
                </a:rPr>
                <a:t>Ptch1 (Ex8-9)</a:t>
              </a:r>
              <a:r>
                <a:rPr lang="en-US" altLang="ja-JP" sz="1800" b="1" dirty="0">
                  <a:solidFill>
                    <a:schemeClr val="bg1"/>
                  </a:solidFill>
                  <a:latin typeface="Arial"/>
                  <a:cs typeface="Arial"/>
                </a:rPr>
                <a:t>/</a:t>
              </a:r>
              <a:r>
                <a:rPr lang="en-US" sz="1800" b="1" dirty="0">
                  <a:solidFill>
                    <a:srgbClr val="FF0000"/>
                  </a:solidFill>
                  <a:latin typeface="Arial"/>
                  <a:cs typeface="Arial"/>
                </a:rPr>
                <a:t>PTHrP</a:t>
              </a:r>
              <a:r>
                <a:rPr lang="en-US" sz="1800" b="1" baseline="30000" dirty="0">
                  <a:solidFill>
                    <a:srgbClr val="FF0000"/>
                  </a:solidFill>
                  <a:latin typeface="Arial"/>
                  <a:cs typeface="Arial"/>
                </a:rPr>
                <a:t>CE</a:t>
              </a:r>
              <a:r>
                <a:rPr lang="en-US" sz="1800" b="1" dirty="0">
                  <a:solidFill>
                    <a:srgbClr val="FF0000"/>
                  </a:solidFill>
                  <a:latin typeface="Arial"/>
                  <a:cs typeface="Arial"/>
                </a:rPr>
                <a:t>-P3</a:t>
              </a:r>
              <a:r>
                <a:rPr lang="en-US" sz="1800" b="1" dirty="0">
                  <a:solidFill>
                    <a:schemeClr val="bg1"/>
                  </a:solidFill>
                  <a:latin typeface="Arial"/>
                  <a:cs typeface="Arial"/>
                </a:rPr>
                <a:t>/DIC/</a:t>
              </a:r>
              <a:r>
                <a:rPr lang="en-US" sz="1800" b="1" dirty="0">
                  <a:solidFill>
                    <a:schemeClr val="bg1">
                      <a:lumMod val="95000"/>
                    </a:schemeClr>
                  </a:solidFill>
                  <a:latin typeface="Arial"/>
                  <a:cs typeface="Arial"/>
                </a:rPr>
                <a:t>DAPI</a:t>
              </a:r>
              <a:r>
                <a:rPr lang="en-US" altLang="ja-JP" sz="1800" b="1" dirty="0">
                  <a:solidFill>
                    <a:schemeClr val="bg1">
                      <a:lumMod val="95000"/>
                    </a:schemeClr>
                  </a:solidFill>
                  <a:latin typeface="Arial"/>
                  <a:cs typeface="Arial"/>
                </a:rPr>
                <a:t> </a:t>
              </a:r>
              <a:endParaRPr lang="en-US" sz="1800" b="1" dirty="0">
                <a:solidFill>
                  <a:schemeClr val="bg1">
                    <a:lumMod val="95000"/>
                  </a:schemeClr>
                </a:solidFill>
                <a:latin typeface="Arial"/>
                <a:cs typeface="Arial"/>
              </a:endParaRPr>
            </a:p>
          </p:txBody>
        </p:sp>
        <p:cxnSp>
          <p:nvCxnSpPr>
            <p:cNvPr id="278" name="直線コネクタ 151">
              <a:extLst>
                <a:ext uri="{FF2B5EF4-FFF2-40B4-BE49-F238E27FC236}">
                  <a16:creationId xmlns:a16="http://schemas.microsoft.com/office/drawing/2014/main" id="{8C66D119-16E6-2A71-ABFA-825EED9F2BB5}"/>
                </a:ext>
              </a:extLst>
            </p:cNvPr>
            <p:cNvCxnSpPr>
              <a:cxnSpLocks/>
            </p:cNvCxnSpPr>
            <p:nvPr/>
          </p:nvCxnSpPr>
          <p:spPr>
            <a:xfrm>
              <a:off x="5544274" y="9412045"/>
              <a:ext cx="691191" cy="0"/>
            </a:xfrm>
            <a:prstGeom prst="line">
              <a:avLst/>
            </a:prstGeom>
            <a:ln w="508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83" name="直線コネクタ 151">
              <a:extLst>
                <a:ext uri="{FF2B5EF4-FFF2-40B4-BE49-F238E27FC236}">
                  <a16:creationId xmlns:a16="http://schemas.microsoft.com/office/drawing/2014/main" id="{5490EA97-FAEB-BABD-6674-815129907EA1}"/>
                </a:ext>
              </a:extLst>
            </p:cNvPr>
            <p:cNvCxnSpPr>
              <a:cxnSpLocks/>
            </p:cNvCxnSpPr>
            <p:nvPr/>
          </p:nvCxnSpPr>
          <p:spPr>
            <a:xfrm>
              <a:off x="8496090" y="9404407"/>
              <a:ext cx="691191" cy="0"/>
            </a:xfrm>
            <a:prstGeom prst="line">
              <a:avLst/>
            </a:prstGeom>
            <a:ln w="50800">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84" name="直線コネクタ 151">
              <a:extLst>
                <a:ext uri="{FF2B5EF4-FFF2-40B4-BE49-F238E27FC236}">
                  <a16:creationId xmlns:a16="http://schemas.microsoft.com/office/drawing/2014/main" id="{0748D312-6D16-DE09-3E72-88E5CD49D089}"/>
                </a:ext>
              </a:extLst>
            </p:cNvPr>
            <p:cNvCxnSpPr>
              <a:cxnSpLocks/>
            </p:cNvCxnSpPr>
            <p:nvPr/>
          </p:nvCxnSpPr>
          <p:spPr>
            <a:xfrm>
              <a:off x="11337419" y="9404407"/>
              <a:ext cx="691191" cy="0"/>
            </a:xfrm>
            <a:prstGeom prst="line">
              <a:avLst/>
            </a:prstGeom>
            <a:ln w="508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85" name="Freeform 284">
              <a:extLst>
                <a:ext uri="{FF2B5EF4-FFF2-40B4-BE49-F238E27FC236}">
                  <a16:creationId xmlns:a16="http://schemas.microsoft.com/office/drawing/2014/main" id="{BB6B0931-CB95-6FFF-2910-40F604B98E52}"/>
                </a:ext>
              </a:extLst>
            </p:cNvPr>
            <p:cNvSpPr/>
            <p:nvPr/>
          </p:nvSpPr>
          <p:spPr>
            <a:xfrm>
              <a:off x="8832958" y="6577781"/>
              <a:ext cx="189228" cy="335112"/>
            </a:xfrm>
            <a:custGeom>
              <a:avLst/>
              <a:gdLst>
                <a:gd name="connsiteX0" fmla="*/ 89816 w 189228"/>
                <a:gd name="connsiteY0" fmla="*/ 7374 h 335112"/>
                <a:gd name="connsiteX1" fmla="*/ 93503 w 189228"/>
                <a:gd name="connsiteY1" fmla="*/ 73742 h 335112"/>
                <a:gd name="connsiteX2" fmla="*/ 23448 w 189228"/>
                <a:gd name="connsiteY2" fmla="*/ 213851 h 335112"/>
                <a:gd name="connsiteX3" fmla="*/ 8700 w 189228"/>
                <a:gd name="connsiteY3" fmla="*/ 324464 h 335112"/>
                <a:gd name="connsiteX4" fmla="*/ 148810 w 189228"/>
                <a:gd name="connsiteY4" fmla="*/ 302342 h 335112"/>
                <a:gd name="connsiteX5" fmla="*/ 185681 w 189228"/>
                <a:gd name="connsiteY5" fmla="*/ 73742 h 335112"/>
                <a:gd name="connsiteX6" fmla="*/ 185681 w 189228"/>
                <a:gd name="connsiteY6" fmla="*/ 0 h 335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9228" h="335112">
                  <a:moveTo>
                    <a:pt x="89816" y="7374"/>
                  </a:moveTo>
                  <a:cubicBezTo>
                    <a:pt x="97190" y="23351"/>
                    <a:pt x="104564" y="39329"/>
                    <a:pt x="93503" y="73742"/>
                  </a:cubicBezTo>
                  <a:cubicBezTo>
                    <a:pt x="82442" y="108155"/>
                    <a:pt x="37582" y="172064"/>
                    <a:pt x="23448" y="213851"/>
                  </a:cubicBezTo>
                  <a:cubicBezTo>
                    <a:pt x="9314" y="255638"/>
                    <a:pt x="-12194" y="309716"/>
                    <a:pt x="8700" y="324464"/>
                  </a:cubicBezTo>
                  <a:cubicBezTo>
                    <a:pt x="29594" y="339212"/>
                    <a:pt x="119313" y="344129"/>
                    <a:pt x="148810" y="302342"/>
                  </a:cubicBezTo>
                  <a:cubicBezTo>
                    <a:pt x="178307" y="260555"/>
                    <a:pt x="179536" y="124132"/>
                    <a:pt x="185681" y="73742"/>
                  </a:cubicBezTo>
                  <a:cubicBezTo>
                    <a:pt x="191826" y="23352"/>
                    <a:pt x="188753" y="11676"/>
                    <a:pt x="185681" y="0"/>
                  </a:cubicBezTo>
                </a:path>
              </a:pathLst>
            </a:custGeom>
            <a:noFill/>
            <a:ln>
              <a:solidFill>
                <a:schemeClr val="bg1"/>
              </a:solidFill>
              <a:prstDash val="sysDot"/>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JP"/>
            </a:p>
          </p:txBody>
        </p:sp>
        <p:sp>
          <p:nvSpPr>
            <p:cNvPr id="286" name="Freeform 285">
              <a:extLst>
                <a:ext uri="{FF2B5EF4-FFF2-40B4-BE49-F238E27FC236}">
                  <a16:creationId xmlns:a16="http://schemas.microsoft.com/office/drawing/2014/main" id="{B4B50134-40E9-F9E4-1C2B-4A2CA1CD9882}"/>
                </a:ext>
              </a:extLst>
            </p:cNvPr>
            <p:cNvSpPr/>
            <p:nvPr/>
          </p:nvSpPr>
          <p:spPr>
            <a:xfrm>
              <a:off x="6992640" y="7014680"/>
              <a:ext cx="1924546" cy="2450859"/>
            </a:xfrm>
            <a:custGeom>
              <a:avLst/>
              <a:gdLst>
                <a:gd name="connsiteX0" fmla="*/ 1871141 w 1924546"/>
                <a:gd name="connsiteY0" fmla="*/ 5552 h 2450859"/>
                <a:gd name="connsiteX1" fmla="*/ 1756841 w 1924546"/>
                <a:gd name="connsiteY1" fmla="*/ 164097 h 2450859"/>
                <a:gd name="connsiteX2" fmla="*/ 1705221 w 1924546"/>
                <a:gd name="connsiteY2" fmla="*/ 370575 h 2450859"/>
                <a:gd name="connsiteX3" fmla="*/ 1705221 w 1924546"/>
                <a:gd name="connsiteY3" fmla="*/ 532807 h 2450859"/>
                <a:gd name="connsiteX4" fmla="*/ 1631479 w 1924546"/>
                <a:gd name="connsiteY4" fmla="*/ 720849 h 2450859"/>
                <a:gd name="connsiteX5" fmla="*/ 1554050 w 1924546"/>
                <a:gd name="connsiteY5" fmla="*/ 849897 h 2450859"/>
                <a:gd name="connsiteX6" fmla="*/ 1458186 w 1924546"/>
                <a:gd name="connsiteY6" fmla="*/ 931014 h 2450859"/>
                <a:gd name="connsiteX7" fmla="*/ 1369695 w 1924546"/>
                <a:gd name="connsiteY7" fmla="*/ 1056375 h 2450859"/>
                <a:gd name="connsiteX8" fmla="*/ 1248021 w 1924546"/>
                <a:gd name="connsiteY8" fmla="*/ 1185423 h 2450859"/>
                <a:gd name="connsiteX9" fmla="*/ 1177966 w 1924546"/>
                <a:gd name="connsiteY9" fmla="*/ 1325533 h 2450859"/>
                <a:gd name="connsiteX10" fmla="*/ 975176 w 1924546"/>
                <a:gd name="connsiteY10" fmla="*/ 1484078 h 2450859"/>
                <a:gd name="connsiteX11" fmla="*/ 912495 w 1924546"/>
                <a:gd name="connsiteY11" fmla="*/ 1572568 h 2450859"/>
                <a:gd name="connsiteX12" fmla="*/ 776073 w 1924546"/>
                <a:gd name="connsiteY12" fmla="*/ 1672120 h 2450859"/>
                <a:gd name="connsiteX13" fmla="*/ 706018 w 1924546"/>
                <a:gd name="connsiteY13" fmla="*/ 1690555 h 2450859"/>
                <a:gd name="connsiteX14" fmla="*/ 610154 w 1924546"/>
                <a:gd name="connsiteY14" fmla="*/ 1863849 h 2450859"/>
                <a:gd name="connsiteX15" fmla="*/ 503228 w 1924546"/>
                <a:gd name="connsiteY15" fmla="*/ 2022394 h 2450859"/>
                <a:gd name="connsiteX16" fmla="*/ 407363 w 1924546"/>
                <a:gd name="connsiteY16" fmla="*/ 2110885 h 2450859"/>
                <a:gd name="connsiteX17" fmla="*/ 263566 w 1924546"/>
                <a:gd name="connsiteY17" fmla="*/ 2147755 h 2450859"/>
                <a:gd name="connsiteX18" fmla="*/ 38654 w 1924546"/>
                <a:gd name="connsiteY18" fmla="*/ 2306301 h 2450859"/>
                <a:gd name="connsiteX19" fmla="*/ 12844 w 1924546"/>
                <a:gd name="connsiteY19" fmla="*/ 2409539 h 2450859"/>
                <a:gd name="connsiteX20" fmla="*/ 175076 w 1924546"/>
                <a:gd name="connsiteY20" fmla="*/ 2442723 h 2450859"/>
                <a:gd name="connsiteX21" fmla="*/ 396302 w 1924546"/>
                <a:gd name="connsiteY21" fmla="*/ 2265743 h 2450859"/>
                <a:gd name="connsiteX22" fmla="*/ 536412 w 1924546"/>
                <a:gd name="connsiteY22" fmla="*/ 2180939 h 2450859"/>
                <a:gd name="connsiteX23" fmla="*/ 658086 w 1924546"/>
                <a:gd name="connsiteY23" fmla="*/ 2077701 h 2450859"/>
                <a:gd name="connsiteX24" fmla="*/ 794508 w 1924546"/>
                <a:gd name="connsiteY24" fmla="*/ 2029768 h 2450859"/>
                <a:gd name="connsiteX25" fmla="*/ 846128 w 1924546"/>
                <a:gd name="connsiteY25" fmla="*/ 1911781 h 2450859"/>
                <a:gd name="connsiteX26" fmla="*/ 912495 w 1924546"/>
                <a:gd name="connsiteY26" fmla="*/ 1786420 h 2450859"/>
                <a:gd name="connsiteX27" fmla="*/ 1071041 w 1924546"/>
                <a:gd name="connsiteY27" fmla="*/ 1672120 h 2450859"/>
                <a:gd name="connsiteX28" fmla="*/ 1170592 w 1924546"/>
                <a:gd name="connsiteY28" fmla="*/ 1624188 h 2450859"/>
                <a:gd name="connsiteX29" fmla="*/ 1303328 w 1924546"/>
                <a:gd name="connsiteY29" fmla="*/ 1502514 h 2450859"/>
                <a:gd name="connsiteX30" fmla="*/ 1410254 w 1924546"/>
                <a:gd name="connsiteY30" fmla="*/ 1373465 h 2450859"/>
                <a:gd name="connsiteX31" fmla="*/ 1513492 w 1924546"/>
                <a:gd name="connsiteY31" fmla="*/ 1233355 h 2450859"/>
                <a:gd name="connsiteX32" fmla="*/ 1624105 w 1924546"/>
                <a:gd name="connsiteY32" fmla="*/ 1115368 h 2450859"/>
                <a:gd name="connsiteX33" fmla="*/ 1675725 w 1924546"/>
                <a:gd name="connsiteY33" fmla="*/ 923639 h 2450859"/>
                <a:gd name="connsiteX34" fmla="*/ 1767902 w 1924546"/>
                <a:gd name="connsiteY34" fmla="*/ 724536 h 2450859"/>
                <a:gd name="connsiteX35" fmla="*/ 1834270 w 1924546"/>
                <a:gd name="connsiteY35" fmla="*/ 455378 h 2450859"/>
                <a:gd name="connsiteX36" fmla="*/ 1885889 w 1924546"/>
                <a:gd name="connsiteY36" fmla="*/ 289459 h 2450859"/>
                <a:gd name="connsiteX37" fmla="*/ 1922760 w 1924546"/>
                <a:gd name="connsiteY37" fmla="*/ 127226 h 2450859"/>
                <a:gd name="connsiteX38" fmla="*/ 1915386 w 1924546"/>
                <a:gd name="connsiteY38" fmla="*/ 42423 h 2450859"/>
                <a:gd name="connsiteX39" fmla="*/ 1871141 w 1924546"/>
                <a:gd name="connsiteY39" fmla="*/ 5552 h 2450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924546" h="2450859">
                  <a:moveTo>
                    <a:pt x="1871141" y="5552"/>
                  </a:moveTo>
                  <a:cubicBezTo>
                    <a:pt x="1844717" y="25831"/>
                    <a:pt x="1784494" y="103260"/>
                    <a:pt x="1756841" y="164097"/>
                  </a:cubicBezTo>
                  <a:cubicBezTo>
                    <a:pt x="1729188" y="224934"/>
                    <a:pt x="1713824" y="309123"/>
                    <a:pt x="1705221" y="370575"/>
                  </a:cubicBezTo>
                  <a:cubicBezTo>
                    <a:pt x="1696618" y="432027"/>
                    <a:pt x="1717511" y="474428"/>
                    <a:pt x="1705221" y="532807"/>
                  </a:cubicBezTo>
                  <a:cubicBezTo>
                    <a:pt x="1692931" y="591186"/>
                    <a:pt x="1656674" y="668001"/>
                    <a:pt x="1631479" y="720849"/>
                  </a:cubicBezTo>
                  <a:cubicBezTo>
                    <a:pt x="1606284" y="773697"/>
                    <a:pt x="1582932" y="814870"/>
                    <a:pt x="1554050" y="849897"/>
                  </a:cubicBezTo>
                  <a:cubicBezTo>
                    <a:pt x="1525168" y="884924"/>
                    <a:pt x="1488912" y="896601"/>
                    <a:pt x="1458186" y="931014"/>
                  </a:cubicBezTo>
                  <a:cubicBezTo>
                    <a:pt x="1427460" y="965427"/>
                    <a:pt x="1404722" y="1013974"/>
                    <a:pt x="1369695" y="1056375"/>
                  </a:cubicBezTo>
                  <a:cubicBezTo>
                    <a:pt x="1334668" y="1098776"/>
                    <a:pt x="1279976" y="1140563"/>
                    <a:pt x="1248021" y="1185423"/>
                  </a:cubicBezTo>
                  <a:cubicBezTo>
                    <a:pt x="1216066" y="1230283"/>
                    <a:pt x="1223440" y="1275757"/>
                    <a:pt x="1177966" y="1325533"/>
                  </a:cubicBezTo>
                  <a:cubicBezTo>
                    <a:pt x="1132492" y="1375309"/>
                    <a:pt x="1019421" y="1442906"/>
                    <a:pt x="975176" y="1484078"/>
                  </a:cubicBezTo>
                  <a:cubicBezTo>
                    <a:pt x="930931" y="1525250"/>
                    <a:pt x="945679" y="1541228"/>
                    <a:pt x="912495" y="1572568"/>
                  </a:cubicBezTo>
                  <a:cubicBezTo>
                    <a:pt x="879311" y="1603908"/>
                    <a:pt x="810486" y="1652456"/>
                    <a:pt x="776073" y="1672120"/>
                  </a:cubicBezTo>
                  <a:cubicBezTo>
                    <a:pt x="741660" y="1691784"/>
                    <a:pt x="733671" y="1658600"/>
                    <a:pt x="706018" y="1690555"/>
                  </a:cubicBezTo>
                  <a:cubicBezTo>
                    <a:pt x="678365" y="1722510"/>
                    <a:pt x="643952" y="1808543"/>
                    <a:pt x="610154" y="1863849"/>
                  </a:cubicBezTo>
                  <a:cubicBezTo>
                    <a:pt x="576356" y="1919156"/>
                    <a:pt x="537026" y="1981221"/>
                    <a:pt x="503228" y="2022394"/>
                  </a:cubicBezTo>
                  <a:cubicBezTo>
                    <a:pt x="469430" y="2063567"/>
                    <a:pt x="447307" y="2089992"/>
                    <a:pt x="407363" y="2110885"/>
                  </a:cubicBezTo>
                  <a:cubicBezTo>
                    <a:pt x="367419" y="2131778"/>
                    <a:pt x="325017" y="2115186"/>
                    <a:pt x="263566" y="2147755"/>
                  </a:cubicBezTo>
                  <a:cubicBezTo>
                    <a:pt x="202114" y="2180324"/>
                    <a:pt x="80441" y="2262670"/>
                    <a:pt x="38654" y="2306301"/>
                  </a:cubicBezTo>
                  <a:cubicBezTo>
                    <a:pt x="-3133" y="2349932"/>
                    <a:pt x="-9893" y="2386802"/>
                    <a:pt x="12844" y="2409539"/>
                  </a:cubicBezTo>
                  <a:cubicBezTo>
                    <a:pt x="35581" y="2432276"/>
                    <a:pt x="111166" y="2466689"/>
                    <a:pt x="175076" y="2442723"/>
                  </a:cubicBezTo>
                  <a:cubicBezTo>
                    <a:pt x="238986" y="2418757"/>
                    <a:pt x="336079" y="2309374"/>
                    <a:pt x="396302" y="2265743"/>
                  </a:cubicBezTo>
                  <a:cubicBezTo>
                    <a:pt x="456525" y="2222112"/>
                    <a:pt x="492781" y="2212279"/>
                    <a:pt x="536412" y="2180939"/>
                  </a:cubicBezTo>
                  <a:cubicBezTo>
                    <a:pt x="580043" y="2149599"/>
                    <a:pt x="615070" y="2102896"/>
                    <a:pt x="658086" y="2077701"/>
                  </a:cubicBezTo>
                  <a:cubicBezTo>
                    <a:pt x="701102" y="2052506"/>
                    <a:pt x="763168" y="2057421"/>
                    <a:pt x="794508" y="2029768"/>
                  </a:cubicBezTo>
                  <a:cubicBezTo>
                    <a:pt x="825848" y="2002115"/>
                    <a:pt x="826464" y="1952339"/>
                    <a:pt x="846128" y="1911781"/>
                  </a:cubicBezTo>
                  <a:cubicBezTo>
                    <a:pt x="865792" y="1871223"/>
                    <a:pt x="875010" y="1826363"/>
                    <a:pt x="912495" y="1786420"/>
                  </a:cubicBezTo>
                  <a:cubicBezTo>
                    <a:pt x="949980" y="1746477"/>
                    <a:pt x="1028025" y="1699159"/>
                    <a:pt x="1071041" y="1672120"/>
                  </a:cubicBezTo>
                  <a:cubicBezTo>
                    <a:pt x="1114057" y="1645081"/>
                    <a:pt x="1131877" y="1652456"/>
                    <a:pt x="1170592" y="1624188"/>
                  </a:cubicBezTo>
                  <a:cubicBezTo>
                    <a:pt x="1209306" y="1595920"/>
                    <a:pt x="1263384" y="1544301"/>
                    <a:pt x="1303328" y="1502514"/>
                  </a:cubicBezTo>
                  <a:cubicBezTo>
                    <a:pt x="1343272" y="1460727"/>
                    <a:pt x="1375227" y="1418325"/>
                    <a:pt x="1410254" y="1373465"/>
                  </a:cubicBezTo>
                  <a:cubicBezTo>
                    <a:pt x="1445281" y="1328605"/>
                    <a:pt x="1477850" y="1276371"/>
                    <a:pt x="1513492" y="1233355"/>
                  </a:cubicBezTo>
                  <a:cubicBezTo>
                    <a:pt x="1549134" y="1190339"/>
                    <a:pt x="1597066" y="1166987"/>
                    <a:pt x="1624105" y="1115368"/>
                  </a:cubicBezTo>
                  <a:cubicBezTo>
                    <a:pt x="1651144" y="1063749"/>
                    <a:pt x="1651759" y="988778"/>
                    <a:pt x="1675725" y="923639"/>
                  </a:cubicBezTo>
                  <a:cubicBezTo>
                    <a:pt x="1699691" y="858500"/>
                    <a:pt x="1741478" y="802579"/>
                    <a:pt x="1767902" y="724536"/>
                  </a:cubicBezTo>
                  <a:cubicBezTo>
                    <a:pt x="1794326" y="646493"/>
                    <a:pt x="1814605" y="527891"/>
                    <a:pt x="1834270" y="455378"/>
                  </a:cubicBezTo>
                  <a:cubicBezTo>
                    <a:pt x="1853934" y="382865"/>
                    <a:pt x="1871141" y="344151"/>
                    <a:pt x="1885889" y="289459"/>
                  </a:cubicBezTo>
                  <a:cubicBezTo>
                    <a:pt x="1900637" y="234767"/>
                    <a:pt x="1917844" y="168398"/>
                    <a:pt x="1922760" y="127226"/>
                  </a:cubicBezTo>
                  <a:cubicBezTo>
                    <a:pt x="1927676" y="86054"/>
                    <a:pt x="1921531" y="59015"/>
                    <a:pt x="1915386" y="42423"/>
                  </a:cubicBezTo>
                  <a:cubicBezTo>
                    <a:pt x="1909241" y="25831"/>
                    <a:pt x="1897565" y="-14727"/>
                    <a:pt x="1871141" y="5552"/>
                  </a:cubicBezTo>
                  <a:close/>
                </a:path>
              </a:pathLst>
            </a:custGeom>
            <a:noFill/>
            <a:ln>
              <a:solidFill>
                <a:schemeClr val="bg1"/>
              </a:solidFill>
              <a:prstDash val="sysDot"/>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JP"/>
            </a:p>
          </p:txBody>
        </p:sp>
        <p:sp>
          <p:nvSpPr>
            <p:cNvPr id="287" name="Freeform 286">
              <a:extLst>
                <a:ext uri="{FF2B5EF4-FFF2-40B4-BE49-F238E27FC236}">
                  <a16:creationId xmlns:a16="http://schemas.microsoft.com/office/drawing/2014/main" id="{A997A8E6-688F-F28D-6D46-B02660D191D5}"/>
                </a:ext>
              </a:extLst>
            </p:cNvPr>
            <p:cNvSpPr/>
            <p:nvPr/>
          </p:nvSpPr>
          <p:spPr>
            <a:xfrm>
              <a:off x="9915738" y="7021072"/>
              <a:ext cx="1924546" cy="2450859"/>
            </a:xfrm>
            <a:custGeom>
              <a:avLst/>
              <a:gdLst>
                <a:gd name="connsiteX0" fmla="*/ 1871141 w 1924546"/>
                <a:gd name="connsiteY0" fmla="*/ 5552 h 2450859"/>
                <a:gd name="connsiteX1" fmla="*/ 1756841 w 1924546"/>
                <a:gd name="connsiteY1" fmla="*/ 164097 h 2450859"/>
                <a:gd name="connsiteX2" fmla="*/ 1705221 w 1924546"/>
                <a:gd name="connsiteY2" fmla="*/ 370575 h 2450859"/>
                <a:gd name="connsiteX3" fmla="*/ 1705221 w 1924546"/>
                <a:gd name="connsiteY3" fmla="*/ 532807 h 2450859"/>
                <a:gd name="connsiteX4" fmla="*/ 1631479 w 1924546"/>
                <a:gd name="connsiteY4" fmla="*/ 720849 h 2450859"/>
                <a:gd name="connsiteX5" fmla="*/ 1554050 w 1924546"/>
                <a:gd name="connsiteY5" fmla="*/ 849897 h 2450859"/>
                <a:gd name="connsiteX6" fmla="*/ 1458186 w 1924546"/>
                <a:gd name="connsiteY6" fmla="*/ 931014 h 2450859"/>
                <a:gd name="connsiteX7" fmla="*/ 1369695 w 1924546"/>
                <a:gd name="connsiteY7" fmla="*/ 1056375 h 2450859"/>
                <a:gd name="connsiteX8" fmla="*/ 1248021 w 1924546"/>
                <a:gd name="connsiteY8" fmla="*/ 1185423 h 2450859"/>
                <a:gd name="connsiteX9" fmla="*/ 1177966 w 1924546"/>
                <a:gd name="connsiteY9" fmla="*/ 1325533 h 2450859"/>
                <a:gd name="connsiteX10" fmla="*/ 975176 w 1924546"/>
                <a:gd name="connsiteY10" fmla="*/ 1484078 h 2450859"/>
                <a:gd name="connsiteX11" fmla="*/ 912495 w 1924546"/>
                <a:gd name="connsiteY11" fmla="*/ 1572568 h 2450859"/>
                <a:gd name="connsiteX12" fmla="*/ 776073 w 1924546"/>
                <a:gd name="connsiteY12" fmla="*/ 1672120 h 2450859"/>
                <a:gd name="connsiteX13" fmla="*/ 706018 w 1924546"/>
                <a:gd name="connsiteY13" fmla="*/ 1690555 h 2450859"/>
                <a:gd name="connsiteX14" fmla="*/ 610154 w 1924546"/>
                <a:gd name="connsiteY14" fmla="*/ 1863849 h 2450859"/>
                <a:gd name="connsiteX15" fmla="*/ 503228 w 1924546"/>
                <a:gd name="connsiteY15" fmla="*/ 2022394 h 2450859"/>
                <a:gd name="connsiteX16" fmla="*/ 407363 w 1924546"/>
                <a:gd name="connsiteY16" fmla="*/ 2110885 h 2450859"/>
                <a:gd name="connsiteX17" fmla="*/ 263566 w 1924546"/>
                <a:gd name="connsiteY17" fmla="*/ 2147755 h 2450859"/>
                <a:gd name="connsiteX18" fmla="*/ 38654 w 1924546"/>
                <a:gd name="connsiteY18" fmla="*/ 2306301 h 2450859"/>
                <a:gd name="connsiteX19" fmla="*/ 12844 w 1924546"/>
                <a:gd name="connsiteY19" fmla="*/ 2409539 h 2450859"/>
                <a:gd name="connsiteX20" fmla="*/ 175076 w 1924546"/>
                <a:gd name="connsiteY20" fmla="*/ 2442723 h 2450859"/>
                <a:gd name="connsiteX21" fmla="*/ 396302 w 1924546"/>
                <a:gd name="connsiteY21" fmla="*/ 2265743 h 2450859"/>
                <a:gd name="connsiteX22" fmla="*/ 536412 w 1924546"/>
                <a:gd name="connsiteY22" fmla="*/ 2180939 h 2450859"/>
                <a:gd name="connsiteX23" fmla="*/ 658086 w 1924546"/>
                <a:gd name="connsiteY23" fmla="*/ 2077701 h 2450859"/>
                <a:gd name="connsiteX24" fmla="*/ 794508 w 1924546"/>
                <a:gd name="connsiteY24" fmla="*/ 2029768 h 2450859"/>
                <a:gd name="connsiteX25" fmla="*/ 846128 w 1924546"/>
                <a:gd name="connsiteY25" fmla="*/ 1911781 h 2450859"/>
                <a:gd name="connsiteX26" fmla="*/ 912495 w 1924546"/>
                <a:gd name="connsiteY26" fmla="*/ 1786420 h 2450859"/>
                <a:gd name="connsiteX27" fmla="*/ 1071041 w 1924546"/>
                <a:gd name="connsiteY27" fmla="*/ 1672120 h 2450859"/>
                <a:gd name="connsiteX28" fmla="*/ 1170592 w 1924546"/>
                <a:gd name="connsiteY28" fmla="*/ 1624188 h 2450859"/>
                <a:gd name="connsiteX29" fmla="*/ 1303328 w 1924546"/>
                <a:gd name="connsiteY29" fmla="*/ 1502514 h 2450859"/>
                <a:gd name="connsiteX30" fmla="*/ 1410254 w 1924546"/>
                <a:gd name="connsiteY30" fmla="*/ 1373465 h 2450859"/>
                <a:gd name="connsiteX31" fmla="*/ 1513492 w 1924546"/>
                <a:gd name="connsiteY31" fmla="*/ 1233355 h 2450859"/>
                <a:gd name="connsiteX32" fmla="*/ 1624105 w 1924546"/>
                <a:gd name="connsiteY32" fmla="*/ 1115368 h 2450859"/>
                <a:gd name="connsiteX33" fmla="*/ 1675725 w 1924546"/>
                <a:gd name="connsiteY33" fmla="*/ 923639 h 2450859"/>
                <a:gd name="connsiteX34" fmla="*/ 1767902 w 1924546"/>
                <a:gd name="connsiteY34" fmla="*/ 724536 h 2450859"/>
                <a:gd name="connsiteX35" fmla="*/ 1834270 w 1924546"/>
                <a:gd name="connsiteY35" fmla="*/ 455378 h 2450859"/>
                <a:gd name="connsiteX36" fmla="*/ 1885889 w 1924546"/>
                <a:gd name="connsiteY36" fmla="*/ 289459 h 2450859"/>
                <a:gd name="connsiteX37" fmla="*/ 1922760 w 1924546"/>
                <a:gd name="connsiteY37" fmla="*/ 127226 h 2450859"/>
                <a:gd name="connsiteX38" fmla="*/ 1915386 w 1924546"/>
                <a:gd name="connsiteY38" fmla="*/ 42423 h 2450859"/>
                <a:gd name="connsiteX39" fmla="*/ 1871141 w 1924546"/>
                <a:gd name="connsiteY39" fmla="*/ 5552 h 2450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924546" h="2450859">
                  <a:moveTo>
                    <a:pt x="1871141" y="5552"/>
                  </a:moveTo>
                  <a:cubicBezTo>
                    <a:pt x="1844717" y="25831"/>
                    <a:pt x="1784494" y="103260"/>
                    <a:pt x="1756841" y="164097"/>
                  </a:cubicBezTo>
                  <a:cubicBezTo>
                    <a:pt x="1729188" y="224934"/>
                    <a:pt x="1713824" y="309123"/>
                    <a:pt x="1705221" y="370575"/>
                  </a:cubicBezTo>
                  <a:cubicBezTo>
                    <a:pt x="1696618" y="432027"/>
                    <a:pt x="1717511" y="474428"/>
                    <a:pt x="1705221" y="532807"/>
                  </a:cubicBezTo>
                  <a:cubicBezTo>
                    <a:pt x="1692931" y="591186"/>
                    <a:pt x="1656674" y="668001"/>
                    <a:pt x="1631479" y="720849"/>
                  </a:cubicBezTo>
                  <a:cubicBezTo>
                    <a:pt x="1606284" y="773697"/>
                    <a:pt x="1582932" y="814870"/>
                    <a:pt x="1554050" y="849897"/>
                  </a:cubicBezTo>
                  <a:cubicBezTo>
                    <a:pt x="1525168" y="884924"/>
                    <a:pt x="1488912" y="896601"/>
                    <a:pt x="1458186" y="931014"/>
                  </a:cubicBezTo>
                  <a:cubicBezTo>
                    <a:pt x="1427460" y="965427"/>
                    <a:pt x="1404722" y="1013974"/>
                    <a:pt x="1369695" y="1056375"/>
                  </a:cubicBezTo>
                  <a:cubicBezTo>
                    <a:pt x="1334668" y="1098776"/>
                    <a:pt x="1279976" y="1140563"/>
                    <a:pt x="1248021" y="1185423"/>
                  </a:cubicBezTo>
                  <a:cubicBezTo>
                    <a:pt x="1216066" y="1230283"/>
                    <a:pt x="1223440" y="1275757"/>
                    <a:pt x="1177966" y="1325533"/>
                  </a:cubicBezTo>
                  <a:cubicBezTo>
                    <a:pt x="1132492" y="1375309"/>
                    <a:pt x="1019421" y="1442906"/>
                    <a:pt x="975176" y="1484078"/>
                  </a:cubicBezTo>
                  <a:cubicBezTo>
                    <a:pt x="930931" y="1525250"/>
                    <a:pt x="945679" y="1541228"/>
                    <a:pt x="912495" y="1572568"/>
                  </a:cubicBezTo>
                  <a:cubicBezTo>
                    <a:pt x="879311" y="1603908"/>
                    <a:pt x="810486" y="1652456"/>
                    <a:pt x="776073" y="1672120"/>
                  </a:cubicBezTo>
                  <a:cubicBezTo>
                    <a:pt x="741660" y="1691784"/>
                    <a:pt x="733671" y="1658600"/>
                    <a:pt x="706018" y="1690555"/>
                  </a:cubicBezTo>
                  <a:cubicBezTo>
                    <a:pt x="678365" y="1722510"/>
                    <a:pt x="643952" y="1808543"/>
                    <a:pt x="610154" y="1863849"/>
                  </a:cubicBezTo>
                  <a:cubicBezTo>
                    <a:pt x="576356" y="1919156"/>
                    <a:pt x="537026" y="1981221"/>
                    <a:pt x="503228" y="2022394"/>
                  </a:cubicBezTo>
                  <a:cubicBezTo>
                    <a:pt x="469430" y="2063567"/>
                    <a:pt x="447307" y="2089992"/>
                    <a:pt x="407363" y="2110885"/>
                  </a:cubicBezTo>
                  <a:cubicBezTo>
                    <a:pt x="367419" y="2131778"/>
                    <a:pt x="325017" y="2115186"/>
                    <a:pt x="263566" y="2147755"/>
                  </a:cubicBezTo>
                  <a:cubicBezTo>
                    <a:pt x="202114" y="2180324"/>
                    <a:pt x="80441" y="2262670"/>
                    <a:pt x="38654" y="2306301"/>
                  </a:cubicBezTo>
                  <a:cubicBezTo>
                    <a:pt x="-3133" y="2349932"/>
                    <a:pt x="-9893" y="2386802"/>
                    <a:pt x="12844" y="2409539"/>
                  </a:cubicBezTo>
                  <a:cubicBezTo>
                    <a:pt x="35581" y="2432276"/>
                    <a:pt x="111166" y="2466689"/>
                    <a:pt x="175076" y="2442723"/>
                  </a:cubicBezTo>
                  <a:cubicBezTo>
                    <a:pt x="238986" y="2418757"/>
                    <a:pt x="336079" y="2309374"/>
                    <a:pt x="396302" y="2265743"/>
                  </a:cubicBezTo>
                  <a:cubicBezTo>
                    <a:pt x="456525" y="2222112"/>
                    <a:pt x="492781" y="2212279"/>
                    <a:pt x="536412" y="2180939"/>
                  </a:cubicBezTo>
                  <a:cubicBezTo>
                    <a:pt x="580043" y="2149599"/>
                    <a:pt x="615070" y="2102896"/>
                    <a:pt x="658086" y="2077701"/>
                  </a:cubicBezTo>
                  <a:cubicBezTo>
                    <a:pt x="701102" y="2052506"/>
                    <a:pt x="763168" y="2057421"/>
                    <a:pt x="794508" y="2029768"/>
                  </a:cubicBezTo>
                  <a:cubicBezTo>
                    <a:pt x="825848" y="2002115"/>
                    <a:pt x="826464" y="1952339"/>
                    <a:pt x="846128" y="1911781"/>
                  </a:cubicBezTo>
                  <a:cubicBezTo>
                    <a:pt x="865792" y="1871223"/>
                    <a:pt x="875010" y="1826363"/>
                    <a:pt x="912495" y="1786420"/>
                  </a:cubicBezTo>
                  <a:cubicBezTo>
                    <a:pt x="949980" y="1746477"/>
                    <a:pt x="1028025" y="1699159"/>
                    <a:pt x="1071041" y="1672120"/>
                  </a:cubicBezTo>
                  <a:cubicBezTo>
                    <a:pt x="1114057" y="1645081"/>
                    <a:pt x="1131877" y="1652456"/>
                    <a:pt x="1170592" y="1624188"/>
                  </a:cubicBezTo>
                  <a:cubicBezTo>
                    <a:pt x="1209306" y="1595920"/>
                    <a:pt x="1263384" y="1544301"/>
                    <a:pt x="1303328" y="1502514"/>
                  </a:cubicBezTo>
                  <a:cubicBezTo>
                    <a:pt x="1343272" y="1460727"/>
                    <a:pt x="1375227" y="1418325"/>
                    <a:pt x="1410254" y="1373465"/>
                  </a:cubicBezTo>
                  <a:cubicBezTo>
                    <a:pt x="1445281" y="1328605"/>
                    <a:pt x="1477850" y="1276371"/>
                    <a:pt x="1513492" y="1233355"/>
                  </a:cubicBezTo>
                  <a:cubicBezTo>
                    <a:pt x="1549134" y="1190339"/>
                    <a:pt x="1597066" y="1166987"/>
                    <a:pt x="1624105" y="1115368"/>
                  </a:cubicBezTo>
                  <a:cubicBezTo>
                    <a:pt x="1651144" y="1063749"/>
                    <a:pt x="1651759" y="988778"/>
                    <a:pt x="1675725" y="923639"/>
                  </a:cubicBezTo>
                  <a:cubicBezTo>
                    <a:pt x="1699691" y="858500"/>
                    <a:pt x="1741478" y="802579"/>
                    <a:pt x="1767902" y="724536"/>
                  </a:cubicBezTo>
                  <a:cubicBezTo>
                    <a:pt x="1794326" y="646493"/>
                    <a:pt x="1814605" y="527891"/>
                    <a:pt x="1834270" y="455378"/>
                  </a:cubicBezTo>
                  <a:cubicBezTo>
                    <a:pt x="1853934" y="382865"/>
                    <a:pt x="1871141" y="344151"/>
                    <a:pt x="1885889" y="289459"/>
                  </a:cubicBezTo>
                  <a:cubicBezTo>
                    <a:pt x="1900637" y="234767"/>
                    <a:pt x="1917844" y="168398"/>
                    <a:pt x="1922760" y="127226"/>
                  </a:cubicBezTo>
                  <a:cubicBezTo>
                    <a:pt x="1927676" y="86054"/>
                    <a:pt x="1921531" y="59015"/>
                    <a:pt x="1915386" y="42423"/>
                  </a:cubicBezTo>
                  <a:cubicBezTo>
                    <a:pt x="1909241" y="25831"/>
                    <a:pt x="1897565" y="-14727"/>
                    <a:pt x="1871141" y="5552"/>
                  </a:cubicBezTo>
                  <a:close/>
                </a:path>
              </a:pathLst>
            </a:custGeom>
            <a:noFill/>
            <a:ln>
              <a:solidFill>
                <a:schemeClr val="bg1"/>
              </a:solidFill>
              <a:prstDash val="sysDot"/>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JP"/>
            </a:p>
          </p:txBody>
        </p:sp>
        <p:sp>
          <p:nvSpPr>
            <p:cNvPr id="288" name="Freeform 287">
              <a:extLst>
                <a:ext uri="{FF2B5EF4-FFF2-40B4-BE49-F238E27FC236}">
                  <a16:creationId xmlns:a16="http://schemas.microsoft.com/office/drawing/2014/main" id="{2D92F6B4-CF14-6B48-8A37-555D665F269B}"/>
                </a:ext>
              </a:extLst>
            </p:cNvPr>
            <p:cNvSpPr/>
            <p:nvPr/>
          </p:nvSpPr>
          <p:spPr>
            <a:xfrm>
              <a:off x="11745670" y="6562078"/>
              <a:ext cx="189228" cy="335112"/>
            </a:xfrm>
            <a:custGeom>
              <a:avLst/>
              <a:gdLst>
                <a:gd name="connsiteX0" fmla="*/ 89816 w 189228"/>
                <a:gd name="connsiteY0" fmla="*/ 7374 h 335112"/>
                <a:gd name="connsiteX1" fmla="*/ 93503 w 189228"/>
                <a:gd name="connsiteY1" fmla="*/ 73742 h 335112"/>
                <a:gd name="connsiteX2" fmla="*/ 23448 w 189228"/>
                <a:gd name="connsiteY2" fmla="*/ 213851 h 335112"/>
                <a:gd name="connsiteX3" fmla="*/ 8700 w 189228"/>
                <a:gd name="connsiteY3" fmla="*/ 324464 h 335112"/>
                <a:gd name="connsiteX4" fmla="*/ 148810 w 189228"/>
                <a:gd name="connsiteY4" fmla="*/ 302342 h 335112"/>
                <a:gd name="connsiteX5" fmla="*/ 185681 w 189228"/>
                <a:gd name="connsiteY5" fmla="*/ 73742 h 335112"/>
                <a:gd name="connsiteX6" fmla="*/ 185681 w 189228"/>
                <a:gd name="connsiteY6" fmla="*/ 0 h 3351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9228" h="335112">
                  <a:moveTo>
                    <a:pt x="89816" y="7374"/>
                  </a:moveTo>
                  <a:cubicBezTo>
                    <a:pt x="97190" y="23351"/>
                    <a:pt x="104564" y="39329"/>
                    <a:pt x="93503" y="73742"/>
                  </a:cubicBezTo>
                  <a:cubicBezTo>
                    <a:pt x="82442" y="108155"/>
                    <a:pt x="37582" y="172064"/>
                    <a:pt x="23448" y="213851"/>
                  </a:cubicBezTo>
                  <a:cubicBezTo>
                    <a:pt x="9314" y="255638"/>
                    <a:pt x="-12194" y="309716"/>
                    <a:pt x="8700" y="324464"/>
                  </a:cubicBezTo>
                  <a:cubicBezTo>
                    <a:pt x="29594" y="339212"/>
                    <a:pt x="119313" y="344129"/>
                    <a:pt x="148810" y="302342"/>
                  </a:cubicBezTo>
                  <a:cubicBezTo>
                    <a:pt x="178307" y="260555"/>
                    <a:pt x="179536" y="124132"/>
                    <a:pt x="185681" y="73742"/>
                  </a:cubicBezTo>
                  <a:cubicBezTo>
                    <a:pt x="191826" y="23352"/>
                    <a:pt x="188753" y="11676"/>
                    <a:pt x="185681" y="0"/>
                  </a:cubicBezTo>
                </a:path>
              </a:pathLst>
            </a:custGeom>
            <a:noFill/>
            <a:ln>
              <a:solidFill>
                <a:schemeClr val="bg1"/>
              </a:solidFill>
              <a:prstDash val="sysDot"/>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JP"/>
            </a:p>
          </p:txBody>
        </p:sp>
        <p:sp>
          <p:nvSpPr>
            <p:cNvPr id="289" name="Freeform 288">
              <a:extLst>
                <a:ext uri="{FF2B5EF4-FFF2-40B4-BE49-F238E27FC236}">
                  <a16:creationId xmlns:a16="http://schemas.microsoft.com/office/drawing/2014/main" id="{BDBCD513-5121-6AF2-6511-488C24B89A57}"/>
                </a:ext>
              </a:extLst>
            </p:cNvPr>
            <p:cNvSpPr/>
            <p:nvPr/>
          </p:nvSpPr>
          <p:spPr>
            <a:xfrm>
              <a:off x="698172" y="6989995"/>
              <a:ext cx="2779609" cy="2395440"/>
            </a:xfrm>
            <a:custGeom>
              <a:avLst/>
              <a:gdLst>
                <a:gd name="connsiteX0" fmla="*/ 2741349 w 2779609"/>
                <a:gd name="connsiteY0" fmla="*/ 0 h 2395440"/>
                <a:gd name="connsiteX1" fmla="*/ 2595964 w 2779609"/>
                <a:gd name="connsiteY1" fmla="*/ 336683 h 2395440"/>
                <a:gd name="connsiteX2" fmla="*/ 2485011 w 2779609"/>
                <a:gd name="connsiteY2" fmla="*/ 543284 h 2395440"/>
                <a:gd name="connsiteX3" fmla="*/ 2397015 w 2779609"/>
                <a:gd name="connsiteY3" fmla="*/ 593021 h 2395440"/>
                <a:gd name="connsiteX4" fmla="*/ 2282236 w 2779609"/>
                <a:gd name="connsiteY4" fmla="*/ 746059 h 2395440"/>
                <a:gd name="connsiteX5" fmla="*/ 2152154 w 2779609"/>
                <a:gd name="connsiteY5" fmla="*/ 860837 h 2395440"/>
                <a:gd name="connsiteX6" fmla="*/ 2087113 w 2779609"/>
                <a:gd name="connsiteY6" fmla="*/ 1002397 h 2395440"/>
                <a:gd name="connsiteX7" fmla="*/ 2010595 w 2779609"/>
                <a:gd name="connsiteY7" fmla="*/ 1182216 h 2395440"/>
                <a:gd name="connsiteX8" fmla="*/ 1914946 w 2779609"/>
                <a:gd name="connsiteY8" fmla="*/ 1281690 h 2395440"/>
                <a:gd name="connsiteX9" fmla="*/ 1781038 w 2779609"/>
                <a:gd name="connsiteY9" fmla="*/ 1381165 h 2395440"/>
                <a:gd name="connsiteX10" fmla="*/ 1593567 w 2779609"/>
                <a:gd name="connsiteY10" fmla="*/ 1495943 h 2395440"/>
                <a:gd name="connsiteX11" fmla="*/ 1413748 w 2779609"/>
                <a:gd name="connsiteY11" fmla="*/ 1622199 h 2395440"/>
                <a:gd name="connsiteX12" fmla="*/ 1233928 w 2779609"/>
                <a:gd name="connsiteY12" fmla="*/ 1736977 h 2395440"/>
                <a:gd name="connsiteX13" fmla="*/ 1019676 w 2779609"/>
                <a:gd name="connsiteY13" fmla="*/ 1882363 h 2395440"/>
                <a:gd name="connsiteX14" fmla="*/ 866638 w 2779609"/>
                <a:gd name="connsiteY14" fmla="*/ 1978012 h 2395440"/>
                <a:gd name="connsiteX15" fmla="*/ 610300 w 2779609"/>
                <a:gd name="connsiteY15" fmla="*/ 2088964 h 2395440"/>
                <a:gd name="connsiteX16" fmla="*/ 415177 w 2779609"/>
                <a:gd name="connsiteY16" fmla="*/ 2199916 h 2395440"/>
                <a:gd name="connsiteX17" fmla="*/ 193272 w 2779609"/>
                <a:gd name="connsiteY17" fmla="*/ 2307043 h 2395440"/>
                <a:gd name="connsiteX18" fmla="*/ 1975 w 2779609"/>
                <a:gd name="connsiteY18" fmla="*/ 2391213 h 2395440"/>
                <a:gd name="connsiteX19" fmla="*/ 315702 w 2779609"/>
                <a:gd name="connsiteY19" fmla="*/ 2364432 h 2395440"/>
                <a:gd name="connsiteX20" fmla="*/ 510825 w 2779609"/>
                <a:gd name="connsiteY20" fmla="*/ 2207568 h 2395440"/>
                <a:gd name="connsiteX21" fmla="*/ 637082 w 2779609"/>
                <a:gd name="connsiteY21" fmla="*/ 2127223 h 2395440"/>
                <a:gd name="connsiteX22" fmla="*/ 801597 w 2779609"/>
                <a:gd name="connsiteY22" fmla="*/ 2154005 h 2395440"/>
                <a:gd name="connsiteX23" fmla="*/ 885768 w 2779609"/>
                <a:gd name="connsiteY23" fmla="*/ 2111920 h 2395440"/>
                <a:gd name="connsiteX24" fmla="*/ 927853 w 2779609"/>
                <a:gd name="connsiteY24" fmla="*/ 2226698 h 2395440"/>
                <a:gd name="connsiteX25" fmla="*/ 1073239 w 2779609"/>
                <a:gd name="connsiteY25" fmla="*/ 2184613 h 2395440"/>
                <a:gd name="connsiteX26" fmla="*/ 1004372 w 2779609"/>
                <a:gd name="connsiteY26" fmla="*/ 2123397 h 2395440"/>
                <a:gd name="connsiteX27" fmla="*/ 1012024 w 2779609"/>
                <a:gd name="connsiteY27" fmla="*/ 2054531 h 2395440"/>
                <a:gd name="connsiteX28" fmla="*/ 1218625 w 2779609"/>
                <a:gd name="connsiteY28" fmla="*/ 1932100 h 2395440"/>
                <a:gd name="connsiteX29" fmla="*/ 1474963 w 2779609"/>
                <a:gd name="connsiteY29" fmla="*/ 1759933 h 2395440"/>
                <a:gd name="connsiteX30" fmla="*/ 1559133 w 2779609"/>
                <a:gd name="connsiteY30" fmla="*/ 1687240 h 2395440"/>
                <a:gd name="connsiteX31" fmla="*/ 1658608 w 2779609"/>
                <a:gd name="connsiteY31" fmla="*/ 1610721 h 2395440"/>
                <a:gd name="connsiteX32" fmla="*/ 1849905 w 2779609"/>
                <a:gd name="connsiteY32" fmla="*/ 1541854 h 2395440"/>
                <a:gd name="connsiteX33" fmla="*/ 1911120 w 2779609"/>
                <a:gd name="connsiteY33" fmla="*/ 1450032 h 2395440"/>
                <a:gd name="connsiteX34" fmla="*/ 1983813 w 2779609"/>
                <a:gd name="connsiteY34" fmla="*/ 1369687 h 2395440"/>
                <a:gd name="connsiteX35" fmla="*/ 2071810 w 2779609"/>
                <a:gd name="connsiteY35" fmla="*/ 1239605 h 2395440"/>
                <a:gd name="connsiteX36" fmla="*/ 2079461 w 2779609"/>
                <a:gd name="connsiteY36" fmla="*/ 1186042 h 2395440"/>
                <a:gd name="connsiteX37" fmla="*/ 2167458 w 2779609"/>
                <a:gd name="connsiteY37" fmla="*/ 1124827 h 2395440"/>
                <a:gd name="connsiteX38" fmla="*/ 2278410 w 2779609"/>
                <a:gd name="connsiteY38" fmla="*/ 1059786 h 2395440"/>
                <a:gd name="connsiteX39" fmla="*/ 2362581 w 2779609"/>
                <a:gd name="connsiteY39" fmla="*/ 937356 h 2395440"/>
                <a:gd name="connsiteX40" fmla="*/ 2354929 w 2779609"/>
                <a:gd name="connsiteY40" fmla="*/ 906748 h 2395440"/>
                <a:gd name="connsiteX41" fmla="*/ 2442926 w 2779609"/>
                <a:gd name="connsiteY41" fmla="*/ 814926 h 2395440"/>
                <a:gd name="connsiteX42" fmla="*/ 2496489 w 2779609"/>
                <a:gd name="connsiteY42" fmla="*/ 726929 h 2395440"/>
                <a:gd name="connsiteX43" fmla="*/ 2550052 w 2779609"/>
                <a:gd name="connsiteY43" fmla="*/ 638932 h 2395440"/>
                <a:gd name="connsiteX44" fmla="*/ 2661005 w 2779609"/>
                <a:gd name="connsiteY44" fmla="*/ 615977 h 2395440"/>
                <a:gd name="connsiteX45" fmla="*/ 2764305 w 2779609"/>
                <a:gd name="connsiteY45" fmla="*/ 501198 h 2395440"/>
                <a:gd name="connsiteX46" fmla="*/ 2695438 w 2779609"/>
                <a:gd name="connsiteY46" fmla="*/ 520328 h 2395440"/>
                <a:gd name="connsiteX47" fmla="*/ 2595964 w 2779609"/>
                <a:gd name="connsiteY47" fmla="*/ 501198 h 2395440"/>
                <a:gd name="connsiteX48" fmla="*/ 2706916 w 2779609"/>
                <a:gd name="connsiteY48" fmla="*/ 432331 h 2395440"/>
                <a:gd name="connsiteX49" fmla="*/ 2771957 w 2779609"/>
                <a:gd name="connsiteY49" fmla="*/ 371116 h 2395440"/>
                <a:gd name="connsiteX50" fmla="*/ 2760479 w 2779609"/>
                <a:gd name="connsiteY50" fmla="*/ 321379 h 2395440"/>
                <a:gd name="connsiteX51" fmla="*/ 2779609 w 2779609"/>
                <a:gd name="connsiteY51" fmla="*/ 175993 h 2395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2779609" h="2395440">
                  <a:moveTo>
                    <a:pt x="2741349" y="0"/>
                  </a:moveTo>
                  <a:cubicBezTo>
                    <a:pt x="2690018" y="123068"/>
                    <a:pt x="2638687" y="246136"/>
                    <a:pt x="2595964" y="336683"/>
                  </a:cubicBezTo>
                  <a:cubicBezTo>
                    <a:pt x="2553241" y="427230"/>
                    <a:pt x="2518169" y="500561"/>
                    <a:pt x="2485011" y="543284"/>
                  </a:cubicBezTo>
                  <a:cubicBezTo>
                    <a:pt x="2451853" y="586007"/>
                    <a:pt x="2430811" y="559225"/>
                    <a:pt x="2397015" y="593021"/>
                  </a:cubicBezTo>
                  <a:cubicBezTo>
                    <a:pt x="2363219" y="626817"/>
                    <a:pt x="2323046" y="701423"/>
                    <a:pt x="2282236" y="746059"/>
                  </a:cubicBezTo>
                  <a:cubicBezTo>
                    <a:pt x="2241426" y="790695"/>
                    <a:pt x="2184674" y="818114"/>
                    <a:pt x="2152154" y="860837"/>
                  </a:cubicBezTo>
                  <a:cubicBezTo>
                    <a:pt x="2119634" y="903560"/>
                    <a:pt x="2110706" y="948834"/>
                    <a:pt x="2087113" y="1002397"/>
                  </a:cubicBezTo>
                  <a:cubicBezTo>
                    <a:pt x="2063520" y="1055960"/>
                    <a:pt x="2039289" y="1135667"/>
                    <a:pt x="2010595" y="1182216"/>
                  </a:cubicBezTo>
                  <a:cubicBezTo>
                    <a:pt x="1981901" y="1228765"/>
                    <a:pt x="1953205" y="1248532"/>
                    <a:pt x="1914946" y="1281690"/>
                  </a:cubicBezTo>
                  <a:cubicBezTo>
                    <a:pt x="1876686" y="1314848"/>
                    <a:pt x="1834601" y="1345456"/>
                    <a:pt x="1781038" y="1381165"/>
                  </a:cubicBezTo>
                  <a:cubicBezTo>
                    <a:pt x="1727475" y="1416874"/>
                    <a:pt x="1654782" y="1455771"/>
                    <a:pt x="1593567" y="1495943"/>
                  </a:cubicBezTo>
                  <a:cubicBezTo>
                    <a:pt x="1532352" y="1536115"/>
                    <a:pt x="1473688" y="1582027"/>
                    <a:pt x="1413748" y="1622199"/>
                  </a:cubicBezTo>
                  <a:cubicBezTo>
                    <a:pt x="1353808" y="1662371"/>
                    <a:pt x="1299607" y="1693616"/>
                    <a:pt x="1233928" y="1736977"/>
                  </a:cubicBezTo>
                  <a:cubicBezTo>
                    <a:pt x="1168249" y="1780338"/>
                    <a:pt x="1080891" y="1842191"/>
                    <a:pt x="1019676" y="1882363"/>
                  </a:cubicBezTo>
                  <a:cubicBezTo>
                    <a:pt x="958461" y="1922535"/>
                    <a:pt x="934867" y="1943579"/>
                    <a:pt x="866638" y="1978012"/>
                  </a:cubicBezTo>
                  <a:cubicBezTo>
                    <a:pt x="798409" y="2012445"/>
                    <a:pt x="685543" y="2051980"/>
                    <a:pt x="610300" y="2088964"/>
                  </a:cubicBezTo>
                  <a:cubicBezTo>
                    <a:pt x="535056" y="2125948"/>
                    <a:pt x="484682" y="2163570"/>
                    <a:pt x="415177" y="2199916"/>
                  </a:cubicBezTo>
                  <a:cubicBezTo>
                    <a:pt x="345672" y="2236263"/>
                    <a:pt x="262139" y="2275160"/>
                    <a:pt x="193272" y="2307043"/>
                  </a:cubicBezTo>
                  <a:cubicBezTo>
                    <a:pt x="124405" y="2338926"/>
                    <a:pt x="-18430" y="2381648"/>
                    <a:pt x="1975" y="2391213"/>
                  </a:cubicBezTo>
                  <a:cubicBezTo>
                    <a:pt x="22380" y="2400778"/>
                    <a:pt x="230894" y="2395039"/>
                    <a:pt x="315702" y="2364432"/>
                  </a:cubicBezTo>
                  <a:cubicBezTo>
                    <a:pt x="400510" y="2333825"/>
                    <a:pt x="457262" y="2247103"/>
                    <a:pt x="510825" y="2207568"/>
                  </a:cubicBezTo>
                  <a:cubicBezTo>
                    <a:pt x="564388" y="2168033"/>
                    <a:pt x="588620" y="2136150"/>
                    <a:pt x="637082" y="2127223"/>
                  </a:cubicBezTo>
                  <a:cubicBezTo>
                    <a:pt x="685544" y="2118296"/>
                    <a:pt x="760149" y="2156556"/>
                    <a:pt x="801597" y="2154005"/>
                  </a:cubicBezTo>
                  <a:cubicBezTo>
                    <a:pt x="843045" y="2151455"/>
                    <a:pt x="864725" y="2099805"/>
                    <a:pt x="885768" y="2111920"/>
                  </a:cubicBezTo>
                  <a:cubicBezTo>
                    <a:pt x="906811" y="2124035"/>
                    <a:pt x="896608" y="2214583"/>
                    <a:pt x="927853" y="2226698"/>
                  </a:cubicBezTo>
                  <a:cubicBezTo>
                    <a:pt x="959098" y="2238813"/>
                    <a:pt x="1060486" y="2201830"/>
                    <a:pt x="1073239" y="2184613"/>
                  </a:cubicBezTo>
                  <a:cubicBezTo>
                    <a:pt x="1085992" y="2167396"/>
                    <a:pt x="1014574" y="2145077"/>
                    <a:pt x="1004372" y="2123397"/>
                  </a:cubicBezTo>
                  <a:cubicBezTo>
                    <a:pt x="994170" y="2101717"/>
                    <a:pt x="976315" y="2086414"/>
                    <a:pt x="1012024" y="2054531"/>
                  </a:cubicBezTo>
                  <a:cubicBezTo>
                    <a:pt x="1047733" y="2022648"/>
                    <a:pt x="1141469" y="1981200"/>
                    <a:pt x="1218625" y="1932100"/>
                  </a:cubicBezTo>
                  <a:cubicBezTo>
                    <a:pt x="1295781" y="1883000"/>
                    <a:pt x="1418212" y="1800743"/>
                    <a:pt x="1474963" y="1759933"/>
                  </a:cubicBezTo>
                  <a:cubicBezTo>
                    <a:pt x="1531714" y="1719123"/>
                    <a:pt x="1528525" y="1712109"/>
                    <a:pt x="1559133" y="1687240"/>
                  </a:cubicBezTo>
                  <a:cubicBezTo>
                    <a:pt x="1589740" y="1662371"/>
                    <a:pt x="1610146" y="1634952"/>
                    <a:pt x="1658608" y="1610721"/>
                  </a:cubicBezTo>
                  <a:cubicBezTo>
                    <a:pt x="1707070" y="1586490"/>
                    <a:pt x="1807820" y="1568635"/>
                    <a:pt x="1849905" y="1541854"/>
                  </a:cubicBezTo>
                  <a:cubicBezTo>
                    <a:pt x="1891990" y="1515073"/>
                    <a:pt x="1888802" y="1478726"/>
                    <a:pt x="1911120" y="1450032"/>
                  </a:cubicBezTo>
                  <a:cubicBezTo>
                    <a:pt x="1933438" y="1421338"/>
                    <a:pt x="1957031" y="1404758"/>
                    <a:pt x="1983813" y="1369687"/>
                  </a:cubicBezTo>
                  <a:cubicBezTo>
                    <a:pt x="2010595" y="1334616"/>
                    <a:pt x="2055869" y="1270212"/>
                    <a:pt x="2071810" y="1239605"/>
                  </a:cubicBezTo>
                  <a:cubicBezTo>
                    <a:pt x="2087751" y="1208998"/>
                    <a:pt x="2063520" y="1205172"/>
                    <a:pt x="2079461" y="1186042"/>
                  </a:cubicBezTo>
                  <a:cubicBezTo>
                    <a:pt x="2095402" y="1166912"/>
                    <a:pt x="2134300" y="1145870"/>
                    <a:pt x="2167458" y="1124827"/>
                  </a:cubicBezTo>
                  <a:cubicBezTo>
                    <a:pt x="2200616" y="1103784"/>
                    <a:pt x="2245890" y="1091031"/>
                    <a:pt x="2278410" y="1059786"/>
                  </a:cubicBezTo>
                  <a:cubicBezTo>
                    <a:pt x="2310930" y="1028541"/>
                    <a:pt x="2349828" y="962862"/>
                    <a:pt x="2362581" y="937356"/>
                  </a:cubicBezTo>
                  <a:cubicBezTo>
                    <a:pt x="2375334" y="911850"/>
                    <a:pt x="2341538" y="927153"/>
                    <a:pt x="2354929" y="906748"/>
                  </a:cubicBezTo>
                  <a:cubicBezTo>
                    <a:pt x="2368320" y="886343"/>
                    <a:pt x="2419333" y="844896"/>
                    <a:pt x="2442926" y="814926"/>
                  </a:cubicBezTo>
                  <a:cubicBezTo>
                    <a:pt x="2466519" y="784956"/>
                    <a:pt x="2496489" y="726929"/>
                    <a:pt x="2496489" y="726929"/>
                  </a:cubicBezTo>
                  <a:cubicBezTo>
                    <a:pt x="2514343" y="697597"/>
                    <a:pt x="2522633" y="657424"/>
                    <a:pt x="2550052" y="638932"/>
                  </a:cubicBezTo>
                  <a:cubicBezTo>
                    <a:pt x="2577471" y="620440"/>
                    <a:pt x="2625296" y="638933"/>
                    <a:pt x="2661005" y="615977"/>
                  </a:cubicBezTo>
                  <a:cubicBezTo>
                    <a:pt x="2696714" y="593021"/>
                    <a:pt x="2758566" y="517139"/>
                    <a:pt x="2764305" y="501198"/>
                  </a:cubicBezTo>
                  <a:cubicBezTo>
                    <a:pt x="2770044" y="485257"/>
                    <a:pt x="2723495" y="520328"/>
                    <a:pt x="2695438" y="520328"/>
                  </a:cubicBezTo>
                  <a:cubicBezTo>
                    <a:pt x="2667381" y="520328"/>
                    <a:pt x="2594051" y="515864"/>
                    <a:pt x="2595964" y="501198"/>
                  </a:cubicBezTo>
                  <a:cubicBezTo>
                    <a:pt x="2597877" y="486532"/>
                    <a:pt x="2677584" y="454011"/>
                    <a:pt x="2706916" y="432331"/>
                  </a:cubicBezTo>
                  <a:cubicBezTo>
                    <a:pt x="2736248" y="410651"/>
                    <a:pt x="2763030" y="389608"/>
                    <a:pt x="2771957" y="371116"/>
                  </a:cubicBezTo>
                  <a:cubicBezTo>
                    <a:pt x="2780884" y="352624"/>
                    <a:pt x="2759204" y="353899"/>
                    <a:pt x="2760479" y="321379"/>
                  </a:cubicBezTo>
                  <a:cubicBezTo>
                    <a:pt x="2761754" y="288859"/>
                    <a:pt x="2770681" y="232426"/>
                    <a:pt x="2779609" y="175993"/>
                  </a:cubicBezTo>
                </a:path>
              </a:pathLst>
            </a:custGeom>
            <a:noFill/>
            <a:ln>
              <a:solidFill>
                <a:schemeClr val="bg1"/>
              </a:solidFill>
              <a:prstDash val="sysDot"/>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JP"/>
            </a:p>
          </p:txBody>
        </p:sp>
        <p:sp>
          <p:nvSpPr>
            <p:cNvPr id="290" name="Freeform 289">
              <a:extLst>
                <a:ext uri="{FF2B5EF4-FFF2-40B4-BE49-F238E27FC236}">
                  <a16:creationId xmlns:a16="http://schemas.microsoft.com/office/drawing/2014/main" id="{8D3CE394-7D92-3F3A-FF7B-E5557183D00A}"/>
                </a:ext>
              </a:extLst>
            </p:cNvPr>
            <p:cNvSpPr/>
            <p:nvPr/>
          </p:nvSpPr>
          <p:spPr>
            <a:xfrm>
              <a:off x="3625447" y="6967665"/>
              <a:ext cx="2779609" cy="2395440"/>
            </a:xfrm>
            <a:custGeom>
              <a:avLst/>
              <a:gdLst>
                <a:gd name="connsiteX0" fmla="*/ 2741349 w 2779609"/>
                <a:gd name="connsiteY0" fmla="*/ 0 h 2395440"/>
                <a:gd name="connsiteX1" fmla="*/ 2595964 w 2779609"/>
                <a:gd name="connsiteY1" fmla="*/ 336683 h 2395440"/>
                <a:gd name="connsiteX2" fmla="*/ 2485011 w 2779609"/>
                <a:gd name="connsiteY2" fmla="*/ 543284 h 2395440"/>
                <a:gd name="connsiteX3" fmla="*/ 2397015 w 2779609"/>
                <a:gd name="connsiteY3" fmla="*/ 593021 h 2395440"/>
                <a:gd name="connsiteX4" fmla="*/ 2282236 w 2779609"/>
                <a:gd name="connsiteY4" fmla="*/ 746059 h 2395440"/>
                <a:gd name="connsiteX5" fmla="*/ 2152154 w 2779609"/>
                <a:gd name="connsiteY5" fmla="*/ 860837 h 2395440"/>
                <a:gd name="connsiteX6" fmla="*/ 2087113 w 2779609"/>
                <a:gd name="connsiteY6" fmla="*/ 1002397 h 2395440"/>
                <a:gd name="connsiteX7" fmla="*/ 2010595 w 2779609"/>
                <a:gd name="connsiteY7" fmla="*/ 1182216 h 2395440"/>
                <a:gd name="connsiteX8" fmla="*/ 1914946 w 2779609"/>
                <a:gd name="connsiteY8" fmla="*/ 1281690 h 2395440"/>
                <a:gd name="connsiteX9" fmla="*/ 1781038 w 2779609"/>
                <a:gd name="connsiteY9" fmla="*/ 1381165 h 2395440"/>
                <a:gd name="connsiteX10" fmla="*/ 1593567 w 2779609"/>
                <a:gd name="connsiteY10" fmla="*/ 1495943 h 2395440"/>
                <a:gd name="connsiteX11" fmla="*/ 1413748 w 2779609"/>
                <a:gd name="connsiteY11" fmla="*/ 1622199 h 2395440"/>
                <a:gd name="connsiteX12" fmla="*/ 1233928 w 2779609"/>
                <a:gd name="connsiteY12" fmla="*/ 1736977 h 2395440"/>
                <a:gd name="connsiteX13" fmla="*/ 1019676 w 2779609"/>
                <a:gd name="connsiteY13" fmla="*/ 1882363 h 2395440"/>
                <a:gd name="connsiteX14" fmla="*/ 866638 w 2779609"/>
                <a:gd name="connsiteY14" fmla="*/ 1978012 h 2395440"/>
                <a:gd name="connsiteX15" fmla="*/ 610300 w 2779609"/>
                <a:gd name="connsiteY15" fmla="*/ 2088964 h 2395440"/>
                <a:gd name="connsiteX16" fmla="*/ 415177 w 2779609"/>
                <a:gd name="connsiteY16" fmla="*/ 2199916 h 2395440"/>
                <a:gd name="connsiteX17" fmla="*/ 193272 w 2779609"/>
                <a:gd name="connsiteY17" fmla="*/ 2307043 h 2395440"/>
                <a:gd name="connsiteX18" fmla="*/ 1975 w 2779609"/>
                <a:gd name="connsiteY18" fmla="*/ 2391213 h 2395440"/>
                <a:gd name="connsiteX19" fmla="*/ 315702 w 2779609"/>
                <a:gd name="connsiteY19" fmla="*/ 2364432 h 2395440"/>
                <a:gd name="connsiteX20" fmla="*/ 510825 w 2779609"/>
                <a:gd name="connsiteY20" fmla="*/ 2207568 h 2395440"/>
                <a:gd name="connsiteX21" fmla="*/ 637082 w 2779609"/>
                <a:gd name="connsiteY21" fmla="*/ 2127223 h 2395440"/>
                <a:gd name="connsiteX22" fmla="*/ 801597 w 2779609"/>
                <a:gd name="connsiteY22" fmla="*/ 2154005 h 2395440"/>
                <a:gd name="connsiteX23" fmla="*/ 885768 w 2779609"/>
                <a:gd name="connsiteY23" fmla="*/ 2111920 h 2395440"/>
                <a:gd name="connsiteX24" fmla="*/ 927853 w 2779609"/>
                <a:gd name="connsiteY24" fmla="*/ 2226698 h 2395440"/>
                <a:gd name="connsiteX25" fmla="*/ 1073239 w 2779609"/>
                <a:gd name="connsiteY25" fmla="*/ 2184613 h 2395440"/>
                <a:gd name="connsiteX26" fmla="*/ 1004372 w 2779609"/>
                <a:gd name="connsiteY26" fmla="*/ 2123397 h 2395440"/>
                <a:gd name="connsiteX27" fmla="*/ 1012024 w 2779609"/>
                <a:gd name="connsiteY27" fmla="*/ 2054531 h 2395440"/>
                <a:gd name="connsiteX28" fmla="*/ 1218625 w 2779609"/>
                <a:gd name="connsiteY28" fmla="*/ 1932100 h 2395440"/>
                <a:gd name="connsiteX29" fmla="*/ 1474963 w 2779609"/>
                <a:gd name="connsiteY29" fmla="*/ 1759933 h 2395440"/>
                <a:gd name="connsiteX30" fmla="*/ 1559133 w 2779609"/>
                <a:gd name="connsiteY30" fmla="*/ 1687240 h 2395440"/>
                <a:gd name="connsiteX31" fmla="*/ 1658608 w 2779609"/>
                <a:gd name="connsiteY31" fmla="*/ 1610721 h 2395440"/>
                <a:gd name="connsiteX32" fmla="*/ 1849905 w 2779609"/>
                <a:gd name="connsiteY32" fmla="*/ 1541854 h 2395440"/>
                <a:gd name="connsiteX33" fmla="*/ 1911120 w 2779609"/>
                <a:gd name="connsiteY33" fmla="*/ 1450032 h 2395440"/>
                <a:gd name="connsiteX34" fmla="*/ 1983813 w 2779609"/>
                <a:gd name="connsiteY34" fmla="*/ 1369687 h 2395440"/>
                <a:gd name="connsiteX35" fmla="*/ 2071810 w 2779609"/>
                <a:gd name="connsiteY35" fmla="*/ 1239605 h 2395440"/>
                <a:gd name="connsiteX36" fmla="*/ 2079461 w 2779609"/>
                <a:gd name="connsiteY36" fmla="*/ 1186042 h 2395440"/>
                <a:gd name="connsiteX37" fmla="*/ 2167458 w 2779609"/>
                <a:gd name="connsiteY37" fmla="*/ 1124827 h 2395440"/>
                <a:gd name="connsiteX38" fmla="*/ 2278410 w 2779609"/>
                <a:gd name="connsiteY38" fmla="*/ 1059786 h 2395440"/>
                <a:gd name="connsiteX39" fmla="*/ 2362581 w 2779609"/>
                <a:gd name="connsiteY39" fmla="*/ 937356 h 2395440"/>
                <a:gd name="connsiteX40" fmla="*/ 2354929 w 2779609"/>
                <a:gd name="connsiteY40" fmla="*/ 906748 h 2395440"/>
                <a:gd name="connsiteX41" fmla="*/ 2442926 w 2779609"/>
                <a:gd name="connsiteY41" fmla="*/ 814926 h 2395440"/>
                <a:gd name="connsiteX42" fmla="*/ 2496489 w 2779609"/>
                <a:gd name="connsiteY42" fmla="*/ 726929 h 2395440"/>
                <a:gd name="connsiteX43" fmla="*/ 2550052 w 2779609"/>
                <a:gd name="connsiteY43" fmla="*/ 638932 h 2395440"/>
                <a:gd name="connsiteX44" fmla="*/ 2661005 w 2779609"/>
                <a:gd name="connsiteY44" fmla="*/ 615977 h 2395440"/>
                <a:gd name="connsiteX45" fmla="*/ 2764305 w 2779609"/>
                <a:gd name="connsiteY45" fmla="*/ 501198 h 2395440"/>
                <a:gd name="connsiteX46" fmla="*/ 2695438 w 2779609"/>
                <a:gd name="connsiteY46" fmla="*/ 520328 h 2395440"/>
                <a:gd name="connsiteX47" fmla="*/ 2595964 w 2779609"/>
                <a:gd name="connsiteY47" fmla="*/ 501198 h 2395440"/>
                <a:gd name="connsiteX48" fmla="*/ 2706916 w 2779609"/>
                <a:gd name="connsiteY48" fmla="*/ 432331 h 2395440"/>
                <a:gd name="connsiteX49" fmla="*/ 2771957 w 2779609"/>
                <a:gd name="connsiteY49" fmla="*/ 371116 h 2395440"/>
                <a:gd name="connsiteX50" fmla="*/ 2760479 w 2779609"/>
                <a:gd name="connsiteY50" fmla="*/ 321379 h 2395440"/>
                <a:gd name="connsiteX51" fmla="*/ 2779609 w 2779609"/>
                <a:gd name="connsiteY51" fmla="*/ 175993 h 2395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2779609" h="2395440">
                  <a:moveTo>
                    <a:pt x="2741349" y="0"/>
                  </a:moveTo>
                  <a:cubicBezTo>
                    <a:pt x="2690018" y="123068"/>
                    <a:pt x="2638687" y="246136"/>
                    <a:pt x="2595964" y="336683"/>
                  </a:cubicBezTo>
                  <a:cubicBezTo>
                    <a:pt x="2553241" y="427230"/>
                    <a:pt x="2518169" y="500561"/>
                    <a:pt x="2485011" y="543284"/>
                  </a:cubicBezTo>
                  <a:cubicBezTo>
                    <a:pt x="2451853" y="586007"/>
                    <a:pt x="2430811" y="559225"/>
                    <a:pt x="2397015" y="593021"/>
                  </a:cubicBezTo>
                  <a:cubicBezTo>
                    <a:pt x="2363219" y="626817"/>
                    <a:pt x="2323046" y="701423"/>
                    <a:pt x="2282236" y="746059"/>
                  </a:cubicBezTo>
                  <a:cubicBezTo>
                    <a:pt x="2241426" y="790695"/>
                    <a:pt x="2184674" y="818114"/>
                    <a:pt x="2152154" y="860837"/>
                  </a:cubicBezTo>
                  <a:cubicBezTo>
                    <a:pt x="2119634" y="903560"/>
                    <a:pt x="2110706" y="948834"/>
                    <a:pt x="2087113" y="1002397"/>
                  </a:cubicBezTo>
                  <a:cubicBezTo>
                    <a:pt x="2063520" y="1055960"/>
                    <a:pt x="2039289" y="1135667"/>
                    <a:pt x="2010595" y="1182216"/>
                  </a:cubicBezTo>
                  <a:cubicBezTo>
                    <a:pt x="1981901" y="1228765"/>
                    <a:pt x="1953205" y="1248532"/>
                    <a:pt x="1914946" y="1281690"/>
                  </a:cubicBezTo>
                  <a:cubicBezTo>
                    <a:pt x="1876686" y="1314848"/>
                    <a:pt x="1834601" y="1345456"/>
                    <a:pt x="1781038" y="1381165"/>
                  </a:cubicBezTo>
                  <a:cubicBezTo>
                    <a:pt x="1727475" y="1416874"/>
                    <a:pt x="1654782" y="1455771"/>
                    <a:pt x="1593567" y="1495943"/>
                  </a:cubicBezTo>
                  <a:cubicBezTo>
                    <a:pt x="1532352" y="1536115"/>
                    <a:pt x="1473688" y="1582027"/>
                    <a:pt x="1413748" y="1622199"/>
                  </a:cubicBezTo>
                  <a:cubicBezTo>
                    <a:pt x="1353808" y="1662371"/>
                    <a:pt x="1299607" y="1693616"/>
                    <a:pt x="1233928" y="1736977"/>
                  </a:cubicBezTo>
                  <a:cubicBezTo>
                    <a:pt x="1168249" y="1780338"/>
                    <a:pt x="1080891" y="1842191"/>
                    <a:pt x="1019676" y="1882363"/>
                  </a:cubicBezTo>
                  <a:cubicBezTo>
                    <a:pt x="958461" y="1922535"/>
                    <a:pt x="934867" y="1943579"/>
                    <a:pt x="866638" y="1978012"/>
                  </a:cubicBezTo>
                  <a:cubicBezTo>
                    <a:pt x="798409" y="2012445"/>
                    <a:pt x="685543" y="2051980"/>
                    <a:pt x="610300" y="2088964"/>
                  </a:cubicBezTo>
                  <a:cubicBezTo>
                    <a:pt x="535056" y="2125948"/>
                    <a:pt x="484682" y="2163570"/>
                    <a:pt x="415177" y="2199916"/>
                  </a:cubicBezTo>
                  <a:cubicBezTo>
                    <a:pt x="345672" y="2236263"/>
                    <a:pt x="262139" y="2275160"/>
                    <a:pt x="193272" y="2307043"/>
                  </a:cubicBezTo>
                  <a:cubicBezTo>
                    <a:pt x="124405" y="2338926"/>
                    <a:pt x="-18430" y="2381648"/>
                    <a:pt x="1975" y="2391213"/>
                  </a:cubicBezTo>
                  <a:cubicBezTo>
                    <a:pt x="22380" y="2400778"/>
                    <a:pt x="230894" y="2395039"/>
                    <a:pt x="315702" y="2364432"/>
                  </a:cubicBezTo>
                  <a:cubicBezTo>
                    <a:pt x="400510" y="2333825"/>
                    <a:pt x="457262" y="2247103"/>
                    <a:pt x="510825" y="2207568"/>
                  </a:cubicBezTo>
                  <a:cubicBezTo>
                    <a:pt x="564388" y="2168033"/>
                    <a:pt x="588620" y="2136150"/>
                    <a:pt x="637082" y="2127223"/>
                  </a:cubicBezTo>
                  <a:cubicBezTo>
                    <a:pt x="685544" y="2118296"/>
                    <a:pt x="760149" y="2156556"/>
                    <a:pt x="801597" y="2154005"/>
                  </a:cubicBezTo>
                  <a:cubicBezTo>
                    <a:pt x="843045" y="2151455"/>
                    <a:pt x="864725" y="2099805"/>
                    <a:pt x="885768" y="2111920"/>
                  </a:cubicBezTo>
                  <a:cubicBezTo>
                    <a:pt x="906811" y="2124035"/>
                    <a:pt x="896608" y="2214583"/>
                    <a:pt x="927853" y="2226698"/>
                  </a:cubicBezTo>
                  <a:cubicBezTo>
                    <a:pt x="959098" y="2238813"/>
                    <a:pt x="1060486" y="2201830"/>
                    <a:pt x="1073239" y="2184613"/>
                  </a:cubicBezTo>
                  <a:cubicBezTo>
                    <a:pt x="1085992" y="2167396"/>
                    <a:pt x="1014574" y="2145077"/>
                    <a:pt x="1004372" y="2123397"/>
                  </a:cubicBezTo>
                  <a:cubicBezTo>
                    <a:pt x="994170" y="2101717"/>
                    <a:pt x="976315" y="2086414"/>
                    <a:pt x="1012024" y="2054531"/>
                  </a:cubicBezTo>
                  <a:cubicBezTo>
                    <a:pt x="1047733" y="2022648"/>
                    <a:pt x="1141469" y="1981200"/>
                    <a:pt x="1218625" y="1932100"/>
                  </a:cubicBezTo>
                  <a:cubicBezTo>
                    <a:pt x="1295781" y="1883000"/>
                    <a:pt x="1418212" y="1800743"/>
                    <a:pt x="1474963" y="1759933"/>
                  </a:cubicBezTo>
                  <a:cubicBezTo>
                    <a:pt x="1531714" y="1719123"/>
                    <a:pt x="1528525" y="1712109"/>
                    <a:pt x="1559133" y="1687240"/>
                  </a:cubicBezTo>
                  <a:cubicBezTo>
                    <a:pt x="1589740" y="1662371"/>
                    <a:pt x="1610146" y="1634952"/>
                    <a:pt x="1658608" y="1610721"/>
                  </a:cubicBezTo>
                  <a:cubicBezTo>
                    <a:pt x="1707070" y="1586490"/>
                    <a:pt x="1807820" y="1568635"/>
                    <a:pt x="1849905" y="1541854"/>
                  </a:cubicBezTo>
                  <a:cubicBezTo>
                    <a:pt x="1891990" y="1515073"/>
                    <a:pt x="1888802" y="1478726"/>
                    <a:pt x="1911120" y="1450032"/>
                  </a:cubicBezTo>
                  <a:cubicBezTo>
                    <a:pt x="1933438" y="1421338"/>
                    <a:pt x="1957031" y="1404758"/>
                    <a:pt x="1983813" y="1369687"/>
                  </a:cubicBezTo>
                  <a:cubicBezTo>
                    <a:pt x="2010595" y="1334616"/>
                    <a:pt x="2055869" y="1270212"/>
                    <a:pt x="2071810" y="1239605"/>
                  </a:cubicBezTo>
                  <a:cubicBezTo>
                    <a:pt x="2087751" y="1208998"/>
                    <a:pt x="2063520" y="1205172"/>
                    <a:pt x="2079461" y="1186042"/>
                  </a:cubicBezTo>
                  <a:cubicBezTo>
                    <a:pt x="2095402" y="1166912"/>
                    <a:pt x="2134300" y="1145870"/>
                    <a:pt x="2167458" y="1124827"/>
                  </a:cubicBezTo>
                  <a:cubicBezTo>
                    <a:pt x="2200616" y="1103784"/>
                    <a:pt x="2245890" y="1091031"/>
                    <a:pt x="2278410" y="1059786"/>
                  </a:cubicBezTo>
                  <a:cubicBezTo>
                    <a:pt x="2310930" y="1028541"/>
                    <a:pt x="2349828" y="962862"/>
                    <a:pt x="2362581" y="937356"/>
                  </a:cubicBezTo>
                  <a:cubicBezTo>
                    <a:pt x="2375334" y="911850"/>
                    <a:pt x="2341538" y="927153"/>
                    <a:pt x="2354929" y="906748"/>
                  </a:cubicBezTo>
                  <a:cubicBezTo>
                    <a:pt x="2368320" y="886343"/>
                    <a:pt x="2419333" y="844896"/>
                    <a:pt x="2442926" y="814926"/>
                  </a:cubicBezTo>
                  <a:cubicBezTo>
                    <a:pt x="2466519" y="784956"/>
                    <a:pt x="2496489" y="726929"/>
                    <a:pt x="2496489" y="726929"/>
                  </a:cubicBezTo>
                  <a:cubicBezTo>
                    <a:pt x="2514343" y="697597"/>
                    <a:pt x="2522633" y="657424"/>
                    <a:pt x="2550052" y="638932"/>
                  </a:cubicBezTo>
                  <a:cubicBezTo>
                    <a:pt x="2577471" y="620440"/>
                    <a:pt x="2625296" y="638933"/>
                    <a:pt x="2661005" y="615977"/>
                  </a:cubicBezTo>
                  <a:cubicBezTo>
                    <a:pt x="2696714" y="593021"/>
                    <a:pt x="2758566" y="517139"/>
                    <a:pt x="2764305" y="501198"/>
                  </a:cubicBezTo>
                  <a:cubicBezTo>
                    <a:pt x="2770044" y="485257"/>
                    <a:pt x="2723495" y="520328"/>
                    <a:pt x="2695438" y="520328"/>
                  </a:cubicBezTo>
                  <a:cubicBezTo>
                    <a:pt x="2667381" y="520328"/>
                    <a:pt x="2594051" y="515864"/>
                    <a:pt x="2595964" y="501198"/>
                  </a:cubicBezTo>
                  <a:cubicBezTo>
                    <a:pt x="2597877" y="486532"/>
                    <a:pt x="2677584" y="454011"/>
                    <a:pt x="2706916" y="432331"/>
                  </a:cubicBezTo>
                  <a:cubicBezTo>
                    <a:pt x="2736248" y="410651"/>
                    <a:pt x="2763030" y="389608"/>
                    <a:pt x="2771957" y="371116"/>
                  </a:cubicBezTo>
                  <a:cubicBezTo>
                    <a:pt x="2780884" y="352624"/>
                    <a:pt x="2759204" y="353899"/>
                    <a:pt x="2760479" y="321379"/>
                  </a:cubicBezTo>
                  <a:cubicBezTo>
                    <a:pt x="2761754" y="288859"/>
                    <a:pt x="2770681" y="232426"/>
                    <a:pt x="2779609" y="175993"/>
                  </a:cubicBezTo>
                </a:path>
              </a:pathLst>
            </a:custGeom>
            <a:noFill/>
            <a:ln>
              <a:solidFill>
                <a:schemeClr val="bg1"/>
              </a:solidFill>
              <a:prstDash val="sysDot"/>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JP"/>
            </a:p>
          </p:txBody>
        </p:sp>
      </p:grpSp>
      <p:grpSp>
        <p:nvGrpSpPr>
          <p:cNvPr id="293" name="Group 292">
            <a:extLst>
              <a:ext uri="{FF2B5EF4-FFF2-40B4-BE49-F238E27FC236}">
                <a16:creationId xmlns:a16="http://schemas.microsoft.com/office/drawing/2014/main" id="{A661D18A-BB0D-0C2B-2D01-D82EC82EBC24}"/>
              </a:ext>
            </a:extLst>
          </p:cNvPr>
          <p:cNvGrpSpPr>
            <a:grpSpLocks noChangeAspect="1"/>
          </p:cNvGrpSpPr>
          <p:nvPr/>
        </p:nvGrpSpPr>
        <p:grpSpPr>
          <a:xfrm>
            <a:off x="169597" y="7272310"/>
            <a:ext cx="14886986" cy="4341286"/>
            <a:chOff x="190327" y="9567737"/>
            <a:chExt cx="15323621" cy="4468610"/>
          </a:xfrm>
        </p:grpSpPr>
        <p:grpSp>
          <p:nvGrpSpPr>
            <p:cNvPr id="123" name="Group 122">
              <a:extLst>
                <a:ext uri="{FF2B5EF4-FFF2-40B4-BE49-F238E27FC236}">
                  <a16:creationId xmlns:a16="http://schemas.microsoft.com/office/drawing/2014/main" id="{A0D2D745-DD74-30F2-8E08-4DDECB760932}"/>
                </a:ext>
              </a:extLst>
            </p:cNvPr>
            <p:cNvGrpSpPr>
              <a:grpSpLocks noChangeAspect="1"/>
            </p:cNvGrpSpPr>
            <p:nvPr/>
          </p:nvGrpSpPr>
          <p:grpSpPr>
            <a:xfrm>
              <a:off x="190327" y="10233684"/>
              <a:ext cx="12038572" cy="3802663"/>
              <a:chOff x="1175479" y="5304275"/>
              <a:chExt cx="12981009" cy="4100354"/>
            </a:xfrm>
          </p:grpSpPr>
          <p:grpSp>
            <p:nvGrpSpPr>
              <p:cNvPr id="120" name="グループ化 5">
                <a:extLst>
                  <a:ext uri="{FF2B5EF4-FFF2-40B4-BE49-F238E27FC236}">
                    <a16:creationId xmlns:a16="http://schemas.microsoft.com/office/drawing/2014/main" id="{5C85B17E-8C6C-4F40-B5FA-6FE1FE594FD3}"/>
                  </a:ext>
                </a:extLst>
              </p:cNvPr>
              <p:cNvGrpSpPr>
                <a:grpSpLocks noChangeAspect="1"/>
              </p:cNvGrpSpPr>
              <p:nvPr/>
            </p:nvGrpSpPr>
            <p:grpSpPr>
              <a:xfrm>
                <a:off x="1614445" y="5304275"/>
                <a:ext cx="12532212" cy="3395100"/>
                <a:chOff x="784062" y="11789173"/>
                <a:chExt cx="12392181" cy="3357160"/>
              </a:xfrm>
            </p:grpSpPr>
            <p:sp>
              <p:nvSpPr>
                <p:cNvPr id="138" name="Google Shape;663;p3">
                  <a:extLst>
                    <a:ext uri="{FF2B5EF4-FFF2-40B4-BE49-F238E27FC236}">
                      <a16:creationId xmlns:a16="http://schemas.microsoft.com/office/drawing/2014/main" id="{D9C40DDD-4330-49FB-9F4E-2BF9FB9CA79A}"/>
                    </a:ext>
                  </a:extLst>
                </p:cNvPr>
                <p:cNvSpPr txBox="1"/>
                <p:nvPr/>
              </p:nvSpPr>
              <p:spPr>
                <a:xfrm>
                  <a:off x="6988585" y="11789309"/>
                  <a:ext cx="6187658" cy="413999"/>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2000" i="1" dirty="0">
                      <a:solidFill>
                        <a:schemeClr val="dk1"/>
                      </a:solidFill>
                      <a:latin typeface="Arial" panose="020B0604020202020204" pitchFamily="34" charset="0"/>
                      <a:ea typeface="Calibri"/>
                      <a:cs typeface="Arial" panose="020B0604020202020204" pitchFamily="34" charset="0"/>
                      <a:sym typeface="Calibri"/>
                    </a:rPr>
                    <a:t>DF-Ptch1 </a:t>
                  </a:r>
                  <a:r>
                    <a:rPr lang="en-US" sz="2000" i="1" dirty="0" err="1">
                      <a:solidFill>
                        <a:schemeClr val="dk1"/>
                      </a:solidFill>
                      <a:latin typeface="Arial" panose="020B0604020202020204" pitchFamily="34" charset="0"/>
                      <a:ea typeface="Calibri"/>
                      <a:cs typeface="Arial" panose="020B0604020202020204" pitchFamily="34" charset="0"/>
                      <a:sym typeface="Calibri"/>
                    </a:rPr>
                    <a:t>cKO</a:t>
                  </a:r>
                  <a:endParaRPr sz="2000" baseline="30000" dirty="0">
                    <a:solidFill>
                      <a:schemeClr val="dk1"/>
                    </a:solidFill>
                    <a:latin typeface="Arial" panose="020B0604020202020204" pitchFamily="34" charset="0"/>
                    <a:ea typeface="Calibri"/>
                    <a:cs typeface="Arial" panose="020B0604020202020204" pitchFamily="34" charset="0"/>
                    <a:sym typeface="Calibri"/>
                  </a:endParaRPr>
                </a:p>
              </p:txBody>
            </p:sp>
            <p:sp>
              <p:nvSpPr>
                <p:cNvPr id="139" name="Google Shape;667;p3">
                  <a:extLst>
                    <a:ext uri="{FF2B5EF4-FFF2-40B4-BE49-F238E27FC236}">
                      <a16:creationId xmlns:a16="http://schemas.microsoft.com/office/drawing/2014/main" id="{0DB118E1-0400-4274-8AC2-82718FDD9F83}"/>
                    </a:ext>
                  </a:extLst>
                </p:cNvPr>
                <p:cNvSpPr txBox="1"/>
                <p:nvPr/>
              </p:nvSpPr>
              <p:spPr>
                <a:xfrm>
                  <a:off x="784062" y="11789173"/>
                  <a:ext cx="6195653" cy="412676"/>
                </a:xfrm>
                <a:prstGeom prst="rect">
                  <a:avLst/>
                </a:prstGeom>
                <a:noFill/>
                <a:ln w="9525"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algn="ctr"/>
                  <a:r>
                    <a:rPr lang="en-US" altLang="ja-JP" sz="2000" i="1" dirty="0">
                      <a:latin typeface="Arial"/>
                      <a:cs typeface="Arial"/>
                    </a:rPr>
                    <a:t>DF-Ptch1 </a:t>
                  </a:r>
                  <a:r>
                    <a:rPr lang="en-US" altLang="ja-JP" sz="2000" i="1" dirty="0" err="1">
                      <a:latin typeface="Arial"/>
                      <a:cs typeface="Arial"/>
                    </a:rPr>
                    <a:t>cHet</a:t>
                  </a:r>
                  <a:endParaRPr lang="en-US" altLang="ja-JP" sz="2000" baseline="30000" dirty="0">
                    <a:latin typeface="Arial"/>
                    <a:cs typeface="Arial"/>
                  </a:endParaRPr>
                </a:p>
              </p:txBody>
            </p:sp>
            <p:sp>
              <p:nvSpPr>
                <p:cNvPr id="140" name="TextBox 149">
                  <a:extLst>
                    <a:ext uri="{FF2B5EF4-FFF2-40B4-BE49-F238E27FC236}">
                      <a16:creationId xmlns:a16="http://schemas.microsoft.com/office/drawing/2014/main" id="{59EE20BB-DFEE-46B7-A64D-21951D5D6E3D}"/>
                    </a:ext>
                  </a:extLst>
                </p:cNvPr>
                <p:cNvSpPr txBox="1"/>
                <p:nvPr/>
              </p:nvSpPr>
              <p:spPr>
                <a:xfrm rot="16200000">
                  <a:off x="367063" y="12720611"/>
                  <a:ext cx="1304911" cy="313108"/>
                </a:xfrm>
                <a:prstGeom prst="rect">
                  <a:avLst/>
                </a:prstGeom>
                <a:noFill/>
                <a:ln>
                  <a:noFill/>
                </a:ln>
              </p:spPr>
              <p:txBody>
                <a:bodyPr wrap="square" rtlCol="0">
                  <a:spAutoFit/>
                </a:bodyPr>
                <a:lstStyle/>
                <a:p>
                  <a:pPr algn="r"/>
                  <a:r>
                    <a:rPr lang="en-US" sz="1800" dirty="0">
                      <a:latin typeface="Arial"/>
                      <a:cs typeface="Arial"/>
                    </a:rPr>
                    <a:t>Tam P3</a:t>
                  </a:r>
                  <a:endParaRPr lang="en-US" sz="1800" baseline="30000" dirty="0">
                    <a:latin typeface="Arial"/>
                    <a:cs typeface="Arial"/>
                  </a:endParaRPr>
                </a:p>
              </p:txBody>
            </p:sp>
            <p:sp>
              <p:nvSpPr>
                <p:cNvPr id="141" name="TextBox 149">
                  <a:extLst>
                    <a:ext uri="{FF2B5EF4-FFF2-40B4-BE49-F238E27FC236}">
                      <a16:creationId xmlns:a16="http://schemas.microsoft.com/office/drawing/2014/main" id="{026D4241-C319-4B4A-A687-117ACB941621}"/>
                    </a:ext>
                  </a:extLst>
                </p:cNvPr>
                <p:cNvSpPr txBox="1"/>
                <p:nvPr/>
              </p:nvSpPr>
              <p:spPr>
                <a:xfrm rot="16200000">
                  <a:off x="762693" y="14725606"/>
                  <a:ext cx="528346" cy="313108"/>
                </a:xfrm>
                <a:prstGeom prst="rect">
                  <a:avLst/>
                </a:prstGeom>
                <a:noFill/>
                <a:ln>
                  <a:noFill/>
                </a:ln>
              </p:spPr>
              <p:txBody>
                <a:bodyPr wrap="square" rtlCol="0">
                  <a:spAutoFit/>
                </a:bodyPr>
                <a:lstStyle/>
                <a:p>
                  <a:r>
                    <a:rPr lang="en-US" sz="1800" dirty="0">
                      <a:latin typeface="Arial"/>
                      <a:cs typeface="Arial"/>
                    </a:rPr>
                    <a:t>P8</a:t>
                  </a:r>
                  <a:endParaRPr lang="en-US" sz="1800" baseline="30000" dirty="0">
                    <a:latin typeface="Arial"/>
                    <a:cs typeface="Arial"/>
                  </a:endParaRPr>
                </a:p>
              </p:txBody>
            </p:sp>
            <p:cxnSp>
              <p:nvCxnSpPr>
                <p:cNvPr id="142" name="Straight Arrow Connector 110">
                  <a:extLst>
                    <a:ext uri="{FF2B5EF4-FFF2-40B4-BE49-F238E27FC236}">
                      <a16:creationId xmlns:a16="http://schemas.microsoft.com/office/drawing/2014/main" id="{26BAA385-C17C-4D34-BD4C-27712FE7EC7E}"/>
                    </a:ext>
                  </a:extLst>
                </p:cNvPr>
                <p:cNvCxnSpPr>
                  <a:cxnSpLocks/>
                </p:cNvCxnSpPr>
                <p:nvPr/>
              </p:nvCxnSpPr>
              <p:spPr>
                <a:xfrm>
                  <a:off x="984923" y="13162930"/>
                  <a:ext cx="0" cy="1525982"/>
                </a:xfrm>
                <a:prstGeom prst="straightConnector1">
                  <a:avLst/>
                </a:prstGeom>
                <a:ln w="31750">
                  <a:solidFill>
                    <a:schemeClr val="tx1"/>
                  </a:solidFill>
                  <a:tailEnd type="triangle" w="lg" len="lg"/>
                </a:ln>
                <a:effectLst/>
              </p:spPr>
              <p:style>
                <a:lnRef idx="2">
                  <a:schemeClr val="accent1"/>
                </a:lnRef>
                <a:fillRef idx="0">
                  <a:schemeClr val="accent1"/>
                </a:fillRef>
                <a:effectRef idx="1">
                  <a:schemeClr val="accent1"/>
                </a:effectRef>
                <a:fontRef idx="minor">
                  <a:schemeClr val="tx1"/>
                </a:fontRef>
              </p:style>
            </p:cxnSp>
          </p:grpSp>
          <p:grpSp>
            <p:nvGrpSpPr>
              <p:cNvPr id="188" name="Group 187">
                <a:extLst>
                  <a:ext uri="{FF2B5EF4-FFF2-40B4-BE49-F238E27FC236}">
                    <a16:creationId xmlns:a16="http://schemas.microsoft.com/office/drawing/2014/main" id="{A8AC75E6-C0B3-EE42-8D1B-ECF80F407AA0}"/>
                  </a:ext>
                </a:extLst>
              </p:cNvPr>
              <p:cNvGrpSpPr>
                <a:grpSpLocks noChangeAspect="1"/>
              </p:cNvGrpSpPr>
              <p:nvPr/>
            </p:nvGrpSpPr>
            <p:grpSpPr>
              <a:xfrm>
                <a:off x="4766062" y="5745715"/>
                <a:ext cx="3124055" cy="3240000"/>
                <a:chOff x="5211708" y="5664678"/>
                <a:chExt cx="2322214" cy="2409314"/>
              </a:xfrm>
            </p:grpSpPr>
            <p:grpSp>
              <p:nvGrpSpPr>
                <p:cNvPr id="154" name="Group 153">
                  <a:extLst>
                    <a:ext uri="{FF2B5EF4-FFF2-40B4-BE49-F238E27FC236}">
                      <a16:creationId xmlns:a16="http://schemas.microsoft.com/office/drawing/2014/main" id="{A59DC07A-6EBF-084E-81E3-4BEE19DFAFF6}"/>
                    </a:ext>
                  </a:extLst>
                </p:cNvPr>
                <p:cNvGrpSpPr>
                  <a:grpSpLocks noChangeAspect="1"/>
                </p:cNvGrpSpPr>
                <p:nvPr/>
              </p:nvGrpSpPr>
              <p:grpSpPr>
                <a:xfrm>
                  <a:off x="5211708" y="5664678"/>
                  <a:ext cx="2322214" cy="2409314"/>
                  <a:chOff x="5248732" y="12115798"/>
                  <a:chExt cx="1875313" cy="1945651"/>
                </a:xfrm>
              </p:grpSpPr>
              <p:pic>
                <p:nvPicPr>
                  <p:cNvPr id="146" name="Picture 145">
                    <a:extLst>
                      <a:ext uri="{FF2B5EF4-FFF2-40B4-BE49-F238E27FC236}">
                        <a16:creationId xmlns:a16="http://schemas.microsoft.com/office/drawing/2014/main" id="{9630C049-D262-BC44-9558-6608D807DF38}"/>
                      </a:ext>
                    </a:extLst>
                  </p:cNvPr>
                  <p:cNvPicPr>
                    <a:picLocks noChangeAspect="1"/>
                  </p:cNvPicPr>
                  <p:nvPr/>
                </p:nvPicPr>
                <p:blipFill rotWithShape="1">
                  <a:blip r:embed="rId11" cstate="print">
                    <a:alphaModFix/>
                    <a:extLst>
                      <a:ext uri="{BEBA8EAE-BF5A-486C-A8C5-ECC9F3942E4B}">
                        <a14:imgProps xmlns:a14="http://schemas.microsoft.com/office/drawing/2010/main">
                          <a14:imgLayer r:embed="rId12">
                            <a14:imgEffect>
                              <a14:brightnessContrast bright="20000"/>
                            </a14:imgEffect>
                          </a14:imgLayer>
                        </a14:imgProps>
                      </a:ext>
                      <a:ext uri="{28A0092B-C50C-407E-A947-70E740481C1C}">
                        <a14:useLocalDpi xmlns:a14="http://schemas.microsoft.com/office/drawing/2010/main"/>
                      </a:ext>
                    </a:extLst>
                  </a:blip>
                  <a:srcRect/>
                  <a:stretch/>
                </p:blipFill>
                <p:spPr>
                  <a:xfrm>
                    <a:off x="5248732" y="12115798"/>
                    <a:ext cx="1875313" cy="1945651"/>
                  </a:xfrm>
                  <a:prstGeom prst="rect">
                    <a:avLst/>
                  </a:prstGeom>
                </p:spPr>
              </p:pic>
              <p:cxnSp>
                <p:nvCxnSpPr>
                  <p:cNvPr id="151" name="直線コネクタ 183">
                    <a:extLst>
                      <a:ext uri="{FF2B5EF4-FFF2-40B4-BE49-F238E27FC236}">
                        <a16:creationId xmlns:a16="http://schemas.microsoft.com/office/drawing/2014/main" id="{599CB723-6B8A-7A4C-A4F3-ABC1F34822E5}"/>
                      </a:ext>
                    </a:extLst>
                  </p:cNvPr>
                  <p:cNvCxnSpPr>
                    <a:cxnSpLocks/>
                  </p:cNvCxnSpPr>
                  <p:nvPr/>
                </p:nvCxnSpPr>
                <p:spPr>
                  <a:xfrm>
                    <a:off x="6536785" y="13973497"/>
                    <a:ext cx="494945" cy="0"/>
                  </a:xfrm>
                  <a:prstGeom prst="line">
                    <a:avLst/>
                  </a:prstGeom>
                  <a:ln w="50800">
                    <a:solidFill>
                      <a:schemeClr val="bg1"/>
                    </a:solidFill>
                  </a:ln>
                </p:spPr>
                <p:style>
                  <a:lnRef idx="2">
                    <a:schemeClr val="accent1"/>
                  </a:lnRef>
                  <a:fillRef idx="0">
                    <a:schemeClr val="accent1"/>
                  </a:fillRef>
                  <a:effectRef idx="1">
                    <a:schemeClr val="accent1"/>
                  </a:effectRef>
                  <a:fontRef idx="minor">
                    <a:schemeClr val="tx1"/>
                  </a:fontRef>
                </p:style>
              </p:cxnSp>
            </p:grpSp>
            <p:grpSp>
              <p:nvGrpSpPr>
                <p:cNvPr id="163" name="Group 162">
                  <a:extLst>
                    <a:ext uri="{FF2B5EF4-FFF2-40B4-BE49-F238E27FC236}">
                      <a16:creationId xmlns:a16="http://schemas.microsoft.com/office/drawing/2014/main" id="{322518CD-7203-8E47-80A5-95523131518D}"/>
                    </a:ext>
                  </a:extLst>
                </p:cNvPr>
                <p:cNvGrpSpPr>
                  <a:grpSpLocks noChangeAspect="1"/>
                </p:cNvGrpSpPr>
                <p:nvPr/>
              </p:nvGrpSpPr>
              <p:grpSpPr>
                <a:xfrm>
                  <a:off x="6198601" y="5727891"/>
                  <a:ext cx="1076433" cy="1976787"/>
                  <a:chOff x="3215111" y="9403865"/>
                  <a:chExt cx="941879" cy="1729689"/>
                </a:xfrm>
              </p:grpSpPr>
              <p:sp>
                <p:nvSpPr>
                  <p:cNvPr id="164" name="Freeform 163">
                    <a:extLst>
                      <a:ext uri="{FF2B5EF4-FFF2-40B4-BE49-F238E27FC236}">
                        <a16:creationId xmlns:a16="http://schemas.microsoft.com/office/drawing/2014/main" id="{6D6779A5-F6FD-C643-A2FD-0FBB90C52FD9}"/>
                      </a:ext>
                    </a:extLst>
                  </p:cNvPr>
                  <p:cNvSpPr/>
                  <p:nvPr/>
                </p:nvSpPr>
                <p:spPr>
                  <a:xfrm rot="247691">
                    <a:off x="3901821" y="9403865"/>
                    <a:ext cx="255169" cy="537192"/>
                  </a:xfrm>
                  <a:custGeom>
                    <a:avLst/>
                    <a:gdLst>
                      <a:gd name="connsiteX0" fmla="*/ 232964 w 237962"/>
                      <a:gd name="connsiteY0" fmla="*/ 1949 h 488218"/>
                      <a:gd name="connsiteX1" fmla="*/ 102336 w 237962"/>
                      <a:gd name="connsiteY1" fmla="*/ 219663 h 488218"/>
                      <a:gd name="connsiteX2" fmla="*/ 44279 w 237962"/>
                      <a:gd name="connsiteY2" fmla="*/ 343035 h 488218"/>
                      <a:gd name="connsiteX3" fmla="*/ 736 w 237962"/>
                      <a:gd name="connsiteY3" fmla="*/ 488177 h 488218"/>
                      <a:gd name="connsiteX4" fmla="*/ 80564 w 237962"/>
                      <a:gd name="connsiteY4" fmla="*/ 328520 h 488218"/>
                      <a:gd name="connsiteX5" fmla="*/ 167650 w 237962"/>
                      <a:gd name="connsiteY5" fmla="*/ 219663 h 488218"/>
                      <a:gd name="connsiteX6" fmla="*/ 203936 w 237962"/>
                      <a:gd name="connsiteY6" fmla="*/ 118063 h 488218"/>
                      <a:gd name="connsiteX7" fmla="*/ 232964 w 237962"/>
                      <a:gd name="connsiteY7" fmla="*/ 1949 h 488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7962" h="488218">
                        <a:moveTo>
                          <a:pt x="232964" y="1949"/>
                        </a:moveTo>
                        <a:cubicBezTo>
                          <a:pt x="216031" y="18882"/>
                          <a:pt x="133783" y="162815"/>
                          <a:pt x="102336" y="219663"/>
                        </a:cubicBezTo>
                        <a:cubicBezTo>
                          <a:pt x="70889" y="276511"/>
                          <a:pt x="61212" y="298283"/>
                          <a:pt x="44279" y="343035"/>
                        </a:cubicBezTo>
                        <a:cubicBezTo>
                          <a:pt x="27346" y="387787"/>
                          <a:pt x="-5311" y="490596"/>
                          <a:pt x="736" y="488177"/>
                        </a:cubicBezTo>
                        <a:cubicBezTo>
                          <a:pt x="6783" y="485758"/>
                          <a:pt x="52745" y="373272"/>
                          <a:pt x="80564" y="328520"/>
                        </a:cubicBezTo>
                        <a:cubicBezTo>
                          <a:pt x="108383" y="283768"/>
                          <a:pt x="147088" y="254739"/>
                          <a:pt x="167650" y="219663"/>
                        </a:cubicBezTo>
                        <a:cubicBezTo>
                          <a:pt x="188212" y="184587"/>
                          <a:pt x="188212" y="153139"/>
                          <a:pt x="203936" y="118063"/>
                        </a:cubicBezTo>
                        <a:cubicBezTo>
                          <a:pt x="219660" y="82987"/>
                          <a:pt x="249897" y="-14984"/>
                          <a:pt x="232964" y="1949"/>
                        </a:cubicBezTo>
                        <a:close/>
                      </a:path>
                    </a:pathLst>
                  </a:custGeom>
                  <a:noFill/>
                  <a:ln>
                    <a:solidFill>
                      <a:schemeClr val="bg1"/>
                    </a:solidFill>
                    <a:prstDash val="sysDot"/>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5" name="Freeform 164">
                    <a:extLst>
                      <a:ext uri="{FF2B5EF4-FFF2-40B4-BE49-F238E27FC236}">
                        <a16:creationId xmlns:a16="http://schemas.microsoft.com/office/drawing/2014/main" id="{7B3F1351-0081-7546-8771-B52C0EAE7A64}"/>
                      </a:ext>
                    </a:extLst>
                  </p:cNvPr>
                  <p:cNvSpPr/>
                  <p:nvPr/>
                </p:nvSpPr>
                <p:spPr>
                  <a:xfrm>
                    <a:off x="3375935" y="10044887"/>
                    <a:ext cx="344727" cy="518052"/>
                  </a:xfrm>
                  <a:custGeom>
                    <a:avLst/>
                    <a:gdLst>
                      <a:gd name="connsiteX0" fmla="*/ 326709 w 326715"/>
                      <a:gd name="connsiteY0" fmla="*/ 1111 h 510154"/>
                      <a:gd name="connsiteX1" fmla="*/ 236621 w 326715"/>
                      <a:gd name="connsiteY1" fmla="*/ 73182 h 510154"/>
                      <a:gd name="connsiteX2" fmla="*/ 196081 w 326715"/>
                      <a:gd name="connsiteY2" fmla="*/ 149757 h 510154"/>
                      <a:gd name="connsiteX3" fmla="*/ 205090 w 326715"/>
                      <a:gd name="connsiteY3" fmla="*/ 172279 h 510154"/>
                      <a:gd name="connsiteX4" fmla="*/ 155541 w 326715"/>
                      <a:gd name="connsiteY4" fmla="*/ 217323 h 510154"/>
                      <a:gd name="connsiteX5" fmla="*/ 69957 w 326715"/>
                      <a:gd name="connsiteY5" fmla="*/ 334439 h 510154"/>
                      <a:gd name="connsiteX6" fmla="*/ 24912 w 326715"/>
                      <a:gd name="connsiteY6" fmla="*/ 392996 h 510154"/>
                      <a:gd name="connsiteX7" fmla="*/ 6895 w 326715"/>
                      <a:gd name="connsiteY7" fmla="*/ 442545 h 510154"/>
                      <a:gd name="connsiteX8" fmla="*/ 2390 w 326715"/>
                      <a:gd name="connsiteY8" fmla="*/ 510112 h 510154"/>
                      <a:gd name="connsiteX9" fmla="*/ 42930 w 326715"/>
                      <a:gd name="connsiteY9" fmla="*/ 451554 h 510154"/>
                      <a:gd name="connsiteX10" fmla="*/ 65452 w 326715"/>
                      <a:gd name="connsiteY10" fmla="*/ 383987 h 510154"/>
                      <a:gd name="connsiteX11" fmla="*/ 110497 w 326715"/>
                      <a:gd name="connsiteY11" fmla="*/ 334439 h 510154"/>
                      <a:gd name="connsiteX12" fmla="*/ 155541 w 326715"/>
                      <a:gd name="connsiteY12" fmla="*/ 298403 h 510154"/>
                      <a:gd name="connsiteX13" fmla="*/ 196081 w 326715"/>
                      <a:gd name="connsiteY13" fmla="*/ 208315 h 510154"/>
                      <a:gd name="connsiteX14" fmla="*/ 241125 w 326715"/>
                      <a:gd name="connsiteY14" fmla="*/ 131739 h 510154"/>
                      <a:gd name="connsiteX15" fmla="*/ 326709 w 326715"/>
                      <a:gd name="connsiteY15" fmla="*/ 1111 h 5101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26715" h="510154">
                        <a:moveTo>
                          <a:pt x="326709" y="1111"/>
                        </a:moveTo>
                        <a:cubicBezTo>
                          <a:pt x="325958" y="-8648"/>
                          <a:pt x="258392" y="48408"/>
                          <a:pt x="236621" y="73182"/>
                        </a:cubicBezTo>
                        <a:cubicBezTo>
                          <a:pt x="214850" y="97956"/>
                          <a:pt x="201336" y="133241"/>
                          <a:pt x="196081" y="149757"/>
                        </a:cubicBezTo>
                        <a:cubicBezTo>
                          <a:pt x="190826" y="166273"/>
                          <a:pt x="211847" y="161018"/>
                          <a:pt x="205090" y="172279"/>
                        </a:cubicBezTo>
                        <a:cubicBezTo>
                          <a:pt x="198333" y="183540"/>
                          <a:pt x="178063" y="190296"/>
                          <a:pt x="155541" y="217323"/>
                        </a:cubicBezTo>
                        <a:cubicBezTo>
                          <a:pt x="133019" y="244350"/>
                          <a:pt x="91728" y="305160"/>
                          <a:pt x="69957" y="334439"/>
                        </a:cubicBezTo>
                        <a:cubicBezTo>
                          <a:pt x="48186" y="363718"/>
                          <a:pt x="35422" y="374978"/>
                          <a:pt x="24912" y="392996"/>
                        </a:cubicBezTo>
                        <a:cubicBezTo>
                          <a:pt x="14402" y="411014"/>
                          <a:pt x="10649" y="423026"/>
                          <a:pt x="6895" y="442545"/>
                        </a:cubicBezTo>
                        <a:cubicBezTo>
                          <a:pt x="3141" y="462064"/>
                          <a:pt x="-3616" y="508611"/>
                          <a:pt x="2390" y="510112"/>
                        </a:cubicBezTo>
                        <a:cubicBezTo>
                          <a:pt x="8396" y="511614"/>
                          <a:pt x="32420" y="472575"/>
                          <a:pt x="42930" y="451554"/>
                        </a:cubicBezTo>
                        <a:cubicBezTo>
                          <a:pt x="53440" y="430533"/>
                          <a:pt x="54191" y="403506"/>
                          <a:pt x="65452" y="383987"/>
                        </a:cubicBezTo>
                        <a:cubicBezTo>
                          <a:pt x="76713" y="364468"/>
                          <a:pt x="95482" y="348703"/>
                          <a:pt x="110497" y="334439"/>
                        </a:cubicBezTo>
                        <a:cubicBezTo>
                          <a:pt x="125512" y="320175"/>
                          <a:pt x="141277" y="319424"/>
                          <a:pt x="155541" y="298403"/>
                        </a:cubicBezTo>
                        <a:cubicBezTo>
                          <a:pt x="169805" y="277382"/>
                          <a:pt x="181817" y="236092"/>
                          <a:pt x="196081" y="208315"/>
                        </a:cubicBezTo>
                        <a:cubicBezTo>
                          <a:pt x="210345" y="180538"/>
                          <a:pt x="216351" y="160267"/>
                          <a:pt x="241125" y="131739"/>
                        </a:cubicBezTo>
                        <a:cubicBezTo>
                          <a:pt x="265899" y="103211"/>
                          <a:pt x="327460" y="10870"/>
                          <a:pt x="326709" y="1111"/>
                        </a:cubicBezTo>
                        <a:close/>
                      </a:path>
                    </a:pathLst>
                  </a:custGeom>
                  <a:noFill/>
                  <a:ln>
                    <a:solidFill>
                      <a:schemeClr val="bg1"/>
                    </a:solidFill>
                    <a:prstDash val="sysDot"/>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6" name="Freeform 165">
                    <a:extLst>
                      <a:ext uri="{FF2B5EF4-FFF2-40B4-BE49-F238E27FC236}">
                        <a16:creationId xmlns:a16="http://schemas.microsoft.com/office/drawing/2014/main" id="{07707C45-2B06-5E44-86D1-36F996D8E8CC}"/>
                      </a:ext>
                    </a:extLst>
                  </p:cNvPr>
                  <p:cNvSpPr/>
                  <p:nvPr/>
                </p:nvSpPr>
                <p:spPr>
                  <a:xfrm>
                    <a:off x="3215111" y="9878223"/>
                    <a:ext cx="829870" cy="932636"/>
                  </a:xfrm>
                  <a:custGeom>
                    <a:avLst/>
                    <a:gdLst>
                      <a:gd name="connsiteX0" fmla="*/ 721764 w 829870"/>
                      <a:gd name="connsiteY0" fmla="*/ 67566 h 932636"/>
                      <a:gd name="connsiteX1" fmla="*/ 681224 w 829870"/>
                      <a:gd name="connsiteY1" fmla="*/ 148646 h 932636"/>
                      <a:gd name="connsiteX2" fmla="*/ 613657 w 829870"/>
                      <a:gd name="connsiteY2" fmla="*/ 243239 h 932636"/>
                      <a:gd name="connsiteX3" fmla="*/ 573118 w 829870"/>
                      <a:gd name="connsiteY3" fmla="*/ 229726 h 932636"/>
                      <a:gd name="connsiteX4" fmla="*/ 532578 w 829870"/>
                      <a:gd name="connsiteY4" fmla="*/ 306301 h 932636"/>
                      <a:gd name="connsiteX5" fmla="*/ 460507 w 829870"/>
                      <a:gd name="connsiteY5" fmla="*/ 360354 h 932636"/>
                      <a:gd name="connsiteX6" fmla="*/ 442489 w 829870"/>
                      <a:gd name="connsiteY6" fmla="*/ 409903 h 932636"/>
                      <a:gd name="connsiteX7" fmla="*/ 370418 w 829870"/>
                      <a:gd name="connsiteY7" fmla="*/ 459452 h 932636"/>
                      <a:gd name="connsiteX8" fmla="*/ 379427 w 829870"/>
                      <a:gd name="connsiteY8" fmla="*/ 504496 h 932636"/>
                      <a:gd name="connsiteX9" fmla="*/ 460507 w 829870"/>
                      <a:gd name="connsiteY9" fmla="*/ 454947 h 932636"/>
                      <a:gd name="connsiteX10" fmla="*/ 501047 w 829870"/>
                      <a:gd name="connsiteY10" fmla="*/ 423416 h 932636"/>
                      <a:gd name="connsiteX11" fmla="*/ 528073 w 829870"/>
                      <a:gd name="connsiteY11" fmla="*/ 463956 h 932636"/>
                      <a:gd name="connsiteX12" fmla="*/ 460507 w 829870"/>
                      <a:gd name="connsiteY12" fmla="*/ 513505 h 932636"/>
                      <a:gd name="connsiteX13" fmla="*/ 433480 w 829870"/>
                      <a:gd name="connsiteY13" fmla="*/ 554045 h 932636"/>
                      <a:gd name="connsiteX14" fmla="*/ 365914 w 829870"/>
                      <a:gd name="connsiteY14" fmla="*/ 603594 h 932636"/>
                      <a:gd name="connsiteX15" fmla="*/ 284834 w 829870"/>
                      <a:gd name="connsiteY15" fmla="*/ 608098 h 932636"/>
                      <a:gd name="connsiteX16" fmla="*/ 253303 w 829870"/>
                      <a:gd name="connsiteY16" fmla="*/ 675665 h 932636"/>
                      <a:gd name="connsiteX17" fmla="*/ 176727 w 829870"/>
                      <a:gd name="connsiteY17" fmla="*/ 707196 h 932636"/>
                      <a:gd name="connsiteX18" fmla="*/ 136188 w 829870"/>
                      <a:gd name="connsiteY18" fmla="*/ 752240 h 932636"/>
                      <a:gd name="connsiteX19" fmla="*/ 77630 w 829870"/>
                      <a:gd name="connsiteY19" fmla="*/ 788276 h 932636"/>
                      <a:gd name="connsiteX20" fmla="*/ 32586 w 829870"/>
                      <a:gd name="connsiteY20" fmla="*/ 869355 h 932636"/>
                      <a:gd name="connsiteX21" fmla="*/ 5559 w 829870"/>
                      <a:gd name="connsiteY21" fmla="*/ 932417 h 932636"/>
                      <a:gd name="connsiteX22" fmla="*/ 145196 w 829870"/>
                      <a:gd name="connsiteY22" fmla="*/ 887373 h 932636"/>
                      <a:gd name="connsiteX23" fmla="*/ 163214 w 829870"/>
                      <a:gd name="connsiteY23" fmla="*/ 815302 h 932636"/>
                      <a:gd name="connsiteX24" fmla="*/ 181232 w 829870"/>
                      <a:gd name="connsiteY24" fmla="*/ 756744 h 932636"/>
                      <a:gd name="connsiteX25" fmla="*/ 275825 w 829870"/>
                      <a:gd name="connsiteY25" fmla="*/ 743231 h 932636"/>
                      <a:gd name="connsiteX26" fmla="*/ 316365 w 829870"/>
                      <a:gd name="connsiteY26" fmla="*/ 765753 h 932636"/>
                      <a:gd name="connsiteX27" fmla="*/ 343391 w 829870"/>
                      <a:gd name="connsiteY27" fmla="*/ 711700 h 932636"/>
                      <a:gd name="connsiteX28" fmla="*/ 397445 w 829870"/>
                      <a:gd name="connsiteY28" fmla="*/ 684674 h 932636"/>
                      <a:gd name="connsiteX29" fmla="*/ 419967 w 829870"/>
                      <a:gd name="connsiteY29" fmla="*/ 621611 h 932636"/>
                      <a:gd name="connsiteX30" fmla="*/ 469516 w 829870"/>
                      <a:gd name="connsiteY30" fmla="*/ 576567 h 932636"/>
                      <a:gd name="connsiteX31" fmla="*/ 532578 w 829870"/>
                      <a:gd name="connsiteY31" fmla="*/ 540532 h 932636"/>
                      <a:gd name="connsiteX32" fmla="*/ 595640 w 829870"/>
                      <a:gd name="connsiteY32" fmla="*/ 481974 h 932636"/>
                      <a:gd name="connsiteX33" fmla="*/ 676720 w 829870"/>
                      <a:gd name="connsiteY33" fmla="*/ 445939 h 932636"/>
                      <a:gd name="connsiteX34" fmla="*/ 735277 w 829870"/>
                      <a:gd name="connsiteY34" fmla="*/ 396390 h 932636"/>
                      <a:gd name="connsiteX35" fmla="*/ 739782 w 829870"/>
                      <a:gd name="connsiteY35" fmla="*/ 333328 h 932636"/>
                      <a:gd name="connsiteX36" fmla="*/ 730773 w 829870"/>
                      <a:gd name="connsiteY36" fmla="*/ 306301 h 932636"/>
                      <a:gd name="connsiteX37" fmla="*/ 663206 w 829870"/>
                      <a:gd name="connsiteY37" fmla="*/ 355850 h 932636"/>
                      <a:gd name="connsiteX38" fmla="*/ 600144 w 829870"/>
                      <a:gd name="connsiteY38" fmla="*/ 342337 h 932636"/>
                      <a:gd name="connsiteX39" fmla="*/ 645189 w 829870"/>
                      <a:gd name="connsiteY39" fmla="*/ 306301 h 932636"/>
                      <a:gd name="connsiteX40" fmla="*/ 694737 w 829870"/>
                      <a:gd name="connsiteY40" fmla="*/ 274770 h 932636"/>
                      <a:gd name="connsiteX41" fmla="*/ 708251 w 829870"/>
                      <a:gd name="connsiteY41" fmla="*/ 225221 h 932636"/>
                      <a:gd name="connsiteX42" fmla="*/ 708251 w 829870"/>
                      <a:gd name="connsiteY42" fmla="*/ 189186 h 932636"/>
                      <a:gd name="connsiteX43" fmla="*/ 739782 w 829870"/>
                      <a:gd name="connsiteY43" fmla="*/ 139637 h 932636"/>
                      <a:gd name="connsiteX44" fmla="*/ 807348 w 829870"/>
                      <a:gd name="connsiteY44" fmla="*/ 148646 h 932636"/>
                      <a:gd name="connsiteX45" fmla="*/ 829870 w 829870"/>
                      <a:gd name="connsiteY45" fmla="*/ 63062 h 932636"/>
                      <a:gd name="connsiteX46" fmla="*/ 807348 w 829870"/>
                      <a:gd name="connsiteY46" fmla="*/ 0 h 932636"/>
                      <a:gd name="connsiteX47" fmla="*/ 784826 w 829870"/>
                      <a:gd name="connsiteY47" fmla="*/ 63062 h 932636"/>
                      <a:gd name="connsiteX48" fmla="*/ 721764 w 829870"/>
                      <a:gd name="connsiteY48" fmla="*/ 67566 h 932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829870" h="932636">
                        <a:moveTo>
                          <a:pt x="721764" y="67566"/>
                        </a:moveTo>
                        <a:cubicBezTo>
                          <a:pt x="704497" y="81830"/>
                          <a:pt x="699242" y="119367"/>
                          <a:pt x="681224" y="148646"/>
                        </a:cubicBezTo>
                        <a:cubicBezTo>
                          <a:pt x="663206" y="177925"/>
                          <a:pt x="631675" y="229726"/>
                          <a:pt x="613657" y="243239"/>
                        </a:cubicBezTo>
                        <a:cubicBezTo>
                          <a:pt x="595639" y="256752"/>
                          <a:pt x="586631" y="219216"/>
                          <a:pt x="573118" y="229726"/>
                        </a:cubicBezTo>
                        <a:cubicBezTo>
                          <a:pt x="559605" y="240236"/>
                          <a:pt x="551346" y="284530"/>
                          <a:pt x="532578" y="306301"/>
                        </a:cubicBezTo>
                        <a:cubicBezTo>
                          <a:pt x="513810" y="328072"/>
                          <a:pt x="475522" y="343087"/>
                          <a:pt x="460507" y="360354"/>
                        </a:cubicBezTo>
                        <a:cubicBezTo>
                          <a:pt x="445492" y="377621"/>
                          <a:pt x="457504" y="393387"/>
                          <a:pt x="442489" y="409903"/>
                        </a:cubicBezTo>
                        <a:cubicBezTo>
                          <a:pt x="427474" y="426419"/>
                          <a:pt x="380928" y="443687"/>
                          <a:pt x="370418" y="459452"/>
                        </a:cubicBezTo>
                        <a:cubicBezTo>
                          <a:pt x="359908" y="475218"/>
                          <a:pt x="364412" y="505247"/>
                          <a:pt x="379427" y="504496"/>
                        </a:cubicBezTo>
                        <a:cubicBezTo>
                          <a:pt x="394442" y="503745"/>
                          <a:pt x="440237" y="468460"/>
                          <a:pt x="460507" y="454947"/>
                        </a:cubicBezTo>
                        <a:cubicBezTo>
                          <a:pt x="480777" y="441434"/>
                          <a:pt x="489786" y="421915"/>
                          <a:pt x="501047" y="423416"/>
                        </a:cubicBezTo>
                        <a:cubicBezTo>
                          <a:pt x="512308" y="424917"/>
                          <a:pt x="534830" y="448941"/>
                          <a:pt x="528073" y="463956"/>
                        </a:cubicBezTo>
                        <a:cubicBezTo>
                          <a:pt x="521316" y="478971"/>
                          <a:pt x="476272" y="498490"/>
                          <a:pt x="460507" y="513505"/>
                        </a:cubicBezTo>
                        <a:cubicBezTo>
                          <a:pt x="444742" y="528520"/>
                          <a:pt x="449245" y="539030"/>
                          <a:pt x="433480" y="554045"/>
                        </a:cubicBezTo>
                        <a:cubicBezTo>
                          <a:pt x="417715" y="569060"/>
                          <a:pt x="390688" y="594585"/>
                          <a:pt x="365914" y="603594"/>
                        </a:cubicBezTo>
                        <a:cubicBezTo>
                          <a:pt x="341140" y="612603"/>
                          <a:pt x="303602" y="596086"/>
                          <a:pt x="284834" y="608098"/>
                        </a:cubicBezTo>
                        <a:cubicBezTo>
                          <a:pt x="266066" y="620110"/>
                          <a:pt x="271321" y="659149"/>
                          <a:pt x="253303" y="675665"/>
                        </a:cubicBezTo>
                        <a:cubicBezTo>
                          <a:pt x="235285" y="692181"/>
                          <a:pt x="196246" y="694434"/>
                          <a:pt x="176727" y="707196"/>
                        </a:cubicBezTo>
                        <a:cubicBezTo>
                          <a:pt x="157208" y="719958"/>
                          <a:pt x="152704" y="738727"/>
                          <a:pt x="136188" y="752240"/>
                        </a:cubicBezTo>
                        <a:cubicBezTo>
                          <a:pt x="119672" y="765753"/>
                          <a:pt x="94897" y="768757"/>
                          <a:pt x="77630" y="788276"/>
                        </a:cubicBezTo>
                        <a:cubicBezTo>
                          <a:pt x="60363" y="807795"/>
                          <a:pt x="44598" y="845331"/>
                          <a:pt x="32586" y="869355"/>
                        </a:cubicBezTo>
                        <a:cubicBezTo>
                          <a:pt x="20574" y="893379"/>
                          <a:pt x="-13209" y="929414"/>
                          <a:pt x="5559" y="932417"/>
                        </a:cubicBezTo>
                        <a:cubicBezTo>
                          <a:pt x="24327" y="935420"/>
                          <a:pt x="118920" y="906892"/>
                          <a:pt x="145196" y="887373"/>
                        </a:cubicBezTo>
                        <a:cubicBezTo>
                          <a:pt x="171472" y="867854"/>
                          <a:pt x="157208" y="837074"/>
                          <a:pt x="163214" y="815302"/>
                        </a:cubicBezTo>
                        <a:cubicBezTo>
                          <a:pt x="169220" y="793530"/>
                          <a:pt x="162464" y="768756"/>
                          <a:pt x="181232" y="756744"/>
                        </a:cubicBezTo>
                        <a:cubicBezTo>
                          <a:pt x="200000" y="744732"/>
                          <a:pt x="253303" y="741730"/>
                          <a:pt x="275825" y="743231"/>
                        </a:cubicBezTo>
                        <a:cubicBezTo>
                          <a:pt x="298347" y="744732"/>
                          <a:pt x="305104" y="771008"/>
                          <a:pt x="316365" y="765753"/>
                        </a:cubicBezTo>
                        <a:cubicBezTo>
                          <a:pt x="327626" y="760498"/>
                          <a:pt x="329878" y="725213"/>
                          <a:pt x="343391" y="711700"/>
                        </a:cubicBezTo>
                        <a:cubicBezTo>
                          <a:pt x="356904" y="698187"/>
                          <a:pt x="384682" y="699689"/>
                          <a:pt x="397445" y="684674"/>
                        </a:cubicBezTo>
                        <a:cubicBezTo>
                          <a:pt x="410208" y="669659"/>
                          <a:pt x="407955" y="639629"/>
                          <a:pt x="419967" y="621611"/>
                        </a:cubicBezTo>
                        <a:cubicBezTo>
                          <a:pt x="431979" y="603593"/>
                          <a:pt x="450747" y="590080"/>
                          <a:pt x="469516" y="576567"/>
                        </a:cubicBezTo>
                        <a:cubicBezTo>
                          <a:pt x="488284" y="563054"/>
                          <a:pt x="511557" y="556298"/>
                          <a:pt x="532578" y="540532"/>
                        </a:cubicBezTo>
                        <a:cubicBezTo>
                          <a:pt x="553599" y="524766"/>
                          <a:pt x="571616" y="497739"/>
                          <a:pt x="595640" y="481974"/>
                        </a:cubicBezTo>
                        <a:cubicBezTo>
                          <a:pt x="619664" y="466209"/>
                          <a:pt x="653447" y="460203"/>
                          <a:pt x="676720" y="445939"/>
                        </a:cubicBezTo>
                        <a:cubicBezTo>
                          <a:pt x="699993" y="431675"/>
                          <a:pt x="724767" y="415158"/>
                          <a:pt x="735277" y="396390"/>
                        </a:cubicBezTo>
                        <a:cubicBezTo>
                          <a:pt x="745787" y="377622"/>
                          <a:pt x="740533" y="348343"/>
                          <a:pt x="739782" y="333328"/>
                        </a:cubicBezTo>
                        <a:cubicBezTo>
                          <a:pt x="739031" y="318313"/>
                          <a:pt x="743536" y="302547"/>
                          <a:pt x="730773" y="306301"/>
                        </a:cubicBezTo>
                        <a:cubicBezTo>
                          <a:pt x="718010" y="310055"/>
                          <a:pt x="684978" y="349844"/>
                          <a:pt x="663206" y="355850"/>
                        </a:cubicBezTo>
                        <a:cubicBezTo>
                          <a:pt x="641434" y="361856"/>
                          <a:pt x="603147" y="350595"/>
                          <a:pt x="600144" y="342337"/>
                        </a:cubicBezTo>
                        <a:cubicBezTo>
                          <a:pt x="597141" y="334079"/>
                          <a:pt x="629424" y="317562"/>
                          <a:pt x="645189" y="306301"/>
                        </a:cubicBezTo>
                        <a:cubicBezTo>
                          <a:pt x="660954" y="295040"/>
                          <a:pt x="684227" y="288283"/>
                          <a:pt x="694737" y="274770"/>
                        </a:cubicBezTo>
                        <a:cubicBezTo>
                          <a:pt x="705247" y="261257"/>
                          <a:pt x="705999" y="239485"/>
                          <a:pt x="708251" y="225221"/>
                        </a:cubicBezTo>
                        <a:cubicBezTo>
                          <a:pt x="710503" y="210957"/>
                          <a:pt x="702996" y="203450"/>
                          <a:pt x="708251" y="189186"/>
                        </a:cubicBezTo>
                        <a:cubicBezTo>
                          <a:pt x="713506" y="174922"/>
                          <a:pt x="723266" y="146394"/>
                          <a:pt x="739782" y="139637"/>
                        </a:cubicBezTo>
                        <a:cubicBezTo>
                          <a:pt x="756298" y="132880"/>
                          <a:pt x="792333" y="161409"/>
                          <a:pt x="807348" y="148646"/>
                        </a:cubicBezTo>
                        <a:cubicBezTo>
                          <a:pt x="822363" y="135883"/>
                          <a:pt x="829870" y="87836"/>
                          <a:pt x="829870" y="63062"/>
                        </a:cubicBezTo>
                        <a:cubicBezTo>
                          <a:pt x="829870" y="38288"/>
                          <a:pt x="814855" y="0"/>
                          <a:pt x="807348" y="0"/>
                        </a:cubicBezTo>
                        <a:cubicBezTo>
                          <a:pt x="799841" y="0"/>
                          <a:pt x="798339" y="51801"/>
                          <a:pt x="784826" y="63062"/>
                        </a:cubicBezTo>
                        <a:cubicBezTo>
                          <a:pt x="771313" y="74323"/>
                          <a:pt x="739031" y="53302"/>
                          <a:pt x="721764" y="67566"/>
                        </a:cubicBezTo>
                        <a:close/>
                      </a:path>
                    </a:pathLst>
                  </a:custGeom>
                  <a:noFill/>
                  <a:ln>
                    <a:solidFill>
                      <a:schemeClr val="bg1"/>
                    </a:solidFill>
                    <a:prstDash val="sysDot"/>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7" name="Freeform 166">
                    <a:extLst>
                      <a:ext uri="{FF2B5EF4-FFF2-40B4-BE49-F238E27FC236}">
                        <a16:creationId xmlns:a16="http://schemas.microsoft.com/office/drawing/2014/main" id="{4ACE0F87-A663-B141-974D-92FD3640A3E9}"/>
                      </a:ext>
                    </a:extLst>
                  </p:cNvPr>
                  <p:cNvSpPr/>
                  <p:nvPr/>
                </p:nvSpPr>
                <p:spPr>
                  <a:xfrm>
                    <a:off x="3592806" y="10488356"/>
                    <a:ext cx="295824" cy="250040"/>
                  </a:xfrm>
                  <a:custGeom>
                    <a:avLst/>
                    <a:gdLst>
                      <a:gd name="connsiteX0" fmla="*/ 294520 w 295824"/>
                      <a:gd name="connsiteY0" fmla="*/ 6974 h 250040"/>
                      <a:gd name="connsiteX1" fmla="*/ 222449 w 295824"/>
                      <a:gd name="connsiteY1" fmla="*/ 11478 h 250040"/>
                      <a:gd name="connsiteX2" fmla="*/ 163892 w 295824"/>
                      <a:gd name="connsiteY2" fmla="*/ 83549 h 250040"/>
                      <a:gd name="connsiteX3" fmla="*/ 105334 w 295824"/>
                      <a:gd name="connsiteY3" fmla="*/ 115080 h 250040"/>
                      <a:gd name="connsiteX4" fmla="*/ 6236 w 295824"/>
                      <a:gd name="connsiteY4" fmla="*/ 187151 h 250040"/>
                      <a:gd name="connsiteX5" fmla="*/ 15245 w 295824"/>
                      <a:gd name="connsiteY5" fmla="*/ 241205 h 250040"/>
                      <a:gd name="connsiteX6" fmla="*/ 55785 w 295824"/>
                      <a:gd name="connsiteY6" fmla="*/ 241205 h 250040"/>
                      <a:gd name="connsiteX7" fmla="*/ 109838 w 295824"/>
                      <a:gd name="connsiteY7" fmla="*/ 155620 h 250040"/>
                      <a:gd name="connsiteX8" fmla="*/ 159387 w 295824"/>
                      <a:gd name="connsiteY8" fmla="*/ 128594 h 250040"/>
                      <a:gd name="connsiteX9" fmla="*/ 258485 w 295824"/>
                      <a:gd name="connsiteY9" fmla="*/ 155620 h 250040"/>
                      <a:gd name="connsiteX10" fmla="*/ 267494 w 295824"/>
                      <a:gd name="connsiteY10" fmla="*/ 79045 h 250040"/>
                      <a:gd name="connsiteX11" fmla="*/ 294520 w 295824"/>
                      <a:gd name="connsiteY11" fmla="*/ 6974 h 250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95824" h="250040">
                        <a:moveTo>
                          <a:pt x="294520" y="6974"/>
                        </a:moveTo>
                        <a:cubicBezTo>
                          <a:pt x="287013" y="-4287"/>
                          <a:pt x="244220" y="-1284"/>
                          <a:pt x="222449" y="11478"/>
                        </a:cubicBezTo>
                        <a:cubicBezTo>
                          <a:pt x="200678" y="24240"/>
                          <a:pt x="183411" y="66282"/>
                          <a:pt x="163892" y="83549"/>
                        </a:cubicBezTo>
                        <a:cubicBezTo>
                          <a:pt x="144373" y="100816"/>
                          <a:pt x="131610" y="97813"/>
                          <a:pt x="105334" y="115080"/>
                        </a:cubicBezTo>
                        <a:cubicBezTo>
                          <a:pt x="79058" y="132347"/>
                          <a:pt x="21251" y="166130"/>
                          <a:pt x="6236" y="187151"/>
                        </a:cubicBezTo>
                        <a:cubicBezTo>
                          <a:pt x="-8779" y="208172"/>
                          <a:pt x="6987" y="232196"/>
                          <a:pt x="15245" y="241205"/>
                        </a:cubicBezTo>
                        <a:cubicBezTo>
                          <a:pt x="23503" y="250214"/>
                          <a:pt x="40020" y="255469"/>
                          <a:pt x="55785" y="241205"/>
                        </a:cubicBezTo>
                        <a:cubicBezTo>
                          <a:pt x="71550" y="226941"/>
                          <a:pt x="92571" y="174389"/>
                          <a:pt x="109838" y="155620"/>
                        </a:cubicBezTo>
                        <a:cubicBezTo>
                          <a:pt x="127105" y="136851"/>
                          <a:pt x="134613" y="128594"/>
                          <a:pt x="159387" y="128594"/>
                        </a:cubicBezTo>
                        <a:cubicBezTo>
                          <a:pt x="184161" y="128594"/>
                          <a:pt x="240467" y="163878"/>
                          <a:pt x="258485" y="155620"/>
                        </a:cubicBezTo>
                        <a:cubicBezTo>
                          <a:pt x="276503" y="147362"/>
                          <a:pt x="259987" y="100816"/>
                          <a:pt x="267494" y="79045"/>
                        </a:cubicBezTo>
                        <a:cubicBezTo>
                          <a:pt x="275001" y="57274"/>
                          <a:pt x="302027" y="18235"/>
                          <a:pt x="294520" y="6974"/>
                        </a:cubicBezTo>
                        <a:close/>
                      </a:path>
                    </a:pathLst>
                  </a:custGeom>
                  <a:noFill/>
                  <a:ln>
                    <a:solidFill>
                      <a:schemeClr val="bg1"/>
                    </a:solidFill>
                    <a:prstDash val="sysDot"/>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8" name="Freeform 167">
                    <a:extLst>
                      <a:ext uri="{FF2B5EF4-FFF2-40B4-BE49-F238E27FC236}">
                        <a16:creationId xmlns:a16="http://schemas.microsoft.com/office/drawing/2014/main" id="{5F6D96A9-AC29-F540-8391-D03ADE2A017C}"/>
                      </a:ext>
                    </a:extLst>
                  </p:cNvPr>
                  <p:cNvSpPr/>
                  <p:nvPr/>
                </p:nvSpPr>
                <p:spPr>
                  <a:xfrm>
                    <a:off x="3427410" y="10752079"/>
                    <a:ext cx="122500" cy="82984"/>
                  </a:xfrm>
                  <a:custGeom>
                    <a:avLst/>
                    <a:gdLst>
                      <a:gd name="connsiteX0" fmla="*/ 122084 w 122500"/>
                      <a:gd name="connsiteY0" fmla="*/ 13517 h 82984"/>
                      <a:gd name="connsiteX1" fmla="*/ 45508 w 122500"/>
                      <a:gd name="connsiteY1" fmla="*/ 4508 h 82984"/>
                      <a:gd name="connsiteX2" fmla="*/ 464 w 122500"/>
                      <a:gd name="connsiteY2" fmla="*/ 67570 h 82984"/>
                      <a:gd name="connsiteX3" fmla="*/ 72535 w 122500"/>
                      <a:gd name="connsiteY3" fmla="*/ 81084 h 82984"/>
                      <a:gd name="connsiteX4" fmla="*/ 122084 w 122500"/>
                      <a:gd name="connsiteY4" fmla="*/ 13517 h 829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500" h="82984">
                        <a:moveTo>
                          <a:pt x="122084" y="13517"/>
                        </a:moveTo>
                        <a:cubicBezTo>
                          <a:pt x="117579" y="754"/>
                          <a:pt x="65778" y="-4501"/>
                          <a:pt x="45508" y="4508"/>
                        </a:cubicBezTo>
                        <a:cubicBezTo>
                          <a:pt x="25238" y="13517"/>
                          <a:pt x="-4041" y="54807"/>
                          <a:pt x="464" y="67570"/>
                        </a:cubicBezTo>
                        <a:cubicBezTo>
                          <a:pt x="4968" y="80333"/>
                          <a:pt x="51514" y="86339"/>
                          <a:pt x="72535" y="81084"/>
                        </a:cubicBezTo>
                        <a:cubicBezTo>
                          <a:pt x="93556" y="75829"/>
                          <a:pt x="126589" y="26280"/>
                          <a:pt x="122084" y="13517"/>
                        </a:cubicBezTo>
                        <a:close/>
                      </a:path>
                    </a:pathLst>
                  </a:custGeom>
                  <a:noFill/>
                  <a:ln>
                    <a:solidFill>
                      <a:schemeClr val="bg1"/>
                    </a:solidFill>
                    <a:prstDash val="sysDot"/>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9" name="Freeform 168">
                    <a:extLst>
                      <a:ext uri="{FF2B5EF4-FFF2-40B4-BE49-F238E27FC236}">
                        <a16:creationId xmlns:a16="http://schemas.microsoft.com/office/drawing/2014/main" id="{917186C9-ED05-674F-85C8-5DE2B130E070}"/>
                      </a:ext>
                    </a:extLst>
                  </p:cNvPr>
                  <p:cNvSpPr/>
                  <p:nvPr/>
                </p:nvSpPr>
                <p:spPr>
                  <a:xfrm>
                    <a:off x="3269798" y="10985819"/>
                    <a:ext cx="383297" cy="147735"/>
                  </a:xfrm>
                  <a:custGeom>
                    <a:avLst/>
                    <a:gdLst>
                      <a:gd name="connsiteX0" fmla="*/ 383297 w 383297"/>
                      <a:gd name="connsiteY0" fmla="*/ 18512 h 147735"/>
                      <a:gd name="connsiteX1" fmla="*/ 288704 w 383297"/>
                      <a:gd name="connsiteY1" fmla="*/ 59052 h 147735"/>
                      <a:gd name="connsiteX2" fmla="*/ 270686 w 383297"/>
                      <a:gd name="connsiteY2" fmla="*/ 131123 h 147735"/>
                      <a:gd name="connsiteX3" fmla="*/ 221137 w 383297"/>
                      <a:gd name="connsiteY3" fmla="*/ 144636 h 147735"/>
                      <a:gd name="connsiteX4" fmla="*/ 207624 w 383297"/>
                      <a:gd name="connsiteY4" fmla="*/ 86079 h 147735"/>
                      <a:gd name="connsiteX5" fmla="*/ 162579 w 383297"/>
                      <a:gd name="connsiteY5" fmla="*/ 68061 h 147735"/>
                      <a:gd name="connsiteX6" fmla="*/ 108526 w 383297"/>
                      <a:gd name="connsiteY6" fmla="*/ 72565 h 147735"/>
                      <a:gd name="connsiteX7" fmla="*/ 13933 w 383297"/>
                      <a:gd name="connsiteY7" fmla="*/ 68061 h 147735"/>
                      <a:gd name="connsiteX8" fmla="*/ 9429 w 383297"/>
                      <a:gd name="connsiteY8" fmla="*/ 27521 h 147735"/>
                      <a:gd name="connsiteX9" fmla="*/ 99517 w 383297"/>
                      <a:gd name="connsiteY9" fmla="*/ 32025 h 147735"/>
                      <a:gd name="connsiteX10" fmla="*/ 189606 w 383297"/>
                      <a:gd name="connsiteY10" fmla="*/ 14008 h 147735"/>
                      <a:gd name="connsiteX11" fmla="*/ 288704 w 383297"/>
                      <a:gd name="connsiteY11" fmla="*/ 494 h 147735"/>
                      <a:gd name="connsiteX12" fmla="*/ 383297 w 383297"/>
                      <a:gd name="connsiteY12" fmla="*/ 18512 h 147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3297" h="147735">
                        <a:moveTo>
                          <a:pt x="383297" y="18512"/>
                        </a:moveTo>
                        <a:cubicBezTo>
                          <a:pt x="383297" y="28272"/>
                          <a:pt x="307472" y="40284"/>
                          <a:pt x="288704" y="59052"/>
                        </a:cubicBezTo>
                        <a:cubicBezTo>
                          <a:pt x="269936" y="77820"/>
                          <a:pt x="281947" y="116859"/>
                          <a:pt x="270686" y="131123"/>
                        </a:cubicBezTo>
                        <a:cubicBezTo>
                          <a:pt x="259425" y="145387"/>
                          <a:pt x="231647" y="152143"/>
                          <a:pt x="221137" y="144636"/>
                        </a:cubicBezTo>
                        <a:cubicBezTo>
                          <a:pt x="210627" y="137129"/>
                          <a:pt x="217384" y="98841"/>
                          <a:pt x="207624" y="86079"/>
                        </a:cubicBezTo>
                        <a:cubicBezTo>
                          <a:pt x="197864" y="73317"/>
                          <a:pt x="179095" y="70313"/>
                          <a:pt x="162579" y="68061"/>
                        </a:cubicBezTo>
                        <a:cubicBezTo>
                          <a:pt x="146063" y="65809"/>
                          <a:pt x="133300" y="72565"/>
                          <a:pt x="108526" y="72565"/>
                        </a:cubicBezTo>
                        <a:cubicBezTo>
                          <a:pt x="83752" y="72565"/>
                          <a:pt x="30449" y="75568"/>
                          <a:pt x="13933" y="68061"/>
                        </a:cubicBezTo>
                        <a:cubicBezTo>
                          <a:pt x="-2583" y="60554"/>
                          <a:pt x="-4835" y="33527"/>
                          <a:pt x="9429" y="27521"/>
                        </a:cubicBezTo>
                        <a:cubicBezTo>
                          <a:pt x="23693" y="21515"/>
                          <a:pt x="69488" y="34277"/>
                          <a:pt x="99517" y="32025"/>
                        </a:cubicBezTo>
                        <a:cubicBezTo>
                          <a:pt x="129546" y="29773"/>
                          <a:pt x="158075" y="19263"/>
                          <a:pt x="189606" y="14008"/>
                        </a:cubicBezTo>
                        <a:cubicBezTo>
                          <a:pt x="221137" y="8753"/>
                          <a:pt x="256422" y="3497"/>
                          <a:pt x="288704" y="494"/>
                        </a:cubicBezTo>
                        <a:cubicBezTo>
                          <a:pt x="320986" y="-2509"/>
                          <a:pt x="383297" y="8752"/>
                          <a:pt x="383297" y="18512"/>
                        </a:cubicBezTo>
                        <a:close/>
                      </a:path>
                    </a:pathLst>
                  </a:custGeom>
                  <a:noFill/>
                  <a:ln>
                    <a:solidFill>
                      <a:schemeClr val="bg1"/>
                    </a:solidFill>
                    <a:prstDash val="sysDot"/>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0" name="Freeform 169">
                    <a:extLst>
                      <a:ext uri="{FF2B5EF4-FFF2-40B4-BE49-F238E27FC236}">
                        <a16:creationId xmlns:a16="http://schemas.microsoft.com/office/drawing/2014/main" id="{8EF15231-F915-1043-87BD-7661C68CD0F5}"/>
                      </a:ext>
                    </a:extLst>
                  </p:cNvPr>
                  <p:cNvSpPr/>
                  <p:nvPr/>
                </p:nvSpPr>
                <p:spPr>
                  <a:xfrm>
                    <a:off x="3240796" y="10904745"/>
                    <a:ext cx="65198" cy="60128"/>
                  </a:xfrm>
                  <a:custGeom>
                    <a:avLst/>
                    <a:gdLst>
                      <a:gd name="connsiteX0" fmla="*/ 55297 w 65198"/>
                      <a:gd name="connsiteY0" fmla="*/ 55296 h 60128"/>
                      <a:gd name="connsiteX1" fmla="*/ 8 w 65198"/>
                      <a:gd name="connsiteY1" fmla="*/ 51043 h 60128"/>
                      <a:gd name="connsiteX2" fmla="*/ 59550 w 65198"/>
                      <a:gd name="connsiteY2" fmla="*/ 7 h 60128"/>
                      <a:gd name="connsiteX3" fmla="*/ 55297 w 65198"/>
                      <a:gd name="connsiteY3" fmla="*/ 55296 h 60128"/>
                    </a:gdLst>
                    <a:ahLst/>
                    <a:cxnLst>
                      <a:cxn ang="0">
                        <a:pos x="connsiteX0" y="connsiteY0"/>
                      </a:cxn>
                      <a:cxn ang="0">
                        <a:pos x="connsiteX1" y="connsiteY1"/>
                      </a:cxn>
                      <a:cxn ang="0">
                        <a:pos x="connsiteX2" y="connsiteY2"/>
                      </a:cxn>
                      <a:cxn ang="0">
                        <a:pos x="connsiteX3" y="connsiteY3"/>
                      </a:cxn>
                    </a:cxnLst>
                    <a:rect l="l" t="t" r="r" b="b"/>
                    <a:pathLst>
                      <a:path w="65198" h="60128">
                        <a:moveTo>
                          <a:pt x="55297" y="55296"/>
                        </a:moveTo>
                        <a:cubicBezTo>
                          <a:pt x="45373" y="63802"/>
                          <a:pt x="-701" y="60258"/>
                          <a:pt x="8" y="51043"/>
                        </a:cubicBezTo>
                        <a:cubicBezTo>
                          <a:pt x="717" y="41828"/>
                          <a:pt x="49626" y="716"/>
                          <a:pt x="59550" y="7"/>
                        </a:cubicBezTo>
                        <a:cubicBezTo>
                          <a:pt x="69474" y="-702"/>
                          <a:pt x="65221" y="46790"/>
                          <a:pt x="55297" y="55296"/>
                        </a:cubicBezTo>
                        <a:close/>
                      </a:path>
                    </a:pathLst>
                  </a:custGeom>
                  <a:noFill/>
                  <a:ln>
                    <a:solidFill>
                      <a:schemeClr val="bg1"/>
                    </a:solidFill>
                    <a:prstDash val="sysDot"/>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grpSp>
            <p:nvGrpSpPr>
              <p:cNvPr id="173" name="Group 172">
                <a:extLst>
                  <a:ext uri="{FF2B5EF4-FFF2-40B4-BE49-F238E27FC236}">
                    <a16:creationId xmlns:a16="http://schemas.microsoft.com/office/drawing/2014/main" id="{75ABAAB2-9811-2042-AD76-FABEE3BBA2F4}"/>
                  </a:ext>
                </a:extLst>
              </p:cNvPr>
              <p:cNvGrpSpPr>
                <a:grpSpLocks noChangeAspect="1"/>
              </p:cNvGrpSpPr>
              <p:nvPr/>
            </p:nvGrpSpPr>
            <p:grpSpPr>
              <a:xfrm>
                <a:off x="1619231" y="5745715"/>
                <a:ext cx="3119520" cy="3240000"/>
                <a:chOff x="2266963" y="9354472"/>
                <a:chExt cx="2032811" cy="2111322"/>
              </a:xfrm>
            </p:grpSpPr>
            <p:pic>
              <p:nvPicPr>
                <p:cNvPr id="144" name="Picture 143">
                  <a:extLst>
                    <a:ext uri="{FF2B5EF4-FFF2-40B4-BE49-F238E27FC236}">
                      <a16:creationId xmlns:a16="http://schemas.microsoft.com/office/drawing/2014/main" id="{0BF73FE1-E523-A345-80EB-437FDB71AAA4}"/>
                    </a:ext>
                  </a:extLst>
                </p:cNvPr>
                <p:cNvPicPr>
                  <a:picLocks noChangeAspect="1"/>
                </p:cNvPicPr>
                <p:nvPr/>
              </p:nvPicPr>
              <p:blipFill rotWithShape="1">
                <a:blip r:embed="rId13" cstate="print">
                  <a:extLst>
                    <a:ext uri="{BEBA8EAE-BF5A-486C-A8C5-ECC9F3942E4B}">
                      <a14:imgProps xmlns:a14="http://schemas.microsoft.com/office/drawing/2010/main">
                        <a14:imgLayer r:embed="rId14">
                          <a14:imgEffect>
                            <a14:brightnessContrast bright="20000"/>
                          </a14:imgEffect>
                        </a14:imgLayer>
                      </a14:imgProps>
                    </a:ext>
                    <a:ext uri="{28A0092B-C50C-407E-A947-70E740481C1C}">
                      <a14:useLocalDpi xmlns:a14="http://schemas.microsoft.com/office/drawing/2010/main"/>
                    </a:ext>
                  </a:extLst>
                </a:blip>
                <a:srcRect/>
                <a:stretch/>
              </p:blipFill>
              <p:spPr>
                <a:xfrm>
                  <a:off x="2266963" y="9354472"/>
                  <a:ext cx="2032811" cy="2111322"/>
                </a:xfrm>
                <a:prstGeom prst="rect">
                  <a:avLst/>
                </a:prstGeom>
              </p:spPr>
            </p:pic>
            <p:grpSp>
              <p:nvGrpSpPr>
                <p:cNvPr id="162" name="Group 161">
                  <a:extLst>
                    <a:ext uri="{FF2B5EF4-FFF2-40B4-BE49-F238E27FC236}">
                      <a16:creationId xmlns:a16="http://schemas.microsoft.com/office/drawing/2014/main" id="{9A6CCF98-0001-D642-AA93-0E240191B340}"/>
                    </a:ext>
                  </a:extLst>
                </p:cNvPr>
                <p:cNvGrpSpPr>
                  <a:grpSpLocks noChangeAspect="1"/>
                </p:cNvGrpSpPr>
                <p:nvPr/>
              </p:nvGrpSpPr>
              <p:grpSpPr>
                <a:xfrm>
                  <a:off x="3207296" y="9403865"/>
                  <a:ext cx="946498" cy="1729689"/>
                  <a:chOff x="3215111" y="9403865"/>
                  <a:chExt cx="946498" cy="1729689"/>
                </a:xfrm>
              </p:grpSpPr>
              <p:sp>
                <p:nvSpPr>
                  <p:cNvPr id="155" name="Freeform 154">
                    <a:extLst>
                      <a:ext uri="{FF2B5EF4-FFF2-40B4-BE49-F238E27FC236}">
                        <a16:creationId xmlns:a16="http://schemas.microsoft.com/office/drawing/2014/main" id="{94DD14BB-E76A-8A49-A225-B72E929D1FA1}"/>
                      </a:ext>
                    </a:extLst>
                  </p:cNvPr>
                  <p:cNvSpPr/>
                  <p:nvPr/>
                </p:nvSpPr>
                <p:spPr>
                  <a:xfrm rot="247691">
                    <a:off x="3906440" y="9403865"/>
                    <a:ext cx="255169" cy="537192"/>
                  </a:xfrm>
                  <a:custGeom>
                    <a:avLst/>
                    <a:gdLst>
                      <a:gd name="connsiteX0" fmla="*/ 232964 w 237962"/>
                      <a:gd name="connsiteY0" fmla="*/ 1949 h 488218"/>
                      <a:gd name="connsiteX1" fmla="*/ 102336 w 237962"/>
                      <a:gd name="connsiteY1" fmla="*/ 219663 h 488218"/>
                      <a:gd name="connsiteX2" fmla="*/ 44279 w 237962"/>
                      <a:gd name="connsiteY2" fmla="*/ 343035 h 488218"/>
                      <a:gd name="connsiteX3" fmla="*/ 736 w 237962"/>
                      <a:gd name="connsiteY3" fmla="*/ 488177 h 488218"/>
                      <a:gd name="connsiteX4" fmla="*/ 80564 w 237962"/>
                      <a:gd name="connsiteY4" fmla="*/ 328520 h 488218"/>
                      <a:gd name="connsiteX5" fmla="*/ 167650 w 237962"/>
                      <a:gd name="connsiteY5" fmla="*/ 219663 h 488218"/>
                      <a:gd name="connsiteX6" fmla="*/ 203936 w 237962"/>
                      <a:gd name="connsiteY6" fmla="*/ 118063 h 488218"/>
                      <a:gd name="connsiteX7" fmla="*/ 232964 w 237962"/>
                      <a:gd name="connsiteY7" fmla="*/ 1949 h 488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7962" h="488218">
                        <a:moveTo>
                          <a:pt x="232964" y="1949"/>
                        </a:moveTo>
                        <a:cubicBezTo>
                          <a:pt x="216031" y="18882"/>
                          <a:pt x="133783" y="162815"/>
                          <a:pt x="102336" y="219663"/>
                        </a:cubicBezTo>
                        <a:cubicBezTo>
                          <a:pt x="70889" y="276511"/>
                          <a:pt x="61212" y="298283"/>
                          <a:pt x="44279" y="343035"/>
                        </a:cubicBezTo>
                        <a:cubicBezTo>
                          <a:pt x="27346" y="387787"/>
                          <a:pt x="-5311" y="490596"/>
                          <a:pt x="736" y="488177"/>
                        </a:cubicBezTo>
                        <a:cubicBezTo>
                          <a:pt x="6783" y="485758"/>
                          <a:pt x="52745" y="373272"/>
                          <a:pt x="80564" y="328520"/>
                        </a:cubicBezTo>
                        <a:cubicBezTo>
                          <a:pt x="108383" y="283768"/>
                          <a:pt x="147088" y="254739"/>
                          <a:pt x="167650" y="219663"/>
                        </a:cubicBezTo>
                        <a:cubicBezTo>
                          <a:pt x="188212" y="184587"/>
                          <a:pt x="188212" y="153139"/>
                          <a:pt x="203936" y="118063"/>
                        </a:cubicBezTo>
                        <a:cubicBezTo>
                          <a:pt x="219660" y="82987"/>
                          <a:pt x="249897" y="-14984"/>
                          <a:pt x="232964" y="1949"/>
                        </a:cubicBezTo>
                        <a:close/>
                      </a:path>
                    </a:pathLst>
                  </a:custGeom>
                  <a:noFill/>
                  <a:ln w="9525">
                    <a:solidFill>
                      <a:schemeClr val="bg1"/>
                    </a:solidFill>
                    <a:prstDash val="sysDot"/>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6" name="Freeform 155">
                    <a:extLst>
                      <a:ext uri="{FF2B5EF4-FFF2-40B4-BE49-F238E27FC236}">
                        <a16:creationId xmlns:a16="http://schemas.microsoft.com/office/drawing/2014/main" id="{31AF871A-4483-D24D-812B-CC36C48D187D}"/>
                      </a:ext>
                    </a:extLst>
                  </p:cNvPr>
                  <p:cNvSpPr/>
                  <p:nvPr/>
                </p:nvSpPr>
                <p:spPr>
                  <a:xfrm>
                    <a:off x="3375935" y="10044887"/>
                    <a:ext cx="344727" cy="518052"/>
                  </a:xfrm>
                  <a:custGeom>
                    <a:avLst/>
                    <a:gdLst>
                      <a:gd name="connsiteX0" fmla="*/ 326709 w 326715"/>
                      <a:gd name="connsiteY0" fmla="*/ 1111 h 510154"/>
                      <a:gd name="connsiteX1" fmla="*/ 236621 w 326715"/>
                      <a:gd name="connsiteY1" fmla="*/ 73182 h 510154"/>
                      <a:gd name="connsiteX2" fmla="*/ 196081 w 326715"/>
                      <a:gd name="connsiteY2" fmla="*/ 149757 h 510154"/>
                      <a:gd name="connsiteX3" fmla="*/ 205090 w 326715"/>
                      <a:gd name="connsiteY3" fmla="*/ 172279 h 510154"/>
                      <a:gd name="connsiteX4" fmla="*/ 155541 w 326715"/>
                      <a:gd name="connsiteY4" fmla="*/ 217323 h 510154"/>
                      <a:gd name="connsiteX5" fmla="*/ 69957 w 326715"/>
                      <a:gd name="connsiteY5" fmla="*/ 334439 h 510154"/>
                      <a:gd name="connsiteX6" fmla="*/ 24912 w 326715"/>
                      <a:gd name="connsiteY6" fmla="*/ 392996 h 510154"/>
                      <a:gd name="connsiteX7" fmla="*/ 6895 w 326715"/>
                      <a:gd name="connsiteY7" fmla="*/ 442545 h 510154"/>
                      <a:gd name="connsiteX8" fmla="*/ 2390 w 326715"/>
                      <a:gd name="connsiteY8" fmla="*/ 510112 h 510154"/>
                      <a:gd name="connsiteX9" fmla="*/ 42930 w 326715"/>
                      <a:gd name="connsiteY9" fmla="*/ 451554 h 510154"/>
                      <a:gd name="connsiteX10" fmla="*/ 65452 w 326715"/>
                      <a:gd name="connsiteY10" fmla="*/ 383987 h 510154"/>
                      <a:gd name="connsiteX11" fmla="*/ 110497 w 326715"/>
                      <a:gd name="connsiteY11" fmla="*/ 334439 h 510154"/>
                      <a:gd name="connsiteX12" fmla="*/ 155541 w 326715"/>
                      <a:gd name="connsiteY12" fmla="*/ 298403 h 510154"/>
                      <a:gd name="connsiteX13" fmla="*/ 196081 w 326715"/>
                      <a:gd name="connsiteY13" fmla="*/ 208315 h 510154"/>
                      <a:gd name="connsiteX14" fmla="*/ 241125 w 326715"/>
                      <a:gd name="connsiteY14" fmla="*/ 131739 h 510154"/>
                      <a:gd name="connsiteX15" fmla="*/ 326709 w 326715"/>
                      <a:gd name="connsiteY15" fmla="*/ 1111 h 5101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26715" h="510154">
                        <a:moveTo>
                          <a:pt x="326709" y="1111"/>
                        </a:moveTo>
                        <a:cubicBezTo>
                          <a:pt x="325958" y="-8648"/>
                          <a:pt x="258392" y="48408"/>
                          <a:pt x="236621" y="73182"/>
                        </a:cubicBezTo>
                        <a:cubicBezTo>
                          <a:pt x="214850" y="97956"/>
                          <a:pt x="201336" y="133241"/>
                          <a:pt x="196081" y="149757"/>
                        </a:cubicBezTo>
                        <a:cubicBezTo>
                          <a:pt x="190826" y="166273"/>
                          <a:pt x="211847" y="161018"/>
                          <a:pt x="205090" y="172279"/>
                        </a:cubicBezTo>
                        <a:cubicBezTo>
                          <a:pt x="198333" y="183540"/>
                          <a:pt x="178063" y="190296"/>
                          <a:pt x="155541" y="217323"/>
                        </a:cubicBezTo>
                        <a:cubicBezTo>
                          <a:pt x="133019" y="244350"/>
                          <a:pt x="91728" y="305160"/>
                          <a:pt x="69957" y="334439"/>
                        </a:cubicBezTo>
                        <a:cubicBezTo>
                          <a:pt x="48186" y="363718"/>
                          <a:pt x="35422" y="374978"/>
                          <a:pt x="24912" y="392996"/>
                        </a:cubicBezTo>
                        <a:cubicBezTo>
                          <a:pt x="14402" y="411014"/>
                          <a:pt x="10649" y="423026"/>
                          <a:pt x="6895" y="442545"/>
                        </a:cubicBezTo>
                        <a:cubicBezTo>
                          <a:pt x="3141" y="462064"/>
                          <a:pt x="-3616" y="508611"/>
                          <a:pt x="2390" y="510112"/>
                        </a:cubicBezTo>
                        <a:cubicBezTo>
                          <a:pt x="8396" y="511614"/>
                          <a:pt x="32420" y="472575"/>
                          <a:pt x="42930" y="451554"/>
                        </a:cubicBezTo>
                        <a:cubicBezTo>
                          <a:pt x="53440" y="430533"/>
                          <a:pt x="54191" y="403506"/>
                          <a:pt x="65452" y="383987"/>
                        </a:cubicBezTo>
                        <a:cubicBezTo>
                          <a:pt x="76713" y="364468"/>
                          <a:pt x="95482" y="348703"/>
                          <a:pt x="110497" y="334439"/>
                        </a:cubicBezTo>
                        <a:cubicBezTo>
                          <a:pt x="125512" y="320175"/>
                          <a:pt x="141277" y="319424"/>
                          <a:pt x="155541" y="298403"/>
                        </a:cubicBezTo>
                        <a:cubicBezTo>
                          <a:pt x="169805" y="277382"/>
                          <a:pt x="181817" y="236092"/>
                          <a:pt x="196081" y="208315"/>
                        </a:cubicBezTo>
                        <a:cubicBezTo>
                          <a:pt x="210345" y="180538"/>
                          <a:pt x="216351" y="160267"/>
                          <a:pt x="241125" y="131739"/>
                        </a:cubicBezTo>
                        <a:cubicBezTo>
                          <a:pt x="265899" y="103211"/>
                          <a:pt x="327460" y="10870"/>
                          <a:pt x="326709" y="1111"/>
                        </a:cubicBezTo>
                        <a:close/>
                      </a:path>
                    </a:pathLst>
                  </a:custGeom>
                  <a:noFill/>
                  <a:ln w="9525">
                    <a:solidFill>
                      <a:schemeClr val="bg1"/>
                    </a:solidFill>
                    <a:prstDash val="sysDot"/>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7" name="Freeform 156">
                    <a:extLst>
                      <a:ext uri="{FF2B5EF4-FFF2-40B4-BE49-F238E27FC236}">
                        <a16:creationId xmlns:a16="http://schemas.microsoft.com/office/drawing/2014/main" id="{5BBE7F25-4136-6842-B887-BED96FED840D}"/>
                      </a:ext>
                    </a:extLst>
                  </p:cNvPr>
                  <p:cNvSpPr/>
                  <p:nvPr/>
                </p:nvSpPr>
                <p:spPr>
                  <a:xfrm>
                    <a:off x="3215111" y="9878223"/>
                    <a:ext cx="829870" cy="932636"/>
                  </a:xfrm>
                  <a:custGeom>
                    <a:avLst/>
                    <a:gdLst>
                      <a:gd name="connsiteX0" fmla="*/ 721764 w 829870"/>
                      <a:gd name="connsiteY0" fmla="*/ 67566 h 932636"/>
                      <a:gd name="connsiteX1" fmla="*/ 681224 w 829870"/>
                      <a:gd name="connsiteY1" fmla="*/ 148646 h 932636"/>
                      <a:gd name="connsiteX2" fmla="*/ 613657 w 829870"/>
                      <a:gd name="connsiteY2" fmla="*/ 243239 h 932636"/>
                      <a:gd name="connsiteX3" fmla="*/ 573118 w 829870"/>
                      <a:gd name="connsiteY3" fmla="*/ 229726 h 932636"/>
                      <a:gd name="connsiteX4" fmla="*/ 532578 w 829870"/>
                      <a:gd name="connsiteY4" fmla="*/ 306301 h 932636"/>
                      <a:gd name="connsiteX5" fmla="*/ 460507 w 829870"/>
                      <a:gd name="connsiteY5" fmla="*/ 360354 h 932636"/>
                      <a:gd name="connsiteX6" fmla="*/ 442489 w 829870"/>
                      <a:gd name="connsiteY6" fmla="*/ 409903 h 932636"/>
                      <a:gd name="connsiteX7" fmla="*/ 370418 w 829870"/>
                      <a:gd name="connsiteY7" fmla="*/ 459452 h 932636"/>
                      <a:gd name="connsiteX8" fmla="*/ 379427 w 829870"/>
                      <a:gd name="connsiteY8" fmla="*/ 504496 h 932636"/>
                      <a:gd name="connsiteX9" fmla="*/ 460507 w 829870"/>
                      <a:gd name="connsiteY9" fmla="*/ 454947 h 932636"/>
                      <a:gd name="connsiteX10" fmla="*/ 501047 w 829870"/>
                      <a:gd name="connsiteY10" fmla="*/ 423416 h 932636"/>
                      <a:gd name="connsiteX11" fmla="*/ 528073 w 829870"/>
                      <a:gd name="connsiteY11" fmla="*/ 463956 h 932636"/>
                      <a:gd name="connsiteX12" fmla="*/ 460507 w 829870"/>
                      <a:gd name="connsiteY12" fmla="*/ 513505 h 932636"/>
                      <a:gd name="connsiteX13" fmla="*/ 433480 w 829870"/>
                      <a:gd name="connsiteY13" fmla="*/ 554045 h 932636"/>
                      <a:gd name="connsiteX14" fmla="*/ 365914 w 829870"/>
                      <a:gd name="connsiteY14" fmla="*/ 603594 h 932636"/>
                      <a:gd name="connsiteX15" fmla="*/ 284834 w 829870"/>
                      <a:gd name="connsiteY15" fmla="*/ 608098 h 932636"/>
                      <a:gd name="connsiteX16" fmla="*/ 253303 w 829870"/>
                      <a:gd name="connsiteY16" fmla="*/ 675665 h 932636"/>
                      <a:gd name="connsiteX17" fmla="*/ 176727 w 829870"/>
                      <a:gd name="connsiteY17" fmla="*/ 707196 h 932636"/>
                      <a:gd name="connsiteX18" fmla="*/ 136188 w 829870"/>
                      <a:gd name="connsiteY18" fmla="*/ 752240 h 932636"/>
                      <a:gd name="connsiteX19" fmla="*/ 77630 w 829870"/>
                      <a:gd name="connsiteY19" fmla="*/ 788276 h 932636"/>
                      <a:gd name="connsiteX20" fmla="*/ 32586 w 829870"/>
                      <a:gd name="connsiteY20" fmla="*/ 869355 h 932636"/>
                      <a:gd name="connsiteX21" fmla="*/ 5559 w 829870"/>
                      <a:gd name="connsiteY21" fmla="*/ 932417 h 932636"/>
                      <a:gd name="connsiteX22" fmla="*/ 145196 w 829870"/>
                      <a:gd name="connsiteY22" fmla="*/ 887373 h 932636"/>
                      <a:gd name="connsiteX23" fmla="*/ 163214 w 829870"/>
                      <a:gd name="connsiteY23" fmla="*/ 815302 h 932636"/>
                      <a:gd name="connsiteX24" fmla="*/ 181232 w 829870"/>
                      <a:gd name="connsiteY24" fmla="*/ 756744 h 932636"/>
                      <a:gd name="connsiteX25" fmla="*/ 275825 w 829870"/>
                      <a:gd name="connsiteY25" fmla="*/ 743231 h 932636"/>
                      <a:gd name="connsiteX26" fmla="*/ 316365 w 829870"/>
                      <a:gd name="connsiteY26" fmla="*/ 765753 h 932636"/>
                      <a:gd name="connsiteX27" fmla="*/ 343391 w 829870"/>
                      <a:gd name="connsiteY27" fmla="*/ 711700 h 932636"/>
                      <a:gd name="connsiteX28" fmla="*/ 397445 w 829870"/>
                      <a:gd name="connsiteY28" fmla="*/ 684674 h 932636"/>
                      <a:gd name="connsiteX29" fmla="*/ 419967 w 829870"/>
                      <a:gd name="connsiteY29" fmla="*/ 621611 h 932636"/>
                      <a:gd name="connsiteX30" fmla="*/ 469516 w 829870"/>
                      <a:gd name="connsiteY30" fmla="*/ 576567 h 932636"/>
                      <a:gd name="connsiteX31" fmla="*/ 532578 w 829870"/>
                      <a:gd name="connsiteY31" fmla="*/ 540532 h 932636"/>
                      <a:gd name="connsiteX32" fmla="*/ 595640 w 829870"/>
                      <a:gd name="connsiteY32" fmla="*/ 481974 h 932636"/>
                      <a:gd name="connsiteX33" fmla="*/ 676720 w 829870"/>
                      <a:gd name="connsiteY33" fmla="*/ 445939 h 932636"/>
                      <a:gd name="connsiteX34" fmla="*/ 735277 w 829870"/>
                      <a:gd name="connsiteY34" fmla="*/ 396390 h 932636"/>
                      <a:gd name="connsiteX35" fmla="*/ 739782 w 829870"/>
                      <a:gd name="connsiteY35" fmla="*/ 333328 h 932636"/>
                      <a:gd name="connsiteX36" fmla="*/ 730773 w 829870"/>
                      <a:gd name="connsiteY36" fmla="*/ 306301 h 932636"/>
                      <a:gd name="connsiteX37" fmla="*/ 663206 w 829870"/>
                      <a:gd name="connsiteY37" fmla="*/ 355850 h 932636"/>
                      <a:gd name="connsiteX38" fmla="*/ 600144 w 829870"/>
                      <a:gd name="connsiteY38" fmla="*/ 342337 h 932636"/>
                      <a:gd name="connsiteX39" fmla="*/ 645189 w 829870"/>
                      <a:gd name="connsiteY39" fmla="*/ 306301 h 932636"/>
                      <a:gd name="connsiteX40" fmla="*/ 694737 w 829870"/>
                      <a:gd name="connsiteY40" fmla="*/ 274770 h 932636"/>
                      <a:gd name="connsiteX41" fmla="*/ 708251 w 829870"/>
                      <a:gd name="connsiteY41" fmla="*/ 225221 h 932636"/>
                      <a:gd name="connsiteX42" fmla="*/ 708251 w 829870"/>
                      <a:gd name="connsiteY42" fmla="*/ 189186 h 932636"/>
                      <a:gd name="connsiteX43" fmla="*/ 739782 w 829870"/>
                      <a:gd name="connsiteY43" fmla="*/ 139637 h 932636"/>
                      <a:gd name="connsiteX44" fmla="*/ 807348 w 829870"/>
                      <a:gd name="connsiteY44" fmla="*/ 148646 h 932636"/>
                      <a:gd name="connsiteX45" fmla="*/ 829870 w 829870"/>
                      <a:gd name="connsiteY45" fmla="*/ 63062 h 932636"/>
                      <a:gd name="connsiteX46" fmla="*/ 807348 w 829870"/>
                      <a:gd name="connsiteY46" fmla="*/ 0 h 932636"/>
                      <a:gd name="connsiteX47" fmla="*/ 784826 w 829870"/>
                      <a:gd name="connsiteY47" fmla="*/ 63062 h 932636"/>
                      <a:gd name="connsiteX48" fmla="*/ 721764 w 829870"/>
                      <a:gd name="connsiteY48" fmla="*/ 67566 h 932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829870" h="932636">
                        <a:moveTo>
                          <a:pt x="721764" y="67566"/>
                        </a:moveTo>
                        <a:cubicBezTo>
                          <a:pt x="704497" y="81830"/>
                          <a:pt x="699242" y="119367"/>
                          <a:pt x="681224" y="148646"/>
                        </a:cubicBezTo>
                        <a:cubicBezTo>
                          <a:pt x="663206" y="177925"/>
                          <a:pt x="631675" y="229726"/>
                          <a:pt x="613657" y="243239"/>
                        </a:cubicBezTo>
                        <a:cubicBezTo>
                          <a:pt x="595639" y="256752"/>
                          <a:pt x="586631" y="219216"/>
                          <a:pt x="573118" y="229726"/>
                        </a:cubicBezTo>
                        <a:cubicBezTo>
                          <a:pt x="559605" y="240236"/>
                          <a:pt x="551346" y="284530"/>
                          <a:pt x="532578" y="306301"/>
                        </a:cubicBezTo>
                        <a:cubicBezTo>
                          <a:pt x="513810" y="328072"/>
                          <a:pt x="475522" y="343087"/>
                          <a:pt x="460507" y="360354"/>
                        </a:cubicBezTo>
                        <a:cubicBezTo>
                          <a:pt x="445492" y="377621"/>
                          <a:pt x="457504" y="393387"/>
                          <a:pt x="442489" y="409903"/>
                        </a:cubicBezTo>
                        <a:cubicBezTo>
                          <a:pt x="427474" y="426419"/>
                          <a:pt x="380928" y="443687"/>
                          <a:pt x="370418" y="459452"/>
                        </a:cubicBezTo>
                        <a:cubicBezTo>
                          <a:pt x="359908" y="475218"/>
                          <a:pt x="364412" y="505247"/>
                          <a:pt x="379427" y="504496"/>
                        </a:cubicBezTo>
                        <a:cubicBezTo>
                          <a:pt x="394442" y="503745"/>
                          <a:pt x="440237" y="468460"/>
                          <a:pt x="460507" y="454947"/>
                        </a:cubicBezTo>
                        <a:cubicBezTo>
                          <a:pt x="480777" y="441434"/>
                          <a:pt x="489786" y="421915"/>
                          <a:pt x="501047" y="423416"/>
                        </a:cubicBezTo>
                        <a:cubicBezTo>
                          <a:pt x="512308" y="424917"/>
                          <a:pt x="534830" y="448941"/>
                          <a:pt x="528073" y="463956"/>
                        </a:cubicBezTo>
                        <a:cubicBezTo>
                          <a:pt x="521316" y="478971"/>
                          <a:pt x="476272" y="498490"/>
                          <a:pt x="460507" y="513505"/>
                        </a:cubicBezTo>
                        <a:cubicBezTo>
                          <a:pt x="444742" y="528520"/>
                          <a:pt x="449245" y="539030"/>
                          <a:pt x="433480" y="554045"/>
                        </a:cubicBezTo>
                        <a:cubicBezTo>
                          <a:pt x="417715" y="569060"/>
                          <a:pt x="390688" y="594585"/>
                          <a:pt x="365914" y="603594"/>
                        </a:cubicBezTo>
                        <a:cubicBezTo>
                          <a:pt x="341140" y="612603"/>
                          <a:pt x="303602" y="596086"/>
                          <a:pt x="284834" y="608098"/>
                        </a:cubicBezTo>
                        <a:cubicBezTo>
                          <a:pt x="266066" y="620110"/>
                          <a:pt x="271321" y="659149"/>
                          <a:pt x="253303" y="675665"/>
                        </a:cubicBezTo>
                        <a:cubicBezTo>
                          <a:pt x="235285" y="692181"/>
                          <a:pt x="196246" y="694434"/>
                          <a:pt x="176727" y="707196"/>
                        </a:cubicBezTo>
                        <a:cubicBezTo>
                          <a:pt x="157208" y="719958"/>
                          <a:pt x="152704" y="738727"/>
                          <a:pt x="136188" y="752240"/>
                        </a:cubicBezTo>
                        <a:cubicBezTo>
                          <a:pt x="119672" y="765753"/>
                          <a:pt x="94897" y="768757"/>
                          <a:pt x="77630" y="788276"/>
                        </a:cubicBezTo>
                        <a:cubicBezTo>
                          <a:pt x="60363" y="807795"/>
                          <a:pt x="44598" y="845331"/>
                          <a:pt x="32586" y="869355"/>
                        </a:cubicBezTo>
                        <a:cubicBezTo>
                          <a:pt x="20574" y="893379"/>
                          <a:pt x="-13209" y="929414"/>
                          <a:pt x="5559" y="932417"/>
                        </a:cubicBezTo>
                        <a:cubicBezTo>
                          <a:pt x="24327" y="935420"/>
                          <a:pt x="118920" y="906892"/>
                          <a:pt x="145196" y="887373"/>
                        </a:cubicBezTo>
                        <a:cubicBezTo>
                          <a:pt x="171472" y="867854"/>
                          <a:pt x="157208" y="837074"/>
                          <a:pt x="163214" y="815302"/>
                        </a:cubicBezTo>
                        <a:cubicBezTo>
                          <a:pt x="169220" y="793530"/>
                          <a:pt x="162464" y="768756"/>
                          <a:pt x="181232" y="756744"/>
                        </a:cubicBezTo>
                        <a:cubicBezTo>
                          <a:pt x="200000" y="744732"/>
                          <a:pt x="253303" y="741730"/>
                          <a:pt x="275825" y="743231"/>
                        </a:cubicBezTo>
                        <a:cubicBezTo>
                          <a:pt x="298347" y="744732"/>
                          <a:pt x="305104" y="771008"/>
                          <a:pt x="316365" y="765753"/>
                        </a:cubicBezTo>
                        <a:cubicBezTo>
                          <a:pt x="327626" y="760498"/>
                          <a:pt x="329878" y="725213"/>
                          <a:pt x="343391" y="711700"/>
                        </a:cubicBezTo>
                        <a:cubicBezTo>
                          <a:pt x="356904" y="698187"/>
                          <a:pt x="384682" y="699689"/>
                          <a:pt x="397445" y="684674"/>
                        </a:cubicBezTo>
                        <a:cubicBezTo>
                          <a:pt x="410208" y="669659"/>
                          <a:pt x="407955" y="639629"/>
                          <a:pt x="419967" y="621611"/>
                        </a:cubicBezTo>
                        <a:cubicBezTo>
                          <a:pt x="431979" y="603593"/>
                          <a:pt x="450747" y="590080"/>
                          <a:pt x="469516" y="576567"/>
                        </a:cubicBezTo>
                        <a:cubicBezTo>
                          <a:pt x="488284" y="563054"/>
                          <a:pt x="511557" y="556298"/>
                          <a:pt x="532578" y="540532"/>
                        </a:cubicBezTo>
                        <a:cubicBezTo>
                          <a:pt x="553599" y="524766"/>
                          <a:pt x="571616" y="497739"/>
                          <a:pt x="595640" y="481974"/>
                        </a:cubicBezTo>
                        <a:cubicBezTo>
                          <a:pt x="619664" y="466209"/>
                          <a:pt x="653447" y="460203"/>
                          <a:pt x="676720" y="445939"/>
                        </a:cubicBezTo>
                        <a:cubicBezTo>
                          <a:pt x="699993" y="431675"/>
                          <a:pt x="724767" y="415158"/>
                          <a:pt x="735277" y="396390"/>
                        </a:cubicBezTo>
                        <a:cubicBezTo>
                          <a:pt x="745787" y="377622"/>
                          <a:pt x="740533" y="348343"/>
                          <a:pt x="739782" y="333328"/>
                        </a:cubicBezTo>
                        <a:cubicBezTo>
                          <a:pt x="739031" y="318313"/>
                          <a:pt x="743536" y="302547"/>
                          <a:pt x="730773" y="306301"/>
                        </a:cubicBezTo>
                        <a:cubicBezTo>
                          <a:pt x="718010" y="310055"/>
                          <a:pt x="684978" y="349844"/>
                          <a:pt x="663206" y="355850"/>
                        </a:cubicBezTo>
                        <a:cubicBezTo>
                          <a:pt x="641434" y="361856"/>
                          <a:pt x="603147" y="350595"/>
                          <a:pt x="600144" y="342337"/>
                        </a:cubicBezTo>
                        <a:cubicBezTo>
                          <a:pt x="597141" y="334079"/>
                          <a:pt x="629424" y="317562"/>
                          <a:pt x="645189" y="306301"/>
                        </a:cubicBezTo>
                        <a:cubicBezTo>
                          <a:pt x="660954" y="295040"/>
                          <a:pt x="684227" y="288283"/>
                          <a:pt x="694737" y="274770"/>
                        </a:cubicBezTo>
                        <a:cubicBezTo>
                          <a:pt x="705247" y="261257"/>
                          <a:pt x="705999" y="239485"/>
                          <a:pt x="708251" y="225221"/>
                        </a:cubicBezTo>
                        <a:cubicBezTo>
                          <a:pt x="710503" y="210957"/>
                          <a:pt x="702996" y="203450"/>
                          <a:pt x="708251" y="189186"/>
                        </a:cubicBezTo>
                        <a:cubicBezTo>
                          <a:pt x="713506" y="174922"/>
                          <a:pt x="723266" y="146394"/>
                          <a:pt x="739782" y="139637"/>
                        </a:cubicBezTo>
                        <a:cubicBezTo>
                          <a:pt x="756298" y="132880"/>
                          <a:pt x="792333" y="161409"/>
                          <a:pt x="807348" y="148646"/>
                        </a:cubicBezTo>
                        <a:cubicBezTo>
                          <a:pt x="822363" y="135883"/>
                          <a:pt x="829870" y="87836"/>
                          <a:pt x="829870" y="63062"/>
                        </a:cubicBezTo>
                        <a:cubicBezTo>
                          <a:pt x="829870" y="38288"/>
                          <a:pt x="814855" y="0"/>
                          <a:pt x="807348" y="0"/>
                        </a:cubicBezTo>
                        <a:cubicBezTo>
                          <a:pt x="799841" y="0"/>
                          <a:pt x="798339" y="51801"/>
                          <a:pt x="784826" y="63062"/>
                        </a:cubicBezTo>
                        <a:cubicBezTo>
                          <a:pt x="771313" y="74323"/>
                          <a:pt x="739031" y="53302"/>
                          <a:pt x="721764" y="67566"/>
                        </a:cubicBezTo>
                        <a:close/>
                      </a:path>
                    </a:pathLst>
                  </a:custGeom>
                  <a:noFill/>
                  <a:ln w="9525">
                    <a:solidFill>
                      <a:schemeClr val="bg1"/>
                    </a:solidFill>
                    <a:prstDash val="sysDot"/>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8" name="Freeform 157">
                    <a:extLst>
                      <a:ext uri="{FF2B5EF4-FFF2-40B4-BE49-F238E27FC236}">
                        <a16:creationId xmlns:a16="http://schemas.microsoft.com/office/drawing/2014/main" id="{21BC4544-9F6E-8C4B-9B88-EB5430CC4E73}"/>
                      </a:ext>
                    </a:extLst>
                  </p:cNvPr>
                  <p:cNvSpPr/>
                  <p:nvPr/>
                </p:nvSpPr>
                <p:spPr>
                  <a:xfrm>
                    <a:off x="3592806" y="10488356"/>
                    <a:ext cx="295824" cy="250040"/>
                  </a:xfrm>
                  <a:custGeom>
                    <a:avLst/>
                    <a:gdLst>
                      <a:gd name="connsiteX0" fmla="*/ 294520 w 295824"/>
                      <a:gd name="connsiteY0" fmla="*/ 6974 h 250040"/>
                      <a:gd name="connsiteX1" fmla="*/ 222449 w 295824"/>
                      <a:gd name="connsiteY1" fmla="*/ 11478 h 250040"/>
                      <a:gd name="connsiteX2" fmla="*/ 163892 w 295824"/>
                      <a:gd name="connsiteY2" fmla="*/ 83549 h 250040"/>
                      <a:gd name="connsiteX3" fmla="*/ 105334 w 295824"/>
                      <a:gd name="connsiteY3" fmla="*/ 115080 h 250040"/>
                      <a:gd name="connsiteX4" fmla="*/ 6236 w 295824"/>
                      <a:gd name="connsiteY4" fmla="*/ 187151 h 250040"/>
                      <a:gd name="connsiteX5" fmla="*/ 15245 w 295824"/>
                      <a:gd name="connsiteY5" fmla="*/ 241205 h 250040"/>
                      <a:gd name="connsiteX6" fmla="*/ 55785 w 295824"/>
                      <a:gd name="connsiteY6" fmla="*/ 241205 h 250040"/>
                      <a:gd name="connsiteX7" fmla="*/ 109838 w 295824"/>
                      <a:gd name="connsiteY7" fmla="*/ 155620 h 250040"/>
                      <a:gd name="connsiteX8" fmla="*/ 159387 w 295824"/>
                      <a:gd name="connsiteY8" fmla="*/ 128594 h 250040"/>
                      <a:gd name="connsiteX9" fmla="*/ 258485 w 295824"/>
                      <a:gd name="connsiteY9" fmla="*/ 155620 h 250040"/>
                      <a:gd name="connsiteX10" fmla="*/ 267494 w 295824"/>
                      <a:gd name="connsiteY10" fmla="*/ 79045 h 250040"/>
                      <a:gd name="connsiteX11" fmla="*/ 294520 w 295824"/>
                      <a:gd name="connsiteY11" fmla="*/ 6974 h 250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95824" h="250040">
                        <a:moveTo>
                          <a:pt x="294520" y="6974"/>
                        </a:moveTo>
                        <a:cubicBezTo>
                          <a:pt x="287013" y="-4287"/>
                          <a:pt x="244220" y="-1284"/>
                          <a:pt x="222449" y="11478"/>
                        </a:cubicBezTo>
                        <a:cubicBezTo>
                          <a:pt x="200678" y="24240"/>
                          <a:pt x="183411" y="66282"/>
                          <a:pt x="163892" y="83549"/>
                        </a:cubicBezTo>
                        <a:cubicBezTo>
                          <a:pt x="144373" y="100816"/>
                          <a:pt x="131610" y="97813"/>
                          <a:pt x="105334" y="115080"/>
                        </a:cubicBezTo>
                        <a:cubicBezTo>
                          <a:pt x="79058" y="132347"/>
                          <a:pt x="21251" y="166130"/>
                          <a:pt x="6236" y="187151"/>
                        </a:cubicBezTo>
                        <a:cubicBezTo>
                          <a:pt x="-8779" y="208172"/>
                          <a:pt x="6987" y="232196"/>
                          <a:pt x="15245" y="241205"/>
                        </a:cubicBezTo>
                        <a:cubicBezTo>
                          <a:pt x="23503" y="250214"/>
                          <a:pt x="40020" y="255469"/>
                          <a:pt x="55785" y="241205"/>
                        </a:cubicBezTo>
                        <a:cubicBezTo>
                          <a:pt x="71550" y="226941"/>
                          <a:pt x="92571" y="174389"/>
                          <a:pt x="109838" y="155620"/>
                        </a:cubicBezTo>
                        <a:cubicBezTo>
                          <a:pt x="127105" y="136851"/>
                          <a:pt x="134613" y="128594"/>
                          <a:pt x="159387" y="128594"/>
                        </a:cubicBezTo>
                        <a:cubicBezTo>
                          <a:pt x="184161" y="128594"/>
                          <a:pt x="240467" y="163878"/>
                          <a:pt x="258485" y="155620"/>
                        </a:cubicBezTo>
                        <a:cubicBezTo>
                          <a:pt x="276503" y="147362"/>
                          <a:pt x="259987" y="100816"/>
                          <a:pt x="267494" y="79045"/>
                        </a:cubicBezTo>
                        <a:cubicBezTo>
                          <a:pt x="275001" y="57274"/>
                          <a:pt x="302027" y="18235"/>
                          <a:pt x="294520" y="6974"/>
                        </a:cubicBezTo>
                        <a:close/>
                      </a:path>
                    </a:pathLst>
                  </a:custGeom>
                  <a:noFill/>
                  <a:ln w="9525">
                    <a:solidFill>
                      <a:schemeClr val="bg1"/>
                    </a:solidFill>
                    <a:prstDash val="sysDot"/>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9" name="Freeform 158">
                    <a:extLst>
                      <a:ext uri="{FF2B5EF4-FFF2-40B4-BE49-F238E27FC236}">
                        <a16:creationId xmlns:a16="http://schemas.microsoft.com/office/drawing/2014/main" id="{F981C269-ACB3-4D4C-A73F-90E39AAE7046}"/>
                      </a:ext>
                    </a:extLst>
                  </p:cNvPr>
                  <p:cNvSpPr/>
                  <p:nvPr/>
                </p:nvSpPr>
                <p:spPr>
                  <a:xfrm>
                    <a:off x="3427410" y="10752079"/>
                    <a:ext cx="122500" cy="82984"/>
                  </a:xfrm>
                  <a:custGeom>
                    <a:avLst/>
                    <a:gdLst>
                      <a:gd name="connsiteX0" fmla="*/ 122084 w 122500"/>
                      <a:gd name="connsiteY0" fmla="*/ 13517 h 82984"/>
                      <a:gd name="connsiteX1" fmla="*/ 45508 w 122500"/>
                      <a:gd name="connsiteY1" fmla="*/ 4508 h 82984"/>
                      <a:gd name="connsiteX2" fmla="*/ 464 w 122500"/>
                      <a:gd name="connsiteY2" fmla="*/ 67570 h 82984"/>
                      <a:gd name="connsiteX3" fmla="*/ 72535 w 122500"/>
                      <a:gd name="connsiteY3" fmla="*/ 81084 h 82984"/>
                      <a:gd name="connsiteX4" fmla="*/ 122084 w 122500"/>
                      <a:gd name="connsiteY4" fmla="*/ 13517 h 829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500" h="82984">
                        <a:moveTo>
                          <a:pt x="122084" y="13517"/>
                        </a:moveTo>
                        <a:cubicBezTo>
                          <a:pt x="117579" y="754"/>
                          <a:pt x="65778" y="-4501"/>
                          <a:pt x="45508" y="4508"/>
                        </a:cubicBezTo>
                        <a:cubicBezTo>
                          <a:pt x="25238" y="13517"/>
                          <a:pt x="-4041" y="54807"/>
                          <a:pt x="464" y="67570"/>
                        </a:cubicBezTo>
                        <a:cubicBezTo>
                          <a:pt x="4968" y="80333"/>
                          <a:pt x="51514" y="86339"/>
                          <a:pt x="72535" y="81084"/>
                        </a:cubicBezTo>
                        <a:cubicBezTo>
                          <a:pt x="93556" y="75829"/>
                          <a:pt x="126589" y="26280"/>
                          <a:pt x="122084" y="13517"/>
                        </a:cubicBezTo>
                        <a:close/>
                      </a:path>
                    </a:pathLst>
                  </a:custGeom>
                  <a:noFill/>
                  <a:ln w="9525">
                    <a:solidFill>
                      <a:schemeClr val="bg1"/>
                    </a:solidFill>
                    <a:prstDash val="sysDot"/>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0" name="Freeform 159">
                    <a:extLst>
                      <a:ext uri="{FF2B5EF4-FFF2-40B4-BE49-F238E27FC236}">
                        <a16:creationId xmlns:a16="http://schemas.microsoft.com/office/drawing/2014/main" id="{58CB5232-D427-6244-9514-41DB27356A4F}"/>
                      </a:ext>
                    </a:extLst>
                  </p:cNvPr>
                  <p:cNvSpPr/>
                  <p:nvPr/>
                </p:nvSpPr>
                <p:spPr>
                  <a:xfrm>
                    <a:off x="3269798" y="10985819"/>
                    <a:ext cx="383297" cy="147735"/>
                  </a:xfrm>
                  <a:custGeom>
                    <a:avLst/>
                    <a:gdLst>
                      <a:gd name="connsiteX0" fmla="*/ 383297 w 383297"/>
                      <a:gd name="connsiteY0" fmla="*/ 18512 h 147735"/>
                      <a:gd name="connsiteX1" fmla="*/ 288704 w 383297"/>
                      <a:gd name="connsiteY1" fmla="*/ 59052 h 147735"/>
                      <a:gd name="connsiteX2" fmla="*/ 270686 w 383297"/>
                      <a:gd name="connsiteY2" fmla="*/ 131123 h 147735"/>
                      <a:gd name="connsiteX3" fmla="*/ 221137 w 383297"/>
                      <a:gd name="connsiteY3" fmla="*/ 144636 h 147735"/>
                      <a:gd name="connsiteX4" fmla="*/ 207624 w 383297"/>
                      <a:gd name="connsiteY4" fmla="*/ 86079 h 147735"/>
                      <a:gd name="connsiteX5" fmla="*/ 162579 w 383297"/>
                      <a:gd name="connsiteY5" fmla="*/ 68061 h 147735"/>
                      <a:gd name="connsiteX6" fmla="*/ 108526 w 383297"/>
                      <a:gd name="connsiteY6" fmla="*/ 72565 h 147735"/>
                      <a:gd name="connsiteX7" fmla="*/ 13933 w 383297"/>
                      <a:gd name="connsiteY7" fmla="*/ 68061 h 147735"/>
                      <a:gd name="connsiteX8" fmla="*/ 9429 w 383297"/>
                      <a:gd name="connsiteY8" fmla="*/ 27521 h 147735"/>
                      <a:gd name="connsiteX9" fmla="*/ 99517 w 383297"/>
                      <a:gd name="connsiteY9" fmla="*/ 32025 h 147735"/>
                      <a:gd name="connsiteX10" fmla="*/ 189606 w 383297"/>
                      <a:gd name="connsiteY10" fmla="*/ 14008 h 147735"/>
                      <a:gd name="connsiteX11" fmla="*/ 288704 w 383297"/>
                      <a:gd name="connsiteY11" fmla="*/ 494 h 147735"/>
                      <a:gd name="connsiteX12" fmla="*/ 383297 w 383297"/>
                      <a:gd name="connsiteY12" fmla="*/ 18512 h 147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3297" h="147735">
                        <a:moveTo>
                          <a:pt x="383297" y="18512"/>
                        </a:moveTo>
                        <a:cubicBezTo>
                          <a:pt x="383297" y="28272"/>
                          <a:pt x="307472" y="40284"/>
                          <a:pt x="288704" y="59052"/>
                        </a:cubicBezTo>
                        <a:cubicBezTo>
                          <a:pt x="269936" y="77820"/>
                          <a:pt x="281947" y="116859"/>
                          <a:pt x="270686" y="131123"/>
                        </a:cubicBezTo>
                        <a:cubicBezTo>
                          <a:pt x="259425" y="145387"/>
                          <a:pt x="231647" y="152143"/>
                          <a:pt x="221137" y="144636"/>
                        </a:cubicBezTo>
                        <a:cubicBezTo>
                          <a:pt x="210627" y="137129"/>
                          <a:pt x="217384" y="98841"/>
                          <a:pt x="207624" y="86079"/>
                        </a:cubicBezTo>
                        <a:cubicBezTo>
                          <a:pt x="197864" y="73317"/>
                          <a:pt x="179095" y="70313"/>
                          <a:pt x="162579" y="68061"/>
                        </a:cubicBezTo>
                        <a:cubicBezTo>
                          <a:pt x="146063" y="65809"/>
                          <a:pt x="133300" y="72565"/>
                          <a:pt x="108526" y="72565"/>
                        </a:cubicBezTo>
                        <a:cubicBezTo>
                          <a:pt x="83752" y="72565"/>
                          <a:pt x="30449" y="75568"/>
                          <a:pt x="13933" y="68061"/>
                        </a:cubicBezTo>
                        <a:cubicBezTo>
                          <a:pt x="-2583" y="60554"/>
                          <a:pt x="-4835" y="33527"/>
                          <a:pt x="9429" y="27521"/>
                        </a:cubicBezTo>
                        <a:cubicBezTo>
                          <a:pt x="23693" y="21515"/>
                          <a:pt x="69488" y="34277"/>
                          <a:pt x="99517" y="32025"/>
                        </a:cubicBezTo>
                        <a:cubicBezTo>
                          <a:pt x="129546" y="29773"/>
                          <a:pt x="158075" y="19263"/>
                          <a:pt x="189606" y="14008"/>
                        </a:cubicBezTo>
                        <a:cubicBezTo>
                          <a:pt x="221137" y="8753"/>
                          <a:pt x="256422" y="3497"/>
                          <a:pt x="288704" y="494"/>
                        </a:cubicBezTo>
                        <a:cubicBezTo>
                          <a:pt x="320986" y="-2509"/>
                          <a:pt x="383297" y="8752"/>
                          <a:pt x="383297" y="18512"/>
                        </a:cubicBezTo>
                        <a:close/>
                      </a:path>
                    </a:pathLst>
                  </a:custGeom>
                  <a:noFill/>
                  <a:ln w="9525">
                    <a:solidFill>
                      <a:schemeClr val="bg1"/>
                    </a:solidFill>
                    <a:prstDash val="sysDot"/>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1" name="Freeform 160">
                    <a:extLst>
                      <a:ext uri="{FF2B5EF4-FFF2-40B4-BE49-F238E27FC236}">
                        <a16:creationId xmlns:a16="http://schemas.microsoft.com/office/drawing/2014/main" id="{517C0283-9741-D043-978A-63B75D1756DD}"/>
                      </a:ext>
                    </a:extLst>
                  </p:cNvPr>
                  <p:cNvSpPr/>
                  <p:nvPr/>
                </p:nvSpPr>
                <p:spPr>
                  <a:xfrm>
                    <a:off x="3240796" y="10904745"/>
                    <a:ext cx="65198" cy="60128"/>
                  </a:xfrm>
                  <a:custGeom>
                    <a:avLst/>
                    <a:gdLst>
                      <a:gd name="connsiteX0" fmla="*/ 55297 w 65198"/>
                      <a:gd name="connsiteY0" fmla="*/ 55296 h 60128"/>
                      <a:gd name="connsiteX1" fmla="*/ 8 w 65198"/>
                      <a:gd name="connsiteY1" fmla="*/ 51043 h 60128"/>
                      <a:gd name="connsiteX2" fmla="*/ 59550 w 65198"/>
                      <a:gd name="connsiteY2" fmla="*/ 7 h 60128"/>
                      <a:gd name="connsiteX3" fmla="*/ 55297 w 65198"/>
                      <a:gd name="connsiteY3" fmla="*/ 55296 h 60128"/>
                    </a:gdLst>
                    <a:ahLst/>
                    <a:cxnLst>
                      <a:cxn ang="0">
                        <a:pos x="connsiteX0" y="connsiteY0"/>
                      </a:cxn>
                      <a:cxn ang="0">
                        <a:pos x="connsiteX1" y="connsiteY1"/>
                      </a:cxn>
                      <a:cxn ang="0">
                        <a:pos x="connsiteX2" y="connsiteY2"/>
                      </a:cxn>
                      <a:cxn ang="0">
                        <a:pos x="connsiteX3" y="connsiteY3"/>
                      </a:cxn>
                    </a:cxnLst>
                    <a:rect l="l" t="t" r="r" b="b"/>
                    <a:pathLst>
                      <a:path w="65198" h="60128">
                        <a:moveTo>
                          <a:pt x="55297" y="55296"/>
                        </a:moveTo>
                        <a:cubicBezTo>
                          <a:pt x="45373" y="63802"/>
                          <a:pt x="-701" y="60258"/>
                          <a:pt x="8" y="51043"/>
                        </a:cubicBezTo>
                        <a:cubicBezTo>
                          <a:pt x="717" y="41828"/>
                          <a:pt x="49626" y="716"/>
                          <a:pt x="59550" y="7"/>
                        </a:cubicBezTo>
                        <a:cubicBezTo>
                          <a:pt x="69474" y="-702"/>
                          <a:pt x="65221" y="46790"/>
                          <a:pt x="55297" y="55296"/>
                        </a:cubicBezTo>
                        <a:close/>
                      </a:path>
                    </a:pathLst>
                  </a:custGeom>
                  <a:noFill/>
                  <a:ln w="9525">
                    <a:solidFill>
                      <a:schemeClr val="bg1"/>
                    </a:solidFill>
                    <a:prstDash val="sysDot"/>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172" name="直線コネクタ 183">
                  <a:extLst>
                    <a:ext uri="{FF2B5EF4-FFF2-40B4-BE49-F238E27FC236}">
                      <a16:creationId xmlns:a16="http://schemas.microsoft.com/office/drawing/2014/main" id="{7E23DEBE-FEFD-2140-B235-5F058BE2975C}"/>
                    </a:ext>
                  </a:extLst>
                </p:cNvPr>
                <p:cNvCxnSpPr>
                  <a:cxnSpLocks/>
                </p:cNvCxnSpPr>
                <p:nvPr/>
              </p:nvCxnSpPr>
              <p:spPr>
                <a:xfrm>
                  <a:off x="3542472" y="11347132"/>
                  <a:ext cx="612894" cy="0"/>
                </a:xfrm>
                <a:prstGeom prst="line">
                  <a:avLst/>
                </a:prstGeom>
                <a:ln w="50800">
                  <a:solidFill>
                    <a:schemeClr val="bg1"/>
                  </a:solidFill>
                </a:ln>
              </p:spPr>
              <p:style>
                <a:lnRef idx="2">
                  <a:schemeClr val="accent1"/>
                </a:lnRef>
                <a:fillRef idx="0">
                  <a:schemeClr val="accent1"/>
                </a:fillRef>
                <a:effectRef idx="1">
                  <a:schemeClr val="accent1"/>
                </a:effectRef>
                <a:fontRef idx="minor">
                  <a:schemeClr val="tx1"/>
                </a:fontRef>
              </p:style>
            </p:cxnSp>
          </p:grpSp>
          <p:grpSp>
            <p:nvGrpSpPr>
              <p:cNvPr id="183" name="Group 182">
                <a:extLst>
                  <a:ext uri="{FF2B5EF4-FFF2-40B4-BE49-F238E27FC236}">
                    <a16:creationId xmlns:a16="http://schemas.microsoft.com/office/drawing/2014/main" id="{0E3AC632-174D-6A4A-9D48-2766CCDFBB07}"/>
                  </a:ext>
                </a:extLst>
              </p:cNvPr>
              <p:cNvGrpSpPr>
                <a:grpSpLocks noChangeAspect="1"/>
              </p:cNvGrpSpPr>
              <p:nvPr/>
            </p:nvGrpSpPr>
            <p:grpSpPr>
              <a:xfrm>
                <a:off x="11045947" y="5748522"/>
                <a:ext cx="3110541" cy="3240000"/>
                <a:chOff x="8129380" y="9365526"/>
                <a:chExt cx="1859354" cy="1936740"/>
              </a:xfrm>
            </p:grpSpPr>
            <p:pic>
              <p:nvPicPr>
                <p:cNvPr id="178" name="Picture 177">
                  <a:extLst>
                    <a:ext uri="{FF2B5EF4-FFF2-40B4-BE49-F238E27FC236}">
                      <a16:creationId xmlns:a16="http://schemas.microsoft.com/office/drawing/2014/main" id="{E8F59134-75C9-0645-9199-955A8D1938F3}"/>
                    </a:ext>
                  </a:extLst>
                </p:cNvPr>
                <p:cNvPicPr>
                  <a:picLocks noChangeAspect="1"/>
                </p:cNvPicPr>
                <p:nvPr/>
              </p:nvPicPr>
              <p:blipFill rotWithShape="1">
                <a:blip r:embed="rId15" cstate="print">
                  <a:extLst>
                    <a:ext uri="{BEBA8EAE-BF5A-486C-A8C5-ECC9F3942E4B}">
                      <a14:imgProps xmlns:a14="http://schemas.microsoft.com/office/drawing/2010/main">
                        <a14:imgLayer r:embed="rId16">
                          <a14:imgEffect>
                            <a14:brightnessContrast bright="20000"/>
                          </a14:imgEffect>
                        </a14:imgLayer>
                      </a14:imgProps>
                    </a:ext>
                    <a:ext uri="{28A0092B-C50C-407E-A947-70E740481C1C}">
                      <a14:useLocalDpi xmlns:a14="http://schemas.microsoft.com/office/drawing/2010/main"/>
                    </a:ext>
                  </a:extLst>
                </a:blip>
                <a:srcRect/>
                <a:stretch/>
              </p:blipFill>
              <p:spPr>
                <a:xfrm>
                  <a:off x="8129380" y="9365526"/>
                  <a:ext cx="1859354" cy="1936740"/>
                </a:xfrm>
                <a:prstGeom prst="rect">
                  <a:avLst/>
                </a:prstGeom>
              </p:spPr>
            </p:pic>
            <p:cxnSp>
              <p:nvCxnSpPr>
                <p:cNvPr id="179" name="直線コネクタ 183">
                  <a:extLst>
                    <a:ext uri="{FF2B5EF4-FFF2-40B4-BE49-F238E27FC236}">
                      <a16:creationId xmlns:a16="http://schemas.microsoft.com/office/drawing/2014/main" id="{B6A9AFC4-C6A6-CC4E-A3FD-5C26BF4A7890}"/>
                    </a:ext>
                  </a:extLst>
                </p:cNvPr>
                <p:cNvCxnSpPr>
                  <a:cxnSpLocks/>
                </p:cNvCxnSpPr>
                <p:nvPr/>
              </p:nvCxnSpPr>
              <p:spPr>
                <a:xfrm>
                  <a:off x="9409539" y="11204432"/>
                  <a:ext cx="504000" cy="0"/>
                </a:xfrm>
                <a:prstGeom prst="line">
                  <a:avLst/>
                </a:prstGeom>
                <a:ln w="50800">
                  <a:solidFill>
                    <a:schemeClr val="bg1"/>
                  </a:solidFill>
                </a:ln>
              </p:spPr>
              <p:style>
                <a:lnRef idx="2">
                  <a:schemeClr val="accent1"/>
                </a:lnRef>
                <a:fillRef idx="0">
                  <a:schemeClr val="accent1"/>
                </a:fillRef>
                <a:effectRef idx="1">
                  <a:schemeClr val="accent1"/>
                </a:effectRef>
                <a:fontRef idx="minor">
                  <a:schemeClr val="tx1"/>
                </a:fontRef>
              </p:style>
            </p:cxnSp>
          </p:grpSp>
          <p:grpSp>
            <p:nvGrpSpPr>
              <p:cNvPr id="182" name="Group 181">
                <a:extLst>
                  <a:ext uri="{FF2B5EF4-FFF2-40B4-BE49-F238E27FC236}">
                    <a16:creationId xmlns:a16="http://schemas.microsoft.com/office/drawing/2014/main" id="{566C5CC1-33B8-9048-9D2C-639008A3C6B8}"/>
                  </a:ext>
                </a:extLst>
              </p:cNvPr>
              <p:cNvGrpSpPr>
                <a:grpSpLocks noChangeAspect="1"/>
              </p:cNvGrpSpPr>
              <p:nvPr/>
            </p:nvGrpSpPr>
            <p:grpSpPr>
              <a:xfrm>
                <a:off x="7909638" y="5742379"/>
                <a:ext cx="3118988" cy="3240000"/>
                <a:chOff x="8084666" y="11710324"/>
                <a:chExt cx="1868040" cy="1940517"/>
              </a:xfrm>
            </p:grpSpPr>
            <p:pic>
              <p:nvPicPr>
                <p:cNvPr id="176" name="Picture 175">
                  <a:extLst>
                    <a:ext uri="{FF2B5EF4-FFF2-40B4-BE49-F238E27FC236}">
                      <a16:creationId xmlns:a16="http://schemas.microsoft.com/office/drawing/2014/main" id="{0BFB9078-4836-4E4D-8BCC-0B168F9D80C6}"/>
                    </a:ext>
                  </a:extLst>
                </p:cNvPr>
                <p:cNvPicPr>
                  <a:picLocks noChangeAspect="1"/>
                </p:cNvPicPr>
                <p:nvPr/>
              </p:nvPicPr>
              <p:blipFill rotWithShape="1">
                <a:blip r:embed="rId17" cstate="print">
                  <a:alphaModFix/>
                  <a:extLst>
                    <a:ext uri="{BEBA8EAE-BF5A-486C-A8C5-ECC9F3942E4B}">
                      <a14:imgProps xmlns:a14="http://schemas.microsoft.com/office/drawing/2010/main">
                        <a14:imgLayer r:embed="rId18">
                          <a14:imgEffect>
                            <a14:brightnessContrast bright="20000"/>
                          </a14:imgEffect>
                        </a14:imgLayer>
                      </a14:imgProps>
                    </a:ext>
                    <a:ext uri="{28A0092B-C50C-407E-A947-70E740481C1C}">
                      <a14:useLocalDpi xmlns:a14="http://schemas.microsoft.com/office/drawing/2010/main"/>
                    </a:ext>
                  </a:extLst>
                </a:blip>
                <a:srcRect/>
                <a:stretch/>
              </p:blipFill>
              <p:spPr>
                <a:xfrm>
                  <a:off x="8084666" y="11710324"/>
                  <a:ext cx="1868040" cy="1940517"/>
                </a:xfrm>
                <a:prstGeom prst="rect">
                  <a:avLst/>
                </a:prstGeom>
              </p:spPr>
            </p:pic>
            <p:cxnSp>
              <p:nvCxnSpPr>
                <p:cNvPr id="181" name="直線コネクタ 183">
                  <a:extLst>
                    <a:ext uri="{FF2B5EF4-FFF2-40B4-BE49-F238E27FC236}">
                      <a16:creationId xmlns:a16="http://schemas.microsoft.com/office/drawing/2014/main" id="{E41913E6-3AD6-2B45-957F-4D455C6B0014}"/>
                    </a:ext>
                  </a:extLst>
                </p:cNvPr>
                <p:cNvCxnSpPr>
                  <a:cxnSpLocks/>
                </p:cNvCxnSpPr>
                <p:nvPr/>
              </p:nvCxnSpPr>
              <p:spPr>
                <a:xfrm>
                  <a:off x="9343633" y="13548263"/>
                  <a:ext cx="504000" cy="0"/>
                </a:xfrm>
                <a:prstGeom prst="line">
                  <a:avLst/>
                </a:prstGeom>
                <a:ln w="50800">
                  <a:solidFill>
                    <a:schemeClr val="bg1"/>
                  </a:solidFill>
                </a:ln>
              </p:spPr>
              <p:style>
                <a:lnRef idx="2">
                  <a:schemeClr val="accent1"/>
                </a:lnRef>
                <a:fillRef idx="0">
                  <a:schemeClr val="accent1"/>
                </a:fillRef>
                <a:effectRef idx="1">
                  <a:schemeClr val="accent1"/>
                </a:effectRef>
                <a:fontRef idx="minor">
                  <a:schemeClr val="tx1"/>
                </a:fontRef>
              </p:style>
            </p:cxnSp>
          </p:grpSp>
          <p:sp>
            <p:nvSpPr>
              <p:cNvPr id="184" name="TextBox 183">
                <a:extLst>
                  <a:ext uri="{FF2B5EF4-FFF2-40B4-BE49-F238E27FC236}">
                    <a16:creationId xmlns:a16="http://schemas.microsoft.com/office/drawing/2014/main" id="{4036CE4E-9463-9348-B944-1FDD65914887}"/>
                  </a:ext>
                </a:extLst>
              </p:cNvPr>
              <p:cNvSpPr txBox="1"/>
              <p:nvPr/>
            </p:nvSpPr>
            <p:spPr>
              <a:xfrm>
                <a:off x="1612244" y="5749883"/>
                <a:ext cx="966931" cy="369332"/>
              </a:xfrm>
              <a:prstGeom prst="rect">
                <a:avLst/>
              </a:prstGeom>
              <a:noFill/>
            </p:spPr>
            <p:txBody>
              <a:bodyPr wrap="none" rtlCol="0">
                <a:spAutoFit/>
              </a:bodyPr>
              <a:lstStyle/>
              <a:p>
                <a:r>
                  <a:rPr lang="en-US" sz="1800" dirty="0">
                    <a:solidFill>
                      <a:schemeClr val="bg1"/>
                    </a:solidFill>
                    <a:latin typeface="Arial" panose="020B0604020202020204" pitchFamily="34" charset="0"/>
                    <a:cs typeface="Arial" panose="020B0604020202020204" pitchFamily="34" charset="0"/>
                  </a:rPr>
                  <a:t>Merged</a:t>
                </a:r>
              </a:p>
            </p:txBody>
          </p:sp>
          <p:sp>
            <p:nvSpPr>
              <p:cNvPr id="185" name="TextBox 184">
                <a:extLst>
                  <a:ext uri="{FF2B5EF4-FFF2-40B4-BE49-F238E27FC236}">
                    <a16:creationId xmlns:a16="http://schemas.microsoft.com/office/drawing/2014/main" id="{FA4FA0A8-E992-DE4F-BEDB-D2549EE5B7FD}"/>
                  </a:ext>
                </a:extLst>
              </p:cNvPr>
              <p:cNvSpPr txBox="1"/>
              <p:nvPr/>
            </p:nvSpPr>
            <p:spPr>
              <a:xfrm>
                <a:off x="4738751" y="5764681"/>
                <a:ext cx="774571" cy="369332"/>
              </a:xfrm>
              <a:prstGeom prst="rect">
                <a:avLst/>
              </a:prstGeom>
              <a:noFill/>
            </p:spPr>
            <p:txBody>
              <a:bodyPr wrap="none" rtlCol="0">
                <a:spAutoFit/>
              </a:bodyPr>
              <a:lstStyle/>
              <a:p>
                <a:r>
                  <a:rPr lang="en-US" sz="1800" i="1" dirty="0">
                    <a:solidFill>
                      <a:schemeClr val="bg1"/>
                    </a:solidFill>
                    <a:latin typeface="Arial" panose="020B0604020202020204" pitchFamily="34" charset="0"/>
                    <a:cs typeface="Arial" panose="020B0604020202020204" pitchFamily="34" charset="0"/>
                  </a:rPr>
                  <a:t>Ptch1</a:t>
                </a:r>
              </a:p>
            </p:txBody>
          </p:sp>
          <p:sp>
            <p:nvSpPr>
              <p:cNvPr id="186" name="TextBox 185">
                <a:extLst>
                  <a:ext uri="{FF2B5EF4-FFF2-40B4-BE49-F238E27FC236}">
                    <a16:creationId xmlns:a16="http://schemas.microsoft.com/office/drawing/2014/main" id="{04BE4559-11D2-2E47-BC4E-1EAD97D236E6}"/>
                  </a:ext>
                </a:extLst>
              </p:cNvPr>
              <p:cNvSpPr txBox="1"/>
              <p:nvPr/>
            </p:nvSpPr>
            <p:spPr>
              <a:xfrm>
                <a:off x="11011073" y="5764681"/>
                <a:ext cx="774571" cy="369332"/>
              </a:xfrm>
              <a:prstGeom prst="rect">
                <a:avLst/>
              </a:prstGeom>
              <a:noFill/>
            </p:spPr>
            <p:txBody>
              <a:bodyPr wrap="none" rtlCol="0">
                <a:spAutoFit/>
              </a:bodyPr>
              <a:lstStyle/>
              <a:p>
                <a:r>
                  <a:rPr lang="en-US" sz="1800" i="1" dirty="0">
                    <a:solidFill>
                      <a:schemeClr val="bg1"/>
                    </a:solidFill>
                    <a:latin typeface="Arial" panose="020B0604020202020204" pitchFamily="34" charset="0"/>
                    <a:cs typeface="Arial" panose="020B0604020202020204" pitchFamily="34" charset="0"/>
                  </a:rPr>
                  <a:t>Ptch1</a:t>
                </a:r>
              </a:p>
            </p:txBody>
          </p:sp>
          <p:sp>
            <p:nvSpPr>
              <p:cNvPr id="187" name="TextBox 186">
                <a:extLst>
                  <a:ext uri="{FF2B5EF4-FFF2-40B4-BE49-F238E27FC236}">
                    <a16:creationId xmlns:a16="http://schemas.microsoft.com/office/drawing/2014/main" id="{8B7F3945-18C0-3545-A44A-0B02E00A3479}"/>
                  </a:ext>
                </a:extLst>
              </p:cNvPr>
              <p:cNvSpPr txBox="1"/>
              <p:nvPr/>
            </p:nvSpPr>
            <p:spPr>
              <a:xfrm>
                <a:off x="7891137" y="5748069"/>
                <a:ext cx="966931" cy="369332"/>
              </a:xfrm>
              <a:prstGeom prst="rect">
                <a:avLst/>
              </a:prstGeom>
              <a:noFill/>
            </p:spPr>
            <p:txBody>
              <a:bodyPr wrap="none" rtlCol="0">
                <a:spAutoFit/>
              </a:bodyPr>
              <a:lstStyle/>
              <a:p>
                <a:r>
                  <a:rPr lang="en-US" sz="1800" dirty="0">
                    <a:solidFill>
                      <a:schemeClr val="bg1"/>
                    </a:solidFill>
                    <a:latin typeface="Arial" panose="020B0604020202020204" pitchFamily="34" charset="0"/>
                    <a:cs typeface="Arial" panose="020B0604020202020204" pitchFamily="34" charset="0"/>
                  </a:rPr>
                  <a:t>Merged</a:t>
                </a:r>
              </a:p>
            </p:txBody>
          </p:sp>
          <p:grpSp>
            <p:nvGrpSpPr>
              <p:cNvPr id="194" name="Group 193">
                <a:extLst>
                  <a:ext uri="{FF2B5EF4-FFF2-40B4-BE49-F238E27FC236}">
                    <a16:creationId xmlns:a16="http://schemas.microsoft.com/office/drawing/2014/main" id="{37E4B368-5776-EC4F-BCD4-5ED883AA330B}"/>
                  </a:ext>
                </a:extLst>
              </p:cNvPr>
              <p:cNvGrpSpPr/>
              <p:nvPr/>
            </p:nvGrpSpPr>
            <p:grpSpPr>
              <a:xfrm>
                <a:off x="8930329" y="5925485"/>
                <a:ext cx="1910115" cy="2796827"/>
                <a:chOff x="9023537" y="5862912"/>
                <a:chExt cx="1910115" cy="2796827"/>
              </a:xfrm>
            </p:grpSpPr>
            <p:sp>
              <p:nvSpPr>
                <p:cNvPr id="189" name="Freeform 188">
                  <a:extLst>
                    <a:ext uri="{FF2B5EF4-FFF2-40B4-BE49-F238E27FC236}">
                      <a16:creationId xmlns:a16="http://schemas.microsoft.com/office/drawing/2014/main" id="{E95986C5-839B-EA4F-8B50-7CDA1FC901CD}"/>
                    </a:ext>
                  </a:extLst>
                </p:cNvPr>
                <p:cNvSpPr/>
                <p:nvPr/>
              </p:nvSpPr>
              <p:spPr>
                <a:xfrm>
                  <a:off x="9243695" y="5862912"/>
                  <a:ext cx="1689957" cy="2731681"/>
                </a:xfrm>
                <a:custGeom>
                  <a:avLst/>
                  <a:gdLst>
                    <a:gd name="connsiteX0" fmla="*/ 1678037 w 1689957"/>
                    <a:gd name="connsiteY0" fmla="*/ 1423 h 2738426"/>
                    <a:gd name="connsiteX1" fmla="*/ 1561305 w 1689957"/>
                    <a:gd name="connsiteY1" fmla="*/ 189491 h 2738426"/>
                    <a:gd name="connsiteX2" fmla="*/ 1502939 w 1689957"/>
                    <a:gd name="connsiteY2" fmla="*/ 325679 h 2738426"/>
                    <a:gd name="connsiteX3" fmla="*/ 1412148 w 1689957"/>
                    <a:gd name="connsiteY3" fmla="*/ 468351 h 2738426"/>
                    <a:gd name="connsiteX4" fmla="*/ 1379722 w 1689957"/>
                    <a:gd name="connsiteY4" fmla="*/ 533202 h 2738426"/>
                    <a:gd name="connsiteX5" fmla="*/ 1405663 w 1689957"/>
                    <a:gd name="connsiteY5" fmla="*/ 559142 h 2738426"/>
                    <a:gd name="connsiteX6" fmla="*/ 1295416 w 1689957"/>
                    <a:gd name="connsiteY6" fmla="*/ 714785 h 2738426"/>
                    <a:gd name="connsiteX7" fmla="*/ 1198139 w 1689957"/>
                    <a:gd name="connsiteY7" fmla="*/ 844487 h 2738426"/>
                    <a:gd name="connsiteX8" fmla="*/ 1139774 w 1689957"/>
                    <a:gd name="connsiteY8" fmla="*/ 928793 h 2738426"/>
                    <a:gd name="connsiteX9" fmla="*/ 1094378 w 1689957"/>
                    <a:gd name="connsiteY9" fmla="*/ 1026070 h 2738426"/>
                    <a:gd name="connsiteX10" fmla="*/ 1055467 w 1689957"/>
                    <a:gd name="connsiteY10" fmla="*/ 1064981 h 2738426"/>
                    <a:gd name="connsiteX11" fmla="*/ 1029527 w 1689957"/>
                    <a:gd name="connsiteY11" fmla="*/ 1142802 h 2738426"/>
                    <a:gd name="connsiteX12" fmla="*/ 932250 w 1689957"/>
                    <a:gd name="connsiteY12" fmla="*/ 1304930 h 2738426"/>
                    <a:gd name="connsiteX13" fmla="*/ 867399 w 1689957"/>
                    <a:gd name="connsiteY13" fmla="*/ 1376266 h 2738426"/>
                    <a:gd name="connsiteX14" fmla="*/ 828488 w 1689957"/>
                    <a:gd name="connsiteY14" fmla="*/ 1486513 h 2738426"/>
                    <a:gd name="connsiteX15" fmla="*/ 757152 w 1689957"/>
                    <a:gd name="connsiteY15" fmla="*/ 1583789 h 2738426"/>
                    <a:gd name="connsiteX16" fmla="*/ 705271 w 1689957"/>
                    <a:gd name="connsiteY16" fmla="*/ 1635670 h 2738426"/>
                    <a:gd name="connsiteX17" fmla="*/ 828488 w 1689957"/>
                    <a:gd name="connsiteY17" fmla="*/ 1557849 h 2738426"/>
                    <a:gd name="connsiteX18" fmla="*/ 757152 w 1689957"/>
                    <a:gd name="connsiteY18" fmla="*/ 1700521 h 2738426"/>
                    <a:gd name="connsiteX19" fmla="*/ 679331 w 1689957"/>
                    <a:gd name="connsiteY19" fmla="*/ 1732947 h 2738426"/>
                    <a:gd name="connsiteX20" fmla="*/ 582054 w 1689957"/>
                    <a:gd name="connsiteY20" fmla="*/ 1830223 h 2738426"/>
                    <a:gd name="connsiteX21" fmla="*/ 510718 w 1689957"/>
                    <a:gd name="connsiteY21" fmla="*/ 1908045 h 2738426"/>
                    <a:gd name="connsiteX22" fmla="*/ 419927 w 1689957"/>
                    <a:gd name="connsiteY22" fmla="*/ 1946955 h 2738426"/>
                    <a:gd name="connsiteX23" fmla="*/ 400471 w 1689957"/>
                    <a:gd name="connsiteY23" fmla="*/ 1985866 h 2738426"/>
                    <a:gd name="connsiteX24" fmla="*/ 406957 w 1689957"/>
                    <a:gd name="connsiteY24" fmla="*/ 2057202 h 2738426"/>
                    <a:gd name="connsiteX25" fmla="*/ 368046 w 1689957"/>
                    <a:gd name="connsiteY25" fmla="*/ 2122053 h 2738426"/>
                    <a:gd name="connsiteX26" fmla="*/ 426412 w 1689957"/>
                    <a:gd name="connsiteY26" fmla="*/ 2115568 h 2738426"/>
                    <a:gd name="connsiteX27" fmla="*/ 413442 w 1689957"/>
                    <a:gd name="connsiteY27" fmla="*/ 2186904 h 2738426"/>
                    <a:gd name="connsiteX28" fmla="*/ 381016 w 1689957"/>
                    <a:gd name="connsiteY28" fmla="*/ 2264725 h 2738426"/>
                    <a:gd name="connsiteX29" fmla="*/ 309680 w 1689957"/>
                    <a:gd name="connsiteY29" fmla="*/ 2303636 h 2738426"/>
                    <a:gd name="connsiteX30" fmla="*/ 264284 w 1689957"/>
                    <a:gd name="connsiteY30" fmla="*/ 2355517 h 2738426"/>
                    <a:gd name="connsiteX31" fmla="*/ 205918 w 1689957"/>
                    <a:gd name="connsiteY31" fmla="*/ 2426853 h 2738426"/>
                    <a:gd name="connsiteX32" fmla="*/ 167008 w 1689957"/>
                    <a:gd name="connsiteY32" fmla="*/ 2485219 h 2738426"/>
                    <a:gd name="connsiteX33" fmla="*/ 95671 w 1689957"/>
                    <a:gd name="connsiteY33" fmla="*/ 2530615 h 2738426"/>
                    <a:gd name="connsiteX34" fmla="*/ 63246 w 1689957"/>
                    <a:gd name="connsiteY34" fmla="*/ 2576011 h 2738426"/>
                    <a:gd name="connsiteX35" fmla="*/ 11365 w 1689957"/>
                    <a:gd name="connsiteY35" fmla="*/ 2634376 h 2738426"/>
                    <a:gd name="connsiteX36" fmla="*/ 11365 w 1689957"/>
                    <a:gd name="connsiteY36" fmla="*/ 2679772 h 2738426"/>
                    <a:gd name="connsiteX37" fmla="*/ 134582 w 1689957"/>
                    <a:gd name="connsiteY37" fmla="*/ 2738138 h 2738426"/>
                    <a:gd name="connsiteX38" fmla="*/ 141067 w 1689957"/>
                    <a:gd name="connsiteY38" fmla="*/ 2653832 h 2738426"/>
                    <a:gd name="connsiteX39" fmla="*/ 147552 w 1689957"/>
                    <a:gd name="connsiteY39" fmla="*/ 2563040 h 2738426"/>
                    <a:gd name="connsiteX40" fmla="*/ 231859 w 1689957"/>
                    <a:gd name="connsiteY40" fmla="*/ 2478734 h 2738426"/>
                    <a:gd name="connsiteX41" fmla="*/ 296710 w 1689957"/>
                    <a:gd name="connsiteY41" fmla="*/ 2498189 h 2738426"/>
                    <a:gd name="connsiteX42" fmla="*/ 335620 w 1689957"/>
                    <a:gd name="connsiteY42" fmla="*/ 2537100 h 2738426"/>
                    <a:gd name="connsiteX43" fmla="*/ 419927 w 1689957"/>
                    <a:gd name="connsiteY43" fmla="*/ 2446308 h 2738426"/>
                    <a:gd name="connsiteX44" fmla="*/ 517203 w 1689957"/>
                    <a:gd name="connsiteY44" fmla="*/ 2407398 h 2738426"/>
                    <a:gd name="connsiteX45" fmla="*/ 562599 w 1689957"/>
                    <a:gd name="connsiteY45" fmla="*/ 2329576 h 2738426"/>
                    <a:gd name="connsiteX46" fmla="*/ 627450 w 1689957"/>
                    <a:gd name="connsiteY46" fmla="*/ 2258240 h 2738426"/>
                    <a:gd name="connsiteX47" fmla="*/ 666361 w 1689957"/>
                    <a:gd name="connsiteY47" fmla="*/ 2219330 h 2738426"/>
                    <a:gd name="connsiteX48" fmla="*/ 685816 w 1689957"/>
                    <a:gd name="connsiteY48" fmla="*/ 2122053 h 2738426"/>
                    <a:gd name="connsiteX49" fmla="*/ 698786 w 1689957"/>
                    <a:gd name="connsiteY49" fmla="*/ 2083142 h 2738426"/>
                    <a:gd name="connsiteX50" fmla="*/ 607995 w 1689957"/>
                    <a:gd name="connsiteY50" fmla="*/ 2122053 h 2738426"/>
                    <a:gd name="connsiteX51" fmla="*/ 549629 w 1689957"/>
                    <a:gd name="connsiteY51" fmla="*/ 2147993 h 2738426"/>
                    <a:gd name="connsiteX52" fmla="*/ 523688 w 1689957"/>
                    <a:gd name="connsiteY52" fmla="*/ 2076657 h 2738426"/>
                    <a:gd name="connsiteX53" fmla="*/ 569084 w 1689957"/>
                    <a:gd name="connsiteY53" fmla="*/ 1985866 h 2738426"/>
                    <a:gd name="connsiteX54" fmla="*/ 614480 w 1689957"/>
                    <a:gd name="connsiteY54" fmla="*/ 1979381 h 2738426"/>
                    <a:gd name="connsiteX55" fmla="*/ 659876 w 1689957"/>
                    <a:gd name="connsiteY55" fmla="*/ 2044232 h 2738426"/>
                    <a:gd name="connsiteX56" fmla="*/ 705271 w 1689957"/>
                    <a:gd name="connsiteY56" fmla="*/ 2057202 h 2738426"/>
                    <a:gd name="connsiteX57" fmla="*/ 789578 w 1689957"/>
                    <a:gd name="connsiteY57" fmla="*/ 1979381 h 2738426"/>
                    <a:gd name="connsiteX58" fmla="*/ 763637 w 1689957"/>
                    <a:gd name="connsiteY58" fmla="*/ 1908045 h 2738426"/>
                    <a:gd name="connsiteX59" fmla="*/ 666361 w 1689957"/>
                    <a:gd name="connsiteY59" fmla="*/ 1953440 h 2738426"/>
                    <a:gd name="connsiteX60" fmla="*/ 607995 w 1689957"/>
                    <a:gd name="connsiteY60" fmla="*/ 1946955 h 2738426"/>
                    <a:gd name="connsiteX61" fmla="*/ 601510 w 1689957"/>
                    <a:gd name="connsiteY61" fmla="*/ 1901559 h 2738426"/>
                    <a:gd name="connsiteX62" fmla="*/ 653391 w 1689957"/>
                    <a:gd name="connsiteY62" fmla="*/ 1830223 h 2738426"/>
                    <a:gd name="connsiteX63" fmla="*/ 718242 w 1689957"/>
                    <a:gd name="connsiteY63" fmla="*/ 1765372 h 2738426"/>
                    <a:gd name="connsiteX64" fmla="*/ 815518 w 1689957"/>
                    <a:gd name="connsiteY64" fmla="*/ 1668096 h 2738426"/>
                    <a:gd name="connsiteX65" fmla="*/ 873884 w 1689957"/>
                    <a:gd name="connsiteY65" fmla="*/ 1616215 h 2738426"/>
                    <a:gd name="connsiteX66" fmla="*/ 912795 w 1689957"/>
                    <a:gd name="connsiteY66" fmla="*/ 1551364 h 2738426"/>
                    <a:gd name="connsiteX67" fmla="*/ 1003586 w 1689957"/>
                    <a:gd name="connsiteY67" fmla="*/ 1557849 h 2738426"/>
                    <a:gd name="connsiteX68" fmla="*/ 1042497 w 1689957"/>
                    <a:gd name="connsiteY68" fmla="*/ 1616215 h 2738426"/>
                    <a:gd name="connsiteX69" fmla="*/ 1042497 w 1689957"/>
                    <a:gd name="connsiteY69" fmla="*/ 1661611 h 2738426"/>
                    <a:gd name="connsiteX70" fmla="*/ 1120318 w 1689957"/>
                    <a:gd name="connsiteY70" fmla="*/ 1648640 h 2738426"/>
                    <a:gd name="connsiteX71" fmla="*/ 1165714 w 1689957"/>
                    <a:gd name="connsiteY71" fmla="*/ 1609730 h 2738426"/>
                    <a:gd name="connsiteX72" fmla="*/ 1159229 w 1689957"/>
                    <a:gd name="connsiteY72" fmla="*/ 1525423 h 2738426"/>
                    <a:gd name="connsiteX73" fmla="*/ 1107348 w 1689957"/>
                    <a:gd name="connsiteY73" fmla="*/ 1492998 h 2738426"/>
                    <a:gd name="connsiteX74" fmla="*/ 1042497 w 1689957"/>
                    <a:gd name="connsiteY74" fmla="*/ 1499483 h 2738426"/>
                    <a:gd name="connsiteX75" fmla="*/ 964676 w 1689957"/>
                    <a:gd name="connsiteY75" fmla="*/ 1467057 h 2738426"/>
                    <a:gd name="connsiteX76" fmla="*/ 893339 w 1689957"/>
                    <a:gd name="connsiteY76" fmla="*/ 1480028 h 2738426"/>
                    <a:gd name="connsiteX77" fmla="*/ 945220 w 1689957"/>
                    <a:gd name="connsiteY77" fmla="*/ 1402206 h 2738426"/>
                    <a:gd name="connsiteX78" fmla="*/ 990616 w 1689957"/>
                    <a:gd name="connsiteY78" fmla="*/ 1298445 h 2738426"/>
                    <a:gd name="connsiteX79" fmla="*/ 1042497 w 1689957"/>
                    <a:gd name="connsiteY79" fmla="*/ 1227108 h 2738426"/>
                    <a:gd name="connsiteX80" fmla="*/ 1061952 w 1689957"/>
                    <a:gd name="connsiteY80" fmla="*/ 1162257 h 2738426"/>
                    <a:gd name="connsiteX81" fmla="*/ 1133288 w 1689957"/>
                    <a:gd name="connsiteY81" fmla="*/ 1116862 h 2738426"/>
                    <a:gd name="connsiteX82" fmla="*/ 1133288 w 1689957"/>
                    <a:gd name="connsiteY82" fmla="*/ 1045525 h 2738426"/>
                    <a:gd name="connsiteX83" fmla="*/ 1204625 w 1689957"/>
                    <a:gd name="connsiteY83" fmla="*/ 993645 h 2738426"/>
                    <a:gd name="connsiteX84" fmla="*/ 1224080 w 1689957"/>
                    <a:gd name="connsiteY84" fmla="*/ 909338 h 2738426"/>
                    <a:gd name="connsiteX85" fmla="*/ 1243535 w 1689957"/>
                    <a:gd name="connsiteY85" fmla="*/ 857457 h 2738426"/>
                    <a:gd name="connsiteX86" fmla="*/ 1308386 w 1689957"/>
                    <a:gd name="connsiteY86" fmla="*/ 805576 h 2738426"/>
                    <a:gd name="connsiteX87" fmla="*/ 1353782 w 1689957"/>
                    <a:gd name="connsiteY87" fmla="*/ 727755 h 2738426"/>
                    <a:gd name="connsiteX88" fmla="*/ 1386208 w 1689957"/>
                    <a:gd name="connsiteY88" fmla="*/ 669389 h 2738426"/>
                    <a:gd name="connsiteX89" fmla="*/ 1438088 w 1689957"/>
                    <a:gd name="connsiteY89" fmla="*/ 669389 h 2738426"/>
                    <a:gd name="connsiteX90" fmla="*/ 1444574 w 1689957"/>
                    <a:gd name="connsiteY90" fmla="*/ 598053 h 2738426"/>
                    <a:gd name="connsiteX91" fmla="*/ 1444574 w 1689957"/>
                    <a:gd name="connsiteY91" fmla="*/ 533202 h 2738426"/>
                    <a:gd name="connsiteX92" fmla="*/ 1496454 w 1689957"/>
                    <a:gd name="connsiteY92" fmla="*/ 461866 h 2738426"/>
                    <a:gd name="connsiteX93" fmla="*/ 1515910 w 1689957"/>
                    <a:gd name="connsiteY93" fmla="*/ 416470 h 2738426"/>
                    <a:gd name="connsiteX94" fmla="*/ 1528880 w 1689957"/>
                    <a:gd name="connsiteY94" fmla="*/ 332164 h 2738426"/>
                    <a:gd name="connsiteX95" fmla="*/ 1580761 w 1689957"/>
                    <a:gd name="connsiteY95" fmla="*/ 234887 h 2738426"/>
                    <a:gd name="connsiteX96" fmla="*/ 1626157 w 1689957"/>
                    <a:gd name="connsiteY96" fmla="*/ 163551 h 2738426"/>
                    <a:gd name="connsiteX97" fmla="*/ 1678037 w 1689957"/>
                    <a:gd name="connsiteY97" fmla="*/ 105185 h 2738426"/>
                    <a:gd name="connsiteX98" fmla="*/ 1678037 w 1689957"/>
                    <a:gd name="connsiteY98" fmla="*/ 1423 h 2738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1689957" h="2738426">
                      <a:moveTo>
                        <a:pt x="1678037" y="1423"/>
                      </a:moveTo>
                      <a:cubicBezTo>
                        <a:pt x="1658582" y="15474"/>
                        <a:pt x="1590488" y="135448"/>
                        <a:pt x="1561305" y="189491"/>
                      </a:cubicBezTo>
                      <a:cubicBezTo>
                        <a:pt x="1532122" y="243534"/>
                        <a:pt x="1527798" y="279202"/>
                        <a:pt x="1502939" y="325679"/>
                      </a:cubicBezTo>
                      <a:cubicBezTo>
                        <a:pt x="1478079" y="372156"/>
                        <a:pt x="1432684" y="433764"/>
                        <a:pt x="1412148" y="468351"/>
                      </a:cubicBezTo>
                      <a:cubicBezTo>
                        <a:pt x="1391612" y="502938"/>
                        <a:pt x="1379722" y="533202"/>
                        <a:pt x="1379722" y="533202"/>
                      </a:cubicBezTo>
                      <a:cubicBezTo>
                        <a:pt x="1378641" y="548334"/>
                        <a:pt x="1419714" y="528878"/>
                        <a:pt x="1405663" y="559142"/>
                      </a:cubicBezTo>
                      <a:cubicBezTo>
                        <a:pt x="1391612" y="589406"/>
                        <a:pt x="1330003" y="667228"/>
                        <a:pt x="1295416" y="714785"/>
                      </a:cubicBezTo>
                      <a:cubicBezTo>
                        <a:pt x="1260829" y="762342"/>
                        <a:pt x="1224079" y="808819"/>
                        <a:pt x="1198139" y="844487"/>
                      </a:cubicBezTo>
                      <a:cubicBezTo>
                        <a:pt x="1172199" y="880155"/>
                        <a:pt x="1157067" y="898529"/>
                        <a:pt x="1139774" y="928793"/>
                      </a:cubicBezTo>
                      <a:cubicBezTo>
                        <a:pt x="1122480" y="959057"/>
                        <a:pt x="1108429" y="1003372"/>
                        <a:pt x="1094378" y="1026070"/>
                      </a:cubicBezTo>
                      <a:cubicBezTo>
                        <a:pt x="1080327" y="1048768"/>
                        <a:pt x="1066276" y="1045526"/>
                        <a:pt x="1055467" y="1064981"/>
                      </a:cubicBezTo>
                      <a:cubicBezTo>
                        <a:pt x="1044658" y="1084436"/>
                        <a:pt x="1050063" y="1102811"/>
                        <a:pt x="1029527" y="1142802"/>
                      </a:cubicBezTo>
                      <a:cubicBezTo>
                        <a:pt x="1008991" y="1182793"/>
                        <a:pt x="959271" y="1266019"/>
                        <a:pt x="932250" y="1304930"/>
                      </a:cubicBezTo>
                      <a:cubicBezTo>
                        <a:pt x="905229" y="1343841"/>
                        <a:pt x="884693" y="1346002"/>
                        <a:pt x="867399" y="1376266"/>
                      </a:cubicBezTo>
                      <a:cubicBezTo>
                        <a:pt x="850105" y="1406530"/>
                        <a:pt x="846862" y="1451926"/>
                        <a:pt x="828488" y="1486513"/>
                      </a:cubicBezTo>
                      <a:cubicBezTo>
                        <a:pt x="810114" y="1521100"/>
                        <a:pt x="777688" y="1558930"/>
                        <a:pt x="757152" y="1583789"/>
                      </a:cubicBezTo>
                      <a:cubicBezTo>
                        <a:pt x="736616" y="1608648"/>
                        <a:pt x="693382" y="1639993"/>
                        <a:pt x="705271" y="1635670"/>
                      </a:cubicBezTo>
                      <a:cubicBezTo>
                        <a:pt x="717160" y="1631347"/>
                        <a:pt x="819841" y="1547040"/>
                        <a:pt x="828488" y="1557849"/>
                      </a:cubicBezTo>
                      <a:cubicBezTo>
                        <a:pt x="837135" y="1568658"/>
                        <a:pt x="782011" y="1671338"/>
                        <a:pt x="757152" y="1700521"/>
                      </a:cubicBezTo>
                      <a:cubicBezTo>
                        <a:pt x="732293" y="1729704"/>
                        <a:pt x="708514" y="1711330"/>
                        <a:pt x="679331" y="1732947"/>
                      </a:cubicBezTo>
                      <a:cubicBezTo>
                        <a:pt x="650148" y="1754564"/>
                        <a:pt x="610156" y="1801040"/>
                        <a:pt x="582054" y="1830223"/>
                      </a:cubicBezTo>
                      <a:cubicBezTo>
                        <a:pt x="553952" y="1859406"/>
                        <a:pt x="537739" y="1888590"/>
                        <a:pt x="510718" y="1908045"/>
                      </a:cubicBezTo>
                      <a:cubicBezTo>
                        <a:pt x="483697" y="1927500"/>
                        <a:pt x="438301" y="1933985"/>
                        <a:pt x="419927" y="1946955"/>
                      </a:cubicBezTo>
                      <a:cubicBezTo>
                        <a:pt x="401552" y="1959925"/>
                        <a:pt x="402633" y="1967492"/>
                        <a:pt x="400471" y="1985866"/>
                      </a:cubicBezTo>
                      <a:cubicBezTo>
                        <a:pt x="398309" y="2004240"/>
                        <a:pt x="412361" y="2034504"/>
                        <a:pt x="406957" y="2057202"/>
                      </a:cubicBezTo>
                      <a:cubicBezTo>
                        <a:pt x="401553" y="2079900"/>
                        <a:pt x="364803" y="2112325"/>
                        <a:pt x="368046" y="2122053"/>
                      </a:cubicBezTo>
                      <a:cubicBezTo>
                        <a:pt x="371289" y="2131781"/>
                        <a:pt x="418846" y="2104760"/>
                        <a:pt x="426412" y="2115568"/>
                      </a:cubicBezTo>
                      <a:cubicBezTo>
                        <a:pt x="433978" y="2126377"/>
                        <a:pt x="421008" y="2162045"/>
                        <a:pt x="413442" y="2186904"/>
                      </a:cubicBezTo>
                      <a:cubicBezTo>
                        <a:pt x="405876" y="2211764"/>
                        <a:pt x="398310" y="2245270"/>
                        <a:pt x="381016" y="2264725"/>
                      </a:cubicBezTo>
                      <a:cubicBezTo>
                        <a:pt x="363722" y="2284180"/>
                        <a:pt x="329135" y="2288504"/>
                        <a:pt x="309680" y="2303636"/>
                      </a:cubicBezTo>
                      <a:cubicBezTo>
                        <a:pt x="290225" y="2318768"/>
                        <a:pt x="281578" y="2334981"/>
                        <a:pt x="264284" y="2355517"/>
                      </a:cubicBezTo>
                      <a:cubicBezTo>
                        <a:pt x="246990" y="2376053"/>
                        <a:pt x="222131" y="2405236"/>
                        <a:pt x="205918" y="2426853"/>
                      </a:cubicBezTo>
                      <a:cubicBezTo>
                        <a:pt x="189705" y="2448470"/>
                        <a:pt x="185382" y="2467925"/>
                        <a:pt x="167008" y="2485219"/>
                      </a:cubicBezTo>
                      <a:cubicBezTo>
                        <a:pt x="148634" y="2502513"/>
                        <a:pt x="112965" y="2515483"/>
                        <a:pt x="95671" y="2530615"/>
                      </a:cubicBezTo>
                      <a:cubicBezTo>
                        <a:pt x="78377" y="2545747"/>
                        <a:pt x="77297" y="2558718"/>
                        <a:pt x="63246" y="2576011"/>
                      </a:cubicBezTo>
                      <a:cubicBezTo>
                        <a:pt x="49195" y="2593305"/>
                        <a:pt x="20012" y="2617083"/>
                        <a:pt x="11365" y="2634376"/>
                      </a:cubicBezTo>
                      <a:cubicBezTo>
                        <a:pt x="2718" y="2651670"/>
                        <a:pt x="-9171" y="2662478"/>
                        <a:pt x="11365" y="2679772"/>
                      </a:cubicBezTo>
                      <a:cubicBezTo>
                        <a:pt x="31901" y="2697066"/>
                        <a:pt x="112965" y="2742461"/>
                        <a:pt x="134582" y="2738138"/>
                      </a:cubicBezTo>
                      <a:cubicBezTo>
                        <a:pt x="156199" y="2733815"/>
                        <a:pt x="138905" y="2683015"/>
                        <a:pt x="141067" y="2653832"/>
                      </a:cubicBezTo>
                      <a:cubicBezTo>
                        <a:pt x="143229" y="2624649"/>
                        <a:pt x="132420" y="2592223"/>
                        <a:pt x="147552" y="2563040"/>
                      </a:cubicBezTo>
                      <a:cubicBezTo>
                        <a:pt x="162684" y="2533857"/>
                        <a:pt x="206999" y="2489542"/>
                        <a:pt x="231859" y="2478734"/>
                      </a:cubicBezTo>
                      <a:cubicBezTo>
                        <a:pt x="256719" y="2467926"/>
                        <a:pt x="279417" y="2488461"/>
                        <a:pt x="296710" y="2498189"/>
                      </a:cubicBezTo>
                      <a:cubicBezTo>
                        <a:pt x="314003" y="2507917"/>
                        <a:pt x="315084" y="2545747"/>
                        <a:pt x="335620" y="2537100"/>
                      </a:cubicBezTo>
                      <a:cubicBezTo>
                        <a:pt x="356156" y="2528453"/>
                        <a:pt x="389663" y="2467925"/>
                        <a:pt x="419927" y="2446308"/>
                      </a:cubicBezTo>
                      <a:cubicBezTo>
                        <a:pt x="450191" y="2424691"/>
                        <a:pt x="493424" y="2426853"/>
                        <a:pt x="517203" y="2407398"/>
                      </a:cubicBezTo>
                      <a:cubicBezTo>
                        <a:pt x="540982" y="2387943"/>
                        <a:pt x="544224" y="2354436"/>
                        <a:pt x="562599" y="2329576"/>
                      </a:cubicBezTo>
                      <a:cubicBezTo>
                        <a:pt x="580973" y="2304716"/>
                        <a:pt x="610156" y="2276614"/>
                        <a:pt x="627450" y="2258240"/>
                      </a:cubicBezTo>
                      <a:cubicBezTo>
                        <a:pt x="644744" y="2239866"/>
                        <a:pt x="656633" y="2242028"/>
                        <a:pt x="666361" y="2219330"/>
                      </a:cubicBezTo>
                      <a:cubicBezTo>
                        <a:pt x="676089" y="2196632"/>
                        <a:pt x="680412" y="2144751"/>
                        <a:pt x="685816" y="2122053"/>
                      </a:cubicBezTo>
                      <a:cubicBezTo>
                        <a:pt x="691220" y="2099355"/>
                        <a:pt x="711756" y="2083142"/>
                        <a:pt x="698786" y="2083142"/>
                      </a:cubicBezTo>
                      <a:cubicBezTo>
                        <a:pt x="685816" y="2083142"/>
                        <a:pt x="607995" y="2122053"/>
                        <a:pt x="607995" y="2122053"/>
                      </a:cubicBezTo>
                      <a:cubicBezTo>
                        <a:pt x="583136" y="2132861"/>
                        <a:pt x="563680" y="2155559"/>
                        <a:pt x="549629" y="2147993"/>
                      </a:cubicBezTo>
                      <a:cubicBezTo>
                        <a:pt x="535578" y="2140427"/>
                        <a:pt x="520446" y="2103678"/>
                        <a:pt x="523688" y="2076657"/>
                      </a:cubicBezTo>
                      <a:cubicBezTo>
                        <a:pt x="526930" y="2049636"/>
                        <a:pt x="553952" y="2002079"/>
                        <a:pt x="569084" y="1985866"/>
                      </a:cubicBezTo>
                      <a:cubicBezTo>
                        <a:pt x="584216" y="1969653"/>
                        <a:pt x="599348" y="1969653"/>
                        <a:pt x="614480" y="1979381"/>
                      </a:cubicBezTo>
                      <a:cubicBezTo>
                        <a:pt x="629612" y="1989109"/>
                        <a:pt x="644744" y="2031262"/>
                        <a:pt x="659876" y="2044232"/>
                      </a:cubicBezTo>
                      <a:cubicBezTo>
                        <a:pt x="675008" y="2057202"/>
                        <a:pt x="683654" y="2068010"/>
                        <a:pt x="705271" y="2057202"/>
                      </a:cubicBezTo>
                      <a:cubicBezTo>
                        <a:pt x="726888" y="2046394"/>
                        <a:pt x="779850" y="2004240"/>
                        <a:pt x="789578" y="1979381"/>
                      </a:cubicBezTo>
                      <a:cubicBezTo>
                        <a:pt x="799306" y="1954522"/>
                        <a:pt x="784173" y="1912368"/>
                        <a:pt x="763637" y="1908045"/>
                      </a:cubicBezTo>
                      <a:cubicBezTo>
                        <a:pt x="743101" y="1903722"/>
                        <a:pt x="692301" y="1946955"/>
                        <a:pt x="666361" y="1953440"/>
                      </a:cubicBezTo>
                      <a:cubicBezTo>
                        <a:pt x="640421" y="1959925"/>
                        <a:pt x="618804" y="1955602"/>
                        <a:pt x="607995" y="1946955"/>
                      </a:cubicBezTo>
                      <a:cubicBezTo>
                        <a:pt x="597186" y="1938308"/>
                        <a:pt x="593944" y="1921014"/>
                        <a:pt x="601510" y="1901559"/>
                      </a:cubicBezTo>
                      <a:cubicBezTo>
                        <a:pt x="609076" y="1882104"/>
                        <a:pt x="633936" y="1852921"/>
                        <a:pt x="653391" y="1830223"/>
                      </a:cubicBezTo>
                      <a:cubicBezTo>
                        <a:pt x="672846" y="1807525"/>
                        <a:pt x="718242" y="1765372"/>
                        <a:pt x="718242" y="1765372"/>
                      </a:cubicBezTo>
                      <a:cubicBezTo>
                        <a:pt x="745263" y="1738351"/>
                        <a:pt x="789578" y="1692955"/>
                        <a:pt x="815518" y="1668096"/>
                      </a:cubicBezTo>
                      <a:cubicBezTo>
                        <a:pt x="841458" y="1643237"/>
                        <a:pt x="857671" y="1635670"/>
                        <a:pt x="873884" y="1616215"/>
                      </a:cubicBezTo>
                      <a:cubicBezTo>
                        <a:pt x="890097" y="1596760"/>
                        <a:pt x="891178" y="1561092"/>
                        <a:pt x="912795" y="1551364"/>
                      </a:cubicBezTo>
                      <a:cubicBezTo>
                        <a:pt x="934412" y="1541636"/>
                        <a:pt x="981969" y="1547041"/>
                        <a:pt x="1003586" y="1557849"/>
                      </a:cubicBezTo>
                      <a:cubicBezTo>
                        <a:pt x="1025203" y="1568657"/>
                        <a:pt x="1036012" y="1598921"/>
                        <a:pt x="1042497" y="1616215"/>
                      </a:cubicBezTo>
                      <a:cubicBezTo>
                        <a:pt x="1048982" y="1633509"/>
                        <a:pt x="1029527" y="1656207"/>
                        <a:pt x="1042497" y="1661611"/>
                      </a:cubicBezTo>
                      <a:cubicBezTo>
                        <a:pt x="1055467" y="1667015"/>
                        <a:pt x="1099782" y="1657287"/>
                        <a:pt x="1120318" y="1648640"/>
                      </a:cubicBezTo>
                      <a:cubicBezTo>
                        <a:pt x="1140854" y="1639993"/>
                        <a:pt x="1159229" y="1630266"/>
                        <a:pt x="1165714" y="1609730"/>
                      </a:cubicBezTo>
                      <a:cubicBezTo>
                        <a:pt x="1172199" y="1589194"/>
                        <a:pt x="1168957" y="1544878"/>
                        <a:pt x="1159229" y="1525423"/>
                      </a:cubicBezTo>
                      <a:cubicBezTo>
                        <a:pt x="1149501" y="1505968"/>
                        <a:pt x="1126803" y="1497321"/>
                        <a:pt x="1107348" y="1492998"/>
                      </a:cubicBezTo>
                      <a:cubicBezTo>
                        <a:pt x="1087893" y="1488675"/>
                        <a:pt x="1066276" y="1503807"/>
                        <a:pt x="1042497" y="1499483"/>
                      </a:cubicBezTo>
                      <a:cubicBezTo>
                        <a:pt x="1018718" y="1495160"/>
                        <a:pt x="989536" y="1470300"/>
                        <a:pt x="964676" y="1467057"/>
                      </a:cubicBezTo>
                      <a:cubicBezTo>
                        <a:pt x="939816" y="1463815"/>
                        <a:pt x="896582" y="1490837"/>
                        <a:pt x="893339" y="1480028"/>
                      </a:cubicBezTo>
                      <a:cubicBezTo>
                        <a:pt x="890096" y="1469219"/>
                        <a:pt x="929007" y="1432470"/>
                        <a:pt x="945220" y="1402206"/>
                      </a:cubicBezTo>
                      <a:cubicBezTo>
                        <a:pt x="961433" y="1371942"/>
                        <a:pt x="974403" y="1327628"/>
                        <a:pt x="990616" y="1298445"/>
                      </a:cubicBezTo>
                      <a:cubicBezTo>
                        <a:pt x="1006829" y="1269262"/>
                        <a:pt x="1030608" y="1249806"/>
                        <a:pt x="1042497" y="1227108"/>
                      </a:cubicBezTo>
                      <a:cubicBezTo>
                        <a:pt x="1054386" y="1204410"/>
                        <a:pt x="1046820" y="1180631"/>
                        <a:pt x="1061952" y="1162257"/>
                      </a:cubicBezTo>
                      <a:cubicBezTo>
                        <a:pt x="1077084" y="1143883"/>
                        <a:pt x="1121399" y="1136317"/>
                        <a:pt x="1133288" y="1116862"/>
                      </a:cubicBezTo>
                      <a:cubicBezTo>
                        <a:pt x="1145177" y="1097407"/>
                        <a:pt x="1121398" y="1066061"/>
                        <a:pt x="1133288" y="1045525"/>
                      </a:cubicBezTo>
                      <a:cubicBezTo>
                        <a:pt x="1145178" y="1024989"/>
                        <a:pt x="1189493" y="1016343"/>
                        <a:pt x="1204625" y="993645"/>
                      </a:cubicBezTo>
                      <a:cubicBezTo>
                        <a:pt x="1219757" y="970947"/>
                        <a:pt x="1217595" y="932036"/>
                        <a:pt x="1224080" y="909338"/>
                      </a:cubicBezTo>
                      <a:cubicBezTo>
                        <a:pt x="1230565" y="886640"/>
                        <a:pt x="1229484" y="874751"/>
                        <a:pt x="1243535" y="857457"/>
                      </a:cubicBezTo>
                      <a:cubicBezTo>
                        <a:pt x="1257586" y="840163"/>
                        <a:pt x="1290012" y="827193"/>
                        <a:pt x="1308386" y="805576"/>
                      </a:cubicBezTo>
                      <a:cubicBezTo>
                        <a:pt x="1326760" y="783959"/>
                        <a:pt x="1340812" y="750453"/>
                        <a:pt x="1353782" y="727755"/>
                      </a:cubicBezTo>
                      <a:cubicBezTo>
                        <a:pt x="1366752" y="705057"/>
                        <a:pt x="1372157" y="679117"/>
                        <a:pt x="1386208" y="669389"/>
                      </a:cubicBezTo>
                      <a:cubicBezTo>
                        <a:pt x="1400259" y="659661"/>
                        <a:pt x="1428360" y="681278"/>
                        <a:pt x="1438088" y="669389"/>
                      </a:cubicBezTo>
                      <a:cubicBezTo>
                        <a:pt x="1447816" y="657500"/>
                        <a:pt x="1443493" y="620751"/>
                        <a:pt x="1444574" y="598053"/>
                      </a:cubicBezTo>
                      <a:cubicBezTo>
                        <a:pt x="1445655" y="575355"/>
                        <a:pt x="1435927" y="555900"/>
                        <a:pt x="1444574" y="533202"/>
                      </a:cubicBezTo>
                      <a:cubicBezTo>
                        <a:pt x="1453221" y="510504"/>
                        <a:pt x="1484565" y="481321"/>
                        <a:pt x="1496454" y="461866"/>
                      </a:cubicBezTo>
                      <a:cubicBezTo>
                        <a:pt x="1508343" y="442411"/>
                        <a:pt x="1510506" y="438087"/>
                        <a:pt x="1515910" y="416470"/>
                      </a:cubicBezTo>
                      <a:cubicBezTo>
                        <a:pt x="1521314" y="394853"/>
                        <a:pt x="1518071" y="362428"/>
                        <a:pt x="1528880" y="332164"/>
                      </a:cubicBezTo>
                      <a:cubicBezTo>
                        <a:pt x="1539688" y="301900"/>
                        <a:pt x="1564548" y="262989"/>
                        <a:pt x="1580761" y="234887"/>
                      </a:cubicBezTo>
                      <a:cubicBezTo>
                        <a:pt x="1596974" y="206785"/>
                        <a:pt x="1609944" y="185168"/>
                        <a:pt x="1626157" y="163551"/>
                      </a:cubicBezTo>
                      <a:cubicBezTo>
                        <a:pt x="1642370" y="141934"/>
                        <a:pt x="1666148" y="128964"/>
                        <a:pt x="1678037" y="105185"/>
                      </a:cubicBezTo>
                      <a:cubicBezTo>
                        <a:pt x="1689926" y="81406"/>
                        <a:pt x="1697492" y="-12628"/>
                        <a:pt x="1678037" y="1423"/>
                      </a:cubicBezTo>
                      <a:close/>
                    </a:path>
                  </a:pathLst>
                </a:custGeom>
                <a:noFill/>
                <a:ln>
                  <a:solidFill>
                    <a:schemeClr val="bg1"/>
                  </a:solidFill>
                  <a:prstDash val="sysDot"/>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0" name="Freeform 189">
                  <a:extLst>
                    <a:ext uri="{FF2B5EF4-FFF2-40B4-BE49-F238E27FC236}">
                      <a16:creationId xmlns:a16="http://schemas.microsoft.com/office/drawing/2014/main" id="{3ACD8696-DE47-D94E-B927-E4E17FC77E64}"/>
                    </a:ext>
                  </a:extLst>
                </p:cNvPr>
                <p:cNvSpPr/>
                <p:nvPr/>
              </p:nvSpPr>
              <p:spPr>
                <a:xfrm>
                  <a:off x="10273082" y="7862948"/>
                  <a:ext cx="130224" cy="107544"/>
                </a:xfrm>
                <a:custGeom>
                  <a:avLst/>
                  <a:gdLst>
                    <a:gd name="connsiteX0" fmla="*/ 99082 w 130224"/>
                    <a:gd name="connsiteY0" fmla="*/ 87931 h 107544"/>
                    <a:gd name="connsiteX1" fmla="*/ 30625 w 130224"/>
                    <a:gd name="connsiteY1" fmla="*/ 102601 h 107544"/>
                    <a:gd name="connsiteX2" fmla="*/ 1286 w 130224"/>
                    <a:gd name="connsiteY2" fmla="*/ 19473 h 107544"/>
                    <a:gd name="connsiteX3" fmla="*/ 69743 w 130224"/>
                    <a:gd name="connsiteY3" fmla="*/ 9694 h 107544"/>
                    <a:gd name="connsiteX4" fmla="*/ 128421 w 130224"/>
                    <a:gd name="connsiteY4" fmla="*/ 4804 h 107544"/>
                    <a:gd name="connsiteX5" fmla="*/ 99082 w 130224"/>
                    <a:gd name="connsiteY5" fmla="*/ 87931 h 1075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0224" h="107544">
                      <a:moveTo>
                        <a:pt x="99082" y="87931"/>
                      </a:moveTo>
                      <a:cubicBezTo>
                        <a:pt x="82783" y="104230"/>
                        <a:pt x="46924" y="114011"/>
                        <a:pt x="30625" y="102601"/>
                      </a:cubicBezTo>
                      <a:cubicBezTo>
                        <a:pt x="14326" y="91191"/>
                        <a:pt x="-5234" y="34957"/>
                        <a:pt x="1286" y="19473"/>
                      </a:cubicBezTo>
                      <a:cubicBezTo>
                        <a:pt x="7806" y="3989"/>
                        <a:pt x="48554" y="12139"/>
                        <a:pt x="69743" y="9694"/>
                      </a:cubicBezTo>
                      <a:cubicBezTo>
                        <a:pt x="90932" y="7249"/>
                        <a:pt x="120271" y="-7420"/>
                        <a:pt x="128421" y="4804"/>
                      </a:cubicBezTo>
                      <a:cubicBezTo>
                        <a:pt x="136571" y="17028"/>
                        <a:pt x="115381" y="71632"/>
                        <a:pt x="99082" y="87931"/>
                      </a:cubicBezTo>
                      <a:close/>
                    </a:path>
                  </a:pathLst>
                </a:custGeom>
                <a:noFill/>
                <a:ln>
                  <a:solidFill>
                    <a:schemeClr val="bg1"/>
                  </a:solidFill>
                  <a:prstDash val="sysDot"/>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1" name="Freeform 190">
                  <a:extLst>
                    <a:ext uri="{FF2B5EF4-FFF2-40B4-BE49-F238E27FC236}">
                      <a16:creationId xmlns:a16="http://schemas.microsoft.com/office/drawing/2014/main" id="{D5B15062-B34F-2A4A-8C54-5EE06E4A0199}"/>
                    </a:ext>
                  </a:extLst>
                </p:cNvPr>
                <p:cNvSpPr/>
                <p:nvPr/>
              </p:nvSpPr>
              <p:spPr>
                <a:xfrm>
                  <a:off x="9023537" y="8531316"/>
                  <a:ext cx="144911" cy="79200"/>
                </a:xfrm>
                <a:custGeom>
                  <a:avLst/>
                  <a:gdLst>
                    <a:gd name="connsiteX0" fmla="*/ 110682 w 122618"/>
                    <a:gd name="connsiteY0" fmla="*/ 56897 h 86265"/>
                    <a:gd name="connsiteX1" fmla="*/ 7996 w 122618"/>
                    <a:gd name="connsiteY1" fmla="*/ 86236 h 86265"/>
                    <a:gd name="connsiteX2" fmla="*/ 12886 w 122618"/>
                    <a:gd name="connsiteY2" fmla="*/ 52007 h 86265"/>
                    <a:gd name="connsiteX3" fmla="*/ 61784 w 122618"/>
                    <a:gd name="connsiteY3" fmla="*/ 7999 h 86265"/>
                    <a:gd name="connsiteX4" fmla="*/ 110682 w 122618"/>
                    <a:gd name="connsiteY4" fmla="*/ 3109 h 86265"/>
                    <a:gd name="connsiteX5" fmla="*/ 110682 w 122618"/>
                    <a:gd name="connsiteY5" fmla="*/ 56897 h 86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2618" h="86265">
                      <a:moveTo>
                        <a:pt x="110682" y="56897"/>
                      </a:moveTo>
                      <a:cubicBezTo>
                        <a:pt x="93568" y="70752"/>
                        <a:pt x="24295" y="87051"/>
                        <a:pt x="7996" y="86236"/>
                      </a:cubicBezTo>
                      <a:cubicBezTo>
                        <a:pt x="-8303" y="85421"/>
                        <a:pt x="3921" y="65046"/>
                        <a:pt x="12886" y="52007"/>
                      </a:cubicBezTo>
                      <a:cubicBezTo>
                        <a:pt x="21851" y="38968"/>
                        <a:pt x="45485" y="16149"/>
                        <a:pt x="61784" y="7999"/>
                      </a:cubicBezTo>
                      <a:cubicBezTo>
                        <a:pt x="78083" y="-151"/>
                        <a:pt x="96012" y="-2596"/>
                        <a:pt x="110682" y="3109"/>
                      </a:cubicBezTo>
                      <a:cubicBezTo>
                        <a:pt x="125352" y="8814"/>
                        <a:pt x="127796" y="43042"/>
                        <a:pt x="110682" y="56897"/>
                      </a:cubicBezTo>
                      <a:close/>
                    </a:path>
                  </a:pathLst>
                </a:custGeom>
                <a:noFill/>
                <a:ln>
                  <a:solidFill>
                    <a:schemeClr val="bg1"/>
                  </a:solidFill>
                  <a:prstDash val="sysDot"/>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2" name="Freeform 191">
                  <a:extLst>
                    <a:ext uri="{FF2B5EF4-FFF2-40B4-BE49-F238E27FC236}">
                      <a16:creationId xmlns:a16="http://schemas.microsoft.com/office/drawing/2014/main" id="{4F4B2C9C-AF93-3540-A07E-75006F83DCC5}"/>
                    </a:ext>
                  </a:extLst>
                </p:cNvPr>
                <p:cNvSpPr/>
                <p:nvPr/>
              </p:nvSpPr>
              <p:spPr>
                <a:xfrm>
                  <a:off x="9163550" y="8605739"/>
                  <a:ext cx="122273" cy="54000"/>
                </a:xfrm>
                <a:custGeom>
                  <a:avLst/>
                  <a:gdLst>
                    <a:gd name="connsiteX0" fmla="*/ 122255 w 122273"/>
                    <a:gd name="connsiteY0" fmla="*/ 44387 h 45260"/>
                    <a:gd name="connsiteX1" fmla="*/ 73357 w 122273"/>
                    <a:gd name="connsiteY1" fmla="*/ 29717 h 45260"/>
                    <a:gd name="connsiteX2" fmla="*/ 9 w 122273"/>
                    <a:gd name="connsiteY2" fmla="*/ 29717 h 45260"/>
                    <a:gd name="connsiteX3" fmla="*/ 78247 w 122273"/>
                    <a:gd name="connsiteY3" fmla="*/ 378 h 45260"/>
                    <a:gd name="connsiteX4" fmla="*/ 122255 w 122273"/>
                    <a:gd name="connsiteY4" fmla="*/ 44387 h 452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273" h="45260">
                      <a:moveTo>
                        <a:pt x="122255" y="44387"/>
                      </a:moveTo>
                      <a:cubicBezTo>
                        <a:pt x="121440" y="49277"/>
                        <a:pt x="93731" y="32162"/>
                        <a:pt x="73357" y="29717"/>
                      </a:cubicBezTo>
                      <a:cubicBezTo>
                        <a:pt x="52983" y="27272"/>
                        <a:pt x="-806" y="34607"/>
                        <a:pt x="9" y="29717"/>
                      </a:cubicBezTo>
                      <a:cubicBezTo>
                        <a:pt x="824" y="24827"/>
                        <a:pt x="60318" y="5268"/>
                        <a:pt x="78247" y="378"/>
                      </a:cubicBezTo>
                      <a:cubicBezTo>
                        <a:pt x="96176" y="-4512"/>
                        <a:pt x="123070" y="39497"/>
                        <a:pt x="122255" y="44387"/>
                      </a:cubicBezTo>
                      <a:close/>
                    </a:path>
                  </a:pathLst>
                </a:custGeom>
                <a:noFill/>
                <a:ln>
                  <a:solidFill>
                    <a:schemeClr val="bg1"/>
                  </a:solidFill>
                  <a:prstDash val="sysDot"/>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3" name="Freeform 192">
                  <a:extLst>
                    <a:ext uri="{FF2B5EF4-FFF2-40B4-BE49-F238E27FC236}">
                      <a16:creationId xmlns:a16="http://schemas.microsoft.com/office/drawing/2014/main" id="{7B38D36A-E41A-5446-A3FE-AFE5E117B94A}"/>
                    </a:ext>
                  </a:extLst>
                </p:cNvPr>
                <p:cNvSpPr/>
                <p:nvPr/>
              </p:nvSpPr>
              <p:spPr>
                <a:xfrm rot="434618">
                  <a:off x="10024970" y="7876980"/>
                  <a:ext cx="90000" cy="237077"/>
                </a:xfrm>
                <a:custGeom>
                  <a:avLst/>
                  <a:gdLst>
                    <a:gd name="connsiteX0" fmla="*/ 39134 w 83721"/>
                    <a:gd name="connsiteY0" fmla="*/ 551 h 237077"/>
                    <a:gd name="connsiteX1" fmla="*/ 34244 w 83721"/>
                    <a:gd name="connsiteY1" fmla="*/ 108128 h 237077"/>
                    <a:gd name="connsiteX2" fmla="*/ 48913 w 83721"/>
                    <a:gd name="connsiteY2" fmla="*/ 147247 h 237077"/>
                    <a:gd name="connsiteX3" fmla="*/ 15 w 83721"/>
                    <a:gd name="connsiteY3" fmla="*/ 220594 h 237077"/>
                    <a:gd name="connsiteX4" fmla="*/ 44023 w 83721"/>
                    <a:gd name="connsiteY4" fmla="*/ 230374 h 237077"/>
                    <a:gd name="connsiteX5" fmla="*/ 83142 w 83721"/>
                    <a:gd name="connsiteY5" fmla="*/ 137467 h 237077"/>
                    <a:gd name="connsiteX6" fmla="*/ 68473 w 83721"/>
                    <a:gd name="connsiteY6" fmla="*/ 69009 h 237077"/>
                    <a:gd name="connsiteX7" fmla="*/ 39134 w 83721"/>
                    <a:gd name="connsiteY7" fmla="*/ 551 h 237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3721" h="237077">
                      <a:moveTo>
                        <a:pt x="39134" y="551"/>
                      </a:moveTo>
                      <a:cubicBezTo>
                        <a:pt x="33429" y="7071"/>
                        <a:pt x="32614" y="83679"/>
                        <a:pt x="34244" y="108128"/>
                      </a:cubicBezTo>
                      <a:cubicBezTo>
                        <a:pt x="35874" y="132577"/>
                        <a:pt x="54618" y="128503"/>
                        <a:pt x="48913" y="147247"/>
                      </a:cubicBezTo>
                      <a:cubicBezTo>
                        <a:pt x="43208" y="165991"/>
                        <a:pt x="830" y="206740"/>
                        <a:pt x="15" y="220594"/>
                      </a:cubicBezTo>
                      <a:cubicBezTo>
                        <a:pt x="-800" y="234449"/>
                        <a:pt x="30169" y="244228"/>
                        <a:pt x="44023" y="230374"/>
                      </a:cubicBezTo>
                      <a:cubicBezTo>
                        <a:pt x="57877" y="216520"/>
                        <a:pt x="79067" y="164361"/>
                        <a:pt x="83142" y="137467"/>
                      </a:cubicBezTo>
                      <a:cubicBezTo>
                        <a:pt x="87217" y="110573"/>
                        <a:pt x="68473" y="91013"/>
                        <a:pt x="68473" y="69009"/>
                      </a:cubicBezTo>
                      <a:cubicBezTo>
                        <a:pt x="68473" y="47005"/>
                        <a:pt x="44839" y="-5969"/>
                        <a:pt x="39134" y="551"/>
                      </a:cubicBezTo>
                      <a:close/>
                    </a:path>
                  </a:pathLst>
                </a:custGeom>
                <a:noFill/>
                <a:ln>
                  <a:solidFill>
                    <a:schemeClr val="bg1"/>
                  </a:solidFill>
                  <a:prstDash val="sysDot"/>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95" name="Group 194">
                <a:extLst>
                  <a:ext uri="{FF2B5EF4-FFF2-40B4-BE49-F238E27FC236}">
                    <a16:creationId xmlns:a16="http://schemas.microsoft.com/office/drawing/2014/main" id="{DEBAC5FF-4F3E-2F4F-B35E-3F18949E5C0C}"/>
                  </a:ext>
                </a:extLst>
              </p:cNvPr>
              <p:cNvGrpSpPr/>
              <p:nvPr/>
            </p:nvGrpSpPr>
            <p:grpSpPr>
              <a:xfrm>
                <a:off x="12105779" y="6034192"/>
                <a:ext cx="1914457" cy="2785397"/>
                <a:chOff x="9023537" y="5874342"/>
                <a:chExt cx="1914457" cy="2785397"/>
              </a:xfrm>
            </p:grpSpPr>
            <p:sp>
              <p:nvSpPr>
                <p:cNvPr id="196" name="Freeform 195">
                  <a:extLst>
                    <a:ext uri="{FF2B5EF4-FFF2-40B4-BE49-F238E27FC236}">
                      <a16:creationId xmlns:a16="http://schemas.microsoft.com/office/drawing/2014/main" id="{45496FF6-A5A9-0A4C-83CB-A33F01007D53}"/>
                    </a:ext>
                  </a:extLst>
                </p:cNvPr>
                <p:cNvSpPr/>
                <p:nvPr/>
              </p:nvSpPr>
              <p:spPr>
                <a:xfrm>
                  <a:off x="9248037" y="5874342"/>
                  <a:ext cx="1689957" cy="2731681"/>
                </a:xfrm>
                <a:custGeom>
                  <a:avLst/>
                  <a:gdLst>
                    <a:gd name="connsiteX0" fmla="*/ 1678037 w 1689957"/>
                    <a:gd name="connsiteY0" fmla="*/ 1423 h 2738426"/>
                    <a:gd name="connsiteX1" fmla="*/ 1561305 w 1689957"/>
                    <a:gd name="connsiteY1" fmla="*/ 189491 h 2738426"/>
                    <a:gd name="connsiteX2" fmla="*/ 1502939 w 1689957"/>
                    <a:gd name="connsiteY2" fmla="*/ 325679 h 2738426"/>
                    <a:gd name="connsiteX3" fmla="*/ 1412148 w 1689957"/>
                    <a:gd name="connsiteY3" fmla="*/ 468351 h 2738426"/>
                    <a:gd name="connsiteX4" fmla="*/ 1379722 w 1689957"/>
                    <a:gd name="connsiteY4" fmla="*/ 533202 h 2738426"/>
                    <a:gd name="connsiteX5" fmla="*/ 1405663 w 1689957"/>
                    <a:gd name="connsiteY5" fmla="*/ 559142 h 2738426"/>
                    <a:gd name="connsiteX6" fmla="*/ 1295416 w 1689957"/>
                    <a:gd name="connsiteY6" fmla="*/ 714785 h 2738426"/>
                    <a:gd name="connsiteX7" fmla="*/ 1198139 w 1689957"/>
                    <a:gd name="connsiteY7" fmla="*/ 844487 h 2738426"/>
                    <a:gd name="connsiteX8" fmla="*/ 1139774 w 1689957"/>
                    <a:gd name="connsiteY8" fmla="*/ 928793 h 2738426"/>
                    <a:gd name="connsiteX9" fmla="*/ 1094378 w 1689957"/>
                    <a:gd name="connsiteY9" fmla="*/ 1026070 h 2738426"/>
                    <a:gd name="connsiteX10" fmla="*/ 1055467 w 1689957"/>
                    <a:gd name="connsiteY10" fmla="*/ 1064981 h 2738426"/>
                    <a:gd name="connsiteX11" fmla="*/ 1029527 w 1689957"/>
                    <a:gd name="connsiteY11" fmla="*/ 1142802 h 2738426"/>
                    <a:gd name="connsiteX12" fmla="*/ 932250 w 1689957"/>
                    <a:gd name="connsiteY12" fmla="*/ 1304930 h 2738426"/>
                    <a:gd name="connsiteX13" fmla="*/ 867399 w 1689957"/>
                    <a:gd name="connsiteY13" fmla="*/ 1376266 h 2738426"/>
                    <a:gd name="connsiteX14" fmla="*/ 828488 w 1689957"/>
                    <a:gd name="connsiteY14" fmla="*/ 1486513 h 2738426"/>
                    <a:gd name="connsiteX15" fmla="*/ 757152 w 1689957"/>
                    <a:gd name="connsiteY15" fmla="*/ 1583789 h 2738426"/>
                    <a:gd name="connsiteX16" fmla="*/ 705271 w 1689957"/>
                    <a:gd name="connsiteY16" fmla="*/ 1635670 h 2738426"/>
                    <a:gd name="connsiteX17" fmla="*/ 828488 w 1689957"/>
                    <a:gd name="connsiteY17" fmla="*/ 1557849 h 2738426"/>
                    <a:gd name="connsiteX18" fmla="*/ 757152 w 1689957"/>
                    <a:gd name="connsiteY18" fmla="*/ 1700521 h 2738426"/>
                    <a:gd name="connsiteX19" fmla="*/ 679331 w 1689957"/>
                    <a:gd name="connsiteY19" fmla="*/ 1732947 h 2738426"/>
                    <a:gd name="connsiteX20" fmla="*/ 582054 w 1689957"/>
                    <a:gd name="connsiteY20" fmla="*/ 1830223 h 2738426"/>
                    <a:gd name="connsiteX21" fmla="*/ 510718 w 1689957"/>
                    <a:gd name="connsiteY21" fmla="*/ 1908045 h 2738426"/>
                    <a:gd name="connsiteX22" fmla="*/ 419927 w 1689957"/>
                    <a:gd name="connsiteY22" fmla="*/ 1946955 h 2738426"/>
                    <a:gd name="connsiteX23" fmla="*/ 400471 w 1689957"/>
                    <a:gd name="connsiteY23" fmla="*/ 1985866 h 2738426"/>
                    <a:gd name="connsiteX24" fmla="*/ 406957 w 1689957"/>
                    <a:gd name="connsiteY24" fmla="*/ 2057202 h 2738426"/>
                    <a:gd name="connsiteX25" fmla="*/ 368046 w 1689957"/>
                    <a:gd name="connsiteY25" fmla="*/ 2122053 h 2738426"/>
                    <a:gd name="connsiteX26" fmla="*/ 426412 w 1689957"/>
                    <a:gd name="connsiteY26" fmla="*/ 2115568 h 2738426"/>
                    <a:gd name="connsiteX27" fmla="*/ 413442 w 1689957"/>
                    <a:gd name="connsiteY27" fmla="*/ 2186904 h 2738426"/>
                    <a:gd name="connsiteX28" fmla="*/ 381016 w 1689957"/>
                    <a:gd name="connsiteY28" fmla="*/ 2264725 h 2738426"/>
                    <a:gd name="connsiteX29" fmla="*/ 309680 w 1689957"/>
                    <a:gd name="connsiteY29" fmla="*/ 2303636 h 2738426"/>
                    <a:gd name="connsiteX30" fmla="*/ 264284 w 1689957"/>
                    <a:gd name="connsiteY30" fmla="*/ 2355517 h 2738426"/>
                    <a:gd name="connsiteX31" fmla="*/ 205918 w 1689957"/>
                    <a:gd name="connsiteY31" fmla="*/ 2426853 h 2738426"/>
                    <a:gd name="connsiteX32" fmla="*/ 167008 w 1689957"/>
                    <a:gd name="connsiteY32" fmla="*/ 2485219 h 2738426"/>
                    <a:gd name="connsiteX33" fmla="*/ 95671 w 1689957"/>
                    <a:gd name="connsiteY33" fmla="*/ 2530615 h 2738426"/>
                    <a:gd name="connsiteX34" fmla="*/ 63246 w 1689957"/>
                    <a:gd name="connsiteY34" fmla="*/ 2576011 h 2738426"/>
                    <a:gd name="connsiteX35" fmla="*/ 11365 w 1689957"/>
                    <a:gd name="connsiteY35" fmla="*/ 2634376 h 2738426"/>
                    <a:gd name="connsiteX36" fmla="*/ 11365 w 1689957"/>
                    <a:gd name="connsiteY36" fmla="*/ 2679772 h 2738426"/>
                    <a:gd name="connsiteX37" fmla="*/ 134582 w 1689957"/>
                    <a:gd name="connsiteY37" fmla="*/ 2738138 h 2738426"/>
                    <a:gd name="connsiteX38" fmla="*/ 141067 w 1689957"/>
                    <a:gd name="connsiteY38" fmla="*/ 2653832 h 2738426"/>
                    <a:gd name="connsiteX39" fmla="*/ 147552 w 1689957"/>
                    <a:gd name="connsiteY39" fmla="*/ 2563040 h 2738426"/>
                    <a:gd name="connsiteX40" fmla="*/ 231859 w 1689957"/>
                    <a:gd name="connsiteY40" fmla="*/ 2478734 h 2738426"/>
                    <a:gd name="connsiteX41" fmla="*/ 296710 w 1689957"/>
                    <a:gd name="connsiteY41" fmla="*/ 2498189 h 2738426"/>
                    <a:gd name="connsiteX42" fmla="*/ 335620 w 1689957"/>
                    <a:gd name="connsiteY42" fmla="*/ 2537100 h 2738426"/>
                    <a:gd name="connsiteX43" fmla="*/ 419927 w 1689957"/>
                    <a:gd name="connsiteY43" fmla="*/ 2446308 h 2738426"/>
                    <a:gd name="connsiteX44" fmla="*/ 517203 w 1689957"/>
                    <a:gd name="connsiteY44" fmla="*/ 2407398 h 2738426"/>
                    <a:gd name="connsiteX45" fmla="*/ 562599 w 1689957"/>
                    <a:gd name="connsiteY45" fmla="*/ 2329576 h 2738426"/>
                    <a:gd name="connsiteX46" fmla="*/ 627450 w 1689957"/>
                    <a:gd name="connsiteY46" fmla="*/ 2258240 h 2738426"/>
                    <a:gd name="connsiteX47" fmla="*/ 666361 w 1689957"/>
                    <a:gd name="connsiteY47" fmla="*/ 2219330 h 2738426"/>
                    <a:gd name="connsiteX48" fmla="*/ 685816 w 1689957"/>
                    <a:gd name="connsiteY48" fmla="*/ 2122053 h 2738426"/>
                    <a:gd name="connsiteX49" fmla="*/ 698786 w 1689957"/>
                    <a:gd name="connsiteY49" fmla="*/ 2083142 h 2738426"/>
                    <a:gd name="connsiteX50" fmla="*/ 607995 w 1689957"/>
                    <a:gd name="connsiteY50" fmla="*/ 2122053 h 2738426"/>
                    <a:gd name="connsiteX51" fmla="*/ 549629 w 1689957"/>
                    <a:gd name="connsiteY51" fmla="*/ 2147993 h 2738426"/>
                    <a:gd name="connsiteX52" fmla="*/ 523688 w 1689957"/>
                    <a:gd name="connsiteY52" fmla="*/ 2076657 h 2738426"/>
                    <a:gd name="connsiteX53" fmla="*/ 569084 w 1689957"/>
                    <a:gd name="connsiteY53" fmla="*/ 1985866 h 2738426"/>
                    <a:gd name="connsiteX54" fmla="*/ 614480 w 1689957"/>
                    <a:gd name="connsiteY54" fmla="*/ 1979381 h 2738426"/>
                    <a:gd name="connsiteX55" fmla="*/ 659876 w 1689957"/>
                    <a:gd name="connsiteY55" fmla="*/ 2044232 h 2738426"/>
                    <a:gd name="connsiteX56" fmla="*/ 705271 w 1689957"/>
                    <a:gd name="connsiteY56" fmla="*/ 2057202 h 2738426"/>
                    <a:gd name="connsiteX57" fmla="*/ 789578 w 1689957"/>
                    <a:gd name="connsiteY57" fmla="*/ 1979381 h 2738426"/>
                    <a:gd name="connsiteX58" fmla="*/ 763637 w 1689957"/>
                    <a:gd name="connsiteY58" fmla="*/ 1908045 h 2738426"/>
                    <a:gd name="connsiteX59" fmla="*/ 666361 w 1689957"/>
                    <a:gd name="connsiteY59" fmla="*/ 1953440 h 2738426"/>
                    <a:gd name="connsiteX60" fmla="*/ 607995 w 1689957"/>
                    <a:gd name="connsiteY60" fmla="*/ 1946955 h 2738426"/>
                    <a:gd name="connsiteX61" fmla="*/ 601510 w 1689957"/>
                    <a:gd name="connsiteY61" fmla="*/ 1901559 h 2738426"/>
                    <a:gd name="connsiteX62" fmla="*/ 653391 w 1689957"/>
                    <a:gd name="connsiteY62" fmla="*/ 1830223 h 2738426"/>
                    <a:gd name="connsiteX63" fmla="*/ 718242 w 1689957"/>
                    <a:gd name="connsiteY63" fmla="*/ 1765372 h 2738426"/>
                    <a:gd name="connsiteX64" fmla="*/ 815518 w 1689957"/>
                    <a:gd name="connsiteY64" fmla="*/ 1668096 h 2738426"/>
                    <a:gd name="connsiteX65" fmla="*/ 873884 w 1689957"/>
                    <a:gd name="connsiteY65" fmla="*/ 1616215 h 2738426"/>
                    <a:gd name="connsiteX66" fmla="*/ 912795 w 1689957"/>
                    <a:gd name="connsiteY66" fmla="*/ 1551364 h 2738426"/>
                    <a:gd name="connsiteX67" fmla="*/ 1003586 w 1689957"/>
                    <a:gd name="connsiteY67" fmla="*/ 1557849 h 2738426"/>
                    <a:gd name="connsiteX68" fmla="*/ 1042497 w 1689957"/>
                    <a:gd name="connsiteY68" fmla="*/ 1616215 h 2738426"/>
                    <a:gd name="connsiteX69" fmla="*/ 1042497 w 1689957"/>
                    <a:gd name="connsiteY69" fmla="*/ 1661611 h 2738426"/>
                    <a:gd name="connsiteX70" fmla="*/ 1120318 w 1689957"/>
                    <a:gd name="connsiteY70" fmla="*/ 1648640 h 2738426"/>
                    <a:gd name="connsiteX71" fmla="*/ 1165714 w 1689957"/>
                    <a:gd name="connsiteY71" fmla="*/ 1609730 h 2738426"/>
                    <a:gd name="connsiteX72" fmla="*/ 1159229 w 1689957"/>
                    <a:gd name="connsiteY72" fmla="*/ 1525423 h 2738426"/>
                    <a:gd name="connsiteX73" fmla="*/ 1107348 w 1689957"/>
                    <a:gd name="connsiteY73" fmla="*/ 1492998 h 2738426"/>
                    <a:gd name="connsiteX74" fmla="*/ 1042497 w 1689957"/>
                    <a:gd name="connsiteY74" fmla="*/ 1499483 h 2738426"/>
                    <a:gd name="connsiteX75" fmla="*/ 964676 w 1689957"/>
                    <a:gd name="connsiteY75" fmla="*/ 1467057 h 2738426"/>
                    <a:gd name="connsiteX76" fmla="*/ 893339 w 1689957"/>
                    <a:gd name="connsiteY76" fmla="*/ 1480028 h 2738426"/>
                    <a:gd name="connsiteX77" fmla="*/ 945220 w 1689957"/>
                    <a:gd name="connsiteY77" fmla="*/ 1402206 h 2738426"/>
                    <a:gd name="connsiteX78" fmla="*/ 990616 w 1689957"/>
                    <a:gd name="connsiteY78" fmla="*/ 1298445 h 2738426"/>
                    <a:gd name="connsiteX79" fmla="*/ 1042497 w 1689957"/>
                    <a:gd name="connsiteY79" fmla="*/ 1227108 h 2738426"/>
                    <a:gd name="connsiteX80" fmla="*/ 1061952 w 1689957"/>
                    <a:gd name="connsiteY80" fmla="*/ 1162257 h 2738426"/>
                    <a:gd name="connsiteX81" fmla="*/ 1133288 w 1689957"/>
                    <a:gd name="connsiteY81" fmla="*/ 1116862 h 2738426"/>
                    <a:gd name="connsiteX82" fmla="*/ 1133288 w 1689957"/>
                    <a:gd name="connsiteY82" fmla="*/ 1045525 h 2738426"/>
                    <a:gd name="connsiteX83" fmla="*/ 1204625 w 1689957"/>
                    <a:gd name="connsiteY83" fmla="*/ 993645 h 2738426"/>
                    <a:gd name="connsiteX84" fmla="*/ 1224080 w 1689957"/>
                    <a:gd name="connsiteY84" fmla="*/ 909338 h 2738426"/>
                    <a:gd name="connsiteX85" fmla="*/ 1243535 w 1689957"/>
                    <a:gd name="connsiteY85" fmla="*/ 857457 h 2738426"/>
                    <a:gd name="connsiteX86" fmla="*/ 1308386 w 1689957"/>
                    <a:gd name="connsiteY86" fmla="*/ 805576 h 2738426"/>
                    <a:gd name="connsiteX87" fmla="*/ 1353782 w 1689957"/>
                    <a:gd name="connsiteY87" fmla="*/ 727755 h 2738426"/>
                    <a:gd name="connsiteX88" fmla="*/ 1386208 w 1689957"/>
                    <a:gd name="connsiteY88" fmla="*/ 669389 h 2738426"/>
                    <a:gd name="connsiteX89" fmla="*/ 1438088 w 1689957"/>
                    <a:gd name="connsiteY89" fmla="*/ 669389 h 2738426"/>
                    <a:gd name="connsiteX90" fmla="*/ 1444574 w 1689957"/>
                    <a:gd name="connsiteY90" fmla="*/ 598053 h 2738426"/>
                    <a:gd name="connsiteX91" fmla="*/ 1444574 w 1689957"/>
                    <a:gd name="connsiteY91" fmla="*/ 533202 h 2738426"/>
                    <a:gd name="connsiteX92" fmla="*/ 1496454 w 1689957"/>
                    <a:gd name="connsiteY92" fmla="*/ 461866 h 2738426"/>
                    <a:gd name="connsiteX93" fmla="*/ 1515910 w 1689957"/>
                    <a:gd name="connsiteY93" fmla="*/ 416470 h 2738426"/>
                    <a:gd name="connsiteX94" fmla="*/ 1528880 w 1689957"/>
                    <a:gd name="connsiteY94" fmla="*/ 332164 h 2738426"/>
                    <a:gd name="connsiteX95" fmla="*/ 1580761 w 1689957"/>
                    <a:gd name="connsiteY95" fmla="*/ 234887 h 2738426"/>
                    <a:gd name="connsiteX96" fmla="*/ 1626157 w 1689957"/>
                    <a:gd name="connsiteY96" fmla="*/ 163551 h 2738426"/>
                    <a:gd name="connsiteX97" fmla="*/ 1678037 w 1689957"/>
                    <a:gd name="connsiteY97" fmla="*/ 105185 h 2738426"/>
                    <a:gd name="connsiteX98" fmla="*/ 1678037 w 1689957"/>
                    <a:gd name="connsiteY98" fmla="*/ 1423 h 2738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1689957" h="2738426">
                      <a:moveTo>
                        <a:pt x="1678037" y="1423"/>
                      </a:moveTo>
                      <a:cubicBezTo>
                        <a:pt x="1658582" y="15474"/>
                        <a:pt x="1590488" y="135448"/>
                        <a:pt x="1561305" y="189491"/>
                      </a:cubicBezTo>
                      <a:cubicBezTo>
                        <a:pt x="1532122" y="243534"/>
                        <a:pt x="1527798" y="279202"/>
                        <a:pt x="1502939" y="325679"/>
                      </a:cubicBezTo>
                      <a:cubicBezTo>
                        <a:pt x="1478079" y="372156"/>
                        <a:pt x="1432684" y="433764"/>
                        <a:pt x="1412148" y="468351"/>
                      </a:cubicBezTo>
                      <a:cubicBezTo>
                        <a:pt x="1391612" y="502938"/>
                        <a:pt x="1379722" y="533202"/>
                        <a:pt x="1379722" y="533202"/>
                      </a:cubicBezTo>
                      <a:cubicBezTo>
                        <a:pt x="1378641" y="548334"/>
                        <a:pt x="1419714" y="528878"/>
                        <a:pt x="1405663" y="559142"/>
                      </a:cubicBezTo>
                      <a:cubicBezTo>
                        <a:pt x="1391612" y="589406"/>
                        <a:pt x="1330003" y="667228"/>
                        <a:pt x="1295416" y="714785"/>
                      </a:cubicBezTo>
                      <a:cubicBezTo>
                        <a:pt x="1260829" y="762342"/>
                        <a:pt x="1224079" y="808819"/>
                        <a:pt x="1198139" y="844487"/>
                      </a:cubicBezTo>
                      <a:cubicBezTo>
                        <a:pt x="1172199" y="880155"/>
                        <a:pt x="1157067" y="898529"/>
                        <a:pt x="1139774" y="928793"/>
                      </a:cubicBezTo>
                      <a:cubicBezTo>
                        <a:pt x="1122480" y="959057"/>
                        <a:pt x="1108429" y="1003372"/>
                        <a:pt x="1094378" y="1026070"/>
                      </a:cubicBezTo>
                      <a:cubicBezTo>
                        <a:pt x="1080327" y="1048768"/>
                        <a:pt x="1066276" y="1045526"/>
                        <a:pt x="1055467" y="1064981"/>
                      </a:cubicBezTo>
                      <a:cubicBezTo>
                        <a:pt x="1044658" y="1084436"/>
                        <a:pt x="1050063" y="1102811"/>
                        <a:pt x="1029527" y="1142802"/>
                      </a:cubicBezTo>
                      <a:cubicBezTo>
                        <a:pt x="1008991" y="1182793"/>
                        <a:pt x="959271" y="1266019"/>
                        <a:pt x="932250" y="1304930"/>
                      </a:cubicBezTo>
                      <a:cubicBezTo>
                        <a:pt x="905229" y="1343841"/>
                        <a:pt x="884693" y="1346002"/>
                        <a:pt x="867399" y="1376266"/>
                      </a:cubicBezTo>
                      <a:cubicBezTo>
                        <a:pt x="850105" y="1406530"/>
                        <a:pt x="846862" y="1451926"/>
                        <a:pt x="828488" y="1486513"/>
                      </a:cubicBezTo>
                      <a:cubicBezTo>
                        <a:pt x="810114" y="1521100"/>
                        <a:pt x="777688" y="1558930"/>
                        <a:pt x="757152" y="1583789"/>
                      </a:cubicBezTo>
                      <a:cubicBezTo>
                        <a:pt x="736616" y="1608648"/>
                        <a:pt x="693382" y="1639993"/>
                        <a:pt x="705271" y="1635670"/>
                      </a:cubicBezTo>
                      <a:cubicBezTo>
                        <a:pt x="717160" y="1631347"/>
                        <a:pt x="819841" y="1547040"/>
                        <a:pt x="828488" y="1557849"/>
                      </a:cubicBezTo>
                      <a:cubicBezTo>
                        <a:pt x="837135" y="1568658"/>
                        <a:pt x="782011" y="1671338"/>
                        <a:pt x="757152" y="1700521"/>
                      </a:cubicBezTo>
                      <a:cubicBezTo>
                        <a:pt x="732293" y="1729704"/>
                        <a:pt x="708514" y="1711330"/>
                        <a:pt x="679331" y="1732947"/>
                      </a:cubicBezTo>
                      <a:cubicBezTo>
                        <a:pt x="650148" y="1754564"/>
                        <a:pt x="610156" y="1801040"/>
                        <a:pt x="582054" y="1830223"/>
                      </a:cubicBezTo>
                      <a:cubicBezTo>
                        <a:pt x="553952" y="1859406"/>
                        <a:pt x="537739" y="1888590"/>
                        <a:pt x="510718" y="1908045"/>
                      </a:cubicBezTo>
                      <a:cubicBezTo>
                        <a:pt x="483697" y="1927500"/>
                        <a:pt x="438301" y="1933985"/>
                        <a:pt x="419927" y="1946955"/>
                      </a:cubicBezTo>
                      <a:cubicBezTo>
                        <a:pt x="401552" y="1959925"/>
                        <a:pt x="402633" y="1967492"/>
                        <a:pt x="400471" y="1985866"/>
                      </a:cubicBezTo>
                      <a:cubicBezTo>
                        <a:pt x="398309" y="2004240"/>
                        <a:pt x="412361" y="2034504"/>
                        <a:pt x="406957" y="2057202"/>
                      </a:cubicBezTo>
                      <a:cubicBezTo>
                        <a:pt x="401553" y="2079900"/>
                        <a:pt x="364803" y="2112325"/>
                        <a:pt x="368046" y="2122053"/>
                      </a:cubicBezTo>
                      <a:cubicBezTo>
                        <a:pt x="371289" y="2131781"/>
                        <a:pt x="418846" y="2104760"/>
                        <a:pt x="426412" y="2115568"/>
                      </a:cubicBezTo>
                      <a:cubicBezTo>
                        <a:pt x="433978" y="2126377"/>
                        <a:pt x="421008" y="2162045"/>
                        <a:pt x="413442" y="2186904"/>
                      </a:cubicBezTo>
                      <a:cubicBezTo>
                        <a:pt x="405876" y="2211764"/>
                        <a:pt x="398310" y="2245270"/>
                        <a:pt x="381016" y="2264725"/>
                      </a:cubicBezTo>
                      <a:cubicBezTo>
                        <a:pt x="363722" y="2284180"/>
                        <a:pt x="329135" y="2288504"/>
                        <a:pt x="309680" y="2303636"/>
                      </a:cubicBezTo>
                      <a:cubicBezTo>
                        <a:pt x="290225" y="2318768"/>
                        <a:pt x="281578" y="2334981"/>
                        <a:pt x="264284" y="2355517"/>
                      </a:cubicBezTo>
                      <a:cubicBezTo>
                        <a:pt x="246990" y="2376053"/>
                        <a:pt x="222131" y="2405236"/>
                        <a:pt x="205918" y="2426853"/>
                      </a:cubicBezTo>
                      <a:cubicBezTo>
                        <a:pt x="189705" y="2448470"/>
                        <a:pt x="185382" y="2467925"/>
                        <a:pt x="167008" y="2485219"/>
                      </a:cubicBezTo>
                      <a:cubicBezTo>
                        <a:pt x="148634" y="2502513"/>
                        <a:pt x="112965" y="2515483"/>
                        <a:pt x="95671" y="2530615"/>
                      </a:cubicBezTo>
                      <a:cubicBezTo>
                        <a:pt x="78377" y="2545747"/>
                        <a:pt x="77297" y="2558718"/>
                        <a:pt x="63246" y="2576011"/>
                      </a:cubicBezTo>
                      <a:cubicBezTo>
                        <a:pt x="49195" y="2593305"/>
                        <a:pt x="20012" y="2617083"/>
                        <a:pt x="11365" y="2634376"/>
                      </a:cubicBezTo>
                      <a:cubicBezTo>
                        <a:pt x="2718" y="2651670"/>
                        <a:pt x="-9171" y="2662478"/>
                        <a:pt x="11365" y="2679772"/>
                      </a:cubicBezTo>
                      <a:cubicBezTo>
                        <a:pt x="31901" y="2697066"/>
                        <a:pt x="112965" y="2742461"/>
                        <a:pt x="134582" y="2738138"/>
                      </a:cubicBezTo>
                      <a:cubicBezTo>
                        <a:pt x="156199" y="2733815"/>
                        <a:pt x="138905" y="2683015"/>
                        <a:pt x="141067" y="2653832"/>
                      </a:cubicBezTo>
                      <a:cubicBezTo>
                        <a:pt x="143229" y="2624649"/>
                        <a:pt x="132420" y="2592223"/>
                        <a:pt x="147552" y="2563040"/>
                      </a:cubicBezTo>
                      <a:cubicBezTo>
                        <a:pt x="162684" y="2533857"/>
                        <a:pt x="206999" y="2489542"/>
                        <a:pt x="231859" y="2478734"/>
                      </a:cubicBezTo>
                      <a:cubicBezTo>
                        <a:pt x="256719" y="2467926"/>
                        <a:pt x="279417" y="2488461"/>
                        <a:pt x="296710" y="2498189"/>
                      </a:cubicBezTo>
                      <a:cubicBezTo>
                        <a:pt x="314003" y="2507917"/>
                        <a:pt x="315084" y="2545747"/>
                        <a:pt x="335620" y="2537100"/>
                      </a:cubicBezTo>
                      <a:cubicBezTo>
                        <a:pt x="356156" y="2528453"/>
                        <a:pt x="389663" y="2467925"/>
                        <a:pt x="419927" y="2446308"/>
                      </a:cubicBezTo>
                      <a:cubicBezTo>
                        <a:pt x="450191" y="2424691"/>
                        <a:pt x="493424" y="2426853"/>
                        <a:pt x="517203" y="2407398"/>
                      </a:cubicBezTo>
                      <a:cubicBezTo>
                        <a:pt x="540982" y="2387943"/>
                        <a:pt x="544224" y="2354436"/>
                        <a:pt x="562599" y="2329576"/>
                      </a:cubicBezTo>
                      <a:cubicBezTo>
                        <a:pt x="580973" y="2304716"/>
                        <a:pt x="610156" y="2276614"/>
                        <a:pt x="627450" y="2258240"/>
                      </a:cubicBezTo>
                      <a:cubicBezTo>
                        <a:pt x="644744" y="2239866"/>
                        <a:pt x="656633" y="2242028"/>
                        <a:pt x="666361" y="2219330"/>
                      </a:cubicBezTo>
                      <a:cubicBezTo>
                        <a:pt x="676089" y="2196632"/>
                        <a:pt x="680412" y="2144751"/>
                        <a:pt x="685816" y="2122053"/>
                      </a:cubicBezTo>
                      <a:cubicBezTo>
                        <a:pt x="691220" y="2099355"/>
                        <a:pt x="711756" y="2083142"/>
                        <a:pt x="698786" y="2083142"/>
                      </a:cubicBezTo>
                      <a:cubicBezTo>
                        <a:pt x="685816" y="2083142"/>
                        <a:pt x="607995" y="2122053"/>
                        <a:pt x="607995" y="2122053"/>
                      </a:cubicBezTo>
                      <a:cubicBezTo>
                        <a:pt x="583136" y="2132861"/>
                        <a:pt x="563680" y="2155559"/>
                        <a:pt x="549629" y="2147993"/>
                      </a:cubicBezTo>
                      <a:cubicBezTo>
                        <a:pt x="535578" y="2140427"/>
                        <a:pt x="520446" y="2103678"/>
                        <a:pt x="523688" y="2076657"/>
                      </a:cubicBezTo>
                      <a:cubicBezTo>
                        <a:pt x="526930" y="2049636"/>
                        <a:pt x="553952" y="2002079"/>
                        <a:pt x="569084" y="1985866"/>
                      </a:cubicBezTo>
                      <a:cubicBezTo>
                        <a:pt x="584216" y="1969653"/>
                        <a:pt x="599348" y="1969653"/>
                        <a:pt x="614480" y="1979381"/>
                      </a:cubicBezTo>
                      <a:cubicBezTo>
                        <a:pt x="629612" y="1989109"/>
                        <a:pt x="644744" y="2031262"/>
                        <a:pt x="659876" y="2044232"/>
                      </a:cubicBezTo>
                      <a:cubicBezTo>
                        <a:pt x="675008" y="2057202"/>
                        <a:pt x="683654" y="2068010"/>
                        <a:pt x="705271" y="2057202"/>
                      </a:cubicBezTo>
                      <a:cubicBezTo>
                        <a:pt x="726888" y="2046394"/>
                        <a:pt x="779850" y="2004240"/>
                        <a:pt x="789578" y="1979381"/>
                      </a:cubicBezTo>
                      <a:cubicBezTo>
                        <a:pt x="799306" y="1954522"/>
                        <a:pt x="784173" y="1912368"/>
                        <a:pt x="763637" y="1908045"/>
                      </a:cubicBezTo>
                      <a:cubicBezTo>
                        <a:pt x="743101" y="1903722"/>
                        <a:pt x="692301" y="1946955"/>
                        <a:pt x="666361" y="1953440"/>
                      </a:cubicBezTo>
                      <a:cubicBezTo>
                        <a:pt x="640421" y="1959925"/>
                        <a:pt x="618804" y="1955602"/>
                        <a:pt x="607995" y="1946955"/>
                      </a:cubicBezTo>
                      <a:cubicBezTo>
                        <a:pt x="597186" y="1938308"/>
                        <a:pt x="593944" y="1921014"/>
                        <a:pt x="601510" y="1901559"/>
                      </a:cubicBezTo>
                      <a:cubicBezTo>
                        <a:pt x="609076" y="1882104"/>
                        <a:pt x="633936" y="1852921"/>
                        <a:pt x="653391" y="1830223"/>
                      </a:cubicBezTo>
                      <a:cubicBezTo>
                        <a:pt x="672846" y="1807525"/>
                        <a:pt x="718242" y="1765372"/>
                        <a:pt x="718242" y="1765372"/>
                      </a:cubicBezTo>
                      <a:cubicBezTo>
                        <a:pt x="745263" y="1738351"/>
                        <a:pt x="789578" y="1692955"/>
                        <a:pt x="815518" y="1668096"/>
                      </a:cubicBezTo>
                      <a:cubicBezTo>
                        <a:pt x="841458" y="1643237"/>
                        <a:pt x="857671" y="1635670"/>
                        <a:pt x="873884" y="1616215"/>
                      </a:cubicBezTo>
                      <a:cubicBezTo>
                        <a:pt x="890097" y="1596760"/>
                        <a:pt x="891178" y="1561092"/>
                        <a:pt x="912795" y="1551364"/>
                      </a:cubicBezTo>
                      <a:cubicBezTo>
                        <a:pt x="934412" y="1541636"/>
                        <a:pt x="981969" y="1547041"/>
                        <a:pt x="1003586" y="1557849"/>
                      </a:cubicBezTo>
                      <a:cubicBezTo>
                        <a:pt x="1025203" y="1568657"/>
                        <a:pt x="1036012" y="1598921"/>
                        <a:pt x="1042497" y="1616215"/>
                      </a:cubicBezTo>
                      <a:cubicBezTo>
                        <a:pt x="1048982" y="1633509"/>
                        <a:pt x="1029527" y="1656207"/>
                        <a:pt x="1042497" y="1661611"/>
                      </a:cubicBezTo>
                      <a:cubicBezTo>
                        <a:pt x="1055467" y="1667015"/>
                        <a:pt x="1099782" y="1657287"/>
                        <a:pt x="1120318" y="1648640"/>
                      </a:cubicBezTo>
                      <a:cubicBezTo>
                        <a:pt x="1140854" y="1639993"/>
                        <a:pt x="1159229" y="1630266"/>
                        <a:pt x="1165714" y="1609730"/>
                      </a:cubicBezTo>
                      <a:cubicBezTo>
                        <a:pt x="1172199" y="1589194"/>
                        <a:pt x="1168957" y="1544878"/>
                        <a:pt x="1159229" y="1525423"/>
                      </a:cubicBezTo>
                      <a:cubicBezTo>
                        <a:pt x="1149501" y="1505968"/>
                        <a:pt x="1126803" y="1497321"/>
                        <a:pt x="1107348" y="1492998"/>
                      </a:cubicBezTo>
                      <a:cubicBezTo>
                        <a:pt x="1087893" y="1488675"/>
                        <a:pt x="1066276" y="1503807"/>
                        <a:pt x="1042497" y="1499483"/>
                      </a:cubicBezTo>
                      <a:cubicBezTo>
                        <a:pt x="1018718" y="1495160"/>
                        <a:pt x="989536" y="1470300"/>
                        <a:pt x="964676" y="1467057"/>
                      </a:cubicBezTo>
                      <a:cubicBezTo>
                        <a:pt x="939816" y="1463815"/>
                        <a:pt x="896582" y="1490837"/>
                        <a:pt x="893339" y="1480028"/>
                      </a:cubicBezTo>
                      <a:cubicBezTo>
                        <a:pt x="890096" y="1469219"/>
                        <a:pt x="929007" y="1432470"/>
                        <a:pt x="945220" y="1402206"/>
                      </a:cubicBezTo>
                      <a:cubicBezTo>
                        <a:pt x="961433" y="1371942"/>
                        <a:pt x="974403" y="1327628"/>
                        <a:pt x="990616" y="1298445"/>
                      </a:cubicBezTo>
                      <a:cubicBezTo>
                        <a:pt x="1006829" y="1269262"/>
                        <a:pt x="1030608" y="1249806"/>
                        <a:pt x="1042497" y="1227108"/>
                      </a:cubicBezTo>
                      <a:cubicBezTo>
                        <a:pt x="1054386" y="1204410"/>
                        <a:pt x="1046820" y="1180631"/>
                        <a:pt x="1061952" y="1162257"/>
                      </a:cubicBezTo>
                      <a:cubicBezTo>
                        <a:pt x="1077084" y="1143883"/>
                        <a:pt x="1121399" y="1136317"/>
                        <a:pt x="1133288" y="1116862"/>
                      </a:cubicBezTo>
                      <a:cubicBezTo>
                        <a:pt x="1145177" y="1097407"/>
                        <a:pt x="1121398" y="1066061"/>
                        <a:pt x="1133288" y="1045525"/>
                      </a:cubicBezTo>
                      <a:cubicBezTo>
                        <a:pt x="1145178" y="1024989"/>
                        <a:pt x="1189493" y="1016343"/>
                        <a:pt x="1204625" y="993645"/>
                      </a:cubicBezTo>
                      <a:cubicBezTo>
                        <a:pt x="1219757" y="970947"/>
                        <a:pt x="1217595" y="932036"/>
                        <a:pt x="1224080" y="909338"/>
                      </a:cubicBezTo>
                      <a:cubicBezTo>
                        <a:pt x="1230565" y="886640"/>
                        <a:pt x="1229484" y="874751"/>
                        <a:pt x="1243535" y="857457"/>
                      </a:cubicBezTo>
                      <a:cubicBezTo>
                        <a:pt x="1257586" y="840163"/>
                        <a:pt x="1290012" y="827193"/>
                        <a:pt x="1308386" y="805576"/>
                      </a:cubicBezTo>
                      <a:cubicBezTo>
                        <a:pt x="1326760" y="783959"/>
                        <a:pt x="1340812" y="750453"/>
                        <a:pt x="1353782" y="727755"/>
                      </a:cubicBezTo>
                      <a:cubicBezTo>
                        <a:pt x="1366752" y="705057"/>
                        <a:pt x="1372157" y="679117"/>
                        <a:pt x="1386208" y="669389"/>
                      </a:cubicBezTo>
                      <a:cubicBezTo>
                        <a:pt x="1400259" y="659661"/>
                        <a:pt x="1428360" y="681278"/>
                        <a:pt x="1438088" y="669389"/>
                      </a:cubicBezTo>
                      <a:cubicBezTo>
                        <a:pt x="1447816" y="657500"/>
                        <a:pt x="1443493" y="620751"/>
                        <a:pt x="1444574" y="598053"/>
                      </a:cubicBezTo>
                      <a:cubicBezTo>
                        <a:pt x="1445655" y="575355"/>
                        <a:pt x="1435927" y="555900"/>
                        <a:pt x="1444574" y="533202"/>
                      </a:cubicBezTo>
                      <a:cubicBezTo>
                        <a:pt x="1453221" y="510504"/>
                        <a:pt x="1484565" y="481321"/>
                        <a:pt x="1496454" y="461866"/>
                      </a:cubicBezTo>
                      <a:cubicBezTo>
                        <a:pt x="1508343" y="442411"/>
                        <a:pt x="1510506" y="438087"/>
                        <a:pt x="1515910" y="416470"/>
                      </a:cubicBezTo>
                      <a:cubicBezTo>
                        <a:pt x="1521314" y="394853"/>
                        <a:pt x="1518071" y="362428"/>
                        <a:pt x="1528880" y="332164"/>
                      </a:cubicBezTo>
                      <a:cubicBezTo>
                        <a:pt x="1539688" y="301900"/>
                        <a:pt x="1564548" y="262989"/>
                        <a:pt x="1580761" y="234887"/>
                      </a:cubicBezTo>
                      <a:cubicBezTo>
                        <a:pt x="1596974" y="206785"/>
                        <a:pt x="1609944" y="185168"/>
                        <a:pt x="1626157" y="163551"/>
                      </a:cubicBezTo>
                      <a:cubicBezTo>
                        <a:pt x="1642370" y="141934"/>
                        <a:pt x="1666148" y="128964"/>
                        <a:pt x="1678037" y="105185"/>
                      </a:cubicBezTo>
                      <a:cubicBezTo>
                        <a:pt x="1689926" y="81406"/>
                        <a:pt x="1697492" y="-12628"/>
                        <a:pt x="1678037" y="1423"/>
                      </a:cubicBezTo>
                      <a:close/>
                    </a:path>
                  </a:pathLst>
                </a:custGeom>
                <a:noFill/>
                <a:ln>
                  <a:solidFill>
                    <a:schemeClr val="bg1"/>
                  </a:solidFill>
                  <a:prstDash val="sysDot"/>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7" name="Freeform 196">
                  <a:extLst>
                    <a:ext uri="{FF2B5EF4-FFF2-40B4-BE49-F238E27FC236}">
                      <a16:creationId xmlns:a16="http://schemas.microsoft.com/office/drawing/2014/main" id="{4302DDC0-EB19-CD4A-A541-BB1A67DE8674}"/>
                    </a:ext>
                  </a:extLst>
                </p:cNvPr>
                <p:cNvSpPr/>
                <p:nvPr/>
              </p:nvSpPr>
              <p:spPr>
                <a:xfrm>
                  <a:off x="10282047" y="7862948"/>
                  <a:ext cx="130224" cy="107544"/>
                </a:xfrm>
                <a:custGeom>
                  <a:avLst/>
                  <a:gdLst>
                    <a:gd name="connsiteX0" fmla="*/ 99082 w 130224"/>
                    <a:gd name="connsiteY0" fmla="*/ 87931 h 107544"/>
                    <a:gd name="connsiteX1" fmla="*/ 30625 w 130224"/>
                    <a:gd name="connsiteY1" fmla="*/ 102601 h 107544"/>
                    <a:gd name="connsiteX2" fmla="*/ 1286 w 130224"/>
                    <a:gd name="connsiteY2" fmla="*/ 19473 h 107544"/>
                    <a:gd name="connsiteX3" fmla="*/ 69743 w 130224"/>
                    <a:gd name="connsiteY3" fmla="*/ 9694 h 107544"/>
                    <a:gd name="connsiteX4" fmla="*/ 128421 w 130224"/>
                    <a:gd name="connsiteY4" fmla="*/ 4804 h 107544"/>
                    <a:gd name="connsiteX5" fmla="*/ 99082 w 130224"/>
                    <a:gd name="connsiteY5" fmla="*/ 87931 h 1075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0224" h="107544">
                      <a:moveTo>
                        <a:pt x="99082" y="87931"/>
                      </a:moveTo>
                      <a:cubicBezTo>
                        <a:pt x="82783" y="104230"/>
                        <a:pt x="46924" y="114011"/>
                        <a:pt x="30625" y="102601"/>
                      </a:cubicBezTo>
                      <a:cubicBezTo>
                        <a:pt x="14326" y="91191"/>
                        <a:pt x="-5234" y="34957"/>
                        <a:pt x="1286" y="19473"/>
                      </a:cubicBezTo>
                      <a:cubicBezTo>
                        <a:pt x="7806" y="3989"/>
                        <a:pt x="48554" y="12139"/>
                        <a:pt x="69743" y="9694"/>
                      </a:cubicBezTo>
                      <a:cubicBezTo>
                        <a:pt x="90932" y="7249"/>
                        <a:pt x="120271" y="-7420"/>
                        <a:pt x="128421" y="4804"/>
                      </a:cubicBezTo>
                      <a:cubicBezTo>
                        <a:pt x="136571" y="17028"/>
                        <a:pt x="115381" y="71632"/>
                        <a:pt x="99082" y="87931"/>
                      </a:cubicBezTo>
                      <a:close/>
                    </a:path>
                  </a:pathLst>
                </a:custGeom>
                <a:noFill/>
                <a:ln>
                  <a:solidFill>
                    <a:schemeClr val="bg1"/>
                  </a:solidFill>
                  <a:prstDash val="sysDot"/>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8" name="Freeform 197">
                  <a:extLst>
                    <a:ext uri="{FF2B5EF4-FFF2-40B4-BE49-F238E27FC236}">
                      <a16:creationId xmlns:a16="http://schemas.microsoft.com/office/drawing/2014/main" id="{73EB216E-5599-364A-9EAE-77FE9756DF43}"/>
                    </a:ext>
                  </a:extLst>
                </p:cNvPr>
                <p:cNvSpPr/>
                <p:nvPr/>
              </p:nvSpPr>
              <p:spPr>
                <a:xfrm>
                  <a:off x="9023537" y="8531316"/>
                  <a:ext cx="144911" cy="79200"/>
                </a:xfrm>
                <a:custGeom>
                  <a:avLst/>
                  <a:gdLst>
                    <a:gd name="connsiteX0" fmla="*/ 110682 w 122618"/>
                    <a:gd name="connsiteY0" fmla="*/ 56897 h 86265"/>
                    <a:gd name="connsiteX1" fmla="*/ 7996 w 122618"/>
                    <a:gd name="connsiteY1" fmla="*/ 86236 h 86265"/>
                    <a:gd name="connsiteX2" fmla="*/ 12886 w 122618"/>
                    <a:gd name="connsiteY2" fmla="*/ 52007 h 86265"/>
                    <a:gd name="connsiteX3" fmla="*/ 61784 w 122618"/>
                    <a:gd name="connsiteY3" fmla="*/ 7999 h 86265"/>
                    <a:gd name="connsiteX4" fmla="*/ 110682 w 122618"/>
                    <a:gd name="connsiteY4" fmla="*/ 3109 h 86265"/>
                    <a:gd name="connsiteX5" fmla="*/ 110682 w 122618"/>
                    <a:gd name="connsiteY5" fmla="*/ 56897 h 86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2618" h="86265">
                      <a:moveTo>
                        <a:pt x="110682" y="56897"/>
                      </a:moveTo>
                      <a:cubicBezTo>
                        <a:pt x="93568" y="70752"/>
                        <a:pt x="24295" y="87051"/>
                        <a:pt x="7996" y="86236"/>
                      </a:cubicBezTo>
                      <a:cubicBezTo>
                        <a:pt x="-8303" y="85421"/>
                        <a:pt x="3921" y="65046"/>
                        <a:pt x="12886" y="52007"/>
                      </a:cubicBezTo>
                      <a:cubicBezTo>
                        <a:pt x="21851" y="38968"/>
                        <a:pt x="45485" y="16149"/>
                        <a:pt x="61784" y="7999"/>
                      </a:cubicBezTo>
                      <a:cubicBezTo>
                        <a:pt x="78083" y="-151"/>
                        <a:pt x="96012" y="-2596"/>
                        <a:pt x="110682" y="3109"/>
                      </a:cubicBezTo>
                      <a:cubicBezTo>
                        <a:pt x="125352" y="8814"/>
                        <a:pt x="127796" y="43042"/>
                        <a:pt x="110682" y="56897"/>
                      </a:cubicBezTo>
                      <a:close/>
                    </a:path>
                  </a:pathLst>
                </a:custGeom>
                <a:noFill/>
                <a:ln>
                  <a:solidFill>
                    <a:schemeClr val="bg1"/>
                  </a:solidFill>
                  <a:prstDash val="sysDot"/>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9" name="Freeform 198">
                  <a:extLst>
                    <a:ext uri="{FF2B5EF4-FFF2-40B4-BE49-F238E27FC236}">
                      <a16:creationId xmlns:a16="http://schemas.microsoft.com/office/drawing/2014/main" id="{AFB92FBC-0C35-D441-87FB-C653E7A0314A}"/>
                    </a:ext>
                  </a:extLst>
                </p:cNvPr>
                <p:cNvSpPr/>
                <p:nvPr/>
              </p:nvSpPr>
              <p:spPr>
                <a:xfrm>
                  <a:off x="9163550" y="8605739"/>
                  <a:ext cx="122273" cy="54000"/>
                </a:xfrm>
                <a:custGeom>
                  <a:avLst/>
                  <a:gdLst>
                    <a:gd name="connsiteX0" fmla="*/ 122255 w 122273"/>
                    <a:gd name="connsiteY0" fmla="*/ 44387 h 45260"/>
                    <a:gd name="connsiteX1" fmla="*/ 73357 w 122273"/>
                    <a:gd name="connsiteY1" fmla="*/ 29717 h 45260"/>
                    <a:gd name="connsiteX2" fmla="*/ 9 w 122273"/>
                    <a:gd name="connsiteY2" fmla="*/ 29717 h 45260"/>
                    <a:gd name="connsiteX3" fmla="*/ 78247 w 122273"/>
                    <a:gd name="connsiteY3" fmla="*/ 378 h 45260"/>
                    <a:gd name="connsiteX4" fmla="*/ 122255 w 122273"/>
                    <a:gd name="connsiteY4" fmla="*/ 44387 h 452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273" h="45260">
                      <a:moveTo>
                        <a:pt x="122255" y="44387"/>
                      </a:moveTo>
                      <a:cubicBezTo>
                        <a:pt x="121440" y="49277"/>
                        <a:pt x="93731" y="32162"/>
                        <a:pt x="73357" y="29717"/>
                      </a:cubicBezTo>
                      <a:cubicBezTo>
                        <a:pt x="52983" y="27272"/>
                        <a:pt x="-806" y="34607"/>
                        <a:pt x="9" y="29717"/>
                      </a:cubicBezTo>
                      <a:cubicBezTo>
                        <a:pt x="824" y="24827"/>
                        <a:pt x="60318" y="5268"/>
                        <a:pt x="78247" y="378"/>
                      </a:cubicBezTo>
                      <a:cubicBezTo>
                        <a:pt x="96176" y="-4512"/>
                        <a:pt x="123070" y="39497"/>
                        <a:pt x="122255" y="44387"/>
                      </a:cubicBezTo>
                      <a:close/>
                    </a:path>
                  </a:pathLst>
                </a:custGeom>
                <a:noFill/>
                <a:ln>
                  <a:solidFill>
                    <a:schemeClr val="bg1"/>
                  </a:solidFill>
                  <a:prstDash val="sysDot"/>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0" name="Freeform 199">
                  <a:extLst>
                    <a:ext uri="{FF2B5EF4-FFF2-40B4-BE49-F238E27FC236}">
                      <a16:creationId xmlns:a16="http://schemas.microsoft.com/office/drawing/2014/main" id="{3927DDF0-2820-894E-A754-AE473AB44EF3}"/>
                    </a:ext>
                  </a:extLst>
                </p:cNvPr>
                <p:cNvSpPr/>
                <p:nvPr/>
              </p:nvSpPr>
              <p:spPr>
                <a:xfrm rot="434618">
                  <a:off x="10033935" y="7876980"/>
                  <a:ext cx="90000" cy="237077"/>
                </a:xfrm>
                <a:custGeom>
                  <a:avLst/>
                  <a:gdLst>
                    <a:gd name="connsiteX0" fmla="*/ 39134 w 83721"/>
                    <a:gd name="connsiteY0" fmla="*/ 551 h 237077"/>
                    <a:gd name="connsiteX1" fmla="*/ 34244 w 83721"/>
                    <a:gd name="connsiteY1" fmla="*/ 108128 h 237077"/>
                    <a:gd name="connsiteX2" fmla="*/ 48913 w 83721"/>
                    <a:gd name="connsiteY2" fmla="*/ 147247 h 237077"/>
                    <a:gd name="connsiteX3" fmla="*/ 15 w 83721"/>
                    <a:gd name="connsiteY3" fmla="*/ 220594 h 237077"/>
                    <a:gd name="connsiteX4" fmla="*/ 44023 w 83721"/>
                    <a:gd name="connsiteY4" fmla="*/ 230374 h 237077"/>
                    <a:gd name="connsiteX5" fmla="*/ 83142 w 83721"/>
                    <a:gd name="connsiteY5" fmla="*/ 137467 h 237077"/>
                    <a:gd name="connsiteX6" fmla="*/ 68473 w 83721"/>
                    <a:gd name="connsiteY6" fmla="*/ 69009 h 237077"/>
                    <a:gd name="connsiteX7" fmla="*/ 39134 w 83721"/>
                    <a:gd name="connsiteY7" fmla="*/ 551 h 237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3721" h="237077">
                      <a:moveTo>
                        <a:pt x="39134" y="551"/>
                      </a:moveTo>
                      <a:cubicBezTo>
                        <a:pt x="33429" y="7071"/>
                        <a:pt x="32614" y="83679"/>
                        <a:pt x="34244" y="108128"/>
                      </a:cubicBezTo>
                      <a:cubicBezTo>
                        <a:pt x="35874" y="132577"/>
                        <a:pt x="54618" y="128503"/>
                        <a:pt x="48913" y="147247"/>
                      </a:cubicBezTo>
                      <a:cubicBezTo>
                        <a:pt x="43208" y="165991"/>
                        <a:pt x="830" y="206740"/>
                        <a:pt x="15" y="220594"/>
                      </a:cubicBezTo>
                      <a:cubicBezTo>
                        <a:pt x="-800" y="234449"/>
                        <a:pt x="30169" y="244228"/>
                        <a:pt x="44023" y="230374"/>
                      </a:cubicBezTo>
                      <a:cubicBezTo>
                        <a:pt x="57877" y="216520"/>
                        <a:pt x="79067" y="164361"/>
                        <a:pt x="83142" y="137467"/>
                      </a:cubicBezTo>
                      <a:cubicBezTo>
                        <a:pt x="87217" y="110573"/>
                        <a:pt x="68473" y="91013"/>
                        <a:pt x="68473" y="69009"/>
                      </a:cubicBezTo>
                      <a:cubicBezTo>
                        <a:pt x="68473" y="47005"/>
                        <a:pt x="44839" y="-5969"/>
                        <a:pt x="39134" y="551"/>
                      </a:cubicBezTo>
                      <a:close/>
                    </a:path>
                  </a:pathLst>
                </a:custGeom>
                <a:noFill/>
                <a:ln>
                  <a:solidFill>
                    <a:schemeClr val="bg1"/>
                  </a:solidFill>
                  <a:prstDash val="sysDot"/>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02" name="TextBox 149">
                <a:extLst>
                  <a:ext uri="{FF2B5EF4-FFF2-40B4-BE49-F238E27FC236}">
                    <a16:creationId xmlns:a16="http://schemas.microsoft.com/office/drawing/2014/main" id="{BAC209A0-A6E8-694D-A707-F9BACFAC0E8C}"/>
                  </a:ext>
                </a:extLst>
              </p:cNvPr>
              <p:cNvSpPr txBox="1"/>
              <p:nvPr/>
            </p:nvSpPr>
            <p:spPr>
              <a:xfrm rot="16200000">
                <a:off x="659998" y="6315054"/>
                <a:ext cx="1493304" cy="430887"/>
              </a:xfrm>
              <a:prstGeom prst="rect">
                <a:avLst/>
              </a:prstGeom>
              <a:noFill/>
              <a:ln>
                <a:noFill/>
              </a:ln>
            </p:spPr>
            <p:txBody>
              <a:bodyPr wrap="square" rtlCol="0">
                <a:spAutoFit/>
              </a:bodyPr>
              <a:lstStyle/>
              <a:p>
                <a:pPr algn="r"/>
                <a:r>
                  <a:rPr lang="en-US" sz="2200" dirty="0">
                    <a:latin typeface="Arial"/>
                    <a:cs typeface="Arial"/>
                  </a:rPr>
                  <a:t>Tam P3</a:t>
                </a:r>
                <a:endParaRPr lang="en-US" sz="2200" baseline="30000" dirty="0">
                  <a:latin typeface="Arial"/>
                  <a:cs typeface="Arial"/>
                </a:endParaRPr>
              </a:p>
            </p:txBody>
          </p:sp>
          <p:cxnSp>
            <p:nvCxnSpPr>
              <p:cNvPr id="203" name="Straight Arrow Connector 40">
                <a:extLst>
                  <a:ext uri="{FF2B5EF4-FFF2-40B4-BE49-F238E27FC236}">
                    <a16:creationId xmlns:a16="http://schemas.microsoft.com/office/drawing/2014/main" id="{9EC669C6-CB7D-CD4D-9253-79FFE9553349}"/>
                  </a:ext>
                </a:extLst>
              </p:cNvPr>
              <p:cNvCxnSpPr>
                <a:cxnSpLocks/>
              </p:cNvCxnSpPr>
              <p:nvPr/>
            </p:nvCxnSpPr>
            <p:spPr>
              <a:xfrm>
                <a:off x="1391050" y="6955222"/>
                <a:ext cx="0" cy="1440000"/>
              </a:xfrm>
              <a:prstGeom prst="straightConnector1">
                <a:avLst/>
              </a:prstGeom>
              <a:ln w="31750">
                <a:solidFill>
                  <a:schemeClr val="tx1"/>
                </a:solidFill>
                <a:tailEnd type="triangle" w="lg" len="lg"/>
              </a:ln>
              <a:effectLst/>
            </p:spPr>
            <p:style>
              <a:lnRef idx="2">
                <a:schemeClr val="accent1"/>
              </a:lnRef>
              <a:fillRef idx="0">
                <a:schemeClr val="accent1"/>
              </a:fillRef>
              <a:effectRef idx="1">
                <a:schemeClr val="accent1"/>
              </a:effectRef>
              <a:fontRef idx="minor">
                <a:schemeClr val="tx1"/>
              </a:fontRef>
            </p:style>
          </p:cxnSp>
          <p:sp>
            <p:nvSpPr>
              <p:cNvPr id="204" name="TextBox 149">
                <a:extLst>
                  <a:ext uri="{FF2B5EF4-FFF2-40B4-BE49-F238E27FC236}">
                    <a16:creationId xmlns:a16="http://schemas.microsoft.com/office/drawing/2014/main" id="{01348791-8038-DE44-83A3-9739A09F8960}"/>
                  </a:ext>
                </a:extLst>
              </p:cNvPr>
              <p:cNvSpPr txBox="1"/>
              <p:nvPr/>
            </p:nvSpPr>
            <p:spPr>
              <a:xfrm rot="16200000">
                <a:off x="889524" y="8299454"/>
                <a:ext cx="1002798" cy="430887"/>
              </a:xfrm>
              <a:prstGeom prst="rect">
                <a:avLst/>
              </a:prstGeom>
              <a:noFill/>
              <a:ln>
                <a:noFill/>
              </a:ln>
            </p:spPr>
            <p:txBody>
              <a:bodyPr wrap="square" rtlCol="0">
                <a:spAutoFit/>
              </a:bodyPr>
              <a:lstStyle/>
              <a:p>
                <a:r>
                  <a:rPr lang="en-US" sz="2200" dirty="0">
                    <a:latin typeface="Arial"/>
                    <a:cs typeface="Arial"/>
                  </a:rPr>
                  <a:t>P8</a:t>
                </a:r>
                <a:endParaRPr lang="en-US" sz="2200" baseline="30000" dirty="0">
                  <a:latin typeface="Arial"/>
                  <a:cs typeface="Arial"/>
                </a:endParaRPr>
              </a:p>
            </p:txBody>
          </p:sp>
          <p:sp>
            <p:nvSpPr>
              <p:cNvPr id="118" name="TextBox 117">
                <a:extLst>
                  <a:ext uri="{FF2B5EF4-FFF2-40B4-BE49-F238E27FC236}">
                    <a16:creationId xmlns:a16="http://schemas.microsoft.com/office/drawing/2014/main" id="{00A69A56-9D4B-0C41-88A2-EFC2171E6376}"/>
                  </a:ext>
                </a:extLst>
              </p:cNvPr>
              <p:cNvSpPr txBox="1"/>
              <p:nvPr/>
            </p:nvSpPr>
            <p:spPr>
              <a:xfrm>
                <a:off x="1885736" y="7297462"/>
                <a:ext cx="542136" cy="400110"/>
              </a:xfrm>
              <a:prstGeom prst="rect">
                <a:avLst/>
              </a:prstGeom>
              <a:noFill/>
            </p:spPr>
            <p:txBody>
              <a:bodyPr wrap="none" rtlCol="0">
                <a:spAutoFit/>
              </a:bodyPr>
              <a:lstStyle/>
              <a:p>
                <a:r>
                  <a:rPr lang="en-US" sz="2000" dirty="0">
                    <a:solidFill>
                      <a:schemeClr val="bg1"/>
                    </a:solidFill>
                    <a:latin typeface="Arial" panose="020B0604020202020204" pitchFamily="34" charset="0"/>
                    <a:cs typeface="Arial" panose="020B0604020202020204" pitchFamily="34" charset="0"/>
                  </a:rPr>
                  <a:t>DP</a:t>
                </a:r>
              </a:p>
            </p:txBody>
          </p:sp>
          <p:sp>
            <p:nvSpPr>
              <p:cNvPr id="180" name="TextBox 179">
                <a:extLst>
                  <a:ext uri="{FF2B5EF4-FFF2-40B4-BE49-F238E27FC236}">
                    <a16:creationId xmlns:a16="http://schemas.microsoft.com/office/drawing/2014/main" id="{2AA39103-5D60-D246-B6B3-4DDB1AEAA085}"/>
                  </a:ext>
                </a:extLst>
              </p:cNvPr>
              <p:cNvSpPr txBox="1"/>
              <p:nvPr/>
            </p:nvSpPr>
            <p:spPr>
              <a:xfrm>
                <a:off x="2767071" y="8410706"/>
                <a:ext cx="527709" cy="400110"/>
              </a:xfrm>
              <a:prstGeom prst="rect">
                <a:avLst/>
              </a:prstGeom>
              <a:noFill/>
            </p:spPr>
            <p:txBody>
              <a:bodyPr wrap="none" rtlCol="0">
                <a:spAutoFit/>
              </a:bodyPr>
              <a:lstStyle/>
              <a:p>
                <a:r>
                  <a:rPr lang="en-US" sz="2000" dirty="0">
                    <a:solidFill>
                      <a:schemeClr val="bg1"/>
                    </a:solidFill>
                    <a:latin typeface="Arial" panose="020B0604020202020204" pitchFamily="34" charset="0"/>
                    <a:cs typeface="Arial" panose="020B0604020202020204" pitchFamily="34" charset="0"/>
                  </a:rPr>
                  <a:t>DF</a:t>
                </a:r>
              </a:p>
            </p:txBody>
          </p:sp>
          <p:sp>
            <p:nvSpPr>
              <p:cNvPr id="201" name="TextBox 200">
                <a:extLst>
                  <a:ext uri="{FF2B5EF4-FFF2-40B4-BE49-F238E27FC236}">
                    <a16:creationId xmlns:a16="http://schemas.microsoft.com/office/drawing/2014/main" id="{0803B52A-2B2E-BC45-9DC4-4B90E09A0DB4}"/>
                  </a:ext>
                </a:extLst>
              </p:cNvPr>
              <p:cNvSpPr txBox="1"/>
              <p:nvPr/>
            </p:nvSpPr>
            <p:spPr>
              <a:xfrm>
                <a:off x="4190614" y="8239632"/>
                <a:ext cx="527709" cy="400110"/>
              </a:xfrm>
              <a:prstGeom prst="rect">
                <a:avLst/>
              </a:prstGeom>
              <a:noFill/>
            </p:spPr>
            <p:txBody>
              <a:bodyPr wrap="none" rtlCol="0">
                <a:spAutoFit/>
              </a:bodyPr>
              <a:lstStyle/>
              <a:p>
                <a:r>
                  <a:rPr lang="en-US" sz="2000" dirty="0">
                    <a:solidFill>
                      <a:schemeClr val="bg1"/>
                    </a:solidFill>
                    <a:latin typeface="Arial" panose="020B0604020202020204" pitchFamily="34" charset="0"/>
                    <a:cs typeface="Arial" panose="020B0604020202020204" pitchFamily="34" charset="0"/>
                  </a:rPr>
                  <a:t>AB</a:t>
                </a:r>
              </a:p>
            </p:txBody>
          </p:sp>
          <p:sp>
            <p:nvSpPr>
              <p:cNvPr id="205" name="TextBox 5">
                <a:extLst>
                  <a:ext uri="{FF2B5EF4-FFF2-40B4-BE49-F238E27FC236}">
                    <a16:creationId xmlns:a16="http://schemas.microsoft.com/office/drawing/2014/main" id="{16EE7595-4867-984F-BE78-92975E2CCB21}"/>
                  </a:ext>
                </a:extLst>
              </p:cNvPr>
              <p:cNvSpPr txBox="1"/>
              <p:nvPr/>
            </p:nvSpPr>
            <p:spPr>
              <a:xfrm>
                <a:off x="1611426" y="8983369"/>
                <a:ext cx="4715850" cy="421260"/>
              </a:xfrm>
              <a:prstGeom prst="rect">
                <a:avLst/>
              </a:prstGeom>
              <a:solidFill>
                <a:schemeClr val="tx1">
                  <a:alpha val="40000"/>
                </a:schemeClr>
              </a:solidFill>
              <a:ln>
                <a:noFill/>
              </a:ln>
              <a:effectLst/>
            </p:spPr>
            <p:txBody>
              <a:bodyPr wrap="square" rtlCol="0">
                <a:spAutoFit/>
              </a:bodyPr>
              <a:lstStyle/>
              <a:p>
                <a:pPr algn="ctr"/>
                <a:r>
                  <a:rPr lang="en-US" altLang="ja-JP" sz="1800" b="1" i="1" dirty="0">
                    <a:solidFill>
                      <a:srgbClr val="00FF00"/>
                    </a:solidFill>
                    <a:latin typeface="Arial"/>
                    <a:cs typeface="Arial"/>
                  </a:rPr>
                  <a:t>Ptch1 (Ex8-9)</a:t>
                </a:r>
                <a:r>
                  <a:rPr lang="en-US" altLang="ja-JP" sz="1800" b="1" dirty="0">
                    <a:solidFill>
                      <a:schemeClr val="bg1"/>
                    </a:solidFill>
                    <a:latin typeface="Arial"/>
                    <a:cs typeface="Arial"/>
                  </a:rPr>
                  <a:t>/</a:t>
                </a:r>
                <a:r>
                  <a:rPr lang="en-US" sz="1800" b="1" dirty="0">
                    <a:solidFill>
                      <a:srgbClr val="FF0000"/>
                    </a:solidFill>
                    <a:latin typeface="Arial"/>
                    <a:cs typeface="Arial"/>
                  </a:rPr>
                  <a:t>PTHrP</a:t>
                </a:r>
                <a:r>
                  <a:rPr lang="en-US" sz="1800" b="1" baseline="30000" dirty="0">
                    <a:solidFill>
                      <a:srgbClr val="FF0000"/>
                    </a:solidFill>
                    <a:latin typeface="Arial"/>
                    <a:cs typeface="Arial"/>
                  </a:rPr>
                  <a:t>CE</a:t>
                </a:r>
                <a:r>
                  <a:rPr lang="en-US" sz="1800" b="1" dirty="0">
                    <a:solidFill>
                      <a:srgbClr val="FF0000"/>
                    </a:solidFill>
                    <a:latin typeface="Arial"/>
                    <a:cs typeface="Arial"/>
                  </a:rPr>
                  <a:t>-P3</a:t>
                </a:r>
                <a:r>
                  <a:rPr lang="en-US" sz="1800" b="1" dirty="0">
                    <a:solidFill>
                      <a:schemeClr val="bg1"/>
                    </a:solidFill>
                    <a:latin typeface="Arial"/>
                    <a:cs typeface="Arial"/>
                  </a:rPr>
                  <a:t>/DIC/</a:t>
                </a:r>
                <a:r>
                  <a:rPr lang="en-US" sz="1800" b="1" dirty="0">
                    <a:solidFill>
                      <a:schemeClr val="bg1">
                        <a:lumMod val="95000"/>
                      </a:schemeClr>
                    </a:solidFill>
                    <a:latin typeface="Arial"/>
                    <a:cs typeface="Arial"/>
                  </a:rPr>
                  <a:t>DAPI</a:t>
                </a:r>
                <a:r>
                  <a:rPr lang="en-US" altLang="ja-JP" sz="1800" b="1" dirty="0">
                    <a:solidFill>
                      <a:schemeClr val="bg1">
                        <a:lumMod val="95000"/>
                      </a:schemeClr>
                    </a:solidFill>
                    <a:latin typeface="Arial"/>
                    <a:cs typeface="Arial"/>
                  </a:rPr>
                  <a:t> </a:t>
                </a:r>
                <a:endParaRPr lang="en-US" sz="1800" b="1" dirty="0">
                  <a:solidFill>
                    <a:schemeClr val="bg1">
                      <a:lumMod val="95000"/>
                    </a:schemeClr>
                  </a:solidFill>
                  <a:latin typeface="Arial"/>
                  <a:cs typeface="Arial"/>
                </a:endParaRPr>
              </a:p>
            </p:txBody>
          </p:sp>
        </p:grpSp>
        <p:grpSp>
          <p:nvGrpSpPr>
            <p:cNvPr id="122" name="Group 121">
              <a:extLst>
                <a:ext uri="{FF2B5EF4-FFF2-40B4-BE49-F238E27FC236}">
                  <a16:creationId xmlns:a16="http://schemas.microsoft.com/office/drawing/2014/main" id="{8484D672-C7BA-5517-7F36-8F8741141153}"/>
                </a:ext>
              </a:extLst>
            </p:cNvPr>
            <p:cNvGrpSpPr>
              <a:grpSpLocks noChangeAspect="1"/>
            </p:cNvGrpSpPr>
            <p:nvPr/>
          </p:nvGrpSpPr>
          <p:grpSpPr>
            <a:xfrm>
              <a:off x="12366161" y="10154822"/>
              <a:ext cx="3147787" cy="2809934"/>
              <a:chOff x="5862544" y="9348543"/>
              <a:chExt cx="3540901" cy="3160855"/>
            </a:xfrm>
          </p:grpSpPr>
          <p:grpSp>
            <p:nvGrpSpPr>
              <p:cNvPr id="127" name="Group 126">
                <a:extLst>
                  <a:ext uri="{FF2B5EF4-FFF2-40B4-BE49-F238E27FC236}">
                    <a16:creationId xmlns:a16="http://schemas.microsoft.com/office/drawing/2014/main" id="{BA74F938-7118-6743-BBE3-89EF01393B7A}"/>
                  </a:ext>
                </a:extLst>
              </p:cNvPr>
              <p:cNvGrpSpPr/>
              <p:nvPr/>
            </p:nvGrpSpPr>
            <p:grpSpPr>
              <a:xfrm>
                <a:off x="5862544" y="9348543"/>
                <a:ext cx="3540901" cy="3160855"/>
                <a:chOff x="5862544" y="10156613"/>
                <a:chExt cx="3540901" cy="3160855"/>
              </a:xfrm>
            </p:grpSpPr>
            <p:sp>
              <p:nvSpPr>
                <p:cNvPr id="125" name="TextBox 124">
                  <a:extLst>
                    <a:ext uri="{FF2B5EF4-FFF2-40B4-BE49-F238E27FC236}">
                      <a16:creationId xmlns:a16="http://schemas.microsoft.com/office/drawing/2014/main" id="{012055E4-6C05-DE4C-B34F-1792CFD28006}"/>
                    </a:ext>
                  </a:extLst>
                </p:cNvPr>
                <p:cNvSpPr txBox="1"/>
                <p:nvPr/>
              </p:nvSpPr>
              <p:spPr>
                <a:xfrm rot="16200000">
                  <a:off x="4762955" y="11421588"/>
                  <a:ext cx="2995469" cy="796291"/>
                </a:xfrm>
                <a:prstGeom prst="rect">
                  <a:avLst/>
                </a:prstGeom>
                <a:noFill/>
              </p:spPr>
              <p:txBody>
                <a:bodyPr wrap="none" rtlCol="0">
                  <a:spAutoFit/>
                </a:bodyPr>
                <a:lstStyle/>
                <a:p>
                  <a:pPr algn="ctr"/>
                  <a:r>
                    <a:rPr lang="en-US" sz="2000" i="1" dirty="0">
                      <a:latin typeface="Arial" panose="020B0604020202020204" pitchFamily="34" charset="0"/>
                      <a:cs typeface="Arial" panose="020B0604020202020204" pitchFamily="34" charset="0"/>
                    </a:rPr>
                    <a:t>Ptch1 </a:t>
                  </a:r>
                  <a:r>
                    <a:rPr lang="en-US" sz="2000" dirty="0">
                      <a:latin typeface="Arial" panose="020B0604020202020204" pitchFamily="34" charset="0"/>
                      <a:cs typeface="Arial" panose="020B0604020202020204" pitchFamily="34" charset="0"/>
                    </a:rPr>
                    <a:t>(Ex8-9) mRNA</a:t>
                  </a:r>
                </a:p>
                <a:p>
                  <a:pPr algn="ctr"/>
                  <a:r>
                    <a:rPr lang="en-US" sz="2000" dirty="0">
                      <a:latin typeface="Arial" panose="020B0604020202020204" pitchFamily="34" charset="0"/>
                      <a:cs typeface="Arial" panose="020B0604020202020204" pitchFamily="34" charset="0"/>
                    </a:rPr>
                    <a:t> in </a:t>
                  </a:r>
                  <a:r>
                    <a:rPr lang="en-US" sz="2000" dirty="0" err="1">
                      <a:latin typeface="Arial" panose="020B0604020202020204" pitchFamily="34" charset="0"/>
                      <a:cs typeface="Arial" panose="020B0604020202020204" pitchFamily="34" charset="0"/>
                    </a:rPr>
                    <a:t>tdT</a:t>
                  </a:r>
                  <a:r>
                    <a:rPr lang="en-US" sz="2000" baseline="30000" dirty="0">
                      <a:latin typeface="Arial" panose="020B0604020202020204" pitchFamily="34" charset="0"/>
                      <a:cs typeface="Arial" panose="020B0604020202020204" pitchFamily="34" charset="0"/>
                    </a:rPr>
                    <a:t>+</a:t>
                  </a:r>
                  <a:r>
                    <a:rPr lang="en-US" sz="2000" dirty="0">
                      <a:latin typeface="Arial" panose="020B0604020202020204" pitchFamily="34" charset="0"/>
                      <a:cs typeface="Arial" panose="020B0604020202020204" pitchFamily="34" charset="0"/>
                    </a:rPr>
                    <a:t> DF cells at P8</a:t>
                  </a:r>
                </a:p>
              </p:txBody>
            </p:sp>
            <p:sp>
              <p:nvSpPr>
                <p:cNvPr id="126" name="TextBox 125">
                  <a:extLst>
                    <a:ext uri="{FF2B5EF4-FFF2-40B4-BE49-F238E27FC236}">
                      <a16:creationId xmlns:a16="http://schemas.microsoft.com/office/drawing/2014/main" id="{5338E977-2591-904E-96E0-78A34805A7A8}"/>
                    </a:ext>
                  </a:extLst>
                </p:cNvPr>
                <p:cNvSpPr txBox="1"/>
                <p:nvPr/>
              </p:nvSpPr>
              <p:spPr>
                <a:xfrm>
                  <a:off x="6634629" y="10156613"/>
                  <a:ext cx="489026" cy="484699"/>
                </a:xfrm>
                <a:prstGeom prst="rect">
                  <a:avLst/>
                </a:prstGeom>
                <a:noFill/>
              </p:spPr>
              <p:txBody>
                <a:bodyPr wrap="none" rtlCol="0">
                  <a:spAutoFit/>
                </a:bodyPr>
                <a:lstStyle/>
                <a:p>
                  <a:r>
                    <a:rPr lang="en-US" sz="2200" dirty="0">
                      <a:latin typeface="Arial" panose="020B0604020202020204" pitchFamily="34" charset="0"/>
                      <a:cs typeface="Arial" panose="020B0604020202020204" pitchFamily="34" charset="0"/>
                    </a:rPr>
                    <a:t>%</a:t>
                  </a:r>
                  <a:endParaRPr lang="en-US" sz="2200" baseline="30000" dirty="0">
                    <a:latin typeface="Arial" panose="020B0604020202020204" pitchFamily="34" charset="0"/>
                    <a:cs typeface="Arial" panose="020B0604020202020204" pitchFamily="34" charset="0"/>
                  </a:endParaRPr>
                </a:p>
              </p:txBody>
            </p:sp>
            <p:pic>
              <p:nvPicPr>
                <p:cNvPr id="124" name="Picture 123">
                  <a:extLst>
                    <a:ext uri="{FF2B5EF4-FFF2-40B4-BE49-F238E27FC236}">
                      <a16:creationId xmlns:a16="http://schemas.microsoft.com/office/drawing/2014/main" id="{861A4202-1C27-5449-8279-A3DE9EB3C37C}"/>
                    </a:ext>
                  </a:extLst>
                </p:cNvPr>
                <p:cNvPicPr>
                  <a:picLocks noChangeAspect="1"/>
                </p:cNvPicPr>
                <p:nvPr/>
              </p:nvPicPr>
              <p:blipFill>
                <a:blip r:embed="rId19"/>
                <a:stretch>
                  <a:fillRect/>
                </a:stretch>
              </p:blipFill>
              <p:spPr>
                <a:xfrm>
                  <a:off x="6770183" y="10485134"/>
                  <a:ext cx="2633262" cy="2729601"/>
                </a:xfrm>
                <a:prstGeom prst="rect">
                  <a:avLst/>
                </a:prstGeom>
              </p:spPr>
            </p:pic>
          </p:grpSp>
          <p:sp>
            <p:nvSpPr>
              <p:cNvPr id="206" name="テキスト ボックス 249">
                <a:extLst>
                  <a:ext uri="{FF2B5EF4-FFF2-40B4-BE49-F238E27FC236}">
                    <a16:creationId xmlns:a16="http://schemas.microsoft.com/office/drawing/2014/main" id="{5BC3A5F8-873B-6244-B2F4-9235B1328B7C}"/>
                  </a:ext>
                </a:extLst>
              </p:cNvPr>
              <p:cNvSpPr txBox="1"/>
              <p:nvPr/>
            </p:nvSpPr>
            <p:spPr>
              <a:xfrm>
                <a:off x="7984021" y="9600769"/>
                <a:ext cx="541631" cy="584775"/>
              </a:xfrm>
              <a:prstGeom prst="rect">
                <a:avLst/>
              </a:prstGeom>
              <a:noFill/>
            </p:spPr>
            <p:txBody>
              <a:bodyPr wrap="square" rtlCol="0">
                <a:spAutoFit/>
              </a:bodyPr>
              <a:lstStyle/>
              <a:p>
                <a:r>
                  <a:rPr kumimoji="1" lang="en-US" altLang="ja-JP" sz="3200" dirty="0">
                    <a:latin typeface="Arial" panose="020B0604020202020204" pitchFamily="34" charset="0"/>
                    <a:cs typeface="Arial" panose="020B0604020202020204" pitchFamily="34" charset="0"/>
                  </a:rPr>
                  <a:t>*</a:t>
                </a:r>
                <a:endParaRPr kumimoji="1" lang="ja-JP" altLang="en-US" sz="3200">
                  <a:latin typeface="Arial" panose="020B0604020202020204" pitchFamily="34" charset="0"/>
                  <a:cs typeface="Arial" panose="020B0604020202020204" pitchFamily="34" charset="0"/>
                </a:endParaRPr>
              </a:p>
            </p:txBody>
          </p:sp>
          <p:cxnSp>
            <p:nvCxnSpPr>
              <p:cNvPr id="129" name="Straight Connector 128">
                <a:extLst>
                  <a:ext uri="{FF2B5EF4-FFF2-40B4-BE49-F238E27FC236}">
                    <a16:creationId xmlns:a16="http://schemas.microsoft.com/office/drawing/2014/main" id="{AB4BD31D-1CB8-5B44-9FBC-27E17266A38F}"/>
                  </a:ext>
                </a:extLst>
              </p:cNvPr>
              <p:cNvCxnSpPr/>
              <p:nvPr/>
            </p:nvCxnSpPr>
            <p:spPr>
              <a:xfrm>
                <a:off x="7630112" y="9991884"/>
                <a:ext cx="1008000" cy="0"/>
              </a:xfrm>
              <a:prstGeom prst="line">
                <a:avLst/>
              </a:prstGeom>
              <a:effectLst/>
            </p:spPr>
            <p:style>
              <a:lnRef idx="2">
                <a:schemeClr val="dk1"/>
              </a:lnRef>
              <a:fillRef idx="0">
                <a:schemeClr val="dk1"/>
              </a:fillRef>
              <a:effectRef idx="1">
                <a:schemeClr val="dk1"/>
              </a:effectRef>
              <a:fontRef idx="minor">
                <a:schemeClr val="tx1"/>
              </a:fontRef>
            </p:style>
          </p:cxnSp>
        </p:grpSp>
        <p:sp>
          <p:nvSpPr>
            <p:cNvPr id="291" name="テキスト ボックス 177">
              <a:extLst>
                <a:ext uri="{FF2B5EF4-FFF2-40B4-BE49-F238E27FC236}">
                  <a16:creationId xmlns:a16="http://schemas.microsoft.com/office/drawing/2014/main" id="{422B3FF4-105B-10BD-F554-C8E062874244}"/>
                </a:ext>
              </a:extLst>
            </p:cNvPr>
            <p:cNvSpPr txBox="1"/>
            <p:nvPr/>
          </p:nvSpPr>
          <p:spPr>
            <a:xfrm>
              <a:off x="459667" y="9567737"/>
              <a:ext cx="616651" cy="646332"/>
            </a:xfrm>
            <a:prstGeom prst="rect">
              <a:avLst/>
            </a:prstGeom>
            <a:noFill/>
          </p:spPr>
          <p:txBody>
            <a:bodyPr wrap="square" rtlCol="0">
              <a:spAutoFit/>
            </a:bodyPr>
            <a:lstStyle/>
            <a:p>
              <a:r>
                <a:rPr kumimoji="1" lang="en-US" altLang="ja-JP" sz="3600" b="1" dirty="0">
                  <a:latin typeface="Arial" panose="020B0604020202020204" pitchFamily="34" charset="0"/>
                  <a:cs typeface="Arial" panose="020B0604020202020204" pitchFamily="34" charset="0"/>
                </a:rPr>
                <a:t>c</a:t>
              </a:r>
              <a:endParaRPr kumimoji="1" lang="ja-JP" altLang="en-US" sz="3600" b="1" dirty="0">
                <a:latin typeface="Arial" panose="020B0604020202020204" pitchFamily="34" charset="0"/>
                <a:cs typeface="Arial" panose="020B0604020202020204" pitchFamily="34" charset="0"/>
              </a:endParaRPr>
            </a:p>
          </p:txBody>
        </p:sp>
      </p:grpSp>
      <p:sp>
        <p:nvSpPr>
          <p:cNvPr id="294" name="TextBox 293">
            <a:extLst>
              <a:ext uri="{FF2B5EF4-FFF2-40B4-BE49-F238E27FC236}">
                <a16:creationId xmlns:a16="http://schemas.microsoft.com/office/drawing/2014/main" id="{3DD3BEC2-949F-94CA-9B77-5E141042550A}"/>
              </a:ext>
            </a:extLst>
          </p:cNvPr>
          <p:cNvSpPr txBox="1"/>
          <p:nvPr/>
        </p:nvSpPr>
        <p:spPr>
          <a:xfrm>
            <a:off x="12924140" y="10534671"/>
            <a:ext cx="2092239" cy="707886"/>
          </a:xfrm>
          <a:prstGeom prst="rect">
            <a:avLst/>
          </a:prstGeom>
          <a:noFill/>
        </p:spPr>
        <p:txBody>
          <a:bodyPr wrap="none" rtlCol="0">
            <a:spAutoFit/>
          </a:bodyPr>
          <a:lstStyle/>
          <a:p>
            <a:r>
              <a:rPr lang="en-JP" sz="2000" dirty="0">
                <a:solidFill>
                  <a:srgbClr val="FF0000"/>
                </a:solidFill>
                <a:latin typeface="Arial" panose="020B0604020202020204" pitchFamily="34" charset="0"/>
                <a:cs typeface="Arial" panose="020B0604020202020204" pitchFamily="34" charset="0"/>
              </a:rPr>
              <a:t>●</a:t>
            </a:r>
            <a:r>
              <a:rPr lang="en-US" sz="2000" dirty="0">
                <a:solidFill>
                  <a:srgbClr val="FF0000"/>
                </a:solidFill>
                <a:latin typeface="Arial" panose="020B0604020202020204" pitchFamily="34" charset="0"/>
                <a:cs typeface="Arial" panose="020B0604020202020204" pitchFamily="34" charset="0"/>
              </a:rPr>
              <a:t> </a:t>
            </a:r>
            <a:r>
              <a:rPr lang="en-US" altLang="ja-JP" sz="2000" dirty="0">
                <a:latin typeface="Arial" panose="020B0604020202020204" pitchFamily="34" charset="0"/>
                <a:cs typeface="Arial" panose="020B0604020202020204" pitchFamily="34" charset="0"/>
              </a:rPr>
              <a:t>DF-Ptch1 </a:t>
            </a:r>
            <a:r>
              <a:rPr lang="en-US" altLang="ja-JP" sz="2000" dirty="0" err="1">
                <a:latin typeface="Arial" panose="020B0604020202020204" pitchFamily="34" charset="0"/>
                <a:cs typeface="Arial" panose="020B0604020202020204" pitchFamily="34" charset="0"/>
              </a:rPr>
              <a:t>cKO</a:t>
            </a:r>
            <a:endParaRPr lang="en-JP" sz="2000" dirty="0">
              <a:latin typeface="Arial" panose="020B0604020202020204" pitchFamily="34" charset="0"/>
              <a:cs typeface="Arial" panose="020B0604020202020204" pitchFamily="34" charset="0"/>
            </a:endParaRPr>
          </a:p>
          <a:p>
            <a:r>
              <a:rPr lang="en-JP" sz="2000" dirty="0">
                <a:solidFill>
                  <a:srgbClr val="0432FF"/>
                </a:solidFill>
                <a:latin typeface="Arial" panose="020B0604020202020204" pitchFamily="34" charset="0"/>
                <a:cs typeface="Arial" panose="020B0604020202020204" pitchFamily="34" charset="0"/>
              </a:rPr>
              <a:t>● </a:t>
            </a:r>
            <a:r>
              <a:rPr lang="en-US" altLang="ja-JP" sz="2000" dirty="0">
                <a:latin typeface="Arial" panose="020B0604020202020204" pitchFamily="34" charset="0"/>
                <a:cs typeface="Arial" panose="020B0604020202020204" pitchFamily="34" charset="0"/>
              </a:rPr>
              <a:t>DF-Ptch1 </a:t>
            </a:r>
            <a:r>
              <a:rPr lang="en-US" altLang="ja-JP" sz="2000" dirty="0" err="1">
                <a:latin typeface="Arial" panose="020B0604020202020204" pitchFamily="34" charset="0"/>
                <a:cs typeface="Arial" panose="020B0604020202020204" pitchFamily="34" charset="0"/>
              </a:rPr>
              <a:t>cHet</a:t>
            </a:r>
            <a:endParaRPr lang="en-JP" sz="2000" dirty="0">
              <a:latin typeface="Arial" panose="020B0604020202020204" pitchFamily="34" charset="0"/>
              <a:cs typeface="Arial" panose="020B0604020202020204" pitchFamily="34" charset="0"/>
            </a:endParaRPr>
          </a:p>
        </p:txBody>
      </p:sp>
      <p:grpSp>
        <p:nvGrpSpPr>
          <p:cNvPr id="298" name="Group 297">
            <a:extLst>
              <a:ext uri="{FF2B5EF4-FFF2-40B4-BE49-F238E27FC236}">
                <a16:creationId xmlns:a16="http://schemas.microsoft.com/office/drawing/2014/main" id="{5B63DE69-C231-FB8D-A6DC-128C58656FEA}"/>
              </a:ext>
            </a:extLst>
          </p:cNvPr>
          <p:cNvGrpSpPr/>
          <p:nvPr/>
        </p:nvGrpSpPr>
        <p:grpSpPr>
          <a:xfrm>
            <a:off x="787093" y="11660898"/>
            <a:ext cx="4624106" cy="3689174"/>
            <a:chOff x="5530556" y="15370502"/>
            <a:chExt cx="5581218" cy="4452771"/>
          </a:xfrm>
        </p:grpSpPr>
        <p:grpSp>
          <p:nvGrpSpPr>
            <p:cNvPr id="319" name="Group 318">
              <a:extLst>
                <a:ext uri="{FF2B5EF4-FFF2-40B4-BE49-F238E27FC236}">
                  <a16:creationId xmlns:a16="http://schemas.microsoft.com/office/drawing/2014/main" id="{C18E236B-6244-5526-65DC-3C676E63E7B8}"/>
                </a:ext>
              </a:extLst>
            </p:cNvPr>
            <p:cNvGrpSpPr/>
            <p:nvPr/>
          </p:nvGrpSpPr>
          <p:grpSpPr>
            <a:xfrm>
              <a:off x="5530556" y="15370502"/>
              <a:ext cx="5581218" cy="4113584"/>
              <a:chOff x="6831865" y="11468004"/>
              <a:chExt cx="5581218" cy="4113584"/>
            </a:xfrm>
          </p:grpSpPr>
          <p:pic>
            <p:nvPicPr>
              <p:cNvPr id="323" name="図 18">
                <a:extLst>
                  <a:ext uri="{FF2B5EF4-FFF2-40B4-BE49-F238E27FC236}">
                    <a16:creationId xmlns:a16="http://schemas.microsoft.com/office/drawing/2014/main" id="{BDE1247F-EE35-53E9-C6D7-9A65A3AF89D1}"/>
                  </a:ext>
                </a:extLst>
              </p:cNvPr>
              <p:cNvPicPr>
                <a:picLocks noChangeAspect="1"/>
              </p:cNvPicPr>
              <p:nvPr/>
            </p:nvPicPr>
            <p:blipFill rotWithShape="1">
              <a:blip r:embed="rId20" cstate="print">
                <a:extLst>
                  <a:ext uri="{28A0092B-C50C-407E-A947-70E740481C1C}">
                    <a14:useLocalDpi xmlns:a14="http://schemas.microsoft.com/office/drawing/2010/main"/>
                  </a:ext>
                </a:extLst>
              </a:blip>
              <a:srcRect/>
              <a:stretch/>
            </p:blipFill>
            <p:spPr>
              <a:xfrm rot="5400000" flipH="1">
                <a:off x="6897838" y="12763667"/>
                <a:ext cx="3064330" cy="2361306"/>
              </a:xfrm>
              <a:prstGeom prst="rect">
                <a:avLst/>
              </a:prstGeom>
            </p:spPr>
          </p:pic>
          <p:pic>
            <p:nvPicPr>
              <p:cNvPr id="324" name="図 23">
                <a:extLst>
                  <a:ext uri="{FF2B5EF4-FFF2-40B4-BE49-F238E27FC236}">
                    <a16:creationId xmlns:a16="http://schemas.microsoft.com/office/drawing/2014/main" id="{FA2390AD-5193-95D8-21E0-D65E21AA50C7}"/>
                  </a:ext>
                </a:extLst>
              </p:cNvPr>
              <p:cNvPicPr>
                <a:picLocks noChangeAspect="1"/>
              </p:cNvPicPr>
              <p:nvPr/>
            </p:nvPicPr>
            <p:blipFill rotWithShape="1">
              <a:blip r:embed="rId21" cstate="print">
                <a:extLst>
                  <a:ext uri="{28A0092B-C50C-407E-A947-70E740481C1C}">
                    <a14:useLocalDpi xmlns:a14="http://schemas.microsoft.com/office/drawing/2010/main"/>
                  </a:ext>
                </a:extLst>
              </a:blip>
              <a:srcRect/>
              <a:stretch/>
            </p:blipFill>
            <p:spPr>
              <a:xfrm rot="5400000" flipH="1">
                <a:off x="9179300" y="12868301"/>
                <a:ext cx="3064331" cy="2152038"/>
              </a:xfrm>
              <a:prstGeom prst="rect">
                <a:avLst/>
              </a:prstGeom>
            </p:spPr>
          </p:pic>
          <p:sp>
            <p:nvSpPr>
              <p:cNvPr id="325" name="TextBox 11">
                <a:extLst>
                  <a:ext uri="{FF2B5EF4-FFF2-40B4-BE49-F238E27FC236}">
                    <a16:creationId xmlns:a16="http://schemas.microsoft.com/office/drawing/2014/main" id="{A8E24BDB-8B99-40F0-4C9E-EA119869541C}"/>
                  </a:ext>
                </a:extLst>
              </p:cNvPr>
              <p:cNvSpPr txBox="1"/>
              <p:nvPr/>
            </p:nvSpPr>
            <p:spPr>
              <a:xfrm>
                <a:off x="9623323" y="12033599"/>
                <a:ext cx="2147309" cy="369332"/>
              </a:xfrm>
              <a:prstGeom prst="rect">
                <a:avLst/>
              </a:prstGeom>
              <a:noFill/>
              <a:ln>
                <a:solidFill>
                  <a:schemeClr val="tx1"/>
                </a:solidFill>
              </a:ln>
            </p:spPr>
            <p:txBody>
              <a:bodyPr wrap="square" rtlCol="0">
                <a:spAutoFit/>
              </a:bodyPr>
              <a:lstStyle/>
              <a:p>
                <a:pPr algn="ctr"/>
                <a:r>
                  <a:rPr lang="en-US" sz="1800" i="1" dirty="0">
                    <a:latin typeface="Arial"/>
                    <a:cs typeface="Arial"/>
                  </a:rPr>
                  <a:t>DF-Ptch1 cKO</a:t>
                </a:r>
                <a:endParaRPr lang="en-US" sz="1800" baseline="30000" dirty="0">
                  <a:latin typeface="Arial"/>
                  <a:cs typeface="Arial"/>
                </a:endParaRPr>
              </a:p>
            </p:txBody>
          </p:sp>
          <p:sp>
            <p:nvSpPr>
              <p:cNvPr id="326" name="TextBox 11">
                <a:extLst>
                  <a:ext uri="{FF2B5EF4-FFF2-40B4-BE49-F238E27FC236}">
                    <a16:creationId xmlns:a16="http://schemas.microsoft.com/office/drawing/2014/main" id="{78302B43-9C58-7FDE-B099-46F20877C472}"/>
                  </a:ext>
                </a:extLst>
              </p:cNvPr>
              <p:cNvSpPr txBox="1"/>
              <p:nvPr/>
            </p:nvSpPr>
            <p:spPr>
              <a:xfrm>
                <a:off x="7239956" y="12033955"/>
                <a:ext cx="2370701" cy="357781"/>
              </a:xfrm>
              <a:prstGeom prst="rect">
                <a:avLst/>
              </a:prstGeom>
              <a:noFill/>
              <a:ln>
                <a:solidFill>
                  <a:schemeClr val="tx1"/>
                </a:solidFill>
              </a:ln>
            </p:spPr>
            <p:txBody>
              <a:bodyPr wrap="square" rtlCol="0">
                <a:spAutoFit/>
              </a:bodyPr>
              <a:lstStyle/>
              <a:p>
                <a:pPr algn="ctr"/>
                <a:r>
                  <a:rPr lang="en-US" sz="1800" i="1" dirty="0">
                    <a:latin typeface="Arial"/>
                    <a:cs typeface="Arial"/>
                  </a:rPr>
                  <a:t>DF-Ptch1 cHet</a:t>
                </a:r>
                <a:endParaRPr lang="en-US" sz="1800" baseline="30000" dirty="0">
                  <a:latin typeface="Arial"/>
                  <a:cs typeface="Arial"/>
                </a:endParaRPr>
              </a:p>
            </p:txBody>
          </p:sp>
          <p:sp>
            <p:nvSpPr>
              <p:cNvPr id="327" name="TextBox 149">
                <a:extLst>
                  <a:ext uri="{FF2B5EF4-FFF2-40B4-BE49-F238E27FC236}">
                    <a16:creationId xmlns:a16="http://schemas.microsoft.com/office/drawing/2014/main" id="{DF159E46-A1C5-CC65-72F9-6D846520B6D2}"/>
                  </a:ext>
                </a:extLst>
              </p:cNvPr>
              <p:cNvSpPr txBox="1"/>
              <p:nvPr/>
            </p:nvSpPr>
            <p:spPr>
              <a:xfrm rot="16200000">
                <a:off x="6472844" y="12723089"/>
                <a:ext cx="1162140" cy="408629"/>
              </a:xfrm>
              <a:prstGeom prst="rect">
                <a:avLst/>
              </a:prstGeom>
              <a:noFill/>
              <a:ln>
                <a:noFill/>
              </a:ln>
            </p:spPr>
            <p:txBody>
              <a:bodyPr wrap="square" rtlCol="0">
                <a:spAutoFit/>
              </a:bodyPr>
              <a:lstStyle/>
              <a:p>
                <a:pPr algn="r"/>
                <a:r>
                  <a:rPr lang="en-US" sz="1600" dirty="0">
                    <a:latin typeface="Arial"/>
                    <a:cs typeface="Arial"/>
                  </a:rPr>
                  <a:t>Tam P3</a:t>
                </a:r>
                <a:endParaRPr lang="en-US" sz="1600" baseline="30000" dirty="0">
                  <a:latin typeface="Arial"/>
                  <a:cs typeface="Arial"/>
                </a:endParaRPr>
              </a:p>
            </p:txBody>
          </p:sp>
          <p:cxnSp>
            <p:nvCxnSpPr>
              <p:cNvPr id="328" name="Straight Arrow Connector 40">
                <a:extLst>
                  <a:ext uri="{FF2B5EF4-FFF2-40B4-BE49-F238E27FC236}">
                    <a16:creationId xmlns:a16="http://schemas.microsoft.com/office/drawing/2014/main" id="{EF509E4A-4689-DFF7-6828-0BCCD115C4B8}"/>
                  </a:ext>
                </a:extLst>
              </p:cNvPr>
              <p:cNvCxnSpPr>
                <a:cxnSpLocks/>
              </p:cNvCxnSpPr>
              <p:nvPr/>
            </p:nvCxnSpPr>
            <p:spPr>
              <a:xfrm flipH="1">
                <a:off x="7053593" y="13315680"/>
                <a:ext cx="0" cy="1620000"/>
              </a:xfrm>
              <a:prstGeom prst="straightConnector1">
                <a:avLst/>
              </a:prstGeom>
              <a:ln w="31750">
                <a:solidFill>
                  <a:schemeClr val="tx1"/>
                </a:solidFill>
                <a:tailEnd type="triangle" w="lg" len="lg"/>
              </a:ln>
              <a:effectLst/>
            </p:spPr>
            <p:style>
              <a:lnRef idx="2">
                <a:schemeClr val="accent1"/>
              </a:lnRef>
              <a:fillRef idx="0">
                <a:schemeClr val="accent1"/>
              </a:fillRef>
              <a:effectRef idx="1">
                <a:schemeClr val="accent1"/>
              </a:effectRef>
              <a:fontRef idx="minor">
                <a:schemeClr val="tx1"/>
              </a:fontRef>
            </p:style>
          </p:cxnSp>
          <p:sp>
            <p:nvSpPr>
              <p:cNvPr id="329" name="TextBox 328">
                <a:extLst>
                  <a:ext uri="{FF2B5EF4-FFF2-40B4-BE49-F238E27FC236}">
                    <a16:creationId xmlns:a16="http://schemas.microsoft.com/office/drawing/2014/main" id="{42698B3F-F792-C13C-00CA-002B08B021E3}"/>
                  </a:ext>
                </a:extLst>
              </p:cNvPr>
              <p:cNvSpPr txBox="1"/>
              <p:nvPr/>
            </p:nvSpPr>
            <p:spPr>
              <a:xfrm rot="16200000">
                <a:off x="6658282" y="14977249"/>
                <a:ext cx="800049" cy="408629"/>
              </a:xfrm>
              <a:prstGeom prst="rect">
                <a:avLst/>
              </a:prstGeom>
              <a:noFill/>
              <a:ln>
                <a:noFill/>
              </a:ln>
            </p:spPr>
            <p:txBody>
              <a:bodyPr wrap="square" rtlCol="0">
                <a:spAutoFit/>
              </a:bodyPr>
              <a:lstStyle/>
              <a:p>
                <a:r>
                  <a:rPr lang="en-US" sz="1600" dirty="0">
                    <a:latin typeface="Arial"/>
                    <a:cs typeface="Arial"/>
                  </a:rPr>
                  <a:t>P18</a:t>
                </a:r>
                <a:endParaRPr lang="en-US" sz="1600" baseline="30000" dirty="0">
                  <a:latin typeface="Arial"/>
                  <a:cs typeface="Arial"/>
                </a:endParaRPr>
              </a:p>
            </p:txBody>
          </p:sp>
          <p:sp>
            <p:nvSpPr>
              <p:cNvPr id="330" name="テキスト ボックス 36">
                <a:extLst>
                  <a:ext uri="{FF2B5EF4-FFF2-40B4-BE49-F238E27FC236}">
                    <a16:creationId xmlns:a16="http://schemas.microsoft.com/office/drawing/2014/main" id="{5F4412B7-30C3-6410-7AB9-FEA1E4042A51}"/>
                  </a:ext>
                </a:extLst>
              </p:cNvPr>
              <p:cNvSpPr txBox="1"/>
              <p:nvPr/>
            </p:nvSpPr>
            <p:spPr>
              <a:xfrm>
                <a:off x="6831865" y="11487761"/>
                <a:ext cx="3055740" cy="648049"/>
              </a:xfrm>
              <a:prstGeom prst="rect">
                <a:avLst/>
              </a:prstGeom>
              <a:noFill/>
            </p:spPr>
            <p:txBody>
              <a:bodyPr wrap="square" rtlCol="0">
                <a:spAutoFit/>
              </a:bodyPr>
              <a:lstStyle/>
              <a:p>
                <a:pPr algn="ctr"/>
                <a:r>
                  <a:rPr kumimoji="1" lang="en-US" altLang="ja-JP" sz="1400" i="1" dirty="0">
                    <a:latin typeface="Arial" charset="0"/>
                    <a:ea typeface="Arial" charset="0"/>
                    <a:cs typeface="Arial" charset="0"/>
                  </a:rPr>
                  <a:t>Pthrp-creER; </a:t>
                </a:r>
              </a:p>
              <a:p>
                <a:pPr algn="ctr"/>
                <a:r>
                  <a:rPr kumimoji="1" lang="en-US" altLang="ja-JP" sz="1400" i="1" dirty="0">
                    <a:latin typeface="Arial" charset="0"/>
                    <a:ea typeface="Arial" charset="0"/>
                    <a:cs typeface="Arial" charset="0"/>
                  </a:rPr>
                  <a:t>Ptch1</a:t>
                </a:r>
                <a:r>
                  <a:rPr kumimoji="1" lang="en-US" altLang="ja-JP" sz="1400" i="1" baseline="30000" dirty="0">
                    <a:latin typeface="Arial" charset="0"/>
                    <a:ea typeface="Arial" charset="0"/>
                    <a:cs typeface="Arial" charset="0"/>
                  </a:rPr>
                  <a:t>fl/+</a:t>
                </a:r>
                <a:r>
                  <a:rPr kumimoji="1" lang="en-US" altLang="ja-JP" sz="1400" i="1" dirty="0">
                    <a:latin typeface="Arial" charset="0"/>
                    <a:ea typeface="Arial" charset="0"/>
                    <a:cs typeface="Arial" charset="0"/>
                  </a:rPr>
                  <a:t>; R26R</a:t>
                </a:r>
                <a:r>
                  <a:rPr kumimoji="1" lang="en-US" altLang="ja-JP" sz="1400" b="1" i="1" baseline="30000" dirty="0">
                    <a:latin typeface="Arial" charset="0"/>
                    <a:ea typeface="Arial" charset="0"/>
                    <a:cs typeface="Arial" charset="0"/>
                  </a:rPr>
                  <a:t>RGBow/</a:t>
                </a:r>
                <a:r>
                  <a:rPr kumimoji="1" lang="en-US" altLang="ja-JP" sz="1400" b="1" i="1" baseline="30000" dirty="0" err="1">
                    <a:latin typeface="Arial" charset="0"/>
                    <a:ea typeface="Arial" charset="0"/>
                    <a:cs typeface="Arial" charset="0"/>
                  </a:rPr>
                  <a:t>RGBow</a:t>
                </a:r>
                <a:endParaRPr kumimoji="1" lang="ja-JP" altLang="en-US" sz="1400" b="1" i="1" baseline="30000" dirty="0">
                  <a:latin typeface="Arial" charset="0"/>
                  <a:ea typeface="Arial" charset="0"/>
                  <a:cs typeface="Arial" charset="0"/>
                </a:endParaRPr>
              </a:p>
            </p:txBody>
          </p:sp>
          <p:sp>
            <p:nvSpPr>
              <p:cNvPr id="331" name="テキスト ボックス 37">
                <a:extLst>
                  <a:ext uri="{FF2B5EF4-FFF2-40B4-BE49-F238E27FC236}">
                    <a16:creationId xmlns:a16="http://schemas.microsoft.com/office/drawing/2014/main" id="{A9CB5172-D382-4E39-2901-163FEB3445EC}"/>
                  </a:ext>
                </a:extLst>
              </p:cNvPr>
              <p:cNvSpPr txBox="1"/>
              <p:nvPr/>
            </p:nvSpPr>
            <p:spPr>
              <a:xfrm>
                <a:off x="9440806" y="11468004"/>
                <a:ext cx="2972277" cy="648048"/>
              </a:xfrm>
              <a:prstGeom prst="rect">
                <a:avLst/>
              </a:prstGeom>
              <a:noFill/>
            </p:spPr>
            <p:txBody>
              <a:bodyPr wrap="square" rtlCol="0">
                <a:spAutoFit/>
              </a:bodyPr>
              <a:lstStyle/>
              <a:p>
                <a:pPr algn="ctr"/>
                <a:r>
                  <a:rPr kumimoji="1" lang="en-US" altLang="ja-JP" sz="1400" i="1" dirty="0">
                    <a:latin typeface="Arial" charset="0"/>
                    <a:ea typeface="Arial" charset="0"/>
                    <a:cs typeface="Arial" charset="0"/>
                  </a:rPr>
                  <a:t>Pthrp-creER; </a:t>
                </a:r>
              </a:p>
              <a:p>
                <a:pPr algn="ctr"/>
                <a:r>
                  <a:rPr kumimoji="1" lang="en-US" altLang="ja-JP" sz="1400" i="1" dirty="0">
                    <a:latin typeface="Arial" charset="0"/>
                    <a:ea typeface="Arial" charset="0"/>
                    <a:cs typeface="Arial" charset="0"/>
                  </a:rPr>
                  <a:t>Ptch1</a:t>
                </a:r>
                <a:r>
                  <a:rPr kumimoji="1" lang="en-US" altLang="ja-JP" sz="1400" i="1" baseline="30000" dirty="0">
                    <a:latin typeface="Arial" charset="0"/>
                    <a:ea typeface="Arial" charset="0"/>
                    <a:cs typeface="Arial" charset="0"/>
                  </a:rPr>
                  <a:t>fl/fl</a:t>
                </a:r>
                <a:r>
                  <a:rPr kumimoji="1" lang="en-US" altLang="ja-JP" sz="1400" i="1" dirty="0">
                    <a:latin typeface="Arial" charset="0"/>
                    <a:ea typeface="Arial" charset="0"/>
                    <a:cs typeface="Arial" charset="0"/>
                  </a:rPr>
                  <a:t>; R26R</a:t>
                </a:r>
                <a:r>
                  <a:rPr kumimoji="1" lang="en-US" altLang="ja-JP" sz="1400" b="1" i="1" baseline="30000" dirty="0">
                    <a:latin typeface="Arial" charset="0"/>
                    <a:ea typeface="Arial" charset="0"/>
                    <a:cs typeface="Arial" charset="0"/>
                  </a:rPr>
                  <a:t>RGBow/</a:t>
                </a:r>
                <a:r>
                  <a:rPr kumimoji="1" lang="en-US" altLang="ja-JP" sz="1400" b="1" i="1" baseline="30000" dirty="0" err="1">
                    <a:latin typeface="Arial" charset="0"/>
                    <a:ea typeface="Arial" charset="0"/>
                    <a:cs typeface="Arial" charset="0"/>
                  </a:rPr>
                  <a:t>RGBow</a:t>
                </a:r>
                <a:endParaRPr kumimoji="1" lang="ja-JP" altLang="en-US" sz="1400" b="1" i="1" baseline="30000" dirty="0">
                  <a:latin typeface="Arial" charset="0"/>
                  <a:ea typeface="Arial" charset="0"/>
                  <a:cs typeface="Arial" charset="0"/>
                </a:endParaRPr>
              </a:p>
            </p:txBody>
          </p:sp>
          <p:cxnSp>
            <p:nvCxnSpPr>
              <p:cNvPr id="332" name="直線コネクタ 14">
                <a:extLst>
                  <a:ext uri="{FF2B5EF4-FFF2-40B4-BE49-F238E27FC236}">
                    <a16:creationId xmlns:a16="http://schemas.microsoft.com/office/drawing/2014/main" id="{4E970931-D680-A021-484C-3865ECF318AA}"/>
                  </a:ext>
                </a:extLst>
              </p:cNvPr>
              <p:cNvCxnSpPr>
                <a:cxnSpLocks/>
              </p:cNvCxnSpPr>
              <p:nvPr/>
            </p:nvCxnSpPr>
            <p:spPr>
              <a:xfrm>
                <a:off x="11222207" y="15359255"/>
                <a:ext cx="418490" cy="0"/>
              </a:xfrm>
              <a:prstGeom prst="line">
                <a:avLst/>
              </a:prstGeom>
              <a:ln w="508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33" name="直線コネクタ 16">
                <a:extLst>
                  <a:ext uri="{FF2B5EF4-FFF2-40B4-BE49-F238E27FC236}">
                    <a16:creationId xmlns:a16="http://schemas.microsoft.com/office/drawing/2014/main" id="{8E4D6A6B-985B-763C-9C95-408B79DD07A1}"/>
                  </a:ext>
                </a:extLst>
              </p:cNvPr>
              <p:cNvCxnSpPr>
                <a:cxnSpLocks/>
              </p:cNvCxnSpPr>
              <p:nvPr/>
            </p:nvCxnSpPr>
            <p:spPr>
              <a:xfrm>
                <a:off x="9063248" y="15359255"/>
                <a:ext cx="418490" cy="0"/>
              </a:xfrm>
              <a:prstGeom prst="line">
                <a:avLst/>
              </a:prstGeom>
              <a:ln w="50800">
                <a:solidFill>
                  <a:schemeClr val="bg1"/>
                </a:solidFill>
              </a:ln>
            </p:spPr>
            <p:style>
              <a:lnRef idx="2">
                <a:schemeClr val="accent1"/>
              </a:lnRef>
              <a:fillRef idx="0">
                <a:schemeClr val="accent1"/>
              </a:fillRef>
              <a:effectRef idx="1">
                <a:schemeClr val="accent1"/>
              </a:effectRef>
              <a:fontRef idx="minor">
                <a:schemeClr val="tx1"/>
              </a:fontRef>
            </p:style>
          </p:cxnSp>
          <p:sp>
            <p:nvSpPr>
              <p:cNvPr id="334" name="テキスト ボックス 164">
                <a:extLst>
                  <a:ext uri="{FF2B5EF4-FFF2-40B4-BE49-F238E27FC236}">
                    <a16:creationId xmlns:a16="http://schemas.microsoft.com/office/drawing/2014/main" id="{25F2ED17-CEAB-86CA-746C-95F59F804215}"/>
                  </a:ext>
                </a:extLst>
              </p:cNvPr>
              <p:cNvSpPr txBox="1"/>
              <p:nvPr/>
            </p:nvSpPr>
            <p:spPr>
              <a:xfrm>
                <a:off x="7268997" y="12379250"/>
                <a:ext cx="222967" cy="780111"/>
              </a:xfrm>
              <a:prstGeom prst="rect">
                <a:avLst/>
              </a:prstGeom>
              <a:noFill/>
            </p:spPr>
            <p:txBody>
              <a:bodyPr wrap="none" rtlCol="0">
                <a:spAutoFit/>
              </a:bodyPr>
              <a:lstStyle/>
              <a:p>
                <a:endParaRPr kumimoji="1" lang="ja-JP" altLang="en-US" sz="3600" b="1">
                  <a:solidFill>
                    <a:schemeClr val="bg1"/>
                  </a:solidFill>
                  <a:latin typeface="Arial" panose="020B0604020202020204" pitchFamily="34" charset="0"/>
                  <a:cs typeface="Arial" panose="020B0604020202020204" pitchFamily="34" charset="0"/>
                </a:endParaRPr>
              </a:p>
            </p:txBody>
          </p:sp>
          <p:sp>
            <p:nvSpPr>
              <p:cNvPr id="336" name="TextBox 150">
                <a:extLst>
                  <a:ext uri="{FF2B5EF4-FFF2-40B4-BE49-F238E27FC236}">
                    <a16:creationId xmlns:a16="http://schemas.microsoft.com/office/drawing/2014/main" id="{D764899B-6FD1-9E52-344E-E691E714502B}"/>
                  </a:ext>
                </a:extLst>
              </p:cNvPr>
              <p:cNvSpPr txBox="1"/>
              <p:nvPr/>
            </p:nvSpPr>
            <p:spPr>
              <a:xfrm>
                <a:off x="7202204" y="13437938"/>
                <a:ext cx="437824" cy="400110"/>
              </a:xfrm>
              <a:prstGeom prst="rect">
                <a:avLst/>
              </a:prstGeom>
              <a:noFill/>
            </p:spPr>
            <p:txBody>
              <a:bodyPr wrap="square" rtlCol="0">
                <a:spAutoFit/>
              </a:bodyPr>
              <a:lstStyle/>
              <a:p>
                <a:r>
                  <a:rPr lang="en-US" sz="2000" dirty="0">
                    <a:solidFill>
                      <a:schemeClr val="bg1"/>
                    </a:solidFill>
                    <a:latin typeface="Arial" charset="0"/>
                    <a:ea typeface="Arial" charset="0"/>
                    <a:cs typeface="Arial" charset="0"/>
                  </a:rPr>
                  <a:t>D</a:t>
                </a:r>
              </a:p>
            </p:txBody>
          </p:sp>
          <p:sp>
            <p:nvSpPr>
              <p:cNvPr id="337" name="TextBox 150">
                <a:extLst>
                  <a:ext uri="{FF2B5EF4-FFF2-40B4-BE49-F238E27FC236}">
                    <a16:creationId xmlns:a16="http://schemas.microsoft.com/office/drawing/2014/main" id="{A8DC6D11-1696-BB2F-2A07-02D56DBB1095}"/>
                  </a:ext>
                </a:extLst>
              </p:cNvPr>
              <p:cNvSpPr txBox="1"/>
              <p:nvPr/>
            </p:nvSpPr>
            <p:spPr>
              <a:xfrm>
                <a:off x="7380449" y="14821071"/>
                <a:ext cx="437824" cy="400110"/>
              </a:xfrm>
              <a:prstGeom prst="rect">
                <a:avLst/>
              </a:prstGeom>
              <a:noFill/>
            </p:spPr>
            <p:txBody>
              <a:bodyPr wrap="square" rtlCol="0">
                <a:spAutoFit/>
              </a:bodyPr>
              <a:lstStyle/>
              <a:p>
                <a:r>
                  <a:rPr lang="en-US" sz="2000" dirty="0">
                    <a:solidFill>
                      <a:schemeClr val="bg1"/>
                    </a:solidFill>
                    <a:latin typeface="Arial" charset="0"/>
                    <a:ea typeface="Arial" charset="0"/>
                    <a:cs typeface="Arial" charset="0"/>
                  </a:rPr>
                  <a:t>C</a:t>
                </a:r>
              </a:p>
            </p:txBody>
          </p:sp>
          <p:sp>
            <p:nvSpPr>
              <p:cNvPr id="338" name="TextBox 150">
                <a:extLst>
                  <a:ext uri="{FF2B5EF4-FFF2-40B4-BE49-F238E27FC236}">
                    <a16:creationId xmlns:a16="http://schemas.microsoft.com/office/drawing/2014/main" id="{9F088BF3-98AB-6574-6496-3A847E2B4310}"/>
                  </a:ext>
                </a:extLst>
              </p:cNvPr>
              <p:cNvSpPr txBox="1"/>
              <p:nvPr/>
            </p:nvSpPr>
            <p:spPr>
              <a:xfrm>
                <a:off x="7548621" y="13104929"/>
                <a:ext cx="945345" cy="482926"/>
              </a:xfrm>
              <a:prstGeom prst="rect">
                <a:avLst/>
              </a:prstGeom>
              <a:noFill/>
            </p:spPr>
            <p:txBody>
              <a:bodyPr wrap="square" rtlCol="0">
                <a:spAutoFit/>
              </a:bodyPr>
              <a:lstStyle/>
              <a:p>
                <a:r>
                  <a:rPr lang="en-US" sz="2000" dirty="0">
                    <a:solidFill>
                      <a:schemeClr val="bg1"/>
                    </a:solidFill>
                    <a:latin typeface="Arial" charset="0"/>
                    <a:ea typeface="Arial" charset="0"/>
                    <a:cs typeface="Arial" charset="0"/>
                  </a:rPr>
                  <a:t>PDL</a:t>
                </a:r>
              </a:p>
            </p:txBody>
          </p:sp>
          <p:sp>
            <p:nvSpPr>
              <p:cNvPr id="339" name="TextBox 150">
                <a:extLst>
                  <a:ext uri="{FF2B5EF4-FFF2-40B4-BE49-F238E27FC236}">
                    <a16:creationId xmlns:a16="http://schemas.microsoft.com/office/drawing/2014/main" id="{5B68B33E-FC91-3118-12B9-2DAEA2A84646}"/>
                  </a:ext>
                </a:extLst>
              </p:cNvPr>
              <p:cNvSpPr txBox="1"/>
              <p:nvPr/>
            </p:nvSpPr>
            <p:spPr>
              <a:xfrm>
                <a:off x="9657801" y="13942503"/>
                <a:ext cx="437824" cy="400110"/>
              </a:xfrm>
              <a:prstGeom prst="rect">
                <a:avLst/>
              </a:prstGeom>
              <a:noFill/>
            </p:spPr>
            <p:txBody>
              <a:bodyPr wrap="square" rtlCol="0">
                <a:spAutoFit/>
              </a:bodyPr>
              <a:lstStyle/>
              <a:p>
                <a:r>
                  <a:rPr lang="en-US" sz="2000" dirty="0">
                    <a:solidFill>
                      <a:schemeClr val="bg1"/>
                    </a:solidFill>
                    <a:latin typeface="Arial" charset="0"/>
                    <a:ea typeface="Arial" charset="0"/>
                    <a:cs typeface="Arial" charset="0"/>
                  </a:rPr>
                  <a:t>C</a:t>
                </a:r>
              </a:p>
            </p:txBody>
          </p:sp>
          <p:sp>
            <p:nvSpPr>
              <p:cNvPr id="340" name="TextBox 150">
                <a:extLst>
                  <a:ext uri="{FF2B5EF4-FFF2-40B4-BE49-F238E27FC236}">
                    <a16:creationId xmlns:a16="http://schemas.microsoft.com/office/drawing/2014/main" id="{1310AFC8-ECE1-6439-9BEE-75CA50A08FB3}"/>
                  </a:ext>
                </a:extLst>
              </p:cNvPr>
              <p:cNvSpPr txBox="1"/>
              <p:nvPr/>
            </p:nvSpPr>
            <p:spPr>
              <a:xfrm>
                <a:off x="9580828" y="13237883"/>
                <a:ext cx="437824" cy="400110"/>
              </a:xfrm>
              <a:prstGeom prst="rect">
                <a:avLst/>
              </a:prstGeom>
              <a:noFill/>
            </p:spPr>
            <p:txBody>
              <a:bodyPr wrap="square" rtlCol="0">
                <a:spAutoFit/>
              </a:bodyPr>
              <a:lstStyle/>
              <a:p>
                <a:r>
                  <a:rPr lang="en-US" sz="2000" dirty="0">
                    <a:solidFill>
                      <a:schemeClr val="bg1"/>
                    </a:solidFill>
                    <a:latin typeface="Arial" charset="0"/>
                    <a:ea typeface="Arial" charset="0"/>
                    <a:cs typeface="Arial" charset="0"/>
                  </a:rPr>
                  <a:t>D</a:t>
                </a:r>
              </a:p>
            </p:txBody>
          </p:sp>
          <p:sp>
            <p:nvSpPr>
              <p:cNvPr id="341" name="TextBox 150">
                <a:extLst>
                  <a:ext uri="{FF2B5EF4-FFF2-40B4-BE49-F238E27FC236}">
                    <a16:creationId xmlns:a16="http://schemas.microsoft.com/office/drawing/2014/main" id="{D83FA092-283C-61E3-6142-20ACE226275F}"/>
                  </a:ext>
                </a:extLst>
              </p:cNvPr>
              <p:cNvSpPr txBox="1"/>
              <p:nvPr/>
            </p:nvSpPr>
            <p:spPr>
              <a:xfrm>
                <a:off x="10101658" y="13505415"/>
                <a:ext cx="1022930" cy="482926"/>
              </a:xfrm>
              <a:prstGeom prst="rect">
                <a:avLst/>
              </a:prstGeom>
              <a:noFill/>
            </p:spPr>
            <p:txBody>
              <a:bodyPr wrap="square" rtlCol="0">
                <a:spAutoFit/>
              </a:bodyPr>
              <a:lstStyle/>
              <a:p>
                <a:r>
                  <a:rPr lang="en-US" sz="2000" dirty="0">
                    <a:solidFill>
                      <a:schemeClr val="bg1"/>
                    </a:solidFill>
                    <a:latin typeface="Arial" charset="0"/>
                    <a:ea typeface="Arial" charset="0"/>
                    <a:cs typeface="Arial" charset="0"/>
                  </a:rPr>
                  <a:t>PDL</a:t>
                </a:r>
              </a:p>
            </p:txBody>
          </p:sp>
          <p:sp>
            <p:nvSpPr>
              <p:cNvPr id="342" name="TextBox 341">
                <a:extLst>
                  <a:ext uri="{FF2B5EF4-FFF2-40B4-BE49-F238E27FC236}">
                    <a16:creationId xmlns:a16="http://schemas.microsoft.com/office/drawing/2014/main" id="{92B8E477-C1E0-1D9B-6DD6-13880B4C8553}"/>
                  </a:ext>
                </a:extLst>
              </p:cNvPr>
              <p:cNvSpPr txBox="1"/>
              <p:nvPr/>
            </p:nvSpPr>
            <p:spPr>
              <a:xfrm>
                <a:off x="11175315" y="14882626"/>
                <a:ext cx="527709" cy="400110"/>
              </a:xfrm>
              <a:prstGeom prst="rect">
                <a:avLst/>
              </a:prstGeom>
              <a:noFill/>
            </p:spPr>
            <p:txBody>
              <a:bodyPr wrap="none" rtlCol="0">
                <a:spAutoFit/>
              </a:bodyPr>
              <a:lstStyle/>
              <a:p>
                <a:r>
                  <a:rPr lang="en-US" sz="2000" dirty="0">
                    <a:solidFill>
                      <a:schemeClr val="bg1"/>
                    </a:solidFill>
                    <a:latin typeface="Arial" panose="020B0604020202020204" pitchFamily="34" charset="0"/>
                    <a:cs typeface="Arial" panose="020B0604020202020204" pitchFamily="34" charset="0"/>
                  </a:rPr>
                  <a:t>AB</a:t>
                </a:r>
              </a:p>
            </p:txBody>
          </p:sp>
          <p:sp>
            <p:nvSpPr>
              <p:cNvPr id="343" name="TextBox 342">
                <a:extLst>
                  <a:ext uri="{FF2B5EF4-FFF2-40B4-BE49-F238E27FC236}">
                    <a16:creationId xmlns:a16="http://schemas.microsoft.com/office/drawing/2014/main" id="{15D58594-FDE9-79DE-9284-A0DB606D15B0}"/>
                  </a:ext>
                </a:extLst>
              </p:cNvPr>
              <p:cNvSpPr txBox="1"/>
              <p:nvPr/>
            </p:nvSpPr>
            <p:spPr>
              <a:xfrm>
                <a:off x="8199387" y="13773225"/>
                <a:ext cx="527709" cy="400110"/>
              </a:xfrm>
              <a:prstGeom prst="rect">
                <a:avLst/>
              </a:prstGeom>
              <a:noFill/>
            </p:spPr>
            <p:txBody>
              <a:bodyPr wrap="none" rtlCol="0">
                <a:spAutoFit/>
              </a:bodyPr>
              <a:lstStyle/>
              <a:p>
                <a:r>
                  <a:rPr lang="en-US" sz="2000" dirty="0">
                    <a:solidFill>
                      <a:schemeClr val="bg1"/>
                    </a:solidFill>
                    <a:latin typeface="Arial" panose="020B0604020202020204" pitchFamily="34" charset="0"/>
                    <a:cs typeface="Arial" panose="020B0604020202020204" pitchFamily="34" charset="0"/>
                  </a:rPr>
                  <a:t>AB</a:t>
                </a:r>
              </a:p>
            </p:txBody>
          </p:sp>
        </p:grpSp>
        <p:sp>
          <p:nvSpPr>
            <p:cNvPr id="320" name="Freeform 319">
              <a:extLst>
                <a:ext uri="{FF2B5EF4-FFF2-40B4-BE49-F238E27FC236}">
                  <a16:creationId xmlns:a16="http://schemas.microsoft.com/office/drawing/2014/main" id="{4E918895-A353-91FD-B4FB-AE9DA0D285C4}"/>
                </a:ext>
              </a:extLst>
            </p:cNvPr>
            <p:cNvSpPr/>
            <p:nvPr/>
          </p:nvSpPr>
          <p:spPr>
            <a:xfrm>
              <a:off x="6781762" y="16993119"/>
              <a:ext cx="882948" cy="2392981"/>
            </a:xfrm>
            <a:custGeom>
              <a:avLst/>
              <a:gdLst>
                <a:gd name="connsiteX0" fmla="*/ 97501 w 882948"/>
                <a:gd name="connsiteY0" fmla="*/ 2357812 h 2392981"/>
                <a:gd name="connsiteX1" fmla="*/ 97501 w 882948"/>
                <a:gd name="connsiteY1" fmla="*/ 1970950 h 2392981"/>
                <a:gd name="connsiteX2" fmla="*/ 191286 w 882948"/>
                <a:gd name="connsiteY2" fmla="*/ 1537196 h 2392981"/>
                <a:gd name="connsiteX3" fmla="*/ 3717 w 882948"/>
                <a:gd name="connsiteY3" fmla="*/ 1126888 h 2392981"/>
                <a:gd name="connsiteX4" fmla="*/ 74055 w 882948"/>
                <a:gd name="connsiteY4" fmla="*/ 728304 h 2392981"/>
                <a:gd name="connsiteX5" fmla="*/ 167840 w 882948"/>
                <a:gd name="connsiteY5" fmla="*/ 200765 h 2392981"/>
                <a:gd name="connsiteX6" fmla="*/ 296794 w 882948"/>
                <a:gd name="connsiteY6" fmla="*/ 13196 h 2392981"/>
                <a:gd name="connsiteX7" fmla="*/ 449194 w 882948"/>
                <a:gd name="connsiteY7" fmla="*/ 95258 h 2392981"/>
                <a:gd name="connsiteX8" fmla="*/ 660209 w 882948"/>
                <a:gd name="connsiteY8" fmla="*/ 728304 h 2392981"/>
                <a:gd name="connsiteX9" fmla="*/ 765717 w 882948"/>
                <a:gd name="connsiteY9" fmla="*/ 1490304 h 2392981"/>
                <a:gd name="connsiteX10" fmla="*/ 636763 w 882948"/>
                <a:gd name="connsiteY10" fmla="*/ 1701319 h 2392981"/>
                <a:gd name="connsiteX11" fmla="*/ 695378 w 882948"/>
                <a:gd name="connsiteY11" fmla="*/ 1947504 h 2392981"/>
                <a:gd name="connsiteX12" fmla="*/ 742271 w 882948"/>
                <a:gd name="connsiteY12" fmla="*/ 2158519 h 2392981"/>
                <a:gd name="connsiteX13" fmla="*/ 882948 w 882948"/>
                <a:gd name="connsiteY13" fmla="*/ 2392981 h 23929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82948" h="2392981">
                  <a:moveTo>
                    <a:pt x="97501" y="2357812"/>
                  </a:moveTo>
                  <a:cubicBezTo>
                    <a:pt x="89685" y="2232765"/>
                    <a:pt x="81870" y="2107719"/>
                    <a:pt x="97501" y="1970950"/>
                  </a:cubicBezTo>
                  <a:cubicBezTo>
                    <a:pt x="113132" y="1834181"/>
                    <a:pt x="206917" y="1677873"/>
                    <a:pt x="191286" y="1537196"/>
                  </a:cubicBezTo>
                  <a:cubicBezTo>
                    <a:pt x="175655" y="1396519"/>
                    <a:pt x="23255" y="1261703"/>
                    <a:pt x="3717" y="1126888"/>
                  </a:cubicBezTo>
                  <a:cubicBezTo>
                    <a:pt x="-15821" y="992073"/>
                    <a:pt x="46701" y="882658"/>
                    <a:pt x="74055" y="728304"/>
                  </a:cubicBezTo>
                  <a:cubicBezTo>
                    <a:pt x="101409" y="573950"/>
                    <a:pt x="130717" y="319950"/>
                    <a:pt x="167840" y="200765"/>
                  </a:cubicBezTo>
                  <a:cubicBezTo>
                    <a:pt x="204963" y="81580"/>
                    <a:pt x="249902" y="30781"/>
                    <a:pt x="296794" y="13196"/>
                  </a:cubicBezTo>
                  <a:cubicBezTo>
                    <a:pt x="343686" y="-4389"/>
                    <a:pt x="388625" y="-23927"/>
                    <a:pt x="449194" y="95258"/>
                  </a:cubicBezTo>
                  <a:cubicBezTo>
                    <a:pt x="509763" y="214443"/>
                    <a:pt x="607455" y="495796"/>
                    <a:pt x="660209" y="728304"/>
                  </a:cubicBezTo>
                  <a:cubicBezTo>
                    <a:pt x="712963" y="960812"/>
                    <a:pt x="769625" y="1328135"/>
                    <a:pt x="765717" y="1490304"/>
                  </a:cubicBezTo>
                  <a:cubicBezTo>
                    <a:pt x="761809" y="1652473"/>
                    <a:pt x="648486" y="1625119"/>
                    <a:pt x="636763" y="1701319"/>
                  </a:cubicBezTo>
                  <a:cubicBezTo>
                    <a:pt x="625040" y="1777519"/>
                    <a:pt x="677793" y="1871304"/>
                    <a:pt x="695378" y="1947504"/>
                  </a:cubicBezTo>
                  <a:cubicBezTo>
                    <a:pt x="712963" y="2023704"/>
                    <a:pt x="711009" y="2084273"/>
                    <a:pt x="742271" y="2158519"/>
                  </a:cubicBezTo>
                  <a:cubicBezTo>
                    <a:pt x="773533" y="2232765"/>
                    <a:pt x="828240" y="2312873"/>
                    <a:pt x="882948" y="2392981"/>
                  </a:cubicBezTo>
                </a:path>
              </a:pathLst>
            </a:custGeom>
            <a:noFill/>
            <a:ln w="25400">
              <a:solidFill>
                <a:schemeClr val="bg1"/>
              </a:solidFill>
              <a:prstDash val="sysDot"/>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1" name="Freeform 320">
              <a:extLst>
                <a:ext uri="{FF2B5EF4-FFF2-40B4-BE49-F238E27FC236}">
                  <a16:creationId xmlns:a16="http://schemas.microsoft.com/office/drawing/2014/main" id="{82286776-9338-3F0F-2E18-04DFB0022764}"/>
                </a:ext>
              </a:extLst>
            </p:cNvPr>
            <p:cNvSpPr/>
            <p:nvPr/>
          </p:nvSpPr>
          <p:spPr>
            <a:xfrm>
              <a:off x="9499702" y="17703232"/>
              <a:ext cx="978546" cy="1647699"/>
            </a:xfrm>
            <a:custGeom>
              <a:avLst/>
              <a:gdLst>
                <a:gd name="connsiteX0" fmla="*/ 17254 w 978546"/>
                <a:gd name="connsiteY0" fmla="*/ 1647699 h 1647699"/>
                <a:gd name="connsiteX1" fmla="*/ 28977 w 978546"/>
                <a:gd name="connsiteY1" fmla="*/ 1249114 h 1647699"/>
                <a:gd name="connsiteX2" fmla="*/ 286884 w 978546"/>
                <a:gd name="connsiteY2" fmla="*/ 1096714 h 1647699"/>
                <a:gd name="connsiteX3" fmla="*/ 509623 w 978546"/>
                <a:gd name="connsiteY3" fmla="*/ 1108437 h 1647699"/>
                <a:gd name="connsiteX4" fmla="*/ 568238 w 978546"/>
                <a:gd name="connsiteY4" fmla="*/ 674683 h 1647699"/>
                <a:gd name="connsiteX5" fmla="*/ 451008 w 978546"/>
                <a:gd name="connsiteY5" fmla="*/ 463668 h 1647699"/>
                <a:gd name="connsiteX6" fmla="*/ 357223 w 978546"/>
                <a:gd name="connsiteY6" fmla="*/ 240929 h 1647699"/>
                <a:gd name="connsiteX7" fmla="*/ 263438 w 978546"/>
                <a:gd name="connsiteY7" fmla="*/ 53360 h 1647699"/>
                <a:gd name="connsiteX8" fmla="*/ 427561 w 978546"/>
                <a:gd name="connsiteY8" fmla="*/ 6468 h 1647699"/>
                <a:gd name="connsiteX9" fmla="*/ 697192 w 978546"/>
                <a:gd name="connsiteY9" fmla="*/ 170591 h 1647699"/>
                <a:gd name="connsiteX10" fmla="*/ 708915 w 978546"/>
                <a:gd name="connsiteY10" fmla="*/ 522283 h 1647699"/>
                <a:gd name="connsiteX11" fmla="*/ 802700 w 978546"/>
                <a:gd name="connsiteY11" fmla="*/ 827083 h 1647699"/>
                <a:gd name="connsiteX12" fmla="*/ 978546 w 978546"/>
                <a:gd name="connsiteY12" fmla="*/ 1131883 h 1647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78546" h="1647699">
                  <a:moveTo>
                    <a:pt x="17254" y="1647699"/>
                  </a:moveTo>
                  <a:cubicBezTo>
                    <a:pt x="646" y="1494322"/>
                    <a:pt x="-15961" y="1340945"/>
                    <a:pt x="28977" y="1249114"/>
                  </a:cubicBezTo>
                  <a:cubicBezTo>
                    <a:pt x="73915" y="1157283"/>
                    <a:pt x="206776" y="1120160"/>
                    <a:pt x="286884" y="1096714"/>
                  </a:cubicBezTo>
                  <a:cubicBezTo>
                    <a:pt x="366992" y="1073268"/>
                    <a:pt x="462731" y="1178775"/>
                    <a:pt x="509623" y="1108437"/>
                  </a:cubicBezTo>
                  <a:cubicBezTo>
                    <a:pt x="556515" y="1038099"/>
                    <a:pt x="578007" y="782144"/>
                    <a:pt x="568238" y="674683"/>
                  </a:cubicBezTo>
                  <a:cubicBezTo>
                    <a:pt x="558469" y="567222"/>
                    <a:pt x="486177" y="535960"/>
                    <a:pt x="451008" y="463668"/>
                  </a:cubicBezTo>
                  <a:cubicBezTo>
                    <a:pt x="415839" y="391376"/>
                    <a:pt x="388485" y="309314"/>
                    <a:pt x="357223" y="240929"/>
                  </a:cubicBezTo>
                  <a:cubicBezTo>
                    <a:pt x="325961" y="172544"/>
                    <a:pt x="251715" y="92437"/>
                    <a:pt x="263438" y="53360"/>
                  </a:cubicBezTo>
                  <a:cubicBezTo>
                    <a:pt x="275161" y="14283"/>
                    <a:pt x="355269" y="-13071"/>
                    <a:pt x="427561" y="6468"/>
                  </a:cubicBezTo>
                  <a:cubicBezTo>
                    <a:pt x="499853" y="26007"/>
                    <a:pt x="650300" y="84622"/>
                    <a:pt x="697192" y="170591"/>
                  </a:cubicBezTo>
                  <a:cubicBezTo>
                    <a:pt x="744084" y="256560"/>
                    <a:pt x="691330" y="412868"/>
                    <a:pt x="708915" y="522283"/>
                  </a:cubicBezTo>
                  <a:cubicBezTo>
                    <a:pt x="726500" y="631698"/>
                    <a:pt x="757762" y="725483"/>
                    <a:pt x="802700" y="827083"/>
                  </a:cubicBezTo>
                  <a:cubicBezTo>
                    <a:pt x="847639" y="928683"/>
                    <a:pt x="913092" y="1030283"/>
                    <a:pt x="978546" y="1131883"/>
                  </a:cubicBezTo>
                </a:path>
              </a:pathLst>
            </a:custGeom>
            <a:noFill/>
            <a:ln w="25400">
              <a:solidFill>
                <a:schemeClr val="bg1"/>
              </a:solidFill>
              <a:prstDash val="sysDot"/>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2" name="TextBox 5">
              <a:extLst>
                <a:ext uri="{FF2B5EF4-FFF2-40B4-BE49-F238E27FC236}">
                  <a16:creationId xmlns:a16="http://schemas.microsoft.com/office/drawing/2014/main" id="{58E4F396-906D-F3E8-0A9B-051ACAAE234F}"/>
                </a:ext>
              </a:extLst>
            </p:cNvPr>
            <p:cNvSpPr txBox="1"/>
            <p:nvPr/>
          </p:nvSpPr>
          <p:spPr>
            <a:xfrm>
              <a:off x="5960343" y="19403948"/>
              <a:ext cx="4379047" cy="419325"/>
            </a:xfrm>
            <a:prstGeom prst="rect">
              <a:avLst/>
            </a:prstGeom>
            <a:solidFill>
              <a:schemeClr val="tx1">
                <a:alpha val="40000"/>
              </a:schemeClr>
            </a:solidFill>
            <a:ln>
              <a:noFill/>
            </a:ln>
            <a:effectLst/>
          </p:spPr>
          <p:txBody>
            <a:bodyPr wrap="square" rtlCol="0">
              <a:spAutoFit/>
            </a:bodyPr>
            <a:lstStyle/>
            <a:p>
              <a:pPr algn="ctr"/>
              <a:r>
                <a:rPr lang="en-US" altLang="ja-JP" sz="1600" b="1" dirty="0">
                  <a:solidFill>
                    <a:srgbClr val="00FF00"/>
                  </a:solidFill>
                  <a:latin typeface="Arial"/>
                  <a:cs typeface="Arial"/>
                </a:rPr>
                <a:t>GFP</a:t>
              </a:r>
              <a:r>
                <a:rPr lang="en-US" altLang="ja-JP" sz="1600" b="1" dirty="0">
                  <a:solidFill>
                    <a:schemeClr val="bg1"/>
                  </a:solidFill>
                  <a:latin typeface="Arial"/>
                  <a:cs typeface="Arial"/>
                </a:rPr>
                <a:t>/</a:t>
              </a:r>
              <a:r>
                <a:rPr lang="en-US" altLang="ja-JP" sz="1600" b="1" dirty="0">
                  <a:solidFill>
                    <a:srgbClr val="FF0000"/>
                  </a:solidFill>
                  <a:latin typeface="Arial"/>
                  <a:cs typeface="Arial"/>
                </a:rPr>
                <a:t>mOrange2</a:t>
              </a:r>
              <a:r>
                <a:rPr lang="en-US" altLang="ja-JP" sz="1600" b="1" dirty="0">
                  <a:solidFill>
                    <a:schemeClr val="bg1"/>
                  </a:solidFill>
                  <a:latin typeface="Arial"/>
                  <a:cs typeface="Arial"/>
                </a:rPr>
                <a:t>/</a:t>
              </a:r>
              <a:r>
                <a:rPr lang="en-US" altLang="ja-JP" sz="1600" b="1" dirty="0">
                  <a:solidFill>
                    <a:srgbClr val="0432FF"/>
                  </a:solidFill>
                  <a:latin typeface="Arial"/>
                  <a:cs typeface="Arial"/>
                </a:rPr>
                <a:t>mKate2</a:t>
              </a:r>
              <a:r>
                <a:rPr lang="en-US" sz="1600" b="1" dirty="0">
                  <a:solidFill>
                    <a:schemeClr val="bg1"/>
                  </a:solidFill>
                  <a:latin typeface="Arial"/>
                  <a:cs typeface="Arial"/>
                </a:rPr>
                <a:t>/DIC/</a:t>
              </a:r>
              <a:r>
                <a:rPr lang="en-US" sz="1600" b="1" dirty="0">
                  <a:solidFill>
                    <a:schemeClr val="bg1">
                      <a:lumMod val="95000"/>
                    </a:schemeClr>
                  </a:solidFill>
                  <a:latin typeface="Arial"/>
                  <a:cs typeface="Arial"/>
                </a:rPr>
                <a:t>DAPI</a:t>
              </a:r>
              <a:r>
                <a:rPr lang="en-US" altLang="ja-JP" sz="1600" b="1" dirty="0">
                  <a:solidFill>
                    <a:schemeClr val="bg1">
                      <a:lumMod val="95000"/>
                    </a:schemeClr>
                  </a:solidFill>
                  <a:latin typeface="Arial"/>
                  <a:cs typeface="Arial"/>
                </a:rPr>
                <a:t> </a:t>
              </a:r>
              <a:endParaRPr lang="en-US" sz="1600" b="1" dirty="0">
                <a:solidFill>
                  <a:schemeClr val="bg1">
                    <a:lumMod val="95000"/>
                  </a:schemeClr>
                </a:solidFill>
                <a:latin typeface="Arial"/>
                <a:cs typeface="Arial"/>
              </a:endParaRPr>
            </a:p>
          </p:txBody>
        </p:sp>
      </p:grpSp>
      <p:grpSp>
        <p:nvGrpSpPr>
          <p:cNvPr id="130" name="Group 129">
            <a:extLst>
              <a:ext uri="{FF2B5EF4-FFF2-40B4-BE49-F238E27FC236}">
                <a16:creationId xmlns:a16="http://schemas.microsoft.com/office/drawing/2014/main" id="{F44B9CBE-5A44-1ACF-0A82-60D27D159A4B}"/>
              </a:ext>
            </a:extLst>
          </p:cNvPr>
          <p:cNvGrpSpPr/>
          <p:nvPr/>
        </p:nvGrpSpPr>
        <p:grpSpPr>
          <a:xfrm>
            <a:off x="5291992" y="11599917"/>
            <a:ext cx="2592746" cy="3244200"/>
            <a:chOff x="5291992" y="12575277"/>
            <a:chExt cx="2592746" cy="3244200"/>
          </a:xfrm>
        </p:grpSpPr>
        <p:grpSp>
          <p:nvGrpSpPr>
            <p:cNvPr id="297" name="Group 296">
              <a:extLst>
                <a:ext uri="{FF2B5EF4-FFF2-40B4-BE49-F238E27FC236}">
                  <a16:creationId xmlns:a16="http://schemas.microsoft.com/office/drawing/2014/main" id="{24D0BAAA-3B13-F875-BF37-4137F4BBC0FE}"/>
                </a:ext>
              </a:extLst>
            </p:cNvPr>
            <p:cNvGrpSpPr/>
            <p:nvPr/>
          </p:nvGrpSpPr>
          <p:grpSpPr>
            <a:xfrm>
              <a:off x="5291992" y="13475303"/>
              <a:ext cx="2479905" cy="2344174"/>
              <a:chOff x="12508960" y="16083356"/>
              <a:chExt cx="2993203" cy="2829379"/>
            </a:xfrm>
          </p:grpSpPr>
          <p:pic>
            <p:nvPicPr>
              <p:cNvPr id="344" name="図 7">
                <a:extLst>
                  <a:ext uri="{FF2B5EF4-FFF2-40B4-BE49-F238E27FC236}">
                    <a16:creationId xmlns:a16="http://schemas.microsoft.com/office/drawing/2014/main" id="{8EEEF88D-4BC0-12FA-5C36-2FEE9518F421}"/>
                  </a:ext>
                </a:extLst>
              </p:cNvPr>
              <p:cNvPicPr>
                <a:picLocks noChangeAspect="1"/>
              </p:cNvPicPr>
              <p:nvPr/>
            </p:nvPicPr>
            <p:blipFill rotWithShape="1">
              <a:blip r:embed="rId22" cstate="print">
                <a:extLst>
                  <a:ext uri="{28A0092B-C50C-407E-A947-70E740481C1C}">
                    <a14:useLocalDpi xmlns:a14="http://schemas.microsoft.com/office/drawing/2010/main"/>
                  </a:ext>
                </a:extLst>
              </a:blip>
              <a:srcRect r="2622" b="7786"/>
              <a:stretch/>
            </p:blipFill>
            <p:spPr>
              <a:xfrm>
                <a:off x="13162163" y="16337790"/>
                <a:ext cx="2340000" cy="1909905"/>
              </a:xfrm>
              <a:prstGeom prst="rect">
                <a:avLst/>
              </a:prstGeom>
            </p:spPr>
          </p:pic>
          <p:sp>
            <p:nvSpPr>
              <p:cNvPr id="345" name="テキスト ボックス 8">
                <a:extLst>
                  <a:ext uri="{FF2B5EF4-FFF2-40B4-BE49-F238E27FC236}">
                    <a16:creationId xmlns:a16="http://schemas.microsoft.com/office/drawing/2014/main" id="{6BD6DFE7-A6AF-BF47-F556-E6E3E44D5253}"/>
                  </a:ext>
                </a:extLst>
              </p:cNvPr>
              <p:cNvSpPr txBox="1"/>
              <p:nvPr/>
            </p:nvSpPr>
            <p:spPr>
              <a:xfrm>
                <a:off x="13090410" y="16083356"/>
                <a:ext cx="416368" cy="371482"/>
              </a:xfrm>
              <a:prstGeom prst="rect">
                <a:avLst/>
              </a:prstGeom>
              <a:noFill/>
            </p:spPr>
            <p:txBody>
              <a:bodyPr wrap="none" rtlCol="0">
                <a:spAutoFit/>
              </a:bodyPr>
              <a:lstStyle/>
              <a:p>
                <a:r>
                  <a:rPr kumimoji="1" lang="en-US" altLang="ja-JP" sz="1400" dirty="0">
                    <a:latin typeface="Arial" panose="020B0604020202020204" pitchFamily="34" charset="0"/>
                    <a:cs typeface="Arial" panose="020B0604020202020204" pitchFamily="34" charset="0"/>
                  </a:rPr>
                  <a:t>%</a:t>
                </a:r>
                <a:endParaRPr kumimoji="1" lang="ja-JP" altLang="en-US" sz="1400">
                  <a:latin typeface="Arial" panose="020B0604020202020204" pitchFamily="34" charset="0"/>
                  <a:cs typeface="Arial" panose="020B0604020202020204" pitchFamily="34" charset="0"/>
                </a:endParaRPr>
              </a:p>
            </p:txBody>
          </p:sp>
          <p:sp>
            <p:nvSpPr>
              <p:cNvPr id="346" name="テキスト ボックス 9">
                <a:extLst>
                  <a:ext uri="{FF2B5EF4-FFF2-40B4-BE49-F238E27FC236}">
                    <a16:creationId xmlns:a16="http://schemas.microsoft.com/office/drawing/2014/main" id="{D45DA014-A85C-DA7B-7273-5189FE8FFAAC}"/>
                  </a:ext>
                </a:extLst>
              </p:cNvPr>
              <p:cNvSpPr txBox="1"/>
              <p:nvPr/>
            </p:nvSpPr>
            <p:spPr>
              <a:xfrm rot="16200000">
                <a:off x="11968513" y="16975148"/>
                <a:ext cx="1975103" cy="705813"/>
              </a:xfrm>
              <a:prstGeom prst="rect">
                <a:avLst/>
              </a:prstGeom>
              <a:noFill/>
            </p:spPr>
            <p:txBody>
              <a:bodyPr wrap="square" rtlCol="0">
                <a:spAutoFit/>
              </a:bodyPr>
              <a:lstStyle/>
              <a:p>
                <a:pPr algn="ctr"/>
                <a:r>
                  <a:rPr kumimoji="1" lang="en-US" altLang="ja-JP" sz="1600" dirty="0">
                    <a:latin typeface="Arial" panose="020B0604020202020204" pitchFamily="34" charset="0"/>
                    <a:cs typeface="Arial" panose="020B0604020202020204" pitchFamily="34" charset="0"/>
                  </a:rPr>
                  <a:t>Frequencies</a:t>
                </a:r>
              </a:p>
              <a:p>
                <a:pPr algn="ctr"/>
                <a:r>
                  <a:rPr kumimoji="1" lang="en-US" altLang="ja-JP" sz="1600" dirty="0">
                    <a:latin typeface="Arial" panose="020B0604020202020204" pitchFamily="34" charset="0"/>
                    <a:cs typeface="Arial" panose="020B0604020202020204" pitchFamily="34" charset="0"/>
                  </a:rPr>
                  <a:t>of clones</a:t>
                </a:r>
                <a:endParaRPr kumimoji="1" lang="ja-JP" altLang="en-US" sz="1600">
                  <a:latin typeface="Arial" panose="020B0604020202020204" pitchFamily="34" charset="0"/>
                  <a:cs typeface="Arial" panose="020B0604020202020204" pitchFamily="34" charset="0"/>
                </a:endParaRPr>
              </a:p>
            </p:txBody>
          </p:sp>
          <p:sp>
            <p:nvSpPr>
              <p:cNvPr id="347" name="テキスト ボックス 203">
                <a:extLst>
                  <a:ext uri="{FF2B5EF4-FFF2-40B4-BE49-F238E27FC236}">
                    <a16:creationId xmlns:a16="http://schemas.microsoft.com/office/drawing/2014/main" id="{A0303C93-59D6-EA4C-3C85-9D2A8EC2E3EA}"/>
                  </a:ext>
                </a:extLst>
              </p:cNvPr>
              <p:cNvSpPr txBox="1"/>
              <p:nvPr/>
            </p:nvSpPr>
            <p:spPr>
              <a:xfrm rot="19201659">
                <a:off x="13218594" y="18504106"/>
                <a:ext cx="2053430" cy="408629"/>
              </a:xfrm>
              <a:prstGeom prst="rect">
                <a:avLst/>
              </a:prstGeom>
              <a:noFill/>
            </p:spPr>
            <p:txBody>
              <a:bodyPr wrap="square" rtlCol="0">
                <a:spAutoFit/>
              </a:bodyPr>
              <a:lstStyle/>
              <a:p>
                <a:r>
                  <a:rPr kumimoji="1" lang="en-US" altLang="ja-JP" sz="1600" dirty="0">
                    <a:latin typeface="Arial" panose="020B0604020202020204" pitchFamily="34" charset="0"/>
                    <a:cs typeface="Arial" panose="020B0604020202020204" pitchFamily="34" charset="0"/>
                  </a:rPr>
                  <a:t>DF-Ptch1 cKO</a:t>
                </a:r>
                <a:endParaRPr kumimoji="1" lang="ja-JP" altLang="en-US" sz="1600" dirty="0">
                  <a:latin typeface="Arial" panose="020B0604020202020204" pitchFamily="34" charset="0"/>
                  <a:cs typeface="Arial" panose="020B0604020202020204" pitchFamily="34" charset="0"/>
                </a:endParaRPr>
              </a:p>
            </p:txBody>
          </p:sp>
          <p:sp>
            <p:nvSpPr>
              <p:cNvPr id="348" name="テキスト ボックス 203">
                <a:extLst>
                  <a:ext uri="{FF2B5EF4-FFF2-40B4-BE49-F238E27FC236}">
                    <a16:creationId xmlns:a16="http://schemas.microsoft.com/office/drawing/2014/main" id="{E1D354A5-3476-3415-7C51-DBBB4418B9C0}"/>
                  </a:ext>
                </a:extLst>
              </p:cNvPr>
              <p:cNvSpPr txBox="1"/>
              <p:nvPr/>
            </p:nvSpPr>
            <p:spPr>
              <a:xfrm rot="19201659">
                <a:off x="12508960" y="18483919"/>
                <a:ext cx="2209002" cy="408629"/>
              </a:xfrm>
              <a:prstGeom prst="rect">
                <a:avLst/>
              </a:prstGeom>
              <a:noFill/>
            </p:spPr>
            <p:txBody>
              <a:bodyPr wrap="square" rtlCol="0">
                <a:spAutoFit/>
              </a:bodyPr>
              <a:lstStyle/>
              <a:p>
                <a:r>
                  <a:rPr kumimoji="1" lang="en-US" altLang="ja-JP" sz="1600" dirty="0">
                    <a:latin typeface="Arial" panose="020B0604020202020204" pitchFamily="34" charset="0"/>
                    <a:cs typeface="Arial" panose="020B0604020202020204" pitchFamily="34" charset="0"/>
                  </a:rPr>
                  <a:t>DF-Ptch1 cHet</a:t>
                </a:r>
                <a:endParaRPr kumimoji="1" lang="ja-JP" altLang="en-US" sz="1600" dirty="0">
                  <a:latin typeface="Arial" panose="020B0604020202020204" pitchFamily="34" charset="0"/>
                  <a:cs typeface="Arial" panose="020B0604020202020204" pitchFamily="34" charset="0"/>
                </a:endParaRPr>
              </a:p>
            </p:txBody>
          </p:sp>
        </p:grpSp>
        <p:sp>
          <p:nvSpPr>
            <p:cNvPr id="299" name="テキスト ボックス 5">
              <a:extLst>
                <a:ext uri="{FF2B5EF4-FFF2-40B4-BE49-F238E27FC236}">
                  <a16:creationId xmlns:a16="http://schemas.microsoft.com/office/drawing/2014/main" id="{9E6FFD19-AB1D-F661-8D48-70F7D92B71DC}"/>
                </a:ext>
              </a:extLst>
            </p:cNvPr>
            <p:cNvSpPr txBox="1"/>
            <p:nvPr/>
          </p:nvSpPr>
          <p:spPr>
            <a:xfrm>
              <a:off x="7327118" y="14744504"/>
              <a:ext cx="430995" cy="229497"/>
            </a:xfrm>
            <a:prstGeom prst="rect">
              <a:avLst/>
            </a:prstGeom>
            <a:noFill/>
          </p:spPr>
          <p:txBody>
            <a:bodyPr wrap="square" rtlCol="0">
              <a:spAutoFit/>
            </a:bodyPr>
            <a:lstStyle/>
            <a:p>
              <a:pPr algn="ctr"/>
              <a:r>
                <a:rPr kumimoji="1" lang="en-US" altLang="ja-JP" sz="1200" dirty="0">
                  <a:latin typeface="Arial" panose="020B0604020202020204" pitchFamily="34" charset="0"/>
                  <a:cs typeface="Arial" panose="020B0604020202020204" pitchFamily="34" charset="0"/>
                </a:rPr>
                <a:t>R</a:t>
              </a:r>
              <a:r>
                <a:rPr kumimoji="1" lang="en-US" altLang="ja-JP" sz="1200" baseline="30000" dirty="0">
                  <a:latin typeface="Arial" panose="020B0604020202020204" pitchFamily="34" charset="0"/>
                  <a:cs typeface="Arial" panose="020B0604020202020204" pitchFamily="34" charset="0"/>
                </a:rPr>
                <a:t>+</a:t>
              </a:r>
              <a:r>
                <a:rPr kumimoji="1" lang="en-US" altLang="ja-JP" sz="1200" dirty="0">
                  <a:latin typeface="Arial" panose="020B0604020202020204" pitchFamily="34" charset="0"/>
                  <a:cs typeface="Arial" panose="020B0604020202020204" pitchFamily="34" charset="0"/>
                </a:rPr>
                <a:t> </a:t>
              </a:r>
              <a:endParaRPr kumimoji="1" lang="ja-JP" altLang="en-US" sz="1200">
                <a:latin typeface="Arial" panose="020B0604020202020204" pitchFamily="34" charset="0"/>
                <a:cs typeface="Arial" panose="020B0604020202020204" pitchFamily="34" charset="0"/>
              </a:endParaRPr>
            </a:p>
          </p:txBody>
        </p:sp>
        <p:sp>
          <p:nvSpPr>
            <p:cNvPr id="300" name="テキスト ボックス 26">
              <a:extLst>
                <a:ext uri="{FF2B5EF4-FFF2-40B4-BE49-F238E27FC236}">
                  <a16:creationId xmlns:a16="http://schemas.microsoft.com/office/drawing/2014/main" id="{8FA05988-A1F8-D668-3860-03F0D0E858B2}"/>
                </a:ext>
              </a:extLst>
            </p:cNvPr>
            <p:cNvSpPr txBox="1"/>
            <p:nvPr/>
          </p:nvSpPr>
          <p:spPr>
            <a:xfrm>
              <a:off x="7339194" y="14476230"/>
              <a:ext cx="411707" cy="229497"/>
            </a:xfrm>
            <a:prstGeom prst="rect">
              <a:avLst/>
            </a:prstGeom>
            <a:noFill/>
          </p:spPr>
          <p:txBody>
            <a:bodyPr wrap="square" rtlCol="0">
              <a:spAutoFit/>
            </a:bodyPr>
            <a:lstStyle/>
            <a:p>
              <a:pPr algn="ctr"/>
              <a:r>
                <a:rPr kumimoji="1" lang="en-US" altLang="ja-JP" sz="1200" dirty="0">
                  <a:latin typeface="Arial" panose="020B0604020202020204" pitchFamily="34" charset="0"/>
                  <a:cs typeface="Arial" panose="020B0604020202020204" pitchFamily="34" charset="0"/>
                </a:rPr>
                <a:t>G</a:t>
              </a:r>
              <a:r>
                <a:rPr kumimoji="1" lang="en-US" altLang="ja-JP" sz="1200" baseline="30000" dirty="0">
                  <a:latin typeface="Arial" panose="020B0604020202020204" pitchFamily="34" charset="0"/>
                  <a:cs typeface="Arial" panose="020B0604020202020204" pitchFamily="34" charset="0"/>
                </a:rPr>
                <a:t>+</a:t>
              </a:r>
              <a:r>
                <a:rPr kumimoji="1" lang="en-US" altLang="ja-JP" sz="1200" dirty="0">
                  <a:latin typeface="Arial" panose="020B0604020202020204" pitchFamily="34" charset="0"/>
                  <a:cs typeface="Arial" panose="020B0604020202020204" pitchFamily="34" charset="0"/>
                </a:rPr>
                <a:t> </a:t>
              </a:r>
              <a:endParaRPr kumimoji="1" lang="ja-JP" altLang="en-US" sz="1200" dirty="0">
                <a:latin typeface="Arial" panose="020B0604020202020204" pitchFamily="34" charset="0"/>
                <a:cs typeface="Arial" panose="020B0604020202020204" pitchFamily="34" charset="0"/>
              </a:endParaRPr>
            </a:p>
          </p:txBody>
        </p:sp>
        <p:sp>
          <p:nvSpPr>
            <p:cNvPr id="301" name="テキスト ボックス 27">
              <a:extLst>
                <a:ext uri="{FF2B5EF4-FFF2-40B4-BE49-F238E27FC236}">
                  <a16:creationId xmlns:a16="http://schemas.microsoft.com/office/drawing/2014/main" id="{8B1BE9BE-4E4F-389D-5F6F-CBF0ABA37100}"/>
                </a:ext>
              </a:extLst>
            </p:cNvPr>
            <p:cNvSpPr txBox="1"/>
            <p:nvPr/>
          </p:nvSpPr>
          <p:spPr>
            <a:xfrm>
              <a:off x="7342416" y="14277054"/>
              <a:ext cx="405264" cy="229497"/>
            </a:xfrm>
            <a:prstGeom prst="rect">
              <a:avLst/>
            </a:prstGeom>
            <a:noFill/>
          </p:spPr>
          <p:txBody>
            <a:bodyPr wrap="square" rtlCol="0">
              <a:spAutoFit/>
            </a:bodyPr>
            <a:lstStyle/>
            <a:p>
              <a:pPr algn="ctr"/>
              <a:r>
                <a:rPr kumimoji="1" lang="en-US" altLang="ja-JP" sz="1200" dirty="0">
                  <a:latin typeface="Arial" panose="020B0604020202020204" pitchFamily="34" charset="0"/>
                  <a:cs typeface="Arial" panose="020B0604020202020204" pitchFamily="34" charset="0"/>
                </a:rPr>
                <a:t>B</a:t>
              </a:r>
              <a:r>
                <a:rPr kumimoji="1" lang="en-US" altLang="ja-JP" sz="1200" baseline="30000" dirty="0">
                  <a:latin typeface="Arial" panose="020B0604020202020204" pitchFamily="34" charset="0"/>
                  <a:cs typeface="Arial" panose="020B0604020202020204" pitchFamily="34" charset="0"/>
                </a:rPr>
                <a:t>+</a:t>
              </a:r>
              <a:r>
                <a:rPr kumimoji="1" lang="en-US" altLang="ja-JP" sz="1200" dirty="0">
                  <a:latin typeface="Arial" panose="020B0604020202020204" pitchFamily="34" charset="0"/>
                  <a:cs typeface="Arial" panose="020B0604020202020204" pitchFamily="34" charset="0"/>
                </a:rPr>
                <a:t> </a:t>
              </a:r>
              <a:endParaRPr kumimoji="1" lang="ja-JP" altLang="en-US" sz="1200">
                <a:latin typeface="Arial" panose="020B0604020202020204" pitchFamily="34" charset="0"/>
                <a:cs typeface="Arial" panose="020B0604020202020204" pitchFamily="34" charset="0"/>
              </a:endParaRPr>
            </a:p>
          </p:txBody>
        </p:sp>
        <p:sp>
          <p:nvSpPr>
            <p:cNvPr id="302" name="テキスト ボックス 28">
              <a:extLst>
                <a:ext uri="{FF2B5EF4-FFF2-40B4-BE49-F238E27FC236}">
                  <a16:creationId xmlns:a16="http://schemas.microsoft.com/office/drawing/2014/main" id="{0AEDE468-60F3-38FD-BEF6-621A77CA90DE}"/>
                </a:ext>
              </a:extLst>
            </p:cNvPr>
            <p:cNvSpPr txBox="1"/>
            <p:nvPr/>
          </p:nvSpPr>
          <p:spPr>
            <a:xfrm>
              <a:off x="7346579" y="14079875"/>
              <a:ext cx="528329" cy="229497"/>
            </a:xfrm>
            <a:prstGeom prst="rect">
              <a:avLst/>
            </a:prstGeom>
            <a:noFill/>
          </p:spPr>
          <p:txBody>
            <a:bodyPr wrap="square" rtlCol="0">
              <a:spAutoFit/>
            </a:bodyPr>
            <a:lstStyle/>
            <a:p>
              <a:pPr algn="ctr"/>
              <a:r>
                <a:rPr kumimoji="1" lang="en-US" altLang="ja-JP" sz="1200" dirty="0">
                  <a:latin typeface="Arial" panose="020B0604020202020204" pitchFamily="34" charset="0"/>
                  <a:cs typeface="Arial" panose="020B0604020202020204" pitchFamily="34" charset="0"/>
                </a:rPr>
                <a:t>R</a:t>
              </a:r>
              <a:r>
                <a:rPr kumimoji="1" lang="en-US" altLang="ja-JP" sz="1200" baseline="30000" dirty="0">
                  <a:latin typeface="Arial" panose="020B0604020202020204" pitchFamily="34" charset="0"/>
                  <a:cs typeface="Arial" panose="020B0604020202020204" pitchFamily="34" charset="0"/>
                </a:rPr>
                <a:t>+</a:t>
              </a:r>
              <a:r>
                <a:rPr kumimoji="1" lang="en-US" altLang="ja-JP" sz="1200" dirty="0">
                  <a:latin typeface="Arial" panose="020B0604020202020204" pitchFamily="34" charset="0"/>
                  <a:cs typeface="Arial" panose="020B0604020202020204" pitchFamily="34" charset="0"/>
                </a:rPr>
                <a:t>B</a:t>
              </a:r>
              <a:r>
                <a:rPr kumimoji="1" lang="en-US" altLang="ja-JP" sz="1200" baseline="30000" dirty="0">
                  <a:latin typeface="Arial" panose="020B0604020202020204" pitchFamily="34" charset="0"/>
                  <a:cs typeface="Arial" panose="020B0604020202020204" pitchFamily="34" charset="0"/>
                </a:rPr>
                <a:t>+</a:t>
              </a:r>
              <a:r>
                <a:rPr kumimoji="1" lang="en-US" altLang="ja-JP" sz="1200" dirty="0">
                  <a:latin typeface="Arial" panose="020B0604020202020204" pitchFamily="34" charset="0"/>
                  <a:cs typeface="Arial" panose="020B0604020202020204" pitchFamily="34" charset="0"/>
                </a:rPr>
                <a:t> </a:t>
              </a:r>
              <a:endParaRPr kumimoji="1" lang="ja-JP" altLang="en-US" sz="1200">
                <a:latin typeface="Arial" panose="020B0604020202020204" pitchFamily="34" charset="0"/>
                <a:cs typeface="Arial" panose="020B0604020202020204" pitchFamily="34" charset="0"/>
              </a:endParaRPr>
            </a:p>
          </p:txBody>
        </p:sp>
        <p:sp>
          <p:nvSpPr>
            <p:cNvPr id="303" name="テキスト ボックス 29">
              <a:extLst>
                <a:ext uri="{FF2B5EF4-FFF2-40B4-BE49-F238E27FC236}">
                  <a16:creationId xmlns:a16="http://schemas.microsoft.com/office/drawing/2014/main" id="{06596CCE-5E77-702D-326B-EC0F99601E30}"/>
                </a:ext>
              </a:extLst>
            </p:cNvPr>
            <p:cNvSpPr txBox="1"/>
            <p:nvPr/>
          </p:nvSpPr>
          <p:spPr>
            <a:xfrm>
              <a:off x="7365376" y="13881298"/>
              <a:ext cx="486766" cy="229497"/>
            </a:xfrm>
            <a:prstGeom prst="rect">
              <a:avLst/>
            </a:prstGeom>
            <a:noFill/>
          </p:spPr>
          <p:txBody>
            <a:bodyPr wrap="square" rtlCol="0">
              <a:spAutoFit/>
            </a:bodyPr>
            <a:lstStyle/>
            <a:p>
              <a:pPr algn="ctr"/>
              <a:r>
                <a:rPr kumimoji="1" lang="en-US" altLang="ja-JP" sz="1200" dirty="0">
                  <a:latin typeface="Arial" panose="020B0604020202020204" pitchFamily="34" charset="0"/>
                  <a:cs typeface="Arial" panose="020B0604020202020204" pitchFamily="34" charset="0"/>
                </a:rPr>
                <a:t>R</a:t>
              </a:r>
              <a:r>
                <a:rPr kumimoji="1" lang="en-US" altLang="ja-JP" sz="1200" baseline="30000" dirty="0">
                  <a:latin typeface="Arial" panose="020B0604020202020204" pitchFamily="34" charset="0"/>
                  <a:cs typeface="Arial" panose="020B0604020202020204" pitchFamily="34" charset="0"/>
                </a:rPr>
                <a:t>+</a:t>
              </a:r>
              <a:r>
                <a:rPr kumimoji="1" lang="en-US" altLang="ja-JP" sz="1200" dirty="0">
                  <a:latin typeface="Arial" panose="020B0604020202020204" pitchFamily="34" charset="0"/>
                  <a:cs typeface="Arial" panose="020B0604020202020204" pitchFamily="34" charset="0"/>
                </a:rPr>
                <a:t>G</a:t>
              </a:r>
              <a:r>
                <a:rPr kumimoji="1" lang="en-US" altLang="ja-JP" sz="1200" baseline="30000" dirty="0">
                  <a:latin typeface="Arial" panose="020B0604020202020204" pitchFamily="34" charset="0"/>
                  <a:cs typeface="Arial" panose="020B0604020202020204" pitchFamily="34" charset="0"/>
                </a:rPr>
                <a:t>+</a:t>
              </a:r>
              <a:r>
                <a:rPr kumimoji="1" lang="en-US" altLang="ja-JP" sz="1200" dirty="0">
                  <a:latin typeface="Arial" panose="020B0604020202020204" pitchFamily="34" charset="0"/>
                  <a:cs typeface="Arial" panose="020B0604020202020204" pitchFamily="34" charset="0"/>
                </a:rPr>
                <a:t> </a:t>
              </a:r>
              <a:endParaRPr kumimoji="1" lang="ja-JP" altLang="en-US" sz="1200">
                <a:latin typeface="Arial" panose="020B0604020202020204" pitchFamily="34" charset="0"/>
                <a:cs typeface="Arial" panose="020B0604020202020204" pitchFamily="34" charset="0"/>
              </a:endParaRPr>
            </a:p>
          </p:txBody>
        </p:sp>
        <p:sp>
          <p:nvSpPr>
            <p:cNvPr id="304" name="テキスト ボックス 30">
              <a:extLst>
                <a:ext uri="{FF2B5EF4-FFF2-40B4-BE49-F238E27FC236}">
                  <a16:creationId xmlns:a16="http://schemas.microsoft.com/office/drawing/2014/main" id="{8B50E906-FBC8-A5FE-99AA-CFC926C80500}"/>
                </a:ext>
              </a:extLst>
            </p:cNvPr>
            <p:cNvSpPr txBox="1"/>
            <p:nvPr/>
          </p:nvSpPr>
          <p:spPr>
            <a:xfrm>
              <a:off x="7351605" y="13702805"/>
              <a:ext cx="500536" cy="229497"/>
            </a:xfrm>
            <a:prstGeom prst="rect">
              <a:avLst/>
            </a:prstGeom>
            <a:noFill/>
          </p:spPr>
          <p:txBody>
            <a:bodyPr wrap="square" rtlCol="0">
              <a:spAutoFit/>
            </a:bodyPr>
            <a:lstStyle/>
            <a:p>
              <a:pPr algn="ctr"/>
              <a:r>
                <a:rPr kumimoji="1" lang="en-US" altLang="ja-JP" sz="1200" dirty="0">
                  <a:latin typeface="Arial" panose="020B0604020202020204" pitchFamily="34" charset="0"/>
                  <a:cs typeface="Arial" panose="020B0604020202020204" pitchFamily="34" charset="0"/>
                </a:rPr>
                <a:t>G</a:t>
              </a:r>
              <a:r>
                <a:rPr kumimoji="1" lang="en-US" altLang="ja-JP" sz="1200" baseline="30000" dirty="0">
                  <a:latin typeface="Arial" panose="020B0604020202020204" pitchFamily="34" charset="0"/>
                  <a:cs typeface="Arial" panose="020B0604020202020204" pitchFamily="34" charset="0"/>
                </a:rPr>
                <a:t>+</a:t>
              </a:r>
              <a:r>
                <a:rPr kumimoji="1" lang="en-US" altLang="ja-JP" sz="1200" dirty="0">
                  <a:latin typeface="Arial" panose="020B0604020202020204" pitchFamily="34" charset="0"/>
                  <a:cs typeface="Arial" panose="020B0604020202020204" pitchFamily="34" charset="0"/>
                </a:rPr>
                <a:t>B</a:t>
              </a:r>
              <a:r>
                <a:rPr kumimoji="1" lang="en-US" altLang="ja-JP" sz="1200" baseline="30000" dirty="0">
                  <a:latin typeface="Arial" panose="020B0604020202020204" pitchFamily="34" charset="0"/>
                  <a:cs typeface="Arial" panose="020B0604020202020204" pitchFamily="34" charset="0"/>
                </a:rPr>
                <a:t>+</a:t>
              </a:r>
              <a:r>
                <a:rPr kumimoji="1" lang="en-US" altLang="ja-JP" sz="1200" dirty="0">
                  <a:latin typeface="Arial" panose="020B0604020202020204" pitchFamily="34" charset="0"/>
                  <a:cs typeface="Arial" panose="020B0604020202020204" pitchFamily="34" charset="0"/>
                </a:rPr>
                <a:t> </a:t>
              </a:r>
              <a:endParaRPr kumimoji="1" lang="ja-JP" altLang="en-US" sz="1200" dirty="0">
                <a:latin typeface="Arial" panose="020B0604020202020204" pitchFamily="34" charset="0"/>
                <a:cs typeface="Arial" panose="020B0604020202020204" pitchFamily="34" charset="0"/>
              </a:endParaRPr>
            </a:p>
          </p:txBody>
        </p:sp>
        <p:cxnSp>
          <p:nvCxnSpPr>
            <p:cNvPr id="305" name="Straight Connector 304">
              <a:extLst>
                <a:ext uri="{FF2B5EF4-FFF2-40B4-BE49-F238E27FC236}">
                  <a16:creationId xmlns:a16="http://schemas.microsoft.com/office/drawing/2014/main" id="{D655714A-8BE3-8B06-AA55-2B8383D3CAC2}"/>
                </a:ext>
              </a:extLst>
            </p:cNvPr>
            <p:cNvCxnSpPr>
              <a:cxnSpLocks/>
            </p:cNvCxnSpPr>
            <p:nvPr/>
          </p:nvCxnSpPr>
          <p:spPr>
            <a:xfrm flipH="1">
              <a:off x="7249768" y="14866809"/>
              <a:ext cx="193622" cy="46465"/>
            </a:xfrm>
            <a:prstGeom prst="line">
              <a:avLst/>
            </a:prstGeom>
            <a:ln w="190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06" name="Straight Connector 305">
              <a:extLst>
                <a:ext uri="{FF2B5EF4-FFF2-40B4-BE49-F238E27FC236}">
                  <a16:creationId xmlns:a16="http://schemas.microsoft.com/office/drawing/2014/main" id="{2D5AFBDF-1D83-9F5D-8A51-60971135951A}"/>
                </a:ext>
              </a:extLst>
            </p:cNvPr>
            <p:cNvCxnSpPr>
              <a:cxnSpLocks/>
            </p:cNvCxnSpPr>
            <p:nvPr/>
          </p:nvCxnSpPr>
          <p:spPr>
            <a:xfrm flipH="1" flipV="1">
              <a:off x="7243995" y="14541877"/>
              <a:ext cx="199395" cy="49101"/>
            </a:xfrm>
            <a:prstGeom prst="line">
              <a:avLst/>
            </a:prstGeom>
            <a:ln w="190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07" name="Straight Connector 306">
              <a:extLst>
                <a:ext uri="{FF2B5EF4-FFF2-40B4-BE49-F238E27FC236}">
                  <a16:creationId xmlns:a16="http://schemas.microsoft.com/office/drawing/2014/main" id="{2F33B9D6-6893-4435-695D-07B18D67B18E}"/>
                </a:ext>
              </a:extLst>
            </p:cNvPr>
            <p:cNvCxnSpPr>
              <a:cxnSpLocks/>
            </p:cNvCxnSpPr>
            <p:nvPr/>
          </p:nvCxnSpPr>
          <p:spPr>
            <a:xfrm flipH="1" flipV="1">
              <a:off x="7249768" y="14323387"/>
              <a:ext cx="199395" cy="49101"/>
            </a:xfrm>
            <a:prstGeom prst="line">
              <a:avLst/>
            </a:prstGeom>
            <a:ln w="190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08" name="Straight Connector 307">
              <a:extLst>
                <a:ext uri="{FF2B5EF4-FFF2-40B4-BE49-F238E27FC236}">
                  <a16:creationId xmlns:a16="http://schemas.microsoft.com/office/drawing/2014/main" id="{9DC1F910-2392-9540-6257-8D887066AF50}"/>
                </a:ext>
              </a:extLst>
            </p:cNvPr>
            <p:cNvCxnSpPr>
              <a:cxnSpLocks/>
            </p:cNvCxnSpPr>
            <p:nvPr/>
          </p:nvCxnSpPr>
          <p:spPr>
            <a:xfrm flipH="1" flipV="1">
              <a:off x="7249768" y="14148762"/>
              <a:ext cx="199395" cy="49101"/>
            </a:xfrm>
            <a:prstGeom prst="line">
              <a:avLst/>
            </a:prstGeom>
            <a:ln w="190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09" name="Straight Connector 308">
              <a:extLst>
                <a:ext uri="{FF2B5EF4-FFF2-40B4-BE49-F238E27FC236}">
                  <a16:creationId xmlns:a16="http://schemas.microsoft.com/office/drawing/2014/main" id="{BA78AC1C-8AC4-7688-E0F4-4D6B10F6FBA1}"/>
                </a:ext>
              </a:extLst>
            </p:cNvPr>
            <p:cNvCxnSpPr>
              <a:cxnSpLocks/>
            </p:cNvCxnSpPr>
            <p:nvPr/>
          </p:nvCxnSpPr>
          <p:spPr>
            <a:xfrm flipH="1" flipV="1">
              <a:off x="7246882" y="13965599"/>
              <a:ext cx="202282" cy="30448"/>
            </a:xfrm>
            <a:prstGeom prst="line">
              <a:avLst/>
            </a:prstGeom>
            <a:ln w="190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10" name="Straight Connector 309">
              <a:extLst>
                <a:ext uri="{FF2B5EF4-FFF2-40B4-BE49-F238E27FC236}">
                  <a16:creationId xmlns:a16="http://schemas.microsoft.com/office/drawing/2014/main" id="{6DE6C683-DA2F-FE9F-608B-A78FC0ABC7F6}"/>
                </a:ext>
              </a:extLst>
            </p:cNvPr>
            <p:cNvCxnSpPr>
              <a:cxnSpLocks/>
            </p:cNvCxnSpPr>
            <p:nvPr/>
          </p:nvCxnSpPr>
          <p:spPr>
            <a:xfrm flipH="1">
              <a:off x="7246882" y="13842514"/>
              <a:ext cx="196508" cy="46372"/>
            </a:xfrm>
            <a:prstGeom prst="line">
              <a:avLst/>
            </a:prstGeom>
            <a:ln w="19050">
              <a:solidFill>
                <a:schemeClr val="tx1"/>
              </a:solidFill>
            </a:ln>
            <a:effectLst/>
          </p:spPr>
          <p:style>
            <a:lnRef idx="2">
              <a:schemeClr val="accent1"/>
            </a:lnRef>
            <a:fillRef idx="0">
              <a:schemeClr val="accent1"/>
            </a:fillRef>
            <a:effectRef idx="1">
              <a:schemeClr val="accent1"/>
            </a:effectRef>
            <a:fontRef idx="minor">
              <a:schemeClr val="tx1"/>
            </a:fontRef>
          </p:style>
        </p:cxnSp>
        <p:grpSp>
          <p:nvGrpSpPr>
            <p:cNvPr id="311" name="Group 310">
              <a:extLst>
                <a:ext uri="{FF2B5EF4-FFF2-40B4-BE49-F238E27FC236}">
                  <a16:creationId xmlns:a16="http://schemas.microsoft.com/office/drawing/2014/main" id="{87D3CD1A-7969-139F-ADF1-8F3EE5375681}"/>
                </a:ext>
              </a:extLst>
            </p:cNvPr>
            <p:cNvGrpSpPr>
              <a:grpSpLocks noChangeAspect="1"/>
            </p:cNvGrpSpPr>
            <p:nvPr/>
          </p:nvGrpSpPr>
          <p:grpSpPr>
            <a:xfrm>
              <a:off x="5332594" y="12575277"/>
              <a:ext cx="2552144" cy="862060"/>
              <a:chOff x="7391769" y="17321396"/>
              <a:chExt cx="3484293" cy="1176920"/>
            </a:xfrm>
            <a:effectLst/>
          </p:grpSpPr>
          <p:grpSp>
            <p:nvGrpSpPr>
              <p:cNvPr id="312" name="グループ化 54">
                <a:extLst>
                  <a:ext uri="{FF2B5EF4-FFF2-40B4-BE49-F238E27FC236}">
                    <a16:creationId xmlns:a16="http://schemas.microsoft.com/office/drawing/2014/main" id="{744DF5EA-F808-3E45-9748-AE14D8880CA0}"/>
                  </a:ext>
                </a:extLst>
              </p:cNvPr>
              <p:cNvGrpSpPr>
                <a:grpSpLocks noChangeAspect="1"/>
              </p:cNvGrpSpPr>
              <p:nvPr/>
            </p:nvGrpSpPr>
            <p:grpSpPr>
              <a:xfrm>
                <a:off x="7391769" y="17321396"/>
                <a:ext cx="3178022" cy="1173703"/>
                <a:chOff x="5294923" y="913376"/>
                <a:chExt cx="2163802" cy="799135"/>
              </a:xfrm>
            </p:grpSpPr>
            <p:cxnSp>
              <p:nvCxnSpPr>
                <p:cNvPr id="315" name="Straight Arrow Connector 87">
                  <a:extLst>
                    <a:ext uri="{FF2B5EF4-FFF2-40B4-BE49-F238E27FC236}">
                      <a16:creationId xmlns:a16="http://schemas.microsoft.com/office/drawing/2014/main" id="{E14C49FD-58F2-17E9-C0C3-579E8AEAD11D}"/>
                    </a:ext>
                  </a:extLst>
                </p:cNvPr>
                <p:cNvCxnSpPr>
                  <a:cxnSpLocks/>
                </p:cNvCxnSpPr>
                <p:nvPr/>
              </p:nvCxnSpPr>
              <p:spPr>
                <a:xfrm>
                  <a:off x="5497836" y="1403231"/>
                  <a:ext cx="1960889" cy="0"/>
                </a:xfrm>
                <a:prstGeom prst="straightConnector1">
                  <a:avLst/>
                </a:prstGeom>
                <a:ln>
                  <a:solidFill>
                    <a:schemeClr val="tx1"/>
                  </a:solidFill>
                  <a:tailEnd type="triangle" w="lg" len="lg"/>
                </a:ln>
                <a:effectLst/>
              </p:spPr>
              <p:style>
                <a:lnRef idx="2">
                  <a:schemeClr val="accent1"/>
                </a:lnRef>
                <a:fillRef idx="0">
                  <a:schemeClr val="accent1"/>
                </a:fillRef>
                <a:effectRef idx="1">
                  <a:schemeClr val="accent1"/>
                </a:effectRef>
                <a:fontRef idx="minor">
                  <a:schemeClr val="tx1"/>
                </a:fontRef>
              </p:style>
            </p:cxnSp>
            <p:sp>
              <p:nvSpPr>
                <p:cNvPr id="316" name="Isosceles Triangle 88">
                  <a:extLst>
                    <a:ext uri="{FF2B5EF4-FFF2-40B4-BE49-F238E27FC236}">
                      <a16:creationId xmlns:a16="http://schemas.microsoft.com/office/drawing/2014/main" id="{68321327-D8E2-D6D6-8D2E-02181E850E68}"/>
                    </a:ext>
                  </a:extLst>
                </p:cNvPr>
                <p:cNvSpPr/>
                <p:nvPr/>
              </p:nvSpPr>
              <p:spPr>
                <a:xfrm flipV="1">
                  <a:off x="5764582" y="1198038"/>
                  <a:ext cx="125764" cy="191955"/>
                </a:xfrm>
                <a:prstGeom prst="triangle">
                  <a:avLst/>
                </a:prstGeom>
                <a:solidFill>
                  <a:srgbClr val="FF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500" b="1">
                    <a:solidFill>
                      <a:schemeClr val="tx1"/>
                    </a:solidFill>
                    <a:latin typeface="Arial" panose="020B0604020202020204" pitchFamily="34" charset="0"/>
                    <a:cs typeface="Arial" panose="020B0604020202020204" pitchFamily="34" charset="0"/>
                  </a:endParaRPr>
                </a:p>
              </p:txBody>
            </p:sp>
            <p:sp>
              <p:nvSpPr>
                <p:cNvPr id="317" name="TextBox 89">
                  <a:extLst>
                    <a:ext uri="{FF2B5EF4-FFF2-40B4-BE49-F238E27FC236}">
                      <a16:creationId xmlns:a16="http://schemas.microsoft.com/office/drawing/2014/main" id="{9E1756D6-5176-76C4-827B-D16DABD12E3B}"/>
                    </a:ext>
                  </a:extLst>
                </p:cNvPr>
                <p:cNvSpPr txBox="1"/>
                <p:nvPr/>
              </p:nvSpPr>
              <p:spPr>
                <a:xfrm>
                  <a:off x="5294923" y="913376"/>
                  <a:ext cx="1166550" cy="300397"/>
                </a:xfrm>
                <a:prstGeom prst="rect">
                  <a:avLst/>
                </a:prstGeom>
                <a:noFill/>
                <a:ln>
                  <a:noFill/>
                </a:ln>
              </p:spPr>
              <p:txBody>
                <a:bodyPr wrap="square" rtlCol="0">
                  <a:spAutoFit/>
                </a:bodyPr>
                <a:lstStyle/>
                <a:p>
                  <a:pPr algn="ctr"/>
                  <a:r>
                    <a:rPr lang="en-US" sz="1500" dirty="0">
                      <a:solidFill>
                        <a:srgbClr val="FF0000"/>
                      </a:solidFill>
                      <a:latin typeface="Arial" panose="020B0604020202020204" pitchFamily="34" charset="0"/>
                      <a:cs typeface="Arial" panose="020B0604020202020204" pitchFamily="34" charset="0"/>
                    </a:rPr>
                    <a:t>Tamoxifen</a:t>
                  </a:r>
                </a:p>
              </p:txBody>
            </p:sp>
            <p:sp>
              <p:nvSpPr>
                <p:cNvPr id="318" name="TextBox 90">
                  <a:extLst>
                    <a:ext uri="{FF2B5EF4-FFF2-40B4-BE49-F238E27FC236}">
                      <a16:creationId xmlns:a16="http://schemas.microsoft.com/office/drawing/2014/main" id="{C8C7222F-906F-210D-4896-EAEBBB61B1FB}"/>
                    </a:ext>
                  </a:extLst>
                </p:cNvPr>
                <p:cNvSpPr txBox="1"/>
                <p:nvPr/>
              </p:nvSpPr>
              <p:spPr>
                <a:xfrm>
                  <a:off x="5563174" y="1412114"/>
                  <a:ext cx="516293" cy="300397"/>
                </a:xfrm>
                <a:prstGeom prst="rect">
                  <a:avLst/>
                </a:prstGeom>
                <a:noFill/>
                <a:ln>
                  <a:noFill/>
                </a:ln>
              </p:spPr>
              <p:txBody>
                <a:bodyPr wrap="square" rtlCol="0">
                  <a:spAutoFit/>
                </a:bodyPr>
                <a:lstStyle/>
                <a:p>
                  <a:pPr algn="ctr"/>
                  <a:r>
                    <a:rPr lang="en-US" sz="1500" dirty="0">
                      <a:latin typeface="Arial" panose="020B0604020202020204" pitchFamily="34" charset="0"/>
                      <a:cs typeface="Arial" panose="020B0604020202020204" pitchFamily="34" charset="0"/>
                    </a:rPr>
                    <a:t>P3</a:t>
                  </a:r>
                </a:p>
              </p:txBody>
            </p:sp>
          </p:grpSp>
          <p:sp>
            <p:nvSpPr>
              <p:cNvPr id="313" name="TextBox 92">
                <a:extLst>
                  <a:ext uri="{FF2B5EF4-FFF2-40B4-BE49-F238E27FC236}">
                    <a16:creationId xmlns:a16="http://schemas.microsoft.com/office/drawing/2014/main" id="{0890560F-755A-EF44-E61C-5FB645BF0267}"/>
                  </a:ext>
                </a:extLst>
              </p:cNvPr>
              <p:cNvSpPr txBox="1"/>
              <p:nvPr/>
            </p:nvSpPr>
            <p:spPr>
              <a:xfrm>
                <a:off x="8812377" y="18057118"/>
                <a:ext cx="2063685" cy="441198"/>
              </a:xfrm>
              <a:prstGeom prst="rect">
                <a:avLst/>
              </a:prstGeom>
              <a:noFill/>
              <a:ln>
                <a:noFill/>
              </a:ln>
            </p:spPr>
            <p:txBody>
              <a:bodyPr wrap="square" rtlCol="0">
                <a:spAutoFit/>
              </a:bodyPr>
              <a:lstStyle/>
              <a:p>
                <a:pPr algn="ctr"/>
                <a:r>
                  <a:rPr lang="en-US" sz="1500" dirty="0">
                    <a:latin typeface="Arial" panose="020B0604020202020204" pitchFamily="34" charset="0"/>
                    <a:cs typeface="Arial" panose="020B0604020202020204" pitchFamily="34" charset="0"/>
                  </a:rPr>
                  <a:t>P18</a:t>
                </a:r>
              </a:p>
            </p:txBody>
          </p:sp>
          <p:cxnSp>
            <p:nvCxnSpPr>
              <p:cNvPr id="314" name="Straight Arrow Connector 91">
                <a:extLst>
                  <a:ext uri="{FF2B5EF4-FFF2-40B4-BE49-F238E27FC236}">
                    <a16:creationId xmlns:a16="http://schemas.microsoft.com/office/drawing/2014/main" id="{30F77BDF-B43E-8272-A478-71009101C294}"/>
                  </a:ext>
                </a:extLst>
              </p:cNvPr>
              <p:cNvCxnSpPr/>
              <p:nvPr/>
            </p:nvCxnSpPr>
            <p:spPr>
              <a:xfrm>
                <a:off x="9866964" y="17664536"/>
                <a:ext cx="0" cy="369422"/>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grpSp>
      </p:grpSp>
      <p:sp>
        <p:nvSpPr>
          <p:cNvPr id="349" name="テキスト ボックス 177">
            <a:extLst>
              <a:ext uri="{FF2B5EF4-FFF2-40B4-BE49-F238E27FC236}">
                <a16:creationId xmlns:a16="http://schemas.microsoft.com/office/drawing/2014/main" id="{C04B69BA-8896-CA47-AE55-06DC78F00D85}"/>
              </a:ext>
            </a:extLst>
          </p:cNvPr>
          <p:cNvSpPr txBox="1"/>
          <p:nvPr/>
        </p:nvSpPr>
        <p:spPr>
          <a:xfrm>
            <a:off x="372599" y="11693934"/>
            <a:ext cx="498925" cy="646331"/>
          </a:xfrm>
          <a:prstGeom prst="rect">
            <a:avLst/>
          </a:prstGeom>
          <a:noFill/>
        </p:spPr>
        <p:txBody>
          <a:bodyPr wrap="square" rtlCol="0">
            <a:spAutoFit/>
          </a:bodyPr>
          <a:lstStyle/>
          <a:p>
            <a:r>
              <a:rPr kumimoji="1" lang="en-US" altLang="ja-JP" sz="3600" b="1" dirty="0">
                <a:latin typeface="Arial" panose="020B0604020202020204" pitchFamily="34" charset="0"/>
                <a:cs typeface="Arial" panose="020B0604020202020204" pitchFamily="34" charset="0"/>
              </a:rPr>
              <a:t>d</a:t>
            </a:r>
            <a:endParaRPr kumimoji="1" lang="ja-JP" altLang="en-US" sz="3600" b="1" dirty="0">
              <a:latin typeface="Arial" panose="020B0604020202020204" pitchFamily="34" charset="0"/>
              <a:cs typeface="Arial" panose="020B0604020202020204" pitchFamily="34" charset="0"/>
            </a:endParaRPr>
          </a:p>
        </p:txBody>
      </p:sp>
      <p:sp>
        <p:nvSpPr>
          <p:cNvPr id="18" name="TextBox 17">
            <a:extLst>
              <a:ext uri="{FF2B5EF4-FFF2-40B4-BE49-F238E27FC236}">
                <a16:creationId xmlns:a16="http://schemas.microsoft.com/office/drawing/2014/main" id="{5659034B-AF9F-0D87-1960-84AA0ED25475}"/>
              </a:ext>
            </a:extLst>
          </p:cNvPr>
          <p:cNvSpPr txBox="1"/>
          <p:nvPr/>
        </p:nvSpPr>
        <p:spPr>
          <a:xfrm>
            <a:off x="13961996" y="8433575"/>
            <a:ext cx="1067921" cy="338554"/>
          </a:xfrm>
          <a:prstGeom prst="rect">
            <a:avLst/>
          </a:prstGeom>
          <a:noFill/>
        </p:spPr>
        <p:txBody>
          <a:bodyPr wrap="none" rtlCol="0">
            <a:spAutoFit/>
          </a:bodyPr>
          <a:lstStyle/>
          <a:p>
            <a:r>
              <a:rPr lang="en-JP" sz="1600" i="1" dirty="0">
                <a:latin typeface="Arial" panose="020B0604020202020204" pitchFamily="34" charset="0"/>
                <a:cs typeface="Arial" panose="020B0604020202020204" pitchFamily="34" charset="0"/>
              </a:rPr>
              <a:t>p</a:t>
            </a:r>
            <a:r>
              <a:rPr lang="en-JP" sz="1600" dirty="0">
                <a:latin typeface="Arial" panose="020B0604020202020204" pitchFamily="34" charset="0"/>
                <a:cs typeface="Arial" panose="020B0604020202020204" pitchFamily="34" charset="0"/>
              </a:rPr>
              <a:t>=0.0286</a:t>
            </a:r>
          </a:p>
        </p:txBody>
      </p:sp>
    </p:spTree>
    <p:extLst>
      <p:ext uri="{BB962C8B-B14F-4D97-AF65-F5344CB8AC3E}">
        <p14:creationId xmlns:p14="http://schemas.microsoft.com/office/powerpoint/2010/main" val="5811386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 name="Picture 61">
            <a:extLst>
              <a:ext uri="{FF2B5EF4-FFF2-40B4-BE49-F238E27FC236}">
                <a16:creationId xmlns:a16="http://schemas.microsoft.com/office/drawing/2014/main" id="{95589114-6CD3-0264-6FEB-158E28229482}"/>
              </a:ext>
            </a:extLst>
          </p:cNvPr>
          <p:cNvPicPr>
            <a:picLocks noChangeAspect="1"/>
          </p:cNvPicPr>
          <p:nvPr/>
        </p:nvPicPr>
        <p:blipFill rotWithShape="1">
          <a:blip r:embed="rId3"/>
          <a:srcRect t="11516" b="22369"/>
          <a:stretch/>
        </p:blipFill>
        <p:spPr>
          <a:xfrm>
            <a:off x="11007646" y="7461247"/>
            <a:ext cx="2057400" cy="2082353"/>
          </a:xfrm>
          <a:prstGeom prst="rect">
            <a:avLst/>
          </a:prstGeom>
        </p:spPr>
      </p:pic>
      <p:grpSp>
        <p:nvGrpSpPr>
          <p:cNvPr id="139" name="Group 138">
            <a:extLst>
              <a:ext uri="{FF2B5EF4-FFF2-40B4-BE49-F238E27FC236}">
                <a16:creationId xmlns:a16="http://schemas.microsoft.com/office/drawing/2014/main" id="{6255D051-0083-4DAC-B41B-39FF5EB5A4CE}"/>
              </a:ext>
            </a:extLst>
          </p:cNvPr>
          <p:cNvGrpSpPr/>
          <p:nvPr/>
        </p:nvGrpSpPr>
        <p:grpSpPr>
          <a:xfrm>
            <a:off x="11676465" y="394938"/>
            <a:ext cx="3067693" cy="3530953"/>
            <a:chOff x="8873222" y="1382338"/>
            <a:chExt cx="3067693" cy="3530953"/>
          </a:xfrm>
        </p:grpSpPr>
        <p:pic>
          <p:nvPicPr>
            <p:cNvPr id="4" name="Picture 3">
              <a:extLst>
                <a:ext uri="{FF2B5EF4-FFF2-40B4-BE49-F238E27FC236}">
                  <a16:creationId xmlns:a16="http://schemas.microsoft.com/office/drawing/2014/main" id="{B0C62A20-81C1-AE43-A996-BE47D6E94524}"/>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t="10409" b="20138"/>
            <a:stretch/>
          </p:blipFill>
          <p:spPr>
            <a:xfrm>
              <a:off x="9242554" y="1819331"/>
              <a:ext cx="2658697" cy="2490228"/>
            </a:xfrm>
            <a:prstGeom prst="rect">
              <a:avLst/>
            </a:prstGeom>
          </p:spPr>
        </p:pic>
        <p:sp>
          <p:nvSpPr>
            <p:cNvPr id="7" name="テキスト ボックス 21">
              <a:extLst>
                <a:ext uri="{FF2B5EF4-FFF2-40B4-BE49-F238E27FC236}">
                  <a16:creationId xmlns:a16="http://schemas.microsoft.com/office/drawing/2014/main" id="{429EE632-0573-E342-B1A8-464D4D35AFD4}"/>
                </a:ext>
              </a:extLst>
            </p:cNvPr>
            <p:cNvSpPr txBox="1"/>
            <p:nvPr/>
          </p:nvSpPr>
          <p:spPr>
            <a:xfrm rot="16200000">
              <a:off x="7881924" y="2887999"/>
              <a:ext cx="2351928" cy="369332"/>
            </a:xfrm>
            <a:prstGeom prst="rect">
              <a:avLst/>
            </a:prstGeom>
            <a:noFill/>
          </p:spPr>
          <p:txBody>
            <a:bodyPr wrap="none" rtlCol="0">
              <a:spAutoFit/>
            </a:bodyPr>
            <a:lstStyle/>
            <a:p>
              <a:pPr algn="ctr"/>
              <a:r>
                <a:rPr kumimoji="1" lang="en-US" altLang="ja-JP" sz="1800" dirty="0">
                  <a:latin typeface="Arial" panose="020B0604020202020204" pitchFamily="34" charset="0"/>
                  <a:cs typeface="Arial" panose="020B0604020202020204" pitchFamily="34" charset="0"/>
                </a:rPr>
                <a:t>M2 CEJ-ABC at P25</a:t>
              </a:r>
              <a:endParaRPr kumimoji="1" lang="ja-JP" altLang="en-US" sz="1800">
                <a:latin typeface="Arial" panose="020B0604020202020204" pitchFamily="34" charset="0"/>
                <a:cs typeface="Arial" panose="020B0604020202020204" pitchFamily="34" charset="0"/>
              </a:endParaRPr>
            </a:p>
          </p:txBody>
        </p:sp>
        <p:cxnSp>
          <p:nvCxnSpPr>
            <p:cNvPr id="8" name="直線コネクタ 33">
              <a:extLst>
                <a:ext uri="{FF2B5EF4-FFF2-40B4-BE49-F238E27FC236}">
                  <a16:creationId xmlns:a16="http://schemas.microsoft.com/office/drawing/2014/main" id="{CF620C8D-DB6C-B946-ABD6-2A13DEDF58D2}"/>
                </a:ext>
              </a:extLst>
            </p:cNvPr>
            <p:cNvCxnSpPr>
              <a:cxnSpLocks/>
            </p:cNvCxnSpPr>
            <p:nvPr/>
          </p:nvCxnSpPr>
          <p:spPr>
            <a:xfrm flipV="1">
              <a:off x="10008799" y="1668185"/>
              <a:ext cx="787756"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9" name="テキスト ボックス 11">
              <a:extLst>
                <a:ext uri="{FF2B5EF4-FFF2-40B4-BE49-F238E27FC236}">
                  <a16:creationId xmlns:a16="http://schemas.microsoft.com/office/drawing/2014/main" id="{4A47EA58-49D0-D649-AA4A-DB929153437F}"/>
                </a:ext>
              </a:extLst>
            </p:cNvPr>
            <p:cNvSpPr txBox="1"/>
            <p:nvPr/>
          </p:nvSpPr>
          <p:spPr>
            <a:xfrm>
              <a:off x="10312471" y="1639237"/>
              <a:ext cx="915586" cy="461665"/>
            </a:xfrm>
            <a:prstGeom prst="rect">
              <a:avLst/>
            </a:prstGeom>
            <a:noFill/>
          </p:spPr>
          <p:txBody>
            <a:bodyPr wrap="square" rtlCol="0">
              <a:spAutoFit/>
            </a:bodyPr>
            <a:lstStyle/>
            <a:p>
              <a:r>
                <a:rPr kumimoji="1" lang="en-US" altLang="ja-JP" sz="2400" dirty="0">
                  <a:latin typeface="Arial" panose="020B0604020202020204" pitchFamily="34" charset="0"/>
                  <a:cs typeface="Arial" panose="020B0604020202020204" pitchFamily="34" charset="0"/>
                </a:rPr>
                <a:t>****</a:t>
              </a:r>
              <a:endParaRPr kumimoji="1" lang="ja-JP" altLang="en-US" sz="2400">
                <a:latin typeface="Arial" panose="020B0604020202020204" pitchFamily="34" charset="0"/>
                <a:cs typeface="Arial" panose="020B0604020202020204" pitchFamily="34" charset="0"/>
              </a:endParaRPr>
            </a:p>
          </p:txBody>
        </p:sp>
        <p:sp>
          <p:nvSpPr>
            <p:cNvPr id="10" name="テキスト ボックス 11">
              <a:extLst>
                <a:ext uri="{FF2B5EF4-FFF2-40B4-BE49-F238E27FC236}">
                  <a16:creationId xmlns:a16="http://schemas.microsoft.com/office/drawing/2014/main" id="{E3F69E19-C483-9C42-A627-93D8213BCF5A}"/>
                </a:ext>
              </a:extLst>
            </p:cNvPr>
            <p:cNvSpPr txBox="1"/>
            <p:nvPr/>
          </p:nvSpPr>
          <p:spPr>
            <a:xfrm>
              <a:off x="10141247" y="1382338"/>
              <a:ext cx="527840" cy="458035"/>
            </a:xfrm>
            <a:prstGeom prst="rect">
              <a:avLst/>
            </a:prstGeom>
            <a:noFill/>
          </p:spPr>
          <p:txBody>
            <a:bodyPr wrap="none" rtlCol="0">
              <a:spAutoFit/>
            </a:bodyPr>
            <a:lstStyle/>
            <a:p>
              <a:r>
                <a:rPr kumimoji="1" lang="en-US" altLang="ja-JP" sz="2400" dirty="0">
                  <a:latin typeface="Arial" panose="020B0604020202020204" pitchFamily="34" charset="0"/>
                  <a:cs typeface="Arial" panose="020B0604020202020204" pitchFamily="34" charset="0"/>
                </a:rPr>
                <a:t>***</a:t>
              </a:r>
              <a:endParaRPr kumimoji="1" lang="ja-JP" altLang="en-US" sz="2400">
                <a:latin typeface="Arial" panose="020B0604020202020204" pitchFamily="34" charset="0"/>
                <a:cs typeface="Arial" panose="020B0604020202020204" pitchFamily="34" charset="0"/>
              </a:endParaRPr>
            </a:p>
          </p:txBody>
        </p:sp>
        <p:sp>
          <p:nvSpPr>
            <p:cNvPr id="11" name="テキスト ボックス 11">
              <a:extLst>
                <a:ext uri="{FF2B5EF4-FFF2-40B4-BE49-F238E27FC236}">
                  <a16:creationId xmlns:a16="http://schemas.microsoft.com/office/drawing/2014/main" id="{7E8C87A2-894A-BA4E-BA3F-49DACD326222}"/>
                </a:ext>
              </a:extLst>
            </p:cNvPr>
            <p:cNvSpPr txBox="1"/>
            <p:nvPr/>
          </p:nvSpPr>
          <p:spPr>
            <a:xfrm>
              <a:off x="10860462" y="1639237"/>
              <a:ext cx="811124" cy="835240"/>
            </a:xfrm>
            <a:prstGeom prst="rect">
              <a:avLst/>
            </a:prstGeom>
            <a:noFill/>
          </p:spPr>
          <p:txBody>
            <a:bodyPr wrap="square" rtlCol="0">
              <a:spAutoFit/>
            </a:bodyPr>
            <a:lstStyle/>
            <a:p>
              <a:r>
                <a:rPr kumimoji="1" lang="en-US" altLang="ja-JP" sz="2400" dirty="0">
                  <a:latin typeface="Arial" panose="020B0604020202020204" pitchFamily="34" charset="0"/>
                  <a:cs typeface="Arial" panose="020B0604020202020204" pitchFamily="34" charset="0"/>
                </a:rPr>
                <a:t>***</a:t>
              </a:r>
              <a:endParaRPr kumimoji="1" lang="ja-JP" altLang="en-US" sz="2400">
                <a:latin typeface="Arial" panose="020B0604020202020204" pitchFamily="34" charset="0"/>
                <a:cs typeface="Arial" panose="020B0604020202020204" pitchFamily="34" charset="0"/>
              </a:endParaRPr>
            </a:p>
            <a:p>
              <a:endParaRPr kumimoji="1" lang="ja-JP" altLang="en-US" sz="2400">
                <a:latin typeface="Arial" panose="020B0604020202020204" pitchFamily="34" charset="0"/>
                <a:cs typeface="Arial" panose="020B0604020202020204" pitchFamily="34" charset="0"/>
              </a:endParaRPr>
            </a:p>
          </p:txBody>
        </p:sp>
        <p:cxnSp>
          <p:nvCxnSpPr>
            <p:cNvPr id="12" name="直線コネクタ 33">
              <a:extLst>
                <a:ext uri="{FF2B5EF4-FFF2-40B4-BE49-F238E27FC236}">
                  <a16:creationId xmlns:a16="http://schemas.microsoft.com/office/drawing/2014/main" id="{17CFAAD7-3DAA-3A4C-BC98-E005EE511B7A}"/>
                </a:ext>
              </a:extLst>
            </p:cNvPr>
            <p:cNvCxnSpPr>
              <a:cxnSpLocks/>
            </p:cNvCxnSpPr>
            <p:nvPr/>
          </p:nvCxnSpPr>
          <p:spPr>
            <a:xfrm flipV="1">
              <a:off x="10429383" y="1917842"/>
              <a:ext cx="409633"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3" name="直線コネクタ 33">
              <a:extLst>
                <a:ext uri="{FF2B5EF4-FFF2-40B4-BE49-F238E27FC236}">
                  <a16:creationId xmlns:a16="http://schemas.microsoft.com/office/drawing/2014/main" id="{1819C3D8-B046-BE46-AB87-00D168CB12F1}"/>
                </a:ext>
              </a:extLst>
            </p:cNvPr>
            <p:cNvCxnSpPr>
              <a:cxnSpLocks/>
            </p:cNvCxnSpPr>
            <p:nvPr/>
          </p:nvCxnSpPr>
          <p:spPr>
            <a:xfrm flipV="1">
              <a:off x="10916534" y="1922902"/>
              <a:ext cx="409633"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4" name="テキスト ボックス 25">
              <a:extLst>
                <a:ext uri="{FF2B5EF4-FFF2-40B4-BE49-F238E27FC236}">
                  <a16:creationId xmlns:a16="http://schemas.microsoft.com/office/drawing/2014/main" id="{F4B057DF-1298-7D41-8E23-420BE0715497}"/>
                </a:ext>
              </a:extLst>
            </p:cNvPr>
            <p:cNvSpPr txBox="1"/>
            <p:nvPr/>
          </p:nvSpPr>
          <p:spPr>
            <a:xfrm>
              <a:off x="9141168" y="1611890"/>
              <a:ext cx="422609" cy="269433"/>
            </a:xfrm>
            <a:prstGeom prst="rect">
              <a:avLst/>
            </a:prstGeom>
            <a:noFill/>
          </p:spPr>
          <p:txBody>
            <a:bodyPr wrap="none" rtlCol="0">
              <a:spAutoFit/>
            </a:bodyPr>
            <a:lstStyle/>
            <a:p>
              <a:r>
                <a:rPr kumimoji="1" lang="en-US" altLang="ja-JP" sz="1400" dirty="0">
                  <a:latin typeface="Arial" panose="020B0604020202020204" pitchFamily="34" charset="0"/>
                  <a:cs typeface="Arial" panose="020B0604020202020204" pitchFamily="34" charset="0"/>
                </a:rPr>
                <a:t>mm</a:t>
              </a:r>
              <a:endParaRPr kumimoji="1" lang="ja-JP" altLang="en-US" sz="1400">
                <a:latin typeface="Arial" panose="020B0604020202020204" pitchFamily="34" charset="0"/>
                <a:cs typeface="Arial" panose="020B0604020202020204" pitchFamily="34" charset="0"/>
              </a:endParaRPr>
            </a:p>
          </p:txBody>
        </p:sp>
        <p:sp>
          <p:nvSpPr>
            <p:cNvPr id="18" name="TextBox 17">
              <a:extLst>
                <a:ext uri="{FF2B5EF4-FFF2-40B4-BE49-F238E27FC236}">
                  <a16:creationId xmlns:a16="http://schemas.microsoft.com/office/drawing/2014/main" id="{471DDEBE-26BB-8744-9428-072C2ACF97FA}"/>
                </a:ext>
              </a:extLst>
            </p:cNvPr>
            <p:cNvSpPr txBox="1"/>
            <p:nvPr/>
          </p:nvSpPr>
          <p:spPr>
            <a:xfrm>
              <a:off x="9701199" y="4310190"/>
              <a:ext cx="2239716" cy="292388"/>
            </a:xfrm>
            <a:prstGeom prst="rect">
              <a:avLst/>
            </a:prstGeom>
            <a:noFill/>
          </p:spPr>
          <p:txBody>
            <a:bodyPr wrap="none" rtlCol="0">
              <a:spAutoFit/>
            </a:bodyPr>
            <a:lstStyle/>
            <a:p>
              <a:r>
                <a:rPr lang="en-US" sz="1300" dirty="0">
                  <a:latin typeface="Arial" panose="020B0604020202020204" pitchFamily="34" charset="0"/>
                  <a:cs typeface="Arial" panose="020B0604020202020204" pitchFamily="34" charset="0"/>
                </a:rPr>
                <a:t>PBS LDE225 PBS LDE225</a:t>
              </a:r>
            </a:p>
          </p:txBody>
        </p:sp>
        <p:sp>
          <p:nvSpPr>
            <p:cNvPr id="19" name="テキスト ボックス 29">
              <a:extLst>
                <a:ext uri="{FF2B5EF4-FFF2-40B4-BE49-F238E27FC236}">
                  <a16:creationId xmlns:a16="http://schemas.microsoft.com/office/drawing/2014/main" id="{8B453B01-7B3D-5D49-957E-38A48649F4A4}"/>
                </a:ext>
              </a:extLst>
            </p:cNvPr>
            <p:cNvSpPr txBox="1"/>
            <p:nvPr/>
          </p:nvSpPr>
          <p:spPr>
            <a:xfrm>
              <a:off x="10750101" y="4605514"/>
              <a:ext cx="1051891" cy="307777"/>
            </a:xfrm>
            <a:prstGeom prst="rect">
              <a:avLst/>
            </a:prstGeom>
            <a:noFill/>
          </p:spPr>
          <p:txBody>
            <a:bodyPr wrap="none" rtlCol="0">
              <a:spAutoFit/>
            </a:bodyPr>
            <a:lstStyle/>
            <a:p>
              <a:pPr algn="ctr"/>
              <a:r>
                <a:rPr kumimoji="1" lang="en-US" altLang="ja-JP" sz="1400" dirty="0">
                  <a:latin typeface="Arial" panose="020B0604020202020204" pitchFamily="34" charset="0"/>
                  <a:cs typeface="Arial" panose="020B0604020202020204" pitchFamily="34" charset="0"/>
                </a:rPr>
                <a:t>Ptch1-cKO</a:t>
              </a:r>
            </a:p>
          </p:txBody>
        </p:sp>
        <p:sp>
          <p:nvSpPr>
            <p:cNvPr id="20" name="テキスト ボックス 29">
              <a:extLst>
                <a:ext uri="{FF2B5EF4-FFF2-40B4-BE49-F238E27FC236}">
                  <a16:creationId xmlns:a16="http://schemas.microsoft.com/office/drawing/2014/main" id="{95EAE9B5-1235-3147-AB4C-83176D9AD955}"/>
                </a:ext>
              </a:extLst>
            </p:cNvPr>
            <p:cNvSpPr txBox="1"/>
            <p:nvPr/>
          </p:nvSpPr>
          <p:spPr>
            <a:xfrm>
              <a:off x="9697828" y="4602305"/>
              <a:ext cx="1071127" cy="307777"/>
            </a:xfrm>
            <a:prstGeom prst="rect">
              <a:avLst/>
            </a:prstGeom>
            <a:noFill/>
          </p:spPr>
          <p:txBody>
            <a:bodyPr wrap="none" rtlCol="0">
              <a:spAutoFit/>
            </a:bodyPr>
            <a:lstStyle/>
            <a:p>
              <a:pPr algn="ctr"/>
              <a:r>
                <a:rPr kumimoji="1" lang="en-US" altLang="ja-JP" sz="1400" dirty="0">
                  <a:latin typeface="Arial" panose="020B0604020202020204" pitchFamily="34" charset="0"/>
                  <a:cs typeface="Arial" panose="020B0604020202020204" pitchFamily="34" charset="0"/>
                </a:rPr>
                <a:t>Ptch1-cHet</a:t>
              </a:r>
            </a:p>
          </p:txBody>
        </p:sp>
        <p:cxnSp>
          <p:nvCxnSpPr>
            <p:cNvPr id="21" name="Straight Connector 20">
              <a:extLst>
                <a:ext uri="{FF2B5EF4-FFF2-40B4-BE49-F238E27FC236}">
                  <a16:creationId xmlns:a16="http://schemas.microsoft.com/office/drawing/2014/main" id="{D390B52D-7F10-D64D-AB98-B71FF0ECEF9C}"/>
                </a:ext>
              </a:extLst>
            </p:cNvPr>
            <p:cNvCxnSpPr/>
            <p:nvPr/>
          </p:nvCxnSpPr>
          <p:spPr>
            <a:xfrm>
              <a:off x="9791280" y="4592445"/>
              <a:ext cx="936000" cy="0"/>
            </a:xfrm>
            <a:prstGeom prst="line">
              <a:avLst/>
            </a:prstGeom>
            <a:ln w="190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id="{206AD8D7-F991-3D46-A520-7421469C4138}"/>
                </a:ext>
              </a:extLst>
            </p:cNvPr>
            <p:cNvCxnSpPr/>
            <p:nvPr/>
          </p:nvCxnSpPr>
          <p:spPr>
            <a:xfrm>
              <a:off x="10817258" y="4596351"/>
              <a:ext cx="936000" cy="0"/>
            </a:xfrm>
            <a:prstGeom prst="line">
              <a:avLst/>
            </a:prstGeom>
            <a:ln w="19050">
              <a:solidFill>
                <a:schemeClr val="tx1"/>
              </a:solidFill>
            </a:ln>
            <a:effectLst/>
          </p:spPr>
          <p:style>
            <a:lnRef idx="2">
              <a:schemeClr val="accent1"/>
            </a:lnRef>
            <a:fillRef idx="0">
              <a:schemeClr val="accent1"/>
            </a:fillRef>
            <a:effectRef idx="1">
              <a:schemeClr val="accent1"/>
            </a:effectRef>
            <a:fontRef idx="minor">
              <a:schemeClr val="tx1"/>
            </a:fontRef>
          </p:style>
        </p:cxnSp>
      </p:grpSp>
      <p:sp>
        <p:nvSpPr>
          <p:cNvPr id="63" name="TextBox 62">
            <a:extLst>
              <a:ext uri="{FF2B5EF4-FFF2-40B4-BE49-F238E27FC236}">
                <a16:creationId xmlns:a16="http://schemas.microsoft.com/office/drawing/2014/main" id="{FE0899FC-7691-6948-A7BD-4612EA846F1A}"/>
              </a:ext>
            </a:extLst>
          </p:cNvPr>
          <p:cNvSpPr txBox="1"/>
          <p:nvPr/>
        </p:nvSpPr>
        <p:spPr>
          <a:xfrm>
            <a:off x="11322593" y="377511"/>
            <a:ext cx="497252" cy="707886"/>
          </a:xfrm>
          <a:prstGeom prst="rect">
            <a:avLst/>
          </a:prstGeom>
          <a:noFill/>
        </p:spPr>
        <p:txBody>
          <a:bodyPr wrap="none" rtlCol="0">
            <a:spAutoFit/>
          </a:bodyPr>
          <a:lstStyle/>
          <a:p>
            <a:r>
              <a:rPr lang="en-US" b="1" dirty="0">
                <a:latin typeface="Arial" panose="020B0604020202020204" pitchFamily="34" charset="0"/>
                <a:cs typeface="Arial" panose="020B0604020202020204" pitchFamily="34" charset="0"/>
              </a:rPr>
              <a:t>b</a:t>
            </a:r>
          </a:p>
        </p:txBody>
      </p:sp>
      <p:sp>
        <p:nvSpPr>
          <p:cNvPr id="64" name="TextBox 63">
            <a:extLst>
              <a:ext uri="{FF2B5EF4-FFF2-40B4-BE49-F238E27FC236}">
                <a16:creationId xmlns:a16="http://schemas.microsoft.com/office/drawing/2014/main" id="{C4FF3511-9237-0C4A-86C6-517CDAC193C9}"/>
              </a:ext>
            </a:extLst>
          </p:cNvPr>
          <p:cNvSpPr txBox="1"/>
          <p:nvPr/>
        </p:nvSpPr>
        <p:spPr>
          <a:xfrm>
            <a:off x="11322593" y="3705583"/>
            <a:ext cx="470000" cy="707886"/>
          </a:xfrm>
          <a:prstGeom prst="rect">
            <a:avLst/>
          </a:prstGeom>
          <a:noFill/>
        </p:spPr>
        <p:txBody>
          <a:bodyPr wrap="none" rtlCol="0">
            <a:spAutoFit/>
          </a:bodyPr>
          <a:lstStyle/>
          <a:p>
            <a:r>
              <a:rPr lang="en-US" b="1" dirty="0">
                <a:latin typeface="Arial" panose="020B0604020202020204" pitchFamily="34" charset="0"/>
                <a:cs typeface="Arial" panose="020B0604020202020204" pitchFamily="34" charset="0"/>
              </a:rPr>
              <a:t>c</a:t>
            </a:r>
          </a:p>
        </p:txBody>
      </p:sp>
      <p:pic>
        <p:nvPicPr>
          <p:cNvPr id="6" name="Picture 5">
            <a:extLst>
              <a:ext uri="{FF2B5EF4-FFF2-40B4-BE49-F238E27FC236}">
                <a16:creationId xmlns:a16="http://schemas.microsoft.com/office/drawing/2014/main" id="{47DB99E5-74A2-7343-A053-A6B9115CD62A}"/>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t="9998" b="20366"/>
          <a:stretch/>
        </p:blipFill>
        <p:spPr>
          <a:xfrm>
            <a:off x="12094135" y="4351895"/>
            <a:ext cx="2670993" cy="2508360"/>
          </a:xfrm>
          <a:prstGeom prst="rect">
            <a:avLst/>
          </a:prstGeom>
        </p:spPr>
      </p:pic>
      <p:sp>
        <p:nvSpPr>
          <p:cNvPr id="36" name="TextBox 35">
            <a:extLst>
              <a:ext uri="{FF2B5EF4-FFF2-40B4-BE49-F238E27FC236}">
                <a16:creationId xmlns:a16="http://schemas.microsoft.com/office/drawing/2014/main" id="{3FCCA603-6E3F-3A49-B54E-92412B1934DB}"/>
              </a:ext>
            </a:extLst>
          </p:cNvPr>
          <p:cNvSpPr txBox="1"/>
          <p:nvPr/>
        </p:nvSpPr>
        <p:spPr>
          <a:xfrm>
            <a:off x="12512048" y="6872421"/>
            <a:ext cx="2239716" cy="292388"/>
          </a:xfrm>
          <a:prstGeom prst="rect">
            <a:avLst/>
          </a:prstGeom>
          <a:noFill/>
        </p:spPr>
        <p:txBody>
          <a:bodyPr wrap="none" rtlCol="0">
            <a:spAutoFit/>
          </a:bodyPr>
          <a:lstStyle/>
          <a:p>
            <a:r>
              <a:rPr lang="en-US" sz="1300" dirty="0">
                <a:latin typeface="Arial" panose="020B0604020202020204" pitchFamily="34" charset="0"/>
                <a:cs typeface="Arial" panose="020B0604020202020204" pitchFamily="34" charset="0"/>
              </a:rPr>
              <a:t>PBS LDE225 PBS LDE225</a:t>
            </a:r>
          </a:p>
        </p:txBody>
      </p:sp>
      <p:sp>
        <p:nvSpPr>
          <p:cNvPr id="37" name="テキスト ボックス 29">
            <a:extLst>
              <a:ext uri="{FF2B5EF4-FFF2-40B4-BE49-F238E27FC236}">
                <a16:creationId xmlns:a16="http://schemas.microsoft.com/office/drawing/2014/main" id="{3B3A5EBD-CFFD-9A4B-AE14-0B0464D60A1C}"/>
              </a:ext>
            </a:extLst>
          </p:cNvPr>
          <p:cNvSpPr txBox="1"/>
          <p:nvPr/>
        </p:nvSpPr>
        <p:spPr>
          <a:xfrm>
            <a:off x="13560950" y="7167745"/>
            <a:ext cx="1051891" cy="307777"/>
          </a:xfrm>
          <a:prstGeom prst="rect">
            <a:avLst/>
          </a:prstGeom>
          <a:noFill/>
        </p:spPr>
        <p:txBody>
          <a:bodyPr wrap="none" rtlCol="0">
            <a:spAutoFit/>
          </a:bodyPr>
          <a:lstStyle/>
          <a:p>
            <a:pPr algn="ctr"/>
            <a:r>
              <a:rPr kumimoji="1" lang="en-US" altLang="ja-JP" sz="1400" dirty="0">
                <a:latin typeface="Arial" panose="020B0604020202020204" pitchFamily="34" charset="0"/>
                <a:cs typeface="Arial" panose="020B0604020202020204" pitchFamily="34" charset="0"/>
              </a:rPr>
              <a:t>Ptch1-cKO</a:t>
            </a:r>
          </a:p>
        </p:txBody>
      </p:sp>
      <p:sp>
        <p:nvSpPr>
          <p:cNvPr id="38" name="テキスト ボックス 29">
            <a:extLst>
              <a:ext uri="{FF2B5EF4-FFF2-40B4-BE49-F238E27FC236}">
                <a16:creationId xmlns:a16="http://schemas.microsoft.com/office/drawing/2014/main" id="{C339DD5B-A3B9-2F45-BE2C-12517AB1621E}"/>
              </a:ext>
            </a:extLst>
          </p:cNvPr>
          <p:cNvSpPr txBox="1"/>
          <p:nvPr/>
        </p:nvSpPr>
        <p:spPr>
          <a:xfrm>
            <a:off x="12508677" y="7164536"/>
            <a:ext cx="1071127" cy="307777"/>
          </a:xfrm>
          <a:prstGeom prst="rect">
            <a:avLst/>
          </a:prstGeom>
          <a:noFill/>
        </p:spPr>
        <p:txBody>
          <a:bodyPr wrap="none" rtlCol="0">
            <a:spAutoFit/>
          </a:bodyPr>
          <a:lstStyle/>
          <a:p>
            <a:pPr algn="ctr"/>
            <a:r>
              <a:rPr kumimoji="1" lang="en-US" altLang="ja-JP" sz="1400" dirty="0">
                <a:latin typeface="Arial" panose="020B0604020202020204" pitchFamily="34" charset="0"/>
                <a:cs typeface="Arial" panose="020B0604020202020204" pitchFamily="34" charset="0"/>
              </a:rPr>
              <a:t>Ptch1-cHet</a:t>
            </a:r>
          </a:p>
        </p:txBody>
      </p:sp>
      <p:cxnSp>
        <p:nvCxnSpPr>
          <p:cNvPr id="39" name="Straight Connector 38">
            <a:extLst>
              <a:ext uri="{FF2B5EF4-FFF2-40B4-BE49-F238E27FC236}">
                <a16:creationId xmlns:a16="http://schemas.microsoft.com/office/drawing/2014/main" id="{7108A8CD-B8A7-1D4A-9456-B7CFB74245BF}"/>
              </a:ext>
            </a:extLst>
          </p:cNvPr>
          <p:cNvCxnSpPr/>
          <p:nvPr/>
        </p:nvCxnSpPr>
        <p:spPr>
          <a:xfrm>
            <a:off x="12602129" y="7154676"/>
            <a:ext cx="936000" cy="0"/>
          </a:xfrm>
          <a:prstGeom prst="line">
            <a:avLst/>
          </a:prstGeom>
          <a:ln w="190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0" name="Straight Connector 39">
            <a:extLst>
              <a:ext uri="{FF2B5EF4-FFF2-40B4-BE49-F238E27FC236}">
                <a16:creationId xmlns:a16="http://schemas.microsoft.com/office/drawing/2014/main" id="{6FC1F152-33C8-094D-9490-52FD48FB604F}"/>
              </a:ext>
            </a:extLst>
          </p:cNvPr>
          <p:cNvCxnSpPr/>
          <p:nvPr/>
        </p:nvCxnSpPr>
        <p:spPr>
          <a:xfrm>
            <a:off x="13628107" y="7158582"/>
            <a:ext cx="936000" cy="0"/>
          </a:xfrm>
          <a:prstGeom prst="line">
            <a:avLst/>
          </a:prstGeom>
          <a:ln w="1905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41" name="テキスト ボックス 21">
            <a:extLst>
              <a:ext uri="{FF2B5EF4-FFF2-40B4-BE49-F238E27FC236}">
                <a16:creationId xmlns:a16="http://schemas.microsoft.com/office/drawing/2014/main" id="{01447F54-5CB4-E84A-B475-DBE28ECC441C}"/>
              </a:ext>
            </a:extLst>
          </p:cNvPr>
          <p:cNvSpPr txBox="1"/>
          <p:nvPr/>
        </p:nvSpPr>
        <p:spPr>
          <a:xfrm rot="16200000">
            <a:off x="10494398" y="5472002"/>
            <a:ext cx="2659702" cy="369332"/>
          </a:xfrm>
          <a:prstGeom prst="rect">
            <a:avLst/>
          </a:prstGeom>
          <a:noFill/>
        </p:spPr>
        <p:txBody>
          <a:bodyPr wrap="none" rtlCol="0">
            <a:spAutoFit/>
          </a:bodyPr>
          <a:lstStyle/>
          <a:p>
            <a:pPr algn="ctr"/>
            <a:r>
              <a:rPr kumimoji="1" lang="en-US" altLang="ja-JP" sz="1800" dirty="0">
                <a:latin typeface="Arial" panose="020B0604020202020204" pitchFamily="34" charset="0"/>
                <a:cs typeface="Arial" panose="020B0604020202020204" pitchFamily="34" charset="0"/>
              </a:rPr>
              <a:t>M2 CEJ-ABC at 8weeks</a:t>
            </a:r>
            <a:endParaRPr kumimoji="1" lang="ja-JP" altLang="en-US" sz="1800">
              <a:latin typeface="Arial" panose="020B0604020202020204" pitchFamily="34" charset="0"/>
              <a:cs typeface="Arial" panose="020B0604020202020204" pitchFamily="34" charset="0"/>
            </a:endParaRPr>
          </a:p>
        </p:txBody>
      </p:sp>
      <p:cxnSp>
        <p:nvCxnSpPr>
          <p:cNvPr id="42" name="直線コネクタ 33">
            <a:extLst>
              <a:ext uri="{FF2B5EF4-FFF2-40B4-BE49-F238E27FC236}">
                <a16:creationId xmlns:a16="http://schemas.microsoft.com/office/drawing/2014/main" id="{80EF5C59-013F-7241-A48D-A4128B79AC70}"/>
              </a:ext>
            </a:extLst>
          </p:cNvPr>
          <p:cNvCxnSpPr>
            <a:cxnSpLocks/>
          </p:cNvCxnSpPr>
          <p:nvPr/>
        </p:nvCxnSpPr>
        <p:spPr>
          <a:xfrm flipV="1">
            <a:off x="13324598" y="4164332"/>
            <a:ext cx="972000"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43" name="テキスト ボックス 11">
            <a:extLst>
              <a:ext uri="{FF2B5EF4-FFF2-40B4-BE49-F238E27FC236}">
                <a16:creationId xmlns:a16="http://schemas.microsoft.com/office/drawing/2014/main" id="{3FCDB75D-09AF-B946-A6C8-89937D156CFA}"/>
              </a:ext>
            </a:extLst>
          </p:cNvPr>
          <p:cNvSpPr txBox="1"/>
          <p:nvPr/>
        </p:nvSpPr>
        <p:spPr>
          <a:xfrm>
            <a:off x="13246331" y="4167790"/>
            <a:ext cx="915586" cy="461665"/>
          </a:xfrm>
          <a:prstGeom prst="rect">
            <a:avLst/>
          </a:prstGeom>
          <a:noFill/>
        </p:spPr>
        <p:txBody>
          <a:bodyPr wrap="square" rtlCol="0">
            <a:spAutoFit/>
          </a:bodyPr>
          <a:lstStyle/>
          <a:p>
            <a:r>
              <a:rPr kumimoji="1" lang="en-US" altLang="ja-JP" sz="2400" dirty="0">
                <a:latin typeface="Arial" panose="020B0604020202020204" pitchFamily="34" charset="0"/>
                <a:cs typeface="Arial" panose="020B0604020202020204" pitchFamily="34" charset="0"/>
              </a:rPr>
              <a:t>***</a:t>
            </a:r>
            <a:endParaRPr kumimoji="1" lang="ja-JP" altLang="en-US" sz="2400">
              <a:latin typeface="Arial" panose="020B0604020202020204" pitchFamily="34" charset="0"/>
              <a:cs typeface="Arial" panose="020B0604020202020204" pitchFamily="34" charset="0"/>
            </a:endParaRPr>
          </a:p>
        </p:txBody>
      </p:sp>
      <p:sp>
        <p:nvSpPr>
          <p:cNvPr id="44" name="テキスト ボックス 11">
            <a:extLst>
              <a:ext uri="{FF2B5EF4-FFF2-40B4-BE49-F238E27FC236}">
                <a16:creationId xmlns:a16="http://schemas.microsoft.com/office/drawing/2014/main" id="{8AE681FD-3190-AA46-81E7-3AC5D583659B}"/>
              </a:ext>
            </a:extLst>
          </p:cNvPr>
          <p:cNvSpPr txBox="1"/>
          <p:nvPr/>
        </p:nvSpPr>
        <p:spPr>
          <a:xfrm>
            <a:off x="13614583" y="3863227"/>
            <a:ext cx="425116" cy="461665"/>
          </a:xfrm>
          <a:prstGeom prst="rect">
            <a:avLst/>
          </a:prstGeom>
          <a:noFill/>
        </p:spPr>
        <p:txBody>
          <a:bodyPr wrap="none" rtlCol="0">
            <a:spAutoFit/>
          </a:bodyPr>
          <a:lstStyle/>
          <a:p>
            <a:r>
              <a:rPr kumimoji="1" lang="en-US" altLang="ja-JP" sz="2400" dirty="0">
                <a:latin typeface="Arial" panose="020B0604020202020204" pitchFamily="34" charset="0"/>
                <a:cs typeface="Arial" panose="020B0604020202020204" pitchFamily="34" charset="0"/>
              </a:rPr>
              <a:t>**</a:t>
            </a:r>
            <a:endParaRPr kumimoji="1" lang="ja-JP" altLang="en-US" sz="2400">
              <a:latin typeface="Arial" panose="020B0604020202020204" pitchFamily="34" charset="0"/>
              <a:cs typeface="Arial" panose="020B0604020202020204" pitchFamily="34" charset="0"/>
            </a:endParaRPr>
          </a:p>
        </p:txBody>
      </p:sp>
      <p:cxnSp>
        <p:nvCxnSpPr>
          <p:cNvPr id="45" name="直線コネクタ 33">
            <a:extLst>
              <a:ext uri="{FF2B5EF4-FFF2-40B4-BE49-F238E27FC236}">
                <a16:creationId xmlns:a16="http://schemas.microsoft.com/office/drawing/2014/main" id="{3B9B0098-8237-564A-87D9-E1E7F2387261}"/>
              </a:ext>
            </a:extLst>
          </p:cNvPr>
          <p:cNvCxnSpPr>
            <a:cxnSpLocks/>
          </p:cNvCxnSpPr>
          <p:nvPr/>
        </p:nvCxnSpPr>
        <p:spPr>
          <a:xfrm flipV="1">
            <a:off x="12804124" y="4706127"/>
            <a:ext cx="972000"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6" name="直線コネクタ 33">
            <a:extLst>
              <a:ext uri="{FF2B5EF4-FFF2-40B4-BE49-F238E27FC236}">
                <a16:creationId xmlns:a16="http://schemas.microsoft.com/office/drawing/2014/main" id="{6241CB09-6E14-4648-B811-C6DFFFFE075F}"/>
              </a:ext>
            </a:extLst>
          </p:cNvPr>
          <p:cNvCxnSpPr>
            <a:cxnSpLocks/>
          </p:cNvCxnSpPr>
          <p:nvPr/>
        </p:nvCxnSpPr>
        <p:spPr>
          <a:xfrm flipV="1">
            <a:off x="13307643" y="4451208"/>
            <a:ext cx="432000"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47" name="テキスト ボックス 11">
            <a:extLst>
              <a:ext uri="{FF2B5EF4-FFF2-40B4-BE49-F238E27FC236}">
                <a16:creationId xmlns:a16="http://schemas.microsoft.com/office/drawing/2014/main" id="{D6C67BA2-1891-9B45-B2AE-4FFF222A896B}"/>
              </a:ext>
            </a:extLst>
          </p:cNvPr>
          <p:cNvSpPr txBox="1"/>
          <p:nvPr/>
        </p:nvSpPr>
        <p:spPr>
          <a:xfrm>
            <a:off x="13056893" y="4414837"/>
            <a:ext cx="425116" cy="461665"/>
          </a:xfrm>
          <a:prstGeom prst="rect">
            <a:avLst/>
          </a:prstGeom>
          <a:noFill/>
        </p:spPr>
        <p:txBody>
          <a:bodyPr wrap="none" rtlCol="0">
            <a:spAutoFit/>
          </a:bodyPr>
          <a:lstStyle/>
          <a:p>
            <a:r>
              <a:rPr kumimoji="1" lang="en-US" altLang="ja-JP" sz="2400" dirty="0">
                <a:latin typeface="Arial" panose="020B0604020202020204" pitchFamily="34" charset="0"/>
                <a:cs typeface="Arial" panose="020B0604020202020204" pitchFamily="34" charset="0"/>
              </a:rPr>
              <a:t>**</a:t>
            </a:r>
            <a:endParaRPr kumimoji="1" lang="ja-JP" altLang="en-US" sz="2400">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3E45AD2A-7435-7019-DBFF-E97EB5E1DF9F}"/>
              </a:ext>
            </a:extLst>
          </p:cNvPr>
          <p:cNvSpPr txBox="1"/>
          <p:nvPr/>
        </p:nvSpPr>
        <p:spPr>
          <a:xfrm rot="10800000" flipV="1">
            <a:off x="280134" y="14081857"/>
            <a:ext cx="15064740" cy="5770811"/>
          </a:xfrm>
          <a:prstGeom prst="rect">
            <a:avLst/>
          </a:prstGeom>
          <a:noFill/>
        </p:spPr>
        <p:txBody>
          <a:bodyPr wrap="square" rtlCol="0">
            <a:spAutoFit/>
          </a:bodyPr>
          <a:lstStyle/>
          <a:p>
            <a:pPr>
              <a:spcAft>
                <a:spcPts val="600"/>
              </a:spcAft>
            </a:pPr>
            <a:r>
              <a:rPr lang="en-US" sz="2600" b="1" u="sng" dirty="0">
                <a:latin typeface="Times New Roman" panose="02020603050405020304" pitchFamily="18" charset="0"/>
                <a:cs typeface="Times New Roman" panose="02020603050405020304" pitchFamily="18" charset="0"/>
              </a:rPr>
              <a:t>Supplementary Figure 5.</a:t>
            </a:r>
            <a:r>
              <a:rPr lang="en-US" sz="2600" b="1" dirty="0">
                <a:latin typeface="Times New Roman" panose="02020603050405020304" pitchFamily="18" charset="0"/>
                <a:cs typeface="Times New Roman" panose="02020603050405020304" pitchFamily="18" charset="0"/>
              </a:rPr>
              <a:t> </a:t>
            </a:r>
            <a:r>
              <a:rPr lang="en-US" sz="2600" b="1" dirty="0" err="1">
                <a:latin typeface="Times New Roman" panose="02020603050405020304" pitchFamily="18" charset="0"/>
                <a:cs typeface="Times New Roman" panose="02020603050405020304" pitchFamily="18" charset="0"/>
              </a:rPr>
              <a:t>Smo</a:t>
            </a:r>
            <a:r>
              <a:rPr lang="en-US" sz="2600" b="1" dirty="0">
                <a:latin typeface="Times New Roman" panose="02020603050405020304" pitchFamily="18" charset="0"/>
                <a:cs typeface="Times New Roman" panose="02020603050405020304" pitchFamily="18" charset="0"/>
              </a:rPr>
              <a:t> antagonist LDE225 induces defective alveolar bone formation when administered during the onset of tooth root formation.</a:t>
            </a:r>
            <a:endParaRPr lang="en-US" sz="2600" dirty="0">
              <a:latin typeface="Times New Roman" panose="02020603050405020304" pitchFamily="18" charset="0"/>
              <a:cs typeface="Times New Roman" panose="02020603050405020304" pitchFamily="18" charset="0"/>
            </a:endParaRPr>
          </a:p>
          <a:p>
            <a:r>
              <a:rPr lang="en-US" sz="2600" b="1" dirty="0">
                <a:latin typeface="Times New Roman" panose="02020603050405020304" pitchFamily="18" charset="0"/>
                <a:cs typeface="Times New Roman" panose="02020603050405020304" pitchFamily="18" charset="0"/>
              </a:rPr>
              <a:t>(a</a:t>
            </a:r>
            <a:r>
              <a:rPr lang="en-US" sz="2600" dirty="0">
                <a:latin typeface="Times New Roman" panose="02020603050405020304" pitchFamily="18" charset="0"/>
                <a:cs typeface="Times New Roman" panose="02020603050405020304" pitchFamily="18" charset="0"/>
              </a:rPr>
              <a:t>) </a:t>
            </a:r>
            <a:r>
              <a:rPr lang="en-US" sz="2600" dirty="0" err="1">
                <a:latin typeface="Times New Roman" panose="02020603050405020304" pitchFamily="18" charset="0"/>
                <a:cs typeface="Times New Roman" panose="02020603050405020304" pitchFamily="18" charset="0"/>
              </a:rPr>
              <a:t>RNAscope</a:t>
            </a:r>
            <a:r>
              <a:rPr lang="en-US" sz="2600" dirty="0">
                <a:latin typeface="Times New Roman" panose="02020603050405020304" pitchFamily="18" charset="0"/>
                <a:cs typeface="Times New Roman" panose="02020603050405020304" pitchFamily="18" charset="0"/>
              </a:rPr>
              <a:t> analysis of </a:t>
            </a:r>
            <a:r>
              <a:rPr lang="en-US" sz="2600" i="1" dirty="0" err="1">
                <a:latin typeface="Times New Roman" panose="02020603050405020304" pitchFamily="18" charset="0"/>
                <a:cs typeface="Times New Roman" panose="02020603050405020304" pitchFamily="18" charset="0"/>
              </a:rPr>
              <a:t>Smo</a:t>
            </a:r>
            <a:r>
              <a:rPr lang="en-US" sz="2600" dirty="0">
                <a:latin typeface="Times New Roman" panose="02020603050405020304" pitchFamily="18" charset="0"/>
                <a:cs typeface="Times New Roman" panose="02020603050405020304" pitchFamily="18" charset="0"/>
              </a:rPr>
              <a:t> mRNA at P8. Green: </a:t>
            </a:r>
            <a:r>
              <a:rPr lang="en-US" sz="2600" i="1" dirty="0" err="1">
                <a:latin typeface="Times New Roman" panose="02020603050405020304" pitchFamily="18" charset="0"/>
                <a:cs typeface="Times New Roman" panose="02020603050405020304" pitchFamily="18" charset="0"/>
              </a:rPr>
              <a:t>Smo</a:t>
            </a:r>
            <a:r>
              <a:rPr lang="en-US" sz="2600" dirty="0">
                <a:latin typeface="Times New Roman" panose="02020603050405020304" pitchFamily="18" charset="0"/>
                <a:cs typeface="Times New Roman" panose="02020603050405020304" pitchFamily="18" charset="0"/>
              </a:rPr>
              <a:t>, Red: PTHrP</a:t>
            </a:r>
            <a:r>
              <a:rPr lang="en-US" sz="2600" baseline="30000" dirty="0">
                <a:latin typeface="Times New Roman" panose="02020603050405020304" pitchFamily="18" charset="0"/>
                <a:cs typeface="Times New Roman" panose="02020603050405020304" pitchFamily="18" charset="0"/>
              </a:rPr>
              <a:t>CE</a:t>
            </a:r>
            <a:r>
              <a:rPr lang="en-US" sz="2600" dirty="0">
                <a:latin typeface="Times New Roman" panose="02020603050405020304" pitchFamily="18" charset="0"/>
                <a:cs typeface="Times New Roman" panose="02020603050405020304" pitchFamily="18" charset="0"/>
              </a:rPr>
              <a:t>-P3</a:t>
            </a:r>
            <a:r>
              <a:rPr lang="en-US" sz="2600" baseline="30000" dirty="0">
                <a:latin typeface="Times New Roman" panose="02020603050405020304" pitchFamily="18" charset="0"/>
                <a:cs typeface="Times New Roman" panose="02020603050405020304" pitchFamily="18" charset="0"/>
              </a:rPr>
              <a:t> </a:t>
            </a:r>
            <a:r>
              <a:rPr lang="en-US" sz="2600" dirty="0">
                <a:latin typeface="Times New Roman" panose="02020603050405020304" pitchFamily="18" charset="0"/>
                <a:cs typeface="Times New Roman" panose="02020603050405020304" pitchFamily="18" charset="0"/>
              </a:rPr>
              <a:t>cells. Right panels: Quantification of </a:t>
            </a:r>
            <a:r>
              <a:rPr lang="en-US" sz="2600" i="1" dirty="0" err="1">
                <a:latin typeface="Times New Roman" panose="02020603050405020304" pitchFamily="18" charset="0"/>
                <a:cs typeface="Times New Roman" panose="02020603050405020304" pitchFamily="18" charset="0"/>
              </a:rPr>
              <a:t>Smo</a:t>
            </a:r>
            <a:r>
              <a:rPr lang="en-US" sz="2600" dirty="0">
                <a:latin typeface="Times New Roman" panose="02020603050405020304" pitchFamily="18" charset="0"/>
                <a:cs typeface="Times New Roman" panose="02020603050405020304" pitchFamily="18" charset="0"/>
              </a:rPr>
              <a:t> mRNA expression levels in DF cells.</a:t>
            </a:r>
            <a:r>
              <a:rPr lang="en-US" sz="2600" i="1" dirty="0">
                <a:latin typeface="Times New Roman" panose="02020603050405020304" pitchFamily="18" charset="0"/>
                <a:ea typeface="Yu Mincho" panose="02020400000000000000" pitchFamily="18" charset="-128"/>
              </a:rPr>
              <a:t> n</a:t>
            </a:r>
            <a:r>
              <a:rPr lang="en-US" sz="2600" dirty="0">
                <a:latin typeface="Times New Roman" panose="02020603050405020304" pitchFamily="18" charset="0"/>
                <a:ea typeface="Yu Mincho" panose="02020400000000000000" pitchFamily="18" charset="-128"/>
              </a:rPr>
              <a:t> = 3 per each group</a:t>
            </a:r>
            <a:r>
              <a:rPr lang="en-US" sz="2600" dirty="0">
                <a:latin typeface="Times New Roman" panose="02020603050405020304" pitchFamily="18" charset="0"/>
                <a:cs typeface="Times New Roman" panose="02020603050405020304" pitchFamily="18" charset="0"/>
              </a:rPr>
              <a:t> (</a:t>
            </a:r>
            <a:r>
              <a:rPr lang="en-US" sz="2600" b="1" dirty="0" err="1">
                <a:latin typeface="Times New Roman" panose="02020603050405020304" pitchFamily="18" charset="0"/>
                <a:cs typeface="Times New Roman" panose="02020603050405020304" pitchFamily="18" charset="0"/>
              </a:rPr>
              <a:t>b,c</a:t>
            </a:r>
            <a:r>
              <a:rPr lang="en-US" sz="2600" b="1" dirty="0">
                <a:latin typeface="Times New Roman" panose="02020603050405020304" pitchFamily="18" charset="0"/>
                <a:cs typeface="Times New Roman" panose="02020603050405020304" pitchFamily="18" charset="0"/>
              </a:rPr>
              <a:t>) </a:t>
            </a:r>
            <a:r>
              <a:rPr lang="en-US" sz="2600" dirty="0">
                <a:latin typeface="Times New Roman" panose="02020603050405020304" pitchFamily="18" charset="0"/>
                <a:cs typeface="Times New Roman" panose="02020603050405020304" pitchFamily="18" charset="0"/>
              </a:rPr>
              <a:t>Quantification of mandibular second molar (M2) CEJ-ABC distance at P25 (a) and 8 weeks (b). </a:t>
            </a:r>
            <a:r>
              <a:rPr lang="en-US" sz="2600" i="1" dirty="0">
                <a:latin typeface="Times New Roman" panose="02020603050405020304" pitchFamily="18" charset="0"/>
                <a:ea typeface="Yu Mincho" panose="02020400000000000000" pitchFamily="18" charset="-128"/>
              </a:rPr>
              <a:t>n</a:t>
            </a:r>
            <a:r>
              <a:rPr lang="en-US" sz="2600" dirty="0">
                <a:latin typeface="Times New Roman" panose="02020603050405020304" pitchFamily="18" charset="0"/>
                <a:ea typeface="Yu Mincho" panose="02020400000000000000" pitchFamily="18" charset="-128"/>
              </a:rPr>
              <a:t> = 8 per each group (b), </a:t>
            </a:r>
            <a:r>
              <a:rPr lang="en-US" sz="2600" i="1" dirty="0">
                <a:latin typeface="Times New Roman" panose="02020603050405020304" pitchFamily="18" charset="0"/>
                <a:ea typeface="Yu Mincho" panose="02020400000000000000" pitchFamily="18" charset="-128"/>
              </a:rPr>
              <a:t>n</a:t>
            </a:r>
            <a:r>
              <a:rPr lang="en-US" sz="2600" dirty="0">
                <a:latin typeface="Times New Roman" panose="02020603050405020304" pitchFamily="18" charset="0"/>
                <a:ea typeface="Yu Mincho" panose="02020400000000000000" pitchFamily="18" charset="-128"/>
              </a:rPr>
              <a:t> = 3 (DF-Ptch1 </a:t>
            </a:r>
            <a:r>
              <a:rPr lang="en-US" sz="2600" dirty="0" err="1">
                <a:latin typeface="Times New Roman" panose="02020603050405020304" pitchFamily="18" charset="0"/>
                <a:ea typeface="Yu Mincho" panose="02020400000000000000" pitchFamily="18" charset="-128"/>
              </a:rPr>
              <a:t>cHet</a:t>
            </a:r>
            <a:r>
              <a:rPr lang="en-US" sz="2600" dirty="0">
                <a:latin typeface="Times New Roman" panose="02020603050405020304" pitchFamily="18" charset="0"/>
                <a:ea typeface="Yu Mincho" panose="02020400000000000000" pitchFamily="18" charset="-128"/>
              </a:rPr>
              <a:t> + PBS), </a:t>
            </a:r>
            <a:r>
              <a:rPr lang="en-US" sz="2600" i="1" dirty="0">
                <a:latin typeface="Times New Roman" panose="02020603050405020304" pitchFamily="18" charset="0"/>
                <a:ea typeface="Yu Mincho" panose="02020400000000000000" pitchFamily="18" charset="-128"/>
              </a:rPr>
              <a:t>n</a:t>
            </a:r>
            <a:r>
              <a:rPr lang="en-US" sz="2600" dirty="0">
                <a:latin typeface="Times New Roman" panose="02020603050405020304" pitchFamily="18" charset="0"/>
                <a:ea typeface="Yu Mincho" panose="02020400000000000000" pitchFamily="18" charset="-128"/>
              </a:rPr>
              <a:t> = 6 (DF-Ptch1 </a:t>
            </a:r>
            <a:r>
              <a:rPr lang="en-US" sz="2600" dirty="0" err="1">
                <a:latin typeface="Times New Roman" panose="02020603050405020304" pitchFamily="18" charset="0"/>
                <a:ea typeface="Yu Mincho" panose="02020400000000000000" pitchFamily="18" charset="-128"/>
              </a:rPr>
              <a:t>cHet</a:t>
            </a:r>
            <a:r>
              <a:rPr lang="en-US" sz="2600" dirty="0">
                <a:latin typeface="Times New Roman" panose="02020603050405020304" pitchFamily="18" charset="0"/>
                <a:ea typeface="Yu Mincho" panose="02020400000000000000" pitchFamily="18" charset="-128"/>
              </a:rPr>
              <a:t> + LDE225), </a:t>
            </a:r>
            <a:r>
              <a:rPr lang="en-US" sz="2600" i="1" dirty="0">
                <a:latin typeface="Times New Roman" panose="02020603050405020304" pitchFamily="18" charset="0"/>
                <a:ea typeface="Yu Mincho" panose="02020400000000000000" pitchFamily="18" charset="-128"/>
              </a:rPr>
              <a:t>n</a:t>
            </a:r>
            <a:r>
              <a:rPr lang="en-US" sz="2600" dirty="0">
                <a:latin typeface="Times New Roman" panose="02020603050405020304" pitchFamily="18" charset="0"/>
                <a:ea typeface="Yu Mincho" panose="02020400000000000000" pitchFamily="18" charset="-128"/>
              </a:rPr>
              <a:t> = 4 (DF-Ptch1 </a:t>
            </a:r>
            <a:r>
              <a:rPr lang="en-US" sz="2600" dirty="0" err="1">
                <a:latin typeface="Times New Roman" panose="02020603050405020304" pitchFamily="18" charset="0"/>
                <a:ea typeface="Yu Mincho" panose="02020400000000000000" pitchFamily="18" charset="-128"/>
              </a:rPr>
              <a:t>cKO</a:t>
            </a:r>
            <a:r>
              <a:rPr lang="en-US" sz="2600" dirty="0">
                <a:latin typeface="Times New Roman" panose="02020603050405020304" pitchFamily="18" charset="0"/>
                <a:ea typeface="Yu Mincho" panose="02020400000000000000" pitchFamily="18" charset="-128"/>
              </a:rPr>
              <a:t> + PBS), </a:t>
            </a:r>
            <a:r>
              <a:rPr lang="en-US" sz="2600" i="1" dirty="0">
                <a:latin typeface="Times New Roman" panose="02020603050405020304" pitchFamily="18" charset="0"/>
                <a:ea typeface="Yu Mincho" panose="02020400000000000000" pitchFamily="18" charset="-128"/>
              </a:rPr>
              <a:t>n</a:t>
            </a:r>
            <a:r>
              <a:rPr lang="en-US" sz="2600" dirty="0">
                <a:latin typeface="Times New Roman" panose="02020603050405020304" pitchFamily="18" charset="0"/>
                <a:ea typeface="Yu Mincho" panose="02020400000000000000" pitchFamily="18" charset="-128"/>
              </a:rPr>
              <a:t> = 5 (DF-Ptch1 </a:t>
            </a:r>
            <a:r>
              <a:rPr lang="en-US" sz="2600" dirty="0" err="1">
                <a:latin typeface="Times New Roman" panose="02020603050405020304" pitchFamily="18" charset="0"/>
                <a:ea typeface="Yu Mincho" panose="02020400000000000000" pitchFamily="18" charset="-128"/>
              </a:rPr>
              <a:t>cKO</a:t>
            </a:r>
            <a:r>
              <a:rPr lang="en-US" sz="2600" dirty="0">
                <a:latin typeface="Times New Roman" panose="02020603050405020304" pitchFamily="18" charset="0"/>
                <a:ea typeface="Yu Mincho" panose="02020400000000000000" pitchFamily="18" charset="-128"/>
              </a:rPr>
              <a:t> + LDE225)</a:t>
            </a:r>
            <a:r>
              <a:rPr lang="en-US" sz="2600" dirty="0">
                <a:latin typeface="Times New Roman" panose="02020603050405020304" pitchFamily="18" charset="0"/>
                <a:ea typeface="Yu Mincho" panose="02020400000000000000" pitchFamily="18" charset="-128"/>
                <a:cs typeface="Times New Roman" panose="02020603050405020304" pitchFamily="18" charset="0"/>
              </a:rPr>
              <a:t> (c). </a:t>
            </a:r>
            <a:r>
              <a:rPr lang="en-US" sz="2600" b="1" dirty="0">
                <a:latin typeface="Times New Roman" panose="02020603050405020304" pitchFamily="18" charset="0"/>
                <a:cs typeface="Times New Roman" panose="02020603050405020304" pitchFamily="18" charset="0"/>
              </a:rPr>
              <a:t>(d) </a:t>
            </a:r>
            <a:r>
              <a:rPr lang="en-US" sz="2600" dirty="0">
                <a:latin typeface="Times New Roman" panose="02020603050405020304" pitchFamily="18" charset="0"/>
                <a:cs typeface="Times New Roman" panose="02020603050405020304" pitchFamily="18" charset="0"/>
              </a:rPr>
              <a:t>LDE225 administration induced substantial defects in the alveolar bone in physiological condition. </a:t>
            </a:r>
            <a:r>
              <a:rPr lang="en-US" sz="2600" dirty="0">
                <a:effectLst/>
                <a:latin typeface="Times New Roman" panose="02020603050405020304" pitchFamily="18" charset="0"/>
                <a:ea typeface="Yu Mincho" panose="02020400000000000000" pitchFamily="18" charset="-128"/>
              </a:rPr>
              <a:t>Composite 3D surface model overlay of the mandible and </a:t>
            </a:r>
            <a:r>
              <a:rPr lang="en-US" sz="2600" dirty="0">
                <a:latin typeface="Times New Roman" panose="02020603050405020304" pitchFamily="18" charset="0"/>
                <a:ea typeface="Yu Mincho" panose="02020400000000000000" pitchFamily="18" charset="-128"/>
              </a:rPr>
              <a:t>q</a:t>
            </a:r>
            <a:r>
              <a:rPr lang="en-US" sz="2600" dirty="0">
                <a:effectLst/>
                <a:latin typeface="Times New Roman" panose="02020603050405020304" pitchFamily="18" charset="0"/>
                <a:ea typeface="Yu Mincho" panose="02020400000000000000" pitchFamily="18" charset="-128"/>
              </a:rPr>
              <a:t>uantitative 3D-µCT analysis of the distance between cement-enamel junction and alveolar bone crest (CEJ-ABC) and M1 root length. </a:t>
            </a:r>
            <a:r>
              <a:rPr lang="en-US" sz="2600" i="1" dirty="0">
                <a:latin typeface="Times New Roman" panose="02020603050405020304" pitchFamily="18" charset="0"/>
                <a:ea typeface="Yu Mincho" panose="02020400000000000000" pitchFamily="18" charset="-128"/>
              </a:rPr>
              <a:t>n</a:t>
            </a:r>
            <a:r>
              <a:rPr lang="en-US" sz="2600" dirty="0">
                <a:latin typeface="Times New Roman" panose="02020603050405020304" pitchFamily="18" charset="0"/>
                <a:ea typeface="Yu Mincho" panose="02020400000000000000" pitchFamily="18" charset="-128"/>
              </a:rPr>
              <a:t> = 4 (PBS),</a:t>
            </a:r>
            <a:r>
              <a:rPr lang="en-US" sz="2600" i="1" dirty="0">
                <a:latin typeface="Times New Roman" panose="02020603050405020304" pitchFamily="18" charset="0"/>
                <a:ea typeface="Yu Mincho" panose="02020400000000000000" pitchFamily="18" charset="-128"/>
              </a:rPr>
              <a:t> n</a:t>
            </a:r>
            <a:r>
              <a:rPr lang="en-US" sz="2600" dirty="0">
                <a:latin typeface="Times New Roman" panose="02020603050405020304" pitchFamily="18" charset="0"/>
                <a:ea typeface="Yu Mincho" panose="02020400000000000000" pitchFamily="18" charset="-128"/>
              </a:rPr>
              <a:t> = 3 (LDE225).</a:t>
            </a:r>
            <a:r>
              <a:rPr lang="en-US" sz="2600" dirty="0">
                <a:latin typeface="Times New Roman" panose="02020603050405020304" pitchFamily="18" charset="0"/>
                <a:cs typeface="Times New Roman" panose="02020603050405020304" pitchFamily="18" charset="0"/>
              </a:rPr>
              <a:t> </a:t>
            </a:r>
            <a:r>
              <a:rPr lang="en-US" sz="2600" dirty="0">
                <a:effectLst/>
                <a:latin typeface="Times New Roman" panose="02020603050405020304" pitchFamily="18" charset="0"/>
                <a:ea typeface="Yu Mincho" panose="02020400000000000000" pitchFamily="18" charset="-128"/>
              </a:rPr>
              <a:t>M1: mandibular first molar, M2: mandibular second molar</a:t>
            </a:r>
            <a:r>
              <a:rPr lang="en-JP" sz="2600" dirty="0">
                <a:latin typeface="Times New Roman" panose="02020603050405020304" pitchFamily="18" charset="0"/>
                <a:ea typeface="Yu Mincho" panose="02020400000000000000" pitchFamily="18" charset="-128"/>
              </a:rPr>
              <a:t>. </a:t>
            </a:r>
            <a:r>
              <a:rPr lang="en-US" sz="2600" b="1" dirty="0">
                <a:latin typeface="Times New Roman" panose="02020603050405020304" pitchFamily="18" charset="0"/>
                <a:ea typeface="Yu Mincho" panose="02020400000000000000" pitchFamily="18" charset="-128"/>
              </a:rPr>
              <a:t>(e) </a:t>
            </a:r>
            <a:r>
              <a:rPr lang="en-US" sz="2600" dirty="0">
                <a:latin typeface="Times New Roman" panose="02020603050405020304" pitchFamily="18" charset="0"/>
                <a:ea typeface="Yu Mincho" panose="02020400000000000000" pitchFamily="18" charset="-128"/>
              </a:rPr>
              <a:t>Immunostaining of Hedgehog-responsive GAS1 at P20 alveolar bones in LDE225-treated (left, right) and PBS-treated (center) DF-Ptch1cHet (left) and DF-Ptch1 </a:t>
            </a:r>
            <a:r>
              <a:rPr lang="en-US" sz="2600" dirty="0" err="1">
                <a:latin typeface="Times New Roman" panose="02020603050405020304" pitchFamily="18" charset="0"/>
                <a:ea typeface="Yu Mincho" panose="02020400000000000000" pitchFamily="18" charset="-128"/>
              </a:rPr>
              <a:t>cKO</a:t>
            </a:r>
            <a:r>
              <a:rPr lang="en-US" sz="2600" dirty="0">
                <a:latin typeface="Times New Roman" panose="02020603050405020304" pitchFamily="18" charset="0"/>
                <a:ea typeface="Yu Mincho" panose="02020400000000000000" pitchFamily="18" charset="-128"/>
              </a:rPr>
              <a:t> (center, right) molars. Green: GAS1. </a:t>
            </a:r>
            <a:r>
              <a:rPr lang="en-US" sz="2600" dirty="0">
                <a:latin typeface="Times New Roman" panose="02020603050405020304" pitchFamily="18" charset="0"/>
                <a:cs typeface="Times New Roman" panose="02020603050405020304" pitchFamily="18" charset="0"/>
              </a:rPr>
              <a:t>Scale bars: 50 </a:t>
            </a:r>
            <a:r>
              <a:rPr lang="en-US" sz="2600" dirty="0">
                <a:latin typeface="Symbol" pitchFamily="2" charset="2"/>
                <a:cs typeface="Times New Roman" panose="02020603050405020304" pitchFamily="18" charset="0"/>
              </a:rPr>
              <a:t>m</a:t>
            </a:r>
            <a:r>
              <a:rPr lang="en-US" sz="2600" dirty="0">
                <a:latin typeface="Times New Roman" panose="02020603050405020304" pitchFamily="18" charset="0"/>
                <a:cs typeface="Times New Roman" panose="02020603050405020304" pitchFamily="18" charset="0"/>
              </a:rPr>
              <a:t>m. one-way ANOVA followed by the Mann-Whitney U test (</a:t>
            </a:r>
            <a:r>
              <a:rPr lang="en-US" sz="2600" dirty="0" err="1">
                <a:latin typeface="Times New Roman" panose="02020603050405020304" pitchFamily="18" charset="0"/>
                <a:cs typeface="Times New Roman" panose="02020603050405020304" pitchFamily="18" charset="0"/>
              </a:rPr>
              <a:t>a,b</a:t>
            </a:r>
            <a:r>
              <a:rPr lang="en-US" sz="2600" dirty="0">
                <a:latin typeface="Times New Roman" panose="02020603050405020304" pitchFamily="18" charset="0"/>
                <a:cs typeface="Times New Roman" panose="02020603050405020304" pitchFamily="18" charset="0"/>
              </a:rPr>
              <a:t>) and two-sided unpaired t-test (c).</a:t>
            </a:r>
            <a:r>
              <a:rPr lang="en-US" sz="2600" i="1" dirty="0">
                <a:latin typeface="Times New Roman" panose="02020603050405020304" pitchFamily="18" charset="0"/>
                <a:ea typeface="Yu Mincho" panose="02020400000000000000" pitchFamily="18" charset="-128"/>
              </a:rPr>
              <a:t> </a:t>
            </a:r>
            <a:r>
              <a:rPr lang="en-US" sz="2600" dirty="0">
                <a:latin typeface="Times New Roman" panose="02020603050405020304" pitchFamily="18" charset="0"/>
                <a:cs typeface="Times New Roman" panose="02020603050405020304" pitchFamily="18" charset="0"/>
              </a:rPr>
              <a:t>*</a:t>
            </a:r>
            <a:r>
              <a:rPr lang="en-US" sz="2600" i="1" dirty="0">
                <a:latin typeface="Times New Roman" panose="02020603050405020304" pitchFamily="18" charset="0"/>
                <a:cs typeface="Times New Roman" panose="02020603050405020304" pitchFamily="18" charset="0"/>
              </a:rPr>
              <a:t>P</a:t>
            </a:r>
            <a:r>
              <a:rPr lang="en-US" sz="2600" dirty="0">
                <a:latin typeface="Times New Roman" panose="02020603050405020304" pitchFamily="18" charset="0"/>
                <a:cs typeface="Times New Roman" panose="02020603050405020304" pitchFamily="18" charset="0"/>
              </a:rPr>
              <a:t>&lt;0.05</a:t>
            </a:r>
            <a:r>
              <a:rPr lang="en-US" sz="2600" dirty="0">
                <a:latin typeface="Times New Roman" panose="02020603050405020304" pitchFamily="18" charset="0"/>
                <a:ea typeface="Yu Mincho" panose="02020400000000000000" pitchFamily="18" charset="-128"/>
              </a:rPr>
              <a:t> </a:t>
            </a:r>
            <a:r>
              <a:rPr lang="en-US" sz="2600" dirty="0">
                <a:latin typeface="Times New Roman" panose="02020603050405020304" pitchFamily="18" charset="0"/>
                <a:cs typeface="Times New Roman" panose="02020603050405020304" pitchFamily="18" charset="0"/>
              </a:rPr>
              <a:t>**</a:t>
            </a:r>
            <a:r>
              <a:rPr lang="en-US" sz="2600" i="1" dirty="0">
                <a:latin typeface="Times New Roman" panose="02020603050405020304" pitchFamily="18" charset="0"/>
                <a:cs typeface="Times New Roman" panose="02020603050405020304" pitchFamily="18" charset="0"/>
              </a:rPr>
              <a:t>P</a:t>
            </a:r>
            <a:r>
              <a:rPr lang="en-US" sz="2600" dirty="0">
                <a:latin typeface="Times New Roman" panose="02020603050405020304" pitchFamily="18" charset="0"/>
                <a:cs typeface="Times New Roman" panose="02020603050405020304" pitchFamily="18" charset="0"/>
              </a:rPr>
              <a:t>&lt;0.01, ***</a:t>
            </a:r>
            <a:r>
              <a:rPr lang="en-US" sz="2600" i="1" dirty="0">
                <a:latin typeface="Times New Roman" panose="02020603050405020304" pitchFamily="18" charset="0"/>
                <a:cs typeface="Times New Roman" panose="02020603050405020304" pitchFamily="18" charset="0"/>
              </a:rPr>
              <a:t>P</a:t>
            </a:r>
            <a:r>
              <a:rPr lang="en-US" sz="2600" dirty="0">
                <a:latin typeface="Times New Roman" panose="02020603050405020304" pitchFamily="18" charset="0"/>
                <a:cs typeface="Times New Roman" panose="02020603050405020304" pitchFamily="18" charset="0"/>
              </a:rPr>
              <a:t>&lt;0.001, **** </a:t>
            </a:r>
            <a:r>
              <a:rPr lang="en-US" sz="2600" i="1" dirty="0">
                <a:latin typeface="Times New Roman" panose="02020603050405020304" pitchFamily="18" charset="0"/>
                <a:cs typeface="Times New Roman" panose="02020603050405020304" pitchFamily="18" charset="0"/>
              </a:rPr>
              <a:t>P</a:t>
            </a:r>
            <a:r>
              <a:rPr lang="en-US" sz="2600" dirty="0">
                <a:latin typeface="Times New Roman" panose="02020603050405020304" pitchFamily="18" charset="0"/>
                <a:cs typeface="Times New Roman" panose="02020603050405020304" pitchFamily="18" charset="0"/>
              </a:rPr>
              <a:t>&lt;0.0001. All data are mean ± SD. Exact P value is indicated in the figures. Source data are provided as a Source Data file.</a:t>
            </a:r>
          </a:p>
        </p:txBody>
      </p:sp>
      <p:grpSp>
        <p:nvGrpSpPr>
          <p:cNvPr id="5" name="Group 4">
            <a:extLst>
              <a:ext uri="{FF2B5EF4-FFF2-40B4-BE49-F238E27FC236}">
                <a16:creationId xmlns:a16="http://schemas.microsoft.com/office/drawing/2014/main" id="{1A5F9546-B68E-4D22-1E6A-3879B1649C92}"/>
              </a:ext>
            </a:extLst>
          </p:cNvPr>
          <p:cNvGrpSpPr>
            <a:grpSpLocks noChangeAspect="1"/>
          </p:cNvGrpSpPr>
          <p:nvPr/>
        </p:nvGrpSpPr>
        <p:grpSpPr>
          <a:xfrm>
            <a:off x="7061142" y="5565161"/>
            <a:ext cx="2878612" cy="1478065"/>
            <a:chOff x="1938858" y="779069"/>
            <a:chExt cx="3596931" cy="1846898"/>
          </a:xfrm>
        </p:grpSpPr>
        <p:grpSp>
          <p:nvGrpSpPr>
            <p:cNvPr id="15" name="グループ化 54">
              <a:extLst>
                <a:ext uri="{FF2B5EF4-FFF2-40B4-BE49-F238E27FC236}">
                  <a16:creationId xmlns:a16="http://schemas.microsoft.com/office/drawing/2014/main" id="{77772A85-1765-705B-6E5D-17FB166953FE}"/>
                </a:ext>
              </a:extLst>
            </p:cNvPr>
            <p:cNvGrpSpPr>
              <a:grpSpLocks noChangeAspect="1"/>
            </p:cNvGrpSpPr>
            <p:nvPr/>
          </p:nvGrpSpPr>
          <p:grpSpPr>
            <a:xfrm>
              <a:off x="1938858" y="1417267"/>
              <a:ext cx="3596931" cy="1208700"/>
              <a:chOff x="5987734" y="951198"/>
              <a:chExt cx="2095058" cy="704017"/>
            </a:xfrm>
          </p:grpSpPr>
          <p:cxnSp>
            <p:nvCxnSpPr>
              <p:cNvPr id="51" name="Straight Arrow Connector 87">
                <a:extLst>
                  <a:ext uri="{FF2B5EF4-FFF2-40B4-BE49-F238E27FC236}">
                    <a16:creationId xmlns:a16="http://schemas.microsoft.com/office/drawing/2014/main" id="{C67F2176-B69F-5A34-84AE-1393B3FBA3BD}"/>
                  </a:ext>
                </a:extLst>
              </p:cNvPr>
              <p:cNvCxnSpPr/>
              <p:nvPr/>
            </p:nvCxnSpPr>
            <p:spPr>
              <a:xfrm>
                <a:off x="5987734" y="1403231"/>
                <a:ext cx="1960891" cy="0"/>
              </a:xfrm>
              <a:prstGeom prst="straightConnector1">
                <a:avLst/>
              </a:prstGeom>
              <a:ln>
                <a:solidFill>
                  <a:schemeClr val="tx1"/>
                </a:solidFill>
                <a:tailEnd type="triangle" w="lg" len="lg"/>
              </a:ln>
              <a:effectLst/>
            </p:spPr>
            <p:style>
              <a:lnRef idx="2">
                <a:schemeClr val="accent1"/>
              </a:lnRef>
              <a:fillRef idx="0">
                <a:schemeClr val="accent1"/>
              </a:fillRef>
              <a:effectRef idx="1">
                <a:schemeClr val="accent1"/>
              </a:effectRef>
              <a:fontRef idx="minor">
                <a:schemeClr val="tx1"/>
              </a:fontRef>
            </p:style>
          </p:cxnSp>
          <p:sp>
            <p:nvSpPr>
              <p:cNvPr id="52" name="Isosceles Triangle 88">
                <a:extLst>
                  <a:ext uri="{FF2B5EF4-FFF2-40B4-BE49-F238E27FC236}">
                    <a16:creationId xmlns:a16="http://schemas.microsoft.com/office/drawing/2014/main" id="{C5A8492C-A2DE-23A3-C0FB-4229FFA42F2B}"/>
                  </a:ext>
                </a:extLst>
              </p:cNvPr>
              <p:cNvSpPr/>
              <p:nvPr/>
            </p:nvSpPr>
            <p:spPr>
              <a:xfrm flipV="1">
                <a:off x="6214297" y="1209690"/>
                <a:ext cx="125764" cy="191955"/>
              </a:xfrm>
              <a:prstGeom prst="triangle">
                <a:avLst/>
              </a:prstGeom>
              <a:solidFill>
                <a:srgbClr val="FF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b="1">
                  <a:solidFill>
                    <a:schemeClr val="tx1"/>
                  </a:solidFill>
                  <a:latin typeface="Arial" panose="020B0604020202020204" pitchFamily="34" charset="0"/>
                  <a:cs typeface="Arial" panose="020B0604020202020204" pitchFamily="34" charset="0"/>
                </a:endParaRPr>
              </a:p>
            </p:txBody>
          </p:sp>
          <p:sp>
            <p:nvSpPr>
              <p:cNvPr id="53" name="TextBox 89">
                <a:extLst>
                  <a:ext uri="{FF2B5EF4-FFF2-40B4-BE49-F238E27FC236}">
                    <a16:creationId xmlns:a16="http://schemas.microsoft.com/office/drawing/2014/main" id="{FCC369DF-729A-677C-F3CD-AE2D4C309E21}"/>
                  </a:ext>
                </a:extLst>
              </p:cNvPr>
              <p:cNvSpPr txBox="1"/>
              <p:nvPr/>
            </p:nvSpPr>
            <p:spPr>
              <a:xfrm>
                <a:off x="6055630" y="951198"/>
                <a:ext cx="471366" cy="230510"/>
              </a:xfrm>
              <a:prstGeom prst="rect">
                <a:avLst/>
              </a:prstGeom>
              <a:noFill/>
              <a:ln>
                <a:noFill/>
              </a:ln>
            </p:spPr>
            <p:txBody>
              <a:bodyPr wrap="square" rtlCol="0">
                <a:spAutoFit/>
              </a:bodyPr>
              <a:lstStyle/>
              <a:p>
                <a:pPr algn="ctr"/>
                <a:r>
                  <a:rPr lang="en-US" sz="1400" dirty="0">
                    <a:latin typeface="Arial" panose="020B0604020202020204" pitchFamily="34" charset="0"/>
                    <a:cs typeface="Arial" panose="020B0604020202020204" pitchFamily="34" charset="0"/>
                  </a:rPr>
                  <a:t>Tam</a:t>
                </a:r>
              </a:p>
            </p:txBody>
          </p:sp>
          <p:sp>
            <p:nvSpPr>
              <p:cNvPr id="54" name="TextBox 90">
                <a:extLst>
                  <a:ext uri="{FF2B5EF4-FFF2-40B4-BE49-F238E27FC236}">
                    <a16:creationId xmlns:a16="http://schemas.microsoft.com/office/drawing/2014/main" id="{11B07BD7-5C02-B918-849C-059DF05EC332}"/>
                  </a:ext>
                </a:extLst>
              </p:cNvPr>
              <p:cNvSpPr txBox="1"/>
              <p:nvPr/>
            </p:nvSpPr>
            <p:spPr>
              <a:xfrm>
                <a:off x="6132722" y="1431214"/>
                <a:ext cx="516293" cy="224001"/>
              </a:xfrm>
              <a:prstGeom prst="rect">
                <a:avLst/>
              </a:prstGeom>
              <a:noFill/>
              <a:ln>
                <a:noFill/>
              </a:ln>
            </p:spPr>
            <p:txBody>
              <a:bodyPr wrap="square" rtlCol="0">
                <a:spAutoFit/>
              </a:bodyPr>
              <a:lstStyle/>
              <a:p>
                <a:r>
                  <a:rPr lang="en-US" sz="1400" dirty="0">
                    <a:latin typeface="Arial" panose="020B0604020202020204" pitchFamily="34" charset="0"/>
                    <a:cs typeface="Arial" panose="020B0604020202020204" pitchFamily="34" charset="0"/>
                  </a:rPr>
                  <a:t>P3</a:t>
                </a:r>
              </a:p>
            </p:txBody>
          </p:sp>
          <p:cxnSp>
            <p:nvCxnSpPr>
              <p:cNvPr id="55" name="Straight Arrow Connector 91">
                <a:extLst>
                  <a:ext uri="{FF2B5EF4-FFF2-40B4-BE49-F238E27FC236}">
                    <a16:creationId xmlns:a16="http://schemas.microsoft.com/office/drawing/2014/main" id="{FBDE5F06-7561-BAF5-D9B9-E9BB435F53E6}"/>
                  </a:ext>
                </a:extLst>
              </p:cNvPr>
              <p:cNvCxnSpPr/>
              <p:nvPr/>
            </p:nvCxnSpPr>
            <p:spPr>
              <a:xfrm>
                <a:off x="7649757" y="1161032"/>
                <a:ext cx="0" cy="251527"/>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
            <p:nvSpPr>
              <p:cNvPr id="56" name="TextBox 92">
                <a:extLst>
                  <a:ext uri="{FF2B5EF4-FFF2-40B4-BE49-F238E27FC236}">
                    <a16:creationId xmlns:a16="http://schemas.microsoft.com/office/drawing/2014/main" id="{8179FE8F-4A84-B2D8-7495-0C6EF478220A}"/>
                  </a:ext>
                </a:extLst>
              </p:cNvPr>
              <p:cNvSpPr txBox="1"/>
              <p:nvPr/>
            </p:nvSpPr>
            <p:spPr>
              <a:xfrm>
                <a:off x="6677702" y="1412559"/>
                <a:ext cx="1405090" cy="224001"/>
              </a:xfrm>
              <a:prstGeom prst="rect">
                <a:avLst/>
              </a:prstGeom>
              <a:noFill/>
              <a:ln>
                <a:noFill/>
              </a:ln>
            </p:spPr>
            <p:txBody>
              <a:bodyPr wrap="square" rtlCol="0">
                <a:spAutoFit/>
              </a:bodyPr>
              <a:lstStyle/>
              <a:p>
                <a:r>
                  <a:rPr lang="en-US" sz="1400" dirty="0">
                    <a:latin typeface="Arial" panose="020B0604020202020204" pitchFamily="34" charset="0"/>
                    <a:cs typeface="Arial" panose="020B0604020202020204" pitchFamily="34" charset="0"/>
                  </a:rPr>
                  <a:t>P4-13             P20</a:t>
                </a:r>
              </a:p>
            </p:txBody>
          </p:sp>
        </p:grpSp>
        <p:sp>
          <p:nvSpPr>
            <p:cNvPr id="16" name="TextBox 89">
              <a:extLst>
                <a:ext uri="{FF2B5EF4-FFF2-40B4-BE49-F238E27FC236}">
                  <a16:creationId xmlns:a16="http://schemas.microsoft.com/office/drawing/2014/main" id="{EA8858CD-05DE-C75A-C971-0BFB0A1FC003}"/>
                </a:ext>
              </a:extLst>
            </p:cNvPr>
            <p:cNvSpPr txBox="1">
              <a:spLocks noChangeAspect="1"/>
            </p:cNvSpPr>
            <p:nvPr/>
          </p:nvSpPr>
          <p:spPr>
            <a:xfrm>
              <a:off x="2731818" y="779069"/>
              <a:ext cx="1781429" cy="922988"/>
            </a:xfrm>
            <a:prstGeom prst="rect">
              <a:avLst/>
            </a:prstGeom>
            <a:noFill/>
            <a:ln>
              <a:noFill/>
            </a:ln>
          </p:spPr>
          <p:txBody>
            <a:bodyPr wrap="square" rtlCol="0">
              <a:spAutoFit/>
            </a:bodyPr>
            <a:lstStyle/>
            <a:p>
              <a:pPr algn="ctr"/>
              <a:r>
                <a:rPr lang="en-US" sz="1400" dirty="0">
                  <a:latin typeface="Arial" panose="020B0604020202020204" pitchFamily="34" charset="0"/>
                  <a:cs typeface="Arial" panose="020B0604020202020204" pitchFamily="34" charset="0"/>
                </a:rPr>
                <a:t>LDE225 </a:t>
              </a:r>
            </a:p>
            <a:p>
              <a:pPr algn="ctr"/>
              <a:r>
                <a:rPr lang="en-US" sz="1400" dirty="0">
                  <a:latin typeface="Arial" panose="020B0604020202020204" pitchFamily="34" charset="0"/>
                  <a:cs typeface="Arial" panose="020B0604020202020204" pitchFamily="34" charset="0"/>
                </a:rPr>
                <a:t>or </a:t>
              </a:r>
            </a:p>
            <a:p>
              <a:pPr algn="ctr"/>
              <a:r>
                <a:rPr lang="en-US" sz="1400" dirty="0">
                  <a:latin typeface="Arial" panose="020B0604020202020204" pitchFamily="34" charset="0"/>
                  <a:cs typeface="Arial" panose="020B0604020202020204" pitchFamily="34" charset="0"/>
                </a:rPr>
                <a:t>vehicle (PBS)</a:t>
              </a:r>
            </a:p>
          </p:txBody>
        </p:sp>
        <p:grpSp>
          <p:nvGrpSpPr>
            <p:cNvPr id="17" name="グループ化 2">
              <a:extLst>
                <a:ext uri="{FF2B5EF4-FFF2-40B4-BE49-F238E27FC236}">
                  <a16:creationId xmlns:a16="http://schemas.microsoft.com/office/drawing/2014/main" id="{3424865A-4E5E-4F87-987A-274D904B4BAF}"/>
                </a:ext>
              </a:extLst>
            </p:cNvPr>
            <p:cNvGrpSpPr/>
            <p:nvPr/>
          </p:nvGrpSpPr>
          <p:grpSpPr>
            <a:xfrm>
              <a:off x="2817684" y="1861062"/>
              <a:ext cx="1440000" cy="329567"/>
              <a:chOff x="2543364" y="1540154"/>
              <a:chExt cx="1893037" cy="329567"/>
            </a:xfrm>
          </p:grpSpPr>
          <p:grpSp>
            <p:nvGrpSpPr>
              <p:cNvPr id="23" name="図形グループ 81">
                <a:extLst>
                  <a:ext uri="{FF2B5EF4-FFF2-40B4-BE49-F238E27FC236}">
                    <a16:creationId xmlns:a16="http://schemas.microsoft.com/office/drawing/2014/main" id="{FB1A8B46-D5ED-D63B-CDDA-BC96BFE06FD4}"/>
                  </a:ext>
                </a:extLst>
              </p:cNvPr>
              <p:cNvGrpSpPr>
                <a:grpSpLocks noChangeAspect="1"/>
              </p:cNvGrpSpPr>
              <p:nvPr/>
            </p:nvGrpSpPr>
            <p:grpSpPr>
              <a:xfrm>
                <a:off x="2543364" y="1540154"/>
                <a:ext cx="1764968" cy="329567"/>
                <a:chOff x="4069770" y="1362440"/>
                <a:chExt cx="1028016" cy="191958"/>
              </a:xfrm>
            </p:grpSpPr>
            <p:grpSp>
              <p:nvGrpSpPr>
                <p:cNvPr id="25" name="図形グループ 82">
                  <a:extLst>
                    <a:ext uri="{FF2B5EF4-FFF2-40B4-BE49-F238E27FC236}">
                      <a16:creationId xmlns:a16="http://schemas.microsoft.com/office/drawing/2014/main" id="{E6B3FEAF-CD1F-175A-52B4-2ABD2A2E2C64}"/>
                    </a:ext>
                  </a:extLst>
                </p:cNvPr>
                <p:cNvGrpSpPr/>
                <p:nvPr/>
              </p:nvGrpSpPr>
              <p:grpSpPr>
                <a:xfrm>
                  <a:off x="4069770" y="1362440"/>
                  <a:ext cx="1028016" cy="191958"/>
                  <a:chOff x="1327568" y="4483592"/>
                  <a:chExt cx="1028016" cy="191958"/>
                </a:xfrm>
              </p:grpSpPr>
              <p:sp>
                <p:nvSpPr>
                  <p:cNvPr id="27" name="Isosceles Triangle 88">
                    <a:extLst>
                      <a:ext uri="{FF2B5EF4-FFF2-40B4-BE49-F238E27FC236}">
                        <a16:creationId xmlns:a16="http://schemas.microsoft.com/office/drawing/2014/main" id="{B3F3DC33-7E40-BD54-76CD-89BA01822A88}"/>
                      </a:ext>
                    </a:extLst>
                  </p:cNvPr>
                  <p:cNvSpPr/>
                  <p:nvPr/>
                </p:nvSpPr>
                <p:spPr>
                  <a:xfrm flipV="1">
                    <a:off x="1406200" y="4483593"/>
                    <a:ext cx="72000" cy="191955"/>
                  </a:xfrm>
                  <a:prstGeom prst="triangle">
                    <a:avLst/>
                  </a:prstGeom>
                  <a:solidFill>
                    <a:srgbClr val="FFFF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b="1">
                      <a:solidFill>
                        <a:schemeClr val="tx1"/>
                      </a:solidFill>
                      <a:latin typeface="Arial" panose="020B0604020202020204" pitchFamily="34" charset="0"/>
                      <a:cs typeface="Arial" panose="020B0604020202020204" pitchFamily="34" charset="0"/>
                    </a:endParaRPr>
                  </a:p>
                </p:txBody>
              </p:sp>
              <p:sp>
                <p:nvSpPr>
                  <p:cNvPr id="28" name="Isosceles Triangle 88">
                    <a:extLst>
                      <a:ext uri="{FF2B5EF4-FFF2-40B4-BE49-F238E27FC236}">
                        <a16:creationId xmlns:a16="http://schemas.microsoft.com/office/drawing/2014/main" id="{9A895004-59CB-5F9D-26B7-580C30BC927F}"/>
                      </a:ext>
                    </a:extLst>
                  </p:cNvPr>
                  <p:cNvSpPr/>
                  <p:nvPr/>
                </p:nvSpPr>
                <p:spPr>
                  <a:xfrm flipV="1">
                    <a:off x="1327568" y="4483593"/>
                    <a:ext cx="72000" cy="191955"/>
                  </a:xfrm>
                  <a:prstGeom prst="triangle">
                    <a:avLst/>
                  </a:prstGeom>
                  <a:solidFill>
                    <a:srgbClr val="FFFF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b="1">
                      <a:solidFill>
                        <a:schemeClr val="tx1"/>
                      </a:solidFill>
                      <a:latin typeface="Arial" panose="020B0604020202020204" pitchFamily="34" charset="0"/>
                      <a:cs typeface="Arial" panose="020B0604020202020204" pitchFamily="34" charset="0"/>
                    </a:endParaRPr>
                  </a:p>
                </p:txBody>
              </p:sp>
              <p:sp>
                <p:nvSpPr>
                  <p:cNvPr id="29" name="Isosceles Triangle 88">
                    <a:extLst>
                      <a:ext uri="{FF2B5EF4-FFF2-40B4-BE49-F238E27FC236}">
                        <a16:creationId xmlns:a16="http://schemas.microsoft.com/office/drawing/2014/main" id="{A11EBB54-7973-894D-D56C-05FF36797116}"/>
                      </a:ext>
                    </a:extLst>
                  </p:cNvPr>
                  <p:cNvSpPr/>
                  <p:nvPr/>
                </p:nvSpPr>
                <p:spPr>
                  <a:xfrm flipV="1">
                    <a:off x="1488007" y="4483593"/>
                    <a:ext cx="72000" cy="191955"/>
                  </a:xfrm>
                  <a:prstGeom prst="triangle">
                    <a:avLst/>
                  </a:prstGeom>
                  <a:solidFill>
                    <a:srgbClr val="FFFF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b="1">
                      <a:solidFill>
                        <a:schemeClr val="tx1"/>
                      </a:solidFill>
                      <a:latin typeface="Arial" panose="020B0604020202020204" pitchFamily="34" charset="0"/>
                      <a:cs typeface="Arial" panose="020B0604020202020204" pitchFamily="34" charset="0"/>
                    </a:endParaRPr>
                  </a:p>
                </p:txBody>
              </p:sp>
              <p:sp>
                <p:nvSpPr>
                  <p:cNvPr id="30" name="Isosceles Triangle 88">
                    <a:extLst>
                      <a:ext uri="{FF2B5EF4-FFF2-40B4-BE49-F238E27FC236}">
                        <a16:creationId xmlns:a16="http://schemas.microsoft.com/office/drawing/2014/main" id="{DE75ED6D-4C39-E6C5-B34D-2CBFA91F6458}"/>
                      </a:ext>
                    </a:extLst>
                  </p:cNvPr>
                  <p:cNvSpPr/>
                  <p:nvPr/>
                </p:nvSpPr>
                <p:spPr>
                  <a:xfrm flipV="1">
                    <a:off x="1567163" y="4483593"/>
                    <a:ext cx="72000" cy="191955"/>
                  </a:xfrm>
                  <a:prstGeom prst="triangle">
                    <a:avLst/>
                  </a:prstGeom>
                  <a:solidFill>
                    <a:srgbClr val="FFFF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b="1">
                      <a:solidFill>
                        <a:schemeClr val="tx1"/>
                      </a:solidFill>
                      <a:latin typeface="Arial" panose="020B0604020202020204" pitchFamily="34" charset="0"/>
                      <a:cs typeface="Arial" panose="020B0604020202020204" pitchFamily="34" charset="0"/>
                    </a:endParaRPr>
                  </a:p>
                </p:txBody>
              </p:sp>
              <p:sp>
                <p:nvSpPr>
                  <p:cNvPr id="31" name="Isosceles Triangle 88">
                    <a:extLst>
                      <a:ext uri="{FF2B5EF4-FFF2-40B4-BE49-F238E27FC236}">
                        <a16:creationId xmlns:a16="http://schemas.microsoft.com/office/drawing/2014/main" id="{24F9D020-084E-808C-C63A-D9006784DE87}"/>
                      </a:ext>
                    </a:extLst>
                  </p:cNvPr>
                  <p:cNvSpPr/>
                  <p:nvPr/>
                </p:nvSpPr>
                <p:spPr>
                  <a:xfrm flipV="1">
                    <a:off x="1647547" y="4483593"/>
                    <a:ext cx="72000" cy="191955"/>
                  </a:xfrm>
                  <a:prstGeom prst="triangle">
                    <a:avLst/>
                  </a:prstGeom>
                  <a:solidFill>
                    <a:srgbClr val="FFFF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b="1">
                      <a:solidFill>
                        <a:schemeClr val="tx1"/>
                      </a:solidFill>
                      <a:latin typeface="Arial" panose="020B0604020202020204" pitchFamily="34" charset="0"/>
                      <a:cs typeface="Arial" panose="020B0604020202020204" pitchFamily="34" charset="0"/>
                    </a:endParaRPr>
                  </a:p>
                </p:txBody>
              </p:sp>
              <p:sp>
                <p:nvSpPr>
                  <p:cNvPr id="32" name="Isosceles Triangle 88">
                    <a:extLst>
                      <a:ext uri="{FF2B5EF4-FFF2-40B4-BE49-F238E27FC236}">
                        <a16:creationId xmlns:a16="http://schemas.microsoft.com/office/drawing/2014/main" id="{14C2EEEB-B2CD-42EE-8708-506EFB332BE9}"/>
                      </a:ext>
                    </a:extLst>
                  </p:cNvPr>
                  <p:cNvSpPr/>
                  <p:nvPr/>
                </p:nvSpPr>
                <p:spPr>
                  <a:xfrm flipV="1">
                    <a:off x="1729740" y="4483593"/>
                    <a:ext cx="72000" cy="191955"/>
                  </a:xfrm>
                  <a:prstGeom prst="triangle">
                    <a:avLst/>
                  </a:prstGeom>
                  <a:solidFill>
                    <a:srgbClr val="FFFF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b="1">
                      <a:solidFill>
                        <a:schemeClr val="tx1"/>
                      </a:solidFill>
                      <a:latin typeface="Arial" panose="020B0604020202020204" pitchFamily="34" charset="0"/>
                      <a:cs typeface="Arial" panose="020B0604020202020204" pitchFamily="34" charset="0"/>
                    </a:endParaRPr>
                  </a:p>
                </p:txBody>
              </p:sp>
              <p:sp>
                <p:nvSpPr>
                  <p:cNvPr id="33" name="Isosceles Triangle 88">
                    <a:extLst>
                      <a:ext uri="{FF2B5EF4-FFF2-40B4-BE49-F238E27FC236}">
                        <a16:creationId xmlns:a16="http://schemas.microsoft.com/office/drawing/2014/main" id="{8164BD79-5807-43A9-F4E5-CDF879FECDBD}"/>
                      </a:ext>
                    </a:extLst>
                  </p:cNvPr>
                  <p:cNvSpPr/>
                  <p:nvPr/>
                </p:nvSpPr>
                <p:spPr>
                  <a:xfrm flipV="1">
                    <a:off x="1812360" y="4483593"/>
                    <a:ext cx="72000" cy="191955"/>
                  </a:xfrm>
                  <a:prstGeom prst="triangle">
                    <a:avLst/>
                  </a:prstGeom>
                  <a:solidFill>
                    <a:srgbClr val="FFFF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b="1">
                      <a:solidFill>
                        <a:schemeClr val="tx1"/>
                      </a:solidFill>
                      <a:latin typeface="Arial" panose="020B0604020202020204" pitchFamily="34" charset="0"/>
                      <a:cs typeface="Arial" panose="020B0604020202020204" pitchFamily="34" charset="0"/>
                    </a:endParaRPr>
                  </a:p>
                </p:txBody>
              </p:sp>
              <p:sp>
                <p:nvSpPr>
                  <p:cNvPr id="34" name="Isosceles Triangle 88">
                    <a:extLst>
                      <a:ext uri="{FF2B5EF4-FFF2-40B4-BE49-F238E27FC236}">
                        <a16:creationId xmlns:a16="http://schemas.microsoft.com/office/drawing/2014/main" id="{05C44720-8B5C-321B-D076-A545ABAACA3A}"/>
                      </a:ext>
                    </a:extLst>
                  </p:cNvPr>
                  <p:cNvSpPr/>
                  <p:nvPr/>
                </p:nvSpPr>
                <p:spPr>
                  <a:xfrm flipV="1">
                    <a:off x="1972683" y="4483593"/>
                    <a:ext cx="72000" cy="191955"/>
                  </a:xfrm>
                  <a:prstGeom prst="triangle">
                    <a:avLst/>
                  </a:prstGeom>
                  <a:solidFill>
                    <a:srgbClr val="FFFF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b="1">
                      <a:solidFill>
                        <a:schemeClr val="tx1"/>
                      </a:solidFill>
                      <a:latin typeface="Arial" panose="020B0604020202020204" pitchFamily="34" charset="0"/>
                      <a:cs typeface="Arial" panose="020B0604020202020204" pitchFamily="34" charset="0"/>
                    </a:endParaRPr>
                  </a:p>
                </p:txBody>
              </p:sp>
              <p:sp>
                <p:nvSpPr>
                  <p:cNvPr id="35" name="Isosceles Triangle 88">
                    <a:extLst>
                      <a:ext uri="{FF2B5EF4-FFF2-40B4-BE49-F238E27FC236}">
                        <a16:creationId xmlns:a16="http://schemas.microsoft.com/office/drawing/2014/main" id="{690C2439-D61C-63A5-3D8A-3ED32843C5BF}"/>
                      </a:ext>
                    </a:extLst>
                  </p:cNvPr>
                  <p:cNvSpPr/>
                  <p:nvPr/>
                </p:nvSpPr>
                <p:spPr>
                  <a:xfrm flipV="1">
                    <a:off x="1892837" y="4483593"/>
                    <a:ext cx="72000" cy="191955"/>
                  </a:xfrm>
                  <a:prstGeom prst="triangle">
                    <a:avLst/>
                  </a:prstGeom>
                  <a:solidFill>
                    <a:srgbClr val="FFFF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b="1">
                      <a:solidFill>
                        <a:schemeClr val="tx1"/>
                      </a:solidFill>
                      <a:latin typeface="Arial" panose="020B0604020202020204" pitchFamily="34" charset="0"/>
                      <a:cs typeface="Arial" panose="020B0604020202020204" pitchFamily="34" charset="0"/>
                    </a:endParaRPr>
                  </a:p>
                </p:txBody>
              </p:sp>
              <p:sp>
                <p:nvSpPr>
                  <p:cNvPr id="48" name="Isosceles Triangle 88">
                    <a:extLst>
                      <a:ext uri="{FF2B5EF4-FFF2-40B4-BE49-F238E27FC236}">
                        <a16:creationId xmlns:a16="http://schemas.microsoft.com/office/drawing/2014/main" id="{43E35F91-DF85-FC1F-81A7-4A66C88733CC}"/>
                      </a:ext>
                    </a:extLst>
                  </p:cNvPr>
                  <p:cNvSpPr/>
                  <p:nvPr/>
                </p:nvSpPr>
                <p:spPr>
                  <a:xfrm flipV="1">
                    <a:off x="2053160" y="4483592"/>
                    <a:ext cx="72000" cy="191955"/>
                  </a:xfrm>
                  <a:prstGeom prst="triangle">
                    <a:avLst/>
                  </a:prstGeom>
                  <a:solidFill>
                    <a:srgbClr val="FFFF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b="1">
                      <a:solidFill>
                        <a:schemeClr val="tx1"/>
                      </a:solidFill>
                      <a:latin typeface="Arial" panose="020B0604020202020204" pitchFamily="34" charset="0"/>
                      <a:cs typeface="Arial" panose="020B0604020202020204" pitchFamily="34" charset="0"/>
                    </a:endParaRPr>
                  </a:p>
                </p:txBody>
              </p:sp>
              <p:sp>
                <p:nvSpPr>
                  <p:cNvPr id="49" name="Isosceles Triangle 88">
                    <a:extLst>
                      <a:ext uri="{FF2B5EF4-FFF2-40B4-BE49-F238E27FC236}">
                        <a16:creationId xmlns:a16="http://schemas.microsoft.com/office/drawing/2014/main" id="{F8673DB2-F102-36DF-AB36-04BB09624FBD}"/>
                      </a:ext>
                    </a:extLst>
                  </p:cNvPr>
                  <p:cNvSpPr/>
                  <p:nvPr/>
                </p:nvSpPr>
                <p:spPr>
                  <a:xfrm flipV="1">
                    <a:off x="2207047" y="4483594"/>
                    <a:ext cx="72000" cy="191955"/>
                  </a:xfrm>
                  <a:prstGeom prst="triangle">
                    <a:avLst/>
                  </a:prstGeom>
                  <a:solidFill>
                    <a:srgbClr val="FFFF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b="1">
                      <a:solidFill>
                        <a:schemeClr val="tx1"/>
                      </a:solidFill>
                      <a:latin typeface="Arial" panose="020B0604020202020204" pitchFamily="34" charset="0"/>
                      <a:cs typeface="Arial" panose="020B0604020202020204" pitchFamily="34" charset="0"/>
                    </a:endParaRPr>
                  </a:p>
                </p:txBody>
              </p:sp>
              <p:sp>
                <p:nvSpPr>
                  <p:cNvPr id="50" name="Isosceles Triangle 88">
                    <a:extLst>
                      <a:ext uri="{FF2B5EF4-FFF2-40B4-BE49-F238E27FC236}">
                        <a16:creationId xmlns:a16="http://schemas.microsoft.com/office/drawing/2014/main" id="{254A0A67-85C0-5D6F-266E-C207A66ED42B}"/>
                      </a:ext>
                    </a:extLst>
                  </p:cNvPr>
                  <p:cNvSpPr/>
                  <p:nvPr/>
                </p:nvSpPr>
                <p:spPr>
                  <a:xfrm flipV="1">
                    <a:off x="2283584" y="4483595"/>
                    <a:ext cx="72000" cy="191955"/>
                  </a:xfrm>
                  <a:prstGeom prst="triangle">
                    <a:avLst/>
                  </a:prstGeom>
                  <a:solidFill>
                    <a:srgbClr val="FFFF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b="1">
                      <a:solidFill>
                        <a:schemeClr val="tx1"/>
                      </a:solidFill>
                      <a:latin typeface="Arial" panose="020B0604020202020204" pitchFamily="34" charset="0"/>
                      <a:cs typeface="Arial" panose="020B0604020202020204" pitchFamily="34" charset="0"/>
                    </a:endParaRPr>
                  </a:p>
                </p:txBody>
              </p:sp>
            </p:grpSp>
            <p:sp>
              <p:nvSpPr>
                <p:cNvPr id="26" name="Isosceles Triangle 88">
                  <a:extLst>
                    <a:ext uri="{FF2B5EF4-FFF2-40B4-BE49-F238E27FC236}">
                      <a16:creationId xmlns:a16="http://schemas.microsoft.com/office/drawing/2014/main" id="{42767AD9-A8DE-8930-C2B7-C8A586183935}"/>
                    </a:ext>
                  </a:extLst>
                </p:cNvPr>
                <p:cNvSpPr/>
                <p:nvPr/>
              </p:nvSpPr>
              <p:spPr>
                <a:xfrm flipV="1">
                  <a:off x="4871807" y="1362440"/>
                  <a:ext cx="72000" cy="191955"/>
                </a:xfrm>
                <a:prstGeom prst="triangle">
                  <a:avLst/>
                </a:prstGeom>
                <a:solidFill>
                  <a:srgbClr val="FFFF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b="1" dirty="0">
                    <a:solidFill>
                      <a:schemeClr val="tx1"/>
                    </a:solidFill>
                    <a:latin typeface="Arial" panose="020B0604020202020204" pitchFamily="34" charset="0"/>
                    <a:cs typeface="Arial" panose="020B0604020202020204" pitchFamily="34" charset="0"/>
                  </a:endParaRPr>
                </a:p>
              </p:txBody>
            </p:sp>
          </p:grpSp>
          <p:sp>
            <p:nvSpPr>
              <p:cNvPr id="24" name="Isosceles Triangle 88">
                <a:extLst>
                  <a:ext uri="{FF2B5EF4-FFF2-40B4-BE49-F238E27FC236}">
                    <a16:creationId xmlns:a16="http://schemas.microsoft.com/office/drawing/2014/main" id="{2657DEBF-2B77-4F0E-E064-6B3903A8B77C}"/>
                  </a:ext>
                </a:extLst>
              </p:cNvPr>
              <p:cNvSpPr/>
              <p:nvPr/>
            </p:nvSpPr>
            <p:spPr>
              <a:xfrm flipV="1">
                <a:off x="4312786" y="1540158"/>
                <a:ext cx="123615" cy="329562"/>
              </a:xfrm>
              <a:prstGeom prst="triangle">
                <a:avLst/>
              </a:prstGeom>
              <a:solidFill>
                <a:srgbClr val="FFFF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b="1">
                  <a:solidFill>
                    <a:schemeClr val="tx1"/>
                  </a:solidFill>
                  <a:latin typeface="Arial" panose="020B0604020202020204" pitchFamily="34" charset="0"/>
                  <a:cs typeface="Arial" panose="020B0604020202020204" pitchFamily="34" charset="0"/>
                </a:endParaRPr>
              </a:p>
            </p:txBody>
          </p:sp>
        </p:grpSp>
      </p:grpSp>
      <p:sp>
        <p:nvSpPr>
          <p:cNvPr id="57" name="TextBox 56">
            <a:extLst>
              <a:ext uri="{FF2B5EF4-FFF2-40B4-BE49-F238E27FC236}">
                <a16:creationId xmlns:a16="http://schemas.microsoft.com/office/drawing/2014/main" id="{8CB34A29-3BCC-0E1A-0816-F3C21B7BB54B}"/>
              </a:ext>
            </a:extLst>
          </p:cNvPr>
          <p:cNvSpPr txBox="1"/>
          <p:nvPr/>
        </p:nvSpPr>
        <p:spPr>
          <a:xfrm>
            <a:off x="4435072" y="5507197"/>
            <a:ext cx="1794623" cy="461665"/>
          </a:xfrm>
          <a:prstGeom prst="rect">
            <a:avLst/>
          </a:prstGeom>
          <a:noFill/>
        </p:spPr>
        <p:txBody>
          <a:bodyPr wrap="square" rtlCol="0">
            <a:spAutoFit/>
          </a:bodyPr>
          <a:lstStyle/>
          <a:p>
            <a:pPr algn="ctr"/>
            <a:r>
              <a:rPr lang="en-JP" sz="2400" i="1" dirty="0">
                <a:latin typeface="Arial" panose="020B0604020202020204" pitchFamily="34" charset="0"/>
                <a:cs typeface="Arial" panose="020B0604020202020204" pitchFamily="34" charset="0"/>
              </a:rPr>
              <a:t>LDE225</a:t>
            </a:r>
          </a:p>
        </p:txBody>
      </p:sp>
      <p:sp>
        <p:nvSpPr>
          <p:cNvPr id="58" name="TextBox 57">
            <a:extLst>
              <a:ext uri="{FF2B5EF4-FFF2-40B4-BE49-F238E27FC236}">
                <a16:creationId xmlns:a16="http://schemas.microsoft.com/office/drawing/2014/main" id="{D29B4254-D36F-7ADE-AF38-BC83C54F9C22}"/>
              </a:ext>
            </a:extLst>
          </p:cNvPr>
          <p:cNvSpPr txBox="1"/>
          <p:nvPr/>
        </p:nvSpPr>
        <p:spPr>
          <a:xfrm>
            <a:off x="1207170" y="5504300"/>
            <a:ext cx="1836217" cy="461665"/>
          </a:xfrm>
          <a:prstGeom prst="rect">
            <a:avLst/>
          </a:prstGeom>
          <a:noFill/>
        </p:spPr>
        <p:txBody>
          <a:bodyPr wrap="square" rtlCol="0">
            <a:spAutoFit/>
          </a:bodyPr>
          <a:lstStyle/>
          <a:p>
            <a:pPr algn="ctr"/>
            <a:r>
              <a:rPr lang="en-JP" sz="2400" i="1" dirty="0">
                <a:latin typeface="Arial" panose="020B0604020202020204" pitchFamily="34" charset="0"/>
                <a:cs typeface="Arial" panose="020B0604020202020204" pitchFamily="34" charset="0"/>
              </a:rPr>
              <a:t>PBS</a:t>
            </a:r>
          </a:p>
        </p:txBody>
      </p:sp>
      <p:pic>
        <p:nvPicPr>
          <p:cNvPr id="60" name="Picture 59">
            <a:extLst>
              <a:ext uri="{FF2B5EF4-FFF2-40B4-BE49-F238E27FC236}">
                <a16:creationId xmlns:a16="http://schemas.microsoft.com/office/drawing/2014/main" id="{01BCEFB4-1455-F5C6-DF5B-AE4213957819}"/>
              </a:ext>
            </a:extLst>
          </p:cNvPr>
          <p:cNvPicPr>
            <a:picLocks noChangeAspect="1"/>
          </p:cNvPicPr>
          <p:nvPr/>
        </p:nvPicPr>
        <p:blipFill rotWithShape="1">
          <a:blip r:embed="rId6"/>
          <a:srcRect t="10807" b="21622"/>
          <a:stretch/>
        </p:blipFill>
        <p:spPr>
          <a:xfrm>
            <a:off x="6827446" y="7444689"/>
            <a:ext cx="2120900" cy="2128219"/>
          </a:xfrm>
          <a:prstGeom prst="rect">
            <a:avLst/>
          </a:prstGeom>
        </p:spPr>
      </p:pic>
      <p:pic>
        <p:nvPicPr>
          <p:cNvPr id="61" name="Picture 60">
            <a:extLst>
              <a:ext uri="{FF2B5EF4-FFF2-40B4-BE49-F238E27FC236}">
                <a16:creationId xmlns:a16="http://schemas.microsoft.com/office/drawing/2014/main" id="{87DFBF78-7498-05A6-74E2-43E136C8D9E3}"/>
              </a:ext>
            </a:extLst>
          </p:cNvPr>
          <p:cNvPicPr>
            <a:picLocks noChangeAspect="1"/>
          </p:cNvPicPr>
          <p:nvPr/>
        </p:nvPicPr>
        <p:blipFill rotWithShape="1">
          <a:blip r:embed="rId7"/>
          <a:srcRect t="10807" b="21622"/>
          <a:stretch/>
        </p:blipFill>
        <p:spPr>
          <a:xfrm>
            <a:off x="8886966" y="7434179"/>
            <a:ext cx="2120900" cy="2128222"/>
          </a:xfrm>
          <a:prstGeom prst="rect">
            <a:avLst/>
          </a:prstGeom>
        </p:spPr>
      </p:pic>
      <p:sp>
        <p:nvSpPr>
          <p:cNvPr id="65" name="TextBox 64">
            <a:extLst>
              <a:ext uri="{FF2B5EF4-FFF2-40B4-BE49-F238E27FC236}">
                <a16:creationId xmlns:a16="http://schemas.microsoft.com/office/drawing/2014/main" id="{FB8A6919-6A81-3615-1243-05805E694D18}"/>
              </a:ext>
            </a:extLst>
          </p:cNvPr>
          <p:cNvSpPr txBox="1"/>
          <p:nvPr/>
        </p:nvSpPr>
        <p:spPr>
          <a:xfrm>
            <a:off x="6846323" y="7270000"/>
            <a:ext cx="482824" cy="307777"/>
          </a:xfrm>
          <a:prstGeom prst="rect">
            <a:avLst/>
          </a:prstGeom>
          <a:noFill/>
        </p:spPr>
        <p:txBody>
          <a:bodyPr wrap="none" rtlCol="0">
            <a:spAutoFit/>
          </a:bodyPr>
          <a:lstStyle/>
          <a:p>
            <a:r>
              <a:rPr lang="en-JP" sz="1400" dirty="0">
                <a:latin typeface="Arial" panose="020B0604020202020204" pitchFamily="34" charset="0"/>
                <a:cs typeface="Arial" panose="020B0604020202020204" pitchFamily="34" charset="0"/>
              </a:rPr>
              <a:t>mm</a:t>
            </a:r>
          </a:p>
        </p:txBody>
      </p:sp>
      <p:sp>
        <p:nvSpPr>
          <p:cNvPr id="66" name="TextBox 65">
            <a:extLst>
              <a:ext uri="{FF2B5EF4-FFF2-40B4-BE49-F238E27FC236}">
                <a16:creationId xmlns:a16="http://schemas.microsoft.com/office/drawing/2014/main" id="{316CE7D3-5DF8-7AD0-8891-8F85DD06354D}"/>
              </a:ext>
            </a:extLst>
          </p:cNvPr>
          <p:cNvSpPr txBox="1"/>
          <p:nvPr/>
        </p:nvSpPr>
        <p:spPr>
          <a:xfrm>
            <a:off x="8898864" y="7263453"/>
            <a:ext cx="482824" cy="307777"/>
          </a:xfrm>
          <a:prstGeom prst="rect">
            <a:avLst/>
          </a:prstGeom>
          <a:noFill/>
        </p:spPr>
        <p:txBody>
          <a:bodyPr wrap="none" rtlCol="0">
            <a:spAutoFit/>
          </a:bodyPr>
          <a:lstStyle/>
          <a:p>
            <a:r>
              <a:rPr lang="en-JP" sz="1400" dirty="0">
                <a:latin typeface="Arial" panose="020B0604020202020204" pitchFamily="34" charset="0"/>
                <a:cs typeface="Arial" panose="020B0604020202020204" pitchFamily="34" charset="0"/>
              </a:rPr>
              <a:t>mm</a:t>
            </a:r>
          </a:p>
        </p:txBody>
      </p:sp>
      <p:sp>
        <p:nvSpPr>
          <p:cNvPr id="67" name="TextBox 66">
            <a:extLst>
              <a:ext uri="{FF2B5EF4-FFF2-40B4-BE49-F238E27FC236}">
                <a16:creationId xmlns:a16="http://schemas.microsoft.com/office/drawing/2014/main" id="{1CEBCBE8-25B4-CAA9-91C8-5689585B7025}"/>
              </a:ext>
            </a:extLst>
          </p:cNvPr>
          <p:cNvSpPr txBox="1"/>
          <p:nvPr/>
        </p:nvSpPr>
        <p:spPr>
          <a:xfrm>
            <a:off x="11020193" y="7278043"/>
            <a:ext cx="482824" cy="307777"/>
          </a:xfrm>
          <a:prstGeom prst="rect">
            <a:avLst/>
          </a:prstGeom>
          <a:noFill/>
        </p:spPr>
        <p:txBody>
          <a:bodyPr wrap="none" rtlCol="0">
            <a:spAutoFit/>
          </a:bodyPr>
          <a:lstStyle/>
          <a:p>
            <a:r>
              <a:rPr lang="en-JP" sz="1400" dirty="0">
                <a:latin typeface="Arial" panose="020B0604020202020204" pitchFamily="34" charset="0"/>
                <a:cs typeface="Arial" panose="020B0604020202020204" pitchFamily="34" charset="0"/>
              </a:rPr>
              <a:t>mm</a:t>
            </a:r>
          </a:p>
        </p:txBody>
      </p:sp>
      <p:sp>
        <p:nvSpPr>
          <p:cNvPr id="68" name="TextBox 67">
            <a:extLst>
              <a:ext uri="{FF2B5EF4-FFF2-40B4-BE49-F238E27FC236}">
                <a16:creationId xmlns:a16="http://schemas.microsoft.com/office/drawing/2014/main" id="{40C5BE08-754D-D19E-37CA-C0F0821A0515}"/>
              </a:ext>
            </a:extLst>
          </p:cNvPr>
          <p:cNvSpPr txBox="1"/>
          <p:nvPr/>
        </p:nvSpPr>
        <p:spPr>
          <a:xfrm rot="16200000">
            <a:off x="6065191" y="8374973"/>
            <a:ext cx="1362874" cy="323165"/>
          </a:xfrm>
          <a:prstGeom prst="rect">
            <a:avLst/>
          </a:prstGeom>
          <a:noFill/>
        </p:spPr>
        <p:txBody>
          <a:bodyPr wrap="none" rtlCol="0">
            <a:spAutoFit/>
          </a:bodyPr>
          <a:lstStyle/>
          <a:p>
            <a:r>
              <a:rPr lang="en-JP" sz="1500" dirty="0">
                <a:latin typeface="Arial" panose="020B0604020202020204" pitchFamily="34" charset="0"/>
                <a:cs typeface="Arial" panose="020B0604020202020204" pitchFamily="34" charset="0"/>
              </a:rPr>
              <a:t>M1 CEJ-ABC</a:t>
            </a:r>
          </a:p>
        </p:txBody>
      </p:sp>
      <p:sp>
        <p:nvSpPr>
          <p:cNvPr id="69" name="TextBox 68">
            <a:extLst>
              <a:ext uri="{FF2B5EF4-FFF2-40B4-BE49-F238E27FC236}">
                <a16:creationId xmlns:a16="http://schemas.microsoft.com/office/drawing/2014/main" id="{C50B6B4F-6A9F-9CDD-121C-C1E108C2CFD5}"/>
              </a:ext>
            </a:extLst>
          </p:cNvPr>
          <p:cNvSpPr txBox="1"/>
          <p:nvPr/>
        </p:nvSpPr>
        <p:spPr>
          <a:xfrm rot="16200000">
            <a:off x="8096960" y="8381295"/>
            <a:ext cx="1329210" cy="323165"/>
          </a:xfrm>
          <a:prstGeom prst="rect">
            <a:avLst/>
          </a:prstGeom>
          <a:noFill/>
        </p:spPr>
        <p:txBody>
          <a:bodyPr wrap="none" rtlCol="0">
            <a:spAutoFit/>
          </a:bodyPr>
          <a:lstStyle/>
          <a:p>
            <a:r>
              <a:rPr lang="en-JP" sz="1500" dirty="0">
                <a:latin typeface="Arial" panose="020B0604020202020204" pitchFamily="34" charset="0"/>
                <a:cs typeface="Arial" panose="020B0604020202020204" pitchFamily="34" charset="0"/>
              </a:rPr>
              <a:t>M2 CEJ-ABC</a:t>
            </a:r>
          </a:p>
        </p:txBody>
      </p:sp>
      <p:sp>
        <p:nvSpPr>
          <p:cNvPr id="70" name="TextBox 69">
            <a:extLst>
              <a:ext uri="{FF2B5EF4-FFF2-40B4-BE49-F238E27FC236}">
                <a16:creationId xmlns:a16="http://schemas.microsoft.com/office/drawing/2014/main" id="{2467F87E-46D9-56E2-117D-49EE4B8624E9}"/>
              </a:ext>
            </a:extLst>
          </p:cNvPr>
          <p:cNvSpPr txBox="1"/>
          <p:nvPr/>
        </p:nvSpPr>
        <p:spPr>
          <a:xfrm rot="16200000">
            <a:off x="10195041" y="8330301"/>
            <a:ext cx="1415772" cy="323165"/>
          </a:xfrm>
          <a:prstGeom prst="rect">
            <a:avLst/>
          </a:prstGeom>
          <a:noFill/>
        </p:spPr>
        <p:txBody>
          <a:bodyPr wrap="none" rtlCol="0">
            <a:spAutoFit/>
          </a:bodyPr>
          <a:lstStyle/>
          <a:p>
            <a:r>
              <a:rPr lang="en-JP" sz="1500" dirty="0">
                <a:latin typeface="Arial" panose="020B0604020202020204" pitchFamily="34" charset="0"/>
                <a:cs typeface="Arial" panose="020B0604020202020204" pitchFamily="34" charset="0"/>
              </a:rPr>
              <a:t>M1 root length</a:t>
            </a:r>
          </a:p>
        </p:txBody>
      </p:sp>
      <p:pic>
        <p:nvPicPr>
          <p:cNvPr id="71" name="Picture 70" descr="A close up of a tooth&#10;&#10;Description automatically generated">
            <a:extLst>
              <a:ext uri="{FF2B5EF4-FFF2-40B4-BE49-F238E27FC236}">
                <a16:creationId xmlns:a16="http://schemas.microsoft.com/office/drawing/2014/main" id="{4A1434A1-3CFB-AFA3-757E-265D50325B41}"/>
              </a:ext>
            </a:extLst>
          </p:cNvPr>
          <p:cNvPicPr>
            <a:picLocks noChangeAspect="1"/>
          </p:cNvPicPr>
          <p:nvPr/>
        </p:nvPicPr>
        <p:blipFill rotWithShape="1">
          <a:blip r:embed="rId8"/>
          <a:srcRect l="12597" b="19490"/>
          <a:stretch/>
        </p:blipFill>
        <p:spPr>
          <a:xfrm>
            <a:off x="650796" y="5930923"/>
            <a:ext cx="3052918" cy="1885072"/>
          </a:xfrm>
          <a:prstGeom prst="rect">
            <a:avLst/>
          </a:prstGeom>
        </p:spPr>
      </p:pic>
      <p:pic>
        <p:nvPicPr>
          <p:cNvPr id="72" name="Picture 71" descr="A close-up of a tooth&#10;&#10;Description automatically generated">
            <a:extLst>
              <a:ext uri="{FF2B5EF4-FFF2-40B4-BE49-F238E27FC236}">
                <a16:creationId xmlns:a16="http://schemas.microsoft.com/office/drawing/2014/main" id="{7C8FDB83-AC05-269E-D795-9036FCF50C1D}"/>
              </a:ext>
            </a:extLst>
          </p:cNvPr>
          <p:cNvPicPr>
            <a:picLocks noChangeAspect="1"/>
          </p:cNvPicPr>
          <p:nvPr/>
        </p:nvPicPr>
        <p:blipFill rotWithShape="1">
          <a:blip r:embed="rId9"/>
          <a:srcRect l="6580" t="-100" r="7231" b="8062"/>
          <a:stretch/>
        </p:blipFill>
        <p:spPr>
          <a:xfrm>
            <a:off x="3728821" y="5930923"/>
            <a:ext cx="3045596" cy="1880551"/>
          </a:xfrm>
          <a:prstGeom prst="rect">
            <a:avLst/>
          </a:prstGeom>
        </p:spPr>
      </p:pic>
      <p:pic>
        <p:nvPicPr>
          <p:cNvPr id="73" name="Picture 72" descr="A close up of a bone&#10;&#10;Description automatically generated">
            <a:extLst>
              <a:ext uri="{FF2B5EF4-FFF2-40B4-BE49-F238E27FC236}">
                <a16:creationId xmlns:a16="http://schemas.microsoft.com/office/drawing/2014/main" id="{5999B3B7-FDEB-8CE2-ECC8-7056ECB59CB6}"/>
              </a:ext>
            </a:extLst>
          </p:cNvPr>
          <p:cNvPicPr>
            <a:picLocks noChangeAspect="1"/>
          </p:cNvPicPr>
          <p:nvPr/>
        </p:nvPicPr>
        <p:blipFill rotWithShape="1">
          <a:blip r:embed="rId10"/>
          <a:srcRect r="6604" b="3370"/>
          <a:stretch/>
        </p:blipFill>
        <p:spPr>
          <a:xfrm>
            <a:off x="3739202" y="7838781"/>
            <a:ext cx="1823426" cy="1882108"/>
          </a:xfrm>
          <a:prstGeom prst="rect">
            <a:avLst/>
          </a:prstGeom>
        </p:spPr>
      </p:pic>
      <p:pic>
        <p:nvPicPr>
          <p:cNvPr id="74" name="Picture 73" descr="A close up of a tooth&#10;&#10;Description automatically generated">
            <a:extLst>
              <a:ext uri="{FF2B5EF4-FFF2-40B4-BE49-F238E27FC236}">
                <a16:creationId xmlns:a16="http://schemas.microsoft.com/office/drawing/2014/main" id="{0750EB06-DBCB-D600-F0CA-2D28B7FE072D}"/>
              </a:ext>
            </a:extLst>
          </p:cNvPr>
          <p:cNvPicPr>
            <a:picLocks noChangeAspect="1"/>
          </p:cNvPicPr>
          <p:nvPr/>
        </p:nvPicPr>
        <p:blipFill>
          <a:blip r:embed="rId11"/>
          <a:stretch>
            <a:fillRect/>
          </a:stretch>
        </p:blipFill>
        <p:spPr>
          <a:xfrm>
            <a:off x="650796" y="7840428"/>
            <a:ext cx="1871226" cy="1866589"/>
          </a:xfrm>
          <a:prstGeom prst="rect">
            <a:avLst/>
          </a:prstGeom>
        </p:spPr>
      </p:pic>
      <p:sp>
        <p:nvSpPr>
          <p:cNvPr id="75" name="TextBox 74">
            <a:extLst>
              <a:ext uri="{FF2B5EF4-FFF2-40B4-BE49-F238E27FC236}">
                <a16:creationId xmlns:a16="http://schemas.microsoft.com/office/drawing/2014/main" id="{0FA6C7F6-47B1-23E7-2C6E-5FA03BB7C785}"/>
              </a:ext>
            </a:extLst>
          </p:cNvPr>
          <p:cNvSpPr txBox="1"/>
          <p:nvPr/>
        </p:nvSpPr>
        <p:spPr>
          <a:xfrm>
            <a:off x="667682" y="7850393"/>
            <a:ext cx="470000" cy="338554"/>
          </a:xfrm>
          <a:prstGeom prst="rect">
            <a:avLst/>
          </a:prstGeom>
          <a:noFill/>
        </p:spPr>
        <p:txBody>
          <a:bodyPr wrap="none" rtlCol="0">
            <a:spAutoFit/>
          </a:bodyPr>
          <a:lstStyle/>
          <a:p>
            <a:r>
              <a:rPr lang="en-JP" sz="1600" dirty="0">
                <a:latin typeface="Arial" panose="020B0604020202020204" pitchFamily="34" charset="0"/>
                <a:cs typeface="Arial" panose="020B0604020202020204" pitchFamily="34" charset="0"/>
              </a:rPr>
              <a:t>M1</a:t>
            </a:r>
          </a:p>
        </p:txBody>
      </p:sp>
      <p:sp>
        <p:nvSpPr>
          <p:cNvPr id="76" name="TextBox 75">
            <a:extLst>
              <a:ext uri="{FF2B5EF4-FFF2-40B4-BE49-F238E27FC236}">
                <a16:creationId xmlns:a16="http://schemas.microsoft.com/office/drawing/2014/main" id="{29E3488C-361D-0EEC-E5D4-60D204F54BD9}"/>
              </a:ext>
            </a:extLst>
          </p:cNvPr>
          <p:cNvSpPr txBox="1"/>
          <p:nvPr/>
        </p:nvSpPr>
        <p:spPr>
          <a:xfrm>
            <a:off x="3694377" y="7838781"/>
            <a:ext cx="470000" cy="338554"/>
          </a:xfrm>
          <a:prstGeom prst="rect">
            <a:avLst/>
          </a:prstGeom>
          <a:noFill/>
        </p:spPr>
        <p:txBody>
          <a:bodyPr wrap="none" rtlCol="0">
            <a:spAutoFit/>
          </a:bodyPr>
          <a:lstStyle/>
          <a:p>
            <a:r>
              <a:rPr lang="en-JP" sz="1600" dirty="0">
                <a:latin typeface="Arial" panose="020B0604020202020204" pitchFamily="34" charset="0"/>
                <a:cs typeface="Arial" panose="020B0604020202020204" pitchFamily="34" charset="0"/>
              </a:rPr>
              <a:t>M1</a:t>
            </a:r>
          </a:p>
        </p:txBody>
      </p:sp>
      <p:cxnSp>
        <p:nvCxnSpPr>
          <p:cNvPr id="77" name="Straight Connector 76">
            <a:extLst>
              <a:ext uri="{FF2B5EF4-FFF2-40B4-BE49-F238E27FC236}">
                <a16:creationId xmlns:a16="http://schemas.microsoft.com/office/drawing/2014/main" id="{3E6688B9-6C7C-3B0F-D785-E8EBAEFC9B7E}"/>
              </a:ext>
            </a:extLst>
          </p:cNvPr>
          <p:cNvCxnSpPr/>
          <p:nvPr/>
        </p:nvCxnSpPr>
        <p:spPr>
          <a:xfrm flipV="1">
            <a:off x="7644109" y="7590349"/>
            <a:ext cx="540000" cy="0"/>
          </a:xfrm>
          <a:prstGeom prst="line">
            <a:avLst/>
          </a:prstGeom>
          <a:effectLst/>
        </p:spPr>
        <p:style>
          <a:lnRef idx="2">
            <a:schemeClr val="dk1"/>
          </a:lnRef>
          <a:fillRef idx="0">
            <a:schemeClr val="dk1"/>
          </a:fillRef>
          <a:effectRef idx="1">
            <a:schemeClr val="dk1"/>
          </a:effectRef>
          <a:fontRef idx="minor">
            <a:schemeClr val="tx1"/>
          </a:fontRef>
        </p:style>
      </p:cxnSp>
      <p:cxnSp>
        <p:nvCxnSpPr>
          <p:cNvPr id="78" name="Straight Connector 77">
            <a:extLst>
              <a:ext uri="{FF2B5EF4-FFF2-40B4-BE49-F238E27FC236}">
                <a16:creationId xmlns:a16="http://schemas.microsoft.com/office/drawing/2014/main" id="{49B963EC-20FA-2C34-EBBE-6401883CA2AC}"/>
              </a:ext>
            </a:extLst>
          </p:cNvPr>
          <p:cNvCxnSpPr/>
          <p:nvPr/>
        </p:nvCxnSpPr>
        <p:spPr>
          <a:xfrm flipV="1">
            <a:off x="9698436" y="7658930"/>
            <a:ext cx="540000" cy="0"/>
          </a:xfrm>
          <a:prstGeom prst="line">
            <a:avLst/>
          </a:prstGeom>
          <a:effectLst/>
        </p:spPr>
        <p:style>
          <a:lnRef idx="2">
            <a:schemeClr val="dk1"/>
          </a:lnRef>
          <a:fillRef idx="0">
            <a:schemeClr val="dk1"/>
          </a:fillRef>
          <a:effectRef idx="1">
            <a:schemeClr val="dk1"/>
          </a:effectRef>
          <a:fontRef idx="minor">
            <a:schemeClr val="tx1"/>
          </a:fontRef>
        </p:style>
      </p:cxnSp>
      <p:sp>
        <p:nvSpPr>
          <p:cNvPr id="79" name="TextBox 78">
            <a:extLst>
              <a:ext uri="{FF2B5EF4-FFF2-40B4-BE49-F238E27FC236}">
                <a16:creationId xmlns:a16="http://schemas.microsoft.com/office/drawing/2014/main" id="{8CAD2BE0-3423-764D-6E43-B0271A69AD5A}"/>
              </a:ext>
            </a:extLst>
          </p:cNvPr>
          <p:cNvSpPr txBox="1"/>
          <p:nvPr/>
        </p:nvSpPr>
        <p:spPr>
          <a:xfrm>
            <a:off x="9809628" y="7358092"/>
            <a:ext cx="324128" cy="523220"/>
          </a:xfrm>
          <a:prstGeom prst="rect">
            <a:avLst/>
          </a:prstGeom>
          <a:noFill/>
        </p:spPr>
        <p:txBody>
          <a:bodyPr wrap="none" rtlCol="0">
            <a:spAutoFit/>
          </a:bodyPr>
          <a:lstStyle/>
          <a:p>
            <a:r>
              <a:rPr lang="en-JP" sz="2800" dirty="0">
                <a:latin typeface="Arial" panose="020B0604020202020204" pitchFamily="34" charset="0"/>
                <a:cs typeface="Arial" panose="020B0604020202020204" pitchFamily="34" charset="0"/>
              </a:rPr>
              <a:t>*</a:t>
            </a:r>
          </a:p>
        </p:txBody>
      </p:sp>
      <p:sp>
        <p:nvSpPr>
          <p:cNvPr id="80" name="TextBox 79">
            <a:extLst>
              <a:ext uri="{FF2B5EF4-FFF2-40B4-BE49-F238E27FC236}">
                <a16:creationId xmlns:a16="http://schemas.microsoft.com/office/drawing/2014/main" id="{78148AB7-72DE-E1C2-28D5-03C68894C6B6}"/>
              </a:ext>
            </a:extLst>
          </p:cNvPr>
          <p:cNvSpPr txBox="1"/>
          <p:nvPr/>
        </p:nvSpPr>
        <p:spPr>
          <a:xfrm>
            <a:off x="7724527" y="7273667"/>
            <a:ext cx="463588" cy="523220"/>
          </a:xfrm>
          <a:prstGeom prst="rect">
            <a:avLst/>
          </a:prstGeom>
          <a:noFill/>
        </p:spPr>
        <p:txBody>
          <a:bodyPr wrap="none" rtlCol="0">
            <a:spAutoFit/>
          </a:bodyPr>
          <a:lstStyle/>
          <a:p>
            <a:r>
              <a:rPr lang="en-JP" sz="2800" dirty="0">
                <a:latin typeface="Arial" panose="020B0604020202020204" pitchFamily="34" charset="0"/>
                <a:cs typeface="Arial" panose="020B0604020202020204" pitchFamily="34" charset="0"/>
              </a:rPr>
              <a:t>**</a:t>
            </a:r>
          </a:p>
        </p:txBody>
      </p:sp>
      <p:sp>
        <p:nvSpPr>
          <p:cNvPr id="82" name="TextBox 81">
            <a:extLst>
              <a:ext uri="{FF2B5EF4-FFF2-40B4-BE49-F238E27FC236}">
                <a16:creationId xmlns:a16="http://schemas.microsoft.com/office/drawing/2014/main" id="{D8635E8A-FB32-13BE-8066-A3180FBA0840}"/>
              </a:ext>
            </a:extLst>
          </p:cNvPr>
          <p:cNvSpPr txBox="1"/>
          <p:nvPr/>
        </p:nvSpPr>
        <p:spPr>
          <a:xfrm>
            <a:off x="7403165" y="9558906"/>
            <a:ext cx="500458" cy="276999"/>
          </a:xfrm>
          <a:prstGeom prst="rect">
            <a:avLst/>
          </a:prstGeom>
          <a:noFill/>
        </p:spPr>
        <p:txBody>
          <a:bodyPr wrap="none" rtlCol="0">
            <a:spAutoFit/>
          </a:bodyPr>
          <a:lstStyle/>
          <a:p>
            <a:pPr algn="ctr"/>
            <a:r>
              <a:rPr lang="en-JP" sz="1200" dirty="0">
                <a:latin typeface="Arial" panose="020B0604020202020204" pitchFamily="34" charset="0"/>
                <a:cs typeface="Arial" panose="020B0604020202020204" pitchFamily="34" charset="0"/>
              </a:rPr>
              <a:t>PBS</a:t>
            </a:r>
          </a:p>
        </p:txBody>
      </p:sp>
      <p:sp>
        <p:nvSpPr>
          <p:cNvPr id="83" name="TextBox 82">
            <a:extLst>
              <a:ext uri="{FF2B5EF4-FFF2-40B4-BE49-F238E27FC236}">
                <a16:creationId xmlns:a16="http://schemas.microsoft.com/office/drawing/2014/main" id="{CFE385F7-2AD8-9738-A1C9-77E1B1BA405D}"/>
              </a:ext>
            </a:extLst>
          </p:cNvPr>
          <p:cNvSpPr txBox="1"/>
          <p:nvPr/>
        </p:nvSpPr>
        <p:spPr>
          <a:xfrm>
            <a:off x="7794648" y="9558905"/>
            <a:ext cx="747320" cy="276999"/>
          </a:xfrm>
          <a:prstGeom prst="rect">
            <a:avLst/>
          </a:prstGeom>
          <a:noFill/>
        </p:spPr>
        <p:txBody>
          <a:bodyPr wrap="none" rtlCol="0">
            <a:spAutoFit/>
          </a:bodyPr>
          <a:lstStyle/>
          <a:p>
            <a:pPr algn="ctr"/>
            <a:r>
              <a:rPr lang="en-JP" sz="1200" dirty="0">
                <a:latin typeface="Arial" panose="020B0604020202020204" pitchFamily="34" charset="0"/>
                <a:cs typeface="Arial" panose="020B0604020202020204" pitchFamily="34" charset="0"/>
              </a:rPr>
              <a:t>LDE225</a:t>
            </a:r>
          </a:p>
        </p:txBody>
      </p:sp>
      <p:sp>
        <p:nvSpPr>
          <p:cNvPr id="84" name="TextBox 83">
            <a:extLst>
              <a:ext uri="{FF2B5EF4-FFF2-40B4-BE49-F238E27FC236}">
                <a16:creationId xmlns:a16="http://schemas.microsoft.com/office/drawing/2014/main" id="{943C328A-E93C-0D45-04D7-37626EA89C7A}"/>
              </a:ext>
            </a:extLst>
          </p:cNvPr>
          <p:cNvSpPr txBox="1"/>
          <p:nvPr/>
        </p:nvSpPr>
        <p:spPr>
          <a:xfrm>
            <a:off x="9460724" y="9543601"/>
            <a:ext cx="500458" cy="276999"/>
          </a:xfrm>
          <a:prstGeom prst="rect">
            <a:avLst/>
          </a:prstGeom>
          <a:noFill/>
        </p:spPr>
        <p:txBody>
          <a:bodyPr wrap="none" rtlCol="0">
            <a:spAutoFit/>
          </a:bodyPr>
          <a:lstStyle/>
          <a:p>
            <a:pPr algn="ctr"/>
            <a:r>
              <a:rPr lang="en-JP" sz="1200" dirty="0">
                <a:latin typeface="Arial" panose="020B0604020202020204" pitchFamily="34" charset="0"/>
                <a:cs typeface="Arial" panose="020B0604020202020204" pitchFamily="34" charset="0"/>
              </a:rPr>
              <a:t>PBS</a:t>
            </a:r>
          </a:p>
        </p:txBody>
      </p:sp>
      <p:sp>
        <p:nvSpPr>
          <p:cNvPr id="85" name="TextBox 84">
            <a:extLst>
              <a:ext uri="{FF2B5EF4-FFF2-40B4-BE49-F238E27FC236}">
                <a16:creationId xmlns:a16="http://schemas.microsoft.com/office/drawing/2014/main" id="{779BB7D3-16AA-DBEB-5568-350A6687D28A}"/>
              </a:ext>
            </a:extLst>
          </p:cNvPr>
          <p:cNvSpPr txBox="1"/>
          <p:nvPr/>
        </p:nvSpPr>
        <p:spPr>
          <a:xfrm>
            <a:off x="9852207" y="9543600"/>
            <a:ext cx="747320" cy="276999"/>
          </a:xfrm>
          <a:prstGeom prst="rect">
            <a:avLst/>
          </a:prstGeom>
          <a:noFill/>
        </p:spPr>
        <p:txBody>
          <a:bodyPr wrap="none" rtlCol="0">
            <a:spAutoFit/>
          </a:bodyPr>
          <a:lstStyle/>
          <a:p>
            <a:pPr algn="ctr"/>
            <a:r>
              <a:rPr lang="en-JP" sz="1200" dirty="0">
                <a:latin typeface="Arial" panose="020B0604020202020204" pitchFamily="34" charset="0"/>
                <a:cs typeface="Arial" panose="020B0604020202020204" pitchFamily="34" charset="0"/>
              </a:rPr>
              <a:t>LDE225</a:t>
            </a:r>
          </a:p>
        </p:txBody>
      </p:sp>
      <p:sp>
        <p:nvSpPr>
          <p:cNvPr id="86" name="TextBox 85">
            <a:extLst>
              <a:ext uri="{FF2B5EF4-FFF2-40B4-BE49-F238E27FC236}">
                <a16:creationId xmlns:a16="http://schemas.microsoft.com/office/drawing/2014/main" id="{0C1D4F48-2743-6998-0922-5FB7513CB0EA}"/>
              </a:ext>
            </a:extLst>
          </p:cNvPr>
          <p:cNvSpPr txBox="1"/>
          <p:nvPr/>
        </p:nvSpPr>
        <p:spPr>
          <a:xfrm>
            <a:off x="11524218" y="9525557"/>
            <a:ext cx="500458" cy="276999"/>
          </a:xfrm>
          <a:prstGeom prst="rect">
            <a:avLst/>
          </a:prstGeom>
          <a:noFill/>
        </p:spPr>
        <p:txBody>
          <a:bodyPr wrap="none" rtlCol="0">
            <a:spAutoFit/>
          </a:bodyPr>
          <a:lstStyle/>
          <a:p>
            <a:pPr algn="ctr"/>
            <a:r>
              <a:rPr lang="en-JP" sz="1200" dirty="0">
                <a:latin typeface="Arial" panose="020B0604020202020204" pitchFamily="34" charset="0"/>
                <a:cs typeface="Arial" panose="020B0604020202020204" pitchFamily="34" charset="0"/>
              </a:rPr>
              <a:t>PBS</a:t>
            </a:r>
          </a:p>
        </p:txBody>
      </p:sp>
      <p:sp>
        <p:nvSpPr>
          <p:cNvPr id="87" name="TextBox 86">
            <a:extLst>
              <a:ext uri="{FF2B5EF4-FFF2-40B4-BE49-F238E27FC236}">
                <a16:creationId xmlns:a16="http://schemas.microsoft.com/office/drawing/2014/main" id="{C6BA8A6F-951B-A1C6-7FF8-BBB7D004EAF8}"/>
              </a:ext>
            </a:extLst>
          </p:cNvPr>
          <p:cNvSpPr txBox="1"/>
          <p:nvPr/>
        </p:nvSpPr>
        <p:spPr>
          <a:xfrm>
            <a:off x="11915701" y="9525556"/>
            <a:ext cx="747320" cy="276999"/>
          </a:xfrm>
          <a:prstGeom prst="rect">
            <a:avLst/>
          </a:prstGeom>
          <a:noFill/>
        </p:spPr>
        <p:txBody>
          <a:bodyPr wrap="none" rtlCol="0">
            <a:spAutoFit/>
          </a:bodyPr>
          <a:lstStyle/>
          <a:p>
            <a:pPr algn="ctr"/>
            <a:r>
              <a:rPr lang="en-JP" sz="1200" dirty="0">
                <a:latin typeface="Arial" panose="020B0604020202020204" pitchFamily="34" charset="0"/>
                <a:cs typeface="Arial" panose="020B0604020202020204" pitchFamily="34" charset="0"/>
              </a:rPr>
              <a:t>LDE225</a:t>
            </a:r>
          </a:p>
        </p:txBody>
      </p:sp>
      <p:sp>
        <p:nvSpPr>
          <p:cNvPr id="88" name="TextBox 87">
            <a:extLst>
              <a:ext uri="{FF2B5EF4-FFF2-40B4-BE49-F238E27FC236}">
                <a16:creationId xmlns:a16="http://schemas.microsoft.com/office/drawing/2014/main" id="{F5652F99-3B24-4F36-6D85-D0671AC1ED52}"/>
              </a:ext>
            </a:extLst>
          </p:cNvPr>
          <p:cNvSpPr txBox="1"/>
          <p:nvPr/>
        </p:nvSpPr>
        <p:spPr>
          <a:xfrm>
            <a:off x="121941" y="5557769"/>
            <a:ext cx="497252" cy="707886"/>
          </a:xfrm>
          <a:prstGeom prst="rect">
            <a:avLst/>
          </a:prstGeom>
          <a:noFill/>
        </p:spPr>
        <p:txBody>
          <a:bodyPr wrap="none" rtlCol="0">
            <a:spAutoFit/>
          </a:bodyPr>
          <a:lstStyle/>
          <a:p>
            <a:r>
              <a:rPr lang="en-US" b="1" dirty="0">
                <a:latin typeface="Arial" panose="020B0604020202020204" pitchFamily="34" charset="0"/>
                <a:cs typeface="Arial" panose="020B0604020202020204" pitchFamily="34" charset="0"/>
              </a:rPr>
              <a:t>d</a:t>
            </a:r>
          </a:p>
        </p:txBody>
      </p:sp>
      <p:sp>
        <p:nvSpPr>
          <p:cNvPr id="89" name="TextBox 88">
            <a:extLst>
              <a:ext uri="{FF2B5EF4-FFF2-40B4-BE49-F238E27FC236}">
                <a16:creationId xmlns:a16="http://schemas.microsoft.com/office/drawing/2014/main" id="{0A862FD7-DD6E-5B8B-45F7-D3E743D0BAA4}"/>
              </a:ext>
            </a:extLst>
          </p:cNvPr>
          <p:cNvSpPr txBox="1"/>
          <p:nvPr/>
        </p:nvSpPr>
        <p:spPr>
          <a:xfrm>
            <a:off x="147011" y="603150"/>
            <a:ext cx="497252" cy="707886"/>
          </a:xfrm>
          <a:prstGeom prst="rect">
            <a:avLst/>
          </a:prstGeom>
          <a:noFill/>
        </p:spPr>
        <p:txBody>
          <a:bodyPr wrap="square" rtlCol="0">
            <a:spAutoFit/>
          </a:bodyPr>
          <a:lstStyle/>
          <a:p>
            <a:r>
              <a:rPr lang="en-US" b="1" dirty="0">
                <a:latin typeface="Arial" panose="020B0604020202020204" pitchFamily="34" charset="0"/>
                <a:cs typeface="Arial" panose="020B0604020202020204" pitchFamily="34" charset="0"/>
              </a:rPr>
              <a:t>a</a:t>
            </a:r>
          </a:p>
        </p:txBody>
      </p:sp>
      <p:sp>
        <p:nvSpPr>
          <p:cNvPr id="90" name="TextBox 89">
            <a:extLst>
              <a:ext uri="{FF2B5EF4-FFF2-40B4-BE49-F238E27FC236}">
                <a16:creationId xmlns:a16="http://schemas.microsoft.com/office/drawing/2014/main" id="{1AF5EC37-28D0-E13F-49E8-F0D584B08374}"/>
              </a:ext>
            </a:extLst>
          </p:cNvPr>
          <p:cNvSpPr txBox="1"/>
          <p:nvPr/>
        </p:nvSpPr>
        <p:spPr>
          <a:xfrm>
            <a:off x="121941" y="9950895"/>
            <a:ext cx="470000" cy="707886"/>
          </a:xfrm>
          <a:prstGeom prst="rect">
            <a:avLst/>
          </a:prstGeom>
          <a:noFill/>
        </p:spPr>
        <p:txBody>
          <a:bodyPr wrap="none" rtlCol="0">
            <a:spAutoFit/>
          </a:bodyPr>
          <a:lstStyle/>
          <a:p>
            <a:r>
              <a:rPr lang="en-US" b="1" dirty="0">
                <a:latin typeface="Arial" panose="020B0604020202020204" pitchFamily="34" charset="0"/>
                <a:cs typeface="Arial" panose="020B0604020202020204" pitchFamily="34" charset="0"/>
              </a:rPr>
              <a:t>e</a:t>
            </a:r>
          </a:p>
        </p:txBody>
      </p:sp>
      <p:pic>
        <p:nvPicPr>
          <p:cNvPr id="116" name="図 7" descr="グリーン, ゾウ, 立つ が含まれている画像&#10;&#10;AI によって生成されたコンテンツは間違っている可能性があります。">
            <a:extLst>
              <a:ext uri="{FF2B5EF4-FFF2-40B4-BE49-F238E27FC236}">
                <a16:creationId xmlns:a16="http://schemas.microsoft.com/office/drawing/2014/main" id="{CBCC4BB2-CCAC-4E11-B5CA-A7B9544FEF7D}"/>
              </a:ext>
            </a:extLst>
          </p:cNvPr>
          <p:cNvPicPr>
            <a:picLocks noChangeAspect="1"/>
          </p:cNvPicPr>
          <p:nvPr/>
        </p:nvPicPr>
        <p:blipFill>
          <a:blip r:embed="rId12"/>
          <a:srcRect l="46282" t="57753" r="16693" b="5222"/>
          <a:stretch/>
        </p:blipFill>
        <p:spPr>
          <a:xfrm flipH="1">
            <a:off x="5673885" y="1636228"/>
            <a:ext cx="2496406" cy="2496406"/>
          </a:xfrm>
          <a:prstGeom prst="rect">
            <a:avLst/>
          </a:prstGeom>
        </p:spPr>
      </p:pic>
      <p:pic>
        <p:nvPicPr>
          <p:cNvPr id="117" name="図 5" descr="人の足&#10;&#10;AI によって生成されたコンテンツは間違っている可能性があります。">
            <a:extLst>
              <a:ext uri="{FF2B5EF4-FFF2-40B4-BE49-F238E27FC236}">
                <a16:creationId xmlns:a16="http://schemas.microsoft.com/office/drawing/2014/main" id="{82823CE0-0C94-4F17-B27E-053CC1EB1116}"/>
              </a:ext>
            </a:extLst>
          </p:cNvPr>
          <p:cNvPicPr>
            <a:picLocks noChangeAspect="1"/>
          </p:cNvPicPr>
          <p:nvPr/>
        </p:nvPicPr>
        <p:blipFill>
          <a:blip r:embed="rId13"/>
          <a:srcRect l="46519" t="59810" r="16456" b="3165"/>
          <a:stretch/>
        </p:blipFill>
        <p:spPr>
          <a:xfrm flipH="1">
            <a:off x="3143178" y="1636228"/>
            <a:ext cx="2496407" cy="2496406"/>
          </a:xfrm>
          <a:prstGeom prst="rect">
            <a:avLst/>
          </a:prstGeom>
        </p:spPr>
      </p:pic>
      <p:sp>
        <p:nvSpPr>
          <p:cNvPr id="118" name="TextBox 5">
            <a:extLst>
              <a:ext uri="{FF2B5EF4-FFF2-40B4-BE49-F238E27FC236}">
                <a16:creationId xmlns:a16="http://schemas.microsoft.com/office/drawing/2014/main" id="{D09D301E-85A0-4E74-9F08-A9A822EAB33B}"/>
              </a:ext>
            </a:extLst>
          </p:cNvPr>
          <p:cNvSpPr txBox="1"/>
          <p:nvPr/>
        </p:nvSpPr>
        <p:spPr>
          <a:xfrm>
            <a:off x="575564" y="4135260"/>
            <a:ext cx="3313528" cy="369332"/>
          </a:xfrm>
          <a:prstGeom prst="rect">
            <a:avLst/>
          </a:prstGeom>
          <a:solidFill>
            <a:sysClr val="windowText" lastClr="000000">
              <a:alpha val="40000"/>
            </a:sysClr>
          </a:solidFill>
          <a:ln>
            <a:noFill/>
          </a:ln>
          <a:effectLst/>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800" b="1" i="1" u="none" strike="noStrike" kern="0" cap="none" spc="0" normalizeH="0" baseline="0" noProof="0" dirty="0" err="1">
                <a:ln>
                  <a:noFill/>
                </a:ln>
                <a:solidFill>
                  <a:srgbClr val="00FA00"/>
                </a:solidFill>
                <a:effectLst/>
                <a:uLnTx/>
                <a:uFillTx/>
                <a:latin typeface="Arial"/>
                <a:ea typeface="游ゴシック" panose="020B0400000000000000" pitchFamily="34" charset="-128"/>
                <a:cs typeface="Arial"/>
              </a:rPr>
              <a:t>Smo</a:t>
            </a:r>
            <a:r>
              <a:rPr kumimoji="0" lang="en-US" altLang="ja-JP" sz="1800" b="1" i="0" u="none" strike="noStrike" kern="0" cap="none" spc="0" normalizeH="0" baseline="0" noProof="0" dirty="0">
                <a:ln>
                  <a:noFill/>
                </a:ln>
                <a:solidFill>
                  <a:prstClr val="white"/>
                </a:solidFill>
                <a:effectLst/>
                <a:uLnTx/>
                <a:uFillTx/>
                <a:latin typeface="Arial"/>
                <a:ea typeface="游ゴシック" panose="020B0400000000000000" pitchFamily="34" charset="-128"/>
                <a:cs typeface="Arial"/>
              </a:rPr>
              <a:t>/</a:t>
            </a:r>
            <a:r>
              <a:rPr kumimoji="0" lang="en-US" sz="1800" b="1" i="0" u="none" strike="noStrike" kern="0" cap="none" spc="0" normalizeH="0" baseline="0" noProof="0" dirty="0">
                <a:ln>
                  <a:noFill/>
                </a:ln>
                <a:solidFill>
                  <a:srgbClr val="FF0000"/>
                </a:solidFill>
                <a:effectLst/>
                <a:uLnTx/>
                <a:uFillTx/>
                <a:latin typeface="Arial"/>
                <a:cs typeface="Arial"/>
              </a:rPr>
              <a:t>PTHrP</a:t>
            </a:r>
            <a:r>
              <a:rPr kumimoji="0" lang="en-US" sz="1800" b="1" i="0" u="none" strike="noStrike" kern="0" cap="none" spc="0" normalizeH="0" baseline="30000" noProof="0" dirty="0">
                <a:ln>
                  <a:noFill/>
                </a:ln>
                <a:solidFill>
                  <a:srgbClr val="FF0000"/>
                </a:solidFill>
                <a:effectLst/>
                <a:uLnTx/>
                <a:uFillTx/>
                <a:latin typeface="Arial"/>
                <a:cs typeface="Arial"/>
              </a:rPr>
              <a:t>CE</a:t>
            </a:r>
            <a:r>
              <a:rPr kumimoji="0" lang="en-US" sz="1800" b="1" i="0" u="none" strike="noStrike" kern="0" cap="none" spc="0" normalizeH="0" baseline="0" noProof="0" dirty="0">
                <a:ln>
                  <a:noFill/>
                </a:ln>
                <a:solidFill>
                  <a:srgbClr val="FF0000"/>
                </a:solidFill>
                <a:effectLst/>
                <a:uLnTx/>
                <a:uFillTx/>
                <a:latin typeface="Arial"/>
                <a:cs typeface="Arial"/>
              </a:rPr>
              <a:t>-P3</a:t>
            </a:r>
            <a:r>
              <a:rPr kumimoji="0" lang="en-US" altLang="ja-JP" sz="1800" b="1" i="0" u="none" strike="noStrike" kern="0" cap="none" spc="0" normalizeH="0" baseline="0" noProof="0" dirty="0">
                <a:ln>
                  <a:noFill/>
                </a:ln>
                <a:solidFill>
                  <a:prstClr val="white"/>
                </a:solidFill>
                <a:effectLst/>
                <a:uLnTx/>
                <a:uFillTx/>
                <a:latin typeface="Arial"/>
                <a:ea typeface="游ゴシック" panose="020B0400000000000000" pitchFamily="34" charset="-128"/>
                <a:cs typeface="Arial"/>
              </a:rPr>
              <a:t>/DAPI/DIC</a:t>
            </a:r>
            <a:endParaRPr kumimoji="0" lang="en-US" sz="1800" b="1" i="0" u="none" strike="noStrike" kern="0" cap="none" spc="0" normalizeH="0" baseline="0" noProof="0" dirty="0">
              <a:ln>
                <a:noFill/>
              </a:ln>
              <a:solidFill>
                <a:prstClr val="white">
                  <a:lumMod val="95000"/>
                </a:prstClr>
              </a:solidFill>
              <a:effectLst/>
              <a:uLnTx/>
              <a:uFillTx/>
              <a:latin typeface="Arial"/>
              <a:cs typeface="Arial"/>
            </a:endParaRPr>
          </a:p>
        </p:txBody>
      </p:sp>
      <p:sp>
        <p:nvSpPr>
          <p:cNvPr id="119" name="TextBox 149">
            <a:extLst>
              <a:ext uri="{FF2B5EF4-FFF2-40B4-BE49-F238E27FC236}">
                <a16:creationId xmlns:a16="http://schemas.microsoft.com/office/drawing/2014/main" id="{E1A4C99E-25C6-4B5F-9881-BFEE88D373E8}"/>
              </a:ext>
            </a:extLst>
          </p:cNvPr>
          <p:cNvSpPr txBox="1"/>
          <p:nvPr/>
        </p:nvSpPr>
        <p:spPr>
          <a:xfrm rot="16200000">
            <a:off x="-147499" y="1777774"/>
            <a:ext cx="1078015" cy="291723"/>
          </a:xfrm>
          <a:prstGeom prst="rect">
            <a:avLst/>
          </a:prstGeom>
          <a:noFill/>
          <a:ln>
            <a:noFill/>
          </a:ln>
        </p:spPr>
        <p:txBody>
          <a:bodyPr wrap="squar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Arial"/>
                <a:cs typeface="Arial"/>
              </a:rPr>
              <a:t>Tam P3</a:t>
            </a:r>
            <a:endParaRPr kumimoji="0" lang="en-US" sz="1800" b="0" i="0" u="none" strike="noStrike" kern="0" cap="none" spc="0" normalizeH="0" baseline="30000" noProof="0" dirty="0">
              <a:ln>
                <a:noFill/>
              </a:ln>
              <a:solidFill>
                <a:prstClr val="black"/>
              </a:solidFill>
              <a:effectLst/>
              <a:uLnTx/>
              <a:uFillTx/>
              <a:latin typeface="Arial"/>
              <a:cs typeface="Arial"/>
            </a:endParaRPr>
          </a:p>
        </p:txBody>
      </p:sp>
      <p:cxnSp>
        <p:nvCxnSpPr>
          <p:cNvPr id="120" name="Straight Arrow Connector 40">
            <a:extLst>
              <a:ext uri="{FF2B5EF4-FFF2-40B4-BE49-F238E27FC236}">
                <a16:creationId xmlns:a16="http://schemas.microsoft.com/office/drawing/2014/main" id="{1BF089A3-E94C-43F7-96BE-DE6BD087D13D}"/>
              </a:ext>
            </a:extLst>
          </p:cNvPr>
          <p:cNvCxnSpPr>
            <a:cxnSpLocks/>
          </p:cNvCxnSpPr>
          <p:nvPr/>
        </p:nvCxnSpPr>
        <p:spPr>
          <a:xfrm>
            <a:off x="419339" y="2373152"/>
            <a:ext cx="0" cy="1273505"/>
          </a:xfrm>
          <a:prstGeom prst="straightConnector1">
            <a:avLst/>
          </a:prstGeom>
          <a:noFill/>
          <a:ln w="31750" cap="flat" cmpd="sng" algn="ctr">
            <a:solidFill>
              <a:sysClr val="windowText" lastClr="000000"/>
            </a:solidFill>
            <a:prstDash val="solid"/>
            <a:miter lim="800000"/>
            <a:tailEnd type="triangle" w="lg" len="lg"/>
          </a:ln>
          <a:effectLst/>
        </p:spPr>
      </p:cxnSp>
      <p:sp>
        <p:nvSpPr>
          <p:cNvPr id="121" name="TextBox 149">
            <a:extLst>
              <a:ext uri="{FF2B5EF4-FFF2-40B4-BE49-F238E27FC236}">
                <a16:creationId xmlns:a16="http://schemas.microsoft.com/office/drawing/2014/main" id="{83CE8B93-3D9C-4ED0-A15B-DD23E37D743B}"/>
              </a:ext>
            </a:extLst>
          </p:cNvPr>
          <p:cNvSpPr txBox="1"/>
          <p:nvPr/>
        </p:nvSpPr>
        <p:spPr>
          <a:xfrm rot="16200000">
            <a:off x="-13489" y="3533378"/>
            <a:ext cx="834306" cy="400110"/>
          </a:xfrm>
          <a:prstGeom prst="rect">
            <a:avLst/>
          </a:prstGeom>
          <a:noFill/>
          <a:ln>
            <a:noFill/>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prstClr val="black"/>
                </a:solidFill>
                <a:effectLst/>
                <a:uLnTx/>
                <a:uFillTx/>
                <a:latin typeface="Arial"/>
                <a:cs typeface="Arial"/>
              </a:rPr>
              <a:t>P8</a:t>
            </a:r>
          </a:p>
        </p:txBody>
      </p:sp>
      <p:sp>
        <p:nvSpPr>
          <p:cNvPr id="122" name="TextBox 11">
            <a:extLst>
              <a:ext uri="{FF2B5EF4-FFF2-40B4-BE49-F238E27FC236}">
                <a16:creationId xmlns:a16="http://schemas.microsoft.com/office/drawing/2014/main" id="{AE19E884-FCE9-4A69-8D8A-E449889E54F9}"/>
              </a:ext>
            </a:extLst>
          </p:cNvPr>
          <p:cNvSpPr txBox="1"/>
          <p:nvPr/>
        </p:nvSpPr>
        <p:spPr>
          <a:xfrm>
            <a:off x="3109832" y="1289561"/>
            <a:ext cx="5061411" cy="316034"/>
          </a:xfrm>
          <a:prstGeom prst="rect">
            <a:avLst/>
          </a:prstGeom>
          <a:noFill/>
          <a:ln>
            <a:solidFill>
              <a:sysClr val="windowText" lastClr="000000"/>
            </a:solidFill>
          </a:ln>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1" u="none" strike="noStrike" kern="0" cap="none" spc="0" normalizeH="0" baseline="0" noProof="0" dirty="0">
                <a:ln>
                  <a:noFill/>
                </a:ln>
                <a:solidFill>
                  <a:prstClr val="black"/>
                </a:solidFill>
                <a:effectLst/>
                <a:uLnTx/>
                <a:uFillTx/>
                <a:latin typeface="Arial"/>
                <a:cs typeface="Arial"/>
              </a:rPr>
              <a:t>DF-Ptch1 </a:t>
            </a:r>
            <a:r>
              <a:rPr kumimoji="0" lang="en-US" sz="2000" b="0" i="1" u="none" strike="noStrike" kern="0" cap="none" spc="0" normalizeH="0" baseline="0" noProof="0" dirty="0" err="1">
                <a:ln>
                  <a:noFill/>
                </a:ln>
                <a:solidFill>
                  <a:prstClr val="black"/>
                </a:solidFill>
                <a:effectLst/>
                <a:uLnTx/>
                <a:uFillTx/>
                <a:latin typeface="Arial"/>
                <a:cs typeface="Arial"/>
              </a:rPr>
              <a:t>cHet</a:t>
            </a:r>
            <a:endParaRPr kumimoji="0" lang="en-US" sz="2000" b="0" i="0" u="none" strike="noStrike" kern="0" cap="none" spc="0" normalizeH="0" baseline="30000" noProof="0" dirty="0">
              <a:ln>
                <a:noFill/>
              </a:ln>
              <a:solidFill>
                <a:prstClr val="black"/>
              </a:solidFill>
              <a:effectLst/>
              <a:uLnTx/>
              <a:uFillTx/>
              <a:latin typeface="Arial"/>
              <a:cs typeface="Arial"/>
            </a:endParaRPr>
          </a:p>
        </p:txBody>
      </p:sp>
      <p:sp>
        <p:nvSpPr>
          <p:cNvPr id="123" name="TextBox 11">
            <a:extLst>
              <a:ext uri="{FF2B5EF4-FFF2-40B4-BE49-F238E27FC236}">
                <a16:creationId xmlns:a16="http://schemas.microsoft.com/office/drawing/2014/main" id="{9300B29F-ABBF-41E1-9394-07674AF7F455}"/>
              </a:ext>
            </a:extLst>
          </p:cNvPr>
          <p:cNvSpPr txBox="1"/>
          <p:nvPr/>
        </p:nvSpPr>
        <p:spPr>
          <a:xfrm>
            <a:off x="573467" y="1289561"/>
            <a:ext cx="2536366" cy="316034"/>
          </a:xfrm>
          <a:prstGeom prst="rect">
            <a:avLst/>
          </a:prstGeom>
          <a:noFill/>
          <a:ln>
            <a:solidFill>
              <a:sysClr val="windowText" lastClr="000000"/>
            </a:solidFill>
          </a:ln>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1" u="none" strike="noStrike" kern="0" cap="none" spc="0" normalizeH="0" baseline="0" noProof="0" dirty="0">
                <a:ln>
                  <a:noFill/>
                </a:ln>
                <a:solidFill>
                  <a:prstClr val="black"/>
                </a:solidFill>
                <a:effectLst/>
                <a:uLnTx/>
                <a:uFillTx/>
                <a:latin typeface="Arial"/>
                <a:cs typeface="Arial"/>
              </a:rPr>
              <a:t>Control</a:t>
            </a:r>
            <a:endParaRPr kumimoji="0" lang="en-US" sz="2000" b="0" i="0" u="none" strike="noStrike" kern="0" cap="none" spc="0" normalizeH="0" baseline="30000" noProof="0" dirty="0">
              <a:ln>
                <a:noFill/>
              </a:ln>
              <a:solidFill>
                <a:prstClr val="black"/>
              </a:solidFill>
              <a:effectLst/>
              <a:uLnTx/>
              <a:uFillTx/>
              <a:latin typeface="Arial"/>
              <a:cs typeface="Arial"/>
            </a:endParaRPr>
          </a:p>
        </p:txBody>
      </p:sp>
      <p:sp>
        <p:nvSpPr>
          <p:cNvPr id="124" name="テキスト ボックス 4">
            <a:extLst>
              <a:ext uri="{FF2B5EF4-FFF2-40B4-BE49-F238E27FC236}">
                <a16:creationId xmlns:a16="http://schemas.microsoft.com/office/drawing/2014/main" id="{2CAABF41-E30B-4A72-A977-48F1EACA2485}"/>
              </a:ext>
            </a:extLst>
          </p:cNvPr>
          <p:cNvSpPr txBox="1"/>
          <p:nvPr/>
        </p:nvSpPr>
        <p:spPr>
          <a:xfrm>
            <a:off x="573466" y="1016050"/>
            <a:ext cx="2536367" cy="25525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en-US" altLang="ja-JP" sz="1500" b="0" i="1" u="none" strike="noStrike" kern="0" cap="none" spc="0" normalizeH="0" baseline="0" noProof="0" dirty="0">
                <a:ln>
                  <a:noFill/>
                </a:ln>
                <a:solidFill>
                  <a:prstClr val="black"/>
                </a:solidFill>
                <a:effectLst/>
                <a:uLnTx/>
                <a:uFillTx/>
                <a:latin typeface="Arial" charset="0"/>
                <a:ea typeface="Arial" charset="0"/>
                <a:cs typeface="Arial" charset="0"/>
              </a:rPr>
              <a:t>Ptch1</a:t>
            </a:r>
            <a:r>
              <a:rPr kumimoji="1" lang="en-US" altLang="ja-JP" sz="1500" b="0" i="1" u="none" strike="noStrike" kern="0" cap="none" spc="0" normalizeH="0" baseline="30000" noProof="0" dirty="0">
                <a:ln>
                  <a:noFill/>
                </a:ln>
                <a:solidFill>
                  <a:prstClr val="black"/>
                </a:solidFill>
                <a:effectLst/>
                <a:uLnTx/>
                <a:uFillTx/>
                <a:latin typeface="Arial" charset="0"/>
                <a:ea typeface="Arial" charset="0"/>
                <a:cs typeface="Arial" charset="0"/>
              </a:rPr>
              <a:t>fl/</a:t>
            </a:r>
            <a:r>
              <a:rPr kumimoji="1" lang="en-US" altLang="ja-JP" sz="1500" b="0" i="1" u="none" strike="noStrike" kern="0" cap="none" spc="0" normalizeH="0" baseline="30000" noProof="0" dirty="0" err="1">
                <a:ln>
                  <a:noFill/>
                </a:ln>
                <a:solidFill>
                  <a:prstClr val="black"/>
                </a:solidFill>
                <a:effectLst/>
                <a:uLnTx/>
                <a:uFillTx/>
                <a:latin typeface="Arial" charset="0"/>
                <a:ea typeface="Arial" charset="0"/>
                <a:cs typeface="Arial" charset="0"/>
              </a:rPr>
              <a:t>fl</a:t>
            </a:r>
            <a:r>
              <a:rPr kumimoji="1" lang="en-US" altLang="ja-JP" sz="1500" b="0" i="1" u="none" strike="noStrike" kern="0" cap="none" spc="0" normalizeH="0" baseline="0" noProof="0" dirty="0">
                <a:ln>
                  <a:noFill/>
                </a:ln>
                <a:solidFill>
                  <a:prstClr val="black"/>
                </a:solidFill>
                <a:effectLst/>
                <a:uLnTx/>
                <a:uFillTx/>
                <a:latin typeface="Arial" charset="0"/>
                <a:ea typeface="Arial" charset="0"/>
                <a:cs typeface="Arial" charset="0"/>
              </a:rPr>
              <a:t>;</a:t>
            </a:r>
            <a:r>
              <a:rPr kumimoji="1" lang="en-US" altLang="ja-JP" sz="1500" b="0" i="1" u="none" strike="noStrike" kern="0" cap="none" spc="0" normalizeH="0" baseline="30000" noProof="0" dirty="0">
                <a:ln>
                  <a:noFill/>
                </a:ln>
                <a:solidFill>
                  <a:prstClr val="black"/>
                </a:solidFill>
                <a:effectLst/>
                <a:uLnTx/>
                <a:uFillTx/>
                <a:latin typeface="Arial" charset="0"/>
                <a:ea typeface="Arial" charset="0"/>
                <a:cs typeface="Arial" charset="0"/>
              </a:rPr>
              <a:t> </a:t>
            </a:r>
            <a:r>
              <a:rPr kumimoji="1" lang="en-US" altLang="ja-JP" sz="1500" b="0" i="1" u="none" strike="noStrike" kern="0" cap="none" spc="0" normalizeH="0" baseline="0" noProof="0" dirty="0">
                <a:ln>
                  <a:noFill/>
                </a:ln>
                <a:solidFill>
                  <a:prstClr val="black"/>
                </a:solidFill>
                <a:effectLst/>
                <a:uLnTx/>
                <a:uFillTx/>
                <a:latin typeface="Arial" charset="0"/>
                <a:ea typeface="Arial" charset="0"/>
                <a:cs typeface="Arial" charset="0"/>
              </a:rPr>
              <a:t>R26R</a:t>
            </a:r>
            <a:r>
              <a:rPr kumimoji="1" lang="en-US" altLang="ja-JP" sz="1500" b="0" i="1" u="none" strike="noStrike" kern="0" cap="none" spc="0" normalizeH="0" baseline="30000" noProof="0" dirty="0">
                <a:ln>
                  <a:noFill/>
                </a:ln>
                <a:solidFill>
                  <a:prstClr val="black"/>
                </a:solidFill>
                <a:effectLst/>
                <a:uLnTx/>
                <a:uFillTx/>
                <a:latin typeface="Arial" charset="0"/>
                <a:ea typeface="Arial" charset="0"/>
                <a:cs typeface="Arial" charset="0"/>
              </a:rPr>
              <a:t>tdTomato</a:t>
            </a:r>
            <a:endParaRPr kumimoji="1" lang="ja-JP" altLang="en-US" sz="1500" b="0" i="1" u="none" strike="noStrike" kern="0" cap="none" spc="0" normalizeH="0" baseline="30000" noProof="0" dirty="0">
              <a:ln>
                <a:noFill/>
              </a:ln>
              <a:solidFill>
                <a:prstClr val="black"/>
              </a:solidFill>
              <a:effectLst/>
              <a:uLnTx/>
              <a:uFillTx/>
              <a:latin typeface="Arial" charset="0"/>
              <a:ea typeface="Arial" charset="0"/>
              <a:cs typeface="Arial" charset="0"/>
            </a:endParaRPr>
          </a:p>
        </p:txBody>
      </p:sp>
      <p:sp>
        <p:nvSpPr>
          <p:cNvPr id="125" name="テキスト ボックス 4">
            <a:extLst>
              <a:ext uri="{FF2B5EF4-FFF2-40B4-BE49-F238E27FC236}">
                <a16:creationId xmlns:a16="http://schemas.microsoft.com/office/drawing/2014/main" id="{DA25286E-5D4D-49D2-94B5-C2B901CCD523}"/>
              </a:ext>
            </a:extLst>
          </p:cNvPr>
          <p:cNvSpPr txBox="1"/>
          <p:nvPr/>
        </p:nvSpPr>
        <p:spPr>
          <a:xfrm>
            <a:off x="3108880" y="1016050"/>
            <a:ext cx="5061411" cy="25525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en-US" altLang="ja-JP" sz="1500" b="0" i="1" u="none" strike="noStrike" kern="0" cap="none" spc="0" normalizeH="0" baseline="0" noProof="0" dirty="0" err="1">
                <a:ln>
                  <a:noFill/>
                </a:ln>
                <a:solidFill>
                  <a:prstClr val="black"/>
                </a:solidFill>
                <a:effectLst/>
                <a:uLnTx/>
                <a:uFillTx/>
                <a:latin typeface="Arial" charset="0"/>
                <a:ea typeface="Arial" charset="0"/>
                <a:cs typeface="Arial" charset="0"/>
              </a:rPr>
              <a:t>Pthrp-creER</a:t>
            </a:r>
            <a:r>
              <a:rPr kumimoji="1" lang="en-US" altLang="ja-JP" sz="1500" b="0" i="1" u="none" strike="noStrike" kern="0" cap="none" spc="0" normalizeH="0" baseline="0" noProof="0" dirty="0">
                <a:ln>
                  <a:noFill/>
                </a:ln>
                <a:solidFill>
                  <a:prstClr val="black"/>
                </a:solidFill>
                <a:effectLst/>
                <a:uLnTx/>
                <a:uFillTx/>
                <a:latin typeface="Arial" charset="0"/>
                <a:ea typeface="Arial" charset="0"/>
                <a:cs typeface="Arial" charset="0"/>
              </a:rPr>
              <a:t>; Ptch1</a:t>
            </a:r>
            <a:r>
              <a:rPr kumimoji="1" lang="en-US" altLang="ja-JP" sz="1500" b="0" i="1" u="none" strike="noStrike" kern="0" cap="none" spc="0" normalizeH="0" baseline="30000" noProof="0" dirty="0">
                <a:ln>
                  <a:noFill/>
                </a:ln>
                <a:solidFill>
                  <a:prstClr val="black"/>
                </a:solidFill>
                <a:effectLst/>
                <a:uLnTx/>
                <a:uFillTx/>
                <a:latin typeface="Arial" charset="0"/>
                <a:ea typeface="Arial" charset="0"/>
                <a:cs typeface="Arial" charset="0"/>
              </a:rPr>
              <a:t>fl/+</a:t>
            </a:r>
            <a:r>
              <a:rPr kumimoji="1" lang="en-US" altLang="ja-JP" sz="1500" b="0" i="1" u="none" strike="noStrike" kern="0" cap="none" spc="0" normalizeH="0" baseline="0" noProof="0" dirty="0">
                <a:ln>
                  <a:noFill/>
                </a:ln>
                <a:solidFill>
                  <a:prstClr val="black"/>
                </a:solidFill>
                <a:effectLst/>
                <a:uLnTx/>
                <a:uFillTx/>
                <a:latin typeface="Arial" charset="0"/>
                <a:ea typeface="Arial" charset="0"/>
                <a:cs typeface="Arial" charset="0"/>
              </a:rPr>
              <a:t>;</a:t>
            </a:r>
            <a:r>
              <a:rPr kumimoji="1" lang="en-US" altLang="ja-JP" sz="1500" b="0" i="1" u="none" strike="noStrike" kern="0" cap="none" spc="0" normalizeH="0" baseline="30000" noProof="0" dirty="0">
                <a:ln>
                  <a:noFill/>
                </a:ln>
                <a:solidFill>
                  <a:prstClr val="black"/>
                </a:solidFill>
                <a:effectLst/>
                <a:uLnTx/>
                <a:uFillTx/>
                <a:latin typeface="Arial" charset="0"/>
                <a:ea typeface="Arial" charset="0"/>
                <a:cs typeface="Arial" charset="0"/>
              </a:rPr>
              <a:t> </a:t>
            </a:r>
            <a:r>
              <a:rPr kumimoji="1" lang="en-US" altLang="ja-JP" sz="1500" b="0" i="1" u="none" strike="noStrike" kern="0" cap="none" spc="0" normalizeH="0" baseline="0" noProof="0" dirty="0">
                <a:ln>
                  <a:noFill/>
                </a:ln>
                <a:solidFill>
                  <a:prstClr val="black"/>
                </a:solidFill>
                <a:effectLst/>
                <a:uLnTx/>
                <a:uFillTx/>
                <a:latin typeface="Arial" charset="0"/>
                <a:ea typeface="Arial" charset="0"/>
                <a:cs typeface="Arial" charset="0"/>
              </a:rPr>
              <a:t>R26R</a:t>
            </a:r>
            <a:r>
              <a:rPr kumimoji="1" lang="en-US" altLang="ja-JP" sz="1500" b="0" i="1" u="none" strike="noStrike" kern="0" cap="none" spc="0" normalizeH="0" baseline="30000" noProof="0" dirty="0">
                <a:ln>
                  <a:noFill/>
                </a:ln>
                <a:solidFill>
                  <a:prstClr val="black"/>
                </a:solidFill>
                <a:effectLst/>
                <a:uLnTx/>
                <a:uFillTx/>
                <a:latin typeface="Arial" charset="0"/>
                <a:ea typeface="Arial" charset="0"/>
                <a:cs typeface="Arial" charset="0"/>
              </a:rPr>
              <a:t>tdTomato</a:t>
            </a:r>
            <a:endParaRPr kumimoji="1" lang="ja-JP" altLang="en-US" sz="1500" b="0" i="1" u="none" strike="noStrike" kern="0" cap="none" spc="0" normalizeH="0" baseline="30000" noProof="0" dirty="0">
              <a:ln>
                <a:noFill/>
              </a:ln>
              <a:solidFill>
                <a:prstClr val="black"/>
              </a:solidFill>
              <a:effectLst/>
              <a:uLnTx/>
              <a:uFillTx/>
              <a:latin typeface="Arial" charset="0"/>
              <a:ea typeface="Arial" charset="0"/>
              <a:cs typeface="Arial" charset="0"/>
            </a:endParaRPr>
          </a:p>
        </p:txBody>
      </p:sp>
      <p:pic>
        <p:nvPicPr>
          <p:cNvPr id="126" name="図 3" descr="屋外, 動物, グリーン, 座る が含まれている画像&#10;&#10;AI によって生成されたコンテンツは間違っている可能性があります。">
            <a:extLst>
              <a:ext uri="{FF2B5EF4-FFF2-40B4-BE49-F238E27FC236}">
                <a16:creationId xmlns:a16="http://schemas.microsoft.com/office/drawing/2014/main" id="{8CA3E0E9-9F2B-43AD-B80D-19D0EA62432A}"/>
              </a:ext>
            </a:extLst>
          </p:cNvPr>
          <p:cNvPicPr>
            <a:picLocks noChangeAspect="1"/>
          </p:cNvPicPr>
          <p:nvPr/>
        </p:nvPicPr>
        <p:blipFill rotWithShape="1">
          <a:blip r:embed="rId14"/>
          <a:srcRect l="21479" t="52373" r="41495" b="11426"/>
          <a:stretch/>
        </p:blipFill>
        <p:spPr>
          <a:xfrm>
            <a:off x="575814" y="1642985"/>
            <a:ext cx="2546344" cy="2489648"/>
          </a:xfrm>
          <a:prstGeom prst="rect">
            <a:avLst/>
          </a:prstGeom>
        </p:spPr>
      </p:pic>
      <p:cxnSp>
        <p:nvCxnSpPr>
          <p:cNvPr id="130" name="直線コネクタ 586">
            <a:extLst>
              <a:ext uri="{FF2B5EF4-FFF2-40B4-BE49-F238E27FC236}">
                <a16:creationId xmlns:a16="http://schemas.microsoft.com/office/drawing/2014/main" id="{27106F0A-BC40-414A-B30E-E17FCC6BF439}"/>
              </a:ext>
            </a:extLst>
          </p:cNvPr>
          <p:cNvCxnSpPr>
            <a:cxnSpLocks/>
          </p:cNvCxnSpPr>
          <p:nvPr/>
        </p:nvCxnSpPr>
        <p:spPr>
          <a:xfrm>
            <a:off x="2325007" y="3974535"/>
            <a:ext cx="625574" cy="0"/>
          </a:xfrm>
          <a:prstGeom prst="line">
            <a:avLst/>
          </a:prstGeom>
          <a:noFill/>
          <a:ln w="38100" cap="flat" cmpd="sng" algn="ctr">
            <a:solidFill>
              <a:sysClr val="window" lastClr="FFFFFF"/>
            </a:solidFill>
            <a:prstDash val="solid"/>
            <a:miter lim="800000"/>
          </a:ln>
          <a:effectLst/>
        </p:spPr>
      </p:cxnSp>
      <p:cxnSp>
        <p:nvCxnSpPr>
          <p:cNvPr id="131" name="直線コネクタ 586">
            <a:extLst>
              <a:ext uri="{FF2B5EF4-FFF2-40B4-BE49-F238E27FC236}">
                <a16:creationId xmlns:a16="http://schemas.microsoft.com/office/drawing/2014/main" id="{81746A7C-7E25-4D1B-A33E-4D78D1B58033}"/>
              </a:ext>
            </a:extLst>
          </p:cNvPr>
          <p:cNvCxnSpPr>
            <a:cxnSpLocks/>
          </p:cNvCxnSpPr>
          <p:nvPr/>
        </p:nvCxnSpPr>
        <p:spPr>
          <a:xfrm>
            <a:off x="4872156" y="3956072"/>
            <a:ext cx="625574" cy="0"/>
          </a:xfrm>
          <a:prstGeom prst="line">
            <a:avLst/>
          </a:prstGeom>
          <a:noFill/>
          <a:ln w="38100" cap="flat" cmpd="sng" algn="ctr">
            <a:solidFill>
              <a:sysClr val="window" lastClr="FFFFFF"/>
            </a:solidFill>
            <a:prstDash val="solid"/>
            <a:miter lim="800000"/>
          </a:ln>
          <a:effectLst/>
        </p:spPr>
      </p:cxnSp>
      <p:cxnSp>
        <p:nvCxnSpPr>
          <p:cNvPr id="132" name="直線コネクタ 586">
            <a:extLst>
              <a:ext uri="{FF2B5EF4-FFF2-40B4-BE49-F238E27FC236}">
                <a16:creationId xmlns:a16="http://schemas.microsoft.com/office/drawing/2014/main" id="{C034F954-C68C-419C-B651-D8C2DCE84632}"/>
              </a:ext>
            </a:extLst>
          </p:cNvPr>
          <p:cNvCxnSpPr>
            <a:cxnSpLocks/>
          </p:cNvCxnSpPr>
          <p:nvPr/>
        </p:nvCxnSpPr>
        <p:spPr>
          <a:xfrm>
            <a:off x="7400045" y="3948035"/>
            <a:ext cx="625574" cy="0"/>
          </a:xfrm>
          <a:prstGeom prst="line">
            <a:avLst/>
          </a:prstGeom>
          <a:noFill/>
          <a:ln w="38100" cap="flat" cmpd="sng" algn="ctr">
            <a:solidFill>
              <a:sysClr val="window" lastClr="FFFFFF"/>
            </a:solidFill>
            <a:prstDash val="solid"/>
            <a:miter lim="800000"/>
          </a:ln>
          <a:effectLst/>
        </p:spPr>
      </p:cxnSp>
      <p:sp>
        <p:nvSpPr>
          <p:cNvPr id="133" name="TextBox 132">
            <a:extLst>
              <a:ext uri="{FF2B5EF4-FFF2-40B4-BE49-F238E27FC236}">
                <a16:creationId xmlns:a16="http://schemas.microsoft.com/office/drawing/2014/main" id="{0F0B7B57-F7FF-4151-A2E8-1682BF5F55CE}"/>
              </a:ext>
            </a:extLst>
          </p:cNvPr>
          <p:cNvSpPr txBox="1"/>
          <p:nvPr/>
        </p:nvSpPr>
        <p:spPr>
          <a:xfrm>
            <a:off x="3125346" y="1679451"/>
            <a:ext cx="763746" cy="291723"/>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JP" sz="1800" b="0" i="0" u="none" strike="noStrike" kern="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Merged</a:t>
            </a:r>
          </a:p>
        </p:txBody>
      </p:sp>
      <p:sp>
        <p:nvSpPr>
          <p:cNvPr id="134" name="TextBox 133">
            <a:extLst>
              <a:ext uri="{FF2B5EF4-FFF2-40B4-BE49-F238E27FC236}">
                <a16:creationId xmlns:a16="http://schemas.microsoft.com/office/drawing/2014/main" id="{17F3A401-A625-44B0-A81C-0E1EE785FE30}"/>
              </a:ext>
            </a:extLst>
          </p:cNvPr>
          <p:cNvSpPr txBox="1"/>
          <p:nvPr/>
        </p:nvSpPr>
        <p:spPr>
          <a:xfrm>
            <a:off x="5660599" y="1671293"/>
            <a:ext cx="520645" cy="291723"/>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JP" sz="1800" b="0" i="1" u="none" strike="noStrike" kern="0" cap="none" spc="0" normalizeH="0" baseline="0" noProof="0" dirty="0">
                <a:ln>
                  <a:noFill/>
                </a:ln>
                <a:solidFill>
                  <a:srgbClr val="00FA00"/>
                </a:solidFill>
                <a:effectLst/>
                <a:uLnTx/>
                <a:uFillTx/>
                <a:latin typeface="Arial" panose="020B0604020202020204" pitchFamily="34" charset="0"/>
                <a:cs typeface="Arial" panose="020B0604020202020204" pitchFamily="34" charset="0"/>
              </a:rPr>
              <a:t>Smo</a:t>
            </a:r>
          </a:p>
        </p:txBody>
      </p:sp>
      <p:pic>
        <p:nvPicPr>
          <p:cNvPr id="127" name="Picture 126">
            <a:extLst>
              <a:ext uri="{FF2B5EF4-FFF2-40B4-BE49-F238E27FC236}">
                <a16:creationId xmlns:a16="http://schemas.microsoft.com/office/drawing/2014/main" id="{060384B3-961D-4299-ACE6-80173BAC9707}"/>
              </a:ext>
            </a:extLst>
          </p:cNvPr>
          <p:cNvPicPr>
            <a:picLocks noChangeAspect="1"/>
          </p:cNvPicPr>
          <p:nvPr/>
        </p:nvPicPr>
        <p:blipFill rotWithShape="1">
          <a:blip r:embed="rId15"/>
          <a:srcRect t="12809" r="9136" b="21618"/>
          <a:stretch/>
        </p:blipFill>
        <p:spPr>
          <a:xfrm>
            <a:off x="8696981" y="1327740"/>
            <a:ext cx="2236497" cy="2470824"/>
          </a:xfrm>
          <a:prstGeom prst="rect">
            <a:avLst/>
          </a:prstGeom>
        </p:spPr>
      </p:pic>
      <p:sp>
        <p:nvSpPr>
          <p:cNvPr id="128" name="TextBox 127">
            <a:extLst>
              <a:ext uri="{FF2B5EF4-FFF2-40B4-BE49-F238E27FC236}">
                <a16:creationId xmlns:a16="http://schemas.microsoft.com/office/drawing/2014/main" id="{1E5A0EB6-8678-4205-B637-88B6E647EF9A}"/>
              </a:ext>
            </a:extLst>
          </p:cNvPr>
          <p:cNvSpPr txBox="1"/>
          <p:nvPr/>
        </p:nvSpPr>
        <p:spPr>
          <a:xfrm>
            <a:off x="8815584" y="772355"/>
            <a:ext cx="497252" cy="58477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JP" sz="16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JP" sz="1600" b="0" i="0" u="none" strike="noStrike" kern="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a:t>
            </a:r>
          </a:p>
        </p:txBody>
      </p:sp>
      <p:sp>
        <p:nvSpPr>
          <p:cNvPr id="140" name="TextBox 139">
            <a:extLst>
              <a:ext uri="{FF2B5EF4-FFF2-40B4-BE49-F238E27FC236}">
                <a16:creationId xmlns:a16="http://schemas.microsoft.com/office/drawing/2014/main" id="{42C11323-46B9-4786-ABDE-C07A2645FC1D}"/>
              </a:ext>
            </a:extLst>
          </p:cNvPr>
          <p:cNvSpPr txBox="1"/>
          <p:nvPr/>
        </p:nvSpPr>
        <p:spPr>
          <a:xfrm rot="16200000">
            <a:off x="7439100" y="2313889"/>
            <a:ext cx="2122697" cy="707886"/>
          </a:xfrm>
          <a:prstGeom prst="rect">
            <a:avLst/>
          </a:prstGeom>
          <a:noFill/>
        </p:spPr>
        <p:txBody>
          <a:bodyPr wrap="none" rtlCol="0">
            <a:spAutoFit/>
          </a:bodyPr>
          <a:lstStyle/>
          <a:p>
            <a:pPr algn="ctr"/>
            <a:r>
              <a:rPr lang="en-US" sz="2000" i="1" dirty="0" err="1">
                <a:latin typeface="Arial" panose="020B0604020202020204" pitchFamily="34" charset="0"/>
                <a:cs typeface="Arial" panose="020B0604020202020204" pitchFamily="34" charset="0"/>
              </a:rPr>
              <a:t>Smo</a:t>
            </a:r>
            <a:r>
              <a:rPr lang="en-US" sz="2000" dirty="0">
                <a:latin typeface="Arial" panose="020B0604020202020204" pitchFamily="34" charset="0"/>
                <a:cs typeface="Arial" panose="020B0604020202020204" pitchFamily="34" charset="0"/>
              </a:rPr>
              <a:t> mRNA</a:t>
            </a:r>
          </a:p>
          <a:p>
            <a:pPr algn="ctr"/>
            <a:r>
              <a:rPr lang="en-US" sz="2000" dirty="0">
                <a:latin typeface="Arial" panose="020B0604020202020204" pitchFamily="34" charset="0"/>
                <a:cs typeface="Arial" panose="020B0604020202020204" pitchFamily="34" charset="0"/>
              </a:rPr>
              <a:t> in DF cells at P8</a:t>
            </a:r>
          </a:p>
        </p:txBody>
      </p:sp>
      <p:sp>
        <p:nvSpPr>
          <p:cNvPr id="141" name="TextBox 140">
            <a:extLst>
              <a:ext uri="{FF2B5EF4-FFF2-40B4-BE49-F238E27FC236}">
                <a16:creationId xmlns:a16="http://schemas.microsoft.com/office/drawing/2014/main" id="{A6025AE8-7444-4DC2-A87A-6CE69C021068}"/>
              </a:ext>
            </a:extLst>
          </p:cNvPr>
          <p:cNvSpPr txBox="1"/>
          <p:nvPr/>
        </p:nvSpPr>
        <p:spPr>
          <a:xfrm>
            <a:off x="8815584" y="3803147"/>
            <a:ext cx="2092239" cy="707886"/>
          </a:xfrm>
          <a:prstGeom prst="rect">
            <a:avLst/>
          </a:prstGeom>
          <a:noFill/>
        </p:spPr>
        <p:txBody>
          <a:bodyPr wrap="none" rtlCol="0">
            <a:spAutoFit/>
          </a:bodyPr>
          <a:lstStyle/>
          <a:p>
            <a:r>
              <a:rPr lang="en-JP" sz="2000" dirty="0">
                <a:solidFill>
                  <a:srgbClr val="FF0000"/>
                </a:solidFill>
                <a:latin typeface="Arial" panose="020B0604020202020204" pitchFamily="34" charset="0"/>
                <a:cs typeface="Arial" panose="020B0604020202020204" pitchFamily="34" charset="0"/>
              </a:rPr>
              <a:t>●</a:t>
            </a:r>
            <a:r>
              <a:rPr lang="en-US" sz="2000" dirty="0">
                <a:solidFill>
                  <a:srgbClr val="FF0000"/>
                </a:solidFill>
                <a:latin typeface="Arial" panose="020B0604020202020204" pitchFamily="34" charset="0"/>
                <a:cs typeface="Arial" panose="020B0604020202020204" pitchFamily="34" charset="0"/>
              </a:rPr>
              <a:t> </a:t>
            </a:r>
            <a:r>
              <a:rPr lang="en-US" altLang="ja-JP" sz="2000" dirty="0">
                <a:latin typeface="Arial" panose="020B0604020202020204" pitchFamily="34" charset="0"/>
                <a:cs typeface="Arial" panose="020B0604020202020204" pitchFamily="34" charset="0"/>
              </a:rPr>
              <a:t>DF-Ptch1 </a:t>
            </a:r>
            <a:r>
              <a:rPr lang="en-US" altLang="ja-JP" sz="2000" dirty="0" err="1">
                <a:latin typeface="Arial" panose="020B0604020202020204" pitchFamily="34" charset="0"/>
                <a:cs typeface="Arial" panose="020B0604020202020204" pitchFamily="34" charset="0"/>
              </a:rPr>
              <a:t>cHet</a:t>
            </a:r>
            <a:endParaRPr lang="en-JP" sz="2000" dirty="0">
              <a:latin typeface="Arial" panose="020B0604020202020204" pitchFamily="34" charset="0"/>
              <a:cs typeface="Arial" panose="020B0604020202020204" pitchFamily="34" charset="0"/>
            </a:endParaRPr>
          </a:p>
          <a:p>
            <a:r>
              <a:rPr lang="en-JP" sz="2000" dirty="0">
                <a:solidFill>
                  <a:srgbClr val="0432FF"/>
                </a:solidFill>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Control</a:t>
            </a:r>
            <a:endParaRPr lang="en-JP" sz="2000" dirty="0">
              <a:latin typeface="Arial" panose="020B0604020202020204" pitchFamily="34" charset="0"/>
              <a:cs typeface="Arial" panose="020B0604020202020204" pitchFamily="34" charset="0"/>
            </a:endParaRPr>
          </a:p>
        </p:txBody>
      </p:sp>
      <p:pic>
        <p:nvPicPr>
          <p:cNvPr id="143" name="図 2" descr="カラフルな模様のネクタイ&#10;&#10;AI によって生成されたコンテンツは間違っている可能性があります。">
            <a:extLst>
              <a:ext uri="{FF2B5EF4-FFF2-40B4-BE49-F238E27FC236}">
                <a16:creationId xmlns:a16="http://schemas.microsoft.com/office/drawing/2014/main" id="{A0D01E3B-E631-4E12-B48F-22AE6A6CCAB3}"/>
              </a:ext>
            </a:extLst>
          </p:cNvPr>
          <p:cNvPicPr>
            <a:picLocks noChangeAspect="1"/>
          </p:cNvPicPr>
          <p:nvPr/>
        </p:nvPicPr>
        <p:blipFill>
          <a:blip r:embed="rId16"/>
          <a:srcRect l="28314" t="27986" r="24155" b="24483"/>
          <a:stretch/>
        </p:blipFill>
        <p:spPr>
          <a:xfrm>
            <a:off x="657045" y="10988777"/>
            <a:ext cx="2358710" cy="2358706"/>
          </a:xfrm>
          <a:prstGeom prst="rect">
            <a:avLst/>
          </a:prstGeom>
        </p:spPr>
      </p:pic>
      <p:pic>
        <p:nvPicPr>
          <p:cNvPr id="144" name="図 5" descr="森の中を歩いている人の足&#10;&#10;AI によって生成されたコンテンツは間違っている可能性があります。">
            <a:extLst>
              <a:ext uri="{FF2B5EF4-FFF2-40B4-BE49-F238E27FC236}">
                <a16:creationId xmlns:a16="http://schemas.microsoft.com/office/drawing/2014/main" id="{CB585CF8-2493-46C7-B28B-AC2631498D85}"/>
              </a:ext>
            </a:extLst>
          </p:cNvPr>
          <p:cNvPicPr>
            <a:picLocks noChangeAspect="1"/>
          </p:cNvPicPr>
          <p:nvPr/>
        </p:nvPicPr>
        <p:blipFill rotWithShape="1">
          <a:blip r:embed="rId17"/>
          <a:srcRect l="28311" t="28127" r="24157" b="24525"/>
          <a:stretch/>
        </p:blipFill>
        <p:spPr>
          <a:xfrm>
            <a:off x="3015161" y="10988777"/>
            <a:ext cx="2367089" cy="2358000"/>
          </a:xfrm>
          <a:prstGeom prst="rect">
            <a:avLst/>
          </a:prstGeom>
        </p:spPr>
      </p:pic>
      <p:pic>
        <p:nvPicPr>
          <p:cNvPr id="145" name="図 4" descr="猫, 座る, グリーン, 男 が含まれている画像&#10;&#10;AI によって生成されたコンテンツは間違っている可能性があります。">
            <a:extLst>
              <a:ext uri="{FF2B5EF4-FFF2-40B4-BE49-F238E27FC236}">
                <a16:creationId xmlns:a16="http://schemas.microsoft.com/office/drawing/2014/main" id="{DCD983F7-19BB-4229-A7DD-4294A508A773}"/>
              </a:ext>
            </a:extLst>
          </p:cNvPr>
          <p:cNvPicPr>
            <a:picLocks noChangeAspect="1"/>
          </p:cNvPicPr>
          <p:nvPr/>
        </p:nvPicPr>
        <p:blipFill>
          <a:blip r:embed="rId18"/>
          <a:srcRect l="330" t="3677" r="46603" b="43230"/>
          <a:stretch/>
        </p:blipFill>
        <p:spPr>
          <a:xfrm>
            <a:off x="5467530" y="10988777"/>
            <a:ext cx="2357520" cy="2358708"/>
          </a:xfrm>
          <a:prstGeom prst="rect">
            <a:avLst/>
          </a:prstGeom>
        </p:spPr>
      </p:pic>
      <p:pic>
        <p:nvPicPr>
          <p:cNvPr id="146" name="図 18" descr="グリーン, 猫, グレー, 茶色 が含まれている画像&#10;&#10;AI によって生成されたコンテンツは間違っている可能性があります。">
            <a:extLst>
              <a:ext uri="{FF2B5EF4-FFF2-40B4-BE49-F238E27FC236}">
                <a16:creationId xmlns:a16="http://schemas.microsoft.com/office/drawing/2014/main" id="{018388FF-4629-4029-8479-D183D118C449}"/>
              </a:ext>
            </a:extLst>
          </p:cNvPr>
          <p:cNvPicPr>
            <a:picLocks noChangeAspect="1"/>
          </p:cNvPicPr>
          <p:nvPr/>
        </p:nvPicPr>
        <p:blipFill rotWithShape="1">
          <a:blip r:embed="rId19"/>
          <a:srcRect l="6158" t="8411" r="45819" b="43734"/>
          <a:stretch/>
        </p:blipFill>
        <p:spPr>
          <a:xfrm>
            <a:off x="7829437" y="10988777"/>
            <a:ext cx="2357519" cy="2349260"/>
          </a:xfrm>
          <a:prstGeom prst="rect">
            <a:avLst/>
          </a:prstGeom>
        </p:spPr>
      </p:pic>
      <p:pic>
        <p:nvPicPr>
          <p:cNvPr id="147" name="図 6" descr="屋外, グリーン, 男, 草 が含まれている画像&#10;&#10;AI によって生成されたコンテンツは間違っている可能性があります。">
            <a:extLst>
              <a:ext uri="{FF2B5EF4-FFF2-40B4-BE49-F238E27FC236}">
                <a16:creationId xmlns:a16="http://schemas.microsoft.com/office/drawing/2014/main" id="{E89AD9A0-238D-46E4-A584-DE5FD6EE1B4E}"/>
              </a:ext>
            </a:extLst>
          </p:cNvPr>
          <p:cNvPicPr>
            <a:picLocks noChangeAspect="1"/>
          </p:cNvPicPr>
          <p:nvPr/>
        </p:nvPicPr>
        <p:blipFill>
          <a:blip r:embed="rId20"/>
          <a:srcRect l="15789" t="11744" r="31119" b="35163"/>
          <a:stretch/>
        </p:blipFill>
        <p:spPr>
          <a:xfrm>
            <a:off x="10279060" y="10988777"/>
            <a:ext cx="2358709" cy="2358706"/>
          </a:xfrm>
          <a:prstGeom prst="rect">
            <a:avLst/>
          </a:prstGeom>
        </p:spPr>
      </p:pic>
      <p:pic>
        <p:nvPicPr>
          <p:cNvPr id="148" name="図 22">
            <a:extLst>
              <a:ext uri="{FF2B5EF4-FFF2-40B4-BE49-F238E27FC236}">
                <a16:creationId xmlns:a16="http://schemas.microsoft.com/office/drawing/2014/main" id="{5CE6E425-CB8E-4802-8CA8-8C9CF00EF188}"/>
              </a:ext>
            </a:extLst>
          </p:cNvPr>
          <p:cNvPicPr>
            <a:picLocks noChangeAspect="1"/>
          </p:cNvPicPr>
          <p:nvPr/>
        </p:nvPicPr>
        <p:blipFill rotWithShape="1">
          <a:blip r:embed="rId21"/>
          <a:srcRect l="15010" t="13311" r="44722" b="46420"/>
          <a:stretch/>
        </p:blipFill>
        <p:spPr>
          <a:xfrm>
            <a:off x="12638645" y="10988777"/>
            <a:ext cx="2358708" cy="2358706"/>
          </a:xfrm>
          <a:prstGeom prst="rect">
            <a:avLst/>
          </a:prstGeom>
        </p:spPr>
      </p:pic>
      <p:sp>
        <p:nvSpPr>
          <p:cNvPr id="149" name="TextBox 148">
            <a:extLst>
              <a:ext uri="{FF2B5EF4-FFF2-40B4-BE49-F238E27FC236}">
                <a16:creationId xmlns:a16="http://schemas.microsoft.com/office/drawing/2014/main" id="{C022500C-A872-42A0-8F64-5032FD252E5F}"/>
              </a:ext>
            </a:extLst>
          </p:cNvPr>
          <p:cNvSpPr txBox="1"/>
          <p:nvPr/>
        </p:nvSpPr>
        <p:spPr>
          <a:xfrm>
            <a:off x="10267028" y="10617809"/>
            <a:ext cx="4730324" cy="338554"/>
          </a:xfrm>
          <a:prstGeom prst="rect">
            <a:avLst/>
          </a:prstGeom>
          <a:noFill/>
          <a:ln>
            <a:solidFill>
              <a:schemeClr val="tx1"/>
            </a:solidFill>
          </a:ln>
        </p:spPr>
        <p:txBody>
          <a:bodyPr wrap="square" rtlCol="0">
            <a:spAutoFit/>
          </a:bodyPr>
          <a:lstStyle/>
          <a:p>
            <a:pPr algn="ctr"/>
            <a:r>
              <a:rPr lang="en-US" sz="1600" i="1" dirty="0">
                <a:latin typeface="Arial"/>
                <a:cs typeface="Arial"/>
              </a:rPr>
              <a:t>DF-Ptch1 </a:t>
            </a:r>
            <a:r>
              <a:rPr lang="en-US" sz="1600" i="1" dirty="0" err="1">
                <a:latin typeface="Arial"/>
                <a:cs typeface="Arial"/>
              </a:rPr>
              <a:t>cKO</a:t>
            </a:r>
            <a:r>
              <a:rPr lang="en-US" sz="1600" i="1" dirty="0">
                <a:latin typeface="Arial"/>
                <a:cs typeface="Arial"/>
              </a:rPr>
              <a:t> + LDE225</a:t>
            </a:r>
            <a:endParaRPr lang="en-US" sz="1600" baseline="30000" dirty="0">
              <a:latin typeface="Arial"/>
              <a:cs typeface="Arial"/>
            </a:endParaRPr>
          </a:p>
        </p:txBody>
      </p:sp>
      <p:sp>
        <p:nvSpPr>
          <p:cNvPr id="150" name="TextBox 11">
            <a:extLst>
              <a:ext uri="{FF2B5EF4-FFF2-40B4-BE49-F238E27FC236}">
                <a16:creationId xmlns:a16="http://schemas.microsoft.com/office/drawing/2014/main" id="{564C5E54-16A8-44C2-8532-7C5D3738B880}"/>
              </a:ext>
            </a:extLst>
          </p:cNvPr>
          <p:cNvSpPr txBox="1"/>
          <p:nvPr/>
        </p:nvSpPr>
        <p:spPr>
          <a:xfrm>
            <a:off x="657045" y="10617809"/>
            <a:ext cx="4710950" cy="338554"/>
          </a:xfrm>
          <a:prstGeom prst="rect">
            <a:avLst/>
          </a:prstGeom>
          <a:noFill/>
          <a:ln>
            <a:solidFill>
              <a:schemeClr val="tx1"/>
            </a:solidFill>
          </a:ln>
        </p:spPr>
        <p:txBody>
          <a:bodyPr wrap="square" rtlCol="0">
            <a:spAutoFit/>
          </a:bodyPr>
          <a:lstStyle/>
          <a:p>
            <a:pPr algn="ctr"/>
            <a:r>
              <a:rPr lang="en-US" sz="1600" i="1" dirty="0">
                <a:latin typeface="Arial"/>
                <a:cs typeface="Arial"/>
              </a:rPr>
              <a:t>DF-Ptch1 </a:t>
            </a:r>
            <a:r>
              <a:rPr lang="en-US" sz="1600" i="1" dirty="0" err="1">
                <a:latin typeface="Arial"/>
                <a:cs typeface="Arial"/>
              </a:rPr>
              <a:t>cHet</a:t>
            </a:r>
            <a:r>
              <a:rPr lang="en-US" sz="1600" i="1" dirty="0">
                <a:latin typeface="Arial"/>
                <a:cs typeface="Arial"/>
              </a:rPr>
              <a:t> + LDE225</a:t>
            </a:r>
            <a:endParaRPr lang="en-US" sz="1600" baseline="30000" dirty="0">
              <a:latin typeface="Arial"/>
              <a:cs typeface="Arial"/>
            </a:endParaRPr>
          </a:p>
        </p:txBody>
      </p:sp>
      <p:sp>
        <p:nvSpPr>
          <p:cNvPr id="151" name="TextBox 150">
            <a:extLst>
              <a:ext uri="{FF2B5EF4-FFF2-40B4-BE49-F238E27FC236}">
                <a16:creationId xmlns:a16="http://schemas.microsoft.com/office/drawing/2014/main" id="{4335A8FD-0518-4FED-9806-1A15CB88202E}"/>
              </a:ext>
            </a:extLst>
          </p:cNvPr>
          <p:cNvSpPr txBox="1"/>
          <p:nvPr/>
        </p:nvSpPr>
        <p:spPr>
          <a:xfrm>
            <a:off x="5467530" y="10617809"/>
            <a:ext cx="4710950" cy="338554"/>
          </a:xfrm>
          <a:prstGeom prst="rect">
            <a:avLst/>
          </a:prstGeom>
          <a:noFill/>
          <a:ln>
            <a:solidFill>
              <a:schemeClr val="tx1"/>
            </a:solidFill>
          </a:ln>
        </p:spPr>
        <p:txBody>
          <a:bodyPr wrap="square" rtlCol="0">
            <a:spAutoFit/>
          </a:bodyPr>
          <a:lstStyle/>
          <a:p>
            <a:pPr algn="ctr"/>
            <a:r>
              <a:rPr lang="en-US" sz="1600" i="1" dirty="0">
                <a:latin typeface="Arial"/>
                <a:cs typeface="Arial"/>
              </a:rPr>
              <a:t>DF-Ptch1 </a:t>
            </a:r>
            <a:r>
              <a:rPr lang="en-US" sz="1600" i="1" dirty="0" err="1">
                <a:latin typeface="Arial"/>
                <a:cs typeface="Arial"/>
              </a:rPr>
              <a:t>cKO</a:t>
            </a:r>
            <a:r>
              <a:rPr lang="en-US" sz="1600" i="1" dirty="0">
                <a:latin typeface="Arial"/>
                <a:cs typeface="Arial"/>
              </a:rPr>
              <a:t> + PBS</a:t>
            </a:r>
            <a:endParaRPr lang="en-US" sz="1600" baseline="30000" dirty="0">
              <a:latin typeface="Arial"/>
              <a:cs typeface="Arial"/>
            </a:endParaRPr>
          </a:p>
        </p:txBody>
      </p:sp>
      <p:sp>
        <p:nvSpPr>
          <p:cNvPr id="152" name="TextBox 5">
            <a:extLst>
              <a:ext uri="{FF2B5EF4-FFF2-40B4-BE49-F238E27FC236}">
                <a16:creationId xmlns:a16="http://schemas.microsoft.com/office/drawing/2014/main" id="{21772072-9044-43B5-AE96-22CD07487688}"/>
              </a:ext>
            </a:extLst>
          </p:cNvPr>
          <p:cNvSpPr txBox="1"/>
          <p:nvPr/>
        </p:nvSpPr>
        <p:spPr>
          <a:xfrm>
            <a:off x="642709" y="13347483"/>
            <a:ext cx="3669395" cy="369332"/>
          </a:xfrm>
          <a:prstGeom prst="rect">
            <a:avLst/>
          </a:prstGeom>
          <a:solidFill>
            <a:schemeClr val="tx1">
              <a:alpha val="40000"/>
            </a:schemeClr>
          </a:solidFill>
          <a:ln>
            <a:noFill/>
          </a:ln>
          <a:effectLst/>
        </p:spPr>
        <p:txBody>
          <a:bodyPr wrap="square" rtlCol="0">
            <a:spAutoFit/>
          </a:bodyPr>
          <a:lstStyle/>
          <a:p>
            <a:pPr algn="ctr"/>
            <a:r>
              <a:rPr lang="en-US" altLang="ja-JP" sz="1800" b="1" dirty="0">
                <a:solidFill>
                  <a:srgbClr val="00FA00"/>
                </a:solidFill>
                <a:latin typeface="Arial"/>
                <a:cs typeface="Arial"/>
              </a:rPr>
              <a:t>GAS1</a:t>
            </a:r>
            <a:r>
              <a:rPr lang="en-US" altLang="ja-JP" sz="1800" b="1" dirty="0">
                <a:solidFill>
                  <a:schemeClr val="bg1"/>
                </a:solidFill>
                <a:latin typeface="Arial"/>
                <a:cs typeface="Arial"/>
              </a:rPr>
              <a:t>/</a:t>
            </a:r>
            <a:r>
              <a:rPr lang="en-US" sz="1800" b="1" dirty="0">
                <a:solidFill>
                  <a:srgbClr val="FF0000"/>
                </a:solidFill>
                <a:latin typeface="Arial"/>
                <a:cs typeface="Arial"/>
              </a:rPr>
              <a:t>PTHrP</a:t>
            </a:r>
            <a:r>
              <a:rPr lang="en-US" sz="1800" b="1" baseline="30000" dirty="0">
                <a:solidFill>
                  <a:srgbClr val="FF0000"/>
                </a:solidFill>
                <a:latin typeface="Arial"/>
                <a:cs typeface="Arial"/>
              </a:rPr>
              <a:t>CE</a:t>
            </a:r>
            <a:r>
              <a:rPr lang="en-US" sz="1800" b="1" dirty="0">
                <a:solidFill>
                  <a:srgbClr val="FF0000"/>
                </a:solidFill>
                <a:latin typeface="Arial"/>
                <a:cs typeface="Arial"/>
              </a:rPr>
              <a:t>-P3</a:t>
            </a:r>
            <a:r>
              <a:rPr lang="en-US" altLang="ja-JP" sz="1800" b="1" dirty="0">
                <a:solidFill>
                  <a:schemeClr val="bg1"/>
                </a:solidFill>
                <a:latin typeface="Arial"/>
                <a:cs typeface="Arial"/>
              </a:rPr>
              <a:t>/DAPI/DIC</a:t>
            </a:r>
            <a:endParaRPr lang="en-US" sz="1800" b="1" dirty="0">
              <a:solidFill>
                <a:schemeClr val="bg1">
                  <a:lumMod val="95000"/>
                </a:schemeClr>
              </a:solidFill>
              <a:latin typeface="Arial"/>
              <a:cs typeface="Arial"/>
            </a:endParaRPr>
          </a:p>
        </p:txBody>
      </p:sp>
      <p:sp>
        <p:nvSpPr>
          <p:cNvPr id="155" name="TextBox 149">
            <a:extLst>
              <a:ext uri="{FF2B5EF4-FFF2-40B4-BE49-F238E27FC236}">
                <a16:creationId xmlns:a16="http://schemas.microsoft.com/office/drawing/2014/main" id="{F8051BBD-39BF-4DE4-A4FC-F368D3CFA944}"/>
              </a:ext>
            </a:extLst>
          </p:cNvPr>
          <p:cNvSpPr txBox="1"/>
          <p:nvPr/>
        </p:nvSpPr>
        <p:spPr>
          <a:xfrm rot="16200000">
            <a:off x="-890351" y="11854850"/>
            <a:ext cx="2618979" cy="400110"/>
          </a:xfrm>
          <a:prstGeom prst="rect">
            <a:avLst/>
          </a:prstGeom>
          <a:noFill/>
          <a:ln>
            <a:noFill/>
          </a:ln>
        </p:spPr>
        <p:txBody>
          <a:bodyPr wrap="square" rtlCol="0">
            <a:spAutoFit/>
          </a:bodyPr>
          <a:lstStyle/>
          <a:p>
            <a:r>
              <a:rPr lang="en-US" sz="2000" dirty="0">
                <a:latin typeface="Arial"/>
                <a:cs typeface="Arial"/>
              </a:rPr>
              <a:t>P20             Tam P3</a:t>
            </a:r>
          </a:p>
        </p:txBody>
      </p:sp>
      <p:cxnSp>
        <p:nvCxnSpPr>
          <p:cNvPr id="81" name="Straight Arrow Connector 40">
            <a:extLst>
              <a:ext uri="{FF2B5EF4-FFF2-40B4-BE49-F238E27FC236}">
                <a16:creationId xmlns:a16="http://schemas.microsoft.com/office/drawing/2014/main" id="{A4AC1978-B234-14B5-314A-B9F7FE71F4AB}"/>
              </a:ext>
            </a:extLst>
          </p:cNvPr>
          <p:cNvCxnSpPr>
            <a:cxnSpLocks/>
          </p:cNvCxnSpPr>
          <p:nvPr/>
        </p:nvCxnSpPr>
        <p:spPr>
          <a:xfrm>
            <a:off x="419138" y="11983090"/>
            <a:ext cx="0" cy="720000"/>
          </a:xfrm>
          <a:prstGeom prst="straightConnector1">
            <a:avLst/>
          </a:prstGeom>
          <a:noFill/>
          <a:ln w="31750" cap="flat" cmpd="sng" algn="ctr">
            <a:solidFill>
              <a:sysClr val="windowText" lastClr="000000"/>
            </a:solidFill>
            <a:prstDash val="solid"/>
            <a:miter lim="800000"/>
            <a:tailEnd type="triangle" w="lg" len="lg"/>
          </a:ln>
          <a:effectLst/>
        </p:spPr>
      </p:cxnSp>
      <p:cxnSp>
        <p:nvCxnSpPr>
          <p:cNvPr id="91" name="直線コネクタ 586">
            <a:extLst>
              <a:ext uri="{FF2B5EF4-FFF2-40B4-BE49-F238E27FC236}">
                <a16:creationId xmlns:a16="http://schemas.microsoft.com/office/drawing/2014/main" id="{7E9D8D69-BC84-137E-8CC9-A383F3ED7CF5}"/>
              </a:ext>
            </a:extLst>
          </p:cNvPr>
          <p:cNvCxnSpPr>
            <a:cxnSpLocks/>
          </p:cNvCxnSpPr>
          <p:nvPr/>
        </p:nvCxnSpPr>
        <p:spPr>
          <a:xfrm>
            <a:off x="2477407" y="4126935"/>
            <a:ext cx="625574" cy="0"/>
          </a:xfrm>
          <a:prstGeom prst="line">
            <a:avLst/>
          </a:prstGeom>
          <a:noFill/>
          <a:ln w="38100" cap="flat" cmpd="sng" algn="ctr">
            <a:solidFill>
              <a:sysClr val="window" lastClr="FFFFFF"/>
            </a:solidFill>
            <a:prstDash val="solid"/>
            <a:miter lim="800000"/>
          </a:ln>
          <a:effectLst/>
        </p:spPr>
      </p:cxnSp>
      <p:cxnSp>
        <p:nvCxnSpPr>
          <p:cNvPr id="92" name="直線コネクタ 586">
            <a:extLst>
              <a:ext uri="{FF2B5EF4-FFF2-40B4-BE49-F238E27FC236}">
                <a16:creationId xmlns:a16="http://schemas.microsoft.com/office/drawing/2014/main" id="{92854180-BDD5-260A-2609-11B23EF54973}"/>
              </a:ext>
            </a:extLst>
          </p:cNvPr>
          <p:cNvCxnSpPr>
            <a:cxnSpLocks/>
          </p:cNvCxnSpPr>
          <p:nvPr/>
        </p:nvCxnSpPr>
        <p:spPr>
          <a:xfrm>
            <a:off x="2304654" y="13197876"/>
            <a:ext cx="504000" cy="0"/>
          </a:xfrm>
          <a:prstGeom prst="line">
            <a:avLst/>
          </a:prstGeom>
          <a:noFill/>
          <a:ln w="38100" cap="flat" cmpd="sng" algn="ctr">
            <a:solidFill>
              <a:sysClr val="window" lastClr="FFFFFF"/>
            </a:solidFill>
            <a:prstDash val="solid"/>
            <a:miter lim="800000"/>
          </a:ln>
          <a:effectLst/>
        </p:spPr>
      </p:cxnSp>
      <p:cxnSp>
        <p:nvCxnSpPr>
          <p:cNvPr id="93" name="直線コネクタ 586">
            <a:extLst>
              <a:ext uri="{FF2B5EF4-FFF2-40B4-BE49-F238E27FC236}">
                <a16:creationId xmlns:a16="http://schemas.microsoft.com/office/drawing/2014/main" id="{42F33BCD-EBED-F203-DC56-AAC337FD9AB2}"/>
              </a:ext>
            </a:extLst>
          </p:cNvPr>
          <p:cNvCxnSpPr>
            <a:cxnSpLocks/>
          </p:cNvCxnSpPr>
          <p:nvPr/>
        </p:nvCxnSpPr>
        <p:spPr>
          <a:xfrm>
            <a:off x="4660651" y="13197876"/>
            <a:ext cx="504000" cy="0"/>
          </a:xfrm>
          <a:prstGeom prst="line">
            <a:avLst/>
          </a:prstGeom>
          <a:noFill/>
          <a:ln w="38100" cap="flat" cmpd="sng" algn="ctr">
            <a:solidFill>
              <a:sysClr val="window" lastClr="FFFFFF"/>
            </a:solidFill>
            <a:prstDash val="solid"/>
            <a:miter lim="800000"/>
          </a:ln>
          <a:effectLst/>
        </p:spPr>
      </p:cxnSp>
      <p:cxnSp>
        <p:nvCxnSpPr>
          <p:cNvPr id="94" name="直線コネクタ 586">
            <a:extLst>
              <a:ext uri="{FF2B5EF4-FFF2-40B4-BE49-F238E27FC236}">
                <a16:creationId xmlns:a16="http://schemas.microsoft.com/office/drawing/2014/main" id="{6ED9F0B4-192D-81DD-F09C-42373ACBFB90}"/>
              </a:ext>
            </a:extLst>
          </p:cNvPr>
          <p:cNvCxnSpPr>
            <a:cxnSpLocks/>
          </p:cNvCxnSpPr>
          <p:nvPr/>
        </p:nvCxnSpPr>
        <p:spPr>
          <a:xfrm>
            <a:off x="7164829" y="13197876"/>
            <a:ext cx="504000" cy="0"/>
          </a:xfrm>
          <a:prstGeom prst="line">
            <a:avLst/>
          </a:prstGeom>
          <a:noFill/>
          <a:ln w="38100" cap="flat" cmpd="sng" algn="ctr">
            <a:solidFill>
              <a:sysClr val="window" lastClr="FFFFFF"/>
            </a:solidFill>
            <a:prstDash val="solid"/>
            <a:miter lim="800000"/>
          </a:ln>
          <a:effectLst/>
        </p:spPr>
      </p:cxnSp>
      <p:cxnSp>
        <p:nvCxnSpPr>
          <p:cNvPr id="95" name="直線コネクタ 586">
            <a:extLst>
              <a:ext uri="{FF2B5EF4-FFF2-40B4-BE49-F238E27FC236}">
                <a16:creationId xmlns:a16="http://schemas.microsoft.com/office/drawing/2014/main" id="{95EDDF50-6505-2DEA-E854-7EE6F2B33025}"/>
              </a:ext>
            </a:extLst>
          </p:cNvPr>
          <p:cNvCxnSpPr>
            <a:cxnSpLocks/>
          </p:cNvCxnSpPr>
          <p:nvPr/>
        </p:nvCxnSpPr>
        <p:spPr>
          <a:xfrm>
            <a:off x="9510777" y="13197876"/>
            <a:ext cx="504000" cy="0"/>
          </a:xfrm>
          <a:prstGeom prst="line">
            <a:avLst/>
          </a:prstGeom>
          <a:noFill/>
          <a:ln w="38100" cap="flat" cmpd="sng" algn="ctr">
            <a:solidFill>
              <a:sysClr val="window" lastClr="FFFFFF"/>
            </a:solidFill>
            <a:prstDash val="solid"/>
            <a:miter lim="800000"/>
          </a:ln>
          <a:effectLst/>
        </p:spPr>
      </p:cxnSp>
      <p:cxnSp>
        <p:nvCxnSpPr>
          <p:cNvPr id="96" name="直線コネクタ 586">
            <a:extLst>
              <a:ext uri="{FF2B5EF4-FFF2-40B4-BE49-F238E27FC236}">
                <a16:creationId xmlns:a16="http://schemas.microsoft.com/office/drawing/2014/main" id="{7A5C1ED0-7863-20BB-554B-45296EFB496F}"/>
              </a:ext>
            </a:extLst>
          </p:cNvPr>
          <p:cNvCxnSpPr>
            <a:cxnSpLocks/>
          </p:cNvCxnSpPr>
          <p:nvPr/>
        </p:nvCxnSpPr>
        <p:spPr>
          <a:xfrm>
            <a:off x="11956522" y="13193506"/>
            <a:ext cx="504000" cy="0"/>
          </a:xfrm>
          <a:prstGeom prst="line">
            <a:avLst/>
          </a:prstGeom>
          <a:noFill/>
          <a:ln w="38100" cap="flat" cmpd="sng" algn="ctr">
            <a:solidFill>
              <a:sysClr val="window" lastClr="FFFFFF"/>
            </a:solidFill>
            <a:prstDash val="solid"/>
            <a:miter lim="800000"/>
          </a:ln>
          <a:effectLst/>
        </p:spPr>
      </p:cxnSp>
      <p:cxnSp>
        <p:nvCxnSpPr>
          <p:cNvPr id="97" name="直線コネクタ 586">
            <a:extLst>
              <a:ext uri="{FF2B5EF4-FFF2-40B4-BE49-F238E27FC236}">
                <a16:creationId xmlns:a16="http://schemas.microsoft.com/office/drawing/2014/main" id="{27A296B1-9D72-D311-3D8B-199D0F21D567}"/>
              </a:ext>
            </a:extLst>
          </p:cNvPr>
          <p:cNvCxnSpPr>
            <a:cxnSpLocks/>
          </p:cNvCxnSpPr>
          <p:nvPr/>
        </p:nvCxnSpPr>
        <p:spPr>
          <a:xfrm>
            <a:off x="14323102" y="13184766"/>
            <a:ext cx="504000" cy="0"/>
          </a:xfrm>
          <a:prstGeom prst="line">
            <a:avLst/>
          </a:prstGeom>
          <a:noFill/>
          <a:ln w="38100" cap="flat" cmpd="sng" algn="ctr">
            <a:solidFill>
              <a:sysClr val="window" lastClr="FFFFFF"/>
            </a:solidFill>
            <a:prstDash val="solid"/>
            <a:miter lim="800000"/>
          </a:ln>
          <a:effectLst/>
        </p:spPr>
      </p:cxnSp>
      <p:sp>
        <p:nvSpPr>
          <p:cNvPr id="98" name="TextBox 97">
            <a:extLst>
              <a:ext uri="{FF2B5EF4-FFF2-40B4-BE49-F238E27FC236}">
                <a16:creationId xmlns:a16="http://schemas.microsoft.com/office/drawing/2014/main" id="{C8623579-E63B-0C07-AEE0-82BA2C651357}"/>
              </a:ext>
            </a:extLst>
          </p:cNvPr>
          <p:cNvSpPr txBox="1"/>
          <p:nvPr/>
        </p:nvSpPr>
        <p:spPr>
          <a:xfrm>
            <a:off x="14299760" y="3958013"/>
            <a:ext cx="1045479" cy="338554"/>
          </a:xfrm>
          <a:prstGeom prst="rect">
            <a:avLst/>
          </a:prstGeom>
          <a:noFill/>
        </p:spPr>
        <p:txBody>
          <a:bodyPr wrap="none" rtlCol="0">
            <a:spAutoFit/>
          </a:bodyPr>
          <a:lstStyle/>
          <a:p>
            <a:r>
              <a:rPr lang="en-US" sz="1600" i="1" dirty="0">
                <a:latin typeface="Arial" panose="020B0604020202020204" pitchFamily="34" charset="0"/>
                <a:cs typeface="Arial" panose="020B0604020202020204" pitchFamily="34" charset="0"/>
              </a:rPr>
              <a:t>p</a:t>
            </a:r>
            <a:r>
              <a:rPr lang="en-JP" sz="1600" i="1" dirty="0">
                <a:latin typeface="Arial" panose="020B0604020202020204" pitchFamily="34" charset="0"/>
                <a:cs typeface="Arial" panose="020B0604020202020204" pitchFamily="34" charset="0"/>
              </a:rPr>
              <a:t>=</a:t>
            </a:r>
            <a:r>
              <a:rPr lang="en-JP" sz="1600" dirty="0">
                <a:latin typeface="Arial" panose="020B0604020202020204" pitchFamily="34" charset="0"/>
                <a:cs typeface="Arial" panose="020B0604020202020204" pitchFamily="34" charset="0"/>
              </a:rPr>
              <a:t>0.0070</a:t>
            </a:r>
          </a:p>
        </p:txBody>
      </p:sp>
      <p:sp>
        <p:nvSpPr>
          <p:cNvPr id="99" name="TextBox 98">
            <a:extLst>
              <a:ext uri="{FF2B5EF4-FFF2-40B4-BE49-F238E27FC236}">
                <a16:creationId xmlns:a16="http://schemas.microsoft.com/office/drawing/2014/main" id="{A3C34AF5-A809-9E50-0549-FAA9A8D7C115}"/>
              </a:ext>
            </a:extLst>
          </p:cNvPr>
          <p:cNvSpPr txBox="1"/>
          <p:nvPr/>
        </p:nvSpPr>
        <p:spPr>
          <a:xfrm>
            <a:off x="13734778" y="4257068"/>
            <a:ext cx="1045479" cy="338554"/>
          </a:xfrm>
          <a:prstGeom prst="rect">
            <a:avLst/>
          </a:prstGeom>
          <a:noFill/>
        </p:spPr>
        <p:txBody>
          <a:bodyPr wrap="none" rtlCol="0">
            <a:spAutoFit/>
          </a:bodyPr>
          <a:lstStyle/>
          <a:p>
            <a:r>
              <a:rPr lang="en-US" sz="1600" i="1" dirty="0">
                <a:latin typeface="Arial" panose="020B0604020202020204" pitchFamily="34" charset="0"/>
                <a:cs typeface="Arial" panose="020B0604020202020204" pitchFamily="34" charset="0"/>
              </a:rPr>
              <a:t>p</a:t>
            </a:r>
            <a:r>
              <a:rPr lang="en-JP" sz="1600" i="1" dirty="0">
                <a:latin typeface="Arial" panose="020B0604020202020204" pitchFamily="34" charset="0"/>
                <a:cs typeface="Arial" panose="020B0604020202020204" pitchFamily="34" charset="0"/>
              </a:rPr>
              <a:t>=</a:t>
            </a:r>
            <a:r>
              <a:rPr lang="en-JP" sz="1600" dirty="0">
                <a:latin typeface="Arial" panose="020B0604020202020204" pitchFamily="34" charset="0"/>
                <a:cs typeface="Arial" panose="020B0604020202020204" pitchFamily="34" charset="0"/>
              </a:rPr>
              <a:t>0.0004</a:t>
            </a:r>
          </a:p>
        </p:txBody>
      </p:sp>
      <p:sp>
        <p:nvSpPr>
          <p:cNvPr id="100" name="TextBox 99">
            <a:extLst>
              <a:ext uri="{FF2B5EF4-FFF2-40B4-BE49-F238E27FC236}">
                <a16:creationId xmlns:a16="http://schemas.microsoft.com/office/drawing/2014/main" id="{057B5C94-4E12-3598-D0F4-A2500B4D5C9D}"/>
              </a:ext>
            </a:extLst>
          </p:cNvPr>
          <p:cNvSpPr txBox="1"/>
          <p:nvPr/>
        </p:nvSpPr>
        <p:spPr>
          <a:xfrm>
            <a:off x="12578821" y="4705434"/>
            <a:ext cx="1045479" cy="338554"/>
          </a:xfrm>
          <a:prstGeom prst="rect">
            <a:avLst/>
          </a:prstGeom>
          <a:noFill/>
        </p:spPr>
        <p:txBody>
          <a:bodyPr wrap="none" rtlCol="0">
            <a:spAutoFit/>
          </a:bodyPr>
          <a:lstStyle/>
          <a:p>
            <a:r>
              <a:rPr lang="en-US" sz="1600" i="1" dirty="0">
                <a:latin typeface="Arial" panose="020B0604020202020204" pitchFamily="34" charset="0"/>
                <a:cs typeface="Arial" panose="020B0604020202020204" pitchFamily="34" charset="0"/>
              </a:rPr>
              <a:t>p</a:t>
            </a:r>
            <a:r>
              <a:rPr lang="en-JP" sz="1600" i="1" dirty="0">
                <a:latin typeface="Arial" panose="020B0604020202020204" pitchFamily="34" charset="0"/>
                <a:cs typeface="Arial" panose="020B0604020202020204" pitchFamily="34" charset="0"/>
              </a:rPr>
              <a:t>=</a:t>
            </a:r>
            <a:r>
              <a:rPr lang="en-JP" sz="1600" dirty="0">
                <a:latin typeface="Arial" panose="020B0604020202020204" pitchFamily="34" charset="0"/>
                <a:cs typeface="Arial" panose="020B0604020202020204" pitchFamily="34" charset="0"/>
              </a:rPr>
              <a:t>0.0061</a:t>
            </a:r>
          </a:p>
        </p:txBody>
      </p:sp>
      <p:sp>
        <p:nvSpPr>
          <p:cNvPr id="101" name="TextBox 100">
            <a:extLst>
              <a:ext uri="{FF2B5EF4-FFF2-40B4-BE49-F238E27FC236}">
                <a16:creationId xmlns:a16="http://schemas.microsoft.com/office/drawing/2014/main" id="{0FCAF6D7-79C2-FBE9-9364-2E0AAFD527C4}"/>
              </a:ext>
            </a:extLst>
          </p:cNvPr>
          <p:cNvSpPr txBox="1"/>
          <p:nvPr/>
        </p:nvSpPr>
        <p:spPr>
          <a:xfrm>
            <a:off x="13424304" y="306270"/>
            <a:ext cx="1045479" cy="338554"/>
          </a:xfrm>
          <a:prstGeom prst="rect">
            <a:avLst/>
          </a:prstGeom>
          <a:noFill/>
        </p:spPr>
        <p:txBody>
          <a:bodyPr wrap="none" rtlCol="0">
            <a:spAutoFit/>
          </a:bodyPr>
          <a:lstStyle/>
          <a:p>
            <a:r>
              <a:rPr lang="en-JP" sz="1600" i="1" dirty="0">
                <a:latin typeface="Arial" panose="020B0604020202020204" pitchFamily="34" charset="0"/>
                <a:cs typeface="Arial" panose="020B0604020202020204" pitchFamily="34" charset="0"/>
              </a:rPr>
              <a:t>p</a:t>
            </a:r>
            <a:r>
              <a:rPr lang="en-JP" sz="1600" dirty="0">
                <a:latin typeface="Arial" panose="020B0604020202020204" pitchFamily="34" charset="0"/>
                <a:cs typeface="Arial" panose="020B0604020202020204" pitchFamily="34" charset="0"/>
              </a:rPr>
              <a:t>=0.0001</a:t>
            </a:r>
          </a:p>
        </p:txBody>
      </p:sp>
      <p:sp>
        <p:nvSpPr>
          <p:cNvPr id="102" name="TextBox 101">
            <a:extLst>
              <a:ext uri="{FF2B5EF4-FFF2-40B4-BE49-F238E27FC236}">
                <a16:creationId xmlns:a16="http://schemas.microsoft.com/office/drawing/2014/main" id="{235FD7B1-8C42-DA7E-544E-112320EA39E1}"/>
              </a:ext>
            </a:extLst>
          </p:cNvPr>
          <p:cNvSpPr txBox="1"/>
          <p:nvPr/>
        </p:nvSpPr>
        <p:spPr>
          <a:xfrm>
            <a:off x="12671616" y="898302"/>
            <a:ext cx="1067921" cy="338554"/>
          </a:xfrm>
          <a:prstGeom prst="rect">
            <a:avLst/>
          </a:prstGeom>
          <a:noFill/>
        </p:spPr>
        <p:txBody>
          <a:bodyPr wrap="none" rtlCol="0">
            <a:spAutoFit/>
          </a:bodyPr>
          <a:lstStyle/>
          <a:p>
            <a:r>
              <a:rPr lang="en-US" sz="1600" i="1" dirty="0">
                <a:latin typeface="Arial" panose="020B0604020202020204" pitchFamily="34" charset="0"/>
                <a:cs typeface="Arial" panose="020B0604020202020204" pitchFamily="34" charset="0"/>
              </a:rPr>
              <a:t>p</a:t>
            </a:r>
            <a:r>
              <a:rPr lang="en-JP" sz="1600" i="1" dirty="0">
                <a:latin typeface="Arial" panose="020B0604020202020204" pitchFamily="34" charset="0"/>
                <a:cs typeface="Arial" panose="020B0604020202020204" pitchFamily="34" charset="0"/>
              </a:rPr>
              <a:t>&lt;</a:t>
            </a:r>
            <a:r>
              <a:rPr lang="en-JP" sz="1600" dirty="0">
                <a:latin typeface="Arial" panose="020B0604020202020204" pitchFamily="34" charset="0"/>
                <a:cs typeface="Arial" panose="020B0604020202020204" pitchFamily="34" charset="0"/>
              </a:rPr>
              <a:t>0.0001</a:t>
            </a:r>
          </a:p>
        </p:txBody>
      </p:sp>
      <p:sp>
        <p:nvSpPr>
          <p:cNvPr id="103" name="TextBox 102">
            <a:extLst>
              <a:ext uri="{FF2B5EF4-FFF2-40B4-BE49-F238E27FC236}">
                <a16:creationId xmlns:a16="http://schemas.microsoft.com/office/drawing/2014/main" id="{0D267FBF-47E1-7056-827E-F5D28A2E572C}"/>
              </a:ext>
            </a:extLst>
          </p:cNvPr>
          <p:cNvSpPr txBox="1"/>
          <p:nvPr/>
        </p:nvSpPr>
        <p:spPr>
          <a:xfrm>
            <a:off x="13723556" y="878553"/>
            <a:ext cx="1067921" cy="338554"/>
          </a:xfrm>
          <a:prstGeom prst="rect">
            <a:avLst/>
          </a:prstGeom>
          <a:noFill/>
        </p:spPr>
        <p:txBody>
          <a:bodyPr wrap="none" rtlCol="0">
            <a:spAutoFit/>
          </a:bodyPr>
          <a:lstStyle/>
          <a:p>
            <a:r>
              <a:rPr lang="en-US" sz="1600" i="1" dirty="0">
                <a:latin typeface="Arial" panose="020B0604020202020204" pitchFamily="34" charset="0"/>
                <a:cs typeface="Arial" panose="020B0604020202020204" pitchFamily="34" charset="0"/>
              </a:rPr>
              <a:t>p</a:t>
            </a:r>
            <a:r>
              <a:rPr lang="en-JP" sz="1600" i="1" dirty="0">
                <a:latin typeface="Arial" panose="020B0604020202020204" pitchFamily="34" charset="0"/>
                <a:cs typeface="Arial" panose="020B0604020202020204" pitchFamily="34" charset="0"/>
              </a:rPr>
              <a:t>=</a:t>
            </a:r>
            <a:r>
              <a:rPr lang="en-JP" sz="1600" dirty="0">
                <a:latin typeface="Arial" panose="020B0604020202020204" pitchFamily="34" charset="0"/>
                <a:cs typeface="Arial" panose="020B0604020202020204" pitchFamily="34" charset="0"/>
              </a:rPr>
              <a:t>0.0008</a:t>
            </a:r>
          </a:p>
        </p:txBody>
      </p:sp>
      <p:sp>
        <p:nvSpPr>
          <p:cNvPr id="104" name="TextBox 103">
            <a:extLst>
              <a:ext uri="{FF2B5EF4-FFF2-40B4-BE49-F238E27FC236}">
                <a16:creationId xmlns:a16="http://schemas.microsoft.com/office/drawing/2014/main" id="{8FF08FB7-80A8-9A18-196D-594753BBE609}"/>
              </a:ext>
            </a:extLst>
          </p:cNvPr>
          <p:cNvSpPr txBox="1"/>
          <p:nvPr/>
        </p:nvSpPr>
        <p:spPr>
          <a:xfrm>
            <a:off x="7437827" y="7060701"/>
            <a:ext cx="1045479" cy="338554"/>
          </a:xfrm>
          <a:prstGeom prst="rect">
            <a:avLst/>
          </a:prstGeom>
          <a:noFill/>
        </p:spPr>
        <p:txBody>
          <a:bodyPr wrap="none" rtlCol="0">
            <a:spAutoFit/>
          </a:bodyPr>
          <a:lstStyle/>
          <a:p>
            <a:r>
              <a:rPr lang="en-US" sz="1600" i="1" dirty="0">
                <a:latin typeface="Arial" panose="020B0604020202020204" pitchFamily="34" charset="0"/>
                <a:cs typeface="Arial" panose="020B0604020202020204" pitchFamily="34" charset="0"/>
              </a:rPr>
              <a:t>p</a:t>
            </a:r>
            <a:r>
              <a:rPr lang="en-JP" sz="1600" i="1" dirty="0">
                <a:latin typeface="Arial" panose="020B0604020202020204" pitchFamily="34" charset="0"/>
                <a:cs typeface="Arial" panose="020B0604020202020204" pitchFamily="34" charset="0"/>
              </a:rPr>
              <a:t>=</a:t>
            </a:r>
            <a:r>
              <a:rPr lang="en-JP" sz="1600" dirty="0">
                <a:latin typeface="Arial" panose="020B0604020202020204" pitchFamily="34" charset="0"/>
                <a:cs typeface="Arial" panose="020B0604020202020204" pitchFamily="34" charset="0"/>
              </a:rPr>
              <a:t>0.0069</a:t>
            </a:r>
          </a:p>
        </p:txBody>
      </p:sp>
      <p:sp>
        <p:nvSpPr>
          <p:cNvPr id="105" name="TextBox 104">
            <a:extLst>
              <a:ext uri="{FF2B5EF4-FFF2-40B4-BE49-F238E27FC236}">
                <a16:creationId xmlns:a16="http://schemas.microsoft.com/office/drawing/2014/main" id="{58425451-0EB1-4193-995D-CCE76E2F8A0A}"/>
              </a:ext>
            </a:extLst>
          </p:cNvPr>
          <p:cNvSpPr txBox="1"/>
          <p:nvPr/>
        </p:nvSpPr>
        <p:spPr>
          <a:xfrm>
            <a:off x="9462273" y="7174453"/>
            <a:ext cx="1045479" cy="338554"/>
          </a:xfrm>
          <a:prstGeom prst="rect">
            <a:avLst/>
          </a:prstGeom>
          <a:noFill/>
        </p:spPr>
        <p:txBody>
          <a:bodyPr wrap="none" rtlCol="0">
            <a:spAutoFit/>
          </a:bodyPr>
          <a:lstStyle/>
          <a:p>
            <a:r>
              <a:rPr lang="en-US" sz="1600" i="1" dirty="0">
                <a:latin typeface="Arial" panose="020B0604020202020204" pitchFamily="34" charset="0"/>
                <a:cs typeface="Arial" panose="020B0604020202020204" pitchFamily="34" charset="0"/>
              </a:rPr>
              <a:t>p</a:t>
            </a:r>
            <a:r>
              <a:rPr lang="en-JP" sz="1600" i="1" dirty="0">
                <a:latin typeface="Arial" panose="020B0604020202020204" pitchFamily="34" charset="0"/>
                <a:cs typeface="Arial" panose="020B0604020202020204" pitchFamily="34" charset="0"/>
              </a:rPr>
              <a:t>=</a:t>
            </a:r>
            <a:r>
              <a:rPr lang="en-JP" sz="1600" dirty="0">
                <a:latin typeface="Arial" panose="020B0604020202020204" pitchFamily="34" charset="0"/>
                <a:cs typeface="Arial" panose="020B0604020202020204" pitchFamily="34" charset="0"/>
              </a:rPr>
              <a:t>0.0314</a:t>
            </a:r>
          </a:p>
        </p:txBody>
      </p:sp>
      <p:sp>
        <p:nvSpPr>
          <p:cNvPr id="106" name="テキスト ボックス 25">
            <a:extLst>
              <a:ext uri="{FF2B5EF4-FFF2-40B4-BE49-F238E27FC236}">
                <a16:creationId xmlns:a16="http://schemas.microsoft.com/office/drawing/2014/main" id="{E03735E0-9B44-3C6B-915B-FC146B0FDB04}"/>
              </a:ext>
            </a:extLst>
          </p:cNvPr>
          <p:cNvSpPr txBox="1"/>
          <p:nvPr/>
        </p:nvSpPr>
        <p:spPr>
          <a:xfrm>
            <a:off x="11988324" y="4140022"/>
            <a:ext cx="422609" cy="269433"/>
          </a:xfrm>
          <a:prstGeom prst="rect">
            <a:avLst/>
          </a:prstGeom>
          <a:noFill/>
        </p:spPr>
        <p:txBody>
          <a:bodyPr wrap="none" rtlCol="0">
            <a:spAutoFit/>
          </a:bodyPr>
          <a:lstStyle/>
          <a:p>
            <a:r>
              <a:rPr kumimoji="1" lang="en-US" altLang="ja-JP" sz="1400" dirty="0">
                <a:latin typeface="Arial" panose="020B0604020202020204" pitchFamily="34" charset="0"/>
                <a:cs typeface="Arial" panose="020B0604020202020204" pitchFamily="34" charset="0"/>
              </a:rPr>
              <a:t>mm</a:t>
            </a:r>
            <a:endParaRPr kumimoji="1" lang="ja-JP" altLang="en-US" sz="14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617031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3" descr="DSC01467.JPG">
            <a:extLst>
              <a:ext uri="{FF2B5EF4-FFF2-40B4-BE49-F238E27FC236}">
                <a16:creationId xmlns:a16="http://schemas.microsoft.com/office/drawing/2014/main" id="{C6E3DD05-4E02-4547-BC99-0A0672784F0C}"/>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2023801" y="2258422"/>
            <a:ext cx="2524250" cy="1802423"/>
          </a:xfrm>
          <a:prstGeom prst="rect">
            <a:avLst/>
          </a:prstGeom>
        </p:spPr>
      </p:pic>
      <p:pic>
        <p:nvPicPr>
          <p:cNvPr id="4" name="図 5" descr="DSC01469.JPG">
            <a:extLst>
              <a:ext uri="{FF2B5EF4-FFF2-40B4-BE49-F238E27FC236}">
                <a16:creationId xmlns:a16="http://schemas.microsoft.com/office/drawing/2014/main" id="{62E01EE3-7D3A-BE4A-933E-7855D2699287}"/>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4634919" y="2258422"/>
            <a:ext cx="2521146" cy="1802423"/>
          </a:xfrm>
          <a:prstGeom prst="rect">
            <a:avLst/>
          </a:prstGeom>
        </p:spPr>
      </p:pic>
      <p:pic>
        <p:nvPicPr>
          <p:cNvPr id="5" name="図 6" descr="DSC01471.JPG">
            <a:extLst>
              <a:ext uri="{FF2B5EF4-FFF2-40B4-BE49-F238E27FC236}">
                <a16:creationId xmlns:a16="http://schemas.microsoft.com/office/drawing/2014/main" id="{DE9EC7AA-ACD3-954C-A667-64F3F375D634}"/>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7270997" y="2258422"/>
            <a:ext cx="2524960" cy="1802423"/>
          </a:xfrm>
          <a:prstGeom prst="rect">
            <a:avLst/>
          </a:prstGeom>
        </p:spPr>
      </p:pic>
      <p:pic>
        <p:nvPicPr>
          <p:cNvPr id="6" name="図 7" descr="DSC01475.JPG">
            <a:extLst>
              <a:ext uri="{FF2B5EF4-FFF2-40B4-BE49-F238E27FC236}">
                <a16:creationId xmlns:a16="http://schemas.microsoft.com/office/drawing/2014/main" id="{B96F9413-423A-6941-B5A2-470FEABA1675}"/>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9896601" y="2258422"/>
            <a:ext cx="2524959" cy="1802423"/>
          </a:xfrm>
          <a:prstGeom prst="rect">
            <a:avLst/>
          </a:prstGeom>
        </p:spPr>
      </p:pic>
      <p:pic>
        <p:nvPicPr>
          <p:cNvPr id="7" name="図 8" descr="DSC01476.JPG">
            <a:extLst>
              <a:ext uri="{FF2B5EF4-FFF2-40B4-BE49-F238E27FC236}">
                <a16:creationId xmlns:a16="http://schemas.microsoft.com/office/drawing/2014/main" id="{E718220E-3D93-F843-A2F5-3F37B1771ABE}"/>
              </a:ext>
            </a:extLst>
          </p:cNvPr>
          <p:cNvPicPr>
            <a:picLocks noChangeAspect="1"/>
          </p:cNvPicPr>
          <p:nvPr/>
        </p:nvPicPr>
        <p:blipFill rotWithShape="1">
          <a:blip r:embed="rId7" cstate="print">
            <a:extLst>
              <a:ext uri="{28A0092B-C50C-407E-A947-70E740481C1C}">
                <a14:useLocalDpi xmlns:a14="http://schemas.microsoft.com/office/drawing/2010/main"/>
              </a:ext>
            </a:extLst>
          </a:blip>
          <a:srcRect/>
          <a:stretch/>
        </p:blipFill>
        <p:spPr>
          <a:xfrm>
            <a:off x="7274811" y="4772923"/>
            <a:ext cx="2521146" cy="1798554"/>
          </a:xfrm>
          <a:prstGeom prst="rect">
            <a:avLst/>
          </a:prstGeom>
        </p:spPr>
      </p:pic>
      <p:pic>
        <p:nvPicPr>
          <p:cNvPr id="8" name="図 9" descr="DSC01484.JPG">
            <a:extLst>
              <a:ext uri="{FF2B5EF4-FFF2-40B4-BE49-F238E27FC236}">
                <a16:creationId xmlns:a16="http://schemas.microsoft.com/office/drawing/2014/main" id="{F22A652D-CEB8-BB4B-A6A9-91FD8E3D0476}"/>
              </a:ext>
            </a:extLst>
          </p:cNvPr>
          <p:cNvPicPr>
            <a:picLocks noChangeAspect="1"/>
          </p:cNvPicPr>
          <p:nvPr/>
        </p:nvPicPr>
        <p:blipFill rotWithShape="1">
          <a:blip r:embed="rId8" cstate="print">
            <a:extLst>
              <a:ext uri="{28A0092B-C50C-407E-A947-70E740481C1C}">
                <a14:useLocalDpi xmlns:a14="http://schemas.microsoft.com/office/drawing/2010/main"/>
              </a:ext>
            </a:extLst>
          </a:blip>
          <a:srcRect/>
          <a:stretch/>
        </p:blipFill>
        <p:spPr>
          <a:xfrm>
            <a:off x="9896600" y="4772923"/>
            <a:ext cx="2524250" cy="1798554"/>
          </a:xfrm>
          <a:prstGeom prst="rect">
            <a:avLst/>
          </a:prstGeom>
        </p:spPr>
      </p:pic>
      <p:pic>
        <p:nvPicPr>
          <p:cNvPr id="9" name="図 10" descr="DSC01487.JPG">
            <a:extLst>
              <a:ext uri="{FF2B5EF4-FFF2-40B4-BE49-F238E27FC236}">
                <a16:creationId xmlns:a16="http://schemas.microsoft.com/office/drawing/2014/main" id="{1CE040B2-C8A5-6641-A308-4B334F65FC23}"/>
              </a:ext>
            </a:extLst>
          </p:cNvPr>
          <p:cNvPicPr>
            <a:picLocks noChangeAspect="1"/>
          </p:cNvPicPr>
          <p:nvPr/>
        </p:nvPicPr>
        <p:blipFill rotWithShape="1">
          <a:blip r:embed="rId9" cstate="print">
            <a:extLst>
              <a:ext uri="{28A0092B-C50C-407E-A947-70E740481C1C}">
                <a14:useLocalDpi xmlns:a14="http://schemas.microsoft.com/office/drawing/2010/main"/>
              </a:ext>
            </a:extLst>
          </a:blip>
          <a:srcRect t="-491"/>
          <a:stretch/>
        </p:blipFill>
        <p:spPr>
          <a:xfrm>
            <a:off x="4633012" y="4776633"/>
            <a:ext cx="2524960" cy="1798554"/>
          </a:xfrm>
          <a:prstGeom prst="rect">
            <a:avLst/>
          </a:prstGeom>
        </p:spPr>
      </p:pic>
      <p:pic>
        <p:nvPicPr>
          <p:cNvPr id="10" name="図 11" descr="DSC01490.JPG">
            <a:extLst>
              <a:ext uri="{FF2B5EF4-FFF2-40B4-BE49-F238E27FC236}">
                <a16:creationId xmlns:a16="http://schemas.microsoft.com/office/drawing/2014/main" id="{1712A853-6F96-234D-9C80-5F53EE72CCF7}"/>
              </a:ext>
            </a:extLst>
          </p:cNvPr>
          <p:cNvPicPr>
            <a:picLocks noChangeAspect="1"/>
          </p:cNvPicPr>
          <p:nvPr/>
        </p:nvPicPr>
        <p:blipFill rotWithShape="1">
          <a:blip r:embed="rId10" cstate="print">
            <a:extLst>
              <a:ext uri="{28A0092B-C50C-407E-A947-70E740481C1C}">
                <a14:useLocalDpi xmlns:a14="http://schemas.microsoft.com/office/drawing/2010/main"/>
              </a:ext>
            </a:extLst>
          </a:blip>
          <a:srcRect/>
          <a:stretch/>
        </p:blipFill>
        <p:spPr>
          <a:xfrm>
            <a:off x="2013046" y="4781715"/>
            <a:ext cx="2524959" cy="1789762"/>
          </a:xfrm>
          <a:prstGeom prst="rect">
            <a:avLst/>
          </a:prstGeom>
        </p:spPr>
      </p:pic>
      <p:cxnSp>
        <p:nvCxnSpPr>
          <p:cNvPr id="15" name="Straight Arrow Connector 14">
            <a:extLst>
              <a:ext uri="{FF2B5EF4-FFF2-40B4-BE49-F238E27FC236}">
                <a16:creationId xmlns:a16="http://schemas.microsoft.com/office/drawing/2014/main" id="{89CC9996-9353-FD46-B1A0-92329A5F83CA}"/>
              </a:ext>
            </a:extLst>
          </p:cNvPr>
          <p:cNvCxnSpPr/>
          <p:nvPr/>
        </p:nvCxnSpPr>
        <p:spPr>
          <a:xfrm>
            <a:off x="8561664" y="5852923"/>
            <a:ext cx="576000" cy="0"/>
          </a:xfrm>
          <a:prstGeom prst="straightConnector1">
            <a:avLst/>
          </a:prstGeom>
          <a:ln>
            <a:solidFill>
              <a:schemeClr val="tx1"/>
            </a:solidFill>
            <a:headEnd type="triangle"/>
            <a:tailEnd type="triangle"/>
          </a:ln>
          <a:effectLst/>
        </p:spPr>
        <p:style>
          <a:lnRef idx="2">
            <a:schemeClr val="accent1"/>
          </a:lnRef>
          <a:fillRef idx="0">
            <a:schemeClr val="accent1"/>
          </a:fillRef>
          <a:effectRef idx="1">
            <a:schemeClr val="accent1"/>
          </a:effectRef>
          <a:fontRef idx="minor">
            <a:schemeClr val="tx1"/>
          </a:fontRef>
        </p:style>
      </p:cxnSp>
      <p:sp>
        <p:nvSpPr>
          <p:cNvPr id="17" name="Rectangle 16">
            <a:extLst>
              <a:ext uri="{FF2B5EF4-FFF2-40B4-BE49-F238E27FC236}">
                <a16:creationId xmlns:a16="http://schemas.microsoft.com/office/drawing/2014/main" id="{6ACC282C-C66A-A74F-A4E0-A9607183599C}"/>
              </a:ext>
            </a:extLst>
          </p:cNvPr>
          <p:cNvSpPr/>
          <p:nvPr/>
        </p:nvSpPr>
        <p:spPr>
          <a:xfrm>
            <a:off x="8263606" y="5948454"/>
            <a:ext cx="1242648" cy="400110"/>
          </a:xfrm>
          <a:prstGeom prst="rect">
            <a:avLst/>
          </a:prstGeom>
        </p:spPr>
        <p:txBody>
          <a:bodyPr wrap="none">
            <a:spAutoFit/>
          </a:bodyPr>
          <a:lstStyle/>
          <a:p>
            <a:r>
              <a:rPr lang="el-GR" altLang="ja-JP" sz="2000" dirty="0">
                <a:latin typeface="Arial" panose="020B0604020202020204" pitchFamily="34" charset="0"/>
                <a:cs typeface="Arial" panose="020B0604020202020204" pitchFamily="34" charset="0"/>
              </a:rPr>
              <a:t>Φ</a:t>
            </a:r>
            <a:r>
              <a:rPr kumimoji="1" lang="en-US" altLang="ja-JP" sz="2000" dirty="0">
                <a:latin typeface="Arial" panose="020B0604020202020204" pitchFamily="34" charset="0"/>
                <a:cs typeface="Arial" panose="020B0604020202020204" pitchFamily="34" charset="0"/>
              </a:rPr>
              <a:t>1.0 mm</a:t>
            </a:r>
            <a:endParaRPr lang="en-US" sz="2000" dirty="0">
              <a:latin typeface="Arial" panose="020B0604020202020204" pitchFamily="34" charset="0"/>
              <a:cs typeface="Arial" panose="020B0604020202020204" pitchFamily="34" charset="0"/>
            </a:endParaRPr>
          </a:p>
        </p:txBody>
      </p:sp>
      <p:sp>
        <p:nvSpPr>
          <p:cNvPr id="18" name="Right Arrow 17">
            <a:extLst>
              <a:ext uri="{FF2B5EF4-FFF2-40B4-BE49-F238E27FC236}">
                <a16:creationId xmlns:a16="http://schemas.microsoft.com/office/drawing/2014/main" id="{A9DDCA18-280B-D842-8077-56F241AFE2DD}"/>
              </a:ext>
            </a:extLst>
          </p:cNvPr>
          <p:cNvSpPr/>
          <p:nvPr/>
        </p:nvSpPr>
        <p:spPr>
          <a:xfrm>
            <a:off x="4391205" y="2888170"/>
            <a:ext cx="428625" cy="542925"/>
          </a:xfrm>
          <a:prstGeom prst="rightArrow">
            <a:avLst/>
          </a:prstGeom>
          <a:gradFill>
            <a:gsLst>
              <a:gs pos="0">
                <a:schemeClr val="bg1">
                  <a:lumMod val="95000"/>
                </a:schemeClr>
              </a:gs>
              <a:gs pos="100000">
                <a:schemeClr val="bg1">
                  <a:lumMod val="65000"/>
                </a:schemeClr>
              </a:gs>
            </a:gsLst>
            <a:lin ang="0" scaled="0"/>
          </a:gra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Right Arrow 18">
            <a:extLst>
              <a:ext uri="{FF2B5EF4-FFF2-40B4-BE49-F238E27FC236}">
                <a16:creationId xmlns:a16="http://schemas.microsoft.com/office/drawing/2014/main" id="{FB12A1F4-603C-8145-AF03-5E7C27237AA3}"/>
              </a:ext>
            </a:extLst>
          </p:cNvPr>
          <p:cNvSpPr/>
          <p:nvPr/>
        </p:nvSpPr>
        <p:spPr>
          <a:xfrm>
            <a:off x="6999219" y="2888169"/>
            <a:ext cx="428625" cy="542925"/>
          </a:xfrm>
          <a:prstGeom prst="rightArrow">
            <a:avLst/>
          </a:prstGeom>
          <a:gradFill>
            <a:gsLst>
              <a:gs pos="0">
                <a:schemeClr val="bg1">
                  <a:lumMod val="95000"/>
                </a:schemeClr>
              </a:gs>
              <a:gs pos="100000">
                <a:schemeClr val="bg1">
                  <a:lumMod val="65000"/>
                </a:schemeClr>
              </a:gs>
            </a:gsLst>
            <a:lin ang="0" scaled="0"/>
          </a:gra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Right Arrow 19">
            <a:extLst>
              <a:ext uri="{FF2B5EF4-FFF2-40B4-BE49-F238E27FC236}">
                <a16:creationId xmlns:a16="http://schemas.microsoft.com/office/drawing/2014/main" id="{86006158-36D8-EA48-B8CA-6BF4A4D93395}"/>
              </a:ext>
            </a:extLst>
          </p:cNvPr>
          <p:cNvSpPr/>
          <p:nvPr/>
        </p:nvSpPr>
        <p:spPr>
          <a:xfrm>
            <a:off x="9682288" y="2888169"/>
            <a:ext cx="428625" cy="542925"/>
          </a:xfrm>
          <a:prstGeom prst="rightArrow">
            <a:avLst/>
          </a:prstGeom>
          <a:gradFill>
            <a:gsLst>
              <a:gs pos="0">
                <a:schemeClr val="bg1">
                  <a:lumMod val="95000"/>
                </a:schemeClr>
              </a:gs>
              <a:gs pos="100000">
                <a:schemeClr val="bg1">
                  <a:lumMod val="65000"/>
                </a:schemeClr>
              </a:gs>
            </a:gsLst>
            <a:lin ang="0" scaled="0"/>
          </a:gra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Right Arrow 20">
            <a:extLst>
              <a:ext uri="{FF2B5EF4-FFF2-40B4-BE49-F238E27FC236}">
                <a16:creationId xmlns:a16="http://schemas.microsoft.com/office/drawing/2014/main" id="{082763AA-853C-184E-96AB-957307AE88E0}"/>
              </a:ext>
            </a:extLst>
          </p:cNvPr>
          <p:cNvSpPr/>
          <p:nvPr/>
        </p:nvSpPr>
        <p:spPr>
          <a:xfrm rot="10800000">
            <a:off x="4355475" y="5375599"/>
            <a:ext cx="428625" cy="542925"/>
          </a:xfrm>
          <a:prstGeom prst="rightArrow">
            <a:avLst/>
          </a:prstGeom>
          <a:gradFill>
            <a:gsLst>
              <a:gs pos="0">
                <a:schemeClr val="bg1">
                  <a:lumMod val="95000"/>
                </a:schemeClr>
              </a:gs>
              <a:gs pos="100000">
                <a:schemeClr val="bg1">
                  <a:lumMod val="65000"/>
                </a:schemeClr>
              </a:gs>
            </a:gsLst>
            <a:lin ang="0" scaled="0"/>
          </a:gra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Right Arrow 21">
            <a:extLst>
              <a:ext uri="{FF2B5EF4-FFF2-40B4-BE49-F238E27FC236}">
                <a16:creationId xmlns:a16="http://schemas.microsoft.com/office/drawing/2014/main" id="{1343265F-D0C7-1040-9F41-2E0EF5E3AD8B}"/>
              </a:ext>
            </a:extLst>
          </p:cNvPr>
          <p:cNvSpPr/>
          <p:nvPr/>
        </p:nvSpPr>
        <p:spPr>
          <a:xfrm rot="10800000">
            <a:off x="6999218" y="5391094"/>
            <a:ext cx="428625" cy="542925"/>
          </a:xfrm>
          <a:prstGeom prst="rightArrow">
            <a:avLst/>
          </a:prstGeom>
          <a:gradFill>
            <a:gsLst>
              <a:gs pos="0">
                <a:schemeClr val="bg1">
                  <a:lumMod val="95000"/>
                </a:schemeClr>
              </a:gs>
              <a:gs pos="100000">
                <a:schemeClr val="bg1">
                  <a:lumMod val="65000"/>
                </a:schemeClr>
              </a:gs>
            </a:gsLst>
            <a:lin ang="0" scaled="0"/>
          </a:gra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Right Arrow 22">
            <a:extLst>
              <a:ext uri="{FF2B5EF4-FFF2-40B4-BE49-F238E27FC236}">
                <a16:creationId xmlns:a16="http://schemas.microsoft.com/office/drawing/2014/main" id="{06F6E78D-079B-9543-B407-5DAD29B49704}"/>
              </a:ext>
            </a:extLst>
          </p:cNvPr>
          <p:cNvSpPr/>
          <p:nvPr/>
        </p:nvSpPr>
        <p:spPr>
          <a:xfrm rot="10800000">
            <a:off x="9659724" y="5361052"/>
            <a:ext cx="428625" cy="542925"/>
          </a:xfrm>
          <a:prstGeom prst="rightArrow">
            <a:avLst/>
          </a:prstGeom>
          <a:gradFill>
            <a:gsLst>
              <a:gs pos="0">
                <a:schemeClr val="bg1">
                  <a:lumMod val="95000"/>
                </a:schemeClr>
              </a:gs>
              <a:gs pos="100000">
                <a:schemeClr val="bg1">
                  <a:lumMod val="65000"/>
                </a:schemeClr>
              </a:gs>
            </a:gsLst>
            <a:lin ang="0" scaled="0"/>
          </a:gra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Right Arrow 24">
            <a:extLst>
              <a:ext uri="{FF2B5EF4-FFF2-40B4-BE49-F238E27FC236}">
                <a16:creationId xmlns:a16="http://schemas.microsoft.com/office/drawing/2014/main" id="{9D4DDC68-86D6-7C46-A886-2D165A01D165}"/>
              </a:ext>
            </a:extLst>
          </p:cNvPr>
          <p:cNvSpPr/>
          <p:nvPr/>
        </p:nvSpPr>
        <p:spPr>
          <a:xfrm rot="5400000">
            <a:off x="10944767" y="4143567"/>
            <a:ext cx="428625" cy="542925"/>
          </a:xfrm>
          <a:prstGeom prst="rightArrow">
            <a:avLst/>
          </a:prstGeom>
          <a:gradFill>
            <a:gsLst>
              <a:gs pos="0">
                <a:schemeClr val="bg1">
                  <a:lumMod val="95000"/>
                </a:schemeClr>
              </a:gs>
              <a:gs pos="100000">
                <a:schemeClr val="bg1">
                  <a:lumMod val="65000"/>
                </a:schemeClr>
              </a:gs>
            </a:gsLst>
            <a:lin ang="0" scaled="0"/>
          </a:gra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6" name="Straight Arrow Connector 25">
            <a:extLst>
              <a:ext uri="{FF2B5EF4-FFF2-40B4-BE49-F238E27FC236}">
                <a16:creationId xmlns:a16="http://schemas.microsoft.com/office/drawing/2014/main" id="{8F238660-8A0C-AD41-99A7-A874B0B216F2}"/>
              </a:ext>
            </a:extLst>
          </p:cNvPr>
          <p:cNvCxnSpPr>
            <a:cxnSpLocks/>
          </p:cNvCxnSpPr>
          <p:nvPr/>
        </p:nvCxnSpPr>
        <p:spPr>
          <a:xfrm>
            <a:off x="2724310" y="3431094"/>
            <a:ext cx="844568" cy="0"/>
          </a:xfrm>
          <a:prstGeom prst="straightConnector1">
            <a:avLst/>
          </a:prstGeom>
          <a:ln>
            <a:solidFill>
              <a:srgbClr val="FFFF00"/>
            </a:solidFill>
            <a:headEnd type="triangle"/>
            <a:tailEnd type="triangle"/>
          </a:ln>
          <a:effectLst/>
        </p:spPr>
        <p:style>
          <a:lnRef idx="2">
            <a:schemeClr val="accent1"/>
          </a:lnRef>
          <a:fillRef idx="0">
            <a:schemeClr val="accent1"/>
          </a:fillRef>
          <a:effectRef idx="1">
            <a:schemeClr val="accent1"/>
          </a:effectRef>
          <a:fontRef idx="minor">
            <a:schemeClr val="tx1"/>
          </a:fontRef>
        </p:style>
      </p:cxnSp>
      <p:sp>
        <p:nvSpPr>
          <p:cNvPr id="28" name="Rectangle 27">
            <a:extLst>
              <a:ext uri="{FF2B5EF4-FFF2-40B4-BE49-F238E27FC236}">
                <a16:creationId xmlns:a16="http://schemas.microsoft.com/office/drawing/2014/main" id="{C78C9D7D-0B77-8948-9E13-16A2703147BC}"/>
              </a:ext>
            </a:extLst>
          </p:cNvPr>
          <p:cNvSpPr/>
          <p:nvPr/>
        </p:nvSpPr>
        <p:spPr>
          <a:xfrm>
            <a:off x="2663129" y="3477314"/>
            <a:ext cx="966931" cy="400110"/>
          </a:xfrm>
          <a:prstGeom prst="rect">
            <a:avLst/>
          </a:prstGeom>
        </p:spPr>
        <p:txBody>
          <a:bodyPr wrap="none">
            <a:spAutoFit/>
          </a:bodyPr>
          <a:lstStyle/>
          <a:p>
            <a:r>
              <a:rPr kumimoji="1" lang="en-US" altLang="ja-JP" sz="2000" dirty="0">
                <a:solidFill>
                  <a:srgbClr val="FFFF00"/>
                </a:solidFill>
                <a:latin typeface="Arial" panose="020B0604020202020204" pitchFamily="34" charset="0"/>
                <a:cs typeface="Arial" panose="020B0604020202020204" pitchFamily="34" charset="0"/>
              </a:rPr>
              <a:t>10 mm</a:t>
            </a:r>
            <a:endParaRPr lang="en-US" sz="2000" dirty="0">
              <a:solidFill>
                <a:srgbClr val="FFFF00"/>
              </a:solidFill>
              <a:latin typeface="Arial" panose="020B0604020202020204" pitchFamily="34" charset="0"/>
              <a:cs typeface="Arial" panose="020B0604020202020204" pitchFamily="34" charset="0"/>
            </a:endParaRPr>
          </a:p>
        </p:txBody>
      </p:sp>
      <p:sp>
        <p:nvSpPr>
          <p:cNvPr id="31" name="TextBox 30">
            <a:extLst>
              <a:ext uri="{FF2B5EF4-FFF2-40B4-BE49-F238E27FC236}">
                <a16:creationId xmlns:a16="http://schemas.microsoft.com/office/drawing/2014/main" id="{584BCB87-0973-6E4A-9457-B8A2CB95F84E}"/>
              </a:ext>
            </a:extLst>
          </p:cNvPr>
          <p:cNvSpPr txBox="1"/>
          <p:nvPr/>
        </p:nvSpPr>
        <p:spPr>
          <a:xfrm>
            <a:off x="1916484" y="1606112"/>
            <a:ext cx="2736711" cy="646331"/>
          </a:xfrm>
          <a:prstGeom prst="rect">
            <a:avLst/>
          </a:prstGeom>
          <a:noFill/>
        </p:spPr>
        <p:txBody>
          <a:bodyPr wrap="none" rtlCol="0">
            <a:spAutoFit/>
          </a:bodyPr>
          <a:lstStyle/>
          <a:p>
            <a:pPr algn="ctr"/>
            <a:r>
              <a:rPr lang="en-US" sz="1800" dirty="0">
                <a:latin typeface="Arial" panose="020B0604020202020204" pitchFamily="34" charset="0"/>
                <a:cs typeface="Arial" panose="020B0604020202020204" pitchFamily="34" charset="0"/>
              </a:rPr>
              <a:t>Vertical extraoral incision</a:t>
            </a:r>
          </a:p>
          <a:p>
            <a:pPr algn="ctr"/>
            <a:r>
              <a:rPr lang="en-US" sz="1800" dirty="0">
                <a:latin typeface="Arial" panose="020B0604020202020204" pitchFamily="34" charset="0"/>
                <a:cs typeface="Arial" panose="020B0604020202020204" pitchFamily="34" charset="0"/>
              </a:rPr>
              <a:t>on right buccal surface</a:t>
            </a:r>
          </a:p>
        </p:txBody>
      </p:sp>
      <p:sp>
        <p:nvSpPr>
          <p:cNvPr id="32" name="TextBox 31">
            <a:extLst>
              <a:ext uri="{FF2B5EF4-FFF2-40B4-BE49-F238E27FC236}">
                <a16:creationId xmlns:a16="http://schemas.microsoft.com/office/drawing/2014/main" id="{A8D98EF1-64DB-A44D-9103-280B471624CE}"/>
              </a:ext>
            </a:extLst>
          </p:cNvPr>
          <p:cNvSpPr txBox="1"/>
          <p:nvPr/>
        </p:nvSpPr>
        <p:spPr>
          <a:xfrm>
            <a:off x="4819830" y="1606112"/>
            <a:ext cx="2274982" cy="646331"/>
          </a:xfrm>
          <a:prstGeom prst="rect">
            <a:avLst/>
          </a:prstGeom>
          <a:noFill/>
        </p:spPr>
        <p:txBody>
          <a:bodyPr wrap="none" rtlCol="0">
            <a:spAutoFit/>
          </a:bodyPr>
          <a:lstStyle/>
          <a:p>
            <a:pPr algn="ctr"/>
            <a:r>
              <a:rPr lang="en-US" sz="1800" dirty="0">
                <a:latin typeface="Arial" panose="020B0604020202020204" pitchFamily="34" charset="0"/>
                <a:cs typeface="Arial" panose="020B0604020202020204" pitchFamily="34" charset="0"/>
              </a:rPr>
              <a:t>Superficial masseter</a:t>
            </a:r>
          </a:p>
          <a:p>
            <a:pPr algn="ctr"/>
            <a:r>
              <a:rPr lang="en-US" sz="1800" dirty="0">
                <a:latin typeface="Arial" panose="020B0604020202020204" pitchFamily="34" charset="0"/>
                <a:cs typeface="Arial" panose="020B0604020202020204" pitchFamily="34" charset="0"/>
              </a:rPr>
              <a:t>incision</a:t>
            </a:r>
          </a:p>
        </p:txBody>
      </p:sp>
      <p:sp>
        <p:nvSpPr>
          <p:cNvPr id="33" name="TextBox 32">
            <a:extLst>
              <a:ext uri="{FF2B5EF4-FFF2-40B4-BE49-F238E27FC236}">
                <a16:creationId xmlns:a16="http://schemas.microsoft.com/office/drawing/2014/main" id="{5C89EABD-11BD-A24C-8F1C-7F2BE311E34F}"/>
              </a:ext>
            </a:extLst>
          </p:cNvPr>
          <p:cNvSpPr txBox="1"/>
          <p:nvPr/>
        </p:nvSpPr>
        <p:spPr>
          <a:xfrm>
            <a:off x="7783867" y="1606112"/>
            <a:ext cx="1749198" cy="646331"/>
          </a:xfrm>
          <a:prstGeom prst="rect">
            <a:avLst/>
          </a:prstGeom>
          <a:noFill/>
        </p:spPr>
        <p:txBody>
          <a:bodyPr wrap="none" rtlCol="0">
            <a:spAutoFit/>
          </a:bodyPr>
          <a:lstStyle/>
          <a:p>
            <a:pPr algn="ctr"/>
            <a:r>
              <a:rPr lang="en-US" sz="1800" dirty="0">
                <a:latin typeface="Arial" panose="020B0604020202020204" pitchFamily="34" charset="0"/>
                <a:cs typeface="Arial" panose="020B0604020202020204" pitchFamily="34" charset="0"/>
              </a:rPr>
              <a:t>Deep masseter</a:t>
            </a:r>
          </a:p>
          <a:p>
            <a:pPr algn="ctr"/>
            <a:r>
              <a:rPr lang="en-US" sz="1800" dirty="0">
                <a:latin typeface="Arial" panose="020B0604020202020204" pitchFamily="34" charset="0"/>
                <a:cs typeface="Arial" panose="020B0604020202020204" pitchFamily="34" charset="0"/>
              </a:rPr>
              <a:t>incision</a:t>
            </a:r>
          </a:p>
        </p:txBody>
      </p:sp>
      <p:sp>
        <p:nvSpPr>
          <p:cNvPr id="34" name="TextBox 33">
            <a:extLst>
              <a:ext uri="{FF2B5EF4-FFF2-40B4-BE49-F238E27FC236}">
                <a16:creationId xmlns:a16="http://schemas.microsoft.com/office/drawing/2014/main" id="{DA286229-651C-EA42-8492-44B9A1D3DA2E}"/>
              </a:ext>
            </a:extLst>
          </p:cNvPr>
          <p:cNvSpPr txBox="1"/>
          <p:nvPr/>
        </p:nvSpPr>
        <p:spPr>
          <a:xfrm>
            <a:off x="10194365" y="1606112"/>
            <a:ext cx="1928733" cy="646331"/>
          </a:xfrm>
          <a:prstGeom prst="rect">
            <a:avLst/>
          </a:prstGeom>
          <a:noFill/>
        </p:spPr>
        <p:txBody>
          <a:bodyPr wrap="none" rtlCol="0">
            <a:spAutoFit/>
          </a:bodyPr>
          <a:lstStyle/>
          <a:p>
            <a:pPr algn="ctr"/>
            <a:r>
              <a:rPr lang="en-US" sz="1800" dirty="0">
                <a:latin typeface="Arial" panose="020B0604020202020204" pitchFamily="34" charset="0"/>
                <a:cs typeface="Arial" panose="020B0604020202020204" pitchFamily="34" charset="0"/>
              </a:rPr>
              <a:t>Right mandibular</a:t>
            </a:r>
          </a:p>
          <a:p>
            <a:pPr algn="ctr"/>
            <a:r>
              <a:rPr lang="en-US" sz="1800" dirty="0">
                <a:latin typeface="Arial" panose="020B0604020202020204" pitchFamily="34" charset="0"/>
                <a:cs typeface="Arial" panose="020B0604020202020204" pitchFamily="34" charset="0"/>
              </a:rPr>
              <a:t>buccal bone</a:t>
            </a:r>
          </a:p>
        </p:txBody>
      </p:sp>
      <p:sp>
        <p:nvSpPr>
          <p:cNvPr id="35" name="TextBox 34">
            <a:extLst>
              <a:ext uri="{FF2B5EF4-FFF2-40B4-BE49-F238E27FC236}">
                <a16:creationId xmlns:a16="http://schemas.microsoft.com/office/drawing/2014/main" id="{8624AEDA-3BA2-5F42-83CB-D08F4E351AD5}"/>
              </a:ext>
            </a:extLst>
          </p:cNvPr>
          <p:cNvSpPr txBox="1"/>
          <p:nvPr/>
        </p:nvSpPr>
        <p:spPr>
          <a:xfrm>
            <a:off x="9918650" y="6582061"/>
            <a:ext cx="2531462" cy="646331"/>
          </a:xfrm>
          <a:prstGeom prst="rect">
            <a:avLst/>
          </a:prstGeom>
          <a:noFill/>
        </p:spPr>
        <p:txBody>
          <a:bodyPr wrap="none" rtlCol="0">
            <a:spAutoFit/>
          </a:bodyPr>
          <a:lstStyle/>
          <a:p>
            <a:pPr algn="ctr"/>
            <a:r>
              <a:rPr kumimoji="1" lang="en-US" altLang="ja-JP" sz="1800" dirty="0">
                <a:latin typeface="Arial" panose="020B0604020202020204" pitchFamily="34" charset="0"/>
                <a:cs typeface="Arial" panose="020B0604020202020204" pitchFamily="34" charset="0"/>
              </a:rPr>
              <a:t>Drill hole surgery using</a:t>
            </a:r>
          </a:p>
          <a:p>
            <a:pPr algn="ctr"/>
            <a:r>
              <a:rPr kumimoji="1" lang="en-US" sz="1800" dirty="0">
                <a:latin typeface="Arial" panose="020B0604020202020204" pitchFamily="34" charset="0"/>
                <a:cs typeface="Arial" panose="020B0604020202020204" pitchFamily="34" charset="0"/>
              </a:rPr>
              <a:t>rotatory instruments </a:t>
            </a:r>
            <a:endParaRPr lang="en-US" sz="1800" dirty="0">
              <a:latin typeface="Arial" panose="020B0604020202020204" pitchFamily="34" charset="0"/>
              <a:cs typeface="Arial" panose="020B0604020202020204" pitchFamily="34" charset="0"/>
            </a:endParaRPr>
          </a:p>
        </p:txBody>
      </p:sp>
      <p:sp>
        <p:nvSpPr>
          <p:cNvPr id="36" name="TextBox 35">
            <a:extLst>
              <a:ext uri="{FF2B5EF4-FFF2-40B4-BE49-F238E27FC236}">
                <a16:creationId xmlns:a16="http://schemas.microsoft.com/office/drawing/2014/main" id="{BFDFDF8F-29EA-7041-9BC9-7746CD7DE95B}"/>
              </a:ext>
            </a:extLst>
          </p:cNvPr>
          <p:cNvSpPr txBox="1"/>
          <p:nvPr/>
        </p:nvSpPr>
        <p:spPr>
          <a:xfrm>
            <a:off x="7640250" y="6582061"/>
            <a:ext cx="1830950" cy="646331"/>
          </a:xfrm>
          <a:prstGeom prst="rect">
            <a:avLst/>
          </a:prstGeom>
          <a:noFill/>
        </p:spPr>
        <p:txBody>
          <a:bodyPr wrap="none" rtlCol="0">
            <a:spAutoFit/>
          </a:bodyPr>
          <a:lstStyle/>
          <a:p>
            <a:pPr algn="ctr"/>
            <a:r>
              <a:rPr lang="el-GR" altLang="ja-JP" sz="1800" dirty="0">
                <a:latin typeface="Arial" panose="020B0604020202020204" pitchFamily="34" charset="0"/>
                <a:cs typeface="Arial" panose="020B0604020202020204" pitchFamily="34" charset="0"/>
              </a:rPr>
              <a:t>Φ</a:t>
            </a:r>
            <a:r>
              <a:rPr kumimoji="1" lang="en-US" altLang="ja-JP" sz="1800" dirty="0">
                <a:latin typeface="Arial" panose="020B0604020202020204" pitchFamily="34" charset="0"/>
                <a:cs typeface="Arial" panose="020B0604020202020204" pitchFamily="34" charset="0"/>
              </a:rPr>
              <a:t>1.0 mm defect</a:t>
            </a:r>
          </a:p>
          <a:p>
            <a:pPr algn="ctr"/>
            <a:r>
              <a:rPr kumimoji="1" lang="en-US" sz="1800" dirty="0">
                <a:latin typeface="Arial" panose="020B0604020202020204" pitchFamily="34" charset="0"/>
                <a:cs typeface="Arial" panose="020B0604020202020204" pitchFamily="34" charset="0"/>
              </a:rPr>
              <a:t>on buccal bone</a:t>
            </a:r>
            <a:endParaRPr lang="en-US" sz="1800" dirty="0">
              <a:latin typeface="Arial" panose="020B0604020202020204" pitchFamily="34" charset="0"/>
              <a:cs typeface="Arial" panose="020B0604020202020204" pitchFamily="34" charset="0"/>
            </a:endParaRPr>
          </a:p>
        </p:txBody>
      </p:sp>
      <p:sp>
        <p:nvSpPr>
          <p:cNvPr id="37" name="TextBox 36">
            <a:extLst>
              <a:ext uri="{FF2B5EF4-FFF2-40B4-BE49-F238E27FC236}">
                <a16:creationId xmlns:a16="http://schemas.microsoft.com/office/drawing/2014/main" id="{84DE2ADC-D24B-4441-8D42-EBCFE4FA9FB1}"/>
              </a:ext>
            </a:extLst>
          </p:cNvPr>
          <p:cNvSpPr txBox="1"/>
          <p:nvPr/>
        </p:nvSpPr>
        <p:spPr>
          <a:xfrm>
            <a:off x="4685178" y="6582061"/>
            <a:ext cx="2544286" cy="646331"/>
          </a:xfrm>
          <a:prstGeom prst="rect">
            <a:avLst/>
          </a:prstGeom>
          <a:noFill/>
        </p:spPr>
        <p:txBody>
          <a:bodyPr wrap="none" rtlCol="0">
            <a:spAutoFit/>
          </a:bodyPr>
          <a:lstStyle/>
          <a:p>
            <a:pPr algn="ctr"/>
            <a:r>
              <a:rPr lang="en-US" altLang="ja-JP" sz="1800" dirty="0">
                <a:latin typeface="Arial" panose="020B0604020202020204" pitchFamily="34" charset="0"/>
                <a:cs typeface="Arial" panose="020B0604020202020204" pitchFamily="34" charset="0"/>
              </a:rPr>
              <a:t>Suture masseter using</a:t>
            </a:r>
          </a:p>
          <a:p>
            <a:pPr algn="ctr"/>
            <a:r>
              <a:rPr lang="en-US" sz="1800" dirty="0">
                <a:latin typeface="Arial" panose="020B0604020202020204" pitchFamily="34" charset="0"/>
                <a:cs typeface="Arial" panose="020B0604020202020204" pitchFamily="34" charset="0"/>
              </a:rPr>
              <a:t>7-0 absorbable sutures</a:t>
            </a:r>
          </a:p>
        </p:txBody>
      </p:sp>
      <p:sp>
        <p:nvSpPr>
          <p:cNvPr id="38" name="TextBox 37">
            <a:extLst>
              <a:ext uri="{FF2B5EF4-FFF2-40B4-BE49-F238E27FC236}">
                <a16:creationId xmlns:a16="http://schemas.microsoft.com/office/drawing/2014/main" id="{0AC8E625-813A-184F-8861-4E906753BA9F}"/>
              </a:ext>
            </a:extLst>
          </p:cNvPr>
          <p:cNvSpPr txBox="1"/>
          <p:nvPr/>
        </p:nvSpPr>
        <p:spPr>
          <a:xfrm>
            <a:off x="2307649" y="6582061"/>
            <a:ext cx="1954381" cy="646331"/>
          </a:xfrm>
          <a:prstGeom prst="rect">
            <a:avLst/>
          </a:prstGeom>
          <a:noFill/>
        </p:spPr>
        <p:txBody>
          <a:bodyPr wrap="none" rtlCol="0">
            <a:spAutoFit/>
          </a:bodyPr>
          <a:lstStyle/>
          <a:p>
            <a:pPr algn="ctr"/>
            <a:r>
              <a:rPr lang="en-US" altLang="ja-JP" sz="1800" dirty="0">
                <a:latin typeface="Arial" panose="020B0604020202020204" pitchFamily="34" charset="0"/>
                <a:cs typeface="Arial" panose="020B0604020202020204" pitchFamily="34" charset="0"/>
              </a:rPr>
              <a:t>Suture skin using</a:t>
            </a:r>
          </a:p>
          <a:p>
            <a:pPr algn="ctr"/>
            <a:r>
              <a:rPr lang="en-US" sz="1800" dirty="0">
                <a:latin typeface="Arial" panose="020B0604020202020204" pitchFamily="34" charset="0"/>
                <a:cs typeface="Arial" panose="020B0604020202020204" pitchFamily="34" charset="0"/>
              </a:rPr>
              <a:t>6-0 silk sutures</a:t>
            </a:r>
          </a:p>
        </p:txBody>
      </p:sp>
      <p:sp>
        <p:nvSpPr>
          <p:cNvPr id="11" name="TextBox 10">
            <a:extLst>
              <a:ext uri="{FF2B5EF4-FFF2-40B4-BE49-F238E27FC236}">
                <a16:creationId xmlns:a16="http://schemas.microsoft.com/office/drawing/2014/main" id="{AC8AE5B4-F22F-B4B6-4290-40451EDB9583}"/>
              </a:ext>
            </a:extLst>
          </p:cNvPr>
          <p:cNvSpPr txBox="1"/>
          <p:nvPr/>
        </p:nvSpPr>
        <p:spPr>
          <a:xfrm rot="10800000" flipV="1">
            <a:off x="480060" y="7828449"/>
            <a:ext cx="14788293" cy="3616375"/>
          </a:xfrm>
          <a:prstGeom prst="rect">
            <a:avLst/>
          </a:prstGeom>
          <a:noFill/>
        </p:spPr>
        <p:txBody>
          <a:bodyPr wrap="square" rtlCol="0">
            <a:spAutoFit/>
          </a:bodyPr>
          <a:lstStyle/>
          <a:p>
            <a:pPr>
              <a:spcAft>
                <a:spcPts val="600"/>
              </a:spcAft>
            </a:pPr>
            <a:r>
              <a:rPr lang="en-US" sz="2800" b="1" u="sng" dirty="0">
                <a:latin typeface="Times New Roman" panose="02020603050405020304" pitchFamily="18" charset="0"/>
                <a:cs typeface="Times New Roman" panose="02020603050405020304" pitchFamily="18" charset="0"/>
              </a:rPr>
              <a:t>Supplementary Figure 6.</a:t>
            </a:r>
            <a:r>
              <a:rPr lang="en-US" sz="2800" b="1" dirty="0">
                <a:latin typeface="Times New Roman" panose="02020603050405020304" pitchFamily="18" charset="0"/>
                <a:cs typeface="Times New Roman" panose="02020603050405020304" pitchFamily="18" charset="0"/>
              </a:rPr>
              <a:t> Experimental procedure of periodontal drill-hole surgery.</a:t>
            </a:r>
            <a:endParaRPr lang="en-US"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Step-by-step demonstration of surgical procedures. A vertical extraoral incision was made at the right mandible under a stereoscopic microscope. The masseter muscle was excised to expose the buccal plate. A 0.9 mm diameter stainless steel bur was used to with a rotary instrument (Fine Science Tools) to carefully drill through the buccal bone, periodontal ligament, cementum, dentin of the furcation and the mesial root of mandibular first molar. The dimension of the periodontal defect in the buccal area was 1.0 mm diameter in width, 1.0 mm at maximum depth. The masseter and the skin were sutured with 7-0 resorbable sutures and 6-0 silk.</a:t>
            </a:r>
          </a:p>
        </p:txBody>
      </p:sp>
    </p:spTree>
    <p:extLst>
      <p:ext uri="{BB962C8B-B14F-4D97-AF65-F5344CB8AC3E}">
        <p14:creationId xmlns:p14="http://schemas.microsoft.com/office/powerpoint/2010/main" val="15069238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5" name="Group 64">
            <a:extLst>
              <a:ext uri="{FF2B5EF4-FFF2-40B4-BE49-F238E27FC236}">
                <a16:creationId xmlns:a16="http://schemas.microsoft.com/office/drawing/2014/main" id="{98132F37-50E1-BD48-AE1F-BB735F12292B}"/>
              </a:ext>
            </a:extLst>
          </p:cNvPr>
          <p:cNvGrpSpPr/>
          <p:nvPr/>
        </p:nvGrpSpPr>
        <p:grpSpPr>
          <a:xfrm>
            <a:off x="428424" y="1471600"/>
            <a:ext cx="6744927" cy="7651390"/>
            <a:chOff x="770488" y="3836990"/>
            <a:chExt cx="5335438" cy="5893056"/>
          </a:xfrm>
        </p:grpSpPr>
        <p:pic>
          <p:nvPicPr>
            <p:cNvPr id="83" name="Picture 82">
              <a:extLst>
                <a:ext uri="{FF2B5EF4-FFF2-40B4-BE49-F238E27FC236}">
                  <a16:creationId xmlns:a16="http://schemas.microsoft.com/office/drawing/2014/main" id="{25FFD941-B7DC-A749-AC85-4A4C8896925F}"/>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t="4273" r="13974"/>
            <a:stretch/>
          </p:blipFill>
          <p:spPr>
            <a:xfrm>
              <a:off x="1000717" y="4049140"/>
              <a:ext cx="5105209" cy="5680906"/>
            </a:xfrm>
            <a:prstGeom prst="rect">
              <a:avLst/>
            </a:prstGeom>
          </p:spPr>
        </p:pic>
        <p:sp>
          <p:nvSpPr>
            <p:cNvPr id="90" name="TextBox 89">
              <a:extLst>
                <a:ext uri="{FF2B5EF4-FFF2-40B4-BE49-F238E27FC236}">
                  <a16:creationId xmlns:a16="http://schemas.microsoft.com/office/drawing/2014/main" id="{A25640A2-FF0A-F843-9222-D3A15DDE0B56}"/>
                </a:ext>
              </a:extLst>
            </p:cNvPr>
            <p:cNvSpPr txBox="1"/>
            <p:nvPr/>
          </p:nvSpPr>
          <p:spPr>
            <a:xfrm>
              <a:off x="1504428" y="4064346"/>
              <a:ext cx="1572742" cy="402981"/>
            </a:xfrm>
            <a:prstGeom prst="rect">
              <a:avLst/>
            </a:prstGeom>
            <a:noFill/>
          </p:spPr>
          <p:txBody>
            <a:bodyPr wrap="square" rtlCol="0">
              <a:spAutoFit/>
            </a:bodyPr>
            <a:lstStyle/>
            <a:p>
              <a:r>
                <a:rPr lang="en-US" sz="2800" b="1" dirty="0">
                  <a:solidFill>
                    <a:srgbClr val="0432FF"/>
                  </a:solidFill>
                  <a:latin typeface="Arial" panose="020B0604020202020204" pitchFamily="34" charset="0"/>
                  <a:cs typeface="Arial" panose="020B0604020202020204" pitchFamily="34" charset="0"/>
                </a:rPr>
                <a:t>Ptch1</a:t>
              </a:r>
              <a:r>
                <a:rPr lang="en-US" sz="2800" b="1" baseline="30000" dirty="0">
                  <a:solidFill>
                    <a:srgbClr val="0432FF"/>
                  </a:solidFill>
                  <a:latin typeface="Arial" panose="020B0604020202020204" pitchFamily="34" charset="0"/>
                  <a:cs typeface="Arial" panose="020B0604020202020204" pitchFamily="34" charset="0"/>
                </a:rPr>
                <a:t>Het</a:t>
              </a:r>
            </a:p>
          </p:txBody>
        </p:sp>
        <p:sp>
          <p:nvSpPr>
            <p:cNvPr id="91" name="TextBox 90">
              <a:extLst>
                <a:ext uri="{FF2B5EF4-FFF2-40B4-BE49-F238E27FC236}">
                  <a16:creationId xmlns:a16="http://schemas.microsoft.com/office/drawing/2014/main" id="{63D9E4DC-C338-7C42-81DE-9283B2056E6B}"/>
                </a:ext>
              </a:extLst>
            </p:cNvPr>
            <p:cNvSpPr txBox="1"/>
            <p:nvPr/>
          </p:nvSpPr>
          <p:spPr>
            <a:xfrm>
              <a:off x="3410487" y="4041085"/>
              <a:ext cx="1599383" cy="402981"/>
            </a:xfrm>
            <a:prstGeom prst="rect">
              <a:avLst/>
            </a:prstGeom>
            <a:noFill/>
          </p:spPr>
          <p:txBody>
            <a:bodyPr wrap="square" rtlCol="0">
              <a:spAutoFit/>
            </a:bodyPr>
            <a:lstStyle/>
            <a:p>
              <a:pPr algn="ctr"/>
              <a:r>
                <a:rPr lang="en-US" altLang="ja-JP" sz="2800" b="1" kern="0" dirty="0">
                  <a:solidFill>
                    <a:srgbClr val="FF0000"/>
                  </a:solidFill>
                  <a:latin typeface="Arial"/>
                  <a:cs typeface="Arial"/>
                </a:rPr>
                <a:t>∆Ptch1</a:t>
              </a:r>
              <a:endParaRPr kumimoji="1" lang="ja-JP" altLang="en-US" sz="2800" b="1">
                <a:latin typeface="Arial" panose="020B0604020202020204" pitchFamily="34" charset="0"/>
                <a:cs typeface="Arial" panose="020B0604020202020204" pitchFamily="34" charset="0"/>
              </a:endParaRPr>
            </a:p>
          </p:txBody>
        </p:sp>
        <p:cxnSp>
          <p:nvCxnSpPr>
            <p:cNvPr id="92" name="Straight Arrow Connector 91">
              <a:extLst>
                <a:ext uri="{FF2B5EF4-FFF2-40B4-BE49-F238E27FC236}">
                  <a16:creationId xmlns:a16="http://schemas.microsoft.com/office/drawing/2014/main" id="{019FBEC4-C509-354E-9638-C26DC5AA4B0F}"/>
                </a:ext>
              </a:extLst>
            </p:cNvPr>
            <p:cNvCxnSpPr>
              <a:cxnSpLocks/>
            </p:cNvCxnSpPr>
            <p:nvPr/>
          </p:nvCxnSpPr>
          <p:spPr>
            <a:xfrm>
              <a:off x="2689993" y="4256603"/>
              <a:ext cx="968220" cy="0"/>
            </a:xfrm>
            <a:prstGeom prst="straightConnector1">
              <a:avLst/>
            </a:prstGeom>
            <a:ln>
              <a:headEnd type="triangle"/>
              <a:tailEnd type="triangle"/>
            </a:ln>
            <a:effectLst/>
          </p:spPr>
          <p:style>
            <a:lnRef idx="2">
              <a:schemeClr val="dk1"/>
            </a:lnRef>
            <a:fillRef idx="0">
              <a:schemeClr val="dk1"/>
            </a:fillRef>
            <a:effectRef idx="1">
              <a:schemeClr val="dk1"/>
            </a:effectRef>
            <a:fontRef idx="minor">
              <a:schemeClr val="tx1"/>
            </a:fontRef>
          </p:style>
        </p:cxnSp>
        <p:sp>
          <p:nvSpPr>
            <p:cNvPr id="73" name="テキスト ボックス 73">
              <a:extLst>
                <a:ext uri="{FF2B5EF4-FFF2-40B4-BE49-F238E27FC236}">
                  <a16:creationId xmlns:a16="http://schemas.microsoft.com/office/drawing/2014/main" id="{195B483A-7F14-4743-88F5-86FA50F635C7}"/>
                </a:ext>
              </a:extLst>
            </p:cNvPr>
            <p:cNvSpPr txBox="1"/>
            <p:nvPr/>
          </p:nvSpPr>
          <p:spPr>
            <a:xfrm>
              <a:off x="770488" y="3836990"/>
              <a:ext cx="696945" cy="646331"/>
            </a:xfrm>
            <a:prstGeom prst="rect">
              <a:avLst/>
            </a:prstGeom>
            <a:noFill/>
          </p:spPr>
          <p:txBody>
            <a:bodyPr wrap="square" rtlCol="0">
              <a:spAutoFit/>
            </a:bodyPr>
            <a:lstStyle/>
            <a:p>
              <a:r>
                <a:rPr kumimoji="1" lang="en-US" altLang="ja-JP" sz="3600" b="1" dirty="0">
                  <a:latin typeface="Arial" panose="020B0604020202020204" pitchFamily="34" charset="0"/>
                  <a:cs typeface="Arial" panose="020B0604020202020204" pitchFamily="34" charset="0"/>
                </a:rPr>
                <a:t>a</a:t>
              </a:r>
              <a:endParaRPr kumimoji="1" lang="ja-JP" altLang="en-US" sz="3600" b="1">
                <a:latin typeface="Arial" panose="020B0604020202020204" pitchFamily="34" charset="0"/>
                <a:cs typeface="Arial" panose="020B0604020202020204" pitchFamily="34" charset="0"/>
              </a:endParaRPr>
            </a:p>
          </p:txBody>
        </p:sp>
      </p:grpSp>
      <p:pic>
        <p:nvPicPr>
          <p:cNvPr id="93" name="Picture 92">
            <a:extLst>
              <a:ext uri="{FF2B5EF4-FFF2-40B4-BE49-F238E27FC236}">
                <a16:creationId xmlns:a16="http://schemas.microsoft.com/office/drawing/2014/main" id="{01A3DC01-F5C1-4941-9A4F-A5A0F33DBF12}"/>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t="11517" b="6697"/>
          <a:stretch/>
        </p:blipFill>
        <p:spPr>
          <a:xfrm>
            <a:off x="6652627" y="8424419"/>
            <a:ext cx="7930451" cy="3079204"/>
          </a:xfrm>
          <a:prstGeom prst="rect">
            <a:avLst/>
          </a:prstGeom>
        </p:spPr>
      </p:pic>
      <p:sp>
        <p:nvSpPr>
          <p:cNvPr id="94" name="テキスト ボックス 74">
            <a:extLst>
              <a:ext uri="{FF2B5EF4-FFF2-40B4-BE49-F238E27FC236}">
                <a16:creationId xmlns:a16="http://schemas.microsoft.com/office/drawing/2014/main" id="{69869F3D-008C-324D-806A-DF2D1E914A36}"/>
              </a:ext>
            </a:extLst>
          </p:cNvPr>
          <p:cNvSpPr txBox="1"/>
          <p:nvPr/>
        </p:nvSpPr>
        <p:spPr>
          <a:xfrm>
            <a:off x="7268039" y="1443628"/>
            <a:ext cx="696944" cy="646331"/>
          </a:xfrm>
          <a:prstGeom prst="rect">
            <a:avLst/>
          </a:prstGeom>
          <a:noFill/>
        </p:spPr>
        <p:txBody>
          <a:bodyPr wrap="square" rtlCol="0">
            <a:spAutoFit/>
          </a:bodyPr>
          <a:lstStyle/>
          <a:p>
            <a:r>
              <a:rPr kumimoji="1" lang="en-US" altLang="ja-JP" sz="3600" b="1" dirty="0">
                <a:latin typeface="Arial" panose="020B0604020202020204" pitchFamily="34" charset="0"/>
                <a:cs typeface="Arial" panose="020B0604020202020204" pitchFamily="34" charset="0"/>
              </a:rPr>
              <a:t>b</a:t>
            </a:r>
            <a:endParaRPr kumimoji="1" lang="ja-JP" altLang="en-US" sz="3600" b="1">
              <a:latin typeface="Arial" panose="020B0604020202020204" pitchFamily="34" charset="0"/>
              <a:cs typeface="Arial" panose="020B0604020202020204" pitchFamily="34" charset="0"/>
            </a:endParaRPr>
          </a:p>
        </p:txBody>
      </p:sp>
      <p:pic>
        <p:nvPicPr>
          <p:cNvPr id="95" name="Picture 94">
            <a:extLst>
              <a:ext uri="{FF2B5EF4-FFF2-40B4-BE49-F238E27FC236}">
                <a16:creationId xmlns:a16="http://schemas.microsoft.com/office/drawing/2014/main" id="{264C4683-0C92-8247-8071-354D4EE268A9}"/>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t="11904" b="9614"/>
          <a:stretch/>
        </p:blipFill>
        <p:spPr>
          <a:xfrm>
            <a:off x="8217057" y="1891190"/>
            <a:ext cx="6410883" cy="3147820"/>
          </a:xfrm>
          <a:prstGeom prst="rect">
            <a:avLst/>
          </a:prstGeom>
        </p:spPr>
      </p:pic>
      <p:pic>
        <p:nvPicPr>
          <p:cNvPr id="96" name="Picture 95">
            <a:extLst>
              <a:ext uri="{FF2B5EF4-FFF2-40B4-BE49-F238E27FC236}">
                <a16:creationId xmlns:a16="http://schemas.microsoft.com/office/drawing/2014/main" id="{F52322C2-9827-AC4A-A7EE-587C1B71FF6F}"/>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t="12193" b="7458"/>
          <a:stretch/>
        </p:blipFill>
        <p:spPr>
          <a:xfrm>
            <a:off x="8002608" y="5230398"/>
            <a:ext cx="6591453" cy="3167286"/>
          </a:xfrm>
          <a:prstGeom prst="rect">
            <a:avLst/>
          </a:prstGeom>
        </p:spPr>
      </p:pic>
      <p:sp>
        <p:nvSpPr>
          <p:cNvPr id="97" name="テキスト ボックス 74">
            <a:extLst>
              <a:ext uri="{FF2B5EF4-FFF2-40B4-BE49-F238E27FC236}">
                <a16:creationId xmlns:a16="http://schemas.microsoft.com/office/drawing/2014/main" id="{409DA47A-D212-6248-9339-EA81603BA7C0}"/>
              </a:ext>
            </a:extLst>
          </p:cNvPr>
          <p:cNvSpPr txBox="1"/>
          <p:nvPr/>
        </p:nvSpPr>
        <p:spPr>
          <a:xfrm>
            <a:off x="7268039" y="4796608"/>
            <a:ext cx="696944" cy="646331"/>
          </a:xfrm>
          <a:prstGeom prst="rect">
            <a:avLst/>
          </a:prstGeom>
          <a:noFill/>
        </p:spPr>
        <p:txBody>
          <a:bodyPr wrap="square" rtlCol="0">
            <a:spAutoFit/>
          </a:bodyPr>
          <a:lstStyle/>
          <a:p>
            <a:r>
              <a:rPr kumimoji="1" lang="en-US" altLang="ja-JP" sz="3600" b="1" dirty="0">
                <a:latin typeface="Arial" panose="020B0604020202020204" pitchFamily="34" charset="0"/>
                <a:cs typeface="Arial" panose="020B0604020202020204" pitchFamily="34" charset="0"/>
              </a:rPr>
              <a:t>c</a:t>
            </a:r>
            <a:endParaRPr kumimoji="1" lang="ja-JP" altLang="en-US" sz="3600" b="1">
              <a:latin typeface="Arial" panose="020B0604020202020204" pitchFamily="34" charset="0"/>
              <a:cs typeface="Arial" panose="020B0604020202020204" pitchFamily="34" charset="0"/>
            </a:endParaRPr>
          </a:p>
        </p:txBody>
      </p:sp>
      <p:sp>
        <p:nvSpPr>
          <p:cNvPr id="98" name="テキスト ボックス 74">
            <a:extLst>
              <a:ext uri="{FF2B5EF4-FFF2-40B4-BE49-F238E27FC236}">
                <a16:creationId xmlns:a16="http://schemas.microsoft.com/office/drawing/2014/main" id="{0F6481A2-C610-3943-A72B-1AE51991023A}"/>
              </a:ext>
            </a:extLst>
          </p:cNvPr>
          <p:cNvSpPr txBox="1"/>
          <p:nvPr/>
        </p:nvSpPr>
        <p:spPr>
          <a:xfrm>
            <a:off x="7282620" y="7998813"/>
            <a:ext cx="696944" cy="646331"/>
          </a:xfrm>
          <a:prstGeom prst="rect">
            <a:avLst/>
          </a:prstGeom>
          <a:noFill/>
        </p:spPr>
        <p:txBody>
          <a:bodyPr wrap="square" rtlCol="0">
            <a:spAutoFit/>
          </a:bodyPr>
          <a:lstStyle/>
          <a:p>
            <a:r>
              <a:rPr kumimoji="1" lang="en-US" altLang="ja-JP" sz="3600" b="1" dirty="0">
                <a:latin typeface="Arial" panose="020B0604020202020204" pitchFamily="34" charset="0"/>
                <a:cs typeface="Arial" panose="020B0604020202020204" pitchFamily="34" charset="0"/>
              </a:rPr>
              <a:t>d</a:t>
            </a:r>
            <a:endParaRPr kumimoji="1" lang="ja-JP" altLang="en-US" sz="3600" b="1">
              <a:latin typeface="Arial" panose="020B0604020202020204" pitchFamily="34" charset="0"/>
              <a:cs typeface="Arial" panose="020B0604020202020204" pitchFamily="34" charset="0"/>
            </a:endParaRPr>
          </a:p>
        </p:txBody>
      </p:sp>
      <p:pic>
        <p:nvPicPr>
          <p:cNvPr id="135" name="Picture 134">
            <a:extLst>
              <a:ext uri="{FF2B5EF4-FFF2-40B4-BE49-F238E27FC236}">
                <a16:creationId xmlns:a16="http://schemas.microsoft.com/office/drawing/2014/main" id="{37061D1C-50AA-0C40-96E0-B77B80B7292F}"/>
              </a:ext>
            </a:extLst>
          </p:cNvPr>
          <p:cNvPicPr>
            <a:picLocks noChangeAspect="1"/>
          </p:cNvPicPr>
          <p:nvPr/>
        </p:nvPicPr>
        <p:blipFill>
          <a:blip r:embed="rId7"/>
          <a:stretch>
            <a:fillRect/>
          </a:stretch>
        </p:blipFill>
        <p:spPr>
          <a:xfrm>
            <a:off x="8079534" y="11041183"/>
            <a:ext cx="206522" cy="157350"/>
          </a:xfrm>
          <a:prstGeom prst="rect">
            <a:avLst/>
          </a:prstGeom>
        </p:spPr>
      </p:pic>
      <p:pic>
        <p:nvPicPr>
          <p:cNvPr id="136" name="Picture 135">
            <a:extLst>
              <a:ext uri="{FF2B5EF4-FFF2-40B4-BE49-F238E27FC236}">
                <a16:creationId xmlns:a16="http://schemas.microsoft.com/office/drawing/2014/main" id="{B0A784DD-1FD8-194B-800E-96D135E4C572}"/>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l="18129" t="81043" r="79381" b="14688"/>
          <a:stretch/>
        </p:blipFill>
        <p:spPr>
          <a:xfrm>
            <a:off x="8047059" y="11039497"/>
            <a:ext cx="197410" cy="160721"/>
          </a:xfrm>
          <a:prstGeom prst="rect">
            <a:avLst/>
          </a:prstGeom>
        </p:spPr>
      </p:pic>
      <p:sp>
        <p:nvSpPr>
          <p:cNvPr id="157" name="TextBox 156">
            <a:extLst>
              <a:ext uri="{FF2B5EF4-FFF2-40B4-BE49-F238E27FC236}">
                <a16:creationId xmlns:a16="http://schemas.microsoft.com/office/drawing/2014/main" id="{7DA3DFCA-6B68-8945-83C7-791700B38BFB}"/>
              </a:ext>
            </a:extLst>
          </p:cNvPr>
          <p:cNvSpPr txBox="1"/>
          <p:nvPr/>
        </p:nvSpPr>
        <p:spPr>
          <a:xfrm>
            <a:off x="10925437" y="1611914"/>
            <a:ext cx="851515" cy="369332"/>
          </a:xfrm>
          <a:prstGeom prst="rect">
            <a:avLst/>
          </a:prstGeom>
          <a:noFill/>
        </p:spPr>
        <p:txBody>
          <a:bodyPr wrap="none" rtlCol="0">
            <a:spAutoFit/>
          </a:bodyPr>
          <a:lstStyle/>
          <a:p>
            <a:pPr algn="ctr"/>
            <a:r>
              <a:rPr lang="en-US" sz="1800" u="sng" dirty="0">
                <a:latin typeface="Arial" panose="020B0604020202020204" pitchFamily="34" charset="0"/>
                <a:cs typeface="Arial" panose="020B0604020202020204" pitchFamily="34" charset="0"/>
              </a:rPr>
              <a:t>KEGG</a:t>
            </a:r>
          </a:p>
        </p:txBody>
      </p:sp>
      <p:sp>
        <p:nvSpPr>
          <p:cNvPr id="158" name="TextBox 157">
            <a:extLst>
              <a:ext uri="{FF2B5EF4-FFF2-40B4-BE49-F238E27FC236}">
                <a16:creationId xmlns:a16="http://schemas.microsoft.com/office/drawing/2014/main" id="{AEA54A44-0592-F04E-8084-8D9348279EBE}"/>
              </a:ext>
            </a:extLst>
          </p:cNvPr>
          <p:cNvSpPr txBox="1"/>
          <p:nvPr/>
        </p:nvSpPr>
        <p:spPr>
          <a:xfrm>
            <a:off x="11096959" y="8161519"/>
            <a:ext cx="543739" cy="369332"/>
          </a:xfrm>
          <a:prstGeom prst="rect">
            <a:avLst/>
          </a:prstGeom>
          <a:noFill/>
        </p:spPr>
        <p:txBody>
          <a:bodyPr wrap="none" rtlCol="0">
            <a:spAutoFit/>
          </a:bodyPr>
          <a:lstStyle/>
          <a:p>
            <a:r>
              <a:rPr lang="en-US" sz="1800" u="sng" dirty="0">
                <a:latin typeface="Arial" panose="020B0604020202020204" pitchFamily="34" charset="0"/>
                <a:cs typeface="Arial" panose="020B0604020202020204" pitchFamily="34" charset="0"/>
              </a:rPr>
              <a:t>GO</a:t>
            </a:r>
          </a:p>
        </p:txBody>
      </p:sp>
      <p:sp>
        <p:nvSpPr>
          <p:cNvPr id="159" name="TextBox 158">
            <a:extLst>
              <a:ext uri="{FF2B5EF4-FFF2-40B4-BE49-F238E27FC236}">
                <a16:creationId xmlns:a16="http://schemas.microsoft.com/office/drawing/2014/main" id="{5A55F192-4318-254B-8E9A-78185B18EA2E}"/>
              </a:ext>
            </a:extLst>
          </p:cNvPr>
          <p:cNvSpPr txBox="1"/>
          <p:nvPr/>
        </p:nvSpPr>
        <p:spPr>
          <a:xfrm>
            <a:off x="10574039" y="4927059"/>
            <a:ext cx="1488549" cy="369332"/>
          </a:xfrm>
          <a:prstGeom prst="rect">
            <a:avLst/>
          </a:prstGeom>
          <a:noFill/>
        </p:spPr>
        <p:txBody>
          <a:bodyPr wrap="none" rtlCol="0">
            <a:spAutoFit/>
          </a:bodyPr>
          <a:lstStyle/>
          <a:p>
            <a:pPr algn="ctr"/>
            <a:r>
              <a:rPr lang="en-US" sz="1800" u="sng" dirty="0">
                <a:latin typeface="Arial" panose="020B0604020202020204" pitchFamily="34" charset="0"/>
                <a:cs typeface="Arial" panose="020B0604020202020204" pitchFamily="34" charset="0"/>
              </a:rPr>
              <a:t>REACTOME</a:t>
            </a:r>
          </a:p>
        </p:txBody>
      </p:sp>
      <p:sp>
        <p:nvSpPr>
          <p:cNvPr id="71" name="TextBox 70">
            <a:extLst>
              <a:ext uri="{FF2B5EF4-FFF2-40B4-BE49-F238E27FC236}">
                <a16:creationId xmlns:a16="http://schemas.microsoft.com/office/drawing/2014/main" id="{013607E0-622E-1941-BD90-4F5A5B940C29}"/>
              </a:ext>
            </a:extLst>
          </p:cNvPr>
          <p:cNvSpPr txBox="1"/>
          <p:nvPr/>
        </p:nvSpPr>
        <p:spPr>
          <a:xfrm>
            <a:off x="13214387" y="1464004"/>
            <a:ext cx="1220920" cy="410075"/>
          </a:xfrm>
          <a:prstGeom prst="rect">
            <a:avLst/>
          </a:prstGeom>
          <a:noFill/>
        </p:spPr>
        <p:txBody>
          <a:bodyPr wrap="square" rtlCol="0">
            <a:spAutoFit/>
          </a:bodyPr>
          <a:lstStyle/>
          <a:p>
            <a:pPr algn="ctr"/>
            <a:r>
              <a:rPr lang="en-US" altLang="ja-JP" sz="2000" kern="0" dirty="0">
                <a:solidFill>
                  <a:srgbClr val="FF0000"/>
                </a:solidFill>
                <a:latin typeface="Arial"/>
                <a:cs typeface="Arial"/>
              </a:rPr>
              <a:t>∆Ptch1</a:t>
            </a:r>
            <a:endParaRPr kumimoji="1" lang="ja-JP" altLang="en-US" sz="2000">
              <a:latin typeface="Arial" panose="020B0604020202020204" pitchFamily="34" charset="0"/>
              <a:cs typeface="Arial" panose="020B0604020202020204" pitchFamily="34" charset="0"/>
            </a:endParaRPr>
          </a:p>
        </p:txBody>
      </p:sp>
      <p:sp>
        <p:nvSpPr>
          <p:cNvPr id="72" name="TextBox 71">
            <a:extLst>
              <a:ext uri="{FF2B5EF4-FFF2-40B4-BE49-F238E27FC236}">
                <a16:creationId xmlns:a16="http://schemas.microsoft.com/office/drawing/2014/main" id="{1D18348C-5B95-604C-BDD5-3283EA05D562}"/>
              </a:ext>
            </a:extLst>
          </p:cNvPr>
          <p:cNvSpPr txBox="1"/>
          <p:nvPr/>
        </p:nvSpPr>
        <p:spPr>
          <a:xfrm>
            <a:off x="12366665" y="1463164"/>
            <a:ext cx="1287661" cy="400110"/>
          </a:xfrm>
          <a:prstGeom prst="rect">
            <a:avLst/>
          </a:prstGeom>
          <a:noFill/>
        </p:spPr>
        <p:txBody>
          <a:bodyPr wrap="square" rtlCol="0">
            <a:spAutoFit/>
          </a:bodyPr>
          <a:lstStyle/>
          <a:p>
            <a:r>
              <a:rPr lang="en-US" sz="2000" dirty="0">
                <a:solidFill>
                  <a:srgbClr val="0432FF"/>
                </a:solidFill>
                <a:latin typeface="Arial" panose="020B0604020202020204" pitchFamily="34" charset="0"/>
                <a:cs typeface="Arial" panose="020B0604020202020204" pitchFamily="34" charset="0"/>
              </a:rPr>
              <a:t>Ptch1</a:t>
            </a:r>
            <a:r>
              <a:rPr lang="en-US" sz="2000" baseline="30000" dirty="0">
                <a:solidFill>
                  <a:srgbClr val="0432FF"/>
                </a:solidFill>
                <a:latin typeface="Arial" panose="020B0604020202020204" pitchFamily="34" charset="0"/>
                <a:cs typeface="Arial" panose="020B0604020202020204" pitchFamily="34" charset="0"/>
              </a:rPr>
              <a:t>Het</a:t>
            </a:r>
          </a:p>
        </p:txBody>
      </p:sp>
      <p:sp>
        <p:nvSpPr>
          <p:cNvPr id="3" name="TextBox 2">
            <a:extLst>
              <a:ext uri="{FF2B5EF4-FFF2-40B4-BE49-F238E27FC236}">
                <a16:creationId xmlns:a16="http://schemas.microsoft.com/office/drawing/2014/main" id="{290912CC-E326-0823-C8D1-D6FE61D09991}"/>
              </a:ext>
            </a:extLst>
          </p:cNvPr>
          <p:cNvSpPr txBox="1"/>
          <p:nvPr/>
        </p:nvSpPr>
        <p:spPr>
          <a:xfrm>
            <a:off x="13010495" y="11516324"/>
            <a:ext cx="713657" cy="400110"/>
          </a:xfrm>
          <a:prstGeom prst="rect">
            <a:avLst/>
          </a:prstGeom>
          <a:noFill/>
        </p:spPr>
        <p:txBody>
          <a:bodyPr wrap="none" rtlCol="0">
            <a:spAutoFit/>
          </a:bodyPr>
          <a:lstStyle/>
          <a:p>
            <a:r>
              <a:rPr lang="en-JP" sz="2000" dirty="0">
                <a:latin typeface="Arial" panose="020B0604020202020204" pitchFamily="34" charset="0"/>
                <a:cs typeface="Arial" panose="020B0604020202020204" pitchFamily="34" charset="0"/>
              </a:rPr>
              <a:t>NES</a:t>
            </a:r>
          </a:p>
        </p:txBody>
      </p:sp>
      <p:sp>
        <p:nvSpPr>
          <p:cNvPr id="2" name="TextBox 1">
            <a:extLst>
              <a:ext uri="{FF2B5EF4-FFF2-40B4-BE49-F238E27FC236}">
                <a16:creationId xmlns:a16="http://schemas.microsoft.com/office/drawing/2014/main" id="{5AFED1EA-ED13-98B3-0660-7EA6D9A9DE72}"/>
              </a:ext>
            </a:extLst>
          </p:cNvPr>
          <p:cNvSpPr txBox="1"/>
          <p:nvPr/>
        </p:nvSpPr>
        <p:spPr>
          <a:xfrm rot="10800000" flipV="1">
            <a:off x="447194" y="12198487"/>
            <a:ext cx="14778629" cy="3616375"/>
          </a:xfrm>
          <a:prstGeom prst="rect">
            <a:avLst/>
          </a:prstGeom>
          <a:noFill/>
        </p:spPr>
        <p:txBody>
          <a:bodyPr wrap="square" rtlCol="0">
            <a:spAutoFit/>
          </a:bodyPr>
          <a:lstStyle/>
          <a:p>
            <a:pPr>
              <a:spcAft>
                <a:spcPts val="600"/>
              </a:spcAft>
            </a:pPr>
            <a:r>
              <a:rPr lang="en-US" sz="2800" b="1" u="sng" dirty="0">
                <a:latin typeface="Times New Roman" panose="02020603050405020304" pitchFamily="18" charset="0"/>
                <a:cs typeface="Times New Roman" panose="02020603050405020304" pitchFamily="18" charset="0"/>
              </a:rPr>
              <a:t>Supplementary Figure 7.</a:t>
            </a:r>
            <a:r>
              <a:rPr lang="en-US" sz="2800" b="1" dirty="0">
                <a:latin typeface="Times New Roman" panose="02020603050405020304" pitchFamily="18" charset="0"/>
                <a:cs typeface="Times New Roman" panose="02020603050405020304" pitchFamily="18" charset="0"/>
              </a:rPr>
              <a:t> Bulk RNA-seq analysis of Hedgehog-activated PTHrP</a:t>
            </a:r>
            <a:r>
              <a:rPr lang="en-US" sz="2800" b="1" baseline="30000" dirty="0">
                <a:latin typeface="Times New Roman" panose="02020603050405020304" pitchFamily="18" charset="0"/>
                <a:cs typeface="Times New Roman" panose="02020603050405020304" pitchFamily="18" charset="0"/>
              </a:rPr>
              <a:t>+</a:t>
            </a:r>
            <a:r>
              <a:rPr lang="en-US" sz="2800" b="1" dirty="0">
                <a:latin typeface="Times New Roman" panose="02020603050405020304" pitchFamily="18" charset="0"/>
                <a:cs typeface="Times New Roman" panose="02020603050405020304" pitchFamily="18" charset="0"/>
              </a:rPr>
              <a:t> DF cells.</a:t>
            </a:r>
            <a:endParaRPr lang="en-US" sz="2800" dirty="0">
              <a:latin typeface="Times New Roman" panose="02020603050405020304" pitchFamily="18" charset="0"/>
              <a:cs typeface="Times New Roman" panose="02020603050405020304" pitchFamily="18" charset="0"/>
            </a:endParaRPr>
          </a:p>
          <a:p>
            <a:r>
              <a:rPr lang="en-US" sz="2800" b="1" dirty="0">
                <a:latin typeface="Times New Roman" panose="02020603050405020304" pitchFamily="18" charset="0"/>
                <a:cs typeface="Times New Roman" panose="02020603050405020304" pitchFamily="18" charset="0"/>
              </a:rPr>
              <a:t>(a) </a:t>
            </a:r>
            <a:r>
              <a:rPr lang="en-US" sz="2800" dirty="0">
                <a:latin typeface="Times New Roman" panose="02020603050405020304" pitchFamily="18" charset="0"/>
                <a:cs typeface="Times New Roman" panose="02020603050405020304" pitchFamily="18" charset="0"/>
              </a:rPr>
              <a:t>Volcano plot showing differentially expressed genes (</a:t>
            </a:r>
            <a:r>
              <a:rPr lang="en-US" sz="2800" dirty="0" err="1">
                <a:latin typeface="Times New Roman" panose="02020603050405020304" pitchFamily="18" charset="0"/>
                <a:cs typeface="Times New Roman" panose="02020603050405020304" pitchFamily="18" charset="0"/>
              </a:rPr>
              <a:t>DEGsbetween</a:t>
            </a:r>
            <a:r>
              <a:rPr lang="en-US" sz="2800" dirty="0">
                <a:latin typeface="Times New Roman" panose="02020603050405020304" pitchFamily="18" charset="0"/>
                <a:cs typeface="Times New Roman" panose="02020603050405020304" pitchFamily="18" charset="0"/>
              </a:rPr>
              <a:t> PTHrP</a:t>
            </a:r>
            <a:r>
              <a:rPr lang="en-US" sz="2800" baseline="30000" dirty="0">
                <a:latin typeface="Times New Roman" panose="02020603050405020304" pitchFamily="18" charset="0"/>
                <a:cs typeface="Times New Roman" panose="02020603050405020304" pitchFamily="18" charset="0"/>
              </a:rPr>
              <a:t>CE</a:t>
            </a:r>
            <a:r>
              <a:rPr lang="en-US" sz="2800" dirty="0">
                <a:latin typeface="Times New Roman" panose="02020603050405020304" pitchFamily="18" charset="0"/>
                <a:cs typeface="Times New Roman" panose="02020603050405020304" pitchFamily="18" charset="0"/>
              </a:rPr>
              <a:t>-Ptch1</a:t>
            </a:r>
            <a:r>
              <a:rPr lang="en-US" sz="2800" baseline="30000" dirty="0">
                <a:latin typeface="Times New Roman" panose="02020603050405020304" pitchFamily="18" charset="0"/>
                <a:cs typeface="Times New Roman" panose="02020603050405020304" pitchFamily="18" charset="0"/>
              </a:rPr>
              <a:t>Het</a:t>
            </a:r>
            <a:r>
              <a:rPr lang="en-US" sz="2800" dirty="0">
                <a:latin typeface="Times New Roman" panose="02020603050405020304" pitchFamily="18" charset="0"/>
                <a:cs typeface="Times New Roman" panose="02020603050405020304" pitchFamily="18" charset="0"/>
              </a:rPr>
              <a:t>-P3 cells (Ptch1</a:t>
            </a:r>
            <a:r>
              <a:rPr lang="en-US" sz="2800" baseline="30000" dirty="0">
                <a:latin typeface="Times New Roman" panose="02020603050405020304" pitchFamily="18" charset="0"/>
                <a:cs typeface="Times New Roman" panose="02020603050405020304" pitchFamily="18" charset="0"/>
              </a:rPr>
              <a:t>Het</a:t>
            </a:r>
            <a:r>
              <a:rPr lang="en-US" sz="2800" dirty="0">
                <a:latin typeface="Times New Roman" panose="02020603050405020304" pitchFamily="18" charset="0"/>
                <a:cs typeface="Times New Roman" panose="02020603050405020304" pitchFamily="18" charset="0"/>
              </a:rPr>
              <a:t>) and </a:t>
            </a:r>
            <a:r>
              <a:rPr lang="en-US" sz="2800" dirty="0" err="1">
                <a:latin typeface="Times New Roman" panose="02020603050405020304" pitchFamily="18" charset="0"/>
                <a:cs typeface="Times New Roman" panose="02020603050405020304" pitchFamily="18" charset="0"/>
              </a:rPr>
              <a:t>PTHrP</a:t>
            </a:r>
            <a:r>
              <a:rPr lang="en-US" sz="2800" baseline="30000" dirty="0" err="1">
                <a:latin typeface="Times New Roman" panose="02020603050405020304" pitchFamily="18" charset="0"/>
                <a:cs typeface="Times New Roman" panose="02020603050405020304" pitchFamily="18" charset="0"/>
              </a:rPr>
              <a:t>CE</a:t>
            </a:r>
            <a:r>
              <a:rPr lang="en-US" sz="2800" dirty="0">
                <a:latin typeface="Times New Roman" panose="02020603050405020304" pitchFamily="18" charset="0"/>
                <a:cs typeface="Times New Roman" panose="02020603050405020304" pitchFamily="18" charset="0"/>
              </a:rPr>
              <a:t>-∆Ptch1-P3 cells (∆Ptch1). Total of 28 genes were differentially expressed with an adjusted P-value cut-off of 0.05 (DESeq2). Blue dots: DEGs upregulated in Ptch1</a:t>
            </a:r>
            <a:r>
              <a:rPr lang="en-US" sz="2800" baseline="30000" dirty="0">
                <a:latin typeface="Times New Roman" panose="02020603050405020304" pitchFamily="18" charset="0"/>
                <a:cs typeface="Times New Roman" panose="02020603050405020304" pitchFamily="18" charset="0"/>
              </a:rPr>
              <a:t>Het </a:t>
            </a:r>
            <a:r>
              <a:rPr lang="en-US" sz="2800" dirty="0">
                <a:latin typeface="Times New Roman" panose="02020603050405020304" pitchFamily="18" charset="0"/>
                <a:cs typeface="Times New Roman" panose="02020603050405020304" pitchFamily="18" charset="0"/>
              </a:rPr>
              <a:t>(16 genes), Red dots: DEGs upregulated in ∆Ptch1 (12 genes). </a:t>
            </a:r>
          </a:p>
          <a:p>
            <a:r>
              <a:rPr lang="en-US" sz="2800" b="1" dirty="0">
                <a:latin typeface="Times New Roman" panose="02020603050405020304" pitchFamily="18" charset="0"/>
                <a:cs typeface="Times New Roman" panose="02020603050405020304" pitchFamily="18" charset="0"/>
              </a:rPr>
              <a:t>(b-d) </a:t>
            </a:r>
            <a:r>
              <a:rPr lang="en-US" sz="2800" dirty="0">
                <a:latin typeface="Times New Roman" panose="02020603050405020304" pitchFamily="18" charset="0"/>
                <a:cs typeface="Times New Roman" panose="02020603050405020304" pitchFamily="18" charset="0"/>
              </a:rPr>
              <a:t>GSEA analysis. Top 10 enriched pathways for Ptch1</a:t>
            </a:r>
            <a:r>
              <a:rPr lang="en-US" sz="2800" baseline="30000" dirty="0">
                <a:latin typeface="Times New Roman" panose="02020603050405020304" pitchFamily="18" charset="0"/>
                <a:cs typeface="Times New Roman" panose="02020603050405020304" pitchFamily="18" charset="0"/>
              </a:rPr>
              <a:t>Het</a:t>
            </a:r>
            <a:r>
              <a:rPr lang="en-US" sz="2800" dirty="0">
                <a:latin typeface="Times New Roman" panose="02020603050405020304" pitchFamily="18" charset="0"/>
                <a:cs typeface="Times New Roman" panose="02020603050405020304" pitchFamily="18" charset="0"/>
              </a:rPr>
              <a:t> and ∆Ptch1 ranked by Normalized Enrichment Score (NES) based on GSEA gene set enrichment analysis. Categories based on KEGG (b), </a:t>
            </a:r>
            <a:r>
              <a:rPr lang="en-US" sz="2800" dirty="0" err="1">
                <a:latin typeface="Times New Roman" panose="02020603050405020304" pitchFamily="18" charset="0"/>
                <a:cs typeface="Times New Roman" panose="02020603050405020304" pitchFamily="18" charset="0"/>
              </a:rPr>
              <a:t>Reactome</a:t>
            </a:r>
            <a:r>
              <a:rPr lang="en-US" sz="2800" dirty="0">
                <a:latin typeface="Times New Roman" panose="02020603050405020304" pitchFamily="18" charset="0"/>
                <a:cs typeface="Times New Roman" panose="02020603050405020304" pitchFamily="18" charset="0"/>
              </a:rPr>
              <a:t> (c), or Gene ontology (GO) (d) database.</a:t>
            </a:r>
          </a:p>
        </p:txBody>
      </p:sp>
    </p:spTree>
    <p:extLst>
      <p:ext uri="{BB962C8B-B14F-4D97-AF65-F5344CB8AC3E}">
        <p14:creationId xmlns:p14="http://schemas.microsoft.com/office/powerpoint/2010/main" val="40545202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99E6EF1-5693-4739-27C4-F9E69C83C1DE}"/>
              </a:ext>
            </a:extLst>
          </p:cNvPr>
          <p:cNvGrpSpPr/>
          <p:nvPr/>
        </p:nvGrpSpPr>
        <p:grpSpPr>
          <a:xfrm>
            <a:off x="1081164" y="2906481"/>
            <a:ext cx="13264078" cy="5321451"/>
            <a:chOff x="890826" y="14770821"/>
            <a:chExt cx="13264078" cy="5321451"/>
          </a:xfrm>
        </p:grpSpPr>
        <p:sp>
          <p:nvSpPr>
            <p:cNvPr id="3" name="TextBox 2">
              <a:extLst>
                <a:ext uri="{FF2B5EF4-FFF2-40B4-BE49-F238E27FC236}">
                  <a16:creationId xmlns:a16="http://schemas.microsoft.com/office/drawing/2014/main" id="{8BE37044-6F16-FF3B-533C-BC4841A157C4}"/>
                </a:ext>
              </a:extLst>
            </p:cNvPr>
            <p:cNvSpPr txBox="1"/>
            <p:nvPr/>
          </p:nvSpPr>
          <p:spPr>
            <a:xfrm>
              <a:off x="909205" y="14814872"/>
              <a:ext cx="441146" cy="646331"/>
            </a:xfrm>
            <a:prstGeom prst="rect">
              <a:avLst/>
            </a:prstGeom>
            <a:noFill/>
          </p:spPr>
          <p:txBody>
            <a:bodyPr wrap="none" rtlCol="0">
              <a:spAutoFit/>
            </a:bodyPr>
            <a:lstStyle/>
            <a:p>
              <a:r>
                <a:rPr lang="en-US" sz="3600" b="1" dirty="0">
                  <a:latin typeface="Arial" panose="020B0604020202020204" pitchFamily="34" charset="0"/>
                  <a:cs typeface="Arial" panose="020B0604020202020204" pitchFamily="34" charset="0"/>
                </a:rPr>
                <a:t>a</a:t>
              </a:r>
            </a:p>
          </p:txBody>
        </p:sp>
        <p:grpSp>
          <p:nvGrpSpPr>
            <p:cNvPr id="4" name="Group 3">
              <a:extLst>
                <a:ext uri="{FF2B5EF4-FFF2-40B4-BE49-F238E27FC236}">
                  <a16:creationId xmlns:a16="http://schemas.microsoft.com/office/drawing/2014/main" id="{1683E051-6126-D873-2D63-45D01C7EC6C7}"/>
                </a:ext>
              </a:extLst>
            </p:cNvPr>
            <p:cNvGrpSpPr>
              <a:grpSpLocks noChangeAspect="1"/>
            </p:cNvGrpSpPr>
            <p:nvPr/>
          </p:nvGrpSpPr>
          <p:grpSpPr>
            <a:xfrm>
              <a:off x="9785453" y="14770821"/>
              <a:ext cx="4369451" cy="5319400"/>
              <a:chOff x="7608764" y="2198616"/>
              <a:chExt cx="3638314" cy="4429308"/>
            </a:xfrm>
          </p:grpSpPr>
          <p:pic>
            <p:nvPicPr>
              <p:cNvPr id="310" name="Picture 309">
                <a:extLst>
                  <a:ext uri="{FF2B5EF4-FFF2-40B4-BE49-F238E27FC236}">
                    <a16:creationId xmlns:a16="http://schemas.microsoft.com/office/drawing/2014/main" id="{2614BBE3-F8DD-8279-452B-117BA4D855B5}"/>
                  </a:ext>
                </a:extLst>
              </p:cNvPr>
              <p:cNvPicPr>
                <a:picLocks noChangeAspect="1"/>
              </p:cNvPicPr>
              <p:nvPr/>
            </p:nvPicPr>
            <p:blipFill>
              <a:blip r:embed="rId3"/>
              <a:stretch>
                <a:fillRect/>
              </a:stretch>
            </p:blipFill>
            <p:spPr>
              <a:xfrm>
                <a:off x="9519215" y="4510427"/>
                <a:ext cx="1609686" cy="1584000"/>
              </a:xfrm>
              <a:prstGeom prst="rect">
                <a:avLst/>
              </a:prstGeom>
            </p:spPr>
          </p:pic>
          <p:pic>
            <p:nvPicPr>
              <p:cNvPr id="311" name="Picture 310">
                <a:extLst>
                  <a:ext uri="{FF2B5EF4-FFF2-40B4-BE49-F238E27FC236}">
                    <a16:creationId xmlns:a16="http://schemas.microsoft.com/office/drawing/2014/main" id="{3EDE4A21-D046-C085-4D4A-B237CC400C36}"/>
                  </a:ext>
                </a:extLst>
              </p:cNvPr>
              <p:cNvPicPr>
                <a:picLocks noChangeAspect="1"/>
              </p:cNvPicPr>
              <p:nvPr/>
            </p:nvPicPr>
            <p:blipFill>
              <a:blip r:embed="rId4"/>
              <a:stretch>
                <a:fillRect/>
              </a:stretch>
            </p:blipFill>
            <p:spPr>
              <a:xfrm>
                <a:off x="8057306" y="4498006"/>
                <a:ext cx="1489816" cy="1584000"/>
              </a:xfrm>
              <a:prstGeom prst="rect">
                <a:avLst/>
              </a:prstGeom>
            </p:spPr>
          </p:pic>
          <p:pic>
            <p:nvPicPr>
              <p:cNvPr id="312" name="Picture 311">
                <a:extLst>
                  <a:ext uri="{FF2B5EF4-FFF2-40B4-BE49-F238E27FC236}">
                    <a16:creationId xmlns:a16="http://schemas.microsoft.com/office/drawing/2014/main" id="{973C716D-4CFF-8DAD-8E7C-7E4CBF127F7C}"/>
                  </a:ext>
                </a:extLst>
              </p:cNvPr>
              <p:cNvPicPr>
                <a:picLocks noChangeAspect="1"/>
              </p:cNvPicPr>
              <p:nvPr/>
            </p:nvPicPr>
            <p:blipFill>
              <a:blip r:embed="rId5"/>
              <a:stretch>
                <a:fillRect/>
              </a:stretch>
            </p:blipFill>
            <p:spPr>
              <a:xfrm>
                <a:off x="9519215" y="2493146"/>
                <a:ext cx="1609686" cy="1584000"/>
              </a:xfrm>
              <a:prstGeom prst="rect">
                <a:avLst/>
              </a:prstGeom>
            </p:spPr>
          </p:pic>
          <p:pic>
            <p:nvPicPr>
              <p:cNvPr id="313" name="Picture 312">
                <a:extLst>
                  <a:ext uri="{FF2B5EF4-FFF2-40B4-BE49-F238E27FC236}">
                    <a16:creationId xmlns:a16="http://schemas.microsoft.com/office/drawing/2014/main" id="{A95DD7E3-E4A2-8983-6524-50FB78C9E136}"/>
                  </a:ext>
                </a:extLst>
              </p:cNvPr>
              <p:cNvPicPr>
                <a:picLocks noChangeAspect="1"/>
              </p:cNvPicPr>
              <p:nvPr/>
            </p:nvPicPr>
            <p:blipFill>
              <a:blip r:embed="rId6"/>
              <a:stretch>
                <a:fillRect/>
              </a:stretch>
            </p:blipFill>
            <p:spPr>
              <a:xfrm>
                <a:off x="7910695" y="2493161"/>
                <a:ext cx="1609687" cy="1584000"/>
              </a:xfrm>
              <a:prstGeom prst="rect">
                <a:avLst/>
              </a:prstGeom>
            </p:spPr>
          </p:pic>
          <p:sp>
            <p:nvSpPr>
              <p:cNvPr id="314" name="TextBox 313">
                <a:extLst>
                  <a:ext uri="{FF2B5EF4-FFF2-40B4-BE49-F238E27FC236}">
                    <a16:creationId xmlns:a16="http://schemas.microsoft.com/office/drawing/2014/main" id="{B1874C10-DF3B-AB94-8DD5-F2AC884E6F78}"/>
                  </a:ext>
                </a:extLst>
              </p:cNvPr>
              <p:cNvSpPr txBox="1"/>
              <p:nvPr/>
            </p:nvSpPr>
            <p:spPr>
              <a:xfrm>
                <a:off x="8596965" y="3962595"/>
                <a:ext cx="1048064" cy="230649"/>
              </a:xfrm>
              <a:prstGeom prst="rect">
                <a:avLst/>
              </a:prstGeom>
              <a:noFill/>
            </p:spPr>
            <p:txBody>
              <a:bodyPr wrap="none" rtlCol="0">
                <a:spAutoFit/>
              </a:bodyPr>
              <a:lstStyle/>
              <a:p>
                <a:r>
                  <a:rPr lang="en-JP" sz="1200" dirty="0">
                    <a:latin typeface="Arial" panose="020B0604020202020204" pitchFamily="34" charset="0"/>
                    <a:cs typeface="Arial" panose="020B0604020202020204" pitchFamily="34" charset="0"/>
                  </a:rPr>
                  <a:t>2     10    50 </a:t>
                </a:r>
                <a:r>
                  <a:rPr lang="en-JP" sz="1200" dirty="0">
                    <a:latin typeface="Symbol" pitchFamily="2" charset="2"/>
                    <a:cs typeface="Arial" panose="020B0604020202020204" pitchFamily="34" charset="0"/>
                  </a:rPr>
                  <a:t>m</a:t>
                </a:r>
                <a:r>
                  <a:rPr lang="en-JP" sz="1200" dirty="0">
                    <a:latin typeface="Arial" panose="020B0604020202020204" pitchFamily="34" charset="0"/>
                    <a:cs typeface="Arial" panose="020B0604020202020204" pitchFamily="34" charset="0"/>
                  </a:rPr>
                  <a:t>M</a:t>
                </a:r>
              </a:p>
            </p:txBody>
          </p:sp>
          <p:sp>
            <p:nvSpPr>
              <p:cNvPr id="315" name="TextBox 314">
                <a:extLst>
                  <a:ext uri="{FF2B5EF4-FFF2-40B4-BE49-F238E27FC236}">
                    <a16:creationId xmlns:a16="http://schemas.microsoft.com/office/drawing/2014/main" id="{CD505FD1-97B1-331F-78B8-491F1EFCA7C5}"/>
                  </a:ext>
                </a:extLst>
              </p:cNvPr>
              <p:cNvSpPr txBox="1"/>
              <p:nvPr/>
            </p:nvSpPr>
            <p:spPr>
              <a:xfrm rot="16200000">
                <a:off x="6724610" y="4109672"/>
                <a:ext cx="2075839" cy="307532"/>
              </a:xfrm>
              <a:prstGeom prst="rect">
                <a:avLst/>
              </a:prstGeom>
              <a:noFill/>
            </p:spPr>
            <p:txBody>
              <a:bodyPr wrap="none" rtlCol="0">
                <a:spAutoFit/>
              </a:bodyPr>
              <a:lstStyle/>
              <a:p>
                <a:r>
                  <a:rPr lang="en-JP" sz="1800" dirty="0">
                    <a:latin typeface="Arial" panose="020B0604020202020204" pitchFamily="34" charset="0"/>
                    <a:cs typeface="Arial" panose="020B0604020202020204" pitchFamily="34" charset="0"/>
                  </a:rPr>
                  <a:t>Normalized to GAPDH</a:t>
                </a:r>
              </a:p>
            </p:txBody>
          </p:sp>
          <p:sp>
            <p:nvSpPr>
              <p:cNvPr id="316" name="TextBox 315">
                <a:extLst>
                  <a:ext uri="{FF2B5EF4-FFF2-40B4-BE49-F238E27FC236}">
                    <a16:creationId xmlns:a16="http://schemas.microsoft.com/office/drawing/2014/main" id="{13FB5A93-4549-DB06-41C7-5A5C109948B3}"/>
                  </a:ext>
                </a:extLst>
              </p:cNvPr>
              <p:cNvSpPr txBox="1"/>
              <p:nvPr/>
            </p:nvSpPr>
            <p:spPr>
              <a:xfrm>
                <a:off x="8656671" y="2420026"/>
                <a:ext cx="344966" cy="584775"/>
              </a:xfrm>
              <a:prstGeom prst="rect">
                <a:avLst/>
              </a:prstGeom>
              <a:noFill/>
            </p:spPr>
            <p:txBody>
              <a:bodyPr wrap="none" rtlCol="0">
                <a:spAutoFit/>
              </a:bodyPr>
              <a:lstStyle/>
              <a:p>
                <a:r>
                  <a:rPr lang="en-JP" sz="3200" dirty="0">
                    <a:latin typeface="Arial" panose="020B0604020202020204" pitchFamily="34" charset="0"/>
                    <a:cs typeface="Arial" panose="020B0604020202020204" pitchFamily="34" charset="0"/>
                  </a:rPr>
                  <a:t>*</a:t>
                </a:r>
              </a:p>
            </p:txBody>
          </p:sp>
          <p:sp>
            <p:nvSpPr>
              <p:cNvPr id="317" name="TextBox 316">
                <a:extLst>
                  <a:ext uri="{FF2B5EF4-FFF2-40B4-BE49-F238E27FC236}">
                    <a16:creationId xmlns:a16="http://schemas.microsoft.com/office/drawing/2014/main" id="{399740E3-0F4D-E1BA-6E56-9071D4177DC8}"/>
                  </a:ext>
                </a:extLst>
              </p:cNvPr>
              <p:cNvSpPr txBox="1"/>
              <p:nvPr/>
            </p:nvSpPr>
            <p:spPr>
              <a:xfrm>
                <a:off x="10290444" y="2465827"/>
                <a:ext cx="344966" cy="584775"/>
              </a:xfrm>
              <a:prstGeom prst="rect">
                <a:avLst/>
              </a:prstGeom>
              <a:noFill/>
            </p:spPr>
            <p:txBody>
              <a:bodyPr wrap="none" rtlCol="0">
                <a:spAutoFit/>
              </a:bodyPr>
              <a:lstStyle/>
              <a:p>
                <a:r>
                  <a:rPr lang="en-JP" sz="3200" dirty="0">
                    <a:latin typeface="Arial" panose="020B0604020202020204" pitchFamily="34" charset="0"/>
                    <a:cs typeface="Arial" panose="020B0604020202020204" pitchFamily="34" charset="0"/>
                  </a:rPr>
                  <a:t>*</a:t>
                </a:r>
              </a:p>
            </p:txBody>
          </p:sp>
          <p:cxnSp>
            <p:nvCxnSpPr>
              <p:cNvPr id="318" name="Straight Connector 317">
                <a:extLst>
                  <a:ext uri="{FF2B5EF4-FFF2-40B4-BE49-F238E27FC236}">
                    <a16:creationId xmlns:a16="http://schemas.microsoft.com/office/drawing/2014/main" id="{E0525596-18ED-02E4-5C29-02E43C650348}"/>
                  </a:ext>
                </a:extLst>
              </p:cNvPr>
              <p:cNvCxnSpPr/>
              <p:nvPr/>
            </p:nvCxnSpPr>
            <p:spPr>
              <a:xfrm>
                <a:off x="8396525" y="2724845"/>
                <a:ext cx="822960" cy="0"/>
              </a:xfrm>
              <a:prstGeom prst="line">
                <a:avLst/>
              </a:prstGeom>
              <a:effectLst/>
            </p:spPr>
            <p:style>
              <a:lnRef idx="2">
                <a:schemeClr val="dk1"/>
              </a:lnRef>
              <a:fillRef idx="0">
                <a:schemeClr val="dk1"/>
              </a:fillRef>
              <a:effectRef idx="1">
                <a:schemeClr val="dk1"/>
              </a:effectRef>
              <a:fontRef idx="minor">
                <a:schemeClr val="tx1"/>
              </a:fontRef>
            </p:style>
          </p:cxnSp>
          <p:cxnSp>
            <p:nvCxnSpPr>
              <p:cNvPr id="319" name="Straight Connector 318">
                <a:extLst>
                  <a:ext uri="{FF2B5EF4-FFF2-40B4-BE49-F238E27FC236}">
                    <a16:creationId xmlns:a16="http://schemas.microsoft.com/office/drawing/2014/main" id="{8771E202-31ED-17CE-A3E3-6CCF35FD6DFE}"/>
                  </a:ext>
                </a:extLst>
              </p:cNvPr>
              <p:cNvCxnSpPr/>
              <p:nvPr/>
            </p:nvCxnSpPr>
            <p:spPr>
              <a:xfrm>
                <a:off x="10000905" y="2767517"/>
                <a:ext cx="822960" cy="0"/>
              </a:xfrm>
              <a:prstGeom prst="line">
                <a:avLst/>
              </a:prstGeom>
              <a:effectLst/>
            </p:spPr>
            <p:style>
              <a:lnRef idx="2">
                <a:schemeClr val="dk1"/>
              </a:lnRef>
              <a:fillRef idx="0">
                <a:schemeClr val="dk1"/>
              </a:fillRef>
              <a:effectRef idx="1">
                <a:schemeClr val="dk1"/>
              </a:effectRef>
              <a:fontRef idx="minor">
                <a:schemeClr val="tx1"/>
              </a:fontRef>
            </p:style>
          </p:cxnSp>
          <p:sp>
            <p:nvSpPr>
              <p:cNvPr id="320" name="TextBox 319">
                <a:extLst>
                  <a:ext uri="{FF2B5EF4-FFF2-40B4-BE49-F238E27FC236}">
                    <a16:creationId xmlns:a16="http://schemas.microsoft.com/office/drawing/2014/main" id="{D3C26C57-4108-FE1E-52C0-0E70EBC82FD3}"/>
                  </a:ext>
                </a:extLst>
              </p:cNvPr>
              <p:cNvSpPr txBox="1"/>
              <p:nvPr/>
            </p:nvSpPr>
            <p:spPr>
              <a:xfrm>
                <a:off x="8519325" y="2203985"/>
                <a:ext cx="634284" cy="307532"/>
              </a:xfrm>
              <a:prstGeom prst="rect">
                <a:avLst/>
              </a:prstGeom>
              <a:noFill/>
            </p:spPr>
            <p:txBody>
              <a:bodyPr wrap="none" rtlCol="0">
                <a:spAutoFit/>
              </a:bodyPr>
              <a:lstStyle/>
              <a:p>
                <a:r>
                  <a:rPr lang="en-JP" sz="1800" i="1" dirty="0">
                    <a:latin typeface="Arial" panose="020B0604020202020204" pitchFamily="34" charset="0"/>
                    <a:cs typeface="Arial" panose="020B0604020202020204" pitchFamily="34" charset="0"/>
                  </a:rPr>
                  <a:t>Foxf1</a:t>
                </a:r>
              </a:p>
            </p:txBody>
          </p:sp>
          <p:sp>
            <p:nvSpPr>
              <p:cNvPr id="321" name="TextBox 320">
                <a:extLst>
                  <a:ext uri="{FF2B5EF4-FFF2-40B4-BE49-F238E27FC236}">
                    <a16:creationId xmlns:a16="http://schemas.microsoft.com/office/drawing/2014/main" id="{AA953715-60D3-F1B1-DBDD-32FF5DBAA4A6}"/>
                  </a:ext>
                </a:extLst>
              </p:cNvPr>
              <p:cNvSpPr txBox="1"/>
              <p:nvPr/>
            </p:nvSpPr>
            <p:spPr>
              <a:xfrm>
                <a:off x="10092337" y="2198616"/>
                <a:ext cx="634284" cy="307532"/>
              </a:xfrm>
              <a:prstGeom prst="rect">
                <a:avLst/>
              </a:prstGeom>
              <a:noFill/>
            </p:spPr>
            <p:txBody>
              <a:bodyPr wrap="none" rtlCol="0">
                <a:spAutoFit/>
              </a:bodyPr>
              <a:lstStyle/>
              <a:p>
                <a:r>
                  <a:rPr lang="en-JP" sz="1800" i="1" dirty="0">
                    <a:latin typeface="Arial" panose="020B0604020202020204" pitchFamily="34" charset="0"/>
                    <a:cs typeface="Arial" panose="020B0604020202020204" pitchFamily="34" charset="0"/>
                  </a:rPr>
                  <a:t>Foxf2</a:t>
                </a:r>
              </a:p>
            </p:txBody>
          </p:sp>
          <p:sp>
            <p:nvSpPr>
              <p:cNvPr id="322" name="TextBox 321">
                <a:extLst>
                  <a:ext uri="{FF2B5EF4-FFF2-40B4-BE49-F238E27FC236}">
                    <a16:creationId xmlns:a16="http://schemas.microsoft.com/office/drawing/2014/main" id="{64E6A54F-FBAF-98EA-BADB-1D644470F66A}"/>
                  </a:ext>
                </a:extLst>
              </p:cNvPr>
              <p:cNvSpPr txBox="1"/>
              <p:nvPr/>
            </p:nvSpPr>
            <p:spPr>
              <a:xfrm>
                <a:off x="8617896" y="4475591"/>
                <a:ext cx="543739" cy="307777"/>
              </a:xfrm>
              <a:prstGeom prst="rect">
                <a:avLst/>
              </a:prstGeom>
              <a:noFill/>
            </p:spPr>
            <p:txBody>
              <a:bodyPr wrap="none" rtlCol="0">
                <a:spAutoFit/>
              </a:bodyPr>
              <a:lstStyle/>
              <a:p>
                <a:r>
                  <a:rPr lang="en-JP" sz="1800" i="1" dirty="0">
                    <a:latin typeface="Arial" panose="020B0604020202020204" pitchFamily="34" charset="0"/>
                    <a:cs typeface="Arial" panose="020B0604020202020204" pitchFamily="34" charset="0"/>
                  </a:rPr>
                  <a:t>Ptch</a:t>
                </a:r>
              </a:p>
            </p:txBody>
          </p:sp>
          <p:sp>
            <p:nvSpPr>
              <p:cNvPr id="323" name="TextBox 322">
                <a:extLst>
                  <a:ext uri="{FF2B5EF4-FFF2-40B4-BE49-F238E27FC236}">
                    <a16:creationId xmlns:a16="http://schemas.microsoft.com/office/drawing/2014/main" id="{B03553C1-B426-CC14-80F1-E37AEC8C1F45}"/>
                  </a:ext>
                </a:extLst>
              </p:cNvPr>
              <p:cNvSpPr txBox="1"/>
              <p:nvPr/>
            </p:nvSpPr>
            <p:spPr>
              <a:xfrm>
                <a:off x="10186248" y="4480354"/>
                <a:ext cx="553357" cy="307777"/>
              </a:xfrm>
              <a:prstGeom prst="rect">
                <a:avLst/>
              </a:prstGeom>
              <a:noFill/>
            </p:spPr>
            <p:txBody>
              <a:bodyPr wrap="none" rtlCol="0">
                <a:spAutoFit/>
              </a:bodyPr>
              <a:lstStyle/>
              <a:p>
                <a:r>
                  <a:rPr lang="en-JP" sz="1800" i="1" dirty="0">
                    <a:latin typeface="Arial" panose="020B0604020202020204" pitchFamily="34" charset="0"/>
                    <a:cs typeface="Arial" panose="020B0604020202020204" pitchFamily="34" charset="0"/>
                  </a:rPr>
                  <a:t>Smo</a:t>
                </a:r>
              </a:p>
            </p:txBody>
          </p:sp>
          <p:sp>
            <p:nvSpPr>
              <p:cNvPr id="324" name="TextBox 323">
                <a:extLst>
                  <a:ext uri="{FF2B5EF4-FFF2-40B4-BE49-F238E27FC236}">
                    <a16:creationId xmlns:a16="http://schemas.microsoft.com/office/drawing/2014/main" id="{2F9B9A0B-F465-B036-31BF-D5D030D2336C}"/>
                  </a:ext>
                </a:extLst>
              </p:cNvPr>
              <p:cNvSpPr txBox="1"/>
              <p:nvPr/>
            </p:nvSpPr>
            <p:spPr>
              <a:xfrm rot="18535171">
                <a:off x="7978972" y="4135298"/>
                <a:ext cx="634284" cy="256277"/>
              </a:xfrm>
              <a:prstGeom prst="rect">
                <a:avLst/>
              </a:prstGeom>
              <a:noFill/>
            </p:spPr>
            <p:txBody>
              <a:bodyPr wrap="none" rtlCol="0">
                <a:spAutoFit/>
              </a:bodyPr>
              <a:lstStyle/>
              <a:p>
                <a:r>
                  <a:rPr lang="en-JP" sz="1400" dirty="0">
                    <a:latin typeface="Arial" panose="020B0604020202020204" pitchFamily="34" charset="0"/>
                    <a:cs typeface="Arial" panose="020B0604020202020204" pitchFamily="34" charset="0"/>
                  </a:rPr>
                  <a:t>Control</a:t>
                </a:r>
              </a:p>
            </p:txBody>
          </p:sp>
          <p:sp>
            <p:nvSpPr>
              <p:cNvPr id="325" name="TextBox 324">
                <a:extLst>
                  <a:ext uri="{FF2B5EF4-FFF2-40B4-BE49-F238E27FC236}">
                    <a16:creationId xmlns:a16="http://schemas.microsoft.com/office/drawing/2014/main" id="{C71CAE51-DDD5-2300-7746-381BB321CAC4}"/>
                  </a:ext>
                </a:extLst>
              </p:cNvPr>
              <p:cNvSpPr txBox="1"/>
              <p:nvPr/>
            </p:nvSpPr>
            <p:spPr>
              <a:xfrm>
                <a:off x="8730875" y="4214031"/>
                <a:ext cx="470108" cy="256277"/>
              </a:xfrm>
              <a:prstGeom prst="rect">
                <a:avLst/>
              </a:prstGeom>
              <a:noFill/>
            </p:spPr>
            <p:txBody>
              <a:bodyPr wrap="none" rtlCol="0">
                <a:spAutoFit/>
              </a:bodyPr>
              <a:lstStyle/>
              <a:p>
                <a:r>
                  <a:rPr lang="en-JP" sz="1400" dirty="0">
                    <a:latin typeface="Arial" panose="020B0604020202020204" pitchFamily="34" charset="0"/>
                    <a:cs typeface="Arial" panose="020B0604020202020204" pitchFamily="34" charset="0"/>
                  </a:rPr>
                  <a:t>SAG</a:t>
                </a:r>
              </a:p>
            </p:txBody>
          </p:sp>
          <p:cxnSp>
            <p:nvCxnSpPr>
              <p:cNvPr id="326" name="Straight Connector 325">
                <a:extLst>
                  <a:ext uri="{FF2B5EF4-FFF2-40B4-BE49-F238E27FC236}">
                    <a16:creationId xmlns:a16="http://schemas.microsoft.com/office/drawing/2014/main" id="{01A015A0-BAA5-ADFA-711F-0887C69F52CB}"/>
                  </a:ext>
                </a:extLst>
              </p:cNvPr>
              <p:cNvCxnSpPr>
                <a:cxnSpLocks/>
              </p:cNvCxnSpPr>
              <p:nvPr/>
            </p:nvCxnSpPr>
            <p:spPr>
              <a:xfrm flipH="1" flipV="1">
                <a:off x="8569131" y="4223412"/>
                <a:ext cx="864000" cy="0"/>
              </a:xfrm>
              <a:prstGeom prst="line">
                <a:avLst/>
              </a:prstGeom>
              <a:effectLst/>
            </p:spPr>
            <p:style>
              <a:lnRef idx="2">
                <a:schemeClr val="dk1"/>
              </a:lnRef>
              <a:fillRef idx="0">
                <a:schemeClr val="dk1"/>
              </a:fillRef>
              <a:effectRef idx="1">
                <a:schemeClr val="dk1"/>
              </a:effectRef>
              <a:fontRef idx="minor">
                <a:schemeClr val="tx1"/>
              </a:fontRef>
            </p:style>
          </p:cxnSp>
          <p:sp>
            <p:nvSpPr>
              <p:cNvPr id="327" name="TextBox 326">
                <a:extLst>
                  <a:ext uri="{FF2B5EF4-FFF2-40B4-BE49-F238E27FC236}">
                    <a16:creationId xmlns:a16="http://schemas.microsoft.com/office/drawing/2014/main" id="{7BBEA55B-3A31-59A2-615B-B1ABCD67D2E3}"/>
                  </a:ext>
                </a:extLst>
              </p:cNvPr>
              <p:cNvSpPr txBox="1"/>
              <p:nvPr/>
            </p:nvSpPr>
            <p:spPr>
              <a:xfrm>
                <a:off x="10220544" y="3967418"/>
                <a:ext cx="1012026" cy="230649"/>
              </a:xfrm>
              <a:prstGeom prst="rect">
                <a:avLst/>
              </a:prstGeom>
              <a:noFill/>
            </p:spPr>
            <p:txBody>
              <a:bodyPr wrap="none" rtlCol="0">
                <a:spAutoFit/>
              </a:bodyPr>
              <a:lstStyle/>
              <a:p>
                <a:r>
                  <a:rPr lang="en-JP" sz="1200" dirty="0">
                    <a:latin typeface="Arial" panose="020B0604020202020204" pitchFamily="34" charset="0"/>
                    <a:cs typeface="Arial" panose="020B0604020202020204" pitchFamily="34" charset="0"/>
                  </a:rPr>
                  <a:t>2    10    50 </a:t>
                </a:r>
                <a:r>
                  <a:rPr lang="en-JP" sz="1200" dirty="0">
                    <a:latin typeface="Symbol" pitchFamily="2" charset="2"/>
                    <a:cs typeface="Arial" panose="020B0604020202020204" pitchFamily="34" charset="0"/>
                  </a:rPr>
                  <a:t>m</a:t>
                </a:r>
                <a:r>
                  <a:rPr lang="en-JP" sz="1200" dirty="0">
                    <a:latin typeface="Arial" panose="020B0604020202020204" pitchFamily="34" charset="0"/>
                    <a:cs typeface="Arial" panose="020B0604020202020204" pitchFamily="34" charset="0"/>
                  </a:rPr>
                  <a:t>M</a:t>
                </a:r>
              </a:p>
            </p:txBody>
          </p:sp>
          <p:cxnSp>
            <p:nvCxnSpPr>
              <p:cNvPr id="328" name="Straight Connector 327">
                <a:extLst>
                  <a:ext uri="{FF2B5EF4-FFF2-40B4-BE49-F238E27FC236}">
                    <a16:creationId xmlns:a16="http://schemas.microsoft.com/office/drawing/2014/main" id="{FB8194D6-5229-630E-A80E-08B2D93266F3}"/>
                  </a:ext>
                </a:extLst>
              </p:cNvPr>
              <p:cNvCxnSpPr>
                <a:cxnSpLocks/>
              </p:cNvCxnSpPr>
              <p:nvPr/>
            </p:nvCxnSpPr>
            <p:spPr>
              <a:xfrm flipH="1" flipV="1">
                <a:off x="10163919" y="4207382"/>
                <a:ext cx="864000" cy="0"/>
              </a:xfrm>
              <a:prstGeom prst="line">
                <a:avLst/>
              </a:prstGeom>
              <a:effectLst/>
            </p:spPr>
            <p:style>
              <a:lnRef idx="2">
                <a:schemeClr val="dk1"/>
              </a:lnRef>
              <a:fillRef idx="0">
                <a:schemeClr val="dk1"/>
              </a:fillRef>
              <a:effectRef idx="1">
                <a:schemeClr val="dk1"/>
              </a:effectRef>
              <a:fontRef idx="minor">
                <a:schemeClr val="tx1"/>
              </a:fontRef>
            </p:style>
          </p:cxnSp>
          <p:cxnSp>
            <p:nvCxnSpPr>
              <p:cNvPr id="329" name="Straight Connector 328">
                <a:extLst>
                  <a:ext uri="{FF2B5EF4-FFF2-40B4-BE49-F238E27FC236}">
                    <a16:creationId xmlns:a16="http://schemas.microsoft.com/office/drawing/2014/main" id="{A6432EDD-3369-F77C-54DC-1DADE71DCA18}"/>
                  </a:ext>
                </a:extLst>
              </p:cNvPr>
              <p:cNvCxnSpPr>
                <a:cxnSpLocks/>
              </p:cNvCxnSpPr>
              <p:nvPr/>
            </p:nvCxnSpPr>
            <p:spPr>
              <a:xfrm flipH="1" flipV="1">
                <a:off x="10161927" y="6214470"/>
                <a:ext cx="864000" cy="0"/>
              </a:xfrm>
              <a:prstGeom prst="line">
                <a:avLst/>
              </a:prstGeom>
              <a:effectLst/>
            </p:spPr>
            <p:style>
              <a:lnRef idx="2">
                <a:schemeClr val="dk1"/>
              </a:lnRef>
              <a:fillRef idx="0">
                <a:schemeClr val="dk1"/>
              </a:fillRef>
              <a:effectRef idx="1">
                <a:schemeClr val="dk1"/>
              </a:effectRef>
              <a:fontRef idx="minor">
                <a:schemeClr val="tx1"/>
              </a:fontRef>
            </p:style>
          </p:cxnSp>
          <p:cxnSp>
            <p:nvCxnSpPr>
              <p:cNvPr id="330" name="Straight Connector 329">
                <a:extLst>
                  <a:ext uri="{FF2B5EF4-FFF2-40B4-BE49-F238E27FC236}">
                    <a16:creationId xmlns:a16="http://schemas.microsoft.com/office/drawing/2014/main" id="{F6145E42-7B86-C1EA-EF27-814F0C43E1D5}"/>
                  </a:ext>
                </a:extLst>
              </p:cNvPr>
              <p:cNvCxnSpPr>
                <a:cxnSpLocks/>
              </p:cNvCxnSpPr>
              <p:nvPr/>
            </p:nvCxnSpPr>
            <p:spPr>
              <a:xfrm flipH="1" flipV="1">
                <a:off x="8588342" y="6222484"/>
                <a:ext cx="864000" cy="0"/>
              </a:xfrm>
              <a:prstGeom prst="line">
                <a:avLst/>
              </a:prstGeom>
              <a:effectLst/>
            </p:spPr>
            <p:style>
              <a:lnRef idx="2">
                <a:schemeClr val="dk1"/>
              </a:lnRef>
              <a:fillRef idx="0">
                <a:schemeClr val="dk1"/>
              </a:fillRef>
              <a:effectRef idx="1">
                <a:schemeClr val="dk1"/>
              </a:effectRef>
              <a:fontRef idx="minor">
                <a:schemeClr val="tx1"/>
              </a:fontRef>
            </p:style>
          </p:cxnSp>
          <p:sp>
            <p:nvSpPr>
              <p:cNvPr id="331" name="TextBox 330">
                <a:extLst>
                  <a:ext uri="{FF2B5EF4-FFF2-40B4-BE49-F238E27FC236}">
                    <a16:creationId xmlns:a16="http://schemas.microsoft.com/office/drawing/2014/main" id="{4C3E1682-CCA3-86C5-32E5-847094BECD89}"/>
                  </a:ext>
                </a:extLst>
              </p:cNvPr>
              <p:cNvSpPr txBox="1"/>
              <p:nvPr/>
            </p:nvSpPr>
            <p:spPr>
              <a:xfrm>
                <a:off x="10381168" y="4206606"/>
                <a:ext cx="470108" cy="256277"/>
              </a:xfrm>
              <a:prstGeom prst="rect">
                <a:avLst/>
              </a:prstGeom>
              <a:noFill/>
            </p:spPr>
            <p:txBody>
              <a:bodyPr wrap="none" rtlCol="0">
                <a:spAutoFit/>
              </a:bodyPr>
              <a:lstStyle/>
              <a:p>
                <a:r>
                  <a:rPr lang="en-JP" sz="1400" dirty="0">
                    <a:latin typeface="Arial" panose="020B0604020202020204" pitchFamily="34" charset="0"/>
                    <a:cs typeface="Arial" panose="020B0604020202020204" pitchFamily="34" charset="0"/>
                  </a:rPr>
                  <a:t>SAG</a:t>
                </a:r>
              </a:p>
            </p:txBody>
          </p:sp>
          <p:sp>
            <p:nvSpPr>
              <p:cNvPr id="332" name="TextBox 331">
                <a:extLst>
                  <a:ext uri="{FF2B5EF4-FFF2-40B4-BE49-F238E27FC236}">
                    <a16:creationId xmlns:a16="http://schemas.microsoft.com/office/drawing/2014/main" id="{69572FA2-62E4-CE83-3D41-B058685BBCF0}"/>
                  </a:ext>
                </a:extLst>
              </p:cNvPr>
              <p:cNvSpPr txBox="1"/>
              <p:nvPr/>
            </p:nvSpPr>
            <p:spPr>
              <a:xfrm>
                <a:off x="10380372" y="6219316"/>
                <a:ext cx="470108" cy="256277"/>
              </a:xfrm>
              <a:prstGeom prst="rect">
                <a:avLst/>
              </a:prstGeom>
              <a:noFill/>
            </p:spPr>
            <p:txBody>
              <a:bodyPr wrap="none" rtlCol="0">
                <a:spAutoFit/>
              </a:bodyPr>
              <a:lstStyle/>
              <a:p>
                <a:r>
                  <a:rPr lang="en-JP" sz="1400" dirty="0">
                    <a:latin typeface="Arial" panose="020B0604020202020204" pitchFamily="34" charset="0"/>
                    <a:cs typeface="Arial" panose="020B0604020202020204" pitchFamily="34" charset="0"/>
                  </a:rPr>
                  <a:t>SAG</a:t>
                </a:r>
              </a:p>
            </p:txBody>
          </p:sp>
          <p:sp>
            <p:nvSpPr>
              <p:cNvPr id="333" name="TextBox 332">
                <a:extLst>
                  <a:ext uri="{FF2B5EF4-FFF2-40B4-BE49-F238E27FC236}">
                    <a16:creationId xmlns:a16="http://schemas.microsoft.com/office/drawing/2014/main" id="{13D208A9-CD8E-7DCB-A245-CB1BC3E17DCC}"/>
                  </a:ext>
                </a:extLst>
              </p:cNvPr>
              <p:cNvSpPr txBox="1"/>
              <p:nvPr/>
            </p:nvSpPr>
            <p:spPr>
              <a:xfrm>
                <a:off x="8766653" y="6227084"/>
                <a:ext cx="579734" cy="256277"/>
              </a:xfrm>
              <a:prstGeom prst="rect">
                <a:avLst/>
              </a:prstGeom>
              <a:noFill/>
            </p:spPr>
            <p:txBody>
              <a:bodyPr wrap="square" rtlCol="0">
                <a:spAutoFit/>
              </a:bodyPr>
              <a:lstStyle/>
              <a:p>
                <a:r>
                  <a:rPr lang="en-JP" sz="1400" dirty="0">
                    <a:latin typeface="Arial" panose="020B0604020202020204" pitchFamily="34" charset="0"/>
                    <a:cs typeface="Arial" panose="020B0604020202020204" pitchFamily="34" charset="0"/>
                  </a:rPr>
                  <a:t>SAG</a:t>
                </a:r>
              </a:p>
            </p:txBody>
          </p:sp>
          <p:sp>
            <p:nvSpPr>
              <p:cNvPr id="334" name="TextBox 333">
                <a:extLst>
                  <a:ext uri="{FF2B5EF4-FFF2-40B4-BE49-F238E27FC236}">
                    <a16:creationId xmlns:a16="http://schemas.microsoft.com/office/drawing/2014/main" id="{0C0C46B6-1D75-618F-A508-B766AF850863}"/>
                  </a:ext>
                </a:extLst>
              </p:cNvPr>
              <p:cNvSpPr txBox="1"/>
              <p:nvPr/>
            </p:nvSpPr>
            <p:spPr>
              <a:xfrm>
                <a:off x="10199014" y="5973949"/>
                <a:ext cx="1048064" cy="230649"/>
              </a:xfrm>
              <a:prstGeom prst="rect">
                <a:avLst/>
              </a:prstGeom>
              <a:noFill/>
            </p:spPr>
            <p:txBody>
              <a:bodyPr wrap="none" rtlCol="0">
                <a:spAutoFit/>
              </a:bodyPr>
              <a:lstStyle/>
              <a:p>
                <a:r>
                  <a:rPr lang="en-JP" sz="1200" dirty="0">
                    <a:latin typeface="Arial" panose="020B0604020202020204" pitchFamily="34" charset="0"/>
                    <a:cs typeface="Arial" panose="020B0604020202020204" pitchFamily="34" charset="0"/>
                  </a:rPr>
                  <a:t>2     10    50 </a:t>
                </a:r>
                <a:r>
                  <a:rPr lang="en-JP" sz="1200" dirty="0">
                    <a:latin typeface="Symbol" pitchFamily="2" charset="2"/>
                    <a:cs typeface="Arial" panose="020B0604020202020204" pitchFamily="34" charset="0"/>
                  </a:rPr>
                  <a:t>m</a:t>
                </a:r>
                <a:r>
                  <a:rPr lang="en-JP" sz="1200" dirty="0">
                    <a:latin typeface="Arial" panose="020B0604020202020204" pitchFamily="34" charset="0"/>
                    <a:cs typeface="Arial" panose="020B0604020202020204" pitchFamily="34" charset="0"/>
                  </a:rPr>
                  <a:t>M</a:t>
                </a:r>
              </a:p>
            </p:txBody>
          </p:sp>
          <p:sp>
            <p:nvSpPr>
              <p:cNvPr id="335" name="TextBox 334">
                <a:extLst>
                  <a:ext uri="{FF2B5EF4-FFF2-40B4-BE49-F238E27FC236}">
                    <a16:creationId xmlns:a16="http://schemas.microsoft.com/office/drawing/2014/main" id="{044055CA-C85C-1BDB-9A9B-F771FF3CA602}"/>
                  </a:ext>
                </a:extLst>
              </p:cNvPr>
              <p:cNvSpPr txBox="1"/>
              <p:nvPr/>
            </p:nvSpPr>
            <p:spPr>
              <a:xfrm>
                <a:off x="8621612" y="5971609"/>
                <a:ext cx="1048064" cy="230649"/>
              </a:xfrm>
              <a:prstGeom prst="rect">
                <a:avLst/>
              </a:prstGeom>
              <a:noFill/>
            </p:spPr>
            <p:txBody>
              <a:bodyPr wrap="none" rtlCol="0">
                <a:spAutoFit/>
              </a:bodyPr>
              <a:lstStyle/>
              <a:p>
                <a:r>
                  <a:rPr lang="en-JP" sz="1200" dirty="0">
                    <a:latin typeface="Arial" panose="020B0604020202020204" pitchFamily="34" charset="0"/>
                    <a:cs typeface="Arial" panose="020B0604020202020204" pitchFamily="34" charset="0"/>
                  </a:rPr>
                  <a:t>2     10    50 </a:t>
                </a:r>
                <a:r>
                  <a:rPr lang="en-JP" sz="1200" dirty="0">
                    <a:latin typeface="Symbol" pitchFamily="2" charset="2"/>
                    <a:cs typeface="Arial" panose="020B0604020202020204" pitchFamily="34" charset="0"/>
                  </a:rPr>
                  <a:t>m</a:t>
                </a:r>
                <a:r>
                  <a:rPr lang="en-JP" sz="1200" dirty="0">
                    <a:latin typeface="Arial" panose="020B0604020202020204" pitchFamily="34" charset="0"/>
                    <a:cs typeface="Arial" panose="020B0604020202020204" pitchFamily="34" charset="0"/>
                  </a:rPr>
                  <a:t>M</a:t>
                </a:r>
              </a:p>
            </p:txBody>
          </p:sp>
          <p:sp>
            <p:nvSpPr>
              <p:cNvPr id="336" name="TextBox 335">
                <a:extLst>
                  <a:ext uri="{FF2B5EF4-FFF2-40B4-BE49-F238E27FC236}">
                    <a16:creationId xmlns:a16="http://schemas.microsoft.com/office/drawing/2014/main" id="{2B7E057B-199C-8C3E-E2A0-8915822A3FF6}"/>
                  </a:ext>
                </a:extLst>
              </p:cNvPr>
              <p:cNvSpPr txBox="1"/>
              <p:nvPr/>
            </p:nvSpPr>
            <p:spPr>
              <a:xfrm rot="18535171">
                <a:off x="9593017" y="4130481"/>
                <a:ext cx="634284" cy="256277"/>
              </a:xfrm>
              <a:prstGeom prst="rect">
                <a:avLst/>
              </a:prstGeom>
              <a:noFill/>
            </p:spPr>
            <p:txBody>
              <a:bodyPr wrap="none" rtlCol="0">
                <a:spAutoFit/>
              </a:bodyPr>
              <a:lstStyle/>
              <a:p>
                <a:r>
                  <a:rPr lang="en-JP" sz="1400" dirty="0">
                    <a:latin typeface="Arial" panose="020B0604020202020204" pitchFamily="34" charset="0"/>
                    <a:cs typeface="Arial" panose="020B0604020202020204" pitchFamily="34" charset="0"/>
                  </a:rPr>
                  <a:t>Control</a:t>
                </a:r>
              </a:p>
            </p:txBody>
          </p:sp>
          <p:sp>
            <p:nvSpPr>
              <p:cNvPr id="337" name="TextBox 336">
                <a:extLst>
                  <a:ext uri="{FF2B5EF4-FFF2-40B4-BE49-F238E27FC236}">
                    <a16:creationId xmlns:a16="http://schemas.microsoft.com/office/drawing/2014/main" id="{B58E2669-4FEE-0854-9E5C-448775B1D7DF}"/>
                  </a:ext>
                </a:extLst>
              </p:cNvPr>
              <p:cNvSpPr txBox="1"/>
              <p:nvPr/>
            </p:nvSpPr>
            <p:spPr>
              <a:xfrm rot="18535171">
                <a:off x="8015568" y="6159915"/>
                <a:ext cx="634284" cy="256277"/>
              </a:xfrm>
              <a:prstGeom prst="rect">
                <a:avLst/>
              </a:prstGeom>
              <a:noFill/>
            </p:spPr>
            <p:txBody>
              <a:bodyPr wrap="none" rtlCol="0">
                <a:spAutoFit/>
              </a:bodyPr>
              <a:lstStyle/>
              <a:p>
                <a:r>
                  <a:rPr lang="en-JP" sz="1400" dirty="0">
                    <a:latin typeface="Arial" panose="020B0604020202020204" pitchFamily="34" charset="0"/>
                    <a:cs typeface="Arial" panose="020B0604020202020204" pitchFamily="34" charset="0"/>
                  </a:rPr>
                  <a:t>Control</a:t>
                </a:r>
              </a:p>
            </p:txBody>
          </p:sp>
          <p:sp>
            <p:nvSpPr>
              <p:cNvPr id="338" name="TextBox 337">
                <a:extLst>
                  <a:ext uri="{FF2B5EF4-FFF2-40B4-BE49-F238E27FC236}">
                    <a16:creationId xmlns:a16="http://schemas.microsoft.com/office/drawing/2014/main" id="{B6DD579B-4672-7332-65FD-D990E54281C5}"/>
                  </a:ext>
                </a:extLst>
              </p:cNvPr>
              <p:cNvSpPr txBox="1"/>
              <p:nvPr/>
            </p:nvSpPr>
            <p:spPr>
              <a:xfrm rot="18535171">
                <a:off x="9602371" y="6182643"/>
                <a:ext cx="634284" cy="256277"/>
              </a:xfrm>
              <a:prstGeom prst="rect">
                <a:avLst/>
              </a:prstGeom>
              <a:noFill/>
            </p:spPr>
            <p:txBody>
              <a:bodyPr wrap="none" rtlCol="0">
                <a:spAutoFit/>
              </a:bodyPr>
              <a:lstStyle/>
              <a:p>
                <a:r>
                  <a:rPr lang="en-JP" sz="1400" dirty="0">
                    <a:latin typeface="Arial" panose="020B0604020202020204" pitchFamily="34" charset="0"/>
                    <a:cs typeface="Arial" panose="020B0604020202020204" pitchFamily="34" charset="0"/>
                  </a:rPr>
                  <a:t>Control</a:t>
                </a:r>
              </a:p>
            </p:txBody>
          </p:sp>
        </p:grpSp>
        <p:pic>
          <p:nvPicPr>
            <p:cNvPr id="5" name="図 329" descr="101317-no555011-DOB070317-ColGFP+rp945+Tm0.25P3-DISP8-C6-Pass9-12well-day7 2.5x-Image Export-03_s02.jpg">
              <a:extLst>
                <a:ext uri="{FF2B5EF4-FFF2-40B4-BE49-F238E27FC236}">
                  <a16:creationId xmlns:a16="http://schemas.microsoft.com/office/drawing/2014/main" id="{0B01E5C6-3445-FD88-3425-96DE343F5721}"/>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a:off x="7524094" y="17655868"/>
              <a:ext cx="1841323" cy="1960550"/>
            </a:xfrm>
            <a:prstGeom prst="rect">
              <a:avLst/>
            </a:prstGeom>
          </p:spPr>
        </p:pic>
        <p:cxnSp>
          <p:nvCxnSpPr>
            <p:cNvPr id="6" name="直線コネクタ 330">
              <a:extLst>
                <a:ext uri="{FF2B5EF4-FFF2-40B4-BE49-F238E27FC236}">
                  <a16:creationId xmlns:a16="http://schemas.microsoft.com/office/drawing/2014/main" id="{87854786-1FC3-4302-0DD5-74942B1B3211}"/>
                </a:ext>
              </a:extLst>
            </p:cNvPr>
            <p:cNvCxnSpPr/>
            <p:nvPr/>
          </p:nvCxnSpPr>
          <p:spPr>
            <a:xfrm>
              <a:off x="8895684" y="19498759"/>
              <a:ext cx="409105" cy="0"/>
            </a:xfrm>
            <a:prstGeom prst="line">
              <a:avLst/>
            </a:prstGeom>
            <a:ln w="50800" cmpd="sng">
              <a:solidFill>
                <a:srgbClr val="FFFFFF"/>
              </a:solidFill>
            </a:ln>
          </p:spPr>
          <p:style>
            <a:lnRef idx="2">
              <a:schemeClr val="accent1"/>
            </a:lnRef>
            <a:fillRef idx="0">
              <a:schemeClr val="accent1"/>
            </a:fillRef>
            <a:effectRef idx="1">
              <a:schemeClr val="accent1"/>
            </a:effectRef>
            <a:fontRef idx="minor">
              <a:schemeClr val="tx1"/>
            </a:fontRef>
          </p:style>
        </p:cxnSp>
        <p:pic>
          <p:nvPicPr>
            <p:cNvPr id="7" name="Picture 24">
              <a:extLst>
                <a:ext uri="{FF2B5EF4-FFF2-40B4-BE49-F238E27FC236}">
                  <a16:creationId xmlns:a16="http://schemas.microsoft.com/office/drawing/2014/main" id="{99B340FF-1BE6-9D7A-B9CB-934445151E88}"/>
                </a:ext>
              </a:extLst>
            </p:cNvPr>
            <p:cNvPicPr>
              <a:picLocks noChangeAspect="1"/>
            </p:cNvPicPr>
            <p:nvPr/>
          </p:nvPicPr>
          <p:blipFill>
            <a:blip r:embed="rId8" cstate="hqprint">
              <a:extLst>
                <a:ext uri="{28A0092B-C50C-407E-A947-70E740481C1C}">
                  <a14:useLocalDpi xmlns:a14="http://schemas.microsoft.com/office/drawing/2010/main"/>
                </a:ext>
              </a:extLst>
            </a:blip>
            <a:stretch>
              <a:fillRect/>
            </a:stretch>
          </p:blipFill>
          <p:spPr>
            <a:xfrm>
              <a:off x="5243973" y="17655868"/>
              <a:ext cx="1841326" cy="1960550"/>
            </a:xfrm>
            <a:prstGeom prst="rect">
              <a:avLst/>
            </a:prstGeom>
          </p:spPr>
        </p:pic>
        <p:grpSp>
          <p:nvGrpSpPr>
            <p:cNvPr id="8" name="Group 287">
              <a:extLst>
                <a:ext uri="{FF2B5EF4-FFF2-40B4-BE49-F238E27FC236}">
                  <a16:creationId xmlns:a16="http://schemas.microsoft.com/office/drawing/2014/main" id="{FD4FBA44-FFF3-C43D-9398-9F0F434AA6B6}"/>
                </a:ext>
              </a:extLst>
            </p:cNvPr>
            <p:cNvGrpSpPr/>
            <p:nvPr/>
          </p:nvGrpSpPr>
          <p:grpSpPr>
            <a:xfrm>
              <a:off x="7088463" y="15829172"/>
              <a:ext cx="499470" cy="197855"/>
              <a:chOff x="5984762" y="2344124"/>
              <a:chExt cx="483038" cy="191345"/>
            </a:xfrm>
          </p:grpSpPr>
          <p:grpSp>
            <p:nvGrpSpPr>
              <p:cNvPr id="262" name="Group 52">
                <a:extLst>
                  <a:ext uri="{FF2B5EF4-FFF2-40B4-BE49-F238E27FC236}">
                    <a16:creationId xmlns:a16="http://schemas.microsoft.com/office/drawing/2014/main" id="{D75232F2-8227-D2D2-DCB3-FCB270F1FAD9}"/>
                  </a:ext>
                </a:extLst>
              </p:cNvPr>
              <p:cNvGrpSpPr/>
              <p:nvPr/>
            </p:nvGrpSpPr>
            <p:grpSpPr>
              <a:xfrm>
                <a:off x="5984762" y="2374706"/>
                <a:ext cx="90241" cy="89238"/>
                <a:chOff x="2974930" y="1787524"/>
                <a:chExt cx="142878" cy="141291"/>
              </a:xfrm>
            </p:grpSpPr>
            <p:sp>
              <p:nvSpPr>
                <p:cNvPr id="303" name="Oval 481">
                  <a:extLst>
                    <a:ext uri="{FF2B5EF4-FFF2-40B4-BE49-F238E27FC236}">
                      <a16:creationId xmlns:a16="http://schemas.microsoft.com/office/drawing/2014/main" id="{0558993E-27BC-0993-1A0A-03EAC85B5E66}"/>
                    </a:ext>
                  </a:extLst>
                </p:cNvPr>
                <p:cNvSpPr/>
                <p:nvPr/>
              </p:nvSpPr>
              <p:spPr>
                <a:xfrm>
                  <a:off x="2974930" y="1809750"/>
                  <a:ext cx="47626" cy="47626"/>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4" name="Oval 482">
                  <a:extLst>
                    <a:ext uri="{FF2B5EF4-FFF2-40B4-BE49-F238E27FC236}">
                      <a16:creationId xmlns:a16="http://schemas.microsoft.com/office/drawing/2014/main" id="{D8158398-0F60-2FED-8C3A-22F724710FD5}"/>
                    </a:ext>
                  </a:extLst>
                </p:cNvPr>
                <p:cNvSpPr/>
                <p:nvPr/>
              </p:nvSpPr>
              <p:spPr>
                <a:xfrm>
                  <a:off x="3022556" y="1833563"/>
                  <a:ext cx="47626" cy="47626"/>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5" name="Oval 483">
                  <a:extLst>
                    <a:ext uri="{FF2B5EF4-FFF2-40B4-BE49-F238E27FC236}">
                      <a16:creationId xmlns:a16="http://schemas.microsoft.com/office/drawing/2014/main" id="{6977B538-E31C-A757-707B-2279EFBF4D81}"/>
                    </a:ext>
                  </a:extLst>
                </p:cNvPr>
                <p:cNvSpPr/>
                <p:nvPr/>
              </p:nvSpPr>
              <p:spPr>
                <a:xfrm>
                  <a:off x="3022556" y="1787524"/>
                  <a:ext cx="47626" cy="47626"/>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6" name="Oval 484">
                  <a:extLst>
                    <a:ext uri="{FF2B5EF4-FFF2-40B4-BE49-F238E27FC236}">
                      <a16:creationId xmlns:a16="http://schemas.microsoft.com/office/drawing/2014/main" id="{F7B42499-7891-E6B5-781D-6CA22B4A8979}"/>
                    </a:ext>
                  </a:extLst>
                </p:cNvPr>
                <p:cNvSpPr/>
                <p:nvPr/>
              </p:nvSpPr>
              <p:spPr>
                <a:xfrm>
                  <a:off x="2974930" y="1857376"/>
                  <a:ext cx="47626" cy="47626"/>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7" name="Oval 485">
                  <a:extLst>
                    <a:ext uri="{FF2B5EF4-FFF2-40B4-BE49-F238E27FC236}">
                      <a16:creationId xmlns:a16="http://schemas.microsoft.com/office/drawing/2014/main" id="{62E43D55-1314-EFCB-8761-8AFAD242C468}"/>
                    </a:ext>
                  </a:extLst>
                </p:cNvPr>
                <p:cNvSpPr/>
                <p:nvPr/>
              </p:nvSpPr>
              <p:spPr>
                <a:xfrm>
                  <a:off x="3022556" y="1881189"/>
                  <a:ext cx="47626" cy="47626"/>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8" name="Oval 486">
                  <a:extLst>
                    <a:ext uri="{FF2B5EF4-FFF2-40B4-BE49-F238E27FC236}">
                      <a16:creationId xmlns:a16="http://schemas.microsoft.com/office/drawing/2014/main" id="{8E39EECE-8FB5-14E4-2331-91F258C7C8C6}"/>
                    </a:ext>
                  </a:extLst>
                </p:cNvPr>
                <p:cNvSpPr/>
                <p:nvPr/>
              </p:nvSpPr>
              <p:spPr>
                <a:xfrm>
                  <a:off x="3063832" y="1817688"/>
                  <a:ext cx="47626" cy="47626"/>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9" name="Oval 487">
                  <a:extLst>
                    <a:ext uri="{FF2B5EF4-FFF2-40B4-BE49-F238E27FC236}">
                      <a16:creationId xmlns:a16="http://schemas.microsoft.com/office/drawing/2014/main" id="{3CA10709-CB2F-8AB3-F81E-19A7A36E46BD}"/>
                    </a:ext>
                  </a:extLst>
                </p:cNvPr>
                <p:cNvSpPr/>
                <p:nvPr/>
              </p:nvSpPr>
              <p:spPr>
                <a:xfrm>
                  <a:off x="3070182" y="1858964"/>
                  <a:ext cx="47626" cy="47626"/>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263" name="Group 53">
                <a:extLst>
                  <a:ext uri="{FF2B5EF4-FFF2-40B4-BE49-F238E27FC236}">
                    <a16:creationId xmlns:a16="http://schemas.microsoft.com/office/drawing/2014/main" id="{8520EE2A-BDAB-AF80-80C9-44D135B297B8}"/>
                  </a:ext>
                </a:extLst>
              </p:cNvPr>
              <p:cNvGrpSpPr/>
              <p:nvPr/>
            </p:nvGrpSpPr>
            <p:grpSpPr>
              <a:xfrm>
                <a:off x="6095432" y="2442888"/>
                <a:ext cx="90241" cy="89238"/>
                <a:chOff x="2974930" y="1787524"/>
                <a:chExt cx="142878" cy="141291"/>
              </a:xfrm>
            </p:grpSpPr>
            <p:sp>
              <p:nvSpPr>
                <p:cNvPr id="296" name="Oval 474">
                  <a:extLst>
                    <a:ext uri="{FF2B5EF4-FFF2-40B4-BE49-F238E27FC236}">
                      <a16:creationId xmlns:a16="http://schemas.microsoft.com/office/drawing/2014/main" id="{0A86C05E-7183-CFF9-A07C-428A5F0C5AA7}"/>
                    </a:ext>
                  </a:extLst>
                </p:cNvPr>
                <p:cNvSpPr/>
                <p:nvPr/>
              </p:nvSpPr>
              <p:spPr>
                <a:xfrm>
                  <a:off x="2974930" y="1809750"/>
                  <a:ext cx="47626" cy="47626"/>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7" name="Oval 475">
                  <a:extLst>
                    <a:ext uri="{FF2B5EF4-FFF2-40B4-BE49-F238E27FC236}">
                      <a16:creationId xmlns:a16="http://schemas.microsoft.com/office/drawing/2014/main" id="{DC73EEF2-E72F-7146-2425-E2275B831EB0}"/>
                    </a:ext>
                  </a:extLst>
                </p:cNvPr>
                <p:cNvSpPr/>
                <p:nvPr/>
              </p:nvSpPr>
              <p:spPr>
                <a:xfrm>
                  <a:off x="3022556" y="1833563"/>
                  <a:ext cx="47626" cy="47626"/>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8" name="Oval 476">
                  <a:extLst>
                    <a:ext uri="{FF2B5EF4-FFF2-40B4-BE49-F238E27FC236}">
                      <a16:creationId xmlns:a16="http://schemas.microsoft.com/office/drawing/2014/main" id="{BD0B1D10-ADAB-3C62-CB82-C8A91B28F3F2}"/>
                    </a:ext>
                  </a:extLst>
                </p:cNvPr>
                <p:cNvSpPr/>
                <p:nvPr/>
              </p:nvSpPr>
              <p:spPr>
                <a:xfrm>
                  <a:off x="3022556" y="1787524"/>
                  <a:ext cx="47626" cy="47626"/>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9" name="Oval 477">
                  <a:extLst>
                    <a:ext uri="{FF2B5EF4-FFF2-40B4-BE49-F238E27FC236}">
                      <a16:creationId xmlns:a16="http://schemas.microsoft.com/office/drawing/2014/main" id="{B8E24108-D4B8-F9CD-3306-CF36BE3CD39D}"/>
                    </a:ext>
                  </a:extLst>
                </p:cNvPr>
                <p:cNvSpPr/>
                <p:nvPr/>
              </p:nvSpPr>
              <p:spPr>
                <a:xfrm>
                  <a:off x="2974930" y="1857376"/>
                  <a:ext cx="47626" cy="47626"/>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0" name="Oval 478">
                  <a:extLst>
                    <a:ext uri="{FF2B5EF4-FFF2-40B4-BE49-F238E27FC236}">
                      <a16:creationId xmlns:a16="http://schemas.microsoft.com/office/drawing/2014/main" id="{5D3AC56D-C663-862C-C54E-89DE582EE3B0}"/>
                    </a:ext>
                  </a:extLst>
                </p:cNvPr>
                <p:cNvSpPr/>
                <p:nvPr/>
              </p:nvSpPr>
              <p:spPr>
                <a:xfrm>
                  <a:off x="3022556" y="1881189"/>
                  <a:ext cx="47626" cy="47626"/>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1" name="Oval 479">
                  <a:extLst>
                    <a:ext uri="{FF2B5EF4-FFF2-40B4-BE49-F238E27FC236}">
                      <a16:creationId xmlns:a16="http://schemas.microsoft.com/office/drawing/2014/main" id="{A3C6A680-1C3C-43E5-B8B6-7980414042EA}"/>
                    </a:ext>
                  </a:extLst>
                </p:cNvPr>
                <p:cNvSpPr/>
                <p:nvPr/>
              </p:nvSpPr>
              <p:spPr>
                <a:xfrm>
                  <a:off x="3063832" y="1817688"/>
                  <a:ext cx="47626" cy="47626"/>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2" name="Oval 480">
                  <a:extLst>
                    <a:ext uri="{FF2B5EF4-FFF2-40B4-BE49-F238E27FC236}">
                      <a16:creationId xmlns:a16="http://schemas.microsoft.com/office/drawing/2014/main" id="{15126E65-2409-7D0E-0999-A5C85DDD032F}"/>
                    </a:ext>
                  </a:extLst>
                </p:cNvPr>
                <p:cNvSpPr/>
                <p:nvPr/>
              </p:nvSpPr>
              <p:spPr>
                <a:xfrm>
                  <a:off x="3070182" y="1858964"/>
                  <a:ext cx="47626" cy="47626"/>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264" name="Group 61">
                <a:extLst>
                  <a:ext uri="{FF2B5EF4-FFF2-40B4-BE49-F238E27FC236}">
                    <a16:creationId xmlns:a16="http://schemas.microsoft.com/office/drawing/2014/main" id="{36DA8CDC-6022-38D0-62AF-3EF972CBA459}"/>
                  </a:ext>
                </a:extLst>
              </p:cNvPr>
              <p:cNvGrpSpPr/>
              <p:nvPr/>
            </p:nvGrpSpPr>
            <p:grpSpPr>
              <a:xfrm>
                <a:off x="6258743" y="2446231"/>
                <a:ext cx="90241" cy="89238"/>
                <a:chOff x="2974930" y="1787524"/>
                <a:chExt cx="142878" cy="141291"/>
              </a:xfrm>
            </p:grpSpPr>
            <p:sp>
              <p:nvSpPr>
                <p:cNvPr id="289" name="Oval 467">
                  <a:extLst>
                    <a:ext uri="{FF2B5EF4-FFF2-40B4-BE49-F238E27FC236}">
                      <a16:creationId xmlns:a16="http://schemas.microsoft.com/office/drawing/2014/main" id="{704490E2-7167-0E54-0386-CD9AED632A77}"/>
                    </a:ext>
                  </a:extLst>
                </p:cNvPr>
                <p:cNvSpPr/>
                <p:nvPr/>
              </p:nvSpPr>
              <p:spPr>
                <a:xfrm>
                  <a:off x="2974930" y="1809750"/>
                  <a:ext cx="47626" cy="47626"/>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0" name="Oval 468">
                  <a:extLst>
                    <a:ext uri="{FF2B5EF4-FFF2-40B4-BE49-F238E27FC236}">
                      <a16:creationId xmlns:a16="http://schemas.microsoft.com/office/drawing/2014/main" id="{F08C4708-24F6-32EF-B36B-25E5310C7047}"/>
                    </a:ext>
                  </a:extLst>
                </p:cNvPr>
                <p:cNvSpPr/>
                <p:nvPr/>
              </p:nvSpPr>
              <p:spPr>
                <a:xfrm>
                  <a:off x="3022556" y="1833563"/>
                  <a:ext cx="47626" cy="47626"/>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1" name="Oval 469">
                  <a:extLst>
                    <a:ext uri="{FF2B5EF4-FFF2-40B4-BE49-F238E27FC236}">
                      <a16:creationId xmlns:a16="http://schemas.microsoft.com/office/drawing/2014/main" id="{0F7E7FC7-CB76-F207-9E97-54631D5CD942}"/>
                    </a:ext>
                  </a:extLst>
                </p:cNvPr>
                <p:cNvSpPr/>
                <p:nvPr/>
              </p:nvSpPr>
              <p:spPr>
                <a:xfrm>
                  <a:off x="3022556" y="1787524"/>
                  <a:ext cx="47626" cy="47626"/>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2" name="Oval 470">
                  <a:extLst>
                    <a:ext uri="{FF2B5EF4-FFF2-40B4-BE49-F238E27FC236}">
                      <a16:creationId xmlns:a16="http://schemas.microsoft.com/office/drawing/2014/main" id="{2A30FD4E-35DD-1914-756C-AF711DB5EEBA}"/>
                    </a:ext>
                  </a:extLst>
                </p:cNvPr>
                <p:cNvSpPr/>
                <p:nvPr/>
              </p:nvSpPr>
              <p:spPr>
                <a:xfrm>
                  <a:off x="2974930" y="1857376"/>
                  <a:ext cx="47626" cy="47626"/>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3" name="Oval 471">
                  <a:extLst>
                    <a:ext uri="{FF2B5EF4-FFF2-40B4-BE49-F238E27FC236}">
                      <a16:creationId xmlns:a16="http://schemas.microsoft.com/office/drawing/2014/main" id="{96725940-2D12-B1F7-2B7F-DDE551506573}"/>
                    </a:ext>
                  </a:extLst>
                </p:cNvPr>
                <p:cNvSpPr/>
                <p:nvPr/>
              </p:nvSpPr>
              <p:spPr>
                <a:xfrm>
                  <a:off x="3022556" y="1881189"/>
                  <a:ext cx="47626" cy="47626"/>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4" name="Oval 472">
                  <a:extLst>
                    <a:ext uri="{FF2B5EF4-FFF2-40B4-BE49-F238E27FC236}">
                      <a16:creationId xmlns:a16="http://schemas.microsoft.com/office/drawing/2014/main" id="{8A67CE2B-181C-B2C9-33F6-6178F99A4C2B}"/>
                    </a:ext>
                  </a:extLst>
                </p:cNvPr>
                <p:cNvSpPr/>
                <p:nvPr/>
              </p:nvSpPr>
              <p:spPr>
                <a:xfrm>
                  <a:off x="3063832" y="1817688"/>
                  <a:ext cx="47626" cy="47626"/>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5" name="Oval 473">
                  <a:extLst>
                    <a:ext uri="{FF2B5EF4-FFF2-40B4-BE49-F238E27FC236}">
                      <a16:creationId xmlns:a16="http://schemas.microsoft.com/office/drawing/2014/main" id="{94C65AB6-44F5-128D-4884-28B71188979E}"/>
                    </a:ext>
                  </a:extLst>
                </p:cNvPr>
                <p:cNvSpPr/>
                <p:nvPr/>
              </p:nvSpPr>
              <p:spPr>
                <a:xfrm>
                  <a:off x="3070182" y="1858964"/>
                  <a:ext cx="47626" cy="47626"/>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265" name="Group 52">
                <a:extLst>
                  <a:ext uri="{FF2B5EF4-FFF2-40B4-BE49-F238E27FC236}">
                    <a16:creationId xmlns:a16="http://schemas.microsoft.com/office/drawing/2014/main" id="{3465F3C4-368C-F5DA-913D-0A5604214030}"/>
                  </a:ext>
                </a:extLst>
              </p:cNvPr>
              <p:cNvGrpSpPr/>
              <p:nvPr/>
            </p:nvGrpSpPr>
            <p:grpSpPr>
              <a:xfrm>
                <a:off x="6110473" y="2347634"/>
                <a:ext cx="90241" cy="89238"/>
                <a:chOff x="2974930" y="1787524"/>
                <a:chExt cx="142878" cy="141291"/>
              </a:xfrm>
            </p:grpSpPr>
            <p:sp>
              <p:nvSpPr>
                <p:cNvPr id="282" name="Oval 460">
                  <a:extLst>
                    <a:ext uri="{FF2B5EF4-FFF2-40B4-BE49-F238E27FC236}">
                      <a16:creationId xmlns:a16="http://schemas.microsoft.com/office/drawing/2014/main" id="{EBB18006-A4CC-2581-09FC-066568C167BB}"/>
                    </a:ext>
                  </a:extLst>
                </p:cNvPr>
                <p:cNvSpPr/>
                <p:nvPr/>
              </p:nvSpPr>
              <p:spPr>
                <a:xfrm>
                  <a:off x="2974930" y="1809750"/>
                  <a:ext cx="47626" cy="47626"/>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3" name="Oval 461">
                  <a:extLst>
                    <a:ext uri="{FF2B5EF4-FFF2-40B4-BE49-F238E27FC236}">
                      <a16:creationId xmlns:a16="http://schemas.microsoft.com/office/drawing/2014/main" id="{E81CB06B-47F9-B2F0-F353-6C35F78A15C1}"/>
                    </a:ext>
                  </a:extLst>
                </p:cNvPr>
                <p:cNvSpPr/>
                <p:nvPr/>
              </p:nvSpPr>
              <p:spPr>
                <a:xfrm>
                  <a:off x="3022556" y="1833563"/>
                  <a:ext cx="47626" cy="47626"/>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4" name="Oval 462">
                  <a:extLst>
                    <a:ext uri="{FF2B5EF4-FFF2-40B4-BE49-F238E27FC236}">
                      <a16:creationId xmlns:a16="http://schemas.microsoft.com/office/drawing/2014/main" id="{1FFE141F-6C08-D4EE-2119-D08CE0D5D45C}"/>
                    </a:ext>
                  </a:extLst>
                </p:cNvPr>
                <p:cNvSpPr/>
                <p:nvPr/>
              </p:nvSpPr>
              <p:spPr>
                <a:xfrm>
                  <a:off x="3022556" y="1787524"/>
                  <a:ext cx="47626" cy="47626"/>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5" name="Oval 463">
                  <a:extLst>
                    <a:ext uri="{FF2B5EF4-FFF2-40B4-BE49-F238E27FC236}">
                      <a16:creationId xmlns:a16="http://schemas.microsoft.com/office/drawing/2014/main" id="{9538FF16-0B02-D46E-EAB8-3B5A5DA50D8D}"/>
                    </a:ext>
                  </a:extLst>
                </p:cNvPr>
                <p:cNvSpPr/>
                <p:nvPr/>
              </p:nvSpPr>
              <p:spPr>
                <a:xfrm>
                  <a:off x="2974930" y="1857376"/>
                  <a:ext cx="47626" cy="47626"/>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6" name="Oval 464">
                  <a:extLst>
                    <a:ext uri="{FF2B5EF4-FFF2-40B4-BE49-F238E27FC236}">
                      <a16:creationId xmlns:a16="http://schemas.microsoft.com/office/drawing/2014/main" id="{438A5DDE-B904-7AE5-7109-19EECBB0FEDC}"/>
                    </a:ext>
                  </a:extLst>
                </p:cNvPr>
                <p:cNvSpPr/>
                <p:nvPr/>
              </p:nvSpPr>
              <p:spPr>
                <a:xfrm>
                  <a:off x="3022556" y="1881189"/>
                  <a:ext cx="47626" cy="47626"/>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7" name="Oval 465">
                  <a:extLst>
                    <a:ext uri="{FF2B5EF4-FFF2-40B4-BE49-F238E27FC236}">
                      <a16:creationId xmlns:a16="http://schemas.microsoft.com/office/drawing/2014/main" id="{9C9920A8-0818-9F2A-3E8D-98E75C0D6AE6}"/>
                    </a:ext>
                  </a:extLst>
                </p:cNvPr>
                <p:cNvSpPr/>
                <p:nvPr/>
              </p:nvSpPr>
              <p:spPr>
                <a:xfrm>
                  <a:off x="3063832" y="1817688"/>
                  <a:ext cx="47626" cy="47626"/>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8" name="Oval 466">
                  <a:extLst>
                    <a:ext uri="{FF2B5EF4-FFF2-40B4-BE49-F238E27FC236}">
                      <a16:creationId xmlns:a16="http://schemas.microsoft.com/office/drawing/2014/main" id="{E4FEA197-F673-0E04-11D7-BEB98DB27226}"/>
                    </a:ext>
                  </a:extLst>
                </p:cNvPr>
                <p:cNvSpPr/>
                <p:nvPr/>
              </p:nvSpPr>
              <p:spPr>
                <a:xfrm>
                  <a:off x="3070182" y="1858964"/>
                  <a:ext cx="47626" cy="47626"/>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266" name="Group 53">
                <a:extLst>
                  <a:ext uri="{FF2B5EF4-FFF2-40B4-BE49-F238E27FC236}">
                    <a16:creationId xmlns:a16="http://schemas.microsoft.com/office/drawing/2014/main" id="{E0785154-167E-852E-5E24-FDC61F8F6F69}"/>
                  </a:ext>
                </a:extLst>
              </p:cNvPr>
              <p:cNvGrpSpPr/>
              <p:nvPr/>
            </p:nvGrpSpPr>
            <p:grpSpPr>
              <a:xfrm>
                <a:off x="6255859" y="2344124"/>
                <a:ext cx="90241" cy="89238"/>
                <a:chOff x="2974930" y="1787524"/>
                <a:chExt cx="142878" cy="141291"/>
              </a:xfrm>
            </p:grpSpPr>
            <p:sp>
              <p:nvSpPr>
                <p:cNvPr id="275" name="Oval 453">
                  <a:extLst>
                    <a:ext uri="{FF2B5EF4-FFF2-40B4-BE49-F238E27FC236}">
                      <a16:creationId xmlns:a16="http://schemas.microsoft.com/office/drawing/2014/main" id="{4EF42810-E578-8CE4-3ACA-9910A0D89151}"/>
                    </a:ext>
                  </a:extLst>
                </p:cNvPr>
                <p:cNvSpPr/>
                <p:nvPr/>
              </p:nvSpPr>
              <p:spPr>
                <a:xfrm>
                  <a:off x="2974930" y="1809750"/>
                  <a:ext cx="47626" cy="47626"/>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6" name="Oval 454">
                  <a:extLst>
                    <a:ext uri="{FF2B5EF4-FFF2-40B4-BE49-F238E27FC236}">
                      <a16:creationId xmlns:a16="http://schemas.microsoft.com/office/drawing/2014/main" id="{64898096-02E0-4E10-DE59-EED9322A56E5}"/>
                    </a:ext>
                  </a:extLst>
                </p:cNvPr>
                <p:cNvSpPr/>
                <p:nvPr/>
              </p:nvSpPr>
              <p:spPr>
                <a:xfrm>
                  <a:off x="3022556" y="1833563"/>
                  <a:ext cx="47626" cy="47626"/>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7" name="Oval 455">
                  <a:extLst>
                    <a:ext uri="{FF2B5EF4-FFF2-40B4-BE49-F238E27FC236}">
                      <a16:creationId xmlns:a16="http://schemas.microsoft.com/office/drawing/2014/main" id="{56236B0B-129A-A427-FBC0-C86C4004DF84}"/>
                    </a:ext>
                  </a:extLst>
                </p:cNvPr>
                <p:cNvSpPr/>
                <p:nvPr/>
              </p:nvSpPr>
              <p:spPr>
                <a:xfrm>
                  <a:off x="3022556" y="1787524"/>
                  <a:ext cx="47626" cy="47626"/>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8" name="Oval 456">
                  <a:extLst>
                    <a:ext uri="{FF2B5EF4-FFF2-40B4-BE49-F238E27FC236}">
                      <a16:creationId xmlns:a16="http://schemas.microsoft.com/office/drawing/2014/main" id="{1669E661-B4AD-F486-F271-4E22260A0872}"/>
                    </a:ext>
                  </a:extLst>
                </p:cNvPr>
                <p:cNvSpPr/>
                <p:nvPr/>
              </p:nvSpPr>
              <p:spPr>
                <a:xfrm>
                  <a:off x="2974930" y="1857376"/>
                  <a:ext cx="47626" cy="47626"/>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9" name="Oval 457">
                  <a:extLst>
                    <a:ext uri="{FF2B5EF4-FFF2-40B4-BE49-F238E27FC236}">
                      <a16:creationId xmlns:a16="http://schemas.microsoft.com/office/drawing/2014/main" id="{67039299-82A7-4821-E68F-1B636754FD75}"/>
                    </a:ext>
                  </a:extLst>
                </p:cNvPr>
                <p:cNvSpPr/>
                <p:nvPr/>
              </p:nvSpPr>
              <p:spPr>
                <a:xfrm>
                  <a:off x="3022556" y="1881189"/>
                  <a:ext cx="47626" cy="47626"/>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0" name="Oval 458">
                  <a:extLst>
                    <a:ext uri="{FF2B5EF4-FFF2-40B4-BE49-F238E27FC236}">
                      <a16:creationId xmlns:a16="http://schemas.microsoft.com/office/drawing/2014/main" id="{AF500487-2EAE-7747-C784-3BC344E70473}"/>
                    </a:ext>
                  </a:extLst>
                </p:cNvPr>
                <p:cNvSpPr/>
                <p:nvPr/>
              </p:nvSpPr>
              <p:spPr>
                <a:xfrm>
                  <a:off x="3063832" y="1817688"/>
                  <a:ext cx="47626" cy="47626"/>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1" name="Oval 459">
                  <a:extLst>
                    <a:ext uri="{FF2B5EF4-FFF2-40B4-BE49-F238E27FC236}">
                      <a16:creationId xmlns:a16="http://schemas.microsoft.com/office/drawing/2014/main" id="{9A7A52F3-DA5D-795D-572D-E67C1DDB923A}"/>
                    </a:ext>
                  </a:extLst>
                </p:cNvPr>
                <p:cNvSpPr/>
                <p:nvPr/>
              </p:nvSpPr>
              <p:spPr>
                <a:xfrm>
                  <a:off x="3070182" y="1858964"/>
                  <a:ext cx="47626" cy="47626"/>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267" name="Group 61">
                <a:extLst>
                  <a:ext uri="{FF2B5EF4-FFF2-40B4-BE49-F238E27FC236}">
                    <a16:creationId xmlns:a16="http://schemas.microsoft.com/office/drawing/2014/main" id="{C0B251C0-C241-7AC9-EC9D-999914DBB65A}"/>
                  </a:ext>
                </a:extLst>
              </p:cNvPr>
              <p:cNvGrpSpPr/>
              <p:nvPr/>
            </p:nvGrpSpPr>
            <p:grpSpPr>
              <a:xfrm>
                <a:off x="6377559" y="2363175"/>
                <a:ext cx="90241" cy="89238"/>
                <a:chOff x="2974930" y="1787524"/>
                <a:chExt cx="142878" cy="141291"/>
              </a:xfrm>
            </p:grpSpPr>
            <p:sp>
              <p:nvSpPr>
                <p:cNvPr id="268" name="Oval 446">
                  <a:extLst>
                    <a:ext uri="{FF2B5EF4-FFF2-40B4-BE49-F238E27FC236}">
                      <a16:creationId xmlns:a16="http://schemas.microsoft.com/office/drawing/2014/main" id="{F999175F-11B8-31A1-0F65-FD782F5ECB64}"/>
                    </a:ext>
                  </a:extLst>
                </p:cNvPr>
                <p:cNvSpPr/>
                <p:nvPr/>
              </p:nvSpPr>
              <p:spPr>
                <a:xfrm>
                  <a:off x="2974930" y="1809750"/>
                  <a:ext cx="47626" cy="47626"/>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9" name="Oval 447">
                  <a:extLst>
                    <a:ext uri="{FF2B5EF4-FFF2-40B4-BE49-F238E27FC236}">
                      <a16:creationId xmlns:a16="http://schemas.microsoft.com/office/drawing/2014/main" id="{1AB546A9-84BD-CEB2-6180-88C825B95BC7}"/>
                    </a:ext>
                  </a:extLst>
                </p:cNvPr>
                <p:cNvSpPr/>
                <p:nvPr/>
              </p:nvSpPr>
              <p:spPr>
                <a:xfrm>
                  <a:off x="3022556" y="1833563"/>
                  <a:ext cx="47626" cy="47626"/>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0" name="Oval 448">
                  <a:extLst>
                    <a:ext uri="{FF2B5EF4-FFF2-40B4-BE49-F238E27FC236}">
                      <a16:creationId xmlns:a16="http://schemas.microsoft.com/office/drawing/2014/main" id="{270BD7E6-8908-1E34-13B4-4CB208E05629}"/>
                    </a:ext>
                  </a:extLst>
                </p:cNvPr>
                <p:cNvSpPr/>
                <p:nvPr/>
              </p:nvSpPr>
              <p:spPr>
                <a:xfrm>
                  <a:off x="3022556" y="1787524"/>
                  <a:ext cx="47626" cy="47626"/>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1" name="Oval 449">
                  <a:extLst>
                    <a:ext uri="{FF2B5EF4-FFF2-40B4-BE49-F238E27FC236}">
                      <a16:creationId xmlns:a16="http://schemas.microsoft.com/office/drawing/2014/main" id="{E6DBA6AC-83DA-E21D-79B4-E3A261A5FB23}"/>
                    </a:ext>
                  </a:extLst>
                </p:cNvPr>
                <p:cNvSpPr/>
                <p:nvPr/>
              </p:nvSpPr>
              <p:spPr>
                <a:xfrm>
                  <a:off x="2974930" y="1857376"/>
                  <a:ext cx="47626" cy="47626"/>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2" name="Oval 450">
                  <a:extLst>
                    <a:ext uri="{FF2B5EF4-FFF2-40B4-BE49-F238E27FC236}">
                      <a16:creationId xmlns:a16="http://schemas.microsoft.com/office/drawing/2014/main" id="{78F1F172-ED80-CFD0-617B-ED03F45D5BAF}"/>
                    </a:ext>
                  </a:extLst>
                </p:cNvPr>
                <p:cNvSpPr/>
                <p:nvPr/>
              </p:nvSpPr>
              <p:spPr>
                <a:xfrm>
                  <a:off x="3022556" y="1881189"/>
                  <a:ext cx="47626" cy="47626"/>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3" name="Oval 451">
                  <a:extLst>
                    <a:ext uri="{FF2B5EF4-FFF2-40B4-BE49-F238E27FC236}">
                      <a16:creationId xmlns:a16="http://schemas.microsoft.com/office/drawing/2014/main" id="{BFFA7BA6-5FB8-3AF9-C7C6-6F748C64A467}"/>
                    </a:ext>
                  </a:extLst>
                </p:cNvPr>
                <p:cNvSpPr/>
                <p:nvPr/>
              </p:nvSpPr>
              <p:spPr>
                <a:xfrm>
                  <a:off x="3063832" y="1817688"/>
                  <a:ext cx="47626" cy="47626"/>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4" name="Oval 452">
                  <a:extLst>
                    <a:ext uri="{FF2B5EF4-FFF2-40B4-BE49-F238E27FC236}">
                      <a16:creationId xmlns:a16="http://schemas.microsoft.com/office/drawing/2014/main" id="{1373EFDF-14AF-FF1B-1B4C-616802B6BD54}"/>
                    </a:ext>
                  </a:extLst>
                </p:cNvPr>
                <p:cNvSpPr/>
                <p:nvPr/>
              </p:nvSpPr>
              <p:spPr>
                <a:xfrm>
                  <a:off x="3070182" y="1858964"/>
                  <a:ext cx="47626" cy="47626"/>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grpSp>
          <p:nvGrpSpPr>
            <p:cNvPr id="9" name="Group 37">
              <a:extLst>
                <a:ext uri="{FF2B5EF4-FFF2-40B4-BE49-F238E27FC236}">
                  <a16:creationId xmlns:a16="http://schemas.microsoft.com/office/drawing/2014/main" id="{149E1EB2-6226-F4B9-17B6-8066B73D8302}"/>
                </a:ext>
              </a:extLst>
            </p:cNvPr>
            <p:cNvGrpSpPr/>
            <p:nvPr/>
          </p:nvGrpSpPr>
          <p:grpSpPr>
            <a:xfrm>
              <a:off x="6980808" y="15751094"/>
              <a:ext cx="728368" cy="282570"/>
              <a:chOff x="840926" y="1227018"/>
              <a:chExt cx="2067992" cy="802275"/>
            </a:xfrm>
          </p:grpSpPr>
          <p:sp>
            <p:nvSpPr>
              <p:cNvPr id="258" name="Oval 436">
                <a:extLst>
                  <a:ext uri="{FF2B5EF4-FFF2-40B4-BE49-F238E27FC236}">
                    <a16:creationId xmlns:a16="http://schemas.microsoft.com/office/drawing/2014/main" id="{385A4E2B-1E78-B981-DC50-EFD2D52FB8BD}"/>
                  </a:ext>
                </a:extLst>
              </p:cNvPr>
              <p:cNvSpPr/>
              <p:nvPr/>
            </p:nvSpPr>
            <p:spPr>
              <a:xfrm>
                <a:off x="840926" y="1227018"/>
                <a:ext cx="2067992" cy="592057"/>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9" name="Oval 437">
                <a:extLst>
                  <a:ext uri="{FF2B5EF4-FFF2-40B4-BE49-F238E27FC236}">
                    <a16:creationId xmlns:a16="http://schemas.microsoft.com/office/drawing/2014/main" id="{4DB34B18-C204-7EDE-4B14-741B0F05B70A}"/>
                  </a:ext>
                </a:extLst>
              </p:cNvPr>
              <p:cNvSpPr/>
              <p:nvPr/>
            </p:nvSpPr>
            <p:spPr>
              <a:xfrm>
                <a:off x="840926" y="1437236"/>
                <a:ext cx="2067992" cy="592057"/>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60" name="Straight Connector 438">
                <a:extLst>
                  <a:ext uri="{FF2B5EF4-FFF2-40B4-BE49-F238E27FC236}">
                    <a16:creationId xmlns:a16="http://schemas.microsoft.com/office/drawing/2014/main" id="{E337CBBB-378A-98A2-ADD7-D1E023FE51B2}"/>
                  </a:ext>
                </a:extLst>
              </p:cNvPr>
              <p:cNvCxnSpPr>
                <a:stCxn id="258" idx="2"/>
                <a:endCxn id="259" idx="2"/>
              </p:cNvCxnSpPr>
              <p:nvPr/>
            </p:nvCxnSpPr>
            <p:spPr>
              <a:xfrm rot="10800000" flipV="1">
                <a:off x="840926" y="1523047"/>
                <a:ext cx="1588" cy="210218"/>
              </a:xfrm>
              <a:prstGeom prst="line">
                <a:avLst/>
              </a:prstGeom>
              <a:ln w="9525"/>
            </p:spPr>
            <p:style>
              <a:lnRef idx="2">
                <a:schemeClr val="accent1"/>
              </a:lnRef>
              <a:fillRef idx="0">
                <a:schemeClr val="accent1"/>
              </a:fillRef>
              <a:effectRef idx="1">
                <a:schemeClr val="accent1"/>
              </a:effectRef>
              <a:fontRef idx="minor">
                <a:schemeClr val="tx1"/>
              </a:fontRef>
            </p:style>
          </p:cxnSp>
          <p:cxnSp>
            <p:nvCxnSpPr>
              <p:cNvPr id="261" name="Straight Connector 439">
                <a:extLst>
                  <a:ext uri="{FF2B5EF4-FFF2-40B4-BE49-F238E27FC236}">
                    <a16:creationId xmlns:a16="http://schemas.microsoft.com/office/drawing/2014/main" id="{89DB72A8-BD6C-1079-B403-751D3F27B000}"/>
                  </a:ext>
                </a:extLst>
              </p:cNvPr>
              <p:cNvCxnSpPr/>
              <p:nvPr/>
            </p:nvCxnSpPr>
            <p:spPr>
              <a:xfrm rot="10800000" flipV="1">
                <a:off x="2907330" y="1523047"/>
                <a:ext cx="1588" cy="210218"/>
              </a:xfrm>
              <a:prstGeom prst="line">
                <a:avLst/>
              </a:prstGeom>
              <a:ln w="9525"/>
            </p:spPr>
            <p:style>
              <a:lnRef idx="2">
                <a:schemeClr val="accent1"/>
              </a:lnRef>
              <a:fillRef idx="0">
                <a:schemeClr val="accent1"/>
              </a:fillRef>
              <a:effectRef idx="1">
                <a:schemeClr val="accent1"/>
              </a:effectRef>
              <a:fontRef idx="minor">
                <a:schemeClr val="tx1"/>
              </a:fontRef>
            </p:style>
          </p:cxnSp>
        </p:grpSp>
        <p:sp>
          <p:nvSpPr>
            <p:cNvPr id="10" name="Isosceles Triangle 88">
              <a:extLst>
                <a:ext uri="{FF2B5EF4-FFF2-40B4-BE49-F238E27FC236}">
                  <a16:creationId xmlns:a16="http://schemas.microsoft.com/office/drawing/2014/main" id="{FE0E9BCA-40AC-8696-C721-AE66C5021A2D}"/>
                </a:ext>
              </a:extLst>
            </p:cNvPr>
            <p:cNvSpPr/>
            <p:nvPr/>
          </p:nvSpPr>
          <p:spPr>
            <a:xfrm flipV="1">
              <a:off x="2067748" y="15123448"/>
              <a:ext cx="101829" cy="155423"/>
            </a:xfrm>
            <a:prstGeom prst="triangle">
              <a:avLst/>
            </a:prstGeom>
            <a:solidFill>
              <a:srgbClr val="FF00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TextBox 89">
              <a:extLst>
                <a:ext uri="{FF2B5EF4-FFF2-40B4-BE49-F238E27FC236}">
                  <a16:creationId xmlns:a16="http://schemas.microsoft.com/office/drawing/2014/main" id="{3D49BB70-45EF-05C7-D269-A46F8168F44B}"/>
                </a:ext>
              </a:extLst>
            </p:cNvPr>
            <p:cNvSpPr txBox="1"/>
            <p:nvPr/>
          </p:nvSpPr>
          <p:spPr>
            <a:xfrm>
              <a:off x="1354545" y="14798887"/>
              <a:ext cx="1041691" cy="519907"/>
            </a:xfrm>
            <a:prstGeom prst="rect">
              <a:avLst/>
            </a:prstGeom>
            <a:noFill/>
          </p:spPr>
          <p:txBody>
            <a:bodyPr wrap="square" rtlCol="0">
              <a:spAutoFit/>
            </a:bodyPr>
            <a:lstStyle/>
            <a:p>
              <a:r>
                <a:rPr lang="en-US" sz="1200" dirty="0" err="1">
                  <a:solidFill>
                    <a:srgbClr val="FF0000"/>
                  </a:solidFill>
                  <a:latin typeface="Arial"/>
                  <a:cs typeface="Arial"/>
                </a:rPr>
                <a:t>Tamoxifen</a:t>
              </a:r>
              <a:endParaRPr lang="en-US" sz="1200" dirty="0">
                <a:solidFill>
                  <a:srgbClr val="FF0000"/>
                </a:solidFill>
                <a:latin typeface="Arial"/>
                <a:cs typeface="Arial"/>
              </a:endParaRPr>
            </a:p>
            <a:p>
              <a:r>
                <a:rPr lang="en-US" sz="1200" dirty="0">
                  <a:solidFill>
                    <a:srgbClr val="FF0000"/>
                  </a:solidFill>
                  <a:latin typeface="Arial"/>
                  <a:cs typeface="Arial"/>
                </a:rPr>
                <a:t>0.25mg</a:t>
              </a:r>
            </a:p>
          </p:txBody>
        </p:sp>
        <p:sp>
          <p:nvSpPr>
            <p:cNvPr id="12" name="TextBox 90">
              <a:extLst>
                <a:ext uri="{FF2B5EF4-FFF2-40B4-BE49-F238E27FC236}">
                  <a16:creationId xmlns:a16="http://schemas.microsoft.com/office/drawing/2014/main" id="{552D0C25-AA87-19A6-360B-0665E14B6A7F}"/>
                </a:ext>
              </a:extLst>
            </p:cNvPr>
            <p:cNvSpPr txBox="1"/>
            <p:nvPr/>
          </p:nvSpPr>
          <p:spPr>
            <a:xfrm>
              <a:off x="1907704" y="15259084"/>
              <a:ext cx="460880" cy="311945"/>
            </a:xfrm>
            <a:prstGeom prst="rect">
              <a:avLst/>
            </a:prstGeom>
            <a:noFill/>
          </p:spPr>
          <p:txBody>
            <a:bodyPr wrap="square" rtlCol="0">
              <a:spAutoFit/>
            </a:bodyPr>
            <a:lstStyle/>
            <a:p>
              <a:r>
                <a:rPr lang="en-US" sz="1200" dirty="0">
                  <a:latin typeface="Arial"/>
                  <a:cs typeface="Arial"/>
                </a:rPr>
                <a:t>P3</a:t>
              </a:r>
            </a:p>
          </p:txBody>
        </p:sp>
        <p:sp>
          <p:nvSpPr>
            <p:cNvPr id="13" name="TextBox 92">
              <a:extLst>
                <a:ext uri="{FF2B5EF4-FFF2-40B4-BE49-F238E27FC236}">
                  <a16:creationId xmlns:a16="http://schemas.microsoft.com/office/drawing/2014/main" id="{1460F2B1-702F-1F60-7D2B-910819824A79}"/>
                </a:ext>
              </a:extLst>
            </p:cNvPr>
            <p:cNvSpPr txBox="1"/>
            <p:nvPr/>
          </p:nvSpPr>
          <p:spPr>
            <a:xfrm>
              <a:off x="3414342" y="16842129"/>
              <a:ext cx="2297290" cy="276999"/>
            </a:xfrm>
            <a:prstGeom prst="rect">
              <a:avLst/>
            </a:prstGeom>
            <a:noFill/>
          </p:spPr>
          <p:txBody>
            <a:bodyPr wrap="square" rtlCol="0">
              <a:spAutoFit/>
            </a:bodyPr>
            <a:lstStyle/>
            <a:p>
              <a:pPr algn="ctr"/>
              <a:r>
                <a:rPr lang="en-US" sz="1200" b="1" dirty="0">
                  <a:latin typeface="Arial"/>
                  <a:cs typeface="Arial"/>
                </a:rPr>
                <a:t>Ps0</a:t>
              </a:r>
              <a:r>
                <a:rPr lang="en-US" sz="1200" dirty="0">
                  <a:latin typeface="Arial"/>
                  <a:cs typeface="Arial"/>
                </a:rPr>
                <a:t>: Colony-forming DF cells</a:t>
              </a:r>
              <a:endParaRPr lang="en-US" sz="1200" baseline="30000" dirty="0">
                <a:latin typeface="Arial"/>
                <a:cs typeface="Arial"/>
              </a:endParaRPr>
            </a:p>
          </p:txBody>
        </p:sp>
        <p:grpSp>
          <p:nvGrpSpPr>
            <p:cNvPr id="14" name="Group 311">
              <a:extLst>
                <a:ext uri="{FF2B5EF4-FFF2-40B4-BE49-F238E27FC236}">
                  <a16:creationId xmlns:a16="http://schemas.microsoft.com/office/drawing/2014/main" id="{7AA6FEDF-3C1B-EC17-7984-55AA9797FEFF}"/>
                </a:ext>
              </a:extLst>
            </p:cNvPr>
            <p:cNvGrpSpPr/>
            <p:nvPr/>
          </p:nvGrpSpPr>
          <p:grpSpPr>
            <a:xfrm>
              <a:off x="3716308" y="16242623"/>
              <a:ext cx="1622077" cy="629282"/>
              <a:chOff x="2761467" y="2046825"/>
              <a:chExt cx="1568713" cy="608579"/>
            </a:xfrm>
          </p:grpSpPr>
          <p:grpSp>
            <p:nvGrpSpPr>
              <p:cNvPr id="229" name="Group 7">
                <a:extLst>
                  <a:ext uri="{FF2B5EF4-FFF2-40B4-BE49-F238E27FC236}">
                    <a16:creationId xmlns:a16="http://schemas.microsoft.com/office/drawing/2014/main" id="{4849C92E-33DB-7BDA-AB91-B667C97731AB}"/>
                  </a:ext>
                </a:extLst>
              </p:cNvPr>
              <p:cNvGrpSpPr/>
              <p:nvPr/>
            </p:nvGrpSpPr>
            <p:grpSpPr>
              <a:xfrm>
                <a:off x="2761467" y="2046825"/>
                <a:ext cx="1568713" cy="608579"/>
                <a:chOff x="840926" y="1227018"/>
                <a:chExt cx="2067992" cy="802275"/>
              </a:xfrm>
            </p:grpSpPr>
            <p:sp>
              <p:nvSpPr>
                <p:cNvPr id="254" name="Oval 2">
                  <a:extLst>
                    <a:ext uri="{FF2B5EF4-FFF2-40B4-BE49-F238E27FC236}">
                      <a16:creationId xmlns:a16="http://schemas.microsoft.com/office/drawing/2014/main" id="{0E49F2B2-9CCB-84F6-DD8A-953F4E5D185D}"/>
                    </a:ext>
                  </a:extLst>
                </p:cNvPr>
                <p:cNvSpPr/>
                <p:nvPr/>
              </p:nvSpPr>
              <p:spPr>
                <a:xfrm>
                  <a:off x="840926" y="1227018"/>
                  <a:ext cx="2067992" cy="592057"/>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55" name="Oval 3">
                  <a:extLst>
                    <a:ext uri="{FF2B5EF4-FFF2-40B4-BE49-F238E27FC236}">
                      <a16:creationId xmlns:a16="http://schemas.microsoft.com/office/drawing/2014/main" id="{C3A9802E-A4D3-F42D-3A25-6DAC1C7B0A6D}"/>
                    </a:ext>
                  </a:extLst>
                </p:cNvPr>
                <p:cNvSpPr/>
                <p:nvPr/>
              </p:nvSpPr>
              <p:spPr>
                <a:xfrm>
                  <a:off x="840926" y="1437236"/>
                  <a:ext cx="2067992" cy="592057"/>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56" name="Straight Connector 5">
                  <a:extLst>
                    <a:ext uri="{FF2B5EF4-FFF2-40B4-BE49-F238E27FC236}">
                      <a16:creationId xmlns:a16="http://schemas.microsoft.com/office/drawing/2014/main" id="{8695ECDC-5743-87E6-21CB-CE659C29A5AC}"/>
                    </a:ext>
                  </a:extLst>
                </p:cNvPr>
                <p:cNvCxnSpPr/>
                <p:nvPr/>
              </p:nvCxnSpPr>
              <p:spPr>
                <a:xfrm rot="10800000" flipV="1">
                  <a:off x="840926" y="1523047"/>
                  <a:ext cx="1588" cy="210218"/>
                </a:xfrm>
                <a:prstGeom prst="line">
                  <a:avLst/>
                </a:prstGeom>
                <a:ln w="9525"/>
              </p:spPr>
              <p:style>
                <a:lnRef idx="2">
                  <a:schemeClr val="accent1"/>
                </a:lnRef>
                <a:fillRef idx="0">
                  <a:schemeClr val="accent1"/>
                </a:fillRef>
                <a:effectRef idx="1">
                  <a:schemeClr val="accent1"/>
                </a:effectRef>
                <a:fontRef idx="minor">
                  <a:schemeClr val="tx1"/>
                </a:fontRef>
              </p:style>
            </p:cxnSp>
            <p:cxnSp>
              <p:nvCxnSpPr>
                <p:cNvPr id="257" name="Straight Connector 6">
                  <a:extLst>
                    <a:ext uri="{FF2B5EF4-FFF2-40B4-BE49-F238E27FC236}">
                      <a16:creationId xmlns:a16="http://schemas.microsoft.com/office/drawing/2014/main" id="{A7F9BAFB-7DAB-F89E-4566-FF710F7BCE50}"/>
                    </a:ext>
                  </a:extLst>
                </p:cNvPr>
                <p:cNvCxnSpPr/>
                <p:nvPr/>
              </p:nvCxnSpPr>
              <p:spPr>
                <a:xfrm rot="10800000" flipV="1">
                  <a:off x="2907330" y="1523047"/>
                  <a:ext cx="1588" cy="210218"/>
                </a:xfrm>
                <a:prstGeom prst="line">
                  <a:avLst/>
                </a:prstGeom>
                <a:ln w="9525"/>
              </p:spPr>
              <p:style>
                <a:lnRef idx="2">
                  <a:schemeClr val="accent1"/>
                </a:lnRef>
                <a:fillRef idx="0">
                  <a:schemeClr val="accent1"/>
                </a:fillRef>
                <a:effectRef idx="1">
                  <a:schemeClr val="accent1"/>
                </a:effectRef>
                <a:fontRef idx="minor">
                  <a:schemeClr val="tx1"/>
                </a:fontRef>
              </p:style>
            </p:cxnSp>
          </p:grpSp>
          <p:grpSp>
            <p:nvGrpSpPr>
              <p:cNvPr id="230" name="Group 52">
                <a:extLst>
                  <a:ext uri="{FF2B5EF4-FFF2-40B4-BE49-F238E27FC236}">
                    <a16:creationId xmlns:a16="http://schemas.microsoft.com/office/drawing/2014/main" id="{5356C7A8-F310-EFEE-5997-E0B11EDAD510}"/>
                  </a:ext>
                </a:extLst>
              </p:cNvPr>
              <p:cNvGrpSpPr/>
              <p:nvPr/>
            </p:nvGrpSpPr>
            <p:grpSpPr>
              <a:xfrm>
                <a:off x="3135799" y="2271384"/>
                <a:ext cx="142878" cy="141291"/>
                <a:chOff x="2974930" y="1787524"/>
                <a:chExt cx="142878" cy="141291"/>
              </a:xfrm>
            </p:grpSpPr>
            <p:sp>
              <p:nvSpPr>
                <p:cNvPr id="247" name="Oval 412">
                  <a:extLst>
                    <a:ext uri="{FF2B5EF4-FFF2-40B4-BE49-F238E27FC236}">
                      <a16:creationId xmlns:a16="http://schemas.microsoft.com/office/drawing/2014/main" id="{EFE61A61-A661-C6D1-89EB-5E94255C0AFA}"/>
                    </a:ext>
                  </a:extLst>
                </p:cNvPr>
                <p:cNvSpPr/>
                <p:nvPr/>
              </p:nvSpPr>
              <p:spPr>
                <a:xfrm>
                  <a:off x="2974930" y="1809750"/>
                  <a:ext cx="47626" cy="47626"/>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8" name="Oval 413">
                  <a:extLst>
                    <a:ext uri="{FF2B5EF4-FFF2-40B4-BE49-F238E27FC236}">
                      <a16:creationId xmlns:a16="http://schemas.microsoft.com/office/drawing/2014/main" id="{3EF55988-22FB-24D1-E7BC-D482B16597E0}"/>
                    </a:ext>
                  </a:extLst>
                </p:cNvPr>
                <p:cNvSpPr/>
                <p:nvPr/>
              </p:nvSpPr>
              <p:spPr>
                <a:xfrm>
                  <a:off x="3022556" y="1833563"/>
                  <a:ext cx="47626" cy="47626"/>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9" name="Oval 414">
                  <a:extLst>
                    <a:ext uri="{FF2B5EF4-FFF2-40B4-BE49-F238E27FC236}">
                      <a16:creationId xmlns:a16="http://schemas.microsoft.com/office/drawing/2014/main" id="{1B8E7B0B-2FF1-2B22-6324-1E0BE86F2208}"/>
                    </a:ext>
                  </a:extLst>
                </p:cNvPr>
                <p:cNvSpPr/>
                <p:nvPr/>
              </p:nvSpPr>
              <p:spPr>
                <a:xfrm>
                  <a:off x="3022556" y="1787524"/>
                  <a:ext cx="47626" cy="47626"/>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0" name="Oval 415">
                  <a:extLst>
                    <a:ext uri="{FF2B5EF4-FFF2-40B4-BE49-F238E27FC236}">
                      <a16:creationId xmlns:a16="http://schemas.microsoft.com/office/drawing/2014/main" id="{4DE15CD0-8417-C6B7-6096-B2133A2B7304}"/>
                    </a:ext>
                  </a:extLst>
                </p:cNvPr>
                <p:cNvSpPr/>
                <p:nvPr/>
              </p:nvSpPr>
              <p:spPr>
                <a:xfrm>
                  <a:off x="2974930" y="1857376"/>
                  <a:ext cx="47626" cy="47626"/>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1" name="Oval 416">
                  <a:extLst>
                    <a:ext uri="{FF2B5EF4-FFF2-40B4-BE49-F238E27FC236}">
                      <a16:creationId xmlns:a16="http://schemas.microsoft.com/office/drawing/2014/main" id="{8D678B57-167F-5E75-0287-5A5BA78DC766}"/>
                    </a:ext>
                  </a:extLst>
                </p:cNvPr>
                <p:cNvSpPr/>
                <p:nvPr/>
              </p:nvSpPr>
              <p:spPr>
                <a:xfrm>
                  <a:off x="3022556" y="1881189"/>
                  <a:ext cx="47626" cy="47626"/>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2" name="Oval 417">
                  <a:extLst>
                    <a:ext uri="{FF2B5EF4-FFF2-40B4-BE49-F238E27FC236}">
                      <a16:creationId xmlns:a16="http://schemas.microsoft.com/office/drawing/2014/main" id="{6ED687A6-557C-B49B-BEEE-5CEA1C6A4F87}"/>
                    </a:ext>
                  </a:extLst>
                </p:cNvPr>
                <p:cNvSpPr/>
                <p:nvPr/>
              </p:nvSpPr>
              <p:spPr>
                <a:xfrm>
                  <a:off x="3063832" y="1817688"/>
                  <a:ext cx="47626" cy="47626"/>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3" name="Oval 418">
                  <a:extLst>
                    <a:ext uri="{FF2B5EF4-FFF2-40B4-BE49-F238E27FC236}">
                      <a16:creationId xmlns:a16="http://schemas.microsoft.com/office/drawing/2014/main" id="{019E3A89-D513-3B3F-1CD4-ACC04514D5ED}"/>
                    </a:ext>
                  </a:extLst>
                </p:cNvPr>
                <p:cNvSpPr/>
                <p:nvPr/>
              </p:nvSpPr>
              <p:spPr>
                <a:xfrm>
                  <a:off x="3070182" y="1858964"/>
                  <a:ext cx="47626" cy="47626"/>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231" name="Group 53">
                <a:extLst>
                  <a:ext uri="{FF2B5EF4-FFF2-40B4-BE49-F238E27FC236}">
                    <a16:creationId xmlns:a16="http://schemas.microsoft.com/office/drawing/2014/main" id="{C412C2AE-9DB1-91C6-9086-4EEF7CA0CAD9}"/>
                  </a:ext>
                </a:extLst>
              </p:cNvPr>
              <p:cNvGrpSpPr/>
              <p:nvPr/>
            </p:nvGrpSpPr>
            <p:grpSpPr>
              <a:xfrm>
                <a:off x="3431077" y="2230902"/>
                <a:ext cx="142878" cy="141291"/>
                <a:chOff x="2974930" y="1787524"/>
                <a:chExt cx="142878" cy="141291"/>
              </a:xfrm>
            </p:grpSpPr>
            <p:sp>
              <p:nvSpPr>
                <p:cNvPr id="240" name="Oval 405">
                  <a:extLst>
                    <a:ext uri="{FF2B5EF4-FFF2-40B4-BE49-F238E27FC236}">
                      <a16:creationId xmlns:a16="http://schemas.microsoft.com/office/drawing/2014/main" id="{8F6B93D0-F192-FADF-3EA1-830C85F07E92}"/>
                    </a:ext>
                  </a:extLst>
                </p:cNvPr>
                <p:cNvSpPr/>
                <p:nvPr/>
              </p:nvSpPr>
              <p:spPr>
                <a:xfrm>
                  <a:off x="2974930" y="1809750"/>
                  <a:ext cx="47626" cy="47626"/>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1" name="Oval 406">
                  <a:extLst>
                    <a:ext uri="{FF2B5EF4-FFF2-40B4-BE49-F238E27FC236}">
                      <a16:creationId xmlns:a16="http://schemas.microsoft.com/office/drawing/2014/main" id="{53784CF5-F8C8-5A45-B1A7-8C5FD4A762B4}"/>
                    </a:ext>
                  </a:extLst>
                </p:cNvPr>
                <p:cNvSpPr/>
                <p:nvPr/>
              </p:nvSpPr>
              <p:spPr>
                <a:xfrm>
                  <a:off x="3022556" y="1833563"/>
                  <a:ext cx="47626" cy="47626"/>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2" name="Oval 407">
                  <a:extLst>
                    <a:ext uri="{FF2B5EF4-FFF2-40B4-BE49-F238E27FC236}">
                      <a16:creationId xmlns:a16="http://schemas.microsoft.com/office/drawing/2014/main" id="{8ADEEEF1-A270-8BD9-A028-F80CEF3BCCFF}"/>
                    </a:ext>
                  </a:extLst>
                </p:cNvPr>
                <p:cNvSpPr/>
                <p:nvPr/>
              </p:nvSpPr>
              <p:spPr>
                <a:xfrm>
                  <a:off x="3022556" y="1787524"/>
                  <a:ext cx="47626" cy="47626"/>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3" name="Oval 408">
                  <a:extLst>
                    <a:ext uri="{FF2B5EF4-FFF2-40B4-BE49-F238E27FC236}">
                      <a16:creationId xmlns:a16="http://schemas.microsoft.com/office/drawing/2014/main" id="{C33F8CE8-2E5E-778B-87D4-56C73EF2DE76}"/>
                    </a:ext>
                  </a:extLst>
                </p:cNvPr>
                <p:cNvSpPr/>
                <p:nvPr/>
              </p:nvSpPr>
              <p:spPr>
                <a:xfrm>
                  <a:off x="2974930" y="1857376"/>
                  <a:ext cx="47626" cy="47626"/>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4" name="Oval 409">
                  <a:extLst>
                    <a:ext uri="{FF2B5EF4-FFF2-40B4-BE49-F238E27FC236}">
                      <a16:creationId xmlns:a16="http://schemas.microsoft.com/office/drawing/2014/main" id="{9090EA03-69BB-DC53-7057-A63C33B5F632}"/>
                    </a:ext>
                  </a:extLst>
                </p:cNvPr>
                <p:cNvSpPr/>
                <p:nvPr/>
              </p:nvSpPr>
              <p:spPr>
                <a:xfrm>
                  <a:off x="3022556" y="1881189"/>
                  <a:ext cx="47626" cy="47626"/>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5" name="Oval 410">
                  <a:extLst>
                    <a:ext uri="{FF2B5EF4-FFF2-40B4-BE49-F238E27FC236}">
                      <a16:creationId xmlns:a16="http://schemas.microsoft.com/office/drawing/2014/main" id="{D128FEC5-033F-A053-4D68-32A5ED507E4C}"/>
                    </a:ext>
                  </a:extLst>
                </p:cNvPr>
                <p:cNvSpPr/>
                <p:nvPr/>
              </p:nvSpPr>
              <p:spPr>
                <a:xfrm>
                  <a:off x="3063832" y="1817688"/>
                  <a:ext cx="47626" cy="47626"/>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6" name="Oval 411">
                  <a:extLst>
                    <a:ext uri="{FF2B5EF4-FFF2-40B4-BE49-F238E27FC236}">
                      <a16:creationId xmlns:a16="http://schemas.microsoft.com/office/drawing/2014/main" id="{F0FEB817-9861-39B7-C15D-FE05494F4EAF}"/>
                    </a:ext>
                  </a:extLst>
                </p:cNvPr>
                <p:cNvSpPr/>
                <p:nvPr/>
              </p:nvSpPr>
              <p:spPr>
                <a:xfrm>
                  <a:off x="3070182" y="1858964"/>
                  <a:ext cx="47626" cy="47626"/>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232" name="Group 61">
                <a:extLst>
                  <a:ext uri="{FF2B5EF4-FFF2-40B4-BE49-F238E27FC236}">
                    <a16:creationId xmlns:a16="http://schemas.microsoft.com/office/drawing/2014/main" id="{E5974366-7EB0-D119-245F-B11FECC6B98F}"/>
                  </a:ext>
                </a:extLst>
              </p:cNvPr>
              <p:cNvGrpSpPr/>
              <p:nvPr/>
            </p:nvGrpSpPr>
            <p:grpSpPr>
              <a:xfrm>
                <a:off x="3812074" y="2288050"/>
                <a:ext cx="142878" cy="141291"/>
                <a:chOff x="2974930" y="1787524"/>
                <a:chExt cx="142878" cy="141291"/>
              </a:xfrm>
            </p:grpSpPr>
            <p:sp>
              <p:nvSpPr>
                <p:cNvPr id="233" name="Oval 398">
                  <a:extLst>
                    <a:ext uri="{FF2B5EF4-FFF2-40B4-BE49-F238E27FC236}">
                      <a16:creationId xmlns:a16="http://schemas.microsoft.com/office/drawing/2014/main" id="{23EEB8A7-1BD6-9985-DBFA-BB752A5A101C}"/>
                    </a:ext>
                  </a:extLst>
                </p:cNvPr>
                <p:cNvSpPr/>
                <p:nvPr/>
              </p:nvSpPr>
              <p:spPr>
                <a:xfrm>
                  <a:off x="2974930" y="1809750"/>
                  <a:ext cx="47626" cy="47626"/>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4" name="Oval 399">
                  <a:extLst>
                    <a:ext uri="{FF2B5EF4-FFF2-40B4-BE49-F238E27FC236}">
                      <a16:creationId xmlns:a16="http://schemas.microsoft.com/office/drawing/2014/main" id="{B39FAF2B-BB1A-4244-19E5-ADE88EB33627}"/>
                    </a:ext>
                  </a:extLst>
                </p:cNvPr>
                <p:cNvSpPr/>
                <p:nvPr/>
              </p:nvSpPr>
              <p:spPr>
                <a:xfrm>
                  <a:off x="3022556" y="1833563"/>
                  <a:ext cx="47626" cy="47626"/>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5" name="Oval 400">
                  <a:extLst>
                    <a:ext uri="{FF2B5EF4-FFF2-40B4-BE49-F238E27FC236}">
                      <a16:creationId xmlns:a16="http://schemas.microsoft.com/office/drawing/2014/main" id="{1E632448-50EC-6AAE-6D1A-406B36E29643}"/>
                    </a:ext>
                  </a:extLst>
                </p:cNvPr>
                <p:cNvSpPr/>
                <p:nvPr/>
              </p:nvSpPr>
              <p:spPr>
                <a:xfrm>
                  <a:off x="3022556" y="1787524"/>
                  <a:ext cx="47626" cy="47626"/>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6" name="Oval 401">
                  <a:extLst>
                    <a:ext uri="{FF2B5EF4-FFF2-40B4-BE49-F238E27FC236}">
                      <a16:creationId xmlns:a16="http://schemas.microsoft.com/office/drawing/2014/main" id="{A0CA545D-F205-03CD-632B-FD48DC5E16C0}"/>
                    </a:ext>
                  </a:extLst>
                </p:cNvPr>
                <p:cNvSpPr/>
                <p:nvPr/>
              </p:nvSpPr>
              <p:spPr>
                <a:xfrm>
                  <a:off x="2974930" y="1857376"/>
                  <a:ext cx="47626" cy="47626"/>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7" name="Oval 402">
                  <a:extLst>
                    <a:ext uri="{FF2B5EF4-FFF2-40B4-BE49-F238E27FC236}">
                      <a16:creationId xmlns:a16="http://schemas.microsoft.com/office/drawing/2014/main" id="{FAD1424D-F989-6FC9-3D2B-635B59EED728}"/>
                    </a:ext>
                  </a:extLst>
                </p:cNvPr>
                <p:cNvSpPr/>
                <p:nvPr/>
              </p:nvSpPr>
              <p:spPr>
                <a:xfrm>
                  <a:off x="3022556" y="1881189"/>
                  <a:ext cx="47626" cy="47626"/>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8" name="Oval 403">
                  <a:extLst>
                    <a:ext uri="{FF2B5EF4-FFF2-40B4-BE49-F238E27FC236}">
                      <a16:creationId xmlns:a16="http://schemas.microsoft.com/office/drawing/2014/main" id="{99F96B18-9107-3B1A-463C-8A4DB96AC5D9}"/>
                    </a:ext>
                  </a:extLst>
                </p:cNvPr>
                <p:cNvSpPr/>
                <p:nvPr/>
              </p:nvSpPr>
              <p:spPr>
                <a:xfrm>
                  <a:off x="3063832" y="1817688"/>
                  <a:ext cx="47626" cy="47626"/>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9" name="Oval 404">
                  <a:extLst>
                    <a:ext uri="{FF2B5EF4-FFF2-40B4-BE49-F238E27FC236}">
                      <a16:creationId xmlns:a16="http://schemas.microsoft.com/office/drawing/2014/main" id="{D6A3BD9D-14BB-AA3D-71E3-60F8D58E8EC2}"/>
                    </a:ext>
                  </a:extLst>
                </p:cNvPr>
                <p:cNvSpPr/>
                <p:nvPr/>
              </p:nvSpPr>
              <p:spPr>
                <a:xfrm>
                  <a:off x="3070182" y="1858964"/>
                  <a:ext cx="47626" cy="47626"/>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sp>
          <p:nvSpPr>
            <p:cNvPr id="15" name="Can 312">
              <a:extLst>
                <a:ext uri="{FF2B5EF4-FFF2-40B4-BE49-F238E27FC236}">
                  <a16:creationId xmlns:a16="http://schemas.microsoft.com/office/drawing/2014/main" id="{6890BD05-D11D-7A09-6D3F-3F3F044AACCC}"/>
                </a:ext>
              </a:extLst>
            </p:cNvPr>
            <p:cNvSpPr/>
            <p:nvPr/>
          </p:nvSpPr>
          <p:spPr>
            <a:xfrm>
              <a:off x="4091164" y="16404221"/>
              <a:ext cx="159948" cy="233931"/>
            </a:xfrm>
            <a:prstGeom prst="can">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Can 313">
              <a:extLst>
                <a:ext uri="{FF2B5EF4-FFF2-40B4-BE49-F238E27FC236}">
                  <a16:creationId xmlns:a16="http://schemas.microsoft.com/office/drawing/2014/main" id="{08D55502-E439-015F-30AE-4E4BB3C0E014}"/>
                </a:ext>
              </a:extLst>
            </p:cNvPr>
            <p:cNvSpPr/>
            <p:nvPr/>
          </p:nvSpPr>
          <p:spPr>
            <a:xfrm>
              <a:off x="4396486" y="16362365"/>
              <a:ext cx="159948" cy="233931"/>
            </a:xfrm>
            <a:prstGeom prst="can">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Can 314">
              <a:extLst>
                <a:ext uri="{FF2B5EF4-FFF2-40B4-BE49-F238E27FC236}">
                  <a16:creationId xmlns:a16="http://schemas.microsoft.com/office/drawing/2014/main" id="{6B876881-FC76-505E-987A-AE9C81E5C51B}"/>
                </a:ext>
              </a:extLst>
            </p:cNvPr>
            <p:cNvSpPr/>
            <p:nvPr/>
          </p:nvSpPr>
          <p:spPr>
            <a:xfrm>
              <a:off x="4790444" y="16422615"/>
              <a:ext cx="159948" cy="233931"/>
            </a:xfrm>
            <a:prstGeom prst="can">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8" name="Group 37">
              <a:extLst>
                <a:ext uri="{FF2B5EF4-FFF2-40B4-BE49-F238E27FC236}">
                  <a16:creationId xmlns:a16="http://schemas.microsoft.com/office/drawing/2014/main" id="{C45B7CAB-FC3E-F661-69CC-605BABA2DE4A}"/>
                </a:ext>
              </a:extLst>
            </p:cNvPr>
            <p:cNvGrpSpPr/>
            <p:nvPr/>
          </p:nvGrpSpPr>
          <p:grpSpPr>
            <a:xfrm>
              <a:off x="3821501" y="15679433"/>
              <a:ext cx="728368" cy="282570"/>
              <a:chOff x="840926" y="1227018"/>
              <a:chExt cx="2067992" cy="802275"/>
            </a:xfrm>
          </p:grpSpPr>
          <p:sp>
            <p:nvSpPr>
              <p:cNvPr id="225" name="Oval 390">
                <a:extLst>
                  <a:ext uri="{FF2B5EF4-FFF2-40B4-BE49-F238E27FC236}">
                    <a16:creationId xmlns:a16="http://schemas.microsoft.com/office/drawing/2014/main" id="{62A340D2-15F2-4D33-A221-F12AE6F6B7D7}"/>
                  </a:ext>
                </a:extLst>
              </p:cNvPr>
              <p:cNvSpPr/>
              <p:nvPr/>
            </p:nvSpPr>
            <p:spPr>
              <a:xfrm>
                <a:off x="840926" y="1227018"/>
                <a:ext cx="2067992" cy="592057"/>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6" name="Oval 391">
                <a:extLst>
                  <a:ext uri="{FF2B5EF4-FFF2-40B4-BE49-F238E27FC236}">
                    <a16:creationId xmlns:a16="http://schemas.microsoft.com/office/drawing/2014/main" id="{22BB2AE9-E837-D022-AB43-A57DFE4E31FF}"/>
                  </a:ext>
                </a:extLst>
              </p:cNvPr>
              <p:cNvSpPr/>
              <p:nvPr/>
            </p:nvSpPr>
            <p:spPr>
              <a:xfrm>
                <a:off x="840926" y="1437236"/>
                <a:ext cx="2067992" cy="592057"/>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27" name="Straight Connector 392">
                <a:extLst>
                  <a:ext uri="{FF2B5EF4-FFF2-40B4-BE49-F238E27FC236}">
                    <a16:creationId xmlns:a16="http://schemas.microsoft.com/office/drawing/2014/main" id="{D5971B68-2A6E-B4F3-BD4A-ABAC0A1BFC09}"/>
                  </a:ext>
                </a:extLst>
              </p:cNvPr>
              <p:cNvCxnSpPr>
                <a:stCxn id="225" idx="2"/>
                <a:endCxn id="226" idx="2"/>
              </p:cNvCxnSpPr>
              <p:nvPr/>
            </p:nvCxnSpPr>
            <p:spPr>
              <a:xfrm rot="10800000" flipV="1">
                <a:off x="840926" y="1523047"/>
                <a:ext cx="1588" cy="210218"/>
              </a:xfrm>
              <a:prstGeom prst="line">
                <a:avLst/>
              </a:prstGeom>
              <a:ln w="9525"/>
            </p:spPr>
            <p:style>
              <a:lnRef idx="2">
                <a:schemeClr val="accent1"/>
              </a:lnRef>
              <a:fillRef idx="0">
                <a:schemeClr val="accent1"/>
              </a:fillRef>
              <a:effectRef idx="1">
                <a:schemeClr val="accent1"/>
              </a:effectRef>
              <a:fontRef idx="minor">
                <a:schemeClr val="tx1"/>
              </a:fontRef>
            </p:style>
          </p:cxnSp>
          <p:cxnSp>
            <p:nvCxnSpPr>
              <p:cNvPr id="228" name="Straight Connector 393">
                <a:extLst>
                  <a:ext uri="{FF2B5EF4-FFF2-40B4-BE49-F238E27FC236}">
                    <a16:creationId xmlns:a16="http://schemas.microsoft.com/office/drawing/2014/main" id="{B551B2BF-0CCE-9D6E-2EA3-D5EFE60EC66A}"/>
                  </a:ext>
                </a:extLst>
              </p:cNvPr>
              <p:cNvCxnSpPr/>
              <p:nvPr/>
            </p:nvCxnSpPr>
            <p:spPr>
              <a:xfrm rot="10800000" flipV="1">
                <a:off x="2907330" y="1523047"/>
                <a:ext cx="1588" cy="210218"/>
              </a:xfrm>
              <a:prstGeom prst="line">
                <a:avLst/>
              </a:prstGeom>
              <a:ln w="9525"/>
            </p:spPr>
            <p:style>
              <a:lnRef idx="2">
                <a:schemeClr val="accent1"/>
              </a:lnRef>
              <a:fillRef idx="0">
                <a:schemeClr val="accent1"/>
              </a:fillRef>
              <a:effectRef idx="1">
                <a:schemeClr val="accent1"/>
              </a:effectRef>
              <a:fontRef idx="minor">
                <a:schemeClr val="tx1"/>
              </a:fontRef>
            </p:style>
          </p:cxnSp>
        </p:grpSp>
        <p:grpSp>
          <p:nvGrpSpPr>
            <p:cNvPr id="19" name="Group 37">
              <a:extLst>
                <a:ext uri="{FF2B5EF4-FFF2-40B4-BE49-F238E27FC236}">
                  <a16:creationId xmlns:a16="http://schemas.microsoft.com/office/drawing/2014/main" id="{62544156-4B9E-12CD-C870-DDADEF85F099}"/>
                </a:ext>
              </a:extLst>
            </p:cNvPr>
            <p:cNvGrpSpPr/>
            <p:nvPr/>
          </p:nvGrpSpPr>
          <p:grpSpPr>
            <a:xfrm>
              <a:off x="4439167" y="15491143"/>
              <a:ext cx="728368" cy="282570"/>
              <a:chOff x="840926" y="1227018"/>
              <a:chExt cx="2067992" cy="802275"/>
            </a:xfrm>
          </p:grpSpPr>
          <p:sp>
            <p:nvSpPr>
              <p:cNvPr id="221" name="Oval 386">
                <a:extLst>
                  <a:ext uri="{FF2B5EF4-FFF2-40B4-BE49-F238E27FC236}">
                    <a16:creationId xmlns:a16="http://schemas.microsoft.com/office/drawing/2014/main" id="{4376F84E-179B-C68A-126F-6DD77C426D12}"/>
                  </a:ext>
                </a:extLst>
              </p:cNvPr>
              <p:cNvSpPr/>
              <p:nvPr/>
            </p:nvSpPr>
            <p:spPr>
              <a:xfrm>
                <a:off x="840926" y="1227018"/>
                <a:ext cx="2067992" cy="592057"/>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2" name="Oval 387">
                <a:extLst>
                  <a:ext uri="{FF2B5EF4-FFF2-40B4-BE49-F238E27FC236}">
                    <a16:creationId xmlns:a16="http://schemas.microsoft.com/office/drawing/2014/main" id="{AC6F0B4C-9838-969F-18D9-C4B289670105}"/>
                  </a:ext>
                </a:extLst>
              </p:cNvPr>
              <p:cNvSpPr/>
              <p:nvPr/>
            </p:nvSpPr>
            <p:spPr>
              <a:xfrm>
                <a:off x="840926" y="1437236"/>
                <a:ext cx="2067992" cy="592057"/>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23" name="Straight Connector 388">
                <a:extLst>
                  <a:ext uri="{FF2B5EF4-FFF2-40B4-BE49-F238E27FC236}">
                    <a16:creationId xmlns:a16="http://schemas.microsoft.com/office/drawing/2014/main" id="{57A4AB4B-4952-F31F-1AE5-EBD3F9FB63CC}"/>
                  </a:ext>
                </a:extLst>
              </p:cNvPr>
              <p:cNvCxnSpPr>
                <a:stCxn id="221" idx="2"/>
                <a:endCxn id="222" idx="2"/>
              </p:cNvCxnSpPr>
              <p:nvPr/>
            </p:nvCxnSpPr>
            <p:spPr>
              <a:xfrm rot="10800000" flipV="1">
                <a:off x="840926" y="1523047"/>
                <a:ext cx="1588" cy="210218"/>
              </a:xfrm>
              <a:prstGeom prst="line">
                <a:avLst/>
              </a:prstGeom>
              <a:ln w="9525"/>
            </p:spPr>
            <p:style>
              <a:lnRef idx="2">
                <a:schemeClr val="accent1"/>
              </a:lnRef>
              <a:fillRef idx="0">
                <a:schemeClr val="accent1"/>
              </a:fillRef>
              <a:effectRef idx="1">
                <a:schemeClr val="accent1"/>
              </a:effectRef>
              <a:fontRef idx="minor">
                <a:schemeClr val="tx1"/>
              </a:fontRef>
            </p:style>
          </p:cxnSp>
          <p:cxnSp>
            <p:nvCxnSpPr>
              <p:cNvPr id="224" name="Straight Connector 389">
                <a:extLst>
                  <a:ext uri="{FF2B5EF4-FFF2-40B4-BE49-F238E27FC236}">
                    <a16:creationId xmlns:a16="http://schemas.microsoft.com/office/drawing/2014/main" id="{64694D44-C3A2-7256-E94A-45CDF67F5387}"/>
                  </a:ext>
                </a:extLst>
              </p:cNvPr>
              <p:cNvCxnSpPr/>
              <p:nvPr/>
            </p:nvCxnSpPr>
            <p:spPr>
              <a:xfrm rot="10800000" flipV="1">
                <a:off x="2907330" y="1523047"/>
                <a:ext cx="1588" cy="210218"/>
              </a:xfrm>
              <a:prstGeom prst="line">
                <a:avLst/>
              </a:prstGeom>
              <a:ln w="9525"/>
            </p:spPr>
            <p:style>
              <a:lnRef idx="2">
                <a:schemeClr val="accent1"/>
              </a:lnRef>
              <a:fillRef idx="0">
                <a:schemeClr val="accent1"/>
              </a:fillRef>
              <a:effectRef idx="1">
                <a:schemeClr val="accent1"/>
              </a:effectRef>
              <a:fontRef idx="minor">
                <a:schemeClr val="tx1"/>
              </a:fontRef>
            </p:style>
          </p:cxnSp>
        </p:grpSp>
        <p:grpSp>
          <p:nvGrpSpPr>
            <p:cNvPr id="20" name="Group 37">
              <a:extLst>
                <a:ext uri="{FF2B5EF4-FFF2-40B4-BE49-F238E27FC236}">
                  <a16:creationId xmlns:a16="http://schemas.microsoft.com/office/drawing/2014/main" id="{FFBD95D6-F7FB-35BE-AB17-280DEC22606C}"/>
                </a:ext>
              </a:extLst>
            </p:cNvPr>
            <p:cNvGrpSpPr/>
            <p:nvPr/>
          </p:nvGrpSpPr>
          <p:grpSpPr>
            <a:xfrm>
              <a:off x="4833124" y="15754306"/>
              <a:ext cx="728368" cy="282570"/>
              <a:chOff x="840926" y="1227018"/>
              <a:chExt cx="2067992" cy="802275"/>
            </a:xfrm>
          </p:grpSpPr>
          <p:sp>
            <p:nvSpPr>
              <p:cNvPr id="217" name="Oval 382">
                <a:extLst>
                  <a:ext uri="{FF2B5EF4-FFF2-40B4-BE49-F238E27FC236}">
                    <a16:creationId xmlns:a16="http://schemas.microsoft.com/office/drawing/2014/main" id="{A65AE44E-64F4-E041-6866-3236DEABC0C6}"/>
                  </a:ext>
                </a:extLst>
              </p:cNvPr>
              <p:cNvSpPr/>
              <p:nvPr/>
            </p:nvSpPr>
            <p:spPr>
              <a:xfrm>
                <a:off x="840926" y="1227018"/>
                <a:ext cx="2067992" cy="592057"/>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8" name="Oval 383">
                <a:extLst>
                  <a:ext uri="{FF2B5EF4-FFF2-40B4-BE49-F238E27FC236}">
                    <a16:creationId xmlns:a16="http://schemas.microsoft.com/office/drawing/2014/main" id="{B637FB48-0D70-03A6-C01C-822956CB9E71}"/>
                  </a:ext>
                </a:extLst>
              </p:cNvPr>
              <p:cNvSpPr/>
              <p:nvPr/>
            </p:nvSpPr>
            <p:spPr>
              <a:xfrm>
                <a:off x="840926" y="1437236"/>
                <a:ext cx="2067992" cy="592057"/>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19" name="Straight Connector 384">
                <a:extLst>
                  <a:ext uri="{FF2B5EF4-FFF2-40B4-BE49-F238E27FC236}">
                    <a16:creationId xmlns:a16="http://schemas.microsoft.com/office/drawing/2014/main" id="{9EE04714-F680-8D0E-1EB4-169C0EDADD18}"/>
                  </a:ext>
                </a:extLst>
              </p:cNvPr>
              <p:cNvCxnSpPr>
                <a:stCxn id="217" idx="2"/>
                <a:endCxn id="218" idx="2"/>
              </p:cNvCxnSpPr>
              <p:nvPr/>
            </p:nvCxnSpPr>
            <p:spPr>
              <a:xfrm rot="10800000" flipV="1">
                <a:off x="840926" y="1523047"/>
                <a:ext cx="1588" cy="210218"/>
              </a:xfrm>
              <a:prstGeom prst="line">
                <a:avLst/>
              </a:prstGeom>
              <a:ln w="9525"/>
            </p:spPr>
            <p:style>
              <a:lnRef idx="2">
                <a:schemeClr val="accent1"/>
              </a:lnRef>
              <a:fillRef idx="0">
                <a:schemeClr val="accent1"/>
              </a:fillRef>
              <a:effectRef idx="1">
                <a:schemeClr val="accent1"/>
              </a:effectRef>
              <a:fontRef idx="minor">
                <a:schemeClr val="tx1"/>
              </a:fontRef>
            </p:style>
          </p:cxnSp>
          <p:cxnSp>
            <p:nvCxnSpPr>
              <p:cNvPr id="220" name="Straight Connector 385">
                <a:extLst>
                  <a:ext uri="{FF2B5EF4-FFF2-40B4-BE49-F238E27FC236}">
                    <a16:creationId xmlns:a16="http://schemas.microsoft.com/office/drawing/2014/main" id="{EFF985A4-60F3-BDDA-AEA1-828780A7D1C0}"/>
                  </a:ext>
                </a:extLst>
              </p:cNvPr>
              <p:cNvCxnSpPr/>
              <p:nvPr/>
            </p:nvCxnSpPr>
            <p:spPr>
              <a:xfrm rot="10800000" flipV="1">
                <a:off x="2907330" y="1523047"/>
                <a:ext cx="1588" cy="210218"/>
              </a:xfrm>
              <a:prstGeom prst="line">
                <a:avLst/>
              </a:prstGeom>
              <a:ln w="9525"/>
            </p:spPr>
            <p:style>
              <a:lnRef idx="2">
                <a:schemeClr val="accent1"/>
              </a:lnRef>
              <a:fillRef idx="0">
                <a:schemeClr val="accent1"/>
              </a:fillRef>
              <a:effectRef idx="1">
                <a:schemeClr val="accent1"/>
              </a:effectRef>
              <a:fontRef idx="minor">
                <a:schemeClr val="tx1"/>
              </a:fontRef>
            </p:style>
          </p:cxnSp>
        </p:grpSp>
        <p:sp>
          <p:nvSpPr>
            <p:cNvPr id="21" name="TextBox 92">
              <a:extLst>
                <a:ext uri="{FF2B5EF4-FFF2-40B4-BE49-F238E27FC236}">
                  <a16:creationId xmlns:a16="http://schemas.microsoft.com/office/drawing/2014/main" id="{B0740607-07AF-333D-997F-A148CECD69E6}"/>
                </a:ext>
              </a:extLst>
            </p:cNvPr>
            <p:cNvSpPr txBox="1"/>
            <p:nvPr/>
          </p:nvSpPr>
          <p:spPr>
            <a:xfrm>
              <a:off x="3874512" y="15136334"/>
              <a:ext cx="1853577" cy="311945"/>
            </a:xfrm>
            <a:prstGeom prst="rect">
              <a:avLst/>
            </a:prstGeom>
            <a:noFill/>
          </p:spPr>
          <p:txBody>
            <a:bodyPr wrap="square" rtlCol="0">
              <a:spAutoFit/>
            </a:bodyPr>
            <a:lstStyle/>
            <a:p>
              <a:pPr algn="ctr"/>
              <a:r>
                <a:rPr lang="en-US" sz="1200" dirty="0">
                  <a:latin typeface="Arial"/>
                  <a:cs typeface="Arial"/>
                </a:rPr>
                <a:t>Clonal isolation</a:t>
              </a:r>
              <a:endParaRPr lang="en-US" sz="1200" baseline="30000" dirty="0">
                <a:latin typeface="Arial"/>
                <a:cs typeface="Arial"/>
              </a:endParaRPr>
            </a:p>
          </p:txBody>
        </p:sp>
        <p:cxnSp>
          <p:nvCxnSpPr>
            <p:cNvPr id="22" name="Straight Arrow Connector 319">
              <a:extLst>
                <a:ext uri="{FF2B5EF4-FFF2-40B4-BE49-F238E27FC236}">
                  <a16:creationId xmlns:a16="http://schemas.microsoft.com/office/drawing/2014/main" id="{8623663C-7042-EE8A-F7BC-7F89166AA34F}"/>
                </a:ext>
              </a:extLst>
            </p:cNvPr>
            <p:cNvCxnSpPr>
              <a:stCxn id="15" idx="1"/>
              <a:endCxn id="226" idx="4"/>
            </p:cNvCxnSpPr>
            <p:nvPr/>
          </p:nvCxnSpPr>
          <p:spPr>
            <a:xfrm rot="5400000" flipH="1" flipV="1">
              <a:off x="3957302" y="16175838"/>
              <a:ext cx="442219" cy="14548"/>
            </a:xfrm>
            <a:prstGeom prst="straightConnector1">
              <a:avLst/>
            </a:prstGeom>
            <a:ln w="12700">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3" name="Straight Arrow Connector 320">
              <a:extLst>
                <a:ext uri="{FF2B5EF4-FFF2-40B4-BE49-F238E27FC236}">
                  <a16:creationId xmlns:a16="http://schemas.microsoft.com/office/drawing/2014/main" id="{7DF8E6E8-9D08-F05A-A38D-82E1E1089DDE}"/>
                </a:ext>
              </a:extLst>
            </p:cNvPr>
            <p:cNvCxnSpPr/>
            <p:nvPr/>
          </p:nvCxnSpPr>
          <p:spPr>
            <a:xfrm rot="5400000" flipH="1" flipV="1">
              <a:off x="4276720" y="15965228"/>
              <a:ext cx="606491" cy="187783"/>
            </a:xfrm>
            <a:prstGeom prst="straightConnector1">
              <a:avLst/>
            </a:prstGeom>
            <a:ln w="12700">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4" name="Straight Arrow Connector 321">
              <a:extLst>
                <a:ext uri="{FF2B5EF4-FFF2-40B4-BE49-F238E27FC236}">
                  <a16:creationId xmlns:a16="http://schemas.microsoft.com/office/drawing/2014/main" id="{2917685D-5EEB-5E33-7BD3-975673139910}"/>
                </a:ext>
              </a:extLst>
            </p:cNvPr>
            <p:cNvCxnSpPr>
              <a:stCxn id="17" idx="1"/>
            </p:cNvCxnSpPr>
            <p:nvPr/>
          </p:nvCxnSpPr>
          <p:spPr>
            <a:xfrm rot="5400000" flipH="1" flipV="1">
              <a:off x="4757148" y="16142046"/>
              <a:ext cx="393840" cy="167299"/>
            </a:xfrm>
            <a:prstGeom prst="straightConnector1">
              <a:avLst/>
            </a:prstGeom>
            <a:ln w="12700">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5" name="Straight Arrow Connector 87">
              <a:extLst>
                <a:ext uri="{FF2B5EF4-FFF2-40B4-BE49-F238E27FC236}">
                  <a16:creationId xmlns:a16="http://schemas.microsoft.com/office/drawing/2014/main" id="{C1463BB2-AC61-DB2E-2843-E808FBF0F075}"/>
                </a:ext>
              </a:extLst>
            </p:cNvPr>
            <p:cNvCxnSpPr/>
            <p:nvPr/>
          </p:nvCxnSpPr>
          <p:spPr>
            <a:xfrm>
              <a:off x="5405979" y="15722558"/>
              <a:ext cx="564283" cy="0"/>
            </a:xfrm>
            <a:prstGeom prst="straightConnector1">
              <a:avLst/>
            </a:prstGeom>
            <a:ln>
              <a:solidFill>
                <a:schemeClr val="tx1"/>
              </a:solidFill>
              <a:tailEnd type="triangle" w="lg" len="lg"/>
            </a:ln>
          </p:spPr>
          <p:style>
            <a:lnRef idx="2">
              <a:schemeClr val="accent1"/>
            </a:lnRef>
            <a:fillRef idx="0">
              <a:schemeClr val="accent1"/>
            </a:fillRef>
            <a:effectRef idx="1">
              <a:schemeClr val="accent1"/>
            </a:effectRef>
            <a:fontRef idx="minor">
              <a:schemeClr val="tx1"/>
            </a:fontRef>
          </p:style>
        </p:cxnSp>
        <p:sp>
          <p:nvSpPr>
            <p:cNvPr id="26" name="TextBox 90">
              <a:extLst>
                <a:ext uri="{FF2B5EF4-FFF2-40B4-BE49-F238E27FC236}">
                  <a16:creationId xmlns:a16="http://schemas.microsoft.com/office/drawing/2014/main" id="{DD241D97-FDC1-F61E-EC97-14E564EBF7BB}"/>
                </a:ext>
              </a:extLst>
            </p:cNvPr>
            <p:cNvSpPr txBox="1"/>
            <p:nvPr/>
          </p:nvSpPr>
          <p:spPr>
            <a:xfrm>
              <a:off x="5181987" y="15414046"/>
              <a:ext cx="977281" cy="311945"/>
            </a:xfrm>
            <a:prstGeom prst="rect">
              <a:avLst/>
            </a:prstGeom>
            <a:noFill/>
          </p:spPr>
          <p:txBody>
            <a:bodyPr wrap="square" rtlCol="0">
              <a:spAutoFit/>
            </a:bodyPr>
            <a:lstStyle/>
            <a:p>
              <a:pPr algn="ctr"/>
              <a:r>
                <a:rPr lang="en-US" sz="1200" dirty="0">
                  <a:latin typeface="Arial"/>
                  <a:cs typeface="Arial"/>
                </a:rPr>
                <a:t>10~14d</a:t>
              </a:r>
            </a:p>
          </p:txBody>
        </p:sp>
        <p:grpSp>
          <p:nvGrpSpPr>
            <p:cNvPr id="27" name="Group 37">
              <a:extLst>
                <a:ext uri="{FF2B5EF4-FFF2-40B4-BE49-F238E27FC236}">
                  <a16:creationId xmlns:a16="http://schemas.microsoft.com/office/drawing/2014/main" id="{3162ECFB-E958-B5FC-FBA6-261D86CA2FA1}"/>
                </a:ext>
              </a:extLst>
            </p:cNvPr>
            <p:cNvGrpSpPr/>
            <p:nvPr/>
          </p:nvGrpSpPr>
          <p:grpSpPr>
            <a:xfrm>
              <a:off x="5969185" y="15676221"/>
              <a:ext cx="728368" cy="282570"/>
              <a:chOff x="840926" y="1227018"/>
              <a:chExt cx="2067992" cy="802275"/>
            </a:xfrm>
          </p:grpSpPr>
          <p:sp>
            <p:nvSpPr>
              <p:cNvPr id="213" name="Oval 378">
                <a:extLst>
                  <a:ext uri="{FF2B5EF4-FFF2-40B4-BE49-F238E27FC236}">
                    <a16:creationId xmlns:a16="http://schemas.microsoft.com/office/drawing/2014/main" id="{4F24B4D5-DB2C-61FD-7517-61C547CCB515}"/>
                  </a:ext>
                </a:extLst>
              </p:cNvPr>
              <p:cNvSpPr/>
              <p:nvPr/>
            </p:nvSpPr>
            <p:spPr>
              <a:xfrm>
                <a:off x="840926" y="1227018"/>
                <a:ext cx="2067992" cy="592057"/>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4" name="Oval 379">
                <a:extLst>
                  <a:ext uri="{FF2B5EF4-FFF2-40B4-BE49-F238E27FC236}">
                    <a16:creationId xmlns:a16="http://schemas.microsoft.com/office/drawing/2014/main" id="{4ABBB4A5-4057-4119-3FEF-401923A3AEA4}"/>
                  </a:ext>
                </a:extLst>
              </p:cNvPr>
              <p:cNvSpPr/>
              <p:nvPr/>
            </p:nvSpPr>
            <p:spPr>
              <a:xfrm>
                <a:off x="840926" y="1437236"/>
                <a:ext cx="2067992" cy="592057"/>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15" name="Straight Connector 380">
                <a:extLst>
                  <a:ext uri="{FF2B5EF4-FFF2-40B4-BE49-F238E27FC236}">
                    <a16:creationId xmlns:a16="http://schemas.microsoft.com/office/drawing/2014/main" id="{6A48C028-9881-2D85-A5F5-3EFCCB712956}"/>
                  </a:ext>
                </a:extLst>
              </p:cNvPr>
              <p:cNvCxnSpPr>
                <a:stCxn id="213" idx="2"/>
                <a:endCxn id="214" idx="2"/>
              </p:cNvCxnSpPr>
              <p:nvPr/>
            </p:nvCxnSpPr>
            <p:spPr>
              <a:xfrm rot="10800000" flipV="1">
                <a:off x="840926" y="1523047"/>
                <a:ext cx="1588" cy="210218"/>
              </a:xfrm>
              <a:prstGeom prst="line">
                <a:avLst/>
              </a:prstGeom>
              <a:ln w="9525"/>
            </p:spPr>
            <p:style>
              <a:lnRef idx="2">
                <a:schemeClr val="accent1"/>
              </a:lnRef>
              <a:fillRef idx="0">
                <a:schemeClr val="accent1"/>
              </a:fillRef>
              <a:effectRef idx="1">
                <a:schemeClr val="accent1"/>
              </a:effectRef>
              <a:fontRef idx="minor">
                <a:schemeClr val="tx1"/>
              </a:fontRef>
            </p:style>
          </p:cxnSp>
          <p:cxnSp>
            <p:nvCxnSpPr>
              <p:cNvPr id="216" name="Straight Connector 381">
                <a:extLst>
                  <a:ext uri="{FF2B5EF4-FFF2-40B4-BE49-F238E27FC236}">
                    <a16:creationId xmlns:a16="http://schemas.microsoft.com/office/drawing/2014/main" id="{48D4D440-5C54-68F1-94B6-62EE842B8F5B}"/>
                  </a:ext>
                </a:extLst>
              </p:cNvPr>
              <p:cNvCxnSpPr/>
              <p:nvPr/>
            </p:nvCxnSpPr>
            <p:spPr>
              <a:xfrm rot="10800000" flipV="1">
                <a:off x="2907330" y="1523047"/>
                <a:ext cx="1588" cy="210218"/>
              </a:xfrm>
              <a:prstGeom prst="line">
                <a:avLst/>
              </a:prstGeom>
              <a:ln w="9525"/>
            </p:spPr>
            <p:style>
              <a:lnRef idx="2">
                <a:schemeClr val="accent1"/>
              </a:lnRef>
              <a:fillRef idx="0">
                <a:schemeClr val="accent1"/>
              </a:fillRef>
              <a:effectRef idx="1">
                <a:schemeClr val="accent1"/>
              </a:effectRef>
              <a:fontRef idx="minor">
                <a:schemeClr val="tx1"/>
              </a:fontRef>
            </p:style>
          </p:cxnSp>
        </p:grpSp>
        <p:grpSp>
          <p:nvGrpSpPr>
            <p:cNvPr id="28" name="Group 37">
              <a:extLst>
                <a:ext uri="{FF2B5EF4-FFF2-40B4-BE49-F238E27FC236}">
                  <a16:creationId xmlns:a16="http://schemas.microsoft.com/office/drawing/2014/main" id="{683DD748-7975-C9AD-BFE2-B50A98C54FCD}"/>
                </a:ext>
              </a:extLst>
            </p:cNvPr>
            <p:cNvGrpSpPr/>
            <p:nvPr/>
          </p:nvGrpSpPr>
          <p:grpSpPr>
            <a:xfrm>
              <a:off x="6586851" y="15487930"/>
              <a:ext cx="728368" cy="282570"/>
              <a:chOff x="840926" y="1227018"/>
              <a:chExt cx="2067992" cy="802275"/>
            </a:xfrm>
          </p:grpSpPr>
          <p:sp>
            <p:nvSpPr>
              <p:cNvPr id="209" name="Oval 374">
                <a:extLst>
                  <a:ext uri="{FF2B5EF4-FFF2-40B4-BE49-F238E27FC236}">
                    <a16:creationId xmlns:a16="http://schemas.microsoft.com/office/drawing/2014/main" id="{EC0C5CD0-F042-78CE-5B29-C0D36333160A}"/>
                  </a:ext>
                </a:extLst>
              </p:cNvPr>
              <p:cNvSpPr/>
              <p:nvPr/>
            </p:nvSpPr>
            <p:spPr>
              <a:xfrm>
                <a:off x="840926" y="1227018"/>
                <a:ext cx="2067992" cy="592057"/>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0" name="Oval 375">
                <a:extLst>
                  <a:ext uri="{FF2B5EF4-FFF2-40B4-BE49-F238E27FC236}">
                    <a16:creationId xmlns:a16="http://schemas.microsoft.com/office/drawing/2014/main" id="{44632D7F-1E7F-C286-0B59-53414D63C9BA}"/>
                  </a:ext>
                </a:extLst>
              </p:cNvPr>
              <p:cNvSpPr/>
              <p:nvPr/>
            </p:nvSpPr>
            <p:spPr>
              <a:xfrm>
                <a:off x="840926" y="1437236"/>
                <a:ext cx="2067992" cy="592057"/>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11" name="Straight Connector 376">
                <a:extLst>
                  <a:ext uri="{FF2B5EF4-FFF2-40B4-BE49-F238E27FC236}">
                    <a16:creationId xmlns:a16="http://schemas.microsoft.com/office/drawing/2014/main" id="{BD18CFB6-C27D-6C3F-FC5B-E98A96F517FD}"/>
                  </a:ext>
                </a:extLst>
              </p:cNvPr>
              <p:cNvCxnSpPr>
                <a:stCxn id="209" idx="2"/>
                <a:endCxn id="210" idx="2"/>
              </p:cNvCxnSpPr>
              <p:nvPr/>
            </p:nvCxnSpPr>
            <p:spPr>
              <a:xfrm rot="10800000" flipV="1">
                <a:off x="840926" y="1523047"/>
                <a:ext cx="1588" cy="210218"/>
              </a:xfrm>
              <a:prstGeom prst="line">
                <a:avLst/>
              </a:prstGeom>
              <a:ln w="9525"/>
            </p:spPr>
            <p:style>
              <a:lnRef idx="2">
                <a:schemeClr val="accent1"/>
              </a:lnRef>
              <a:fillRef idx="0">
                <a:schemeClr val="accent1"/>
              </a:fillRef>
              <a:effectRef idx="1">
                <a:schemeClr val="accent1"/>
              </a:effectRef>
              <a:fontRef idx="minor">
                <a:schemeClr val="tx1"/>
              </a:fontRef>
            </p:style>
          </p:cxnSp>
          <p:cxnSp>
            <p:nvCxnSpPr>
              <p:cNvPr id="212" name="Straight Connector 377">
                <a:extLst>
                  <a:ext uri="{FF2B5EF4-FFF2-40B4-BE49-F238E27FC236}">
                    <a16:creationId xmlns:a16="http://schemas.microsoft.com/office/drawing/2014/main" id="{7FEC3312-1D22-7982-69E2-189E04864B15}"/>
                  </a:ext>
                </a:extLst>
              </p:cNvPr>
              <p:cNvCxnSpPr/>
              <p:nvPr/>
            </p:nvCxnSpPr>
            <p:spPr>
              <a:xfrm rot="10800000" flipV="1">
                <a:off x="2907330" y="1523047"/>
                <a:ext cx="1588" cy="210218"/>
              </a:xfrm>
              <a:prstGeom prst="line">
                <a:avLst/>
              </a:prstGeom>
              <a:ln w="9525"/>
            </p:spPr>
            <p:style>
              <a:lnRef idx="2">
                <a:schemeClr val="accent1"/>
              </a:lnRef>
              <a:fillRef idx="0">
                <a:schemeClr val="accent1"/>
              </a:fillRef>
              <a:effectRef idx="1">
                <a:schemeClr val="accent1"/>
              </a:effectRef>
              <a:fontRef idx="minor">
                <a:schemeClr val="tx1"/>
              </a:fontRef>
            </p:style>
          </p:cxnSp>
        </p:grpSp>
        <p:sp>
          <p:nvSpPr>
            <p:cNvPr id="29" name="TextBox 92">
              <a:extLst>
                <a:ext uri="{FF2B5EF4-FFF2-40B4-BE49-F238E27FC236}">
                  <a16:creationId xmlns:a16="http://schemas.microsoft.com/office/drawing/2014/main" id="{1FB27F7A-9565-D36C-D2B2-335219B1E2DD}"/>
                </a:ext>
              </a:extLst>
            </p:cNvPr>
            <p:cNvSpPr txBox="1"/>
            <p:nvPr/>
          </p:nvSpPr>
          <p:spPr>
            <a:xfrm>
              <a:off x="5482906" y="15129650"/>
              <a:ext cx="2863007" cy="276999"/>
            </a:xfrm>
            <a:prstGeom prst="rect">
              <a:avLst/>
            </a:prstGeom>
            <a:noFill/>
          </p:spPr>
          <p:txBody>
            <a:bodyPr wrap="square" rtlCol="0">
              <a:spAutoFit/>
            </a:bodyPr>
            <a:lstStyle/>
            <a:p>
              <a:pPr algn="ctr"/>
              <a:r>
                <a:rPr lang="en-US" sz="1200" b="1" dirty="0">
                  <a:latin typeface="Arial"/>
                  <a:cs typeface="Arial"/>
                </a:rPr>
                <a:t>Ps1</a:t>
              </a:r>
              <a:r>
                <a:rPr lang="en-US" sz="1200" dirty="0">
                  <a:latin typeface="Arial"/>
                  <a:cs typeface="Arial"/>
                </a:rPr>
                <a:t>: Secondary colony formation</a:t>
              </a:r>
              <a:endParaRPr lang="en-US" sz="1200" baseline="30000" dirty="0">
                <a:latin typeface="Arial"/>
                <a:cs typeface="Arial"/>
              </a:endParaRPr>
            </a:p>
          </p:txBody>
        </p:sp>
        <p:sp>
          <p:nvSpPr>
            <p:cNvPr id="30" name="TextBox 335">
              <a:extLst>
                <a:ext uri="{FF2B5EF4-FFF2-40B4-BE49-F238E27FC236}">
                  <a16:creationId xmlns:a16="http://schemas.microsoft.com/office/drawing/2014/main" id="{ADB49346-DA3D-71EB-8EC7-5576A5A28683}"/>
                </a:ext>
              </a:extLst>
            </p:cNvPr>
            <p:cNvSpPr txBox="1"/>
            <p:nvPr/>
          </p:nvSpPr>
          <p:spPr>
            <a:xfrm>
              <a:off x="3954876" y="16244124"/>
              <a:ext cx="136287" cy="237414"/>
            </a:xfrm>
            <a:prstGeom prst="rect">
              <a:avLst/>
            </a:prstGeom>
            <a:noFill/>
          </p:spPr>
          <p:txBody>
            <a:bodyPr wrap="square" rtlCol="0">
              <a:spAutoFit/>
            </a:bodyPr>
            <a:lstStyle/>
            <a:p>
              <a:r>
                <a:rPr lang="en-US" sz="1400" dirty="0">
                  <a:latin typeface="Arial"/>
                  <a:cs typeface="Arial"/>
                </a:rPr>
                <a:t>1</a:t>
              </a:r>
            </a:p>
          </p:txBody>
        </p:sp>
        <p:sp>
          <p:nvSpPr>
            <p:cNvPr id="31" name="TextBox 336">
              <a:extLst>
                <a:ext uri="{FF2B5EF4-FFF2-40B4-BE49-F238E27FC236}">
                  <a16:creationId xmlns:a16="http://schemas.microsoft.com/office/drawing/2014/main" id="{A77DEF09-14C4-FE84-51D2-0E8686708BC6}"/>
                </a:ext>
              </a:extLst>
            </p:cNvPr>
            <p:cNvSpPr txBox="1"/>
            <p:nvPr/>
          </p:nvSpPr>
          <p:spPr>
            <a:xfrm>
              <a:off x="4308645" y="16174829"/>
              <a:ext cx="136287" cy="237414"/>
            </a:xfrm>
            <a:prstGeom prst="rect">
              <a:avLst/>
            </a:prstGeom>
            <a:noFill/>
          </p:spPr>
          <p:txBody>
            <a:bodyPr wrap="square" rtlCol="0">
              <a:spAutoFit/>
            </a:bodyPr>
            <a:lstStyle/>
            <a:p>
              <a:r>
                <a:rPr lang="en-US" sz="1400" dirty="0">
                  <a:latin typeface="Arial"/>
                  <a:cs typeface="Arial"/>
                </a:rPr>
                <a:t>2</a:t>
              </a:r>
            </a:p>
          </p:txBody>
        </p:sp>
        <p:sp>
          <p:nvSpPr>
            <p:cNvPr id="32" name="TextBox 337">
              <a:extLst>
                <a:ext uri="{FF2B5EF4-FFF2-40B4-BE49-F238E27FC236}">
                  <a16:creationId xmlns:a16="http://schemas.microsoft.com/office/drawing/2014/main" id="{3D7A08AD-8D18-DA29-6CBB-C6DC967EF04B}"/>
                </a:ext>
              </a:extLst>
            </p:cNvPr>
            <p:cNvSpPr txBox="1"/>
            <p:nvPr/>
          </p:nvSpPr>
          <p:spPr>
            <a:xfrm>
              <a:off x="4699198" y="16222546"/>
              <a:ext cx="136287" cy="237414"/>
            </a:xfrm>
            <a:prstGeom prst="rect">
              <a:avLst/>
            </a:prstGeom>
            <a:noFill/>
          </p:spPr>
          <p:txBody>
            <a:bodyPr wrap="square" rtlCol="0">
              <a:spAutoFit/>
            </a:bodyPr>
            <a:lstStyle/>
            <a:p>
              <a:r>
                <a:rPr lang="en-US" sz="1400" dirty="0">
                  <a:latin typeface="Arial"/>
                  <a:cs typeface="Arial"/>
                </a:rPr>
                <a:t>3</a:t>
              </a:r>
            </a:p>
          </p:txBody>
        </p:sp>
        <p:sp>
          <p:nvSpPr>
            <p:cNvPr id="33" name="TextBox 338">
              <a:extLst>
                <a:ext uri="{FF2B5EF4-FFF2-40B4-BE49-F238E27FC236}">
                  <a16:creationId xmlns:a16="http://schemas.microsoft.com/office/drawing/2014/main" id="{3FE7CD01-464B-7CAD-657E-8CD6390FBF26}"/>
                </a:ext>
              </a:extLst>
            </p:cNvPr>
            <p:cNvSpPr txBox="1"/>
            <p:nvPr/>
          </p:nvSpPr>
          <p:spPr>
            <a:xfrm>
              <a:off x="4074626" y="15535393"/>
              <a:ext cx="136287" cy="237414"/>
            </a:xfrm>
            <a:prstGeom prst="rect">
              <a:avLst/>
            </a:prstGeom>
            <a:noFill/>
          </p:spPr>
          <p:txBody>
            <a:bodyPr wrap="square" rtlCol="0">
              <a:spAutoFit/>
            </a:bodyPr>
            <a:lstStyle/>
            <a:p>
              <a:r>
                <a:rPr lang="en-US" sz="1400" dirty="0">
                  <a:latin typeface="Arial"/>
                  <a:cs typeface="Arial"/>
                </a:rPr>
                <a:t>1</a:t>
              </a:r>
            </a:p>
          </p:txBody>
        </p:sp>
        <p:sp>
          <p:nvSpPr>
            <p:cNvPr id="34" name="TextBox 339">
              <a:extLst>
                <a:ext uri="{FF2B5EF4-FFF2-40B4-BE49-F238E27FC236}">
                  <a16:creationId xmlns:a16="http://schemas.microsoft.com/office/drawing/2014/main" id="{AE03CDF5-1865-29CC-A206-AB506E587C12}"/>
                </a:ext>
              </a:extLst>
            </p:cNvPr>
            <p:cNvSpPr txBox="1"/>
            <p:nvPr/>
          </p:nvSpPr>
          <p:spPr>
            <a:xfrm>
              <a:off x="4689470" y="15364093"/>
              <a:ext cx="136287" cy="237414"/>
            </a:xfrm>
            <a:prstGeom prst="rect">
              <a:avLst/>
            </a:prstGeom>
            <a:noFill/>
          </p:spPr>
          <p:txBody>
            <a:bodyPr wrap="square" rtlCol="0">
              <a:spAutoFit/>
            </a:bodyPr>
            <a:lstStyle/>
            <a:p>
              <a:r>
                <a:rPr lang="en-US" sz="1400" dirty="0">
                  <a:latin typeface="Arial"/>
                  <a:cs typeface="Arial"/>
                </a:rPr>
                <a:t>2</a:t>
              </a:r>
            </a:p>
          </p:txBody>
        </p:sp>
        <p:sp>
          <p:nvSpPr>
            <p:cNvPr id="35" name="TextBox 340">
              <a:extLst>
                <a:ext uri="{FF2B5EF4-FFF2-40B4-BE49-F238E27FC236}">
                  <a16:creationId xmlns:a16="http://schemas.microsoft.com/office/drawing/2014/main" id="{DB1ADE1A-9947-F5A5-06CD-70CFBB6BA0F1}"/>
                </a:ext>
              </a:extLst>
            </p:cNvPr>
            <p:cNvSpPr txBox="1"/>
            <p:nvPr/>
          </p:nvSpPr>
          <p:spPr>
            <a:xfrm>
              <a:off x="5099242" y="15628779"/>
              <a:ext cx="136287" cy="237414"/>
            </a:xfrm>
            <a:prstGeom prst="rect">
              <a:avLst/>
            </a:prstGeom>
            <a:noFill/>
          </p:spPr>
          <p:txBody>
            <a:bodyPr wrap="square" rtlCol="0">
              <a:spAutoFit/>
            </a:bodyPr>
            <a:lstStyle/>
            <a:p>
              <a:r>
                <a:rPr lang="en-US" sz="1400" dirty="0">
                  <a:latin typeface="Arial"/>
                  <a:cs typeface="Arial"/>
                </a:rPr>
                <a:t>3</a:t>
              </a:r>
            </a:p>
          </p:txBody>
        </p:sp>
        <p:sp>
          <p:nvSpPr>
            <p:cNvPr id="36" name="TextBox 341">
              <a:extLst>
                <a:ext uri="{FF2B5EF4-FFF2-40B4-BE49-F238E27FC236}">
                  <a16:creationId xmlns:a16="http://schemas.microsoft.com/office/drawing/2014/main" id="{BA4D51E8-AAE1-F2C0-06B2-765560C86B03}"/>
                </a:ext>
              </a:extLst>
            </p:cNvPr>
            <p:cNvSpPr txBox="1"/>
            <p:nvPr/>
          </p:nvSpPr>
          <p:spPr>
            <a:xfrm>
              <a:off x="6208350" y="15528444"/>
              <a:ext cx="136287" cy="237414"/>
            </a:xfrm>
            <a:prstGeom prst="rect">
              <a:avLst/>
            </a:prstGeom>
            <a:noFill/>
          </p:spPr>
          <p:txBody>
            <a:bodyPr wrap="square" rtlCol="0">
              <a:spAutoFit/>
            </a:bodyPr>
            <a:lstStyle/>
            <a:p>
              <a:r>
                <a:rPr lang="en-US" sz="1400" dirty="0">
                  <a:latin typeface="Arial"/>
                  <a:cs typeface="Arial"/>
                </a:rPr>
                <a:t>1</a:t>
              </a:r>
            </a:p>
          </p:txBody>
        </p:sp>
        <p:sp>
          <p:nvSpPr>
            <p:cNvPr id="37" name="TextBox 342">
              <a:extLst>
                <a:ext uri="{FF2B5EF4-FFF2-40B4-BE49-F238E27FC236}">
                  <a16:creationId xmlns:a16="http://schemas.microsoft.com/office/drawing/2014/main" id="{87646F09-8F24-3855-A761-27CBBD11353F}"/>
                </a:ext>
              </a:extLst>
            </p:cNvPr>
            <p:cNvSpPr txBox="1"/>
            <p:nvPr/>
          </p:nvSpPr>
          <p:spPr>
            <a:xfrm>
              <a:off x="6823195" y="15357145"/>
              <a:ext cx="136287" cy="237414"/>
            </a:xfrm>
            <a:prstGeom prst="rect">
              <a:avLst/>
            </a:prstGeom>
            <a:noFill/>
          </p:spPr>
          <p:txBody>
            <a:bodyPr wrap="square" rtlCol="0">
              <a:spAutoFit/>
            </a:bodyPr>
            <a:lstStyle/>
            <a:p>
              <a:r>
                <a:rPr lang="en-US" sz="1400" dirty="0">
                  <a:latin typeface="Arial"/>
                  <a:cs typeface="Arial"/>
                </a:rPr>
                <a:t>2</a:t>
              </a:r>
            </a:p>
          </p:txBody>
        </p:sp>
        <p:sp>
          <p:nvSpPr>
            <p:cNvPr id="38" name="TextBox 343">
              <a:extLst>
                <a:ext uri="{FF2B5EF4-FFF2-40B4-BE49-F238E27FC236}">
                  <a16:creationId xmlns:a16="http://schemas.microsoft.com/office/drawing/2014/main" id="{2FDD231D-E714-BA77-C0A4-4DD30546594E}"/>
                </a:ext>
              </a:extLst>
            </p:cNvPr>
            <p:cNvSpPr txBox="1"/>
            <p:nvPr/>
          </p:nvSpPr>
          <p:spPr>
            <a:xfrm>
              <a:off x="7232967" y="15621830"/>
              <a:ext cx="136287" cy="237414"/>
            </a:xfrm>
            <a:prstGeom prst="rect">
              <a:avLst/>
            </a:prstGeom>
            <a:noFill/>
          </p:spPr>
          <p:txBody>
            <a:bodyPr wrap="square" rtlCol="0">
              <a:spAutoFit/>
            </a:bodyPr>
            <a:lstStyle/>
            <a:p>
              <a:r>
                <a:rPr lang="en-US" sz="1400" dirty="0">
                  <a:latin typeface="Arial"/>
                  <a:cs typeface="Arial"/>
                </a:rPr>
                <a:t>3</a:t>
              </a:r>
            </a:p>
          </p:txBody>
        </p:sp>
        <p:sp>
          <p:nvSpPr>
            <p:cNvPr id="39" name="Rectangle 716">
              <a:extLst>
                <a:ext uri="{FF2B5EF4-FFF2-40B4-BE49-F238E27FC236}">
                  <a16:creationId xmlns:a16="http://schemas.microsoft.com/office/drawing/2014/main" id="{A0CC4FAB-EF79-38FB-CF7D-6689D20DE4B0}"/>
                </a:ext>
              </a:extLst>
            </p:cNvPr>
            <p:cNvSpPr/>
            <p:nvPr/>
          </p:nvSpPr>
          <p:spPr>
            <a:xfrm>
              <a:off x="2290062" y="15035852"/>
              <a:ext cx="279273" cy="464254"/>
            </a:xfrm>
            <a:prstGeom prst="rect">
              <a:avLst/>
            </a:prstGeom>
            <a:solidFill>
              <a:schemeClr val="accent3">
                <a:lumMod val="20000"/>
                <a:lumOff val="80000"/>
                <a:alpha val="50000"/>
              </a:schemeClr>
            </a:solidFill>
            <a:ln>
              <a:solidFill>
                <a:srgbClr val="008000"/>
              </a:solidFill>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dirty="0"/>
            </a:p>
          </p:txBody>
        </p:sp>
        <p:cxnSp>
          <p:nvCxnSpPr>
            <p:cNvPr id="40" name="Straight Arrow Connector 91">
              <a:extLst>
                <a:ext uri="{FF2B5EF4-FFF2-40B4-BE49-F238E27FC236}">
                  <a16:creationId xmlns:a16="http://schemas.microsoft.com/office/drawing/2014/main" id="{AE4507EA-288F-ED7F-E67A-513344B47227}"/>
                </a:ext>
              </a:extLst>
            </p:cNvPr>
            <p:cNvCxnSpPr/>
            <p:nvPr/>
          </p:nvCxnSpPr>
          <p:spPr>
            <a:xfrm>
              <a:off x="2412012" y="15096651"/>
              <a:ext cx="0" cy="203659"/>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41" name="TextBox 92">
              <a:extLst>
                <a:ext uri="{FF2B5EF4-FFF2-40B4-BE49-F238E27FC236}">
                  <a16:creationId xmlns:a16="http://schemas.microsoft.com/office/drawing/2014/main" id="{BDFC88CA-D104-3CB6-C1E9-4D6444CA90ED}"/>
                </a:ext>
              </a:extLst>
            </p:cNvPr>
            <p:cNvSpPr txBox="1"/>
            <p:nvPr/>
          </p:nvSpPr>
          <p:spPr>
            <a:xfrm>
              <a:off x="2229535" y="15259084"/>
              <a:ext cx="579234" cy="311945"/>
            </a:xfrm>
            <a:prstGeom prst="rect">
              <a:avLst/>
            </a:prstGeom>
            <a:noFill/>
          </p:spPr>
          <p:txBody>
            <a:bodyPr wrap="square" rtlCol="0">
              <a:spAutoFit/>
            </a:bodyPr>
            <a:lstStyle/>
            <a:p>
              <a:r>
                <a:rPr lang="en-US" sz="1200" dirty="0">
                  <a:latin typeface="Arial"/>
                  <a:cs typeface="Arial"/>
                </a:rPr>
                <a:t>P8</a:t>
              </a:r>
            </a:p>
          </p:txBody>
        </p:sp>
        <p:cxnSp>
          <p:nvCxnSpPr>
            <p:cNvPr id="42" name="Straight Arrow Connector 87">
              <a:extLst>
                <a:ext uri="{FF2B5EF4-FFF2-40B4-BE49-F238E27FC236}">
                  <a16:creationId xmlns:a16="http://schemas.microsoft.com/office/drawing/2014/main" id="{6F3A3335-7099-436E-E32D-DBC6B5E2578F}"/>
                </a:ext>
              </a:extLst>
            </p:cNvPr>
            <p:cNvCxnSpPr/>
            <p:nvPr/>
          </p:nvCxnSpPr>
          <p:spPr>
            <a:xfrm>
              <a:off x="1851769" y="15289589"/>
              <a:ext cx="1701911" cy="0"/>
            </a:xfrm>
            <a:prstGeom prst="straightConnector1">
              <a:avLst/>
            </a:prstGeom>
            <a:ln>
              <a:solidFill>
                <a:schemeClr val="tx1"/>
              </a:solidFill>
              <a:tailEnd type="triangle" w="lg" len="lg"/>
            </a:ln>
          </p:spPr>
          <p:style>
            <a:lnRef idx="2">
              <a:schemeClr val="accent1"/>
            </a:lnRef>
            <a:fillRef idx="0">
              <a:schemeClr val="accent1"/>
            </a:fillRef>
            <a:effectRef idx="1">
              <a:schemeClr val="accent1"/>
            </a:effectRef>
            <a:fontRef idx="minor">
              <a:schemeClr val="tx1"/>
            </a:fontRef>
          </p:style>
        </p:cxnSp>
        <p:cxnSp>
          <p:nvCxnSpPr>
            <p:cNvPr id="43" name="Straight Arrow Connector 725">
              <a:extLst>
                <a:ext uri="{FF2B5EF4-FFF2-40B4-BE49-F238E27FC236}">
                  <a16:creationId xmlns:a16="http://schemas.microsoft.com/office/drawing/2014/main" id="{D1572D96-A6D2-1A1D-A21D-CF51FEB7ECBD}"/>
                </a:ext>
              </a:extLst>
            </p:cNvPr>
            <p:cNvCxnSpPr/>
            <p:nvPr/>
          </p:nvCxnSpPr>
          <p:spPr>
            <a:xfrm flipH="1">
              <a:off x="6555187" y="16027126"/>
              <a:ext cx="488977" cy="343947"/>
            </a:xfrm>
            <a:prstGeom prst="straightConnector1">
              <a:avLst/>
            </a:prstGeom>
            <a:ln w="12700">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
          <p:nvSpPr>
            <p:cNvPr id="44" name="TextBox 767">
              <a:extLst>
                <a:ext uri="{FF2B5EF4-FFF2-40B4-BE49-F238E27FC236}">
                  <a16:creationId xmlns:a16="http://schemas.microsoft.com/office/drawing/2014/main" id="{A9978361-C1AF-73FD-EA7C-2B05A70B9C5D}"/>
                </a:ext>
              </a:extLst>
            </p:cNvPr>
            <p:cNvSpPr txBox="1"/>
            <p:nvPr/>
          </p:nvSpPr>
          <p:spPr>
            <a:xfrm>
              <a:off x="2589440" y="14799685"/>
              <a:ext cx="2145110" cy="311945"/>
            </a:xfrm>
            <a:prstGeom prst="rect">
              <a:avLst/>
            </a:prstGeom>
            <a:noFill/>
          </p:spPr>
          <p:txBody>
            <a:bodyPr wrap="square" rtlCol="0">
              <a:spAutoFit/>
            </a:bodyPr>
            <a:lstStyle/>
            <a:p>
              <a:pPr algn="ctr" defTabSz="914400">
                <a:defRPr/>
              </a:pPr>
              <a:r>
                <a:rPr lang="en-US" sz="1200" i="1" kern="0" dirty="0" err="1">
                  <a:latin typeface="Arial"/>
                  <a:cs typeface="Arial"/>
                </a:rPr>
                <a:t>Pthrp-creER</a:t>
              </a:r>
              <a:r>
                <a:rPr lang="en-US" sz="1200" i="1" kern="0" dirty="0">
                  <a:latin typeface="Arial"/>
                  <a:cs typeface="Arial"/>
                </a:rPr>
                <a:t>; R26R</a:t>
              </a:r>
              <a:r>
                <a:rPr lang="en-US" sz="1200" i="1" kern="0" baseline="30000" dirty="0">
                  <a:latin typeface="Arial"/>
                  <a:cs typeface="Arial"/>
                </a:rPr>
                <a:t>Tomato</a:t>
              </a:r>
            </a:p>
          </p:txBody>
        </p:sp>
        <p:sp>
          <p:nvSpPr>
            <p:cNvPr id="45" name="TextBox 576">
              <a:extLst>
                <a:ext uri="{FF2B5EF4-FFF2-40B4-BE49-F238E27FC236}">
                  <a16:creationId xmlns:a16="http://schemas.microsoft.com/office/drawing/2014/main" id="{178F7409-0857-52E9-6778-C4F3B9FF5D7F}"/>
                </a:ext>
              </a:extLst>
            </p:cNvPr>
            <p:cNvSpPr txBox="1"/>
            <p:nvPr/>
          </p:nvSpPr>
          <p:spPr>
            <a:xfrm>
              <a:off x="1428818" y="17295874"/>
              <a:ext cx="7727245" cy="346605"/>
            </a:xfrm>
            <a:prstGeom prst="rect">
              <a:avLst/>
            </a:prstGeom>
            <a:noFill/>
          </p:spPr>
          <p:txBody>
            <a:bodyPr wrap="square" rtlCol="0">
              <a:spAutoFit/>
            </a:bodyPr>
            <a:lstStyle/>
            <a:p>
              <a:pPr algn="ctr"/>
              <a:r>
                <a:rPr lang="en-US" sz="1400" i="1" dirty="0" err="1">
                  <a:latin typeface="Arial" charset="0"/>
                  <a:ea typeface="Arial" charset="0"/>
                  <a:cs typeface="Arial" charset="0"/>
                </a:rPr>
                <a:t>Pthrp-creER</a:t>
              </a:r>
              <a:r>
                <a:rPr lang="en-US" sz="1400" i="1" dirty="0">
                  <a:latin typeface="Arial" charset="0"/>
                  <a:ea typeface="Arial" charset="0"/>
                  <a:cs typeface="Arial" charset="0"/>
                </a:rPr>
                <a:t>; R26R</a:t>
              </a:r>
              <a:r>
                <a:rPr lang="en-US" sz="1400" baseline="30000" dirty="0">
                  <a:latin typeface="Arial" charset="0"/>
                  <a:ea typeface="Arial" charset="0"/>
                  <a:cs typeface="Arial" charset="0"/>
                </a:rPr>
                <a:t>Tomato</a:t>
              </a:r>
              <a:r>
                <a:rPr lang="en-US" sz="1400" dirty="0">
                  <a:latin typeface="Arial" charset="0"/>
                  <a:ea typeface="Arial" charset="0"/>
                  <a:cs typeface="Arial" charset="0"/>
                </a:rPr>
                <a:t>: P8 DF cells (Tamoxifen at P3)</a:t>
              </a:r>
              <a:r>
                <a:rPr lang="en-US" sz="1400" baseline="30000" dirty="0">
                  <a:latin typeface="Arial" charset="0"/>
                  <a:ea typeface="Arial" charset="0"/>
                  <a:cs typeface="Arial" charset="0"/>
                </a:rPr>
                <a:t> </a:t>
              </a:r>
            </a:p>
          </p:txBody>
        </p:sp>
        <p:sp>
          <p:nvSpPr>
            <p:cNvPr id="46" name="TextBox 587">
              <a:extLst>
                <a:ext uri="{FF2B5EF4-FFF2-40B4-BE49-F238E27FC236}">
                  <a16:creationId xmlns:a16="http://schemas.microsoft.com/office/drawing/2014/main" id="{D97C11E8-2E97-E7B9-6627-0357550D7E1B}"/>
                </a:ext>
              </a:extLst>
            </p:cNvPr>
            <p:cNvSpPr txBox="1"/>
            <p:nvPr/>
          </p:nvSpPr>
          <p:spPr>
            <a:xfrm>
              <a:off x="5227497" y="17637266"/>
              <a:ext cx="1386075" cy="346605"/>
            </a:xfrm>
            <a:prstGeom prst="rect">
              <a:avLst/>
            </a:prstGeom>
            <a:noFill/>
          </p:spPr>
          <p:txBody>
            <a:bodyPr wrap="square" rtlCol="0">
              <a:spAutoFit/>
            </a:bodyPr>
            <a:lstStyle/>
            <a:p>
              <a:r>
                <a:rPr lang="en-US" sz="1400" b="1" i="1" dirty="0">
                  <a:solidFill>
                    <a:srgbClr val="00FDFF"/>
                  </a:solidFill>
                  <a:latin typeface="Arial" charset="0"/>
                  <a:ea typeface="Arial" charset="0"/>
                  <a:cs typeface="Arial" charset="0"/>
                </a:rPr>
                <a:t>Passage-2</a:t>
              </a:r>
              <a:endParaRPr lang="en-US" sz="1400" b="1" dirty="0">
                <a:solidFill>
                  <a:srgbClr val="00FDFF"/>
                </a:solidFill>
                <a:latin typeface="Arial" charset="0"/>
                <a:ea typeface="Arial" charset="0"/>
                <a:cs typeface="Arial" charset="0"/>
              </a:endParaRPr>
            </a:p>
          </p:txBody>
        </p:sp>
        <p:cxnSp>
          <p:nvCxnSpPr>
            <p:cNvPr id="47" name="Straight Connector 361">
              <a:extLst>
                <a:ext uri="{FF2B5EF4-FFF2-40B4-BE49-F238E27FC236}">
                  <a16:creationId xmlns:a16="http://schemas.microsoft.com/office/drawing/2014/main" id="{77BE6D10-E354-ED07-41BF-6DA5226035E4}"/>
                </a:ext>
              </a:extLst>
            </p:cNvPr>
            <p:cNvCxnSpPr/>
            <p:nvPr/>
          </p:nvCxnSpPr>
          <p:spPr bwMode="auto">
            <a:xfrm>
              <a:off x="1445021" y="17618157"/>
              <a:ext cx="7911621"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8" name="Group 12">
              <a:extLst>
                <a:ext uri="{FF2B5EF4-FFF2-40B4-BE49-F238E27FC236}">
                  <a16:creationId xmlns:a16="http://schemas.microsoft.com/office/drawing/2014/main" id="{8F72C2AB-4173-57B7-8C4E-05D81A1222BB}"/>
                </a:ext>
              </a:extLst>
            </p:cNvPr>
            <p:cNvGrpSpPr/>
            <p:nvPr/>
          </p:nvGrpSpPr>
          <p:grpSpPr>
            <a:xfrm>
              <a:off x="1473377" y="19623320"/>
              <a:ext cx="3453644" cy="468952"/>
              <a:chOff x="1525993" y="7416120"/>
              <a:chExt cx="4477206" cy="607936"/>
            </a:xfrm>
          </p:grpSpPr>
          <p:cxnSp>
            <p:nvCxnSpPr>
              <p:cNvPr id="205" name="Straight Connector 346">
                <a:extLst>
                  <a:ext uri="{FF2B5EF4-FFF2-40B4-BE49-F238E27FC236}">
                    <a16:creationId xmlns:a16="http://schemas.microsoft.com/office/drawing/2014/main" id="{0F058487-E614-55EB-3EF0-3B85798061FE}"/>
                  </a:ext>
                </a:extLst>
              </p:cNvPr>
              <p:cNvCxnSpPr/>
              <p:nvPr/>
            </p:nvCxnSpPr>
            <p:spPr>
              <a:xfrm rot="16200000" flipH="1">
                <a:off x="2514057" y="7520018"/>
                <a:ext cx="18288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06" name="Straight Connector 347">
                <a:extLst>
                  <a:ext uri="{FF2B5EF4-FFF2-40B4-BE49-F238E27FC236}">
                    <a16:creationId xmlns:a16="http://schemas.microsoft.com/office/drawing/2014/main" id="{27119487-AA0B-8D5F-AB58-C6B77BF5C946}"/>
                  </a:ext>
                </a:extLst>
              </p:cNvPr>
              <p:cNvCxnSpPr/>
              <p:nvPr/>
            </p:nvCxnSpPr>
            <p:spPr>
              <a:xfrm rot="5400000" flipH="1" flipV="1">
                <a:off x="5190807" y="7521276"/>
                <a:ext cx="210312" cy="0"/>
              </a:xfrm>
              <a:prstGeom prst="line">
                <a:avLst/>
              </a:prstGeom>
              <a:ln>
                <a:solidFill>
                  <a:schemeClr val="tx1"/>
                </a:solidFill>
                <a:tailEnd type="triangle" w="lg" len="lg"/>
              </a:ln>
            </p:spPr>
            <p:style>
              <a:lnRef idx="2">
                <a:schemeClr val="accent1"/>
              </a:lnRef>
              <a:fillRef idx="0">
                <a:schemeClr val="accent1"/>
              </a:fillRef>
              <a:effectRef idx="1">
                <a:schemeClr val="accent1"/>
              </a:effectRef>
              <a:fontRef idx="minor">
                <a:schemeClr val="tx1"/>
              </a:fontRef>
            </p:style>
          </p:cxnSp>
          <p:cxnSp>
            <p:nvCxnSpPr>
              <p:cNvPr id="207" name="Straight Connector 348">
                <a:extLst>
                  <a:ext uri="{FF2B5EF4-FFF2-40B4-BE49-F238E27FC236}">
                    <a16:creationId xmlns:a16="http://schemas.microsoft.com/office/drawing/2014/main" id="{25C05EE8-E191-2AB9-AEB9-76279C480A9A}"/>
                  </a:ext>
                </a:extLst>
              </p:cNvPr>
              <p:cNvCxnSpPr/>
              <p:nvPr/>
            </p:nvCxnSpPr>
            <p:spPr>
              <a:xfrm>
                <a:off x="2597947" y="7611460"/>
                <a:ext cx="2694986"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208" name="TextBox 349">
                <a:extLst>
                  <a:ext uri="{FF2B5EF4-FFF2-40B4-BE49-F238E27FC236}">
                    <a16:creationId xmlns:a16="http://schemas.microsoft.com/office/drawing/2014/main" id="{1F441943-2C8A-313E-78A4-23708BB13624}"/>
                  </a:ext>
                </a:extLst>
              </p:cNvPr>
              <p:cNvSpPr txBox="1"/>
              <p:nvPr/>
            </p:nvSpPr>
            <p:spPr>
              <a:xfrm>
                <a:off x="1525993" y="7619660"/>
                <a:ext cx="4477206" cy="404396"/>
              </a:xfrm>
              <a:prstGeom prst="rect">
                <a:avLst/>
              </a:prstGeom>
              <a:noFill/>
            </p:spPr>
            <p:txBody>
              <a:bodyPr wrap="square" rtlCol="0">
                <a:spAutoFit/>
              </a:bodyPr>
              <a:lstStyle/>
              <a:p>
                <a:pPr algn="ctr"/>
                <a:r>
                  <a:rPr lang="en-US" sz="1200" i="1" dirty="0">
                    <a:latin typeface="Arial"/>
                    <a:cs typeface="Arial"/>
                  </a:rPr>
                  <a:t>Single colony isolation &amp; subculture</a:t>
                </a:r>
              </a:p>
            </p:txBody>
          </p:sp>
        </p:grpSp>
        <p:sp>
          <p:nvSpPr>
            <p:cNvPr id="49" name="TextBox 490">
              <a:extLst>
                <a:ext uri="{FF2B5EF4-FFF2-40B4-BE49-F238E27FC236}">
                  <a16:creationId xmlns:a16="http://schemas.microsoft.com/office/drawing/2014/main" id="{2C31B6A2-7E74-376C-9597-57C65CB8F196}"/>
                </a:ext>
              </a:extLst>
            </p:cNvPr>
            <p:cNvSpPr txBox="1"/>
            <p:nvPr/>
          </p:nvSpPr>
          <p:spPr>
            <a:xfrm>
              <a:off x="7509101" y="17640112"/>
              <a:ext cx="1386075" cy="346605"/>
            </a:xfrm>
            <a:prstGeom prst="rect">
              <a:avLst/>
            </a:prstGeom>
            <a:noFill/>
          </p:spPr>
          <p:txBody>
            <a:bodyPr wrap="square" rtlCol="0">
              <a:spAutoFit/>
            </a:bodyPr>
            <a:lstStyle/>
            <a:p>
              <a:r>
                <a:rPr lang="en-US" sz="1400" b="1" i="1" dirty="0">
                  <a:solidFill>
                    <a:srgbClr val="00FDFF"/>
                  </a:solidFill>
                  <a:latin typeface="Arial" charset="0"/>
                  <a:ea typeface="Arial" charset="0"/>
                  <a:cs typeface="Arial" charset="0"/>
                </a:rPr>
                <a:t>Passage-9</a:t>
              </a:r>
              <a:endParaRPr lang="en-US" sz="1400" b="1" dirty="0">
                <a:solidFill>
                  <a:srgbClr val="00FDFF"/>
                </a:solidFill>
                <a:latin typeface="Arial" charset="0"/>
                <a:ea typeface="Arial" charset="0"/>
                <a:cs typeface="Arial" charset="0"/>
              </a:endParaRPr>
            </a:p>
          </p:txBody>
        </p:sp>
        <p:grpSp>
          <p:nvGrpSpPr>
            <p:cNvPr id="50" name="Group 492">
              <a:extLst>
                <a:ext uri="{FF2B5EF4-FFF2-40B4-BE49-F238E27FC236}">
                  <a16:creationId xmlns:a16="http://schemas.microsoft.com/office/drawing/2014/main" id="{794DEF36-76A2-42EC-5296-91FEFA6C7993}"/>
                </a:ext>
              </a:extLst>
            </p:cNvPr>
            <p:cNvGrpSpPr/>
            <p:nvPr/>
          </p:nvGrpSpPr>
          <p:grpSpPr>
            <a:xfrm>
              <a:off x="6075416" y="16475768"/>
              <a:ext cx="499470" cy="197855"/>
              <a:chOff x="5984762" y="2344124"/>
              <a:chExt cx="483038" cy="191345"/>
            </a:xfrm>
          </p:grpSpPr>
          <p:grpSp>
            <p:nvGrpSpPr>
              <p:cNvPr id="157" name="Group 52">
                <a:extLst>
                  <a:ext uri="{FF2B5EF4-FFF2-40B4-BE49-F238E27FC236}">
                    <a16:creationId xmlns:a16="http://schemas.microsoft.com/office/drawing/2014/main" id="{775688C6-3209-46D6-5101-1CFA24589A37}"/>
                  </a:ext>
                </a:extLst>
              </p:cNvPr>
              <p:cNvGrpSpPr/>
              <p:nvPr/>
            </p:nvGrpSpPr>
            <p:grpSpPr>
              <a:xfrm>
                <a:off x="5984762" y="2374706"/>
                <a:ext cx="90241" cy="89238"/>
                <a:chOff x="2974930" y="1787524"/>
                <a:chExt cx="142878" cy="141291"/>
              </a:xfrm>
            </p:grpSpPr>
            <p:sp>
              <p:nvSpPr>
                <p:cNvPr id="198" name="Oval 534">
                  <a:extLst>
                    <a:ext uri="{FF2B5EF4-FFF2-40B4-BE49-F238E27FC236}">
                      <a16:creationId xmlns:a16="http://schemas.microsoft.com/office/drawing/2014/main" id="{69742476-BDA0-052F-6AE7-C25B36245E0D}"/>
                    </a:ext>
                  </a:extLst>
                </p:cNvPr>
                <p:cNvSpPr/>
                <p:nvPr/>
              </p:nvSpPr>
              <p:spPr>
                <a:xfrm>
                  <a:off x="2974930" y="1809750"/>
                  <a:ext cx="47626" cy="47626"/>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9" name="Oval 535">
                  <a:extLst>
                    <a:ext uri="{FF2B5EF4-FFF2-40B4-BE49-F238E27FC236}">
                      <a16:creationId xmlns:a16="http://schemas.microsoft.com/office/drawing/2014/main" id="{D73EB515-8AFF-4D5E-DB7C-159AAD843099}"/>
                    </a:ext>
                  </a:extLst>
                </p:cNvPr>
                <p:cNvSpPr/>
                <p:nvPr/>
              </p:nvSpPr>
              <p:spPr>
                <a:xfrm>
                  <a:off x="3022556" y="1833563"/>
                  <a:ext cx="47626" cy="47626"/>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0" name="Oval 536">
                  <a:extLst>
                    <a:ext uri="{FF2B5EF4-FFF2-40B4-BE49-F238E27FC236}">
                      <a16:creationId xmlns:a16="http://schemas.microsoft.com/office/drawing/2014/main" id="{1053911E-D3D3-CC61-80B5-BC46008D2524}"/>
                    </a:ext>
                  </a:extLst>
                </p:cNvPr>
                <p:cNvSpPr/>
                <p:nvPr/>
              </p:nvSpPr>
              <p:spPr>
                <a:xfrm>
                  <a:off x="3022556" y="1787524"/>
                  <a:ext cx="47626" cy="47626"/>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1" name="Oval 537">
                  <a:extLst>
                    <a:ext uri="{FF2B5EF4-FFF2-40B4-BE49-F238E27FC236}">
                      <a16:creationId xmlns:a16="http://schemas.microsoft.com/office/drawing/2014/main" id="{FCB48BD4-E6CB-AADA-997E-0C10864339C8}"/>
                    </a:ext>
                  </a:extLst>
                </p:cNvPr>
                <p:cNvSpPr/>
                <p:nvPr/>
              </p:nvSpPr>
              <p:spPr>
                <a:xfrm>
                  <a:off x="2974930" y="1857376"/>
                  <a:ext cx="47626" cy="47626"/>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2" name="Oval 538">
                  <a:extLst>
                    <a:ext uri="{FF2B5EF4-FFF2-40B4-BE49-F238E27FC236}">
                      <a16:creationId xmlns:a16="http://schemas.microsoft.com/office/drawing/2014/main" id="{7BBA3680-38B7-3A34-1BCC-592241E8DE77}"/>
                    </a:ext>
                  </a:extLst>
                </p:cNvPr>
                <p:cNvSpPr/>
                <p:nvPr/>
              </p:nvSpPr>
              <p:spPr>
                <a:xfrm>
                  <a:off x="3022556" y="1881189"/>
                  <a:ext cx="47626" cy="47626"/>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3" name="Oval 539">
                  <a:extLst>
                    <a:ext uri="{FF2B5EF4-FFF2-40B4-BE49-F238E27FC236}">
                      <a16:creationId xmlns:a16="http://schemas.microsoft.com/office/drawing/2014/main" id="{889CD88E-A5CC-EB81-9526-3C4C087C42ED}"/>
                    </a:ext>
                  </a:extLst>
                </p:cNvPr>
                <p:cNvSpPr/>
                <p:nvPr/>
              </p:nvSpPr>
              <p:spPr>
                <a:xfrm>
                  <a:off x="3063832" y="1817688"/>
                  <a:ext cx="47626" cy="47626"/>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4" name="Oval 540">
                  <a:extLst>
                    <a:ext uri="{FF2B5EF4-FFF2-40B4-BE49-F238E27FC236}">
                      <a16:creationId xmlns:a16="http://schemas.microsoft.com/office/drawing/2014/main" id="{531726DD-B207-2D51-C03B-602BE18C6F23}"/>
                    </a:ext>
                  </a:extLst>
                </p:cNvPr>
                <p:cNvSpPr/>
                <p:nvPr/>
              </p:nvSpPr>
              <p:spPr>
                <a:xfrm>
                  <a:off x="3070182" y="1858964"/>
                  <a:ext cx="47626" cy="47626"/>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58" name="Group 53">
                <a:extLst>
                  <a:ext uri="{FF2B5EF4-FFF2-40B4-BE49-F238E27FC236}">
                    <a16:creationId xmlns:a16="http://schemas.microsoft.com/office/drawing/2014/main" id="{18CE9EE1-D162-2DB5-ACEC-087F3CD2604F}"/>
                  </a:ext>
                </a:extLst>
              </p:cNvPr>
              <p:cNvGrpSpPr/>
              <p:nvPr/>
            </p:nvGrpSpPr>
            <p:grpSpPr>
              <a:xfrm>
                <a:off x="6095432" y="2442888"/>
                <a:ext cx="90241" cy="89238"/>
                <a:chOff x="2974930" y="1787524"/>
                <a:chExt cx="142878" cy="141291"/>
              </a:xfrm>
            </p:grpSpPr>
            <p:sp>
              <p:nvSpPr>
                <p:cNvPr id="191" name="Oval 527">
                  <a:extLst>
                    <a:ext uri="{FF2B5EF4-FFF2-40B4-BE49-F238E27FC236}">
                      <a16:creationId xmlns:a16="http://schemas.microsoft.com/office/drawing/2014/main" id="{7B3FB176-8858-9D79-FBC4-9750F3615137}"/>
                    </a:ext>
                  </a:extLst>
                </p:cNvPr>
                <p:cNvSpPr/>
                <p:nvPr/>
              </p:nvSpPr>
              <p:spPr>
                <a:xfrm>
                  <a:off x="2974930" y="1809750"/>
                  <a:ext cx="47626" cy="47626"/>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2" name="Oval 528">
                  <a:extLst>
                    <a:ext uri="{FF2B5EF4-FFF2-40B4-BE49-F238E27FC236}">
                      <a16:creationId xmlns:a16="http://schemas.microsoft.com/office/drawing/2014/main" id="{2A92FC4D-314D-5B57-96D4-6AE63263848E}"/>
                    </a:ext>
                  </a:extLst>
                </p:cNvPr>
                <p:cNvSpPr/>
                <p:nvPr/>
              </p:nvSpPr>
              <p:spPr>
                <a:xfrm>
                  <a:off x="3022556" y="1833563"/>
                  <a:ext cx="47626" cy="47626"/>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3" name="Oval 529">
                  <a:extLst>
                    <a:ext uri="{FF2B5EF4-FFF2-40B4-BE49-F238E27FC236}">
                      <a16:creationId xmlns:a16="http://schemas.microsoft.com/office/drawing/2014/main" id="{2CC2B1F2-0796-EA2C-F610-2F0639A80638}"/>
                    </a:ext>
                  </a:extLst>
                </p:cNvPr>
                <p:cNvSpPr/>
                <p:nvPr/>
              </p:nvSpPr>
              <p:spPr>
                <a:xfrm>
                  <a:off x="3022556" y="1787524"/>
                  <a:ext cx="47626" cy="47626"/>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4" name="Oval 530">
                  <a:extLst>
                    <a:ext uri="{FF2B5EF4-FFF2-40B4-BE49-F238E27FC236}">
                      <a16:creationId xmlns:a16="http://schemas.microsoft.com/office/drawing/2014/main" id="{3641A657-96A0-7BCE-E22F-046953D540E9}"/>
                    </a:ext>
                  </a:extLst>
                </p:cNvPr>
                <p:cNvSpPr/>
                <p:nvPr/>
              </p:nvSpPr>
              <p:spPr>
                <a:xfrm>
                  <a:off x="2974930" y="1857376"/>
                  <a:ext cx="47626" cy="47626"/>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5" name="Oval 531">
                  <a:extLst>
                    <a:ext uri="{FF2B5EF4-FFF2-40B4-BE49-F238E27FC236}">
                      <a16:creationId xmlns:a16="http://schemas.microsoft.com/office/drawing/2014/main" id="{7C1EF1DA-11A8-0A01-01BA-02F40B19B60E}"/>
                    </a:ext>
                  </a:extLst>
                </p:cNvPr>
                <p:cNvSpPr/>
                <p:nvPr/>
              </p:nvSpPr>
              <p:spPr>
                <a:xfrm>
                  <a:off x="3022556" y="1881189"/>
                  <a:ext cx="47626" cy="47626"/>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6" name="Oval 532">
                  <a:extLst>
                    <a:ext uri="{FF2B5EF4-FFF2-40B4-BE49-F238E27FC236}">
                      <a16:creationId xmlns:a16="http://schemas.microsoft.com/office/drawing/2014/main" id="{9B1021D6-7C69-E138-7FEC-E108E7FF5F11}"/>
                    </a:ext>
                  </a:extLst>
                </p:cNvPr>
                <p:cNvSpPr/>
                <p:nvPr/>
              </p:nvSpPr>
              <p:spPr>
                <a:xfrm>
                  <a:off x="3063832" y="1817688"/>
                  <a:ext cx="47626" cy="47626"/>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7" name="Oval 533">
                  <a:extLst>
                    <a:ext uri="{FF2B5EF4-FFF2-40B4-BE49-F238E27FC236}">
                      <a16:creationId xmlns:a16="http://schemas.microsoft.com/office/drawing/2014/main" id="{259E6617-478C-4266-C500-71C2B2E8D2B6}"/>
                    </a:ext>
                  </a:extLst>
                </p:cNvPr>
                <p:cNvSpPr/>
                <p:nvPr/>
              </p:nvSpPr>
              <p:spPr>
                <a:xfrm>
                  <a:off x="3070182" y="1858964"/>
                  <a:ext cx="47626" cy="47626"/>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59" name="Group 61">
                <a:extLst>
                  <a:ext uri="{FF2B5EF4-FFF2-40B4-BE49-F238E27FC236}">
                    <a16:creationId xmlns:a16="http://schemas.microsoft.com/office/drawing/2014/main" id="{3561B190-7AC9-1D8D-715B-FB299159C7DD}"/>
                  </a:ext>
                </a:extLst>
              </p:cNvPr>
              <p:cNvGrpSpPr/>
              <p:nvPr/>
            </p:nvGrpSpPr>
            <p:grpSpPr>
              <a:xfrm>
                <a:off x="6258743" y="2446231"/>
                <a:ext cx="90241" cy="89238"/>
                <a:chOff x="2974930" y="1787524"/>
                <a:chExt cx="142878" cy="141291"/>
              </a:xfrm>
            </p:grpSpPr>
            <p:sp>
              <p:nvSpPr>
                <p:cNvPr id="184" name="Oval 520">
                  <a:extLst>
                    <a:ext uri="{FF2B5EF4-FFF2-40B4-BE49-F238E27FC236}">
                      <a16:creationId xmlns:a16="http://schemas.microsoft.com/office/drawing/2014/main" id="{3AF96ED1-EA3A-EE5A-59A1-A2600692F84A}"/>
                    </a:ext>
                  </a:extLst>
                </p:cNvPr>
                <p:cNvSpPr/>
                <p:nvPr/>
              </p:nvSpPr>
              <p:spPr>
                <a:xfrm>
                  <a:off x="2974930" y="1809750"/>
                  <a:ext cx="47626" cy="47626"/>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5" name="Oval 521">
                  <a:extLst>
                    <a:ext uri="{FF2B5EF4-FFF2-40B4-BE49-F238E27FC236}">
                      <a16:creationId xmlns:a16="http://schemas.microsoft.com/office/drawing/2014/main" id="{9BC611DE-79A6-8278-2F32-9BE244DB244C}"/>
                    </a:ext>
                  </a:extLst>
                </p:cNvPr>
                <p:cNvSpPr/>
                <p:nvPr/>
              </p:nvSpPr>
              <p:spPr>
                <a:xfrm>
                  <a:off x="3022556" y="1833563"/>
                  <a:ext cx="47626" cy="47626"/>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6" name="Oval 522">
                  <a:extLst>
                    <a:ext uri="{FF2B5EF4-FFF2-40B4-BE49-F238E27FC236}">
                      <a16:creationId xmlns:a16="http://schemas.microsoft.com/office/drawing/2014/main" id="{4E527402-FEFD-41A0-7C43-D4949EC9FF5F}"/>
                    </a:ext>
                  </a:extLst>
                </p:cNvPr>
                <p:cNvSpPr/>
                <p:nvPr/>
              </p:nvSpPr>
              <p:spPr>
                <a:xfrm>
                  <a:off x="3022556" y="1787524"/>
                  <a:ext cx="47626" cy="47626"/>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7" name="Oval 523">
                  <a:extLst>
                    <a:ext uri="{FF2B5EF4-FFF2-40B4-BE49-F238E27FC236}">
                      <a16:creationId xmlns:a16="http://schemas.microsoft.com/office/drawing/2014/main" id="{84799B16-0926-F8A3-4CED-1D8B2ABE330E}"/>
                    </a:ext>
                  </a:extLst>
                </p:cNvPr>
                <p:cNvSpPr/>
                <p:nvPr/>
              </p:nvSpPr>
              <p:spPr>
                <a:xfrm>
                  <a:off x="2974930" y="1857376"/>
                  <a:ext cx="47626" cy="47626"/>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8" name="Oval 524">
                  <a:extLst>
                    <a:ext uri="{FF2B5EF4-FFF2-40B4-BE49-F238E27FC236}">
                      <a16:creationId xmlns:a16="http://schemas.microsoft.com/office/drawing/2014/main" id="{638C2A79-7BC9-F239-A8EB-26AE1225B1B5}"/>
                    </a:ext>
                  </a:extLst>
                </p:cNvPr>
                <p:cNvSpPr/>
                <p:nvPr/>
              </p:nvSpPr>
              <p:spPr>
                <a:xfrm>
                  <a:off x="3022556" y="1881189"/>
                  <a:ext cx="47626" cy="47626"/>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9" name="Oval 525">
                  <a:extLst>
                    <a:ext uri="{FF2B5EF4-FFF2-40B4-BE49-F238E27FC236}">
                      <a16:creationId xmlns:a16="http://schemas.microsoft.com/office/drawing/2014/main" id="{F08E0B52-B7C6-B842-6DB4-53983376072B}"/>
                    </a:ext>
                  </a:extLst>
                </p:cNvPr>
                <p:cNvSpPr/>
                <p:nvPr/>
              </p:nvSpPr>
              <p:spPr>
                <a:xfrm>
                  <a:off x="3063832" y="1817688"/>
                  <a:ext cx="47626" cy="47626"/>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0" name="Oval 526">
                  <a:extLst>
                    <a:ext uri="{FF2B5EF4-FFF2-40B4-BE49-F238E27FC236}">
                      <a16:creationId xmlns:a16="http://schemas.microsoft.com/office/drawing/2014/main" id="{DC86A82D-ED10-6999-30E2-15B0117B3D28}"/>
                    </a:ext>
                  </a:extLst>
                </p:cNvPr>
                <p:cNvSpPr/>
                <p:nvPr/>
              </p:nvSpPr>
              <p:spPr>
                <a:xfrm>
                  <a:off x="3070182" y="1858964"/>
                  <a:ext cx="47626" cy="47626"/>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60" name="Group 52">
                <a:extLst>
                  <a:ext uri="{FF2B5EF4-FFF2-40B4-BE49-F238E27FC236}">
                    <a16:creationId xmlns:a16="http://schemas.microsoft.com/office/drawing/2014/main" id="{13B7CF26-B96D-E64A-46A0-4C2C21C73A59}"/>
                  </a:ext>
                </a:extLst>
              </p:cNvPr>
              <p:cNvGrpSpPr/>
              <p:nvPr/>
            </p:nvGrpSpPr>
            <p:grpSpPr>
              <a:xfrm>
                <a:off x="6110473" y="2347634"/>
                <a:ext cx="90241" cy="89238"/>
                <a:chOff x="2974930" y="1787524"/>
                <a:chExt cx="142878" cy="141291"/>
              </a:xfrm>
            </p:grpSpPr>
            <p:sp>
              <p:nvSpPr>
                <p:cNvPr id="177" name="Oval 513">
                  <a:extLst>
                    <a:ext uri="{FF2B5EF4-FFF2-40B4-BE49-F238E27FC236}">
                      <a16:creationId xmlns:a16="http://schemas.microsoft.com/office/drawing/2014/main" id="{5BC5C58A-DD5B-F46C-5816-77867AB00E2F}"/>
                    </a:ext>
                  </a:extLst>
                </p:cNvPr>
                <p:cNvSpPr/>
                <p:nvPr/>
              </p:nvSpPr>
              <p:spPr>
                <a:xfrm>
                  <a:off x="2974930" y="1809750"/>
                  <a:ext cx="47626" cy="47626"/>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8" name="Oval 514">
                  <a:extLst>
                    <a:ext uri="{FF2B5EF4-FFF2-40B4-BE49-F238E27FC236}">
                      <a16:creationId xmlns:a16="http://schemas.microsoft.com/office/drawing/2014/main" id="{C09AD154-6D3B-04D4-F0DC-DD97E30C85E5}"/>
                    </a:ext>
                  </a:extLst>
                </p:cNvPr>
                <p:cNvSpPr/>
                <p:nvPr/>
              </p:nvSpPr>
              <p:spPr>
                <a:xfrm>
                  <a:off x="3022556" y="1833563"/>
                  <a:ext cx="47626" cy="47626"/>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9" name="Oval 515">
                  <a:extLst>
                    <a:ext uri="{FF2B5EF4-FFF2-40B4-BE49-F238E27FC236}">
                      <a16:creationId xmlns:a16="http://schemas.microsoft.com/office/drawing/2014/main" id="{5E943FD6-B63E-B84C-7707-037C11491C52}"/>
                    </a:ext>
                  </a:extLst>
                </p:cNvPr>
                <p:cNvSpPr/>
                <p:nvPr/>
              </p:nvSpPr>
              <p:spPr>
                <a:xfrm>
                  <a:off x="3022556" y="1787524"/>
                  <a:ext cx="47626" cy="47626"/>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0" name="Oval 516">
                  <a:extLst>
                    <a:ext uri="{FF2B5EF4-FFF2-40B4-BE49-F238E27FC236}">
                      <a16:creationId xmlns:a16="http://schemas.microsoft.com/office/drawing/2014/main" id="{A418B8C5-D802-E615-43C5-302F0433A149}"/>
                    </a:ext>
                  </a:extLst>
                </p:cNvPr>
                <p:cNvSpPr/>
                <p:nvPr/>
              </p:nvSpPr>
              <p:spPr>
                <a:xfrm>
                  <a:off x="2974930" y="1857376"/>
                  <a:ext cx="47626" cy="47626"/>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1" name="Oval 517">
                  <a:extLst>
                    <a:ext uri="{FF2B5EF4-FFF2-40B4-BE49-F238E27FC236}">
                      <a16:creationId xmlns:a16="http://schemas.microsoft.com/office/drawing/2014/main" id="{AED40F3D-986A-0327-1D40-71A94068B498}"/>
                    </a:ext>
                  </a:extLst>
                </p:cNvPr>
                <p:cNvSpPr/>
                <p:nvPr/>
              </p:nvSpPr>
              <p:spPr>
                <a:xfrm>
                  <a:off x="3022556" y="1881189"/>
                  <a:ext cx="47626" cy="47626"/>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2" name="Oval 518">
                  <a:extLst>
                    <a:ext uri="{FF2B5EF4-FFF2-40B4-BE49-F238E27FC236}">
                      <a16:creationId xmlns:a16="http://schemas.microsoft.com/office/drawing/2014/main" id="{9441B189-AA1C-1C5E-35A4-AFC9813ED236}"/>
                    </a:ext>
                  </a:extLst>
                </p:cNvPr>
                <p:cNvSpPr/>
                <p:nvPr/>
              </p:nvSpPr>
              <p:spPr>
                <a:xfrm>
                  <a:off x="3063832" y="1817688"/>
                  <a:ext cx="47626" cy="47626"/>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3" name="Oval 519">
                  <a:extLst>
                    <a:ext uri="{FF2B5EF4-FFF2-40B4-BE49-F238E27FC236}">
                      <a16:creationId xmlns:a16="http://schemas.microsoft.com/office/drawing/2014/main" id="{9539C06C-3BA4-BC19-327C-3C9E8D6B1957}"/>
                    </a:ext>
                  </a:extLst>
                </p:cNvPr>
                <p:cNvSpPr/>
                <p:nvPr/>
              </p:nvSpPr>
              <p:spPr>
                <a:xfrm>
                  <a:off x="3070182" y="1858964"/>
                  <a:ext cx="47626" cy="47626"/>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61" name="Group 53">
                <a:extLst>
                  <a:ext uri="{FF2B5EF4-FFF2-40B4-BE49-F238E27FC236}">
                    <a16:creationId xmlns:a16="http://schemas.microsoft.com/office/drawing/2014/main" id="{EEEB734C-89C9-7326-2EA6-F0789C7E76E6}"/>
                  </a:ext>
                </a:extLst>
              </p:cNvPr>
              <p:cNvGrpSpPr/>
              <p:nvPr/>
            </p:nvGrpSpPr>
            <p:grpSpPr>
              <a:xfrm>
                <a:off x="6255859" y="2344124"/>
                <a:ext cx="90241" cy="89238"/>
                <a:chOff x="2974930" y="1787524"/>
                <a:chExt cx="142878" cy="141291"/>
              </a:xfrm>
            </p:grpSpPr>
            <p:sp>
              <p:nvSpPr>
                <p:cNvPr id="170" name="Oval 506">
                  <a:extLst>
                    <a:ext uri="{FF2B5EF4-FFF2-40B4-BE49-F238E27FC236}">
                      <a16:creationId xmlns:a16="http://schemas.microsoft.com/office/drawing/2014/main" id="{43225B2C-D038-2766-2C34-60F5643F4E9C}"/>
                    </a:ext>
                  </a:extLst>
                </p:cNvPr>
                <p:cNvSpPr/>
                <p:nvPr/>
              </p:nvSpPr>
              <p:spPr>
                <a:xfrm>
                  <a:off x="2974930" y="1809750"/>
                  <a:ext cx="47626" cy="47626"/>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1" name="Oval 507">
                  <a:extLst>
                    <a:ext uri="{FF2B5EF4-FFF2-40B4-BE49-F238E27FC236}">
                      <a16:creationId xmlns:a16="http://schemas.microsoft.com/office/drawing/2014/main" id="{446F9502-E36C-67B3-D6C8-9919B3DC1E05}"/>
                    </a:ext>
                  </a:extLst>
                </p:cNvPr>
                <p:cNvSpPr/>
                <p:nvPr/>
              </p:nvSpPr>
              <p:spPr>
                <a:xfrm>
                  <a:off x="3022556" y="1833563"/>
                  <a:ext cx="47626" cy="47626"/>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2" name="Oval 508">
                  <a:extLst>
                    <a:ext uri="{FF2B5EF4-FFF2-40B4-BE49-F238E27FC236}">
                      <a16:creationId xmlns:a16="http://schemas.microsoft.com/office/drawing/2014/main" id="{B904F587-10AA-7585-4993-8952DC04A968}"/>
                    </a:ext>
                  </a:extLst>
                </p:cNvPr>
                <p:cNvSpPr/>
                <p:nvPr/>
              </p:nvSpPr>
              <p:spPr>
                <a:xfrm>
                  <a:off x="3022556" y="1787524"/>
                  <a:ext cx="47626" cy="47626"/>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3" name="Oval 509">
                  <a:extLst>
                    <a:ext uri="{FF2B5EF4-FFF2-40B4-BE49-F238E27FC236}">
                      <a16:creationId xmlns:a16="http://schemas.microsoft.com/office/drawing/2014/main" id="{BE1994F7-85F2-9002-5856-960D7F826BF1}"/>
                    </a:ext>
                  </a:extLst>
                </p:cNvPr>
                <p:cNvSpPr/>
                <p:nvPr/>
              </p:nvSpPr>
              <p:spPr>
                <a:xfrm>
                  <a:off x="2974930" y="1857376"/>
                  <a:ext cx="47626" cy="47626"/>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4" name="Oval 510">
                  <a:extLst>
                    <a:ext uri="{FF2B5EF4-FFF2-40B4-BE49-F238E27FC236}">
                      <a16:creationId xmlns:a16="http://schemas.microsoft.com/office/drawing/2014/main" id="{7657628B-EAE6-0354-1FF9-ABDD92BD929A}"/>
                    </a:ext>
                  </a:extLst>
                </p:cNvPr>
                <p:cNvSpPr/>
                <p:nvPr/>
              </p:nvSpPr>
              <p:spPr>
                <a:xfrm>
                  <a:off x="3022556" y="1881189"/>
                  <a:ext cx="47626" cy="47626"/>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5" name="Oval 511">
                  <a:extLst>
                    <a:ext uri="{FF2B5EF4-FFF2-40B4-BE49-F238E27FC236}">
                      <a16:creationId xmlns:a16="http://schemas.microsoft.com/office/drawing/2014/main" id="{56021327-D5B2-6900-0BE4-02634F3539CF}"/>
                    </a:ext>
                  </a:extLst>
                </p:cNvPr>
                <p:cNvSpPr/>
                <p:nvPr/>
              </p:nvSpPr>
              <p:spPr>
                <a:xfrm>
                  <a:off x="3063832" y="1817688"/>
                  <a:ext cx="47626" cy="47626"/>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6" name="Oval 512">
                  <a:extLst>
                    <a:ext uri="{FF2B5EF4-FFF2-40B4-BE49-F238E27FC236}">
                      <a16:creationId xmlns:a16="http://schemas.microsoft.com/office/drawing/2014/main" id="{D7D8D0AD-84EC-4E6D-7A54-AC102408632F}"/>
                    </a:ext>
                  </a:extLst>
                </p:cNvPr>
                <p:cNvSpPr/>
                <p:nvPr/>
              </p:nvSpPr>
              <p:spPr>
                <a:xfrm>
                  <a:off x="3070182" y="1858964"/>
                  <a:ext cx="47626" cy="47626"/>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62" name="Group 61">
                <a:extLst>
                  <a:ext uri="{FF2B5EF4-FFF2-40B4-BE49-F238E27FC236}">
                    <a16:creationId xmlns:a16="http://schemas.microsoft.com/office/drawing/2014/main" id="{A30DBF40-700C-194F-55EE-7E92F2431D0A}"/>
                  </a:ext>
                </a:extLst>
              </p:cNvPr>
              <p:cNvGrpSpPr/>
              <p:nvPr/>
            </p:nvGrpSpPr>
            <p:grpSpPr>
              <a:xfrm>
                <a:off x="6377559" y="2363175"/>
                <a:ext cx="90241" cy="89238"/>
                <a:chOff x="2974930" y="1787524"/>
                <a:chExt cx="142878" cy="141291"/>
              </a:xfrm>
            </p:grpSpPr>
            <p:sp>
              <p:nvSpPr>
                <p:cNvPr id="163" name="Oval 499">
                  <a:extLst>
                    <a:ext uri="{FF2B5EF4-FFF2-40B4-BE49-F238E27FC236}">
                      <a16:creationId xmlns:a16="http://schemas.microsoft.com/office/drawing/2014/main" id="{FCBFBCE4-22F1-BAA2-D560-C8F2D79B17F8}"/>
                    </a:ext>
                  </a:extLst>
                </p:cNvPr>
                <p:cNvSpPr/>
                <p:nvPr/>
              </p:nvSpPr>
              <p:spPr>
                <a:xfrm>
                  <a:off x="2974930" y="1809750"/>
                  <a:ext cx="47626" cy="47626"/>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4" name="Oval 500">
                  <a:extLst>
                    <a:ext uri="{FF2B5EF4-FFF2-40B4-BE49-F238E27FC236}">
                      <a16:creationId xmlns:a16="http://schemas.microsoft.com/office/drawing/2014/main" id="{E60C5FCD-674E-CE80-B4D3-B168F8B3E8B6}"/>
                    </a:ext>
                  </a:extLst>
                </p:cNvPr>
                <p:cNvSpPr/>
                <p:nvPr/>
              </p:nvSpPr>
              <p:spPr>
                <a:xfrm>
                  <a:off x="3022556" y="1833563"/>
                  <a:ext cx="47626" cy="47626"/>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5" name="Oval 501">
                  <a:extLst>
                    <a:ext uri="{FF2B5EF4-FFF2-40B4-BE49-F238E27FC236}">
                      <a16:creationId xmlns:a16="http://schemas.microsoft.com/office/drawing/2014/main" id="{DE153C01-87CF-08FC-8622-E885E4D69B96}"/>
                    </a:ext>
                  </a:extLst>
                </p:cNvPr>
                <p:cNvSpPr/>
                <p:nvPr/>
              </p:nvSpPr>
              <p:spPr>
                <a:xfrm>
                  <a:off x="3022556" y="1787524"/>
                  <a:ext cx="47626" cy="47626"/>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6" name="Oval 502">
                  <a:extLst>
                    <a:ext uri="{FF2B5EF4-FFF2-40B4-BE49-F238E27FC236}">
                      <a16:creationId xmlns:a16="http://schemas.microsoft.com/office/drawing/2014/main" id="{71610569-66A9-5D95-D23E-B86FDF70C139}"/>
                    </a:ext>
                  </a:extLst>
                </p:cNvPr>
                <p:cNvSpPr/>
                <p:nvPr/>
              </p:nvSpPr>
              <p:spPr>
                <a:xfrm>
                  <a:off x="2974930" y="1857376"/>
                  <a:ext cx="47626" cy="47626"/>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7" name="Oval 503">
                  <a:extLst>
                    <a:ext uri="{FF2B5EF4-FFF2-40B4-BE49-F238E27FC236}">
                      <a16:creationId xmlns:a16="http://schemas.microsoft.com/office/drawing/2014/main" id="{C2AC9B2C-E391-7425-17AA-E8642B98CF4C}"/>
                    </a:ext>
                  </a:extLst>
                </p:cNvPr>
                <p:cNvSpPr/>
                <p:nvPr/>
              </p:nvSpPr>
              <p:spPr>
                <a:xfrm>
                  <a:off x="3022556" y="1881189"/>
                  <a:ext cx="47626" cy="47626"/>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8" name="Oval 504">
                  <a:extLst>
                    <a:ext uri="{FF2B5EF4-FFF2-40B4-BE49-F238E27FC236}">
                      <a16:creationId xmlns:a16="http://schemas.microsoft.com/office/drawing/2014/main" id="{B23741E4-9DF8-3982-226A-80E2EE280CE7}"/>
                    </a:ext>
                  </a:extLst>
                </p:cNvPr>
                <p:cNvSpPr/>
                <p:nvPr/>
              </p:nvSpPr>
              <p:spPr>
                <a:xfrm>
                  <a:off x="3063832" y="1817688"/>
                  <a:ext cx="47626" cy="47626"/>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9" name="Oval 505">
                  <a:extLst>
                    <a:ext uri="{FF2B5EF4-FFF2-40B4-BE49-F238E27FC236}">
                      <a16:creationId xmlns:a16="http://schemas.microsoft.com/office/drawing/2014/main" id="{124686F0-6214-46EF-32D6-402348CEDC76}"/>
                    </a:ext>
                  </a:extLst>
                </p:cNvPr>
                <p:cNvSpPr/>
                <p:nvPr/>
              </p:nvSpPr>
              <p:spPr>
                <a:xfrm>
                  <a:off x="3070182" y="1858964"/>
                  <a:ext cx="47626" cy="47626"/>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grpSp>
          <p:nvGrpSpPr>
            <p:cNvPr id="51" name="Group 37">
              <a:extLst>
                <a:ext uri="{FF2B5EF4-FFF2-40B4-BE49-F238E27FC236}">
                  <a16:creationId xmlns:a16="http://schemas.microsoft.com/office/drawing/2014/main" id="{014FCA79-D7DA-0699-5B18-E9D69668EF73}"/>
                </a:ext>
              </a:extLst>
            </p:cNvPr>
            <p:cNvGrpSpPr/>
            <p:nvPr/>
          </p:nvGrpSpPr>
          <p:grpSpPr>
            <a:xfrm>
              <a:off x="5967760" y="16397689"/>
              <a:ext cx="728368" cy="282570"/>
              <a:chOff x="840926" y="1227018"/>
              <a:chExt cx="2067992" cy="802275"/>
            </a:xfrm>
          </p:grpSpPr>
          <p:sp>
            <p:nvSpPr>
              <p:cNvPr id="153" name="Oval 571">
                <a:extLst>
                  <a:ext uri="{FF2B5EF4-FFF2-40B4-BE49-F238E27FC236}">
                    <a16:creationId xmlns:a16="http://schemas.microsoft.com/office/drawing/2014/main" id="{8384C3B1-A350-1943-18E1-087A4F605B68}"/>
                  </a:ext>
                </a:extLst>
              </p:cNvPr>
              <p:cNvSpPr/>
              <p:nvPr/>
            </p:nvSpPr>
            <p:spPr>
              <a:xfrm>
                <a:off x="840926" y="1227018"/>
                <a:ext cx="2067992" cy="592057"/>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4" name="Oval 572">
                <a:extLst>
                  <a:ext uri="{FF2B5EF4-FFF2-40B4-BE49-F238E27FC236}">
                    <a16:creationId xmlns:a16="http://schemas.microsoft.com/office/drawing/2014/main" id="{D62A5682-EC96-389C-4F4D-C3EAADB1D8D4}"/>
                  </a:ext>
                </a:extLst>
              </p:cNvPr>
              <p:cNvSpPr/>
              <p:nvPr/>
            </p:nvSpPr>
            <p:spPr>
              <a:xfrm>
                <a:off x="840926" y="1437236"/>
                <a:ext cx="2067992" cy="592057"/>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55" name="Straight Connector 573">
                <a:extLst>
                  <a:ext uri="{FF2B5EF4-FFF2-40B4-BE49-F238E27FC236}">
                    <a16:creationId xmlns:a16="http://schemas.microsoft.com/office/drawing/2014/main" id="{77BBDF7D-3A4C-3868-690E-57E6B2DE8066}"/>
                  </a:ext>
                </a:extLst>
              </p:cNvPr>
              <p:cNvCxnSpPr/>
              <p:nvPr/>
            </p:nvCxnSpPr>
            <p:spPr>
              <a:xfrm rot="10800000" flipV="1">
                <a:off x="840926" y="1523047"/>
                <a:ext cx="1588" cy="210218"/>
              </a:xfrm>
              <a:prstGeom prst="line">
                <a:avLst/>
              </a:prstGeom>
              <a:ln w="9525"/>
            </p:spPr>
            <p:style>
              <a:lnRef idx="2">
                <a:schemeClr val="accent1"/>
              </a:lnRef>
              <a:fillRef idx="0">
                <a:schemeClr val="accent1"/>
              </a:fillRef>
              <a:effectRef idx="1">
                <a:schemeClr val="accent1"/>
              </a:effectRef>
              <a:fontRef idx="minor">
                <a:schemeClr val="tx1"/>
              </a:fontRef>
            </p:style>
          </p:cxnSp>
          <p:cxnSp>
            <p:nvCxnSpPr>
              <p:cNvPr id="156" name="Straight Connector 574">
                <a:extLst>
                  <a:ext uri="{FF2B5EF4-FFF2-40B4-BE49-F238E27FC236}">
                    <a16:creationId xmlns:a16="http://schemas.microsoft.com/office/drawing/2014/main" id="{B276CBEF-18DD-82F3-519B-C893BE0FDD28}"/>
                  </a:ext>
                </a:extLst>
              </p:cNvPr>
              <p:cNvCxnSpPr/>
              <p:nvPr/>
            </p:nvCxnSpPr>
            <p:spPr>
              <a:xfrm rot="10800000" flipV="1">
                <a:off x="2907330" y="1523047"/>
                <a:ext cx="1588" cy="210218"/>
              </a:xfrm>
              <a:prstGeom prst="line">
                <a:avLst/>
              </a:prstGeom>
              <a:ln w="9525"/>
            </p:spPr>
            <p:style>
              <a:lnRef idx="2">
                <a:schemeClr val="accent1"/>
              </a:lnRef>
              <a:fillRef idx="0">
                <a:schemeClr val="accent1"/>
              </a:fillRef>
              <a:effectRef idx="1">
                <a:schemeClr val="accent1"/>
              </a:effectRef>
              <a:fontRef idx="minor">
                <a:schemeClr val="tx1"/>
              </a:fontRef>
            </p:style>
          </p:cxnSp>
        </p:grpSp>
        <p:cxnSp>
          <p:nvCxnSpPr>
            <p:cNvPr id="52" name="Straight Arrow Connector 578">
              <a:extLst>
                <a:ext uri="{FF2B5EF4-FFF2-40B4-BE49-F238E27FC236}">
                  <a16:creationId xmlns:a16="http://schemas.microsoft.com/office/drawing/2014/main" id="{3372C5AC-2EAE-DA35-EBB3-9A4B0AD41E0C}"/>
                </a:ext>
              </a:extLst>
            </p:cNvPr>
            <p:cNvCxnSpPr/>
            <p:nvPr/>
          </p:nvCxnSpPr>
          <p:spPr>
            <a:xfrm>
              <a:off x="6769821" y="16553328"/>
              <a:ext cx="570214" cy="0"/>
            </a:xfrm>
            <a:prstGeom prst="straightConnector1">
              <a:avLst/>
            </a:prstGeom>
            <a:ln w="12700">
              <a:solidFill>
                <a:schemeClr val="tx1"/>
              </a:solidFill>
              <a:prstDash val="sysDot"/>
              <a:tailEnd type="arrow"/>
            </a:ln>
            <a:effectLst/>
          </p:spPr>
          <p:style>
            <a:lnRef idx="2">
              <a:schemeClr val="accent1"/>
            </a:lnRef>
            <a:fillRef idx="0">
              <a:schemeClr val="accent1"/>
            </a:fillRef>
            <a:effectRef idx="1">
              <a:schemeClr val="accent1"/>
            </a:effectRef>
            <a:fontRef idx="minor">
              <a:schemeClr val="tx1"/>
            </a:fontRef>
          </p:style>
        </p:cxnSp>
        <p:sp>
          <p:nvSpPr>
            <p:cNvPr id="53" name="TextBox 92">
              <a:extLst>
                <a:ext uri="{FF2B5EF4-FFF2-40B4-BE49-F238E27FC236}">
                  <a16:creationId xmlns:a16="http://schemas.microsoft.com/office/drawing/2014/main" id="{A6E48282-E3FD-D0FD-573B-19EAA7A60FF4}"/>
                </a:ext>
              </a:extLst>
            </p:cNvPr>
            <p:cNvSpPr txBox="1"/>
            <p:nvPr/>
          </p:nvSpPr>
          <p:spPr>
            <a:xfrm>
              <a:off x="6373370" y="16728924"/>
              <a:ext cx="1570949" cy="276999"/>
            </a:xfrm>
            <a:prstGeom prst="rect">
              <a:avLst/>
            </a:prstGeom>
            <a:noFill/>
          </p:spPr>
          <p:txBody>
            <a:bodyPr wrap="square" rtlCol="0">
              <a:spAutoFit/>
            </a:bodyPr>
            <a:lstStyle/>
            <a:p>
              <a:r>
                <a:rPr lang="en-US" sz="1200" b="1" dirty="0">
                  <a:latin typeface="Arial"/>
                  <a:cs typeface="Arial"/>
                </a:rPr>
                <a:t>&gt;Ps2</a:t>
              </a:r>
              <a:r>
                <a:rPr lang="en-US" sz="1200" dirty="0">
                  <a:latin typeface="Arial"/>
                  <a:cs typeface="Arial"/>
                </a:rPr>
                <a:t>: Expansion</a:t>
              </a:r>
            </a:p>
          </p:txBody>
        </p:sp>
        <p:pic>
          <p:nvPicPr>
            <p:cNvPr id="54" name="図 307" descr="072517-no555011-DOB070317-ColGFP+rp945+Tm0.25P3-DISP8-6well2-day14 2.5x-Image Export-05_s3.jpg">
              <a:extLst>
                <a:ext uri="{FF2B5EF4-FFF2-40B4-BE49-F238E27FC236}">
                  <a16:creationId xmlns:a16="http://schemas.microsoft.com/office/drawing/2014/main" id="{C82F68E4-C20A-4818-91DF-65F90DBBE026}"/>
                </a:ext>
              </a:extLst>
            </p:cNvPr>
            <p:cNvPicPr>
              <a:picLocks noChangeAspect="1"/>
            </p:cNvPicPr>
            <p:nvPr/>
          </p:nvPicPr>
          <p:blipFill>
            <a:blip r:embed="rId9" cstate="hqprint">
              <a:extLst>
                <a:ext uri="{28A0092B-C50C-407E-A947-70E740481C1C}">
                  <a14:useLocalDpi xmlns:a14="http://schemas.microsoft.com/office/drawing/2010/main"/>
                </a:ext>
              </a:extLst>
            </a:blip>
            <a:stretch>
              <a:fillRect/>
            </a:stretch>
          </p:blipFill>
          <p:spPr>
            <a:xfrm>
              <a:off x="1441902" y="17655868"/>
              <a:ext cx="1925064" cy="1960550"/>
            </a:xfrm>
            <a:prstGeom prst="rect">
              <a:avLst/>
            </a:prstGeom>
          </p:spPr>
        </p:pic>
        <p:sp>
          <p:nvSpPr>
            <p:cNvPr id="55" name="TextBox 585">
              <a:extLst>
                <a:ext uri="{FF2B5EF4-FFF2-40B4-BE49-F238E27FC236}">
                  <a16:creationId xmlns:a16="http://schemas.microsoft.com/office/drawing/2014/main" id="{9F1BA556-C163-9E04-35D1-0C5F6BE6F6D5}"/>
                </a:ext>
              </a:extLst>
            </p:cNvPr>
            <p:cNvSpPr txBox="1"/>
            <p:nvPr/>
          </p:nvSpPr>
          <p:spPr>
            <a:xfrm>
              <a:off x="1422694" y="17637266"/>
              <a:ext cx="1386075" cy="346605"/>
            </a:xfrm>
            <a:prstGeom prst="rect">
              <a:avLst/>
            </a:prstGeom>
            <a:noFill/>
          </p:spPr>
          <p:txBody>
            <a:bodyPr wrap="square" rtlCol="0">
              <a:spAutoFit/>
            </a:bodyPr>
            <a:lstStyle/>
            <a:p>
              <a:r>
                <a:rPr lang="en-US" sz="1400" b="1" i="1" dirty="0">
                  <a:solidFill>
                    <a:srgbClr val="00FDFF"/>
                  </a:solidFill>
                  <a:latin typeface="Arial" charset="0"/>
                  <a:ea typeface="Arial" charset="0"/>
                  <a:cs typeface="Arial" charset="0"/>
                </a:rPr>
                <a:t>Passage-0</a:t>
              </a:r>
              <a:endParaRPr lang="en-US" sz="1400" b="1" dirty="0">
                <a:solidFill>
                  <a:srgbClr val="00FDFF"/>
                </a:solidFill>
                <a:latin typeface="Arial" charset="0"/>
                <a:ea typeface="Arial" charset="0"/>
                <a:cs typeface="Arial" charset="0"/>
              </a:endParaRPr>
            </a:p>
          </p:txBody>
        </p:sp>
        <p:pic>
          <p:nvPicPr>
            <p:cNvPr id="56" name="図 313" descr="073017-no555011-DOB070317-ColGFP+rp945+Tm0.25P3-DISP8-Pass1-12well-day5 2.5x-Image Export-06_s12.jpg">
              <a:extLst>
                <a:ext uri="{FF2B5EF4-FFF2-40B4-BE49-F238E27FC236}">
                  <a16:creationId xmlns:a16="http://schemas.microsoft.com/office/drawing/2014/main" id="{86F42DAB-0A25-3E36-46F4-A30CEEC2D0EF}"/>
                </a:ext>
              </a:extLst>
            </p:cNvPr>
            <p:cNvPicPr>
              <a:picLocks noChangeAspect="1"/>
            </p:cNvPicPr>
            <p:nvPr/>
          </p:nvPicPr>
          <p:blipFill>
            <a:blip r:embed="rId10" cstate="hqprint">
              <a:extLst>
                <a:ext uri="{28A0092B-C50C-407E-A947-70E740481C1C}">
                  <a14:useLocalDpi xmlns:a14="http://schemas.microsoft.com/office/drawing/2010/main"/>
                </a:ext>
              </a:extLst>
            </a:blip>
            <a:stretch>
              <a:fillRect/>
            </a:stretch>
          </p:blipFill>
          <p:spPr>
            <a:xfrm>
              <a:off x="3388507" y="17655868"/>
              <a:ext cx="1841326" cy="1960550"/>
            </a:xfrm>
            <a:prstGeom prst="rect">
              <a:avLst/>
            </a:prstGeom>
          </p:spPr>
        </p:pic>
        <p:cxnSp>
          <p:nvCxnSpPr>
            <p:cNvPr id="57" name="直線コネクタ 314">
              <a:extLst>
                <a:ext uri="{FF2B5EF4-FFF2-40B4-BE49-F238E27FC236}">
                  <a16:creationId xmlns:a16="http://schemas.microsoft.com/office/drawing/2014/main" id="{0DF2FCC5-DD8E-3DEF-C4E4-A110A3B711F1}"/>
                </a:ext>
              </a:extLst>
            </p:cNvPr>
            <p:cNvCxnSpPr/>
            <p:nvPr/>
          </p:nvCxnSpPr>
          <p:spPr>
            <a:xfrm>
              <a:off x="4734550" y="19515671"/>
              <a:ext cx="409105" cy="0"/>
            </a:xfrm>
            <a:prstGeom prst="line">
              <a:avLst/>
            </a:prstGeom>
            <a:ln w="50800" cmpd="sng">
              <a:solidFill>
                <a:srgbClr val="FFFFFF"/>
              </a:solidFill>
            </a:ln>
          </p:spPr>
          <p:style>
            <a:lnRef idx="2">
              <a:schemeClr val="accent1"/>
            </a:lnRef>
            <a:fillRef idx="0">
              <a:schemeClr val="accent1"/>
            </a:fillRef>
            <a:effectRef idx="1">
              <a:schemeClr val="accent1"/>
            </a:effectRef>
            <a:fontRef idx="minor">
              <a:schemeClr val="tx1"/>
            </a:fontRef>
          </p:style>
        </p:cxnSp>
        <p:sp>
          <p:nvSpPr>
            <p:cNvPr id="58" name="TextBox 586">
              <a:extLst>
                <a:ext uri="{FF2B5EF4-FFF2-40B4-BE49-F238E27FC236}">
                  <a16:creationId xmlns:a16="http://schemas.microsoft.com/office/drawing/2014/main" id="{872B7FF5-878D-5262-9624-13302CB4BED4}"/>
                </a:ext>
              </a:extLst>
            </p:cNvPr>
            <p:cNvSpPr txBox="1"/>
            <p:nvPr/>
          </p:nvSpPr>
          <p:spPr>
            <a:xfrm>
              <a:off x="3364038" y="17637266"/>
              <a:ext cx="1386075" cy="346605"/>
            </a:xfrm>
            <a:prstGeom prst="rect">
              <a:avLst/>
            </a:prstGeom>
            <a:noFill/>
          </p:spPr>
          <p:txBody>
            <a:bodyPr wrap="square" rtlCol="0">
              <a:spAutoFit/>
            </a:bodyPr>
            <a:lstStyle/>
            <a:p>
              <a:r>
                <a:rPr lang="en-US" sz="1400" b="1" i="1" dirty="0">
                  <a:solidFill>
                    <a:srgbClr val="00FDFF"/>
                  </a:solidFill>
                  <a:latin typeface="Arial" charset="0"/>
                  <a:ea typeface="Arial" charset="0"/>
                  <a:cs typeface="Arial" charset="0"/>
                </a:rPr>
                <a:t>Passage-1</a:t>
              </a:r>
              <a:endParaRPr lang="en-US" sz="1400" b="1" dirty="0">
                <a:solidFill>
                  <a:srgbClr val="00FDFF"/>
                </a:solidFill>
                <a:latin typeface="Arial" charset="0"/>
                <a:ea typeface="Arial" charset="0"/>
                <a:cs typeface="Arial" charset="0"/>
              </a:endParaRPr>
            </a:p>
          </p:txBody>
        </p:sp>
        <p:cxnSp>
          <p:nvCxnSpPr>
            <p:cNvPr id="59" name="直線コネクタ 316">
              <a:extLst>
                <a:ext uri="{FF2B5EF4-FFF2-40B4-BE49-F238E27FC236}">
                  <a16:creationId xmlns:a16="http://schemas.microsoft.com/office/drawing/2014/main" id="{DD2CD4FD-1032-6517-62D4-324D6902E760}"/>
                </a:ext>
              </a:extLst>
            </p:cNvPr>
            <p:cNvCxnSpPr/>
            <p:nvPr/>
          </p:nvCxnSpPr>
          <p:spPr>
            <a:xfrm>
              <a:off x="6627038" y="19509649"/>
              <a:ext cx="409105" cy="0"/>
            </a:xfrm>
            <a:prstGeom prst="line">
              <a:avLst/>
            </a:prstGeom>
            <a:ln w="50800" cmpd="sng">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60" name="Straight Connector 347">
              <a:extLst>
                <a:ext uri="{FF2B5EF4-FFF2-40B4-BE49-F238E27FC236}">
                  <a16:creationId xmlns:a16="http://schemas.microsoft.com/office/drawing/2014/main" id="{9F88E674-E3AC-C2F4-3EF3-69EB2F66B131}"/>
                </a:ext>
              </a:extLst>
            </p:cNvPr>
            <p:cNvCxnSpPr/>
            <p:nvPr/>
          </p:nvCxnSpPr>
          <p:spPr>
            <a:xfrm>
              <a:off x="7103197" y="18603673"/>
              <a:ext cx="383223" cy="0"/>
            </a:xfrm>
            <a:prstGeom prst="line">
              <a:avLst/>
            </a:prstGeom>
            <a:ln>
              <a:solidFill>
                <a:schemeClr val="tx1"/>
              </a:solidFill>
              <a:prstDash val="sysDash"/>
              <a:tailEnd type="triangle" w="lg" len="lg"/>
            </a:ln>
          </p:spPr>
          <p:style>
            <a:lnRef idx="2">
              <a:schemeClr val="accent1"/>
            </a:lnRef>
            <a:fillRef idx="0">
              <a:schemeClr val="accent1"/>
            </a:fillRef>
            <a:effectRef idx="1">
              <a:schemeClr val="accent1"/>
            </a:effectRef>
            <a:fontRef idx="minor">
              <a:schemeClr val="tx1"/>
            </a:fontRef>
          </p:style>
        </p:cxnSp>
        <p:pic>
          <p:nvPicPr>
            <p:cNvPr id="61" name="図 304" descr="072517-no555011-DOB070317-ColGFP+rp945+Tm0.25P3-DISP8-6well-day14 2.5x-Image Export-01.jpg">
              <a:extLst>
                <a:ext uri="{FF2B5EF4-FFF2-40B4-BE49-F238E27FC236}">
                  <a16:creationId xmlns:a16="http://schemas.microsoft.com/office/drawing/2014/main" id="{3317BA90-EB1C-43E2-74EB-8ED4341829F5}"/>
                </a:ext>
              </a:extLst>
            </p:cNvPr>
            <p:cNvPicPr>
              <a:picLocks noChangeAspect="1"/>
            </p:cNvPicPr>
            <p:nvPr/>
          </p:nvPicPr>
          <p:blipFill rotWithShape="1">
            <a:blip r:embed="rId11" cstate="hqprint">
              <a:extLst>
                <a:ext uri="{28A0092B-C50C-407E-A947-70E740481C1C}">
                  <a14:useLocalDpi xmlns:a14="http://schemas.microsoft.com/office/drawing/2010/main"/>
                </a:ext>
              </a:extLst>
            </a:blip>
            <a:srcRect/>
            <a:stretch/>
          </p:blipFill>
          <p:spPr>
            <a:xfrm>
              <a:off x="1441901" y="18820051"/>
              <a:ext cx="773909" cy="796368"/>
            </a:xfrm>
            <a:prstGeom prst="rect">
              <a:avLst/>
            </a:prstGeom>
            <a:ln>
              <a:solidFill>
                <a:schemeClr val="bg1"/>
              </a:solidFill>
            </a:ln>
          </p:spPr>
        </p:pic>
        <p:cxnSp>
          <p:nvCxnSpPr>
            <p:cNvPr id="62" name="直線コネクタ 310">
              <a:extLst>
                <a:ext uri="{FF2B5EF4-FFF2-40B4-BE49-F238E27FC236}">
                  <a16:creationId xmlns:a16="http://schemas.microsoft.com/office/drawing/2014/main" id="{DF42CBB3-5C4B-DF2F-6526-659837E15F20}"/>
                </a:ext>
              </a:extLst>
            </p:cNvPr>
            <p:cNvCxnSpPr/>
            <p:nvPr/>
          </p:nvCxnSpPr>
          <p:spPr>
            <a:xfrm>
              <a:off x="2022000" y="19525494"/>
              <a:ext cx="141071" cy="0"/>
            </a:xfrm>
            <a:prstGeom prst="line">
              <a:avLst/>
            </a:prstGeom>
            <a:ln w="50800" cmpd="sng">
              <a:solidFill>
                <a:schemeClr val="bg1"/>
              </a:solidFill>
            </a:ln>
          </p:spPr>
          <p:style>
            <a:lnRef idx="2">
              <a:schemeClr val="accent1"/>
            </a:lnRef>
            <a:fillRef idx="0">
              <a:schemeClr val="accent1"/>
            </a:fillRef>
            <a:effectRef idx="1">
              <a:schemeClr val="accent1"/>
            </a:effectRef>
            <a:fontRef idx="minor">
              <a:schemeClr val="tx1"/>
            </a:fontRef>
          </p:style>
        </p:cxnSp>
        <p:grpSp>
          <p:nvGrpSpPr>
            <p:cNvPr id="63" name="図形グループ 184">
              <a:extLst>
                <a:ext uri="{FF2B5EF4-FFF2-40B4-BE49-F238E27FC236}">
                  <a16:creationId xmlns:a16="http://schemas.microsoft.com/office/drawing/2014/main" id="{4CCB8709-9798-08C3-7509-7C392ADB2BE6}"/>
                </a:ext>
              </a:extLst>
            </p:cNvPr>
            <p:cNvGrpSpPr/>
            <p:nvPr/>
          </p:nvGrpSpPr>
          <p:grpSpPr>
            <a:xfrm>
              <a:off x="1533515" y="15656228"/>
              <a:ext cx="2033945" cy="1747205"/>
              <a:chOff x="1466898" y="2089502"/>
              <a:chExt cx="2636748" cy="2265026"/>
            </a:xfrm>
          </p:grpSpPr>
          <p:cxnSp>
            <p:nvCxnSpPr>
              <p:cNvPr id="121" name="Straight Arrow Connector 543">
                <a:extLst>
                  <a:ext uri="{FF2B5EF4-FFF2-40B4-BE49-F238E27FC236}">
                    <a16:creationId xmlns:a16="http://schemas.microsoft.com/office/drawing/2014/main" id="{5BF076C6-26D9-E41D-CCB2-58C3A037CD43}"/>
                  </a:ext>
                </a:extLst>
              </p:cNvPr>
              <p:cNvCxnSpPr/>
              <p:nvPr/>
            </p:nvCxnSpPr>
            <p:spPr>
              <a:xfrm>
                <a:off x="3265576" y="2354634"/>
                <a:ext cx="263728" cy="0"/>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22" name="Straight Arrow Connector 544">
                <a:extLst>
                  <a:ext uri="{FF2B5EF4-FFF2-40B4-BE49-F238E27FC236}">
                    <a16:creationId xmlns:a16="http://schemas.microsoft.com/office/drawing/2014/main" id="{ABFB7D5C-5769-89EA-CAAF-97FB8BDC0F16}"/>
                  </a:ext>
                </a:extLst>
              </p:cNvPr>
              <p:cNvCxnSpPr/>
              <p:nvPr/>
            </p:nvCxnSpPr>
            <p:spPr>
              <a:xfrm flipH="1">
                <a:off x="3043744" y="3229434"/>
                <a:ext cx="485560" cy="274108"/>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grpSp>
            <p:nvGrpSpPr>
              <p:cNvPr id="123" name="Group 35">
                <a:extLst>
                  <a:ext uri="{FF2B5EF4-FFF2-40B4-BE49-F238E27FC236}">
                    <a16:creationId xmlns:a16="http://schemas.microsoft.com/office/drawing/2014/main" id="{06B63EDA-52E2-FDC0-B0D8-EE6337130153}"/>
                  </a:ext>
                </a:extLst>
              </p:cNvPr>
              <p:cNvGrpSpPr>
                <a:grpSpLocks noChangeAspect="1"/>
              </p:cNvGrpSpPr>
              <p:nvPr/>
            </p:nvGrpSpPr>
            <p:grpSpPr>
              <a:xfrm>
                <a:off x="3610551" y="2869798"/>
                <a:ext cx="432015" cy="421200"/>
                <a:chOff x="2146230" y="1285770"/>
                <a:chExt cx="595192" cy="580294"/>
              </a:xfrm>
            </p:grpSpPr>
            <p:sp>
              <p:nvSpPr>
                <p:cNvPr id="146" name="Oval 564">
                  <a:extLst>
                    <a:ext uri="{FF2B5EF4-FFF2-40B4-BE49-F238E27FC236}">
                      <a16:creationId xmlns:a16="http://schemas.microsoft.com/office/drawing/2014/main" id="{78F8B4D1-7FBF-31E4-EBF5-184AAC008FA7}"/>
                    </a:ext>
                  </a:extLst>
                </p:cNvPr>
                <p:cNvSpPr/>
                <p:nvPr/>
              </p:nvSpPr>
              <p:spPr>
                <a:xfrm>
                  <a:off x="2146230" y="1414969"/>
                  <a:ext cx="169497" cy="169497"/>
                </a:xfrm>
                <a:prstGeom prst="ellipse">
                  <a:avLst/>
                </a:prstGeom>
                <a:gradFill>
                  <a:gsLst>
                    <a:gs pos="0">
                      <a:schemeClr val="bg1"/>
                    </a:gs>
                    <a:gs pos="100000">
                      <a:schemeClr val="tx2">
                        <a:lumMod val="60000"/>
                        <a:lumOff val="40000"/>
                      </a:schemeClr>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7" name="Oval 565">
                  <a:extLst>
                    <a:ext uri="{FF2B5EF4-FFF2-40B4-BE49-F238E27FC236}">
                      <a16:creationId xmlns:a16="http://schemas.microsoft.com/office/drawing/2014/main" id="{6B5638DF-7D20-BA5C-C0A4-00FD79AEAAA8}"/>
                    </a:ext>
                  </a:extLst>
                </p:cNvPr>
                <p:cNvSpPr/>
                <p:nvPr/>
              </p:nvSpPr>
              <p:spPr>
                <a:xfrm>
                  <a:off x="2309377" y="1285770"/>
                  <a:ext cx="169497" cy="169497"/>
                </a:xfrm>
                <a:prstGeom prst="ellipse">
                  <a:avLst/>
                </a:prstGeom>
                <a:gradFill>
                  <a:gsLst>
                    <a:gs pos="0">
                      <a:schemeClr val="bg1"/>
                    </a:gs>
                    <a:gs pos="100000">
                      <a:schemeClr val="tx2">
                        <a:lumMod val="60000"/>
                        <a:lumOff val="40000"/>
                      </a:schemeClr>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8" name="Oval 566">
                  <a:extLst>
                    <a:ext uri="{FF2B5EF4-FFF2-40B4-BE49-F238E27FC236}">
                      <a16:creationId xmlns:a16="http://schemas.microsoft.com/office/drawing/2014/main" id="{FEF7A5AA-48A6-A40E-1E9A-9CFD095DC271}"/>
                    </a:ext>
                  </a:extLst>
                </p:cNvPr>
                <p:cNvSpPr/>
                <p:nvPr/>
              </p:nvSpPr>
              <p:spPr>
                <a:xfrm>
                  <a:off x="2353827" y="1493367"/>
                  <a:ext cx="169497" cy="169497"/>
                </a:xfrm>
                <a:prstGeom prst="ellipse">
                  <a:avLst/>
                </a:prstGeom>
                <a:gradFill>
                  <a:gsLst>
                    <a:gs pos="0">
                      <a:schemeClr val="bg1"/>
                    </a:gs>
                    <a:gs pos="100000">
                      <a:schemeClr val="tx2">
                        <a:lumMod val="60000"/>
                        <a:lumOff val="40000"/>
                      </a:schemeClr>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9" name="Oval 567">
                  <a:extLst>
                    <a:ext uri="{FF2B5EF4-FFF2-40B4-BE49-F238E27FC236}">
                      <a16:creationId xmlns:a16="http://schemas.microsoft.com/office/drawing/2014/main" id="{230CF425-5C2B-F4D1-DAC1-4DA69E83FF3E}"/>
                    </a:ext>
                  </a:extLst>
                </p:cNvPr>
                <p:cNvSpPr/>
                <p:nvPr/>
              </p:nvSpPr>
              <p:spPr>
                <a:xfrm>
                  <a:off x="2516974" y="1364169"/>
                  <a:ext cx="169497" cy="169497"/>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0" name="Oval 568">
                  <a:extLst>
                    <a:ext uri="{FF2B5EF4-FFF2-40B4-BE49-F238E27FC236}">
                      <a16:creationId xmlns:a16="http://schemas.microsoft.com/office/drawing/2014/main" id="{39CB3513-6074-58CE-EAA6-12412417E339}"/>
                    </a:ext>
                  </a:extLst>
                </p:cNvPr>
                <p:cNvSpPr/>
                <p:nvPr/>
              </p:nvSpPr>
              <p:spPr>
                <a:xfrm>
                  <a:off x="2173828" y="1639417"/>
                  <a:ext cx="169497" cy="169497"/>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1" name="Oval 569">
                  <a:extLst>
                    <a:ext uri="{FF2B5EF4-FFF2-40B4-BE49-F238E27FC236}">
                      <a16:creationId xmlns:a16="http://schemas.microsoft.com/office/drawing/2014/main" id="{6365088C-6CE0-1D3B-0F86-07B843F2DF5F}"/>
                    </a:ext>
                  </a:extLst>
                </p:cNvPr>
                <p:cNvSpPr/>
                <p:nvPr/>
              </p:nvSpPr>
              <p:spPr>
                <a:xfrm>
                  <a:off x="2398277" y="1696567"/>
                  <a:ext cx="169497" cy="169497"/>
                </a:xfrm>
                <a:prstGeom prst="ellipse">
                  <a:avLst/>
                </a:prstGeom>
                <a:gradFill>
                  <a:gsLst>
                    <a:gs pos="0">
                      <a:schemeClr val="bg1"/>
                    </a:gs>
                    <a:gs pos="100000">
                      <a:schemeClr val="tx2">
                        <a:lumMod val="60000"/>
                        <a:lumOff val="40000"/>
                      </a:schemeClr>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2" name="Oval 570">
                  <a:extLst>
                    <a:ext uri="{FF2B5EF4-FFF2-40B4-BE49-F238E27FC236}">
                      <a16:creationId xmlns:a16="http://schemas.microsoft.com/office/drawing/2014/main" id="{145818D6-984A-AB0B-1DEF-E2F56F000711}"/>
                    </a:ext>
                  </a:extLst>
                </p:cNvPr>
                <p:cNvSpPr/>
                <p:nvPr/>
              </p:nvSpPr>
              <p:spPr>
                <a:xfrm>
                  <a:off x="2571925" y="1568592"/>
                  <a:ext cx="169497" cy="169497"/>
                </a:xfrm>
                <a:prstGeom prst="ellipse">
                  <a:avLst/>
                </a:prstGeom>
                <a:gradFill>
                  <a:gsLst>
                    <a:gs pos="0">
                      <a:schemeClr val="bg1"/>
                    </a:gs>
                    <a:gs pos="100000">
                      <a:schemeClr val="tx2">
                        <a:lumMod val="60000"/>
                        <a:lumOff val="40000"/>
                      </a:schemeClr>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24" name="Group 37">
                <a:extLst>
                  <a:ext uri="{FF2B5EF4-FFF2-40B4-BE49-F238E27FC236}">
                    <a16:creationId xmlns:a16="http://schemas.microsoft.com/office/drawing/2014/main" id="{7BE7A44E-7269-45D0-57E0-BF718A9C9C69}"/>
                  </a:ext>
                </a:extLst>
              </p:cNvPr>
              <p:cNvGrpSpPr/>
              <p:nvPr/>
            </p:nvGrpSpPr>
            <p:grpSpPr>
              <a:xfrm>
                <a:off x="2282603" y="3614329"/>
                <a:ext cx="907776" cy="352171"/>
                <a:chOff x="840926" y="1227018"/>
                <a:chExt cx="2067992" cy="802275"/>
              </a:xfrm>
            </p:grpSpPr>
            <p:sp>
              <p:nvSpPr>
                <p:cNvPr id="142" name="Oval 560">
                  <a:extLst>
                    <a:ext uri="{FF2B5EF4-FFF2-40B4-BE49-F238E27FC236}">
                      <a16:creationId xmlns:a16="http://schemas.microsoft.com/office/drawing/2014/main" id="{6D88C1B1-9691-5FD0-992C-CD727C1D0FA6}"/>
                    </a:ext>
                  </a:extLst>
                </p:cNvPr>
                <p:cNvSpPr/>
                <p:nvPr/>
              </p:nvSpPr>
              <p:spPr>
                <a:xfrm>
                  <a:off x="840926" y="1227018"/>
                  <a:ext cx="2067992" cy="592057"/>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3" name="Oval 561">
                  <a:extLst>
                    <a:ext uri="{FF2B5EF4-FFF2-40B4-BE49-F238E27FC236}">
                      <a16:creationId xmlns:a16="http://schemas.microsoft.com/office/drawing/2014/main" id="{410602C6-7C58-B095-73C4-FEB86D89BAAA}"/>
                    </a:ext>
                  </a:extLst>
                </p:cNvPr>
                <p:cNvSpPr/>
                <p:nvPr/>
              </p:nvSpPr>
              <p:spPr>
                <a:xfrm>
                  <a:off x="840926" y="1437236"/>
                  <a:ext cx="2067992" cy="592057"/>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44" name="Straight Connector 562">
                  <a:extLst>
                    <a:ext uri="{FF2B5EF4-FFF2-40B4-BE49-F238E27FC236}">
                      <a16:creationId xmlns:a16="http://schemas.microsoft.com/office/drawing/2014/main" id="{A5B771AB-BE55-22FF-C585-D4A931869FAE}"/>
                    </a:ext>
                  </a:extLst>
                </p:cNvPr>
                <p:cNvCxnSpPr>
                  <a:stCxn id="142" idx="2"/>
                  <a:endCxn id="143" idx="2"/>
                </p:cNvCxnSpPr>
                <p:nvPr/>
              </p:nvCxnSpPr>
              <p:spPr>
                <a:xfrm rot="10800000" flipV="1">
                  <a:off x="840926" y="1523047"/>
                  <a:ext cx="1588" cy="210218"/>
                </a:xfrm>
                <a:prstGeom prst="line">
                  <a:avLst/>
                </a:prstGeom>
                <a:ln w="9525"/>
              </p:spPr>
              <p:style>
                <a:lnRef idx="2">
                  <a:schemeClr val="accent1"/>
                </a:lnRef>
                <a:fillRef idx="0">
                  <a:schemeClr val="accent1"/>
                </a:fillRef>
                <a:effectRef idx="1">
                  <a:schemeClr val="accent1"/>
                </a:effectRef>
                <a:fontRef idx="minor">
                  <a:schemeClr val="tx1"/>
                </a:fontRef>
              </p:style>
            </p:cxnSp>
            <p:cxnSp>
              <p:nvCxnSpPr>
                <p:cNvPr id="145" name="Straight Connector 563">
                  <a:extLst>
                    <a:ext uri="{FF2B5EF4-FFF2-40B4-BE49-F238E27FC236}">
                      <a16:creationId xmlns:a16="http://schemas.microsoft.com/office/drawing/2014/main" id="{F8E0B363-9251-94AA-D622-596B0881F832}"/>
                    </a:ext>
                  </a:extLst>
                </p:cNvPr>
                <p:cNvCxnSpPr/>
                <p:nvPr/>
              </p:nvCxnSpPr>
              <p:spPr>
                <a:xfrm rot="10800000" flipV="1">
                  <a:off x="2907330" y="1523047"/>
                  <a:ext cx="1588" cy="210218"/>
                </a:xfrm>
                <a:prstGeom prst="line">
                  <a:avLst/>
                </a:prstGeom>
                <a:ln w="9525"/>
              </p:spPr>
              <p:style>
                <a:lnRef idx="2">
                  <a:schemeClr val="accent1"/>
                </a:lnRef>
                <a:fillRef idx="0">
                  <a:schemeClr val="accent1"/>
                </a:fillRef>
                <a:effectRef idx="1">
                  <a:schemeClr val="accent1"/>
                </a:effectRef>
                <a:fontRef idx="minor">
                  <a:schemeClr val="tx1"/>
                </a:fontRef>
              </p:style>
            </p:cxnSp>
          </p:grpSp>
          <p:cxnSp>
            <p:nvCxnSpPr>
              <p:cNvPr id="125" name="Straight Arrow Connector 548">
                <a:extLst>
                  <a:ext uri="{FF2B5EF4-FFF2-40B4-BE49-F238E27FC236}">
                    <a16:creationId xmlns:a16="http://schemas.microsoft.com/office/drawing/2014/main" id="{327648B3-10B8-E938-5323-15A8EBDC43BE}"/>
                  </a:ext>
                </a:extLst>
              </p:cNvPr>
              <p:cNvCxnSpPr/>
              <p:nvPr/>
            </p:nvCxnSpPr>
            <p:spPr>
              <a:xfrm>
                <a:off x="3821361" y="2538060"/>
                <a:ext cx="1" cy="316800"/>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
            <p:nvSpPr>
              <p:cNvPr id="126" name="TextBox 92">
                <a:extLst>
                  <a:ext uri="{FF2B5EF4-FFF2-40B4-BE49-F238E27FC236}">
                    <a16:creationId xmlns:a16="http://schemas.microsoft.com/office/drawing/2014/main" id="{FF48ED3C-D847-0F71-3128-3EBA9E217316}"/>
                  </a:ext>
                </a:extLst>
              </p:cNvPr>
              <p:cNvSpPr txBox="1"/>
              <p:nvPr/>
            </p:nvSpPr>
            <p:spPr>
              <a:xfrm>
                <a:off x="1572780" y="3950132"/>
                <a:ext cx="2121513" cy="404396"/>
              </a:xfrm>
              <a:prstGeom prst="rect">
                <a:avLst/>
              </a:prstGeom>
              <a:noFill/>
            </p:spPr>
            <p:txBody>
              <a:bodyPr wrap="square" rtlCol="0">
                <a:spAutoFit/>
              </a:bodyPr>
              <a:lstStyle/>
              <a:p>
                <a:pPr algn="ctr"/>
                <a:r>
                  <a:rPr lang="en-US" sz="1200" dirty="0">
                    <a:latin typeface="Arial"/>
                    <a:cs typeface="Arial"/>
                  </a:rPr>
                  <a:t>~30,000 cells/cm</a:t>
                </a:r>
                <a:r>
                  <a:rPr lang="en-US" sz="1200" baseline="30000" dirty="0">
                    <a:latin typeface="Arial"/>
                    <a:cs typeface="Arial"/>
                  </a:rPr>
                  <a:t>2</a:t>
                </a:r>
              </a:p>
            </p:txBody>
          </p:sp>
          <p:cxnSp>
            <p:nvCxnSpPr>
              <p:cNvPr id="127" name="Straight Arrow Connector 87">
                <a:extLst>
                  <a:ext uri="{FF2B5EF4-FFF2-40B4-BE49-F238E27FC236}">
                    <a16:creationId xmlns:a16="http://schemas.microsoft.com/office/drawing/2014/main" id="{5AB9B278-0F9A-4871-1EF2-B516DBE0C6C3}"/>
                  </a:ext>
                </a:extLst>
              </p:cNvPr>
              <p:cNvCxnSpPr/>
              <p:nvPr/>
            </p:nvCxnSpPr>
            <p:spPr>
              <a:xfrm>
                <a:off x="3255198" y="3785194"/>
                <a:ext cx="848448" cy="0"/>
              </a:xfrm>
              <a:prstGeom prst="straightConnector1">
                <a:avLst/>
              </a:prstGeom>
              <a:ln>
                <a:solidFill>
                  <a:schemeClr val="tx1"/>
                </a:solidFill>
                <a:tailEnd type="triangle" w="lg" len="lg"/>
              </a:ln>
            </p:spPr>
            <p:style>
              <a:lnRef idx="2">
                <a:schemeClr val="accent1"/>
              </a:lnRef>
              <a:fillRef idx="0">
                <a:schemeClr val="accent1"/>
              </a:fillRef>
              <a:effectRef idx="1">
                <a:schemeClr val="accent1"/>
              </a:effectRef>
              <a:fontRef idx="minor">
                <a:schemeClr val="tx1"/>
              </a:fontRef>
            </p:style>
          </p:cxnSp>
          <p:sp>
            <p:nvSpPr>
              <p:cNvPr id="128" name="TextBox 90">
                <a:extLst>
                  <a:ext uri="{FF2B5EF4-FFF2-40B4-BE49-F238E27FC236}">
                    <a16:creationId xmlns:a16="http://schemas.microsoft.com/office/drawing/2014/main" id="{248428FD-8668-9220-8784-61EB2A30BC4D}"/>
                  </a:ext>
                </a:extLst>
              </p:cNvPr>
              <p:cNvSpPr txBox="1"/>
              <p:nvPr/>
            </p:nvSpPr>
            <p:spPr>
              <a:xfrm>
                <a:off x="3182196" y="3438503"/>
                <a:ext cx="895209" cy="404396"/>
              </a:xfrm>
              <a:prstGeom prst="rect">
                <a:avLst/>
              </a:prstGeom>
              <a:noFill/>
            </p:spPr>
            <p:txBody>
              <a:bodyPr wrap="square" rtlCol="0">
                <a:spAutoFit/>
              </a:bodyPr>
              <a:lstStyle/>
              <a:p>
                <a:pPr algn="ctr"/>
                <a:r>
                  <a:rPr lang="en-US" sz="1200" dirty="0">
                    <a:latin typeface="Arial"/>
                    <a:cs typeface="Arial"/>
                  </a:rPr>
                  <a:t>14d</a:t>
                </a:r>
              </a:p>
            </p:txBody>
          </p:sp>
          <p:grpSp>
            <p:nvGrpSpPr>
              <p:cNvPr id="129" name="図形グループ 229">
                <a:extLst>
                  <a:ext uri="{FF2B5EF4-FFF2-40B4-BE49-F238E27FC236}">
                    <a16:creationId xmlns:a16="http://schemas.microsoft.com/office/drawing/2014/main" id="{C6A71F3A-AE37-56C7-FA93-A325B3DF5024}"/>
                  </a:ext>
                </a:extLst>
              </p:cNvPr>
              <p:cNvGrpSpPr>
                <a:grpSpLocks noChangeAspect="1"/>
              </p:cNvGrpSpPr>
              <p:nvPr/>
            </p:nvGrpSpPr>
            <p:grpSpPr>
              <a:xfrm>
                <a:off x="1466898" y="2178370"/>
                <a:ext cx="1750911" cy="833394"/>
                <a:chOff x="4300658" y="12301188"/>
                <a:chExt cx="2230777" cy="1061800"/>
              </a:xfrm>
            </p:grpSpPr>
            <p:sp>
              <p:nvSpPr>
                <p:cNvPr id="133" name="Rectangle 541">
                  <a:extLst>
                    <a:ext uri="{FF2B5EF4-FFF2-40B4-BE49-F238E27FC236}">
                      <a16:creationId xmlns:a16="http://schemas.microsoft.com/office/drawing/2014/main" id="{22181568-9EA2-DE9F-274B-3758EBBA79C2}"/>
                    </a:ext>
                  </a:extLst>
                </p:cNvPr>
                <p:cNvSpPr/>
                <p:nvPr/>
              </p:nvSpPr>
              <p:spPr>
                <a:xfrm>
                  <a:off x="4300658" y="12301188"/>
                  <a:ext cx="2230777" cy="1061800"/>
                </a:xfrm>
                <a:prstGeom prst="rect">
                  <a:avLst/>
                </a:prstGeom>
                <a:solidFill>
                  <a:schemeClr val="accent3">
                    <a:lumMod val="20000"/>
                    <a:lumOff val="80000"/>
                    <a:alpha val="50000"/>
                  </a:schemeClr>
                </a:solidFill>
                <a:ln>
                  <a:solidFill>
                    <a:srgbClr val="008000"/>
                  </a:solidFill>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dirty="0"/>
                </a:p>
              </p:txBody>
            </p:sp>
            <p:grpSp>
              <p:nvGrpSpPr>
                <p:cNvPr id="134" name="図形グループ 228">
                  <a:extLst>
                    <a:ext uri="{FF2B5EF4-FFF2-40B4-BE49-F238E27FC236}">
                      <a16:creationId xmlns:a16="http://schemas.microsoft.com/office/drawing/2014/main" id="{12067D74-743E-DC0D-A261-2B5B92C5F296}"/>
                    </a:ext>
                  </a:extLst>
                </p:cNvPr>
                <p:cNvGrpSpPr>
                  <a:grpSpLocks noChangeAspect="1"/>
                </p:cNvGrpSpPr>
                <p:nvPr/>
              </p:nvGrpSpPr>
              <p:grpSpPr>
                <a:xfrm>
                  <a:off x="4486228" y="12403470"/>
                  <a:ext cx="1973013" cy="856701"/>
                  <a:chOff x="3996739" y="12178793"/>
                  <a:chExt cx="4191205" cy="1819861"/>
                </a:xfrm>
              </p:grpSpPr>
              <p:sp>
                <p:nvSpPr>
                  <p:cNvPr id="135" name="Freeform 558">
                    <a:extLst>
                      <a:ext uri="{FF2B5EF4-FFF2-40B4-BE49-F238E27FC236}">
                        <a16:creationId xmlns:a16="http://schemas.microsoft.com/office/drawing/2014/main" id="{7C82C2B3-B82B-1FCB-15A8-D922350F12DD}"/>
                      </a:ext>
                    </a:extLst>
                  </p:cNvPr>
                  <p:cNvSpPr/>
                  <p:nvPr/>
                </p:nvSpPr>
                <p:spPr>
                  <a:xfrm>
                    <a:off x="3996739" y="12178793"/>
                    <a:ext cx="4191205" cy="1819861"/>
                  </a:xfrm>
                  <a:custGeom>
                    <a:avLst/>
                    <a:gdLst>
                      <a:gd name="connsiteX0" fmla="*/ 764117 w 996950"/>
                      <a:gd name="connsiteY0" fmla="*/ 3400425 h 3634317"/>
                      <a:gd name="connsiteX1" fmla="*/ 662517 w 996950"/>
                      <a:gd name="connsiteY1" fmla="*/ 3571875 h 3634317"/>
                      <a:gd name="connsiteX2" fmla="*/ 414867 w 996950"/>
                      <a:gd name="connsiteY2" fmla="*/ 3629025 h 3634317"/>
                      <a:gd name="connsiteX3" fmla="*/ 205317 w 996950"/>
                      <a:gd name="connsiteY3" fmla="*/ 3603625 h 3634317"/>
                      <a:gd name="connsiteX4" fmla="*/ 91017 w 996950"/>
                      <a:gd name="connsiteY4" fmla="*/ 3502025 h 3634317"/>
                      <a:gd name="connsiteX5" fmla="*/ 21167 w 996950"/>
                      <a:gd name="connsiteY5" fmla="*/ 3375025 h 3634317"/>
                      <a:gd name="connsiteX6" fmla="*/ 198967 w 996950"/>
                      <a:gd name="connsiteY6" fmla="*/ 2936875 h 3634317"/>
                      <a:gd name="connsiteX7" fmla="*/ 230717 w 996950"/>
                      <a:gd name="connsiteY7" fmla="*/ 2009775 h 3634317"/>
                      <a:gd name="connsiteX8" fmla="*/ 167217 w 996950"/>
                      <a:gd name="connsiteY8" fmla="*/ 1241425 h 3634317"/>
                      <a:gd name="connsiteX9" fmla="*/ 65617 w 996950"/>
                      <a:gd name="connsiteY9" fmla="*/ 771525 h 3634317"/>
                      <a:gd name="connsiteX10" fmla="*/ 27517 w 996950"/>
                      <a:gd name="connsiteY10" fmla="*/ 542925 h 3634317"/>
                      <a:gd name="connsiteX11" fmla="*/ 230717 w 996950"/>
                      <a:gd name="connsiteY11" fmla="*/ 225425 h 3634317"/>
                      <a:gd name="connsiteX12" fmla="*/ 554567 w 996950"/>
                      <a:gd name="connsiteY12" fmla="*/ 34925 h 3634317"/>
                      <a:gd name="connsiteX13" fmla="*/ 783167 w 996950"/>
                      <a:gd name="connsiteY13" fmla="*/ 28575 h 3634317"/>
                      <a:gd name="connsiteX14" fmla="*/ 948267 w 996950"/>
                      <a:gd name="connsiteY14" fmla="*/ 206375 h 3634317"/>
                      <a:gd name="connsiteX15" fmla="*/ 986367 w 996950"/>
                      <a:gd name="connsiteY15" fmla="*/ 492125 h 3634317"/>
                      <a:gd name="connsiteX16" fmla="*/ 884767 w 996950"/>
                      <a:gd name="connsiteY16" fmla="*/ 644525 h 3634317"/>
                      <a:gd name="connsiteX17" fmla="*/ 764117 w 996950"/>
                      <a:gd name="connsiteY17" fmla="*/ 1089025 h 3634317"/>
                      <a:gd name="connsiteX18" fmla="*/ 719667 w 996950"/>
                      <a:gd name="connsiteY18" fmla="*/ 1749425 h 3634317"/>
                      <a:gd name="connsiteX19" fmla="*/ 738717 w 996950"/>
                      <a:gd name="connsiteY19" fmla="*/ 2593975 h 3634317"/>
                      <a:gd name="connsiteX20" fmla="*/ 789517 w 996950"/>
                      <a:gd name="connsiteY20" fmla="*/ 2854325 h 3634317"/>
                      <a:gd name="connsiteX21" fmla="*/ 846667 w 996950"/>
                      <a:gd name="connsiteY21" fmla="*/ 3070225 h 3634317"/>
                      <a:gd name="connsiteX22" fmla="*/ 814917 w 996950"/>
                      <a:gd name="connsiteY22" fmla="*/ 3267075 h 3634317"/>
                      <a:gd name="connsiteX23" fmla="*/ 726017 w 996950"/>
                      <a:gd name="connsiteY23" fmla="*/ 3476625 h 3634317"/>
                      <a:gd name="connsiteX0" fmla="*/ 746380 w 1556393"/>
                      <a:gd name="connsiteY0" fmla="*/ 3391804 h 3621840"/>
                      <a:gd name="connsiteX1" fmla="*/ 644780 w 1556393"/>
                      <a:gd name="connsiteY1" fmla="*/ 3563254 h 3621840"/>
                      <a:gd name="connsiteX2" fmla="*/ 397130 w 1556393"/>
                      <a:gd name="connsiteY2" fmla="*/ 3620404 h 3621840"/>
                      <a:gd name="connsiteX3" fmla="*/ 187580 w 1556393"/>
                      <a:gd name="connsiteY3" fmla="*/ 3595004 h 3621840"/>
                      <a:gd name="connsiteX4" fmla="*/ 73280 w 1556393"/>
                      <a:gd name="connsiteY4" fmla="*/ 3493404 h 3621840"/>
                      <a:gd name="connsiteX5" fmla="*/ 3430 w 1556393"/>
                      <a:gd name="connsiteY5" fmla="*/ 3366404 h 3621840"/>
                      <a:gd name="connsiteX6" fmla="*/ 181230 w 1556393"/>
                      <a:gd name="connsiteY6" fmla="*/ 2928254 h 3621840"/>
                      <a:gd name="connsiteX7" fmla="*/ 212980 w 1556393"/>
                      <a:gd name="connsiteY7" fmla="*/ 2001154 h 3621840"/>
                      <a:gd name="connsiteX8" fmla="*/ 149480 w 1556393"/>
                      <a:gd name="connsiteY8" fmla="*/ 1232804 h 3621840"/>
                      <a:gd name="connsiteX9" fmla="*/ 47880 w 1556393"/>
                      <a:gd name="connsiteY9" fmla="*/ 762904 h 3621840"/>
                      <a:gd name="connsiteX10" fmla="*/ 9780 w 1556393"/>
                      <a:gd name="connsiteY10" fmla="*/ 534304 h 3621840"/>
                      <a:gd name="connsiteX11" fmla="*/ 212980 w 1556393"/>
                      <a:gd name="connsiteY11" fmla="*/ 216804 h 3621840"/>
                      <a:gd name="connsiteX12" fmla="*/ 536830 w 1556393"/>
                      <a:gd name="connsiteY12" fmla="*/ 26304 h 3621840"/>
                      <a:gd name="connsiteX13" fmla="*/ 765430 w 1556393"/>
                      <a:gd name="connsiteY13" fmla="*/ 19954 h 3621840"/>
                      <a:gd name="connsiteX14" fmla="*/ 930530 w 1556393"/>
                      <a:gd name="connsiteY14" fmla="*/ 197754 h 3621840"/>
                      <a:gd name="connsiteX15" fmla="*/ 1556228 w 1556393"/>
                      <a:gd name="connsiteY15" fmla="*/ 96229 h 3621840"/>
                      <a:gd name="connsiteX16" fmla="*/ 867030 w 1556393"/>
                      <a:gd name="connsiteY16" fmla="*/ 635904 h 3621840"/>
                      <a:gd name="connsiteX17" fmla="*/ 746380 w 1556393"/>
                      <a:gd name="connsiteY17" fmla="*/ 1080404 h 3621840"/>
                      <a:gd name="connsiteX18" fmla="*/ 701930 w 1556393"/>
                      <a:gd name="connsiteY18" fmla="*/ 1740804 h 3621840"/>
                      <a:gd name="connsiteX19" fmla="*/ 720980 w 1556393"/>
                      <a:gd name="connsiteY19" fmla="*/ 2585354 h 3621840"/>
                      <a:gd name="connsiteX20" fmla="*/ 771780 w 1556393"/>
                      <a:gd name="connsiteY20" fmla="*/ 2845704 h 3621840"/>
                      <a:gd name="connsiteX21" fmla="*/ 828930 w 1556393"/>
                      <a:gd name="connsiteY21" fmla="*/ 3061604 h 3621840"/>
                      <a:gd name="connsiteX22" fmla="*/ 797180 w 1556393"/>
                      <a:gd name="connsiteY22" fmla="*/ 3258454 h 3621840"/>
                      <a:gd name="connsiteX23" fmla="*/ 708280 w 1556393"/>
                      <a:gd name="connsiteY23" fmla="*/ 3468004 h 3621840"/>
                      <a:gd name="connsiteX0" fmla="*/ 785225 w 1595238"/>
                      <a:gd name="connsiteY0" fmla="*/ 3566999 h 3797035"/>
                      <a:gd name="connsiteX1" fmla="*/ 683625 w 1595238"/>
                      <a:gd name="connsiteY1" fmla="*/ 3738449 h 3797035"/>
                      <a:gd name="connsiteX2" fmla="*/ 435975 w 1595238"/>
                      <a:gd name="connsiteY2" fmla="*/ 3795599 h 3797035"/>
                      <a:gd name="connsiteX3" fmla="*/ 226425 w 1595238"/>
                      <a:gd name="connsiteY3" fmla="*/ 3770199 h 3797035"/>
                      <a:gd name="connsiteX4" fmla="*/ 112125 w 1595238"/>
                      <a:gd name="connsiteY4" fmla="*/ 3668599 h 3797035"/>
                      <a:gd name="connsiteX5" fmla="*/ 42275 w 1595238"/>
                      <a:gd name="connsiteY5" fmla="*/ 3541599 h 3797035"/>
                      <a:gd name="connsiteX6" fmla="*/ 220075 w 1595238"/>
                      <a:gd name="connsiteY6" fmla="*/ 3103449 h 3797035"/>
                      <a:gd name="connsiteX7" fmla="*/ 251825 w 1595238"/>
                      <a:gd name="connsiteY7" fmla="*/ 2176349 h 3797035"/>
                      <a:gd name="connsiteX8" fmla="*/ 188325 w 1595238"/>
                      <a:gd name="connsiteY8" fmla="*/ 1407999 h 3797035"/>
                      <a:gd name="connsiteX9" fmla="*/ 86725 w 1595238"/>
                      <a:gd name="connsiteY9" fmla="*/ 938099 h 3797035"/>
                      <a:gd name="connsiteX10" fmla="*/ 48625 w 1595238"/>
                      <a:gd name="connsiteY10" fmla="*/ 709499 h 3797035"/>
                      <a:gd name="connsiteX11" fmla="*/ 38155 w 1595238"/>
                      <a:gd name="connsiteY11" fmla="*/ 18079 h 3797035"/>
                      <a:gd name="connsiteX12" fmla="*/ 575675 w 1595238"/>
                      <a:gd name="connsiteY12" fmla="*/ 201499 h 3797035"/>
                      <a:gd name="connsiteX13" fmla="*/ 804275 w 1595238"/>
                      <a:gd name="connsiteY13" fmla="*/ 195149 h 3797035"/>
                      <a:gd name="connsiteX14" fmla="*/ 969375 w 1595238"/>
                      <a:gd name="connsiteY14" fmla="*/ 372949 h 3797035"/>
                      <a:gd name="connsiteX15" fmla="*/ 1595073 w 1595238"/>
                      <a:gd name="connsiteY15" fmla="*/ 271424 h 3797035"/>
                      <a:gd name="connsiteX16" fmla="*/ 905875 w 1595238"/>
                      <a:gd name="connsiteY16" fmla="*/ 811099 h 3797035"/>
                      <a:gd name="connsiteX17" fmla="*/ 785225 w 1595238"/>
                      <a:gd name="connsiteY17" fmla="*/ 1255599 h 3797035"/>
                      <a:gd name="connsiteX18" fmla="*/ 740775 w 1595238"/>
                      <a:gd name="connsiteY18" fmla="*/ 1915999 h 3797035"/>
                      <a:gd name="connsiteX19" fmla="*/ 759825 w 1595238"/>
                      <a:gd name="connsiteY19" fmla="*/ 2760549 h 3797035"/>
                      <a:gd name="connsiteX20" fmla="*/ 810625 w 1595238"/>
                      <a:gd name="connsiteY20" fmla="*/ 3020899 h 3797035"/>
                      <a:gd name="connsiteX21" fmla="*/ 867775 w 1595238"/>
                      <a:gd name="connsiteY21" fmla="*/ 3236799 h 3797035"/>
                      <a:gd name="connsiteX22" fmla="*/ 836025 w 1595238"/>
                      <a:gd name="connsiteY22" fmla="*/ 3433649 h 3797035"/>
                      <a:gd name="connsiteX23" fmla="*/ 747125 w 1595238"/>
                      <a:gd name="connsiteY23" fmla="*/ 3643199 h 3797035"/>
                      <a:gd name="connsiteX0" fmla="*/ 782261 w 1592274"/>
                      <a:gd name="connsiteY0" fmla="*/ 3608760 h 3838796"/>
                      <a:gd name="connsiteX1" fmla="*/ 680661 w 1592274"/>
                      <a:gd name="connsiteY1" fmla="*/ 3780210 h 3838796"/>
                      <a:gd name="connsiteX2" fmla="*/ 433011 w 1592274"/>
                      <a:gd name="connsiteY2" fmla="*/ 3837360 h 3838796"/>
                      <a:gd name="connsiteX3" fmla="*/ 223461 w 1592274"/>
                      <a:gd name="connsiteY3" fmla="*/ 3811960 h 3838796"/>
                      <a:gd name="connsiteX4" fmla="*/ 109161 w 1592274"/>
                      <a:gd name="connsiteY4" fmla="*/ 3710360 h 3838796"/>
                      <a:gd name="connsiteX5" fmla="*/ 39311 w 1592274"/>
                      <a:gd name="connsiteY5" fmla="*/ 3583360 h 3838796"/>
                      <a:gd name="connsiteX6" fmla="*/ 217111 w 1592274"/>
                      <a:gd name="connsiteY6" fmla="*/ 3145210 h 3838796"/>
                      <a:gd name="connsiteX7" fmla="*/ 248861 w 1592274"/>
                      <a:gd name="connsiteY7" fmla="*/ 2218110 h 3838796"/>
                      <a:gd name="connsiteX8" fmla="*/ 185361 w 1592274"/>
                      <a:gd name="connsiteY8" fmla="*/ 1449760 h 3838796"/>
                      <a:gd name="connsiteX9" fmla="*/ 83761 w 1592274"/>
                      <a:gd name="connsiteY9" fmla="*/ 979860 h 3838796"/>
                      <a:gd name="connsiteX10" fmla="*/ 45661 w 1592274"/>
                      <a:gd name="connsiteY10" fmla="*/ 751260 h 3838796"/>
                      <a:gd name="connsiteX11" fmla="*/ 35191 w 1592274"/>
                      <a:gd name="connsiteY11" fmla="*/ 59840 h 3838796"/>
                      <a:gd name="connsiteX12" fmla="*/ 532648 w 1592274"/>
                      <a:gd name="connsiteY12" fmla="*/ 56301 h 3838796"/>
                      <a:gd name="connsiteX13" fmla="*/ 801311 w 1592274"/>
                      <a:gd name="connsiteY13" fmla="*/ 236910 h 3838796"/>
                      <a:gd name="connsiteX14" fmla="*/ 966411 w 1592274"/>
                      <a:gd name="connsiteY14" fmla="*/ 414710 h 3838796"/>
                      <a:gd name="connsiteX15" fmla="*/ 1592109 w 1592274"/>
                      <a:gd name="connsiteY15" fmla="*/ 313185 h 3838796"/>
                      <a:gd name="connsiteX16" fmla="*/ 902911 w 1592274"/>
                      <a:gd name="connsiteY16" fmla="*/ 852860 h 3838796"/>
                      <a:gd name="connsiteX17" fmla="*/ 782261 w 1592274"/>
                      <a:gd name="connsiteY17" fmla="*/ 1297360 h 3838796"/>
                      <a:gd name="connsiteX18" fmla="*/ 737811 w 1592274"/>
                      <a:gd name="connsiteY18" fmla="*/ 1957760 h 3838796"/>
                      <a:gd name="connsiteX19" fmla="*/ 756861 w 1592274"/>
                      <a:gd name="connsiteY19" fmla="*/ 2802310 h 3838796"/>
                      <a:gd name="connsiteX20" fmla="*/ 807661 w 1592274"/>
                      <a:gd name="connsiteY20" fmla="*/ 3062660 h 3838796"/>
                      <a:gd name="connsiteX21" fmla="*/ 864811 w 1592274"/>
                      <a:gd name="connsiteY21" fmla="*/ 3278560 h 3838796"/>
                      <a:gd name="connsiteX22" fmla="*/ 833061 w 1592274"/>
                      <a:gd name="connsiteY22" fmla="*/ 3475410 h 3838796"/>
                      <a:gd name="connsiteX23" fmla="*/ 744161 w 1592274"/>
                      <a:gd name="connsiteY23" fmla="*/ 3684960 h 3838796"/>
                      <a:gd name="connsiteX0" fmla="*/ 1014846 w 1824859"/>
                      <a:gd name="connsiteY0" fmla="*/ 3582678 h 3812714"/>
                      <a:gd name="connsiteX1" fmla="*/ 913246 w 1824859"/>
                      <a:gd name="connsiteY1" fmla="*/ 3754128 h 3812714"/>
                      <a:gd name="connsiteX2" fmla="*/ 665596 w 1824859"/>
                      <a:gd name="connsiteY2" fmla="*/ 3811278 h 3812714"/>
                      <a:gd name="connsiteX3" fmla="*/ 456046 w 1824859"/>
                      <a:gd name="connsiteY3" fmla="*/ 3785878 h 3812714"/>
                      <a:gd name="connsiteX4" fmla="*/ 341746 w 1824859"/>
                      <a:gd name="connsiteY4" fmla="*/ 3684278 h 3812714"/>
                      <a:gd name="connsiteX5" fmla="*/ 271896 w 1824859"/>
                      <a:gd name="connsiteY5" fmla="*/ 3557278 h 3812714"/>
                      <a:gd name="connsiteX6" fmla="*/ 449696 w 1824859"/>
                      <a:gd name="connsiteY6" fmla="*/ 3119128 h 3812714"/>
                      <a:gd name="connsiteX7" fmla="*/ 481446 w 1824859"/>
                      <a:gd name="connsiteY7" fmla="*/ 2192028 h 3812714"/>
                      <a:gd name="connsiteX8" fmla="*/ 417946 w 1824859"/>
                      <a:gd name="connsiteY8" fmla="*/ 1423678 h 3812714"/>
                      <a:gd name="connsiteX9" fmla="*/ 316346 w 1824859"/>
                      <a:gd name="connsiteY9" fmla="*/ 953778 h 3812714"/>
                      <a:gd name="connsiteX10" fmla="*/ 278246 w 1824859"/>
                      <a:gd name="connsiteY10" fmla="*/ 725178 h 3812714"/>
                      <a:gd name="connsiteX11" fmla="*/ 14042 w 1824859"/>
                      <a:gd name="connsiteY11" fmla="*/ 73821 h 3812714"/>
                      <a:gd name="connsiteX12" fmla="*/ 765233 w 1824859"/>
                      <a:gd name="connsiteY12" fmla="*/ 30219 h 3812714"/>
                      <a:gd name="connsiteX13" fmla="*/ 1033896 w 1824859"/>
                      <a:gd name="connsiteY13" fmla="*/ 210828 h 3812714"/>
                      <a:gd name="connsiteX14" fmla="*/ 1198996 w 1824859"/>
                      <a:gd name="connsiteY14" fmla="*/ 388628 h 3812714"/>
                      <a:gd name="connsiteX15" fmla="*/ 1824694 w 1824859"/>
                      <a:gd name="connsiteY15" fmla="*/ 287103 h 3812714"/>
                      <a:gd name="connsiteX16" fmla="*/ 1135496 w 1824859"/>
                      <a:gd name="connsiteY16" fmla="*/ 826778 h 3812714"/>
                      <a:gd name="connsiteX17" fmla="*/ 1014846 w 1824859"/>
                      <a:gd name="connsiteY17" fmla="*/ 1271278 h 3812714"/>
                      <a:gd name="connsiteX18" fmla="*/ 970396 w 1824859"/>
                      <a:gd name="connsiteY18" fmla="*/ 1931678 h 3812714"/>
                      <a:gd name="connsiteX19" fmla="*/ 989446 w 1824859"/>
                      <a:gd name="connsiteY19" fmla="*/ 2776228 h 3812714"/>
                      <a:gd name="connsiteX20" fmla="*/ 1040246 w 1824859"/>
                      <a:gd name="connsiteY20" fmla="*/ 3036578 h 3812714"/>
                      <a:gd name="connsiteX21" fmla="*/ 1097396 w 1824859"/>
                      <a:gd name="connsiteY21" fmla="*/ 3252478 h 3812714"/>
                      <a:gd name="connsiteX22" fmla="*/ 1065646 w 1824859"/>
                      <a:gd name="connsiteY22" fmla="*/ 3449328 h 3812714"/>
                      <a:gd name="connsiteX23" fmla="*/ 976746 w 1824859"/>
                      <a:gd name="connsiteY23" fmla="*/ 3658878 h 3812714"/>
                      <a:gd name="connsiteX0" fmla="*/ 1358305 w 2168318"/>
                      <a:gd name="connsiteY0" fmla="*/ 3825114 h 4055150"/>
                      <a:gd name="connsiteX1" fmla="*/ 1256705 w 2168318"/>
                      <a:gd name="connsiteY1" fmla="*/ 3996564 h 4055150"/>
                      <a:gd name="connsiteX2" fmla="*/ 1009055 w 2168318"/>
                      <a:gd name="connsiteY2" fmla="*/ 4053714 h 4055150"/>
                      <a:gd name="connsiteX3" fmla="*/ 799505 w 2168318"/>
                      <a:gd name="connsiteY3" fmla="*/ 4028314 h 4055150"/>
                      <a:gd name="connsiteX4" fmla="*/ 685205 w 2168318"/>
                      <a:gd name="connsiteY4" fmla="*/ 3926714 h 4055150"/>
                      <a:gd name="connsiteX5" fmla="*/ 615355 w 2168318"/>
                      <a:gd name="connsiteY5" fmla="*/ 3799714 h 4055150"/>
                      <a:gd name="connsiteX6" fmla="*/ 793155 w 2168318"/>
                      <a:gd name="connsiteY6" fmla="*/ 3361564 h 4055150"/>
                      <a:gd name="connsiteX7" fmla="*/ 824905 w 2168318"/>
                      <a:gd name="connsiteY7" fmla="*/ 2434464 h 4055150"/>
                      <a:gd name="connsiteX8" fmla="*/ 761405 w 2168318"/>
                      <a:gd name="connsiteY8" fmla="*/ 1666114 h 4055150"/>
                      <a:gd name="connsiteX9" fmla="*/ 659805 w 2168318"/>
                      <a:gd name="connsiteY9" fmla="*/ 1196214 h 4055150"/>
                      <a:gd name="connsiteX10" fmla="*/ 7397 w 2168318"/>
                      <a:gd name="connsiteY10" fmla="*/ 32813 h 4055150"/>
                      <a:gd name="connsiteX11" fmla="*/ 357501 w 2168318"/>
                      <a:gd name="connsiteY11" fmla="*/ 316257 h 4055150"/>
                      <a:gd name="connsiteX12" fmla="*/ 1108692 w 2168318"/>
                      <a:gd name="connsiteY12" fmla="*/ 272655 h 4055150"/>
                      <a:gd name="connsiteX13" fmla="*/ 1377355 w 2168318"/>
                      <a:gd name="connsiteY13" fmla="*/ 453264 h 4055150"/>
                      <a:gd name="connsiteX14" fmla="*/ 1542455 w 2168318"/>
                      <a:gd name="connsiteY14" fmla="*/ 631064 h 4055150"/>
                      <a:gd name="connsiteX15" fmla="*/ 2168153 w 2168318"/>
                      <a:gd name="connsiteY15" fmla="*/ 529539 h 4055150"/>
                      <a:gd name="connsiteX16" fmla="*/ 1478955 w 2168318"/>
                      <a:gd name="connsiteY16" fmla="*/ 1069214 h 4055150"/>
                      <a:gd name="connsiteX17" fmla="*/ 1358305 w 2168318"/>
                      <a:gd name="connsiteY17" fmla="*/ 1513714 h 4055150"/>
                      <a:gd name="connsiteX18" fmla="*/ 1313855 w 2168318"/>
                      <a:gd name="connsiteY18" fmla="*/ 2174114 h 4055150"/>
                      <a:gd name="connsiteX19" fmla="*/ 1332905 w 2168318"/>
                      <a:gd name="connsiteY19" fmla="*/ 3018664 h 4055150"/>
                      <a:gd name="connsiteX20" fmla="*/ 1383705 w 2168318"/>
                      <a:gd name="connsiteY20" fmla="*/ 3279014 h 4055150"/>
                      <a:gd name="connsiteX21" fmla="*/ 1440855 w 2168318"/>
                      <a:gd name="connsiteY21" fmla="*/ 3494914 h 4055150"/>
                      <a:gd name="connsiteX22" fmla="*/ 1409105 w 2168318"/>
                      <a:gd name="connsiteY22" fmla="*/ 3691764 h 4055150"/>
                      <a:gd name="connsiteX23" fmla="*/ 1320205 w 2168318"/>
                      <a:gd name="connsiteY23" fmla="*/ 3901314 h 4055150"/>
                      <a:gd name="connsiteX0" fmla="*/ 1370032 w 2180045"/>
                      <a:gd name="connsiteY0" fmla="*/ 3794123 h 4024159"/>
                      <a:gd name="connsiteX1" fmla="*/ 1268432 w 2180045"/>
                      <a:gd name="connsiteY1" fmla="*/ 3965573 h 4024159"/>
                      <a:gd name="connsiteX2" fmla="*/ 1020782 w 2180045"/>
                      <a:gd name="connsiteY2" fmla="*/ 4022723 h 4024159"/>
                      <a:gd name="connsiteX3" fmla="*/ 811232 w 2180045"/>
                      <a:gd name="connsiteY3" fmla="*/ 3997323 h 4024159"/>
                      <a:gd name="connsiteX4" fmla="*/ 696932 w 2180045"/>
                      <a:gd name="connsiteY4" fmla="*/ 3895723 h 4024159"/>
                      <a:gd name="connsiteX5" fmla="*/ 627082 w 2180045"/>
                      <a:gd name="connsiteY5" fmla="*/ 3768723 h 4024159"/>
                      <a:gd name="connsiteX6" fmla="*/ 804882 w 2180045"/>
                      <a:gd name="connsiteY6" fmla="*/ 3330573 h 4024159"/>
                      <a:gd name="connsiteX7" fmla="*/ 836632 w 2180045"/>
                      <a:gd name="connsiteY7" fmla="*/ 2403473 h 4024159"/>
                      <a:gd name="connsiteX8" fmla="*/ 773132 w 2180045"/>
                      <a:gd name="connsiteY8" fmla="*/ 1635123 h 4024159"/>
                      <a:gd name="connsiteX9" fmla="*/ 123998 w 2180045"/>
                      <a:gd name="connsiteY9" fmla="*/ 444089 h 4024159"/>
                      <a:gd name="connsiteX10" fmla="*/ 19124 w 2180045"/>
                      <a:gd name="connsiteY10" fmla="*/ 1822 h 4024159"/>
                      <a:gd name="connsiteX11" fmla="*/ 369228 w 2180045"/>
                      <a:gd name="connsiteY11" fmla="*/ 285266 h 4024159"/>
                      <a:gd name="connsiteX12" fmla="*/ 1120419 w 2180045"/>
                      <a:gd name="connsiteY12" fmla="*/ 241664 h 4024159"/>
                      <a:gd name="connsiteX13" fmla="*/ 1389082 w 2180045"/>
                      <a:gd name="connsiteY13" fmla="*/ 422273 h 4024159"/>
                      <a:gd name="connsiteX14" fmla="*/ 1554182 w 2180045"/>
                      <a:gd name="connsiteY14" fmla="*/ 600073 h 4024159"/>
                      <a:gd name="connsiteX15" fmla="*/ 2179880 w 2180045"/>
                      <a:gd name="connsiteY15" fmla="*/ 498548 h 4024159"/>
                      <a:gd name="connsiteX16" fmla="*/ 1490682 w 2180045"/>
                      <a:gd name="connsiteY16" fmla="*/ 1038223 h 4024159"/>
                      <a:gd name="connsiteX17" fmla="*/ 1370032 w 2180045"/>
                      <a:gd name="connsiteY17" fmla="*/ 1482723 h 4024159"/>
                      <a:gd name="connsiteX18" fmla="*/ 1325582 w 2180045"/>
                      <a:gd name="connsiteY18" fmla="*/ 2143123 h 4024159"/>
                      <a:gd name="connsiteX19" fmla="*/ 1344632 w 2180045"/>
                      <a:gd name="connsiteY19" fmla="*/ 2987673 h 4024159"/>
                      <a:gd name="connsiteX20" fmla="*/ 1395432 w 2180045"/>
                      <a:gd name="connsiteY20" fmla="*/ 3248023 h 4024159"/>
                      <a:gd name="connsiteX21" fmla="*/ 1452582 w 2180045"/>
                      <a:gd name="connsiteY21" fmla="*/ 3463923 h 4024159"/>
                      <a:gd name="connsiteX22" fmla="*/ 1420832 w 2180045"/>
                      <a:gd name="connsiteY22" fmla="*/ 3660773 h 4024159"/>
                      <a:gd name="connsiteX23" fmla="*/ 1331932 w 2180045"/>
                      <a:gd name="connsiteY23" fmla="*/ 3870323 h 4024159"/>
                      <a:gd name="connsiteX0" fmla="*/ 1374276 w 2184289"/>
                      <a:gd name="connsiteY0" fmla="*/ 3793597 h 4023633"/>
                      <a:gd name="connsiteX1" fmla="*/ 1272676 w 2184289"/>
                      <a:gd name="connsiteY1" fmla="*/ 3965047 h 4023633"/>
                      <a:gd name="connsiteX2" fmla="*/ 1025026 w 2184289"/>
                      <a:gd name="connsiteY2" fmla="*/ 4022197 h 4023633"/>
                      <a:gd name="connsiteX3" fmla="*/ 815476 w 2184289"/>
                      <a:gd name="connsiteY3" fmla="*/ 3996797 h 4023633"/>
                      <a:gd name="connsiteX4" fmla="*/ 701176 w 2184289"/>
                      <a:gd name="connsiteY4" fmla="*/ 3895197 h 4023633"/>
                      <a:gd name="connsiteX5" fmla="*/ 631326 w 2184289"/>
                      <a:gd name="connsiteY5" fmla="*/ 3768197 h 4023633"/>
                      <a:gd name="connsiteX6" fmla="*/ 809126 w 2184289"/>
                      <a:gd name="connsiteY6" fmla="*/ 3330047 h 4023633"/>
                      <a:gd name="connsiteX7" fmla="*/ 840876 w 2184289"/>
                      <a:gd name="connsiteY7" fmla="*/ 2402947 h 4023633"/>
                      <a:gd name="connsiteX8" fmla="*/ 777376 w 2184289"/>
                      <a:gd name="connsiteY8" fmla="*/ 1634597 h 4023633"/>
                      <a:gd name="connsiteX9" fmla="*/ 114887 w 2184289"/>
                      <a:gd name="connsiteY9" fmla="*/ 416855 h 4023633"/>
                      <a:gd name="connsiteX10" fmla="*/ 23368 w 2184289"/>
                      <a:gd name="connsiteY10" fmla="*/ 1296 h 4023633"/>
                      <a:gd name="connsiteX11" fmla="*/ 373472 w 2184289"/>
                      <a:gd name="connsiteY11" fmla="*/ 284740 h 4023633"/>
                      <a:gd name="connsiteX12" fmla="*/ 1124663 w 2184289"/>
                      <a:gd name="connsiteY12" fmla="*/ 241138 h 4023633"/>
                      <a:gd name="connsiteX13" fmla="*/ 1393326 w 2184289"/>
                      <a:gd name="connsiteY13" fmla="*/ 421747 h 4023633"/>
                      <a:gd name="connsiteX14" fmla="*/ 1558426 w 2184289"/>
                      <a:gd name="connsiteY14" fmla="*/ 599547 h 4023633"/>
                      <a:gd name="connsiteX15" fmla="*/ 2184124 w 2184289"/>
                      <a:gd name="connsiteY15" fmla="*/ 498022 h 4023633"/>
                      <a:gd name="connsiteX16" fmla="*/ 1494926 w 2184289"/>
                      <a:gd name="connsiteY16" fmla="*/ 1037697 h 4023633"/>
                      <a:gd name="connsiteX17" fmla="*/ 1374276 w 2184289"/>
                      <a:gd name="connsiteY17" fmla="*/ 1482197 h 4023633"/>
                      <a:gd name="connsiteX18" fmla="*/ 1329826 w 2184289"/>
                      <a:gd name="connsiteY18" fmla="*/ 2142597 h 4023633"/>
                      <a:gd name="connsiteX19" fmla="*/ 1348876 w 2184289"/>
                      <a:gd name="connsiteY19" fmla="*/ 2987147 h 4023633"/>
                      <a:gd name="connsiteX20" fmla="*/ 1399676 w 2184289"/>
                      <a:gd name="connsiteY20" fmla="*/ 3247497 h 4023633"/>
                      <a:gd name="connsiteX21" fmla="*/ 1456826 w 2184289"/>
                      <a:gd name="connsiteY21" fmla="*/ 3463397 h 4023633"/>
                      <a:gd name="connsiteX22" fmla="*/ 1425076 w 2184289"/>
                      <a:gd name="connsiteY22" fmla="*/ 3660247 h 4023633"/>
                      <a:gd name="connsiteX23" fmla="*/ 1336176 w 2184289"/>
                      <a:gd name="connsiteY23" fmla="*/ 3869797 h 4023633"/>
                      <a:gd name="connsiteX0" fmla="*/ 1775352 w 2585365"/>
                      <a:gd name="connsiteY0" fmla="*/ 3895446 h 4125482"/>
                      <a:gd name="connsiteX1" fmla="*/ 1673752 w 2585365"/>
                      <a:gd name="connsiteY1" fmla="*/ 4066896 h 4125482"/>
                      <a:gd name="connsiteX2" fmla="*/ 1426102 w 2585365"/>
                      <a:gd name="connsiteY2" fmla="*/ 4124046 h 4125482"/>
                      <a:gd name="connsiteX3" fmla="*/ 1216552 w 2585365"/>
                      <a:gd name="connsiteY3" fmla="*/ 4098646 h 4125482"/>
                      <a:gd name="connsiteX4" fmla="*/ 1102252 w 2585365"/>
                      <a:gd name="connsiteY4" fmla="*/ 3997046 h 4125482"/>
                      <a:gd name="connsiteX5" fmla="*/ 1032402 w 2585365"/>
                      <a:gd name="connsiteY5" fmla="*/ 3870046 h 4125482"/>
                      <a:gd name="connsiteX6" fmla="*/ 1210202 w 2585365"/>
                      <a:gd name="connsiteY6" fmla="*/ 3431896 h 4125482"/>
                      <a:gd name="connsiteX7" fmla="*/ 1241952 w 2585365"/>
                      <a:gd name="connsiteY7" fmla="*/ 2504796 h 4125482"/>
                      <a:gd name="connsiteX8" fmla="*/ 1178452 w 2585365"/>
                      <a:gd name="connsiteY8" fmla="*/ 1736446 h 4125482"/>
                      <a:gd name="connsiteX9" fmla="*/ 14753 w 2585365"/>
                      <a:gd name="connsiteY9" fmla="*/ 38136 h 4125482"/>
                      <a:gd name="connsiteX10" fmla="*/ 515963 w 2585365"/>
                      <a:gd name="connsiteY10" fmla="*/ 518704 h 4125482"/>
                      <a:gd name="connsiteX11" fmla="*/ 424444 w 2585365"/>
                      <a:gd name="connsiteY11" fmla="*/ 103145 h 4125482"/>
                      <a:gd name="connsiteX12" fmla="*/ 774548 w 2585365"/>
                      <a:gd name="connsiteY12" fmla="*/ 386589 h 4125482"/>
                      <a:gd name="connsiteX13" fmla="*/ 1525739 w 2585365"/>
                      <a:gd name="connsiteY13" fmla="*/ 342987 h 4125482"/>
                      <a:gd name="connsiteX14" fmla="*/ 1794402 w 2585365"/>
                      <a:gd name="connsiteY14" fmla="*/ 523596 h 4125482"/>
                      <a:gd name="connsiteX15" fmla="*/ 1959502 w 2585365"/>
                      <a:gd name="connsiteY15" fmla="*/ 701396 h 4125482"/>
                      <a:gd name="connsiteX16" fmla="*/ 2585200 w 2585365"/>
                      <a:gd name="connsiteY16" fmla="*/ 599871 h 4125482"/>
                      <a:gd name="connsiteX17" fmla="*/ 1896002 w 2585365"/>
                      <a:gd name="connsiteY17" fmla="*/ 1139546 h 4125482"/>
                      <a:gd name="connsiteX18" fmla="*/ 1775352 w 2585365"/>
                      <a:gd name="connsiteY18" fmla="*/ 1584046 h 4125482"/>
                      <a:gd name="connsiteX19" fmla="*/ 1730902 w 2585365"/>
                      <a:gd name="connsiteY19" fmla="*/ 2244446 h 4125482"/>
                      <a:gd name="connsiteX20" fmla="*/ 1749952 w 2585365"/>
                      <a:gd name="connsiteY20" fmla="*/ 3088996 h 4125482"/>
                      <a:gd name="connsiteX21" fmla="*/ 1800752 w 2585365"/>
                      <a:gd name="connsiteY21" fmla="*/ 3349346 h 4125482"/>
                      <a:gd name="connsiteX22" fmla="*/ 1857902 w 2585365"/>
                      <a:gd name="connsiteY22" fmla="*/ 3565246 h 4125482"/>
                      <a:gd name="connsiteX23" fmla="*/ 1826152 w 2585365"/>
                      <a:gd name="connsiteY23" fmla="*/ 3762096 h 4125482"/>
                      <a:gd name="connsiteX24" fmla="*/ 1737252 w 2585365"/>
                      <a:gd name="connsiteY24" fmla="*/ 3971646 h 4125482"/>
                      <a:gd name="connsiteX0" fmla="*/ 1775352 w 2585365"/>
                      <a:gd name="connsiteY0" fmla="*/ 3895446 h 4125482"/>
                      <a:gd name="connsiteX1" fmla="*/ 1673752 w 2585365"/>
                      <a:gd name="connsiteY1" fmla="*/ 4066896 h 4125482"/>
                      <a:gd name="connsiteX2" fmla="*/ 1426102 w 2585365"/>
                      <a:gd name="connsiteY2" fmla="*/ 4124046 h 4125482"/>
                      <a:gd name="connsiteX3" fmla="*/ 1216552 w 2585365"/>
                      <a:gd name="connsiteY3" fmla="*/ 4098646 h 4125482"/>
                      <a:gd name="connsiteX4" fmla="*/ 1102252 w 2585365"/>
                      <a:gd name="connsiteY4" fmla="*/ 3997046 h 4125482"/>
                      <a:gd name="connsiteX5" fmla="*/ 1032402 w 2585365"/>
                      <a:gd name="connsiteY5" fmla="*/ 3870046 h 4125482"/>
                      <a:gd name="connsiteX6" fmla="*/ 1210202 w 2585365"/>
                      <a:gd name="connsiteY6" fmla="*/ 3431896 h 4125482"/>
                      <a:gd name="connsiteX7" fmla="*/ 1241952 w 2585365"/>
                      <a:gd name="connsiteY7" fmla="*/ 2504796 h 4125482"/>
                      <a:gd name="connsiteX8" fmla="*/ 390538 w 2585365"/>
                      <a:gd name="connsiteY8" fmla="*/ 788290 h 4125482"/>
                      <a:gd name="connsiteX9" fmla="*/ 14753 w 2585365"/>
                      <a:gd name="connsiteY9" fmla="*/ 38136 h 4125482"/>
                      <a:gd name="connsiteX10" fmla="*/ 515963 w 2585365"/>
                      <a:gd name="connsiteY10" fmla="*/ 518704 h 4125482"/>
                      <a:gd name="connsiteX11" fmla="*/ 424444 w 2585365"/>
                      <a:gd name="connsiteY11" fmla="*/ 103145 h 4125482"/>
                      <a:gd name="connsiteX12" fmla="*/ 774548 w 2585365"/>
                      <a:gd name="connsiteY12" fmla="*/ 386589 h 4125482"/>
                      <a:gd name="connsiteX13" fmla="*/ 1525739 w 2585365"/>
                      <a:gd name="connsiteY13" fmla="*/ 342987 h 4125482"/>
                      <a:gd name="connsiteX14" fmla="*/ 1794402 w 2585365"/>
                      <a:gd name="connsiteY14" fmla="*/ 523596 h 4125482"/>
                      <a:gd name="connsiteX15" fmla="*/ 1959502 w 2585365"/>
                      <a:gd name="connsiteY15" fmla="*/ 701396 h 4125482"/>
                      <a:gd name="connsiteX16" fmla="*/ 2585200 w 2585365"/>
                      <a:gd name="connsiteY16" fmla="*/ 599871 h 4125482"/>
                      <a:gd name="connsiteX17" fmla="*/ 1896002 w 2585365"/>
                      <a:gd name="connsiteY17" fmla="*/ 1139546 h 4125482"/>
                      <a:gd name="connsiteX18" fmla="*/ 1775352 w 2585365"/>
                      <a:gd name="connsiteY18" fmla="*/ 1584046 h 4125482"/>
                      <a:gd name="connsiteX19" fmla="*/ 1730902 w 2585365"/>
                      <a:gd name="connsiteY19" fmla="*/ 2244446 h 4125482"/>
                      <a:gd name="connsiteX20" fmla="*/ 1749952 w 2585365"/>
                      <a:gd name="connsiteY20" fmla="*/ 3088996 h 4125482"/>
                      <a:gd name="connsiteX21" fmla="*/ 1800752 w 2585365"/>
                      <a:gd name="connsiteY21" fmla="*/ 3349346 h 4125482"/>
                      <a:gd name="connsiteX22" fmla="*/ 1857902 w 2585365"/>
                      <a:gd name="connsiteY22" fmla="*/ 3565246 h 4125482"/>
                      <a:gd name="connsiteX23" fmla="*/ 1826152 w 2585365"/>
                      <a:gd name="connsiteY23" fmla="*/ 3762096 h 4125482"/>
                      <a:gd name="connsiteX24" fmla="*/ 1737252 w 2585365"/>
                      <a:gd name="connsiteY24" fmla="*/ 3971646 h 4125482"/>
                      <a:gd name="connsiteX0" fmla="*/ 1775352 w 2318401"/>
                      <a:gd name="connsiteY0" fmla="*/ 3895446 h 4125482"/>
                      <a:gd name="connsiteX1" fmla="*/ 1673752 w 2318401"/>
                      <a:gd name="connsiteY1" fmla="*/ 4066896 h 4125482"/>
                      <a:gd name="connsiteX2" fmla="*/ 1426102 w 2318401"/>
                      <a:gd name="connsiteY2" fmla="*/ 4124046 h 4125482"/>
                      <a:gd name="connsiteX3" fmla="*/ 1216552 w 2318401"/>
                      <a:gd name="connsiteY3" fmla="*/ 4098646 h 4125482"/>
                      <a:gd name="connsiteX4" fmla="*/ 1102252 w 2318401"/>
                      <a:gd name="connsiteY4" fmla="*/ 3997046 h 4125482"/>
                      <a:gd name="connsiteX5" fmla="*/ 1032402 w 2318401"/>
                      <a:gd name="connsiteY5" fmla="*/ 3870046 h 4125482"/>
                      <a:gd name="connsiteX6" fmla="*/ 1210202 w 2318401"/>
                      <a:gd name="connsiteY6" fmla="*/ 3431896 h 4125482"/>
                      <a:gd name="connsiteX7" fmla="*/ 1241952 w 2318401"/>
                      <a:gd name="connsiteY7" fmla="*/ 2504796 h 4125482"/>
                      <a:gd name="connsiteX8" fmla="*/ 390538 w 2318401"/>
                      <a:gd name="connsiteY8" fmla="*/ 788290 h 4125482"/>
                      <a:gd name="connsiteX9" fmla="*/ 14753 w 2318401"/>
                      <a:gd name="connsiteY9" fmla="*/ 38136 h 4125482"/>
                      <a:gd name="connsiteX10" fmla="*/ 515963 w 2318401"/>
                      <a:gd name="connsiteY10" fmla="*/ 518704 h 4125482"/>
                      <a:gd name="connsiteX11" fmla="*/ 424444 w 2318401"/>
                      <a:gd name="connsiteY11" fmla="*/ 103145 h 4125482"/>
                      <a:gd name="connsiteX12" fmla="*/ 774548 w 2318401"/>
                      <a:gd name="connsiteY12" fmla="*/ 386589 h 4125482"/>
                      <a:gd name="connsiteX13" fmla="*/ 1525739 w 2318401"/>
                      <a:gd name="connsiteY13" fmla="*/ 342987 h 4125482"/>
                      <a:gd name="connsiteX14" fmla="*/ 1794402 w 2318401"/>
                      <a:gd name="connsiteY14" fmla="*/ 523596 h 4125482"/>
                      <a:gd name="connsiteX15" fmla="*/ 1959502 w 2318401"/>
                      <a:gd name="connsiteY15" fmla="*/ 701396 h 4125482"/>
                      <a:gd name="connsiteX16" fmla="*/ 2318110 w 2318401"/>
                      <a:gd name="connsiteY16" fmla="*/ 653288 h 4125482"/>
                      <a:gd name="connsiteX17" fmla="*/ 1896002 w 2318401"/>
                      <a:gd name="connsiteY17" fmla="*/ 1139546 h 4125482"/>
                      <a:gd name="connsiteX18" fmla="*/ 1775352 w 2318401"/>
                      <a:gd name="connsiteY18" fmla="*/ 1584046 h 4125482"/>
                      <a:gd name="connsiteX19" fmla="*/ 1730902 w 2318401"/>
                      <a:gd name="connsiteY19" fmla="*/ 2244446 h 4125482"/>
                      <a:gd name="connsiteX20" fmla="*/ 1749952 w 2318401"/>
                      <a:gd name="connsiteY20" fmla="*/ 3088996 h 4125482"/>
                      <a:gd name="connsiteX21" fmla="*/ 1800752 w 2318401"/>
                      <a:gd name="connsiteY21" fmla="*/ 3349346 h 4125482"/>
                      <a:gd name="connsiteX22" fmla="*/ 1857902 w 2318401"/>
                      <a:gd name="connsiteY22" fmla="*/ 3565246 h 4125482"/>
                      <a:gd name="connsiteX23" fmla="*/ 1826152 w 2318401"/>
                      <a:gd name="connsiteY23" fmla="*/ 3762096 h 4125482"/>
                      <a:gd name="connsiteX24" fmla="*/ 1737252 w 2318401"/>
                      <a:gd name="connsiteY24" fmla="*/ 3971646 h 4125482"/>
                      <a:gd name="connsiteX0" fmla="*/ 1775352 w 2571433"/>
                      <a:gd name="connsiteY0" fmla="*/ 3895446 h 4125482"/>
                      <a:gd name="connsiteX1" fmla="*/ 1673752 w 2571433"/>
                      <a:gd name="connsiteY1" fmla="*/ 4066896 h 4125482"/>
                      <a:gd name="connsiteX2" fmla="*/ 1426102 w 2571433"/>
                      <a:gd name="connsiteY2" fmla="*/ 4124046 h 4125482"/>
                      <a:gd name="connsiteX3" fmla="*/ 1216552 w 2571433"/>
                      <a:gd name="connsiteY3" fmla="*/ 4098646 h 4125482"/>
                      <a:gd name="connsiteX4" fmla="*/ 1102252 w 2571433"/>
                      <a:gd name="connsiteY4" fmla="*/ 3997046 h 4125482"/>
                      <a:gd name="connsiteX5" fmla="*/ 1032402 w 2571433"/>
                      <a:gd name="connsiteY5" fmla="*/ 3870046 h 4125482"/>
                      <a:gd name="connsiteX6" fmla="*/ 1210202 w 2571433"/>
                      <a:gd name="connsiteY6" fmla="*/ 3431896 h 4125482"/>
                      <a:gd name="connsiteX7" fmla="*/ 1241952 w 2571433"/>
                      <a:gd name="connsiteY7" fmla="*/ 2504796 h 4125482"/>
                      <a:gd name="connsiteX8" fmla="*/ 390538 w 2571433"/>
                      <a:gd name="connsiteY8" fmla="*/ 788290 h 4125482"/>
                      <a:gd name="connsiteX9" fmla="*/ 14753 w 2571433"/>
                      <a:gd name="connsiteY9" fmla="*/ 38136 h 4125482"/>
                      <a:gd name="connsiteX10" fmla="*/ 515963 w 2571433"/>
                      <a:gd name="connsiteY10" fmla="*/ 518704 h 4125482"/>
                      <a:gd name="connsiteX11" fmla="*/ 424444 w 2571433"/>
                      <a:gd name="connsiteY11" fmla="*/ 103145 h 4125482"/>
                      <a:gd name="connsiteX12" fmla="*/ 774548 w 2571433"/>
                      <a:gd name="connsiteY12" fmla="*/ 386589 h 4125482"/>
                      <a:gd name="connsiteX13" fmla="*/ 1525739 w 2571433"/>
                      <a:gd name="connsiteY13" fmla="*/ 342987 h 4125482"/>
                      <a:gd name="connsiteX14" fmla="*/ 1794402 w 2571433"/>
                      <a:gd name="connsiteY14" fmla="*/ 523596 h 4125482"/>
                      <a:gd name="connsiteX15" fmla="*/ 1959502 w 2571433"/>
                      <a:gd name="connsiteY15" fmla="*/ 701396 h 4125482"/>
                      <a:gd name="connsiteX16" fmla="*/ 2318110 w 2571433"/>
                      <a:gd name="connsiteY16" fmla="*/ 653288 h 4125482"/>
                      <a:gd name="connsiteX17" fmla="*/ 2550374 w 2571433"/>
                      <a:gd name="connsiteY17" fmla="*/ 525248 h 4125482"/>
                      <a:gd name="connsiteX18" fmla="*/ 1775352 w 2571433"/>
                      <a:gd name="connsiteY18" fmla="*/ 1584046 h 4125482"/>
                      <a:gd name="connsiteX19" fmla="*/ 1730902 w 2571433"/>
                      <a:gd name="connsiteY19" fmla="*/ 2244446 h 4125482"/>
                      <a:gd name="connsiteX20" fmla="*/ 1749952 w 2571433"/>
                      <a:gd name="connsiteY20" fmla="*/ 3088996 h 4125482"/>
                      <a:gd name="connsiteX21" fmla="*/ 1800752 w 2571433"/>
                      <a:gd name="connsiteY21" fmla="*/ 3349346 h 4125482"/>
                      <a:gd name="connsiteX22" fmla="*/ 1857902 w 2571433"/>
                      <a:gd name="connsiteY22" fmla="*/ 3565246 h 4125482"/>
                      <a:gd name="connsiteX23" fmla="*/ 1826152 w 2571433"/>
                      <a:gd name="connsiteY23" fmla="*/ 3762096 h 4125482"/>
                      <a:gd name="connsiteX24" fmla="*/ 1737252 w 2571433"/>
                      <a:gd name="connsiteY24" fmla="*/ 3971646 h 4125482"/>
                      <a:gd name="connsiteX0" fmla="*/ 1775352 w 2801019"/>
                      <a:gd name="connsiteY0" fmla="*/ 3895446 h 4125482"/>
                      <a:gd name="connsiteX1" fmla="*/ 1673752 w 2801019"/>
                      <a:gd name="connsiteY1" fmla="*/ 4066896 h 4125482"/>
                      <a:gd name="connsiteX2" fmla="*/ 1426102 w 2801019"/>
                      <a:gd name="connsiteY2" fmla="*/ 4124046 h 4125482"/>
                      <a:gd name="connsiteX3" fmla="*/ 1216552 w 2801019"/>
                      <a:gd name="connsiteY3" fmla="*/ 4098646 h 4125482"/>
                      <a:gd name="connsiteX4" fmla="*/ 1102252 w 2801019"/>
                      <a:gd name="connsiteY4" fmla="*/ 3997046 h 4125482"/>
                      <a:gd name="connsiteX5" fmla="*/ 1032402 w 2801019"/>
                      <a:gd name="connsiteY5" fmla="*/ 3870046 h 4125482"/>
                      <a:gd name="connsiteX6" fmla="*/ 1210202 w 2801019"/>
                      <a:gd name="connsiteY6" fmla="*/ 3431896 h 4125482"/>
                      <a:gd name="connsiteX7" fmla="*/ 1241952 w 2801019"/>
                      <a:gd name="connsiteY7" fmla="*/ 2504796 h 4125482"/>
                      <a:gd name="connsiteX8" fmla="*/ 390538 w 2801019"/>
                      <a:gd name="connsiteY8" fmla="*/ 788290 h 4125482"/>
                      <a:gd name="connsiteX9" fmla="*/ 14753 w 2801019"/>
                      <a:gd name="connsiteY9" fmla="*/ 38136 h 4125482"/>
                      <a:gd name="connsiteX10" fmla="*/ 515963 w 2801019"/>
                      <a:gd name="connsiteY10" fmla="*/ 518704 h 4125482"/>
                      <a:gd name="connsiteX11" fmla="*/ 424444 w 2801019"/>
                      <a:gd name="connsiteY11" fmla="*/ 103145 h 4125482"/>
                      <a:gd name="connsiteX12" fmla="*/ 774548 w 2801019"/>
                      <a:gd name="connsiteY12" fmla="*/ 386589 h 4125482"/>
                      <a:gd name="connsiteX13" fmla="*/ 1525739 w 2801019"/>
                      <a:gd name="connsiteY13" fmla="*/ 342987 h 4125482"/>
                      <a:gd name="connsiteX14" fmla="*/ 1794402 w 2801019"/>
                      <a:gd name="connsiteY14" fmla="*/ 523596 h 4125482"/>
                      <a:gd name="connsiteX15" fmla="*/ 1959502 w 2801019"/>
                      <a:gd name="connsiteY15" fmla="*/ 701396 h 4125482"/>
                      <a:gd name="connsiteX16" fmla="*/ 2318110 w 2801019"/>
                      <a:gd name="connsiteY16" fmla="*/ 653288 h 4125482"/>
                      <a:gd name="connsiteX17" fmla="*/ 2550374 w 2801019"/>
                      <a:gd name="connsiteY17" fmla="*/ 525248 h 4125482"/>
                      <a:gd name="connsiteX18" fmla="*/ 2763584 w 2801019"/>
                      <a:gd name="connsiteY18" fmla="*/ 502347 h 4125482"/>
                      <a:gd name="connsiteX19" fmla="*/ 1730902 w 2801019"/>
                      <a:gd name="connsiteY19" fmla="*/ 2244446 h 4125482"/>
                      <a:gd name="connsiteX20" fmla="*/ 1749952 w 2801019"/>
                      <a:gd name="connsiteY20" fmla="*/ 3088996 h 4125482"/>
                      <a:gd name="connsiteX21" fmla="*/ 1800752 w 2801019"/>
                      <a:gd name="connsiteY21" fmla="*/ 3349346 h 4125482"/>
                      <a:gd name="connsiteX22" fmla="*/ 1857902 w 2801019"/>
                      <a:gd name="connsiteY22" fmla="*/ 3565246 h 4125482"/>
                      <a:gd name="connsiteX23" fmla="*/ 1826152 w 2801019"/>
                      <a:gd name="connsiteY23" fmla="*/ 3762096 h 4125482"/>
                      <a:gd name="connsiteX24" fmla="*/ 1737252 w 2801019"/>
                      <a:gd name="connsiteY24" fmla="*/ 3971646 h 4125482"/>
                      <a:gd name="connsiteX0" fmla="*/ 1775352 w 2926013"/>
                      <a:gd name="connsiteY0" fmla="*/ 3895446 h 4125482"/>
                      <a:gd name="connsiteX1" fmla="*/ 1673752 w 2926013"/>
                      <a:gd name="connsiteY1" fmla="*/ 4066896 h 4125482"/>
                      <a:gd name="connsiteX2" fmla="*/ 1426102 w 2926013"/>
                      <a:gd name="connsiteY2" fmla="*/ 4124046 h 4125482"/>
                      <a:gd name="connsiteX3" fmla="*/ 1216552 w 2926013"/>
                      <a:gd name="connsiteY3" fmla="*/ 4098646 h 4125482"/>
                      <a:gd name="connsiteX4" fmla="*/ 1102252 w 2926013"/>
                      <a:gd name="connsiteY4" fmla="*/ 3997046 h 4125482"/>
                      <a:gd name="connsiteX5" fmla="*/ 1032402 w 2926013"/>
                      <a:gd name="connsiteY5" fmla="*/ 3870046 h 4125482"/>
                      <a:gd name="connsiteX6" fmla="*/ 1210202 w 2926013"/>
                      <a:gd name="connsiteY6" fmla="*/ 3431896 h 4125482"/>
                      <a:gd name="connsiteX7" fmla="*/ 1241952 w 2926013"/>
                      <a:gd name="connsiteY7" fmla="*/ 2504796 h 4125482"/>
                      <a:gd name="connsiteX8" fmla="*/ 390538 w 2926013"/>
                      <a:gd name="connsiteY8" fmla="*/ 788290 h 4125482"/>
                      <a:gd name="connsiteX9" fmla="*/ 14753 w 2926013"/>
                      <a:gd name="connsiteY9" fmla="*/ 38136 h 4125482"/>
                      <a:gd name="connsiteX10" fmla="*/ 515963 w 2926013"/>
                      <a:gd name="connsiteY10" fmla="*/ 518704 h 4125482"/>
                      <a:gd name="connsiteX11" fmla="*/ 424444 w 2926013"/>
                      <a:gd name="connsiteY11" fmla="*/ 103145 h 4125482"/>
                      <a:gd name="connsiteX12" fmla="*/ 774548 w 2926013"/>
                      <a:gd name="connsiteY12" fmla="*/ 386589 h 4125482"/>
                      <a:gd name="connsiteX13" fmla="*/ 1525739 w 2926013"/>
                      <a:gd name="connsiteY13" fmla="*/ 342987 h 4125482"/>
                      <a:gd name="connsiteX14" fmla="*/ 1794402 w 2926013"/>
                      <a:gd name="connsiteY14" fmla="*/ 523596 h 4125482"/>
                      <a:gd name="connsiteX15" fmla="*/ 1959502 w 2926013"/>
                      <a:gd name="connsiteY15" fmla="*/ 701396 h 4125482"/>
                      <a:gd name="connsiteX16" fmla="*/ 2318110 w 2926013"/>
                      <a:gd name="connsiteY16" fmla="*/ 653288 h 4125482"/>
                      <a:gd name="connsiteX17" fmla="*/ 2550374 w 2926013"/>
                      <a:gd name="connsiteY17" fmla="*/ 525248 h 4125482"/>
                      <a:gd name="connsiteX18" fmla="*/ 2897128 w 2926013"/>
                      <a:gd name="connsiteY18" fmla="*/ 288680 h 4125482"/>
                      <a:gd name="connsiteX19" fmla="*/ 1730902 w 2926013"/>
                      <a:gd name="connsiteY19" fmla="*/ 2244446 h 4125482"/>
                      <a:gd name="connsiteX20" fmla="*/ 1749952 w 2926013"/>
                      <a:gd name="connsiteY20" fmla="*/ 3088996 h 4125482"/>
                      <a:gd name="connsiteX21" fmla="*/ 1800752 w 2926013"/>
                      <a:gd name="connsiteY21" fmla="*/ 3349346 h 4125482"/>
                      <a:gd name="connsiteX22" fmla="*/ 1857902 w 2926013"/>
                      <a:gd name="connsiteY22" fmla="*/ 3565246 h 4125482"/>
                      <a:gd name="connsiteX23" fmla="*/ 1826152 w 2926013"/>
                      <a:gd name="connsiteY23" fmla="*/ 3762096 h 4125482"/>
                      <a:gd name="connsiteX24" fmla="*/ 1737252 w 2926013"/>
                      <a:gd name="connsiteY24" fmla="*/ 3971646 h 4125482"/>
                      <a:gd name="connsiteX0" fmla="*/ 1775352 w 2901836"/>
                      <a:gd name="connsiteY0" fmla="*/ 3895446 h 4125482"/>
                      <a:gd name="connsiteX1" fmla="*/ 1673752 w 2901836"/>
                      <a:gd name="connsiteY1" fmla="*/ 4066896 h 4125482"/>
                      <a:gd name="connsiteX2" fmla="*/ 1426102 w 2901836"/>
                      <a:gd name="connsiteY2" fmla="*/ 4124046 h 4125482"/>
                      <a:gd name="connsiteX3" fmla="*/ 1216552 w 2901836"/>
                      <a:gd name="connsiteY3" fmla="*/ 4098646 h 4125482"/>
                      <a:gd name="connsiteX4" fmla="*/ 1102252 w 2901836"/>
                      <a:gd name="connsiteY4" fmla="*/ 3997046 h 4125482"/>
                      <a:gd name="connsiteX5" fmla="*/ 1032402 w 2901836"/>
                      <a:gd name="connsiteY5" fmla="*/ 3870046 h 4125482"/>
                      <a:gd name="connsiteX6" fmla="*/ 1210202 w 2901836"/>
                      <a:gd name="connsiteY6" fmla="*/ 3431896 h 4125482"/>
                      <a:gd name="connsiteX7" fmla="*/ 1241952 w 2901836"/>
                      <a:gd name="connsiteY7" fmla="*/ 2504796 h 4125482"/>
                      <a:gd name="connsiteX8" fmla="*/ 390538 w 2901836"/>
                      <a:gd name="connsiteY8" fmla="*/ 788290 h 4125482"/>
                      <a:gd name="connsiteX9" fmla="*/ 14753 w 2901836"/>
                      <a:gd name="connsiteY9" fmla="*/ 38136 h 4125482"/>
                      <a:gd name="connsiteX10" fmla="*/ 515963 w 2901836"/>
                      <a:gd name="connsiteY10" fmla="*/ 518704 h 4125482"/>
                      <a:gd name="connsiteX11" fmla="*/ 424444 w 2901836"/>
                      <a:gd name="connsiteY11" fmla="*/ 103145 h 4125482"/>
                      <a:gd name="connsiteX12" fmla="*/ 774548 w 2901836"/>
                      <a:gd name="connsiteY12" fmla="*/ 386589 h 4125482"/>
                      <a:gd name="connsiteX13" fmla="*/ 1525739 w 2901836"/>
                      <a:gd name="connsiteY13" fmla="*/ 342987 h 4125482"/>
                      <a:gd name="connsiteX14" fmla="*/ 1794402 w 2901836"/>
                      <a:gd name="connsiteY14" fmla="*/ 523596 h 4125482"/>
                      <a:gd name="connsiteX15" fmla="*/ 1959502 w 2901836"/>
                      <a:gd name="connsiteY15" fmla="*/ 701396 h 4125482"/>
                      <a:gd name="connsiteX16" fmla="*/ 2318110 w 2901836"/>
                      <a:gd name="connsiteY16" fmla="*/ 653288 h 4125482"/>
                      <a:gd name="connsiteX17" fmla="*/ 2550374 w 2901836"/>
                      <a:gd name="connsiteY17" fmla="*/ 525248 h 4125482"/>
                      <a:gd name="connsiteX18" fmla="*/ 2897128 w 2901836"/>
                      <a:gd name="connsiteY18" fmla="*/ 288680 h 4125482"/>
                      <a:gd name="connsiteX19" fmla="*/ 2679071 w 2901836"/>
                      <a:gd name="connsiteY19" fmla="*/ 1069268 h 4125482"/>
                      <a:gd name="connsiteX20" fmla="*/ 1749952 w 2901836"/>
                      <a:gd name="connsiteY20" fmla="*/ 3088996 h 4125482"/>
                      <a:gd name="connsiteX21" fmla="*/ 1800752 w 2901836"/>
                      <a:gd name="connsiteY21" fmla="*/ 3349346 h 4125482"/>
                      <a:gd name="connsiteX22" fmla="*/ 1857902 w 2901836"/>
                      <a:gd name="connsiteY22" fmla="*/ 3565246 h 4125482"/>
                      <a:gd name="connsiteX23" fmla="*/ 1826152 w 2901836"/>
                      <a:gd name="connsiteY23" fmla="*/ 3762096 h 4125482"/>
                      <a:gd name="connsiteX24" fmla="*/ 1737252 w 2901836"/>
                      <a:gd name="connsiteY24" fmla="*/ 3971646 h 4125482"/>
                      <a:gd name="connsiteX0" fmla="*/ 1775352 w 2901836"/>
                      <a:gd name="connsiteY0" fmla="*/ 3895446 h 4125482"/>
                      <a:gd name="connsiteX1" fmla="*/ 1673752 w 2901836"/>
                      <a:gd name="connsiteY1" fmla="*/ 4066896 h 4125482"/>
                      <a:gd name="connsiteX2" fmla="*/ 1426102 w 2901836"/>
                      <a:gd name="connsiteY2" fmla="*/ 4124046 h 4125482"/>
                      <a:gd name="connsiteX3" fmla="*/ 1216552 w 2901836"/>
                      <a:gd name="connsiteY3" fmla="*/ 4098646 h 4125482"/>
                      <a:gd name="connsiteX4" fmla="*/ 1102252 w 2901836"/>
                      <a:gd name="connsiteY4" fmla="*/ 3997046 h 4125482"/>
                      <a:gd name="connsiteX5" fmla="*/ 1032402 w 2901836"/>
                      <a:gd name="connsiteY5" fmla="*/ 3870046 h 4125482"/>
                      <a:gd name="connsiteX6" fmla="*/ 1210202 w 2901836"/>
                      <a:gd name="connsiteY6" fmla="*/ 3431896 h 4125482"/>
                      <a:gd name="connsiteX7" fmla="*/ 1241952 w 2901836"/>
                      <a:gd name="connsiteY7" fmla="*/ 2504796 h 4125482"/>
                      <a:gd name="connsiteX8" fmla="*/ 390538 w 2901836"/>
                      <a:gd name="connsiteY8" fmla="*/ 788290 h 4125482"/>
                      <a:gd name="connsiteX9" fmla="*/ 14753 w 2901836"/>
                      <a:gd name="connsiteY9" fmla="*/ 38136 h 4125482"/>
                      <a:gd name="connsiteX10" fmla="*/ 515963 w 2901836"/>
                      <a:gd name="connsiteY10" fmla="*/ 518704 h 4125482"/>
                      <a:gd name="connsiteX11" fmla="*/ 424444 w 2901836"/>
                      <a:gd name="connsiteY11" fmla="*/ 103145 h 4125482"/>
                      <a:gd name="connsiteX12" fmla="*/ 774548 w 2901836"/>
                      <a:gd name="connsiteY12" fmla="*/ 386589 h 4125482"/>
                      <a:gd name="connsiteX13" fmla="*/ 1525739 w 2901836"/>
                      <a:gd name="connsiteY13" fmla="*/ 342987 h 4125482"/>
                      <a:gd name="connsiteX14" fmla="*/ 1794402 w 2901836"/>
                      <a:gd name="connsiteY14" fmla="*/ 523596 h 4125482"/>
                      <a:gd name="connsiteX15" fmla="*/ 1959502 w 2901836"/>
                      <a:gd name="connsiteY15" fmla="*/ 701396 h 4125482"/>
                      <a:gd name="connsiteX16" fmla="*/ 2318110 w 2901836"/>
                      <a:gd name="connsiteY16" fmla="*/ 653288 h 4125482"/>
                      <a:gd name="connsiteX17" fmla="*/ 2550374 w 2901836"/>
                      <a:gd name="connsiteY17" fmla="*/ 525248 h 4125482"/>
                      <a:gd name="connsiteX18" fmla="*/ 2897128 w 2901836"/>
                      <a:gd name="connsiteY18" fmla="*/ 288680 h 4125482"/>
                      <a:gd name="connsiteX19" fmla="*/ 2679071 w 2901836"/>
                      <a:gd name="connsiteY19" fmla="*/ 1069268 h 4125482"/>
                      <a:gd name="connsiteX20" fmla="*/ 1749952 w 2901836"/>
                      <a:gd name="connsiteY20" fmla="*/ 3088996 h 4125482"/>
                      <a:gd name="connsiteX21" fmla="*/ 2455122 w 2901836"/>
                      <a:gd name="connsiteY21" fmla="*/ 2895300 h 4125482"/>
                      <a:gd name="connsiteX22" fmla="*/ 1857902 w 2901836"/>
                      <a:gd name="connsiteY22" fmla="*/ 3565246 h 4125482"/>
                      <a:gd name="connsiteX23" fmla="*/ 1826152 w 2901836"/>
                      <a:gd name="connsiteY23" fmla="*/ 3762096 h 4125482"/>
                      <a:gd name="connsiteX24" fmla="*/ 1737252 w 2901836"/>
                      <a:gd name="connsiteY24" fmla="*/ 3971646 h 4125482"/>
                      <a:gd name="connsiteX0" fmla="*/ 1775352 w 2898751"/>
                      <a:gd name="connsiteY0" fmla="*/ 3895446 h 4125482"/>
                      <a:gd name="connsiteX1" fmla="*/ 1673752 w 2898751"/>
                      <a:gd name="connsiteY1" fmla="*/ 4066896 h 4125482"/>
                      <a:gd name="connsiteX2" fmla="*/ 1426102 w 2898751"/>
                      <a:gd name="connsiteY2" fmla="*/ 4124046 h 4125482"/>
                      <a:gd name="connsiteX3" fmla="*/ 1216552 w 2898751"/>
                      <a:gd name="connsiteY3" fmla="*/ 4098646 h 4125482"/>
                      <a:gd name="connsiteX4" fmla="*/ 1102252 w 2898751"/>
                      <a:gd name="connsiteY4" fmla="*/ 3997046 h 4125482"/>
                      <a:gd name="connsiteX5" fmla="*/ 1032402 w 2898751"/>
                      <a:gd name="connsiteY5" fmla="*/ 3870046 h 4125482"/>
                      <a:gd name="connsiteX6" fmla="*/ 1210202 w 2898751"/>
                      <a:gd name="connsiteY6" fmla="*/ 3431896 h 4125482"/>
                      <a:gd name="connsiteX7" fmla="*/ 1241952 w 2898751"/>
                      <a:gd name="connsiteY7" fmla="*/ 2504796 h 4125482"/>
                      <a:gd name="connsiteX8" fmla="*/ 390538 w 2898751"/>
                      <a:gd name="connsiteY8" fmla="*/ 788290 h 4125482"/>
                      <a:gd name="connsiteX9" fmla="*/ 14753 w 2898751"/>
                      <a:gd name="connsiteY9" fmla="*/ 38136 h 4125482"/>
                      <a:gd name="connsiteX10" fmla="*/ 515963 w 2898751"/>
                      <a:gd name="connsiteY10" fmla="*/ 518704 h 4125482"/>
                      <a:gd name="connsiteX11" fmla="*/ 424444 w 2898751"/>
                      <a:gd name="connsiteY11" fmla="*/ 103145 h 4125482"/>
                      <a:gd name="connsiteX12" fmla="*/ 774548 w 2898751"/>
                      <a:gd name="connsiteY12" fmla="*/ 386589 h 4125482"/>
                      <a:gd name="connsiteX13" fmla="*/ 1525739 w 2898751"/>
                      <a:gd name="connsiteY13" fmla="*/ 342987 h 4125482"/>
                      <a:gd name="connsiteX14" fmla="*/ 1794402 w 2898751"/>
                      <a:gd name="connsiteY14" fmla="*/ 523596 h 4125482"/>
                      <a:gd name="connsiteX15" fmla="*/ 1959502 w 2898751"/>
                      <a:gd name="connsiteY15" fmla="*/ 701396 h 4125482"/>
                      <a:gd name="connsiteX16" fmla="*/ 2318110 w 2898751"/>
                      <a:gd name="connsiteY16" fmla="*/ 653288 h 4125482"/>
                      <a:gd name="connsiteX17" fmla="*/ 2550374 w 2898751"/>
                      <a:gd name="connsiteY17" fmla="*/ 525248 h 4125482"/>
                      <a:gd name="connsiteX18" fmla="*/ 2897128 w 2898751"/>
                      <a:gd name="connsiteY18" fmla="*/ 288680 h 4125482"/>
                      <a:gd name="connsiteX19" fmla="*/ 2679071 w 2898751"/>
                      <a:gd name="connsiteY19" fmla="*/ 1069268 h 4125482"/>
                      <a:gd name="connsiteX20" fmla="*/ 2644703 w 2898751"/>
                      <a:gd name="connsiteY20" fmla="*/ 1726858 h 4125482"/>
                      <a:gd name="connsiteX21" fmla="*/ 2455122 w 2898751"/>
                      <a:gd name="connsiteY21" fmla="*/ 2895300 h 4125482"/>
                      <a:gd name="connsiteX22" fmla="*/ 1857902 w 2898751"/>
                      <a:gd name="connsiteY22" fmla="*/ 3565246 h 4125482"/>
                      <a:gd name="connsiteX23" fmla="*/ 1826152 w 2898751"/>
                      <a:gd name="connsiteY23" fmla="*/ 3762096 h 4125482"/>
                      <a:gd name="connsiteX24" fmla="*/ 1737252 w 2898751"/>
                      <a:gd name="connsiteY24" fmla="*/ 3971646 h 4125482"/>
                      <a:gd name="connsiteX0" fmla="*/ 1775352 w 2898751"/>
                      <a:gd name="connsiteY0" fmla="*/ 3895446 h 4125482"/>
                      <a:gd name="connsiteX1" fmla="*/ 1673752 w 2898751"/>
                      <a:gd name="connsiteY1" fmla="*/ 4066896 h 4125482"/>
                      <a:gd name="connsiteX2" fmla="*/ 1426102 w 2898751"/>
                      <a:gd name="connsiteY2" fmla="*/ 4124046 h 4125482"/>
                      <a:gd name="connsiteX3" fmla="*/ 1216552 w 2898751"/>
                      <a:gd name="connsiteY3" fmla="*/ 4098646 h 4125482"/>
                      <a:gd name="connsiteX4" fmla="*/ 1102252 w 2898751"/>
                      <a:gd name="connsiteY4" fmla="*/ 3997046 h 4125482"/>
                      <a:gd name="connsiteX5" fmla="*/ 1032402 w 2898751"/>
                      <a:gd name="connsiteY5" fmla="*/ 3870046 h 4125482"/>
                      <a:gd name="connsiteX6" fmla="*/ 1210202 w 2898751"/>
                      <a:gd name="connsiteY6" fmla="*/ 3431896 h 4125482"/>
                      <a:gd name="connsiteX7" fmla="*/ 1241952 w 2898751"/>
                      <a:gd name="connsiteY7" fmla="*/ 2504796 h 4125482"/>
                      <a:gd name="connsiteX8" fmla="*/ 390538 w 2898751"/>
                      <a:gd name="connsiteY8" fmla="*/ 788290 h 4125482"/>
                      <a:gd name="connsiteX9" fmla="*/ 14753 w 2898751"/>
                      <a:gd name="connsiteY9" fmla="*/ 38136 h 4125482"/>
                      <a:gd name="connsiteX10" fmla="*/ 515963 w 2898751"/>
                      <a:gd name="connsiteY10" fmla="*/ 518704 h 4125482"/>
                      <a:gd name="connsiteX11" fmla="*/ 424444 w 2898751"/>
                      <a:gd name="connsiteY11" fmla="*/ 103145 h 4125482"/>
                      <a:gd name="connsiteX12" fmla="*/ 774548 w 2898751"/>
                      <a:gd name="connsiteY12" fmla="*/ 386589 h 4125482"/>
                      <a:gd name="connsiteX13" fmla="*/ 1525739 w 2898751"/>
                      <a:gd name="connsiteY13" fmla="*/ 342987 h 4125482"/>
                      <a:gd name="connsiteX14" fmla="*/ 1794402 w 2898751"/>
                      <a:gd name="connsiteY14" fmla="*/ 523596 h 4125482"/>
                      <a:gd name="connsiteX15" fmla="*/ 1959502 w 2898751"/>
                      <a:gd name="connsiteY15" fmla="*/ 701396 h 4125482"/>
                      <a:gd name="connsiteX16" fmla="*/ 2318110 w 2898751"/>
                      <a:gd name="connsiteY16" fmla="*/ 653288 h 4125482"/>
                      <a:gd name="connsiteX17" fmla="*/ 2550374 w 2898751"/>
                      <a:gd name="connsiteY17" fmla="*/ 525248 h 4125482"/>
                      <a:gd name="connsiteX18" fmla="*/ 2897128 w 2898751"/>
                      <a:gd name="connsiteY18" fmla="*/ 288680 h 4125482"/>
                      <a:gd name="connsiteX19" fmla="*/ 2679071 w 2898751"/>
                      <a:gd name="connsiteY19" fmla="*/ 1069268 h 4125482"/>
                      <a:gd name="connsiteX20" fmla="*/ 2644703 w 2898751"/>
                      <a:gd name="connsiteY20" fmla="*/ 1726858 h 4125482"/>
                      <a:gd name="connsiteX21" fmla="*/ 2455122 w 2898751"/>
                      <a:gd name="connsiteY21" fmla="*/ 2895300 h 4125482"/>
                      <a:gd name="connsiteX22" fmla="*/ 2165055 w 2898751"/>
                      <a:gd name="connsiteY22" fmla="*/ 3591955 h 4125482"/>
                      <a:gd name="connsiteX23" fmla="*/ 1826152 w 2898751"/>
                      <a:gd name="connsiteY23" fmla="*/ 3762096 h 4125482"/>
                      <a:gd name="connsiteX24" fmla="*/ 1737252 w 2898751"/>
                      <a:gd name="connsiteY24" fmla="*/ 3971646 h 4125482"/>
                      <a:gd name="connsiteX0" fmla="*/ 1775352 w 2898751"/>
                      <a:gd name="connsiteY0" fmla="*/ 3895446 h 4125482"/>
                      <a:gd name="connsiteX1" fmla="*/ 1673752 w 2898751"/>
                      <a:gd name="connsiteY1" fmla="*/ 4066896 h 4125482"/>
                      <a:gd name="connsiteX2" fmla="*/ 1426102 w 2898751"/>
                      <a:gd name="connsiteY2" fmla="*/ 4124046 h 4125482"/>
                      <a:gd name="connsiteX3" fmla="*/ 1216552 w 2898751"/>
                      <a:gd name="connsiteY3" fmla="*/ 4098646 h 4125482"/>
                      <a:gd name="connsiteX4" fmla="*/ 1102252 w 2898751"/>
                      <a:gd name="connsiteY4" fmla="*/ 3997046 h 4125482"/>
                      <a:gd name="connsiteX5" fmla="*/ 1032402 w 2898751"/>
                      <a:gd name="connsiteY5" fmla="*/ 3870046 h 4125482"/>
                      <a:gd name="connsiteX6" fmla="*/ 1210202 w 2898751"/>
                      <a:gd name="connsiteY6" fmla="*/ 3431896 h 4125482"/>
                      <a:gd name="connsiteX7" fmla="*/ 534165 w 2898751"/>
                      <a:gd name="connsiteY7" fmla="*/ 1302906 h 4125482"/>
                      <a:gd name="connsiteX8" fmla="*/ 390538 w 2898751"/>
                      <a:gd name="connsiteY8" fmla="*/ 788290 h 4125482"/>
                      <a:gd name="connsiteX9" fmla="*/ 14753 w 2898751"/>
                      <a:gd name="connsiteY9" fmla="*/ 38136 h 4125482"/>
                      <a:gd name="connsiteX10" fmla="*/ 515963 w 2898751"/>
                      <a:gd name="connsiteY10" fmla="*/ 518704 h 4125482"/>
                      <a:gd name="connsiteX11" fmla="*/ 424444 w 2898751"/>
                      <a:gd name="connsiteY11" fmla="*/ 103145 h 4125482"/>
                      <a:gd name="connsiteX12" fmla="*/ 774548 w 2898751"/>
                      <a:gd name="connsiteY12" fmla="*/ 386589 h 4125482"/>
                      <a:gd name="connsiteX13" fmla="*/ 1525739 w 2898751"/>
                      <a:gd name="connsiteY13" fmla="*/ 342987 h 4125482"/>
                      <a:gd name="connsiteX14" fmla="*/ 1794402 w 2898751"/>
                      <a:gd name="connsiteY14" fmla="*/ 523596 h 4125482"/>
                      <a:gd name="connsiteX15" fmla="*/ 1959502 w 2898751"/>
                      <a:gd name="connsiteY15" fmla="*/ 701396 h 4125482"/>
                      <a:gd name="connsiteX16" fmla="*/ 2318110 w 2898751"/>
                      <a:gd name="connsiteY16" fmla="*/ 653288 h 4125482"/>
                      <a:gd name="connsiteX17" fmla="*/ 2550374 w 2898751"/>
                      <a:gd name="connsiteY17" fmla="*/ 525248 h 4125482"/>
                      <a:gd name="connsiteX18" fmla="*/ 2897128 w 2898751"/>
                      <a:gd name="connsiteY18" fmla="*/ 288680 h 4125482"/>
                      <a:gd name="connsiteX19" fmla="*/ 2679071 w 2898751"/>
                      <a:gd name="connsiteY19" fmla="*/ 1069268 h 4125482"/>
                      <a:gd name="connsiteX20" fmla="*/ 2644703 w 2898751"/>
                      <a:gd name="connsiteY20" fmla="*/ 1726858 h 4125482"/>
                      <a:gd name="connsiteX21" fmla="*/ 2455122 w 2898751"/>
                      <a:gd name="connsiteY21" fmla="*/ 2895300 h 4125482"/>
                      <a:gd name="connsiteX22" fmla="*/ 2165055 w 2898751"/>
                      <a:gd name="connsiteY22" fmla="*/ 3591955 h 4125482"/>
                      <a:gd name="connsiteX23" fmla="*/ 1826152 w 2898751"/>
                      <a:gd name="connsiteY23" fmla="*/ 3762096 h 4125482"/>
                      <a:gd name="connsiteX24" fmla="*/ 1737252 w 2898751"/>
                      <a:gd name="connsiteY24" fmla="*/ 3971646 h 4125482"/>
                      <a:gd name="connsiteX0" fmla="*/ 1775352 w 2898751"/>
                      <a:gd name="connsiteY0" fmla="*/ 3895446 h 4125482"/>
                      <a:gd name="connsiteX1" fmla="*/ 1673752 w 2898751"/>
                      <a:gd name="connsiteY1" fmla="*/ 4066896 h 4125482"/>
                      <a:gd name="connsiteX2" fmla="*/ 1426102 w 2898751"/>
                      <a:gd name="connsiteY2" fmla="*/ 4124046 h 4125482"/>
                      <a:gd name="connsiteX3" fmla="*/ 1216552 w 2898751"/>
                      <a:gd name="connsiteY3" fmla="*/ 4098646 h 4125482"/>
                      <a:gd name="connsiteX4" fmla="*/ 1102252 w 2898751"/>
                      <a:gd name="connsiteY4" fmla="*/ 3997046 h 4125482"/>
                      <a:gd name="connsiteX5" fmla="*/ 1032402 w 2898751"/>
                      <a:gd name="connsiteY5" fmla="*/ 3870046 h 4125482"/>
                      <a:gd name="connsiteX6" fmla="*/ 448998 w 2898751"/>
                      <a:gd name="connsiteY6" fmla="*/ 1882797 h 4125482"/>
                      <a:gd name="connsiteX7" fmla="*/ 534165 w 2898751"/>
                      <a:gd name="connsiteY7" fmla="*/ 1302906 h 4125482"/>
                      <a:gd name="connsiteX8" fmla="*/ 390538 w 2898751"/>
                      <a:gd name="connsiteY8" fmla="*/ 788290 h 4125482"/>
                      <a:gd name="connsiteX9" fmla="*/ 14753 w 2898751"/>
                      <a:gd name="connsiteY9" fmla="*/ 38136 h 4125482"/>
                      <a:gd name="connsiteX10" fmla="*/ 515963 w 2898751"/>
                      <a:gd name="connsiteY10" fmla="*/ 518704 h 4125482"/>
                      <a:gd name="connsiteX11" fmla="*/ 424444 w 2898751"/>
                      <a:gd name="connsiteY11" fmla="*/ 103145 h 4125482"/>
                      <a:gd name="connsiteX12" fmla="*/ 774548 w 2898751"/>
                      <a:gd name="connsiteY12" fmla="*/ 386589 h 4125482"/>
                      <a:gd name="connsiteX13" fmla="*/ 1525739 w 2898751"/>
                      <a:gd name="connsiteY13" fmla="*/ 342987 h 4125482"/>
                      <a:gd name="connsiteX14" fmla="*/ 1794402 w 2898751"/>
                      <a:gd name="connsiteY14" fmla="*/ 523596 h 4125482"/>
                      <a:gd name="connsiteX15" fmla="*/ 1959502 w 2898751"/>
                      <a:gd name="connsiteY15" fmla="*/ 701396 h 4125482"/>
                      <a:gd name="connsiteX16" fmla="*/ 2318110 w 2898751"/>
                      <a:gd name="connsiteY16" fmla="*/ 653288 h 4125482"/>
                      <a:gd name="connsiteX17" fmla="*/ 2550374 w 2898751"/>
                      <a:gd name="connsiteY17" fmla="*/ 525248 h 4125482"/>
                      <a:gd name="connsiteX18" fmla="*/ 2897128 w 2898751"/>
                      <a:gd name="connsiteY18" fmla="*/ 288680 h 4125482"/>
                      <a:gd name="connsiteX19" fmla="*/ 2679071 w 2898751"/>
                      <a:gd name="connsiteY19" fmla="*/ 1069268 h 4125482"/>
                      <a:gd name="connsiteX20" fmla="*/ 2644703 w 2898751"/>
                      <a:gd name="connsiteY20" fmla="*/ 1726858 h 4125482"/>
                      <a:gd name="connsiteX21" fmla="*/ 2455122 w 2898751"/>
                      <a:gd name="connsiteY21" fmla="*/ 2895300 h 4125482"/>
                      <a:gd name="connsiteX22" fmla="*/ 2165055 w 2898751"/>
                      <a:gd name="connsiteY22" fmla="*/ 3591955 h 4125482"/>
                      <a:gd name="connsiteX23" fmla="*/ 1826152 w 2898751"/>
                      <a:gd name="connsiteY23" fmla="*/ 3762096 h 4125482"/>
                      <a:gd name="connsiteX24" fmla="*/ 1737252 w 2898751"/>
                      <a:gd name="connsiteY24" fmla="*/ 3971646 h 4125482"/>
                      <a:gd name="connsiteX0" fmla="*/ 1775352 w 2898751"/>
                      <a:gd name="connsiteY0" fmla="*/ 3895446 h 4191281"/>
                      <a:gd name="connsiteX1" fmla="*/ 1673752 w 2898751"/>
                      <a:gd name="connsiteY1" fmla="*/ 4066896 h 4191281"/>
                      <a:gd name="connsiteX2" fmla="*/ 1426102 w 2898751"/>
                      <a:gd name="connsiteY2" fmla="*/ 4124046 h 4191281"/>
                      <a:gd name="connsiteX3" fmla="*/ 1216552 w 2898751"/>
                      <a:gd name="connsiteY3" fmla="*/ 4098646 h 4191281"/>
                      <a:gd name="connsiteX4" fmla="*/ 1102252 w 2898751"/>
                      <a:gd name="connsiteY4" fmla="*/ 3997046 h 4191281"/>
                      <a:gd name="connsiteX5" fmla="*/ 1272783 w 2898751"/>
                      <a:gd name="connsiteY5" fmla="*/ 1813482 h 4191281"/>
                      <a:gd name="connsiteX6" fmla="*/ 448998 w 2898751"/>
                      <a:gd name="connsiteY6" fmla="*/ 1882797 h 4191281"/>
                      <a:gd name="connsiteX7" fmla="*/ 534165 w 2898751"/>
                      <a:gd name="connsiteY7" fmla="*/ 1302906 h 4191281"/>
                      <a:gd name="connsiteX8" fmla="*/ 390538 w 2898751"/>
                      <a:gd name="connsiteY8" fmla="*/ 788290 h 4191281"/>
                      <a:gd name="connsiteX9" fmla="*/ 14753 w 2898751"/>
                      <a:gd name="connsiteY9" fmla="*/ 38136 h 4191281"/>
                      <a:gd name="connsiteX10" fmla="*/ 515963 w 2898751"/>
                      <a:gd name="connsiteY10" fmla="*/ 518704 h 4191281"/>
                      <a:gd name="connsiteX11" fmla="*/ 424444 w 2898751"/>
                      <a:gd name="connsiteY11" fmla="*/ 103145 h 4191281"/>
                      <a:gd name="connsiteX12" fmla="*/ 774548 w 2898751"/>
                      <a:gd name="connsiteY12" fmla="*/ 386589 h 4191281"/>
                      <a:gd name="connsiteX13" fmla="*/ 1525739 w 2898751"/>
                      <a:gd name="connsiteY13" fmla="*/ 342987 h 4191281"/>
                      <a:gd name="connsiteX14" fmla="*/ 1794402 w 2898751"/>
                      <a:gd name="connsiteY14" fmla="*/ 523596 h 4191281"/>
                      <a:gd name="connsiteX15" fmla="*/ 1959502 w 2898751"/>
                      <a:gd name="connsiteY15" fmla="*/ 701396 h 4191281"/>
                      <a:gd name="connsiteX16" fmla="*/ 2318110 w 2898751"/>
                      <a:gd name="connsiteY16" fmla="*/ 653288 h 4191281"/>
                      <a:gd name="connsiteX17" fmla="*/ 2550374 w 2898751"/>
                      <a:gd name="connsiteY17" fmla="*/ 525248 h 4191281"/>
                      <a:gd name="connsiteX18" fmla="*/ 2897128 w 2898751"/>
                      <a:gd name="connsiteY18" fmla="*/ 288680 h 4191281"/>
                      <a:gd name="connsiteX19" fmla="*/ 2679071 w 2898751"/>
                      <a:gd name="connsiteY19" fmla="*/ 1069268 h 4191281"/>
                      <a:gd name="connsiteX20" fmla="*/ 2644703 w 2898751"/>
                      <a:gd name="connsiteY20" fmla="*/ 1726858 h 4191281"/>
                      <a:gd name="connsiteX21" fmla="*/ 2455122 w 2898751"/>
                      <a:gd name="connsiteY21" fmla="*/ 2895300 h 4191281"/>
                      <a:gd name="connsiteX22" fmla="*/ 2165055 w 2898751"/>
                      <a:gd name="connsiteY22" fmla="*/ 3591955 h 4191281"/>
                      <a:gd name="connsiteX23" fmla="*/ 1826152 w 2898751"/>
                      <a:gd name="connsiteY23" fmla="*/ 3762096 h 4191281"/>
                      <a:gd name="connsiteX24" fmla="*/ 1737252 w 2898751"/>
                      <a:gd name="connsiteY24" fmla="*/ 3971646 h 4191281"/>
                      <a:gd name="connsiteX0" fmla="*/ 1775352 w 2898751"/>
                      <a:gd name="connsiteY0" fmla="*/ 3895446 h 4295665"/>
                      <a:gd name="connsiteX1" fmla="*/ 1673752 w 2898751"/>
                      <a:gd name="connsiteY1" fmla="*/ 4066896 h 4295665"/>
                      <a:gd name="connsiteX2" fmla="*/ 1426102 w 2898751"/>
                      <a:gd name="connsiteY2" fmla="*/ 4124046 h 4295665"/>
                      <a:gd name="connsiteX3" fmla="*/ 1777441 w 2898751"/>
                      <a:gd name="connsiteY3" fmla="*/ 1668163 h 4295665"/>
                      <a:gd name="connsiteX4" fmla="*/ 1102252 w 2898751"/>
                      <a:gd name="connsiteY4" fmla="*/ 3997046 h 4295665"/>
                      <a:gd name="connsiteX5" fmla="*/ 1272783 w 2898751"/>
                      <a:gd name="connsiteY5" fmla="*/ 1813482 h 4295665"/>
                      <a:gd name="connsiteX6" fmla="*/ 448998 w 2898751"/>
                      <a:gd name="connsiteY6" fmla="*/ 1882797 h 4295665"/>
                      <a:gd name="connsiteX7" fmla="*/ 534165 w 2898751"/>
                      <a:gd name="connsiteY7" fmla="*/ 1302906 h 4295665"/>
                      <a:gd name="connsiteX8" fmla="*/ 390538 w 2898751"/>
                      <a:gd name="connsiteY8" fmla="*/ 788290 h 4295665"/>
                      <a:gd name="connsiteX9" fmla="*/ 14753 w 2898751"/>
                      <a:gd name="connsiteY9" fmla="*/ 38136 h 4295665"/>
                      <a:gd name="connsiteX10" fmla="*/ 515963 w 2898751"/>
                      <a:gd name="connsiteY10" fmla="*/ 518704 h 4295665"/>
                      <a:gd name="connsiteX11" fmla="*/ 424444 w 2898751"/>
                      <a:gd name="connsiteY11" fmla="*/ 103145 h 4295665"/>
                      <a:gd name="connsiteX12" fmla="*/ 774548 w 2898751"/>
                      <a:gd name="connsiteY12" fmla="*/ 386589 h 4295665"/>
                      <a:gd name="connsiteX13" fmla="*/ 1525739 w 2898751"/>
                      <a:gd name="connsiteY13" fmla="*/ 342987 h 4295665"/>
                      <a:gd name="connsiteX14" fmla="*/ 1794402 w 2898751"/>
                      <a:gd name="connsiteY14" fmla="*/ 523596 h 4295665"/>
                      <a:gd name="connsiteX15" fmla="*/ 1959502 w 2898751"/>
                      <a:gd name="connsiteY15" fmla="*/ 701396 h 4295665"/>
                      <a:gd name="connsiteX16" fmla="*/ 2318110 w 2898751"/>
                      <a:gd name="connsiteY16" fmla="*/ 653288 h 4295665"/>
                      <a:gd name="connsiteX17" fmla="*/ 2550374 w 2898751"/>
                      <a:gd name="connsiteY17" fmla="*/ 525248 h 4295665"/>
                      <a:gd name="connsiteX18" fmla="*/ 2897128 w 2898751"/>
                      <a:gd name="connsiteY18" fmla="*/ 288680 h 4295665"/>
                      <a:gd name="connsiteX19" fmla="*/ 2679071 w 2898751"/>
                      <a:gd name="connsiteY19" fmla="*/ 1069268 h 4295665"/>
                      <a:gd name="connsiteX20" fmla="*/ 2644703 w 2898751"/>
                      <a:gd name="connsiteY20" fmla="*/ 1726858 h 4295665"/>
                      <a:gd name="connsiteX21" fmla="*/ 2455122 w 2898751"/>
                      <a:gd name="connsiteY21" fmla="*/ 2895300 h 4295665"/>
                      <a:gd name="connsiteX22" fmla="*/ 2165055 w 2898751"/>
                      <a:gd name="connsiteY22" fmla="*/ 3591955 h 4295665"/>
                      <a:gd name="connsiteX23" fmla="*/ 1826152 w 2898751"/>
                      <a:gd name="connsiteY23" fmla="*/ 3762096 h 4295665"/>
                      <a:gd name="connsiteX24" fmla="*/ 1737252 w 2898751"/>
                      <a:gd name="connsiteY24" fmla="*/ 3971646 h 4295665"/>
                      <a:gd name="connsiteX0" fmla="*/ 1775352 w 2898751"/>
                      <a:gd name="connsiteY0" fmla="*/ 3895446 h 4295665"/>
                      <a:gd name="connsiteX1" fmla="*/ 1673752 w 2898751"/>
                      <a:gd name="connsiteY1" fmla="*/ 4066896 h 4295665"/>
                      <a:gd name="connsiteX2" fmla="*/ 1426102 w 2898751"/>
                      <a:gd name="connsiteY2" fmla="*/ 4124046 h 4295665"/>
                      <a:gd name="connsiteX3" fmla="*/ 1777441 w 2898751"/>
                      <a:gd name="connsiteY3" fmla="*/ 1668163 h 4295665"/>
                      <a:gd name="connsiteX4" fmla="*/ 1449468 w 2898751"/>
                      <a:gd name="connsiteY4" fmla="*/ 1740168 h 4295665"/>
                      <a:gd name="connsiteX5" fmla="*/ 1272783 w 2898751"/>
                      <a:gd name="connsiteY5" fmla="*/ 1813482 h 4295665"/>
                      <a:gd name="connsiteX6" fmla="*/ 448998 w 2898751"/>
                      <a:gd name="connsiteY6" fmla="*/ 1882797 h 4295665"/>
                      <a:gd name="connsiteX7" fmla="*/ 534165 w 2898751"/>
                      <a:gd name="connsiteY7" fmla="*/ 1302906 h 4295665"/>
                      <a:gd name="connsiteX8" fmla="*/ 390538 w 2898751"/>
                      <a:gd name="connsiteY8" fmla="*/ 788290 h 4295665"/>
                      <a:gd name="connsiteX9" fmla="*/ 14753 w 2898751"/>
                      <a:gd name="connsiteY9" fmla="*/ 38136 h 4295665"/>
                      <a:gd name="connsiteX10" fmla="*/ 515963 w 2898751"/>
                      <a:gd name="connsiteY10" fmla="*/ 518704 h 4295665"/>
                      <a:gd name="connsiteX11" fmla="*/ 424444 w 2898751"/>
                      <a:gd name="connsiteY11" fmla="*/ 103145 h 4295665"/>
                      <a:gd name="connsiteX12" fmla="*/ 774548 w 2898751"/>
                      <a:gd name="connsiteY12" fmla="*/ 386589 h 4295665"/>
                      <a:gd name="connsiteX13" fmla="*/ 1525739 w 2898751"/>
                      <a:gd name="connsiteY13" fmla="*/ 342987 h 4295665"/>
                      <a:gd name="connsiteX14" fmla="*/ 1794402 w 2898751"/>
                      <a:gd name="connsiteY14" fmla="*/ 523596 h 4295665"/>
                      <a:gd name="connsiteX15" fmla="*/ 1959502 w 2898751"/>
                      <a:gd name="connsiteY15" fmla="*/ 701396 h 4295665"/>
                      <a:gd name="connsiteX16" fmla="*/ 2318110 w 2898751"/>
                      <a:gd name="connsiteY16" fmla="*/ 653288 h 4295665"/>
                      <a:gd name="connsiteX17" fmla="*/ 2550374 w 2898751"/>
                      <a:gd name="connsiteY17" fmla="*/ 525248 h 4295665"/>
                      <a:gd name="connsiteX18" fmla="*/ 2897128 w 2898751"/>
                      <a:gd name="connsiteY18" fmla="*/ 288680 h 4295665"/>
                      <a:gd name="connsiteX19" fmla="*/ 2679071 w 2898751"/>
                      <a:gd name="connsiteY19" fmla="*/ 1069268 h 4295665"/>
                      <a:gd name="connsiteX20" fmla="*/ 2644703 w 2898751"/>
                      <a:gd name="connsiteY20" fmla="*/ 1726858 h 4295665"/>
                      <a:gd name="connsiteX21" fmla="*/ 2455122 w 2898751"/>
                      <a:gd name="connsiteY21" fmla="*/ 2895300 h 4295665"/>
                      <a:gd name="connsiteX22" fmla="*/ 2165055 w 2898751"/>
                      <a:gd name="connsiteY22" fmla="*/ 3591955 h 4295665"/>
                      <a:gd name="connsiteX23" fmla="*/ 1826152 w 2898751"/>
                      <a:gd name="connsiteY23" fmla="*/ 3762096 h 4295665"/>
                      <a:gd name="connsiteX24" fmla="*/ 1737252 w 2898751"/>
                      <a:gd name="connsiteY24" fmla="*/ 3971646 h 4295665"/>
                      <a:gd name="connsiteX0" fmla="*/ 1775352 w 2898751"/>
                      <a:gd name="connsiteY0" fmla="*/ 3895446 h 4282825"/>
                      <a:gd name="connsiteX1" fmla="*/ 1673752 w 2898751"/>
                      <a:gd name="connsiteY1" fmla="*/ 4066896 h 4282825"/>
                      <a:gd name="connsiteX2" fmla="*/ 1426102 w 2898751"/>
                      <a:gd name="connsiteY2" fmla="*/ 4124046 h 4282825"/>
                      <a:gd name="connsiteX3" fmla="*/ 1924341 w 2898751"/>
                      <a:gd name="connsiteY3" fmla="*/ 1841769 h 4282825"/>
                      <a:gd name="connsiteX4" fmla="*/ 1449468 w 2898751"/>
                      <a:gd name="connsiteY4" fmla="*/ 1740168 h 4282825"/>
                      <a:gd name="connsiteX5" fmla="*/ 1272783 w 2898751"/>
                      <a:gd name="connsiteY5" fmla="*/ 1813482 h 4282825"/>
                      <a:gd name="connsiteX6" fmla="*/ 448998 w 2898751"/>
                      <a:gd name="connsiteY6" fmla="*/ 1882797 h 4282825"/>
                      <a:gd name="connsiteX7" fmla="*/ 534165 w 2898751"/>
                      <a:gd name="connsiteY7" fmla="*/ 1302906 h 4282825"/>
                      <a:gd name="connsiteX8" fmla="*/ 390538 w 2898751"/>
                      <a:gd name="connsiteY8" fmla="*/ 788290 h 4282825"/>
                      <a:gd name="connsiteX9" fmla="*/ 14753 w 2898751"/>
                      <a:gd name="connsiteY9" fmla="*/ 38136 h 4282825"/>
                      <a:gd name="connsiteX10" fmla="*/ 515963 w 2898751"/>
                      <a:gd name="connsiteY10" fmla="*/ 518704 h 4282825"/>
                      <a:gd name="connsiteX11" fmla="*/ 424444 w 2898751"/>
                      <a:gd name="connsiteY11" fmla="*/ 103145 h 4282825"/>
                      <a:gd name="connsiteX12" fmla="*/ 774548 w 2898751"/>
                      <a:gd name="connsiteY12" fmla="*/ 386589 h 4282825"/>
                      <a:gd name="connsiteX13" fmla="*/ 1525739 w 2898751"/>
                      <a:gd name="connsiteY13" fmla="*/ 342987 h 4282825"/>
                      <a:gd name="connsiteX14" fmla="*/ 1794402 w 2898751"/>
                      <a:gd name="connsiteY14" fmla="*/ 523596 h 4282825"/>
                      <a:gd name="connsiteX15" fmla="*/ 1959502 w 2898751"/>
                      <a:gd name="connsiteY15" fmla="*/ 701396 h 4282825"/>
                      <a:gd name="connsiteX16" fmla="*/ 2318110 w 2898751"/>
                      <a:gd name="connsiteY16" fmla="*/ 653288 h 4282825"/>
                      <a:gd name="connsiteX17" fmla="*/ 2550374 w 2898751"/>
                      <a:gd name="connsiteY17" fmla="*/ 525248 h 4282825"/>
                      <a:gd name="connsiteX18" fmla="*/ 2897128 w 2898751"/>
                      <a:gd name="connsiteY18" fmla="*/ 288680 h 4282825"/>
                      <a:gd name="connsiteX19" fmla="*/ 2679071 w 2898751"/>
                      <a:gd name="connsiteY19" fmla="*/ 1069268 h 4282825"/>
                      <a:gd name="connsiteX20" fmla="*/ 2644703 w 2898751"/>
                      <a:gd name="connsiteY20" fmla="*/ 1726858 h 4282825"/>
                      <a:gd name="connsiteX21" fmla="*/ 2455122 w 2898751"/>
                      <a:gd name="connsiteY21" fmla="*/ 2895300 h 4282825"/>
                      <a:gd name="connsiteX22" fmla="*/ 2165055 w 2898751"/>
                      <a:gd name="connsiteY22" fmla="*/ 3591955 h 4282825"/>
                      <a:gd name="connsiteX23" fmla="*/ 1826152 w 2898751"/>
                      <a:gd name="connsiteY23" fmla="*/ 3762096 h 4282825"/>
                      <a:gd name="connsiteX24" fmla="*/ 1737252 w 2898751"/>
                      <a:gd name="connsiteY24" fmla="*/ 3971646 h 4282825"/>
                      <a:gd name="connsiteX0" fmla="*/ 1775352 w 2898751"/>
                      <a:gd name="connsiteY0" fmla="*/ 3895446 h 4282825"/>
                      <a:gd name="connsiteX1" fmla="*/ 1673752 w 2898751"/>
                      <a:gd name="connsiteY1" fmla="*/ 4066896 h 4282825"/>
                      <a:gd name="connsiteX2" fmla="*/ 1426102 w 2898751"/>
                      <a:gd name="connsiteY2" fmla="*/ 4124046 h 4282825"/>
                      <a:gd name="connsiteX3" fmla="*/ 1924341 w 2898751"/>
                      <a:gd name="connsiteY3" fmla="*/ 1841769 h 4282825"/>
                      <a:gd name="connsiteX4" fmla="*/ 1449468 w 2898751"/>
                      <a:gd name="connsiteY4" fmla="*/ 1740168 h 4282825"/>
                      <a:gd name="connsiteX5" fmla="*/ 1272783 w 2898751"/>
                      <a:gd name="connsiteY5" fmla="*/ 1813482 h 4282825"/>
                      <a:gd name="connsiteX6" fmla="*/ 448998 w 2898751"/>
                      <a:gd name="connsiteY6" fmla="*/ 1882797 h 4282825"/>
                      <a:gd name="connsiteX7" fmla="*/ 534165 w 2898751"/>
                      <a:gd name="connsiteY7" fmla="*/ 1302906 h 4282825"/>
                      <a:gd name="connsiteX8" fmla="*/ 390538 w 2898751"/>
                      <a:gd name="connsiteY8" fmla="*/ 788290 h 4282825"/>
                      <a:gd name="connsiteX9" fmla="*/ 14753 w 2898751"/>
                      <a:gd name="connsiteY9" fmla="*/ 38136 h 4282825"/>
                      <a:gd name="connsiteX10" fmla="*/ 515963 w 2898751"/>
                      <a:gd name="connsiteY10" fmla="*/ 518704 h 4282825"/>
                      <a:gd name="connsiteX11" fmla="*/ 424444 w 2898751"/>
                      <a:gd name="connsiteY11" fmla="*/ 103145 h 4282825"/>
                      <a:gd name="connsiteX12" fmla="*/ 774548 w 2898751"/>
                      <a:gd name="connsiteY12" fmla="*/ 386589 h 4282825"/>
                      <a:gd name="connsiteX13" fmla="*/ 1525739 w 2898751"/>
                      <a:gd name="connsiteY13" fmla="*/ 342987 h 4282825"/>
                      <a:gd name="connsiteX14" fmla="*/ 1794402 w 2898751"/>
                      <a:gd name="connsiteY14" fmla="*/ 523596 h 4282825"/>
                      <a:gd name="connsiteX15" fmla="*/ 1959502 w 2898751"/>
                      <a:gd name="connsiteY15" fmla="*/ 701396 h 4282825"/>
                      <a:gd name="connsiteX16" fmla="*/ 2318110 w 2898751"/>
                      <a:gd name="connsiteY16" fmla="*/ 653288 h 4282825"/>
                      <a:gd name="connsiteX17" fmla="*/ 2550374 w 2898751"/>
                      <a:gd name="connsiteY17" fmla="*/ 525248 h 4282825"/>
                      <a:gd name="connsiteX18" fmla="*/ 2897128 w 2898751"/>
                      <a:gd name="connsiteY18" fmla="*/ 288680 h 4282825"/>
                      <a:gd name="connsiteX19" fmla="*/ 2679071 w 2898751"/>
                      <a:gd name="connsiteY19" fmla="*/ 1069268 h 4282825"/>
                      <a:gd name="connsiteX20" fmla="*/ 2644703 w 2898751"/>
                      <a:gd name="connsiteY20" fmla="*/ 1726858 h 4282825"/>
                      <a:gd name="connsiteX21" fmla="*/ 2455122 w 2898751"/>
                      <a:gd name="connsiteY21" fmla="*/ 2895300 h 4282825"/>
                      <a:gd name="connsiteX22" fmla="*/ 2165055 w 2898751"/>
                      <a:gd name="connsiteY22" fmla="*/ 3591955 h 4282825"/>
                      <a:gd name="connsiteX23" fmla="*/ 2266850 w 2898751"/>
                      <a:gd name="connsiteY23" fmla="*/ 1839075 h 4282825"/>
                      <a:gd name="connsiteX24" fmla="*/ 1737252 w 2898751"/>
                      <a:gd name="connsiteY24" fmla="*/ 3971646 h 4282825"/>
                      <a:gd name="connsiteX0" fmla="*/ 1775352 w 2898751"/>
                      <a:gd name="connsiteY0" fmla="*/ 3895446 h 4282825"/>
                      <a:gd name="connsiteX1" fmla="*/ 1673752 w 2898751"/>
                      <a:gd name="connsiteY1" fmla="*/ 4066896 h 4282825"/>
                      <a:gd name="connsiteX2" fmla="*/ 1426102 w 2898751"/>
                      <a:gd name="connsiteY2" fmla="*/ 4124046 h 4282825"/>
                      <a:gd name="connsiteX3" fmla="*/ 1924341 w 2898751"/>
                      <a:gd name="connsiteY3" fmla="*/ 1841769 h 4282825"/>
                      <a:gd name="connsiteX4" fmla="*/ 1449468 w 2898751"/>
                      <a:gd name="connsiteY4" fmla="*/ 1740168 h 4282825"/>
                      <a:gd name="connsiteX5" fmla="*/ 1272783 w 2898751"/>
                      <a:gd name="connsiteY5" fmla="*/ 1813482 h 4282825"/>
                      <a:gd name="connsiteX6" fmla="*/ 448998 w 2898751"/>
                      <a:gd name="connsiteY6" fmla="*/ 1882797 h 4282825"/>
                      <a:gd name="connsiteX7" fmla="*/ 534165 w 2898751"/>
                      <a:gd name="connsiteY7" fmla="*/ 1302906 h 4282825"/>
                      <a:gd name="connsiteX8" fmla="*/ 390538 w 2898751"/>
                      <a:gd name="connsiteY8" fmla="*/ 788290 h 4282825"/>
                      <a:gd name="connsiteX9" fmla="*/ 14753 w 2898751"/>
                      <a:gd name="connsiteY9" fmla="*/ 38136 h 4282825"/>
                      <a:gd name="connsiteX10" fmla="*/ 515963 w 2898751"/>
                      <a:gd name="connsiteY10" fmla="*/ 518704 h 4282825"/>
                      <a:gd name="connsiteX11" fmla="*/ 424444 w 2898751"/>
                      <a:gd name="connsiteY11" fmla="*/ 103145 h 4282825"/>
                      <a:gd name="connsiteX12" fmla="*/ 774548 w 2898751"/>
                      <a:gd name="connsiteY12" fmla="*/ 386589 h 4282825"/>
                      <a:gd name="connsiteX13" fmla="*/ 1525739 w 2898751"/>
                      <a:gd name="connsiteY13" fmla="*/ 342987 h 4282825"/>
                      <a:gd name="connsiteX14" fmla="*/ 1794402 w 2898751"/>
                      <a:gd name="connsiteY14" fmla="*/ 523596 h 4282825"/>
                      <a:gd name="connsiteX15" fmla="*/ 1959502 w 2898751"/>
                      <a:gd name="connsiteY15" fmla="*/ 701396 h 4282825"/>
                      <a:gd name="connsiteX16" fmla="*/ 2318110 w 2898751"/>
                      <a:gd name="connsiteY16" fmla="*/ 653288 h 4282825"/>
                      <a:gd name="connsiteX17" fmla="*/ 2550374 w 2898751"/>
                      <a:gd name="connsiteY17" fmla="*/ 525248 h 4282825"/>
                      <a:gd name="connsiteX18" fmla="*/ 2897128 w 2898751"/>
                      <a:gd name="connsiteY18" fmla="*/ 288680 h 4282825"/>
                      <a:gd name="connsiteX19" fmla="*/ 2679071 w 2898751"/>
                      <a:gd name="connsiteY19" fmla="*/ 1069268 h 4282825"/>
                      <a:gd name="connsiteX20" fmla="*/ 2644703 w 2898751"/>
                      <a:gd name="connsiteY20" fmla="*/ 1726858 h 4282825"/>
                      <a:gd name="connsiteX21" fmla="*/ 2455122 w 2898751"/>
                      <a:gd name="connsiteY21" fmla="*/ 2895300 h 4282825"/>
                      <a:gd name="connsiteX22" fmla="*/ 2498918 w 2898751"/>
                      <a:gd name="connsiteY22" fmla="*/ 1802479 h 4282825"/>
                      <a:gd name="connsiteX23" fmla="*/ 2266850 w 2898751"/>
                      <a:gd name="connsiteY23" fmla="*/ 1839075 h 4282825"/>
                      <a:gd name="connsiteX24" fmla="*/ 1737252 w 2898751"/>
                      <a:gd name="connsiteY24" fmla="*/ 3971646 h 4282825"/>
                      <a:gd name="connsiteX0" fmla="*/ 1775352 w 2898751"/>
                      <a:gd name="connsiteY0" fmla="*/ 3895446 h 4282825"/>
                      <a:gd name="connsiteX1" fmla="*/ 1673752 w 2898751"/>
                      <a:gd name="connsiteY1" fmla="*/ 4066896 h 4282825"/>
                      <a:gd name="connsiteX2" fmla="*/ 1426102 w 2898751"/>
                      <a:gd name="connsiteY2" fmla="*/ 4124046 h 4282825"/>
                      <a:gd name="connsiteX3" fmla="*/ 1924341 w 2898751"/>
                      <a:gd name="connsiteY3" fmla="*/ 1841769 h 4282825"/>
                      <a:gd name="connsiteX4" fmla="*/ 1449468 w 2898751"/>
                      <a:gd name="connsiteY4" fmla="*/ 1740168 h 4282825"/>
                      <a:gd name="connsiteX5" fmla="*/ 1272783 w 2898751"/>
                      <a:gd name="connsiteY5" fmla="*/ 1813482 h 4282825"/>
                      <a:gd name="connsiteX6" fmla="*/ 448998 w 2898751"/>
                      <a:gd name="connsiteY6" fmla="*/ 1882797 h 4282825"/>
                      <a:gd name="connsiteX7" fmla="*/ 534165 w 2898751"/>
                      <a:gd name="connsiteY7" fmla="*/ 1302906 h 4282825"/>
                      <a:gd name="connsiteX8" fmla="*/ 390538 w 2898751"/>
                      <a:gd name="connsiteY8" fmla="*/ 788290 h 4282825"/>
                      <a:gd name="connsiteX9" fmla="*/ 14753 w 2898751"/>
                      <a:gd name="connsiteY9" fmla="*/ 38136 h 4282825"/>
                      <a:gd name="connsiteX10" fmla="*/ 515963 w 2898751"/>
                      <a:gd name="connsiteY10" fmla="*/ 518704 h 4282825"/>
                      <a:gd name="connsiteX11" fmla="*/ 424444 w 2898751"/>
                      <a:gd name="connsiteY11" fmla="*/ 103145 h 4282825"/>
                      <a:gd name="connsiteX12" fmla="*/ 774548 w 2898751"/>
                      <a:gd name="connsiteY12" fmla="*/ 386589 h 4282825"/>
                      <a:gd name="connsiteX13" fmla="*/ 1525739 w 2898751"/>
                      <a:gd name="connsiteY13" fmla="*/ 342987 h 4282825"/>
                      <a:gd name="connsiteX14" fmla="*/ 1794402 w 2898751"/>
                      <a:gd name="connsiteY14" fmla="*/ 523596 h 4282825"/>
                      <a:gd name="connsiteX15" fmla="*/ 1959502 w 2898751"/>
                      <a:gd name="connsiteY15" fmla="*/ 701396 h 4282825"/>
                      <a:gd name="connsiteX16" fmla="*/ 2318110 w 2898751"/>
                      <a:gd name="connsiteY16" fmla="*/ 653288 h 4282825"/>
                      <a:gd name="connsiteX17" fmla="*/ 2550374 w 2898751"/>
                      <a:gd name="connsiteY17" fmla="*/ 525248 h 4282825"/>
                      <a:gd name="connsiteX18" fmla="*/ 2897128 w 2898751"/>
                      <a:gd name="connsiteY18" fmla="*/ 288680 h 4282825"/>
                      <a:gd name="connsiteX19" fmla="*/ 2679071 w 2898751"/>
                      <a:gd name="connsiteY19" fmla="*/ 1069268 h 4282825"/>
                      <a:gd name="connsiteX20" fmla="*/ 2644703 w 2898751"/>
                      <a:gd name="connsiteY20" fmla="*/ 1726858 h 4282825"/>
                      <a:gd name="connsiteX21" fmla="*/ 2561959 w 2898751"/>
                      <a:gd name="connsiteY21" fmla="*/ 1746831 h 4282825"/>
                      <a:gd name="connsiteX22" fmla="*/ 2498918 w 2898751"/>
                      <a:gd name="connsiteY22" fmla="*/ 1802479 h 4282825"/>
                      <a:gd name="connsiteX23" fmla="*/ 2266850 w 2898751"/>
                      <a:gd name="connsiteY23" fmla="*/ 1839075 h 4282825"/>
                      <a:gd name="connsiteX24" fmla="*/ 1737252 w 2898751"/>
                      <a:gd name="connsiteY24" fmla="*/ 3971646 h 4282825"/>
                      <a:gd name="connsiteX0" fmla="*/ 1775352 w 2898751"/>
                      <a:gd name="connsiteY0" fmla="*/ 3895446 h 4282825"/>
                      <a:gd name="connsiteX1" fmla="*/ 1673752 w 2898751"/>
                      <a:gd name="connsiteY1" fmla="*/ 4066896 h 4282825"/>
                      <a:gd name="connsiteX2" fmla="*/ 1426102 w 2898751"/>
                      <a:gd name="connsiteY2" fmla="*/ 4124046 h 4282825"/>
                      <a:gd name="connsiteX3" fmla="*/ 1924341 w 2898751"/>
                      <a:gd name="connsiteY3" fmla="*/ 1841769 h 4282825"/>
                      <a:gd name="connsiteX4" fmla="*/ 1489532 w 2898751"/>
                      <a:gd name="connsiteY4" fmla="*/ 1780231 h 4282825"/>
                      <a:gd name="connsiteX5" fmla="*/ 1272783 w 2898751"/>
                      <a:gd name="connsiteY5" fmla="*/ 1813482 h 4282825"/>
                      <a:gd name="connsiteX6" fmla="*/ 448998 w 2898751"/>
                      <a:gd name="connsiteY6" fmla="*/ 1882797 h 4282825"/>
                      <a:gd name="connsiteX7" fmla="*/ 534165 w 2898751"/>
                      <a:gd name="connsiteY7" fmla="*/ 1302906 h 4282825"/>
                      <a:gd name="connsiteX8" fmla="*/ 390538 w 2898751"/>
                      <a:gd name="connsiteY8" fmla="*/ 788290 h 4282825"/>
                      <a:gd name="connsiteX9" fmla="*/ 14753 w 2898751"/>
                      <a:gd name="connsiteY9" fmla="*/ 38136 h 4282825"/>
                      <a:gd name="connsiteX10" fmla="*/ 515963 w 2898751"/>
                      <a:gd name="connsiteY10" fmla="*/ 518704 h 4282825"/>
                      <a:gd name="connsiteX11" fmla="*/ 424444 w 2898751"/>
                      <a:gd name="connsiteY11" fmla="*/ 103145 h 4282825"/>
                      <a:gd name="connsiteX12" fmla="*/ 774548 w 2898751"/>
                      <a:gd name="connsiteY12" fmla="*/ 386589 h 4282825"/>
                      <a:gd name="connsiteX13" fmla="*/ 1525739 w 2898751"/>
                      <a:gd name="connsiteY13" fmla="*/ 342987 h 4282825"/>
                      <a:gd name="connsiteX14" fmla="*/ 1794402 w 2898751"/>
                      <a:gd name="connsiteY14" fmla="*/ 523596 h 4282825"/>
                      <a:gd name="connsiteX15" fmla="*/ 1959502 w 2898751"/>
                      <a:gd name="connsiteY15" fmla="*/ 701396 h 4282825"/>
                      <a:gd name="connsiteX16" fmla="*/ 2318110 w 2898751"/>
                      <a:gd name="connsiteY16" fmla="*/ 653288 h 4282825"/>
                      <a:gd name="connsiteX17" fmla="*/ 2550374 w 2898751"/>
                      <a:gd name="connsiteY17" fmla="*/ 525248 h 4282825"/>
                      <a:gd name="connsiteX18" fmla="*/ 2897128 w 2898751"/>
                      <a:gd name="connsiteY18" fmla="*/ 288680 h 4282825"/>
                      <a:gd name="connsiteX19" fmla="*/ 2679071 w 2898751"/>
                      <a:gd name="connsiteY19" fmla="*/ 1069268 h 4282825"/>
                      <a:gd name="connsiteX20" fmla="*/ 2644703 w 2898751"/>
                      <a:gd name="connsiteY20" fmla="*/ 1726858 h 4282825"/>
                      <a:gd name="connsiteX21" fmla="*/ 2561959 w 2898751"/>
                      <a:gd name="connsiteY21" fmla="*/ 1746831 h 4282825"/>
                      <a:gd name="connsiteX22" fmla="*/ 2498918 w 2898751"/>
                      <a:gd name="connsiteY22" fmla="*/ 1802479 h 4282825"/>
                      <a:gd name="connsiteX23" fmla="*/ 2266850 w 2898751"/>
                      <a:gd name="connsiteY23" fmla="*/ 1839075 h 4282825"/>
                      <a:gd name="connsiteX24" fmla="*/ 1737252 w 2898751"/>
                      <a:gd name="connsiteY24" fmla="*/ 3971646 h 4282825"/>
                      <a:gd name="connsiteX0" fmla="*/ 1775352 w 2898803"/>
                      <a:gd name="connsiteY0" fmla="*/ 3895446 h 4282825"/>
                      <a:gd name="connsiteX1" fmla="*/ 1673752 w 2898803"/>
                      <a:gd name="connsiteY1" fmla="*/ 4066896 h 4282825"/>
                      <a:gd name="connsiteX2" fmla="*/ 1426102 w 2898803"/>
                      <a:gd name="connsiteY2" fmla="*/ 4124046 h 4282825"/>
                      <a:gd name="connsiteX3" fmla="*/ 1924341 w 2898803"/>
                      <a:gd name="connsiteY3" fmla="*/ 1841769 h 4282825"/>
                      <a:gd name="connsiteX4" fmla="*/ 1489532 w 2898803"/>
                      <a:gd name="connsiteY4" fmla="*/ 1780231 h 4282825"/>
                      <a:gd name="connsiteX5" fmla="*/ 1272783 w 2898803"/>
                      <a:gd name="connsiteY5" fmla="*/ 1813482 h 4282825"/>
                      <a:gd name="connsiteX6" fmla="*/ 448998 w 2898803"/>
                      <a:gd name="connsiteY6" fmla="*/ 1882797 h 4282825"/>
                      <a:gd name="connsiteX7" fmla="*/ 534165 w 2898803"/>
                      <a:gd name="connsiteY7" fmla="*/ 1302906 h 4282825"/>
                      <a:gd name="connsiteX8" fmla="*/ 390538 w 2898803"/>
                      <a:gd name="connsiteY8" fmla="*/ 788290 h 4282825"/>
                      <a:gd name="connsiteX9" fmla="*/ 14753 w 2898803"/>
                      <a:gd name="connsiteY9" fmla="*/ 38136 h 4282825"/>
                      <a:gd name="connsiteX10" fmla="*/ 515963 w 2898803"/>
                      <a:gd name="connsiteY10" fmla="*/ 518704 h 4282825"/>
                      <a:gd name="connsiteX11" fmla="*/ 424444 w 2898803"/>
                      <a:gd name="connsiteY11" fmla="*/ 103145 h 4282825"/>
                      <a:gd name="connsiteX12" fmla="*/ 774548 w 2898803"/>
                      <a:gd name="connsiteY12" fmla="*/ 386589 h 4282825"/>
                      <a:gd name="connsiteX13" fmla="*/ 1525739 w 2898803"/>
                      <a:gd name="connsiteY13" fmla="*/ 342987 h 4282825"/>
                      <a:gd name="connsiteX14" fmla="*/ 1794402 w 2898803"/>
                      <a:gd name="connsiteY14" fmla="*/ 523596 h 4282825"/>
                      <a:gd name="connsiteX15" fmla="*/ 1959502 w 2898803"/>
                      <a:gd name="connsiteY15" fmla="*/ 701396 h 4282825"/>
                      <a:gd name="connsiteX16" fmla="*/ 2318110 w 2898803"/>
                      <a:gd name="connsiteY16" fmla="*/ 653288 h 4282825"/>
                      <a:gd name="connsiteX17" fmla="*/ 2550374 w 2898803"/>
                      <a:gd name="connsiteY17" fmla="*/ 525248 h 4282825"/>
                      <a:gd name="connsiteX18" fmla="*/ 2897128 w 2898803"/>
                      <a:gd name="connsiteY18" fmla="*/ 288680 h 4282825"/>
                      <a:gd name="connsiteX19" fmla="*/ 2679071 w 2898803"/>
                      <a:gd name="connsiteY19" fmla="*/ 1069268 h 4282825"/>
                      <a:gd name="connsiteX20" fmla="*/ 2604640 w 2898803"/>
                      <a:gd name="connsiteY20" fmla="*/ 1673441 h 4282825"/>
                      <a:gd name="connsiteX21" fmla="*/ 2561959 w 2898803"/>
                      <a:gd name="connsiteY21" fmla="*/ 1746831 h 4282825"/>
                      <a:gd name="connsiteX22" fmla="*/ 2498918 w 2898803"/>
                      <a:gd name="connsiteY22" fmla="*/ 1802479 h 4282825"/>
                      <a:gd name="connsiteX23" fmla="*/ 2266850 w 2898803"/>
                      <a:gd name="connsiteY23" fmla="*/ 1839075 h 4282825"/>
                      <a:gd name="connsiteX24" fmla="*/ 1737252 w 2898803"/>
                      <a:gd name="connsiteY24" fmla="*/ 3971646 h 4282825"/>
                      <a:gd name="connsiteX0" fmla="*/ 1775352 w 2898803"/>
                      <a:gd name="connsiteY0" fmla="*/ 3895446 h 4282825"/>
                      <a:gd name="connsiteX1" fmla="*/ 1673752 w 2898803"/>
                      <a:gd name="connsiteY1" fmla="*/ 4066896 h 4282825"/>
                      <a:gd name="connsiteX2" fmla="*/ 1426102 w 2898803"/>
                      <a:gd name="connsiteY2" fmla="*/ 4124046 h 4282825"/>
                      <a:gd name="connsiteX3" fmla="*/ 1924341 w 2898803"/>
                      <a:gd name="connsiteY3" fmla="*/ 1841769 h 4282825"/>
                      <a:gd name="connsiteX4" fmla="*/ 1489532 w 2898803"/>
                      <a:gd name="connsiteY4" fmla="*/ 1780231 h 4282825"/>
                      <a:gd name="connsiteX5" fmla="*/ 1272783 w 2898803"/>
                      <a:gd name="connsiteY5" fmla="*/ 1813482 h 4282825"/>
                      <a:gd name="connsiteX6" fmla="*/ 448998 w 2898803"/>
                      <a:gd name="connsiteY6" fmla="*/ 1882797 h 4282825"/>
                      <a:gd name="connsiteX7" fmla="*/ 534165 w 2898803"/>
                      <a:gd name="connsiteY7" fmla="*/ 1302906 h 4282825"/>
                      <a:gd name="connsiteX8" fmla="*/ 390538 w 2898803"/>
                      <a:gd name="connsiteY8" fmla="*/ 788290 h 4282825"/>
                      <a:gd name="connsiteX9" fmla="*/ 14753 w 2898803"/>
                      <a:gd name="connsiteY9" fmla="*/ 38136 h 4282825"/>
                      <a:gd name="connsiteX10" fmla="*/ 515963 w 2898803"/>
                      <a:gd name="connsiteY10" fmla="*/ 518704 h 4282825"/>
                      <a:gd name="connsiteX11" fmla="*/ 424444 w 2898803"/>
                      <a:gd name="connsiteY11" fmla="*/ 103145 h 4282825"/>
                      <a:gd name="connsiteX12" fmla="*/ 774548 w 2898803"/>
                      <a:gd name="connsiteY12" fmla="*/ 386589 h 4282825"/>
                      <a:gd name="connsiteX13" fmla="*/ 1525739 w 2898803"/>
                      <a:gd name="connsiteY13" fmla="*/ 342987 h 4282825"/>
                      <a:gd name="connsiteX14" fmla="*/ 1794402 w 2898803"/>
                      <a:gd name="connsiteY14" fmla="*/ 523596 h 4282825"/>
                      <a:gd name="connsiteX15" fmla="*/ 1959502 w 2898803"/>
                      <a:gd name="connsiteY15" fmla="*/ 701396 h 4282825"/>
                      <a:gd name="connsiteX16" fmla="*/ 2318110 w 2898803"/>
                      <a:gd name="connsiteY16" fmla="*/ 653288 h 4282825"/>
                      <a:gd name="connsiteX17" fmla="*/ 2550374 w 2898803"/>
                      <a:gd name="connsiteY17" fmla="*/ 525248 h 4282825"/>
                      <a:gd name="connsiteX18" fmla="*/ 2897128 w 2898803"/>
                      <a:gd name="connsiteY18" fmla="*/ 288680 h 4282825"/>
                      <a:gd name="connsiteX19" fmla="*/ 2679071 w 2898803"/>
                      <a:gd name="connsiteY19" fmla="*/ 1069268 h 4282825"/>
                      <a:gd name="connsiteX20" fmla="*/ 2604640 w 2898803"/>
                      <a:gd name="connsiteY20" fmla="*/ 1673441 h 4282825"/>
                      <a:gd name="connsiteX21" fmla="*/ 2561959 w 2898803"/>
                      <a:gd name="connsiteY21" fmla="*/ 1746831 h 4282825"/>
                      <a:gd name="connsiteX22" fmla="*/ 2498918 w 2898803"/>
                      <a:gd name="connsiteY22" fmla="*/ 1802479 h 4282825"/>
                      <a:gd name="connsiteX23" fmla="*/ 2266850 w 2898803"/>
                      <a:gd name="connsiteY23" fmla="*/ 1839075 h 4282825"/>
                      <a:gd name="connsiteX0" fmla="*/ 1673752 w 2898803"/>
                      <a:gd name="connsiteY0" fmla="*/ 4066896 h 4282825"/>
                      <a:gd name="connsiteX1" fmla="*/ 1426102 w 2898803"/>
                      <a:gd name="connsiteY1" fmla="*/ 4124046 h 4282825"/>
                      <a:gd name="connsiteX2" fmla="*/ 1924341 w 2898803"/>
                      <a:gd name="connsiteY2" fmla="*/ 1841769 h 4282825"/>
                      <a:gd name="connsiteX3" fmla="*/ 1489532 w 2898803"/>
                      <a:gd name="connsiteY3" fmla="*/ 1780231 h 4282825"/>
                      <a:gd name="connsiteX4" fmla="*/ 1272783 w 2898803"/>
                      <a:gd name="connsiteY4" fmla="*/ 1813482 h 4282825"/>
                      <a:gd name="connsiteX5" fmla="*/ 448998 w 2898803"/>
                      <a:gd name="connsiteY5" fmla="*/ 1882797 h 4282825"/>
                      <a:gd name="connsiteX6" fmla="*/ 534165 w 2898803"/>
                      <a:gd name="connsiteY6" fmla="*/ 1302906 h 4282825"/>
                      <a:gd name="connsiteX7" fmla="*/ 390538 w 2898803"/>
                      <a:gd name="connsiteY7" fmla="*/ 788290 h 4282825"/>
                      <a:gd name="connsiteX8" fmla="*/ 14753 w 2898803"/>
                      <a:gd name="connsiteY8" fmla="*/ 38136 h 4282825"/>
                      <a:gd name="connsiteX9" fmla="*/ 515963 w 2898803"/>
                      <a:gd name="connsiteY9" fmla="*/ 518704 h 4282825"/>
                      <a:gd name="connsiteX10" fmla="*/ 424444 w 2898803"/>
                      <a:gd name="connsiteY10" fmla="*/ 103145 h 4282825"/>
                      <a:gd name="connsiteX11" fmla="*/ 774548 w 2898803"/>
                      <a:gd name="connsiteY11" fmla="*/ 386589 h 4282825"/>
                      <a:gd name="connsiteX12" fmla="*/ 1525739 w 2898803"/>
                      <a:gd name="connsiteY12" fmla="*/ 342987 h 4282825"/>
                      <a:gd name="connsiteX13" fmla="*/ 1794402 w 2898803"/>
                      <a:gd name="connsiteY13" fmla="*/ 523596 h 4282825"/>
                      <a:gd name="connsiteX14" fmla="*/ 1959502 w 2898803"/>
                      <a:gd name="connsiteY14" fmla="*/ 701396 h 4282825"/>
                      <a:gd name="connsiteX15" fmla="*/ 2318110 w 2898803"/>
                      <a:gd name="connsiteY15" fmla="*/ 653288 h 4282825"/>
                      <a:gd name="connsiteX16" fmla="*/ 2550374 w 2898803"/>
                      <a:gd name="connsiteY16" fmla="*/ 525248 h 4282825"/>
                      <a:gd name="connsiteX17" fmla="*/ 2897128 w 2898803"/>
                      <a:gd name="connsiteY17" fmla="*/ 288680 h 4282825"/>
                      <a:gd name="connsiteX18" fmla="*/ 2679071 w 2898803"/>
                      <a:gd name="connsiteY18" fmla="*/ 1069268 h 4282825"/>
                      <a:gd name="connsiteX19" fmla="*/ 2604640 w 2898803"/>
                      <a:gd name="connsiteY19" fmla="*/ 1673441 h 4282825"/>
                      <a:gd name="connsiteX20" fmla="*/ 2561959 w 2898803"/>
                      <a:gd name="connsiteY20" fmla="*/ 1746831 h 4282825"/>
                      <a:gd name="connsiteX21" fmla="*/ 2498918 w 2898803"/>
                      <a:gd name="connsiteY21" fmla="*/ 1802479 h 4282825"/>
                      <a:gd name="connsiteX22" fmla="*/ 2266850 w 2898803"/>
                      <a:gd name="connsiteY22" fmla="*/ 1839075 h 4282825"/>
                      <a:gd name="connsiteX0" fmla="*/ 1426102 w 2898803"/>
                      <a:gd name="connsiteY0" fmla="*/ 4124046 h 4124046"/>
                      <a:gd name="connsiteX1" fmla="*/ 1924341 w 2898803"/>
                      <a:gd name="connsiteY1" fmla="*/ 1841769 h 4124046"/>
                      <a:gd name="connsiteX2" fmla="*/ 1489532 w 2898803"/>
                      <a:gd name="connsiteY2" fmla="*/ 1780231 h 4124046"/>
                      <a:gd name="connsiteX3" fmla="*/ 1272783 w 2898803"/>
                      <a:gd name="connsiteY3" fmla="*/ 1813482 h 4124046"/>
                      <a:gd name="connsiteX4" fmla="*/ 448998 w 2898803"/>
                      <a:gd name="connsiteY4" fmla="*/ 1882797 h 4124046"/>
                      <a:gd name="connsiteX5" fmla="*/ 534165 w 2898803"/>
                      <a:gd name="connsiteY5" fmla="*/ 1302906 h 4124046"/>
                      <a:gd name="connsiteX6" fmla="*/ 390538 w 2898803"/>
                      <a:gd name="connsiteY6" fmla="*/ 788290 h 4124046"/>
                      <a:gd name="connsiteX7" fmla="*/ 14753 w 2898803"/>
                      <a:gd name="connsiteY7" fmla="*/ 38136 h 4124046"/>
                      <a:gd name="connsiteX8" fmla="*/ 515963 w 2898803"/>
                      <a:gd name="connsiteY8" fmla="*/ 518704 h 4124046"/>
                      <a:gd name="connsiteX9" fmla="*/ 424444 w 2898803"/>
                      <a:gd name="connsiteY9" fmla="*/ 103145 h 4124046"/>
                      <a:gd name="connsiteX10" fmla="*/ 774548 w 2898803"/>
                      <a:gd name="connsiteY10" fmla="*/ 386589 h 4124046"/>
                      <a:gd name="connsiteX11" fmla="*/ 1525739 w 2898803"/>
                      <a:gd name="connsiteY11" fmla="*/ 342987 h 4124046"/>
                      <a:gd name="connsiteX12" fmla="*/ 1794402 w 2898803"/>
                      <a:gd name="connsiteY12" fmla="*/ 523596 h 4124046"/>
                      <a:gd name="connsiteX13" fmla="*/ 1959502 w 2898803"/>
                      <a:gd name="connsiteY13" fmla="*/ 701396 h 4124046"/>
                      <a:gd name="connsiteX14" fmla="*/ 2318110 w 2898803"/>
                      <a:gd name="connsiteY14" fmla="*/ 653288 h 4124046"/>
                      <a:gd name="connsiteX15" fmla="*/ 2550374 w 2898803"/>
                      <a:gd name="connsiteY15" fmla="*/ 525248 h 4124046"/>
                      <a:gd name="connsiteX16" fmla="*/ 2897128 w 2898803"/>
                      <a:gd name="connsiteY16" fmla="*/ 288680 h 4124046"/>
                      <a:gd name="connsiteX17" fmla="*/ 2679071 w 2898803"/>
                      <a:gd name="connsiteY17" fmla="*/ 1069268 h 4124046"/>
                      <a:gd name="connsiteX18" fmla="*/ 2604640 w 2898803"/>
                      <a:gd name="connsiteY18" fmla="*/ 1673441 h 4124046"/>
                      <a:gd name="connsiteX19" fmla="*/ 2561959 w 2898803"/>
                      <a:gd name="connsiteY19" fmla="*/ 1746831 h 4124046"/>
                      <a:gd name="connsiteX20" fmla="*/ 2498918 w 2898803"/>
                      <a:gd name="connsiteY20" fmla="*/ 1802479 h 4124046"/>
                      <a:gd name="connsiteX21" fmla="*/ 2266850 w 2898803"/>
                      <a:gd name="connsiteY21" fmla="*/ 1839075 h 4124046"/>
                      <a:gd name="connsiteX0" fmla="*/ 1924341 w 2898803"/>
                      <a:gd name="connsiteY0" fmla="*/ 1841769 h 1910389"/>
                      <a:gd name="connsiteX1" fmla="*/ 1489532 w 2898803"/>
                      <a:gd name="connsiteY1" fmla="*/ 1780231 h 1910389"/>
                      <a:gd name="connsiteX2" fmla="*/ 1272783 w 2898803"/>
                      <a:gd name="connsiteY2" fmla="*/ 1813482 h 1910389"/>
                      <a:gd name="connsiteX3" fmla="*/ 448998 w 2898803"/>
                      <a:gd name="connsiteY3" fmla="*/ 1882797 h 1910389"/>
                      <a:gd name="connsiteX4" fmla="*/ 534165 w 2898803"/>
                      <a:gd name="connsiteY4" fmla="*/ 1302906 h 1910389"/>
                      <a:gd name="connsiteX5" fmla="*/ 390538 w 2898803"/>
                      <a:gd name="connsiteY5" fmla="*/ 788290 h 1910389"/>
                      <a:gd name="connsiteX6" fmla="*/ 14753 w 2898803"/>
                      <a:gd name="connsiteY6" fmla="*/ 38136 h 1910389"/>
                      <a:gd name="connsiteX7" fmla="*/ 515963 w 2898803"/>
                      <a:gd name="connsiteY7" fmla="*/ 518704 h 1910389"/>
                      <a:gd name="connsiteX8" fmla="*/ 424444 w 2898803"/>
                      <a:gd name="connsiteY8" fmla="*/ 103145 h 1910389"/>
                      <a:gd name="connsiteX9" fmla="*/ 774548 w 2898803"/>
                      <a:gd name="connsiteY9" fmla="*/ 386589 h 1910389"/>
                      <a:gd name="connsiteX10" fmla="*/ 1525739 w 2898803"/>
                      <a:gd name="connsiteY10" fmla="*/ 342987 h 1910389"/>
                      <a:gd name="connsiteX11" fmla="*/ 1794402 w 2898803"/>
                      <a:gd name="connsiteY11" fmla="*/ 523596 h 1910389"/>
                      <a:gd name="connsiteX12" fmla="*/ 1959502 w 2898803"/>
                      <a:gd name="connsiteY12" fmla="*/ 701396 h 1910389"/>
                      <a:gd name="connsiteX13" fmla="*/ 2318110 w 2898803"/>
                      <a:gd name="connsiteY13" fmla="*/ 653288 h 1910389"/>
                      <a:gd name="connsiteX14" fmla="*/ 2550374 w 2898803"/>
                      <a:gd name="connsiteY14" fmla="*/ 525248 h 1910389"/>
                      <a:gd name="connsiteX15" fmla="*/ 2897128 w 2898803"/>
                      <a:gd name="connsiteY15" fmla="*/ 288680 h 1910389"/>
                      <a:gd name="connsiteX16" fmla="*/ 2679071 w 2898803"/>
                      <a:gd name="connsiteY16" fmla="*/ 1069268 h 1910389"/>
                      <a:gd name="connsiteX17" fmla="*/ 2604640 w 2898803"/>
                      <a:gd name="connsiteY17" fmla="*/ 1673441 h 1910389"/>
                      <a:gd name="connsiteX18" fmla="*/ 2561959 w 2898803"/>
                      <a:gd name="connsiteY18" fmla="*/ 1746831 h 1910389"/>
                      <a:gd name="connsiteX19" fmla="*/ 2498918 w 2898803"/>
                      <a:gd name="connsiteY19" fmla="*/ 1802479 h 1910389"/>
                      <a:gd name="connsiteX20" fmla="*/ 2266850 w 2898803"/>
                      <a:gd name="connsiteY20" fmla="*/ 1839075 h 1910389"/>
                      <a:gd name="connsiteX0" fmla="*/ 1924341 w 2898803"/>
                      <a:gd name="connsiteY0" fmla="*/ 1841769 h 1910389"/>
                      <a:gd name="connsiteX1" fmla="*/ 1489532 w 2898803"/>
                      <a:gd name="connsiteY1" fmla="*/ 1780231 h 1910389"/>
                      <a:gd name="connsiteX2" fmla="*/ 1272783 w 2898803"/>
                      <a:gd name="connsiteY2" fmla="*/ 1813482 h 1910389"/>
                      <a:gd name="connsiteX3" fmla="*/ 448998 w 2898803"/>
                      <a:gd name="connsiteY3" fmla="*/ 1882797 h 1910389"/>
                      <a:gd name="connsiteX4" fmla="*/ 534165 w 2898803"/>
                      <a:gd name="connsiteY4" fmla="*/ 1302906 h 1910389"/>
                      <a:gd name="connsiteX5" fmla="*/ 390538 w 2898803"/>
                      <a:gd name="connsiteY5" fmla="*/ 788290 h 1910389"/>
                      <a:gd name="connsiteX6" fmla="*/ 14753 w 2898803"/>
                      <a:gd name="connsiteY6" fmla="*/ 38136 h 1910389"/>
                      <a:gd name="connsiteX7" fmla="*/ 515963 w 2898803"/>
                      <a:gd name="connsiteY7" fmla="*/ 518704 h 1910389"/>
                      <a:gd name="connsiteX8" fmla="*/ 424444 w 2898803"/>
                      <a:gd name="connsiteY8" fmla="*/ 103145 h 1910389"/>
                      <a:gd name="connsiteX9" fmla="*/ 854676 w 2898803"/>
                      <a:gd name="connsiteY9" fmla="*/ 413297 h 1910389"/>
                      <a:gd name="connsiteX10" fmla="*/ 1525739 w 2898803"/>
                      <a:gd name="connsiteY10" fmla="*/ 342987 h 1910389"/>
                      <a:gd name="connsiteX11" fmla="*/ 1794402 w 2898803"/>
                      <a:gd name="connsiteY11" fmla="*/ 523596 h 1910389"/>
                      <a:gd name="connsiteX12" fmla="*/ 1959502 w 2898803"/>
                      <a:gd name="connsiteY12" fmla="*/ 701396 h 1910389"/>
                      <a:gd name="connsiteX13" fmla="*/ 2318110 w 2898803"/>
                      <a:gd name="connsiteY13" fmla="*/ 653288 h 1910389"/>
                      <a:gd name="connsiteX14" fmla="*/ 2550374 w 2898803"/>
                      <a:gd name="connsiteY14" fmla="*/ 525248 h 1910389"/>
                      <a:gd name="connsiteX15" fmla="*/ 2897128 w 2898803"/>
                      <a:gd name="connsiteY15" fmla="*/ 288680 h 1910389"/>
                      <a:gd name="connsiteX16" fmla="*/ 2679071 w 2898803"/>
                      <a:gd name="connsiteY16" fmla="*/ 1069268 h 1910389"/>
                      <a:gd name="connsiteX17" fmla="*/ 2604640 w 2898803"/>
                      <a:gd name="connsiteY17" fmla="*/ 1673441 h 1910389"/>
                      <a:gd name="connsiteX18" fmla="*/ 2561959 w 2898803"/>
                      <a:gd name="connsiteY18" fmla="*/ 1746831 h 1910389"/>
                      <a:gd name="connsiteX19" fmla="*/ 2498918 w 2898803"/>
                      <a:gd name="connsiteY19" fmla="*/ 1802479 h 1910389"/>
                      <a:gd name="connsiteX20" fmla="*/ 2266850 w 2898803"/>
                      <a:gd name="connsiteY20" fmla="*/ 1839075 h 1910389"/>
                      <a:gd name="connsiteX0" fmla="*/ 2124660 w 2898803"/>
                      <a:gd name="connsiteY0" fmla="*/ 1961959 h 1961959"/>
                      <a:gd name="connsiteX1" fmla="*/ 1489532 w 2898803"/>
                      <a:gd name="connsiteY1" fmla="*/ 1780231 h 1961959"/>
                      <a:gd name="connsiteX2" fmla="*/ 1272783 w 2898803"/>
                      <a:gd name="connsiteY2" fmla="*/ 1813482 h 1961959"/>
                      <a:gd name="connsiteX3" fmla="*/ 448998 w 2898803"/>
                      <a:gd name="connsiteY3" fmla="*/ 1882797 h 1961959"/>
                      <a:gd name="connsiteX4" fmla="*/ 534165 w 2898803"/>
                      <a:gd name="connsiteY4" fmla="*/ 1302906 h 1961959"/>
                      <a:gd name="connsiteX5" fmla="*/ 390538 w 2898803"/>
                      <a:gd name="connsiteY5" fmla="*/ 788290 h 1961959"/>
                      <a:gd name="connsiteX6" fmla="*/ 14753 w 2898803"/>
                      <a:gd name="connsiteY6" fmla="*/ 38136 h 1961959"/>
                      <a:gd name="connsiteX7" fmla="*/ 515963 w 2898803"/>
                      <a:gd name="connsiteY7" fmla="*/ 518704 h 1961959"/>
                      <a:gd name="connsiteX8" fmla="*/ 424444 w 2898803"/>
                      <a:gd name="connsiteY8" fmla="*/ 103145 h 1961959"/>
                      <a:gd name="connsiteX9" fmla="*/ 854676 w 2898803"/>
                      <a:gd name="connsiteY9" fmla="*/ 413297 h 1961959"/>
                      <a:gd name="connsiteX10" fmla="*/ 1525739 w 2898803"/>
                      <a:gd name="connsiteY10" fmla="*/ 342987 h 1961959"/>
                      <a:gd name="connsiteX11" fmla="*/ 1794402 w 2898803"/>
                      <a:gd name="connsiteY11" fmla="*/ 523596 h 1961959"/>
                      <a:gd name="connsiteX12" fmla="*/ 1959502 w 2898803"/>
                      <a:gd name="connsiteY12" fmla="*/ 701396 h 1961959"/>
                      <a:gd name="connsiteX13" fmla="*/ 2318110 w 2898803"/>
                      <a:gd name="connsiteY13" fmla="*/ 653288 h 1961959"/>
                      <a:gd name="connsiteX14" fmla="*/ 2550374 w 2898803"/>
                      <a:gd name="connsiteY14" fmla="*/ 525248 h 1961959"/>
                      <a:gd name="connsiteX15" fmla="*/ 2897128 w 2898803"/>
                      <a:gd name="connsiteY15" fmla="*/ 288680 h 1961959"/>
                      <a:gd name="connsiteX16" fmla="*/ 2679071 w 2898803"/>
                      <a:gd name="connsiteY16" fmla="*/ 1069268 h 1961959"/>
                      <a:gd name="connsiteX17" fmla="*/ 2604640 w 2898803"/>
                      <a:gd name="connsiteY17" fmla="*/ 1673441 h 1961959"/>
                      <a:gd name="connsiteX18" fmla="*/ 2561959 w 2898803"/>
                      <a:gd name="connsiteY18" fmla="*/ 1746831 h 1961959"/>
                      <a:gd name="connsiteX19" fmla="*/ 2498918 w 2898803"/>
                      <a:gd name="connsiteY19" fmla="*/ 1802479 h 1961959"/>
                      <a:gd name="connsiteX20" fmla="*/ 2266850 w 2898803"/>
                      <a:gd name="connsiteY20" fmla="*/ 1839075 h 1961959"/>
                      <a:gd name="connsiteX0" fmla="*/ 2124660 w 2898803"/>
                      <a:gd name="connsiteY0" fmla="*/ 1961959 h 1961959"/>
                      <a:gd name="connsiteX1" fmla="*/ 1489532 w 2898803"/>
                      <a:gd name="connsiteY1" fmla="*/ 1780231 h 1961959"/>
                      <a:gd name="connsiteX2" fmla="*/ 1272783 w 2898803"/>
                      <a:gd name="connsiteY2" fmla="*/ 1813482 h 1961959"/>
                      <a:gd name="connsiteX3" fmla="*/ 448998 w 2898803"/>
                      <a:gd name="connsiteY3" fmla="*/ 1882797 h 1961959"/>
                      <a:gd name="connsiteX4" fmla="*/ 534165 w 2898803"/>
                      <a:gd name="connsiteY4" fmla="*/ 1302906 h 1961959"/>
                      <a:gd name="connsiteX5" fmla="*/ 390538 w 2898803"/>
                      <a:gd name="connsiteY5" fmla="*/ 788290 h 1961959"/>
                      <a:gd name="connsiteX6" fmla="*/ 14753 w 2898803"/>
                      <a:gd name="connsiteY6" fmla="*/ 38136 h 1961959"/>
                      <a:gd name="connsiteX7" fmla="*/ 515963 w 2898803"/>
                      <a:gd name="connsiteY7" fmla="*/ 518704 h 1961959"/>
                      <a:gd name="connsiteX8" fmla="*/ 424444 w 2898803"/>
                      <a:gd name="connsiteY8" fmla="*/ 103145 h 1961959"/>
                      <a:gd name="connsiteX9" fmla="*/ 854676 w 2898803"/>
                      <a:gd name="connsiteY9" fmla="*/ 432264 h 1961959"/>
                      <a:gd name="connsiteX10" fmla="*/ 1525739 w 2898803"/>
                      <a:gd name="connsiteY10" fmla="*/ 342987 h 1961959"/>
                      <a:gd name="connsiteX11" fmla="*/ 1794402 w 2898803"/>
                      <a:gd name="connsiteY11" fmla="*/ 523596 h 1961959"/>
                      <a:gd name="connsiteX12" fmla="*/ 1959502 w 2898803"/>
                      <a:gd name="connsiteY12" fmla="*/ 701396 h 1961959"/>
                      <a:gd name="connsiteX13" fmla="*/ 2318110 w 2898803"/>
                      <a:gd name="connsiteY13" fmla="*/ 653288 h 1961959"/>
                      <a:gd name="connsiteX14" fmla="*/ 2550374 w 2898803"/>
                      <a:gd name="connsiteY14" fmla="*/ 525248 h 1961959"/>
                      <a:gd name="connsiteX15" fmla="*/ 2897128 w 2898803"/>
                      <a:gd name="connsiteY15" fmla="*/ 288680 h 1961959"/>
                      <a:gd name="connsiteX16" fmla="*/ 2679071 w 2898803"/>
                      <a:gd name="connsiteY16" fmla="*/ 1069268 h 1961959"/>
                      <a:gd name="connsiteX17" fmla="*/ 2604640 w 2898803"/>
                      <a:gd name="connsiteY17" fmla="*/ 1673441 h 1961959"/>
                      <a:gd name="connsiteX18" fmla="*/ 2561959 w 2898803"/>
                      <a:gd name="connsiteY18" fmla="*/ 1746831 h 1961959"/>
                      <a:gd name="connsiteX19" fmla="*/ 2498918 w 2898803"/>
                      <a:gd name="connsiteY19" fmla="*/ 1802479 h 1961959"/>
                      <a:gd name="connsiteX20" fmla="*/ 2266850 w 2898803"/>
                      <a:gd name="connsiteY20" fmla="*/ 1839075 h 1961959"/>
                      <a:gd name="connsiteX0" fmla="*/ 2124660 w 2898803"/>
                      <a:gd name="connsiteY0" fmla="*/ 1961959 h 1961959"/>
                      <a:gd name="connsiteX1" fmla="*/ 1489532 w 2898803"/>
                      <a:gd name="connsiteY1" fmla="*/ 1780231 h 1961959"/>
                      <a:gd name="connsiteX2" fmla="*/ 1272783 w 2898803"/>
                      <a:gd name="connsiteY2" fmla="*/ 1813482 h 1961959"/>
                      <a:gd name="connsiteX3" fmla="*/ 448998 w 2898803"/>
                      <a:gd name="connsiteY3" fmla="*/ 1882797 h 1961959"/>
                      <a:gd name="connsiteX4" fmla="*/ 534165 w 2898803"/>
                      <a:gd name="connsiteY4" fmla="*/ 1302906 h 1961959"/>
                      <a:gd name="connsiteX5" fmla="*/ 390538 w 2898803"/>
                      <a:gd name="connsiteY5" fmla="*/ 788290 h 1961959"/>
                      <a:gd name="connsiteX6" fmla="*/ 14753 w 2898803"/>
                      <a:gd name="connsiteY6" fmla="*/ 38136 h 1961959"/>
                      <a:gd name="connsiteX7" fmla="*/ 515963 w 2898803"/>
                      <a:gd name="connsiteY7" fmla="*/ 518704 h 1961959"/>
                      <a:gd name="connsiteX8" fmla="*/ 424444 w 2898803"/>
                      <a:gd name="connsiteY8" fmla="*/ 103145 h 1961959"/>
                      <a:gd name="connsiteX9" fmla="*/ 631070 w 2898803"/>
                      <a:gd name="connsiteY9" fmla="*/ 269721 h 1961959"/>
                      <a:gd name="connsiteX10" fmla="*/ 854676 w 2898803"/>
                      <a:gd name="connsiteY10" fmla="*/ 432264 h 1961959"/>
                      <a:gd name="connsiteX11" fmla="*/ 1525739 w 2898803"/>
                      <a:gd name="connsiteY11" fmla="*/ 342987 h 1961959"/>
                      <a:gd name="connsiteX12" fmla="*/ 1794402 w 2898803"/>
                      <a:gd name="connsiteY12" fmla="*/ 523596 h 1961959"/>
                      <a:gd name="connsiteX13" fmla="*/ 1959502 w 2898803"/>
                      <a:gd name="connsiteY13" fmla="*/ 701396 h 1961959"/>
                      <a:gd name="connsiteX14" fmla="*/ 2318110 w 2898803"/>
                      <a:gd name="connsiteY14" fmla="*/ 653288 h 1961959"/>
                      <a:gd name="connsiteX15" fmla="*/ 2550374 w 2898803"/>
                      <a:gd name="connsiteY15" fmla="*/ 525248 h 1961959"/>
                      <a:gd name="connsiteX16" fmla="*/ 2897128 w 2898803"/>
                      <a:gd name="connsiteY16" fmla="*/ 288680 h 1961959"/>
                      <a:gd name="connsiteX17" fmla="*/ 2679071 w 2898803"/>
                      <a:gd name="connsiteY17" fmla="*/ 1069268 h 1961959"/>
                      <a:gd name="connsiteX18" fmla="*/ 2604640 w 2898803"/>
                      <a:gd name="connsiteY18" fmla="*/ 1673441 h 1961959"/>
                      <a:gd name="connsiteX19" fmla="*/ 2561959 w 2898803"/>
                      <a:gd name="connsiteY19" fmla="*/ 1746831 h 1961959"/>
                      <a:gd name="connsiteX20" fmla="*/ 2498918 w 2898803"/>
                      <a:gd name="connsiteY20" fmla="*/ 1802479 h 1961959"/>
                      <a:gd name="connsiteX21" fmla="*/ 2266850 w 2898803"/>
                      <a:gd name="connsiteY21" fmla="*/ 1839075 h 1961959"/>
                      <a:gd name="connsiteX0" fmla="*/ 2124909 w 2899052"/>
                      <a:gd name="connsiteY0" fmla="*/ 1963618 h 1963618"/>
                      <a:gd name="connsiteX1" fmla="*/ 1489781 w 2899052"/>
                      <a:gd name="connsiteY1" fmla="*/ 1781890 h 1963618"/>
                      <a:gd name="connsiteX2" fmla="*/ 1273032 w 2899052"/>
                      <a:gd name="connsiteY2" fmla="*/ 1815141 h 1963618"/>
                      <a:gd name="connsiteX3" fmla="*/ 449247 w 2899052"/>
                      <a:gd name="connsiteY3" fmla="*/ 1884456 h 1963618"/>
                      <a:gd name="connsiteX4" fmla="*/ 534414 w 2899052"/>
                      <a:gd name="connsiteY4" fmla="*/ 1304565 h 1963618"/>
                      <a:gd name="connsiteX5" fmla="*/ 390787 w 2899052"/>
                      <a:gd name="connsiteY5" fmla="*/ 789949 h 1963618"/>
                      <a:gd name="connsiteX6" fmla="*/ 15002 w 2899052"/>
                      <a:gd name="connsiteY6" fmla="*/ 39795 h 1963618"/>
                      <a:gd name="connsiteX7" fmla="*/ 516212 w 2899052"/>
                      <a:gd name="connsiteY7" fmla="*/ 520363 h 1963618"/>
                      <a:gd name="connsiteX8" fmla="*/ 489067 w 2899052"/>
                      <a:gd name="connsiteY8" fmla="*/ 318799 h 1963618"/>
                      <a:gd name="connsiteX9" fmla="*/ 424693 w 2899052"/>
                      <a:gd name="connsiteY9" fmla="*/ 104804 h 1963618"/>
                      <a:gd name="connsiteX10" fmla="*/ 631319 w 2899052"/>
                      <a:gd name="connsiteY10" fmla="*/ 271380 h 1963618"/>
                      <a:gd name="connsiteX11" fmla="*/ 854925 w 2899052"/>
                      <a:gd name="connsiteY11" fmla="*/ 433923 h 1963618"/>
                      <a:gd name="connsiteX12" fmla="*/ 1525988 w 2899052"/>
                      <a:gd name="connsiteY12" fmla="*/ 344646 h 1963618"/>
                      <a:gd name="connsiteX13" fmla="*/ 1794651 w 2899052"/>
                      <a:gd name="connsiteY13" fmla="*/ 525255 h 1963618"/>
                      <a:gd name="connsiteX14" fmla="*/ 1959751 w 2899052"/>
                      <a:gd name="connsiteY14" fmla="*/ 703055 h 1963618"/>
                      <a:gd name="connsiteX15" fmla="*/ 2318359 w 2899052"/>
                      <a:gd name="connsiteY15" fmla="*/ 654947 h 1963618"/>
                      <a:gd name="connsiteX16" fmla="*/ 2550623 w 2899052"/>
                      <a:gd name="connsiteY16" fmla="*/ 526907 h 1963618"/>
                      <a:gd name="connsiteX17" fmla="*/ 2897377 w 2899052"/>
                      <a:gd name="connsiteY17" fmla="*/ 290339 h 1963618"/>
                      <a:gd name="connsiteX18" fmla="*/ 2679320 w 2899052"/>
                      <a:gd name="connsiteY18" fmla="*/ 1070927 h 1963618"/>
                      <a:gd name="connsiteX19" fmla="*/ 2604889 w 2899052"/>
                      <a:gd name="connsiteY19" fmla="*/ 1675100 h 1963618"/>
                      <a:gd name="connsiteX20" fmla="*/ 2562208 w 2899052"/>
                      <a:gd name="connsiteY20" fmla="*/ 1748490 h 1963618"/>
                      <a:gd name="connsiteX21" fmla="*/ 2499167 w 2899052"/>
                      <a:gd name="connsiteY21" fmla="*/ 1804138 h 1963618"/>
                      <a:gd name="connsiteX22" fmla="*/ 2267099 w 2899052"/>
                      <a:gd name="connsiteY22" fmla="*/ 1840734 h 1963618"/>
                      <a:gd name="connsiteX0" fmla="*/ 2124909 w 2899052"/>
                      <a:gd name="connsiteY0" fmla="*/ 1963618 h 1963618"/>
                      <a:gd name="connsiteX1" fmla="*/ 1489781 w 2899052"/>
                      <a:gd name="connsiteY1" fmla="*/ 1781890 h 1963618"/>
                      <a:gd name="connsiteX2" fmla="*/ 1273032 w 2899052"/>
                      <a:gd name="connsiteY2" fmla="*/ 1815141 h 1963618"/>
                      <a:gd name="connsiteX3" fmla="*/ 449247 w 2899052"/>
                      <a:gd name="connsiteY3" fmla="*/ 1884456 h 1963618"/>
                      <a:gd name="connsiteX4" fmla="*/ 534414 w 2899052"/>
                      <a:gd name="connsiteY4" fmla="*/ 1304565 h 1963618"/>
                      <a:gd name="connsiteX5" fmla="*/ 390787 w 2899052"/>
                      <a:gd name="connsiteY5" fmla="*/ 789949 h 1963618"/>
                      <a:gd name="connsiteX6" fmla="*/ 15002 w 2899052"/>
                      <a:gd name="connsiteY6" fmla="*/ 39795 h 1963618"/>
                      <a:gd name="connsiteX7" fmla="*/ 516212 w 2899052"/>
                      <a:gd name="connsiteY7" fmla="*/ 520363 h 1963618"/>
                      <a:gd name="connsiteX8" fmla="*/ 489067 w 2899052"/>
                      <a:gd name="connsiteY8" fmla="*/ 318799 h 1963618"/>
                      <a:gd name="connsiteX9" fmla="*/ 424693 w 2899052"/>
                      <a:gd name="connsiteY9" fmla="*/ 104804 h 1963618"/>
                      <a:gd name="connsiteX10" fmla="*/ 508036 w 2899052"/>
                      <a:gd name="connsiteY10" fmla="*/ 129128 h 1963618"/>
                      <a:gd name="connsiteX11" fmla="*/ 854925 w 2899052"/>
                      <a:gd name="connsiteY11" fmla="*/ 433923 h 1963618"/>
                      <a:gd name="connsiteX12" fmla="*/ 1525988 w 2899052"/>
                      <a:gd name="connsiteY12" fmla="*/ 344646 h 1963618"/>
                      <a:gd name="connsiteX13" fmla="*/ 1794651 w 2899052"/>
                      <a:gd name="connsiteY13" fmla="*/ 525255 h 1963618"/>
                      <a:gd name="connsiteX14" fmla="*/ 1959751 w 2899052"/>
                      <a:gd name="connsiteY14" fmla="*/ 703055 h 1963618"/>
                      <a:gd name="connsiteX15" fmla="*/ 2318359 w 2899052"/>
                      <a:gd name="connsiteY15" fmla="*/ 654947 h 1963618"/>
                      <a:gd name="connsiteX16" fmla="*/ 2550623 w 2899052"/>
                      <a:gd name="connsiteY16" fmla="*/ 526907 h 1963618"/>
                      <a:gd name="connsiteX17" fmla="*/ 2897377 w 2899052"/>
                      <a:gd name="connsiteY17" fmla="*/ 290339 h 1963618"/>
                      <a:gd name="connsiteX18" fmla="*/ 2679320 w 2899052"/>
                      <a:gd name="connsiteY18" fmla="*/ 1070927 h 1963618"/>
                      <a:gd name="connsiteX19" fmla="*/ 2604889 w 2899052"/>
                      <a:gd name="connsiteY19" fmla="*/ 1675100 h 1963618"/>
                      <a:gd name="connsiteX20" fmla="*/ 2562208 w 2899052"/>
                      <a:gd name="connsiteY20" fmla="*/ 1748490 h 1963618"/>
                      <a:gd name="connsiteX21" fmla="*/ 2499167 w 2899052"/>
                      <a:gd name="connsiteY21" fmla="*/ 1804138 h 1963618"/>
                      <a:gd name="connsiteX22" fmla="*/ 2267099 w 2899052"/>
                      <a:gd name="connsiteY22" fmla="*/ 1840734 h 1963618"/>
                      <a:gd name="connsiteX0" fmla="*/ 2120134 w 2894277"/>
                      <a:gd name="connsiteY0" fmla="*/ 1925288 h 1925288"/>
                      <a:gd name="connsiteX1" fmla="*/ 1485006 w 2894277"/>
                      <a:gd name="connsiteY1" fmla="*/ 1743560 h 1925288"/>
                      <a:gd name="connsiteX2" fmla="*/ 1268257 w 2894277"/>
                      <a:gd name="connsiteY2" fmla="*/ 1776811 h 1925288"/>
                      <a:gd name="connsiteX3" fmla="*/ 444472 w 2894277"/>
                      <a:gd name="connsiteY3" fmla="*/ 1846126 h 1925288"/>
                      <a:gd name="connsiteX4" fmla="*/ 529639 w 2894277"/>
                      <a:gd name="connsiteY4" fmla="*/ 1266235 h 1925288"/>
                      <a:gd name="connsiteX5" fmla="*/ 386012 w 2894277"/>
                      <a:gd name="connsiteY5" fmla="*/ 751619 h 1925288"/>
                      <a:gd name="connsiteX6" fmla="*/ 190306 w 2894277"/>
                      <a:gd name="connsiteY6" fmla="*/ 346851 h 1925288"/>
                      <a:gd name="connsiteX7" fmla="*/ 10227 w 2894277"/>
                      <a:gd name="connsiteY7" fmla="*/ 1465 h 1925288"/>
                      <a:gd name="connsiteX8" fmla="*/ 511437 w 2894277"/>
                      <a:gd name="connsiteY8" fmla="*/ 482033 h 1925288"/>
                      <a:gd name="connsiteX9" fmla="*/ 484292 w 2894277"/>
                      <a:gd name="connsiteY9" fmla="*/ 280469 h 1925288"/>
                      <a:gd name="connsiteX10" fmla="*/ 419918 w 2894277"/>
                      <a:gd name="connsiteY10" fmla="*/ 66474 h 1925288"/>
                      <a:gd name="connsiteX11" fmla="*/ 503261 w 2894277"/>
                      <a:gd name="connsiteY11" fmla="*/ 90798 h 1925288"/>
                      <a:gd name="connsiteX12" fmla="*/ 850150 w 2894277"/>
                      <a:gd name="connsiteY12" fmla="*/ 395593 h 1925288"/>
                      <a:gd name="connsiteX13" fmla="*/ 1521213 w 2894277"/>
                      <a:gd name="connsiteY13" fmla="*/ 306316 h 1925288"/>
                      <a:gd name="connsiteX14" fmla="*/ 1789876 w 2894277"/>
                      <a:gd name="connsiteY14" fmla="*/ 486925 h 1925288"/>
                      <a:gd name="connsiteX15" fmla="*/ 1954976 w 2894277"/>
                      <a:gd name="connsiteY15" fmla="*/ 664725 h 1925288"/>
                      <a:gd name="connsiteX16" fmla="*/ 2313584 w 2894277"/>
                      <a:gd name="connsiteY16" fmla="*/ 616617 h 1925288"/>
                      <a:gd name="connsiteX17" fmla="*/ 2545848 w 2894277"/>
                      <a:gd name="connsiteY17" fmla="*/ 488577 h 1925288"/>
                      <a:gd name="connsiteX18" fmla="*/ 2892602 w 2894277"/>
                      <a:gd name="connsiteY18" fmla="*/ 252009 h 1925288"/>
                      <a:gd name="connsiteX19" fmla="*/ 2674545 w 2894277"/>
                      <a:gd name="connsiteY19" fmla="*/ 1032597 h 1925288"/>
                      <a:gd name="connsiteX20" fmla="*/ 2600114 w 2894277"/>
                      <a:gd name="connsiteY20" fmla="*/ 1636770 h 1925288"/>
                      <a:gd name="connsiteX21" fmla="*/ 2557433 w 2894277"/>
                      <a:gd name="connsiteY21" fmla="*/ 1710160 h 1925288"/>
                      <a:gd name="connsiteX22" fmla="*/ 2494392 w 2894277"/>
                      <a:gd name="connsiteY22" fmla="*/ 1765808 h 1925288"/>
                      <a:gd name="connsiteX23" fmla="*/ 2262324 w 2894277"/>
                      <a:gd name="connsiteY23" fmla="*/ 1802404 h 1925288"/>
                      <a:gd name="connsiteX0" fmla="*/ 2110410 w 2884553"/>
                      <a:gd name="connsiteY0" fmla="*/ 1925966 h 1925966"/>
                      <a:gd name="connsiteX1" fmla="*/ 1475282 w 2884553"/>
                      <a:gd name="connsiteY1" fmla="*/ 1744238 h 1925966"/>
                      <a:gd name="connsiteX2" fmla="*/ 1258533 w 2884553"/>
                      <a:gd name="connsiteY2" fmla="*/ 1777489 h 1925966"/>
                      <a:gd name="connsiteX3" fmla="*/ 434748 w 2884553"/>
                      <a:gd name="connsiteY3" fmla="*/ 1846804 h 1925966"/>
                      <a:gd name="connsiteX4" fmla="*/ 519915 w 2884553"/>
                      <a:gd name="connsiteY4" fmla="*/ 1266913 h 1925966"/>
                      <a:gd name="connsiteX5" fmla="*/ 376288 w 2884553"/>
                      <a:gd name="connsiteY5" fmla="*/ 752297 h 1925966"/>
                      <a:gd name="connsiteX6" fmla="*/ 180582 w 2884553"/>
                      <a:gd name="connsiteY6" fmla="*/ 347529 h 1925966"/>
                      <a:gd name="connsiteX7" fmla="*/ 503 w 2884553"/>
                      <a:gd name="connsiteY7" fmla="*/ 2143 h 1925966"/>
                      <a:gd name="connsiteX8" fmla="*/ 237482 w 2884553"/>
                      <a:gd name="connsiteY8" fmla="*/ 214763 h 1925966"/>
                      <a:gd name="connsiteX9" fmla="*/ 501713 w 2884553"/>
                      <a:gd name="connsiteY9" fmla="*/ 482711 h 1925966"/>
                      <a:gd name="connsiteX10" fmla="*/ 474568 w 2884553"/>
                      <a:gd name="connsiteY10" fmla="*/ 281147 h 1925966"/>
                      <a:gd name="connsiteX11" fmla="*/ 410194 w 2884553"/>
                      <a:gd name="connsiteY11" fmla="*/ 67152 h 1925966"/>
                      <a:gd name="connsiteX12" fmla="*/ 493537 w 2884553"/>
                      <a:gd name="connsiteY12" fmla="*/ 91476 h 1925966"/>
                      <a:gd name="connsiteX13" fmla="*/ 840426 w 2884553"/>
                      <a:gd name="connsiteY13" fmla="*/ 396271 h 1925966"/>
                      <a:gd name="connsiteX14" fmla="*/ 1511489 w 2884553"/>
                      <a:gd name="connsiteY14" fmla="*/ 306994 h 1925966"/>
                      <a:gd name="connsiteX15" fmla="*/ 1780152 w 2884553"/>
                      <a:gd name="connsiteY15" fmla="*/ 487603 h 1925966"/>
                      <a:gd name="connsiteX16" fmla="*/ 1945252 w 2884553"/>
                      <a:gd name="connsiteY16" fmla="*/ 665403 h 1925966"/>
                      <a:gd name="connsiteX17" fmla="*/ 2303860 w 2884553"/>
                      <a:gd name="connsiteY17" fmla="*/ 617295 h 1925966"/>
                      <a:gd name="connsiteX18" fmla="*/ 2536124 w 2884553"/>
                      <a:gd name="connsiteY18" fmla="*/ 489255 h 1925966"/>
                      <a:gd name="connsiteX19" fmla="*/ 2882878 w 2884553"/>
                      <a:gd name="connsiteY19" fmla="*/ 252687 h 1925966"/>
                      <a:gd name="connsiteX20" fmla="*/ 2664821 w 2884553"/>
                      <a:gd name="connsiteY20" fmla="*/ 1033275 h 1925966"/>
                      <a:gd name="connsiteX21" fmla="*/ 2590390 w 2884553"/>
                      <a:gd name="connsiteY21" fmla="*/ 1637448 h 1925966"/>
                      <a:gd name="connsiteX22" fmla="*/ 2547709 w 2884553"/>
                      <a:gd name="connsiteY22" fmla="*/ 1710838 h 1925966"/>
                      <a:gd name="connsiteX23" fmla="*/ 2484668 w 2884553"/>
                      <a:gd name="connsiteY23" fmla="*/ 1766486 h 1925966"/>
                      <a:gd name="connsiteX24" fmla="*/ 2252600 w 2884553"/>
                      <a:gd name="connsiteY24" fmla="*/ 1803082 h 1925966"/>
                      <a:gd name="connsiteX0" fmla="*/ 2110410 w 2884553"/>
                      <a:gd name="connsiteY0" fmla="*/ 1931953 h 1931953"/>
                      <a:gd name="connsiteX1" fmla="*/ 1475282 w 2884553"/>
                      <a:gd name="connsiteY1" fmla="*/ 1750225 h 1931953"/>
                      <a:gd name="connsiteX2" fmla="*/ 1258533 w 2884553"/>
                      <a:gd name="connsiteY2" fmla="*/ 1783476 h 1931953"/>
                      <a:gd name="connsiteX3" fmla="*/ 434748 w 2884553"/>
                      <a:gd name="connsiteY3" fmla="*/ 1852791 h 1931953"/>
                      <a:gd name="connsiteX4" fmla="*/ 519915 w 2884553"/>
                      <a:gd name="connsiteY4" fmla="*/ 1272900 h 1931953"/>
                      <a:gd name="connsiteX5" fmla="*/ 376288 w 2884553"/>
                      <a:gd name="connsiteY5" fmla="*/ 758284 h 1931953"/>
                      <a:gd name="connsiteX6" fmla="*/ 180582 w 2884553"/>
                      <a:gd name="connsiteY6" fmla="*/ 353516 h 1931953"/>
                      <a:gd name="connsiteX7" fmla="*/ 503 w 2884553"/>
                      <a:gd name="connsiteY7" fmla="*/ 8130 h 1931953"/>
                      <a:gd name="connsiteX8" fmla="*/ 199548 w 2884553"/>
                      <a:gd name="connsiteY8" fmla="*/ 87983 h 1931953"/>
                      <a:gd name="connsiteX9" fmla="*/ 501713 w 2884553"/>
                      <a:gd name="connsiteY9" fmla="*/ 488698 h 1931953"/>
                      <a:gd name="connsiteX10" fmla="*/ 474568 w 2884553"/>
                      <a:gd name="connsiteY10" fmla="*/ 287134 h 1931953"/>
                      <a:gd name="connsiteX11" fmla="*/ 410194 w 2884553"/>
                      <a:gd name="connsiteY11" fmla="*/ 73139 h 1931953"/>
                      <a:gd name="connsiteX12" fmla="*/ 493537 w 2884553"/>
                      <a:gd name="connsiteY12" fmla="*/ 97463 h 1931953"/>
                      <a:gd name="connsiteX13" fmla="*/ 840426 w 2884553"/>
                      <a:gd name="connsiteY13" fmla="*/ 402258 h 1931953"/>
                      <a:gd name="connsiteX14" fmla="*/ 1511489 w 2884553"/>
                      <a:gd name="connsiteY14" fmla="*/ 312981 h 1931953"/>
                      <a:gd name="connsiteX15" fmla="*/ 1780152 w 2884553"/>
                      <a:gd name="connsiteY15" fmla="*/ 493590 h 1931953"/>
                      <a:gd name="connsiteX16" fmla="*/ 1945252 w 2884553"/>
                      <a:gd name="connsiteY16" fmla="*/ 671390 h 1931953"/>
                      <a:gd name="connsiteX17" fmla="*/ 2303860 w 2884553"/>
                      <a:gd name="connsiteY17" fmla="*/ 623282 h 1931953"/>
                      <a:gd name="connsiteX18" fmla="*/ 2536124 w 2884553"/>
                      <a:gd name="connsiteY18" fmla="*/ 495242 h 1931953"/>
                      <a:gd name="connsiteX19" fmla="*/ 2882878 w 2884553"/>
                      <a:gd name="connsiteY19" fmla="*/ 258674 h 1931953"/>
                      <a:gd name="connsiteX20" fmla="*/ 2664821 w 2884553"/>
                      <a:gd name="connsiteY20" fmla="*/ 1039262 h 1931953"/>
                      <a:gd name="connsiteX21" fmla="*/ 2590390 w 2884553"/>
                      <a:gd name="connsiteY21" fmla="*/ 1643435 h 1931953"/>
                      <a:gd name="connsiteX22" fmla="*/ 2547709 w 2884553"/>
                      <a:gd name="connsiteY22" fmla="*/ 1716825 h 1931953"/>
                      <a:gd name="connsiteX23" fmla="*/ 2484668 w 2884553"/>
                      <a:gd name="connsiteY23" fmla="*/ 1772473 h 1931953"/>
                      <a:gd name="connsiteX24" fmla="*/ 2252600 w 2884553"/>
                      <a:gd name="connsiteY24" fmla="*/ 1809069 h 1931953"/>
                      <a:gd name="connsiteX0" fmla="*/ 2111253 w 2885396"/>
                      <a:gd name="connsiteY0" fmla="*/ 1931953 h 1931953"/>
                      <a:gd name="connsiteX1" fmla="*/ 1476125 w 2885396"/>
                      <a:gd name="connsiteY1" fmla="*/ 1750225 h 1931953"/>
                      <a:gd name="connsiteX2" fmla="*/ 1259376 w 2885396"/>
                      <a:gd name="connsiteY2" fmla="*/ 1783476 h 1931953"/>
                      <a:gd name="connsiteX3" fmla="*/ 435591 w 2885396"/>
                      <a:gd name="connsiteY3" fmla="*/ 1852791 h 1931953"/>
                      <a:gd name="connsiteX4" fmla="*/ 520758 w 2885396"/>
                      <a:gd name="connsiteY4" fmla="*/ 1272900 h 1931953"/>
                      <a:gd name="connsiteX5" fmla="*/ 377131 w 2885396"/>
                      <a:gd name="connsiteY5" fmla="*/ 758284 h 1931953"/>
                      <a:gd name="connsiteX6" fmla="*/ 96074 w 2885396"/>
                      <a:gd name="connsiteY6" fmla="*/ 334549 h 1931953"/>
                      <a:gd name="connsiteX7" fmla="*/ 1346 w 2885396"/>
                      <a:gd name="connsiteY7" fmla="*/ 8130 h 1931953"/>
                      <a:gd name="connsiteX8" fmla="*/ 200391 w 2885396"/>
                      <a:gd name="connsiteY8" fmla="*/ 87983 h 1931953"/>
                      <a:gd name="connsiteX9" fmla="*/ 502556 w 2885396"/>
                      <a:gd name="connsiteY9" fmla="*/ 488698 h 1931953"/>
                      <a:gd name="connsiteX10" fmla="*/ 475411 w 2885396"/>
                      <a:gd name="connsiteY10" fmla="*/ 287134 h 1931953"/>
                      <a:gd name="connsiteX11" fmla="*/ 411037 w 2885396"/>
                      <a:gd name="connsiteY11" fmla="*/ 73139 h 1931953"/>
                      <a:gd name="connsiteX12" fmla="*/ 494380 w 2885396"/>
                      <a:gd name="connsiteY12" fmla="*/ 97463 h 1931953"/>
                      <a:gd name="connsiteX13" fmla="*/ 841269 w 2885396"/>
                      <a:gd name="connsiteY13" fmla="*/ 402258 h 1931953"/>
                      <a:gd name="connsiteX14" fmla="*/ 1512332 w 2885396"/>
                      <a:gd name="connsiteY14" fmla="*/ 312981 h 1931953"/>
                      <a:gd name="connsiteX15" fmla="*/ 1780995 w 2885396"/>
                      <a:gd name="connsiteY15" fmla="*/ 493590 h 1931953"/>
                      <a:gd name="connsiteX16" fmla="*/ 1946095 w 2885396"/>
                      <a:gd name="connsiteY16" fmla="*/ 671390 h 1931953"/>
                      <a:gd name="connsiteX17" fmla="*/ 2304703 w 2885396"/>
                      <a:gd name="connsiteY17" fmla="*/ 623282 h 1931953"/>
                      <a:gd name="connsiteX18" fmla="*/ 2536967 w 2885396"/>
                      <a:gd name="connsiteY18" fmla="*/ 495242 h 1931953"/>
                      <a:gd name="connsiteX19" fmla="*/ 2883721 w 2885396"/>
                      <a:gd name="connsiteY19" fmla="*/ 258674 h 1931953"/>
                      <a:gd name="connsiteX20" fmla="*/ 2665664 w 2885396"/>
                      <a:gd name="connsiteY20" fmla="*/ 1039262 h 1931953"/>
                      <a:gd name="connsiteX21" fmla="*/ 2591233 w 2885396"/>
                      <a:gd name="connsiteY21" fmla="*/ 1643435 h 1931953"/>
                      <a:gd name="connsiteX22" fmla="*/ 2548552 w 2885396"/>
                      <a:gd name="connsiteY22" fmla="*/ 1716825 h 1931953"/>
                      <a:gd name="connsiteX23" fmla="*/ 2485511 w 2885396"/>
                      <a:gd name="connsiteY23" fmla="*/ 1772473 h 1931953"/>
                      <a:gd name="connsiteX24" fmla="*/ 2253443 w 2885396"/>
                      <a:gd name="connsiteY24" fmla="*/ 1809069 h 1931953"/>
                      <a:gd name="connsiteX0" fmla="*/ 2111253 w 2885396"/>
                      <a:gd name="connsiteY0" fmla="*/ 1931953 h 1931953"/>
                      <a:gd name="connsiteX1" fmla="*/ 1476125 w 2885396"/>
                      <a:gd name="connsiteY1" fmla="*/ 1750225 h 1931953"/>
                      <a:gd name="connsiteX2" fmla="*/ 1259376 w 2885396"/>
                      <a:gd name="connsiteY2" fmla="*/ 1783476 h 1931953"/>
                      <a:gd name="connsiteX3" fmla="*/ 435591 w 2885396"/>
                      <a:gd name="connsiteY3" fmla="*/ 1852791 h 1931953"/>
                      <a:gd name="connsiteX4" fmla="*/ 520758 w 2885396"/>
                      <a:gd name="connsiteY4" fmla="*/ 1272900 h 1931953"/>
                      <a:gd name="connsiteX5" fmla="*/ 377131 w 2885396"/>
                      <a:gd name="connsiteY5" fmla="*/ 758284 h 1931953"/>
                      <a:gd name="connsiteX6" fmla="*/ 96074 w 2885396"/>
                      <a:gd name="connsiteY6" fmla="*/ 334549 h 1931953"/>
                      <a:gd name="connsiteX7" fmla="*/ 1346 w 2885396"/>
                      <a:gd name="connsiteY7" fmla="*/ 8130 h 1931953"/>
                      <a:gd name="connsiteX8" fmla="*/ 200391 w 2885396"/>
                      <a:gd name="connsiteY8" fmla="*/ 87983 h 1931953"/>
                      <a:gd name="connsiteX9" fmla="*/ 502556 w 2885396"/>
                      <a:gd name="connsiteY9" fmla="*/ 488698 h 1931953"/>
                      <a:gd name="connsiteX10" fmla="*/ 475411 w 2885396"/>
                      <a:gd name="connsiteY10" fmla="*/ 287134 h 1931953"/>
                      <a:gd name="connsiteX11" fmla="*/ 411037 w 2885396"/>
                      <a:gd name="connsiteY11" fmla="*/ 73139 h 1931953"/>
                      <a:gd name="connsiteX12" fmla="*/ 494380 w 2885396"/>
                      <a:gd name="connsiteY12" fmla="*/ 97463 h 1931953"/>
                      <a:gd name="connsiteX13" fmla="*/ 627146 w 2885396"/>
                      <a:gd name="connsiteY13" fmla="*/ 239718 h 1931953"/>
                      <a:gd name="connsiteX14" fmla="*/ 841269 w 2885396"/>
                      <a:gd name="connsiteY14" fmla="*/ 402258 h 1931953"/>
                      <a:gd name="connsiteX15" fmla="*/ 1512332 w 2885396"/>
                      <a:gd name="connsiteY15" fmla="*/ 312981 h 1931953"/>
                      <a:gd name="connsiteX16" fmla="*/ 1780995 w 2885396"/>
                      <a:gd name="connsiteY16" fmla="*/ 493590 h 1931953"/>
                      <a:gd name="connsiteX17" fmla="*/ 1946095 w 2885396"/>
                      <a:gd name="connsiteY17" fmla="*/ 671390 h 1931953"/>
                      <a:gd name="connsiteX18" fmla="*/ 2304703 w 2885396"/>
                      <a:gd name="connsiteY18" fmla="*/ 623282 h 1931953"/>
                      <a:gd name="connsiteX19" fmla="*/ 2536967 w 2885396"/>
                      <a:gd name="connsiteY19" fmla="*/ 495242 h 1931953"/>
                      <a:gd name="connsiteX20" fmla="*/ 2883721 w 2885396"/>
                      <a:gd name="connsiteY20" fmla="*/ 258674 h 1931953"/>
                      <a:gd name="connsiteX21" fmla="*/ 2665664 w 2885396"/>
                      <a:gd name="connsiteY21" fmla="*/ 1039262 h 1931953"/>
                      <a:gd name="connsiteX22" fmla="*/ 2591233 w 2885396"/>
                      <a:gd name="connsiteY22" fmla="*/ 1643435 h 1931953"/>
                      <a:gd name="connsiteX23" fmla="*/ 2548552 w 2885396"/>
                      <a:gd name="connsiteY23" fmla="*/ 1716825 h 1931953"/>
                      <a:gd name="connsiteX24" fmla="*/ 2485511 w 2885396"/>
                      <a:gd name="connsiteY24" fmla="*/ 1772473 h 1931953"/>
                      <a:gd name="connsiteX25" fmla="*/ 2253443 w 2885396"/>
                      <a:gd name="connsiteY25" fmla="*/ 1809069 h 1931953"/>
                      <a:gd name="connsiteX0" fmla="*/ 2111253 w 2885396"/>
                      <a:gd name="connsiteY0" fmla="*/ 1931953 h 1931953"/>
                      <a:gd name="connsiteX1" fmla="*/ 1476125 w 2885396"/>
                      <a:gd name="connsiteY1" fmla="*/ 1750225 h 1931953"/>
                      <a:gd name="connsiteX2" fmla="*/ 1259376 w 2885396"/>
                      <a:gd name="connsiteY2" fmla="*/ 1783476 h 1931953"/>
                      <a:gd name="connsiteX3" fmla="*/ 435591 w 2885396"/>
                      <a:gd name="connsiteY3" fmla="*/ 1852791 h 1931953"/>
                      <a:gd name="connsiteX4" fmla="*/ 520758 w 2885396"/>
                      <a:gd name="connsiteY4" fmla="*/ 1272900 h 1931953"/>
                      <a:gd name="connsiteX5" fmla="*/ 377131 w 2885396"/>
                      <a:gd name="connsiteY5" fmla="*/ 758284 h 1931953"/>
                      <a:gd name="connsiteX6" fmla="*/ 96074 w 2885396"/>
                      <a:gd name="connsiteY6" fmla="*/ 334549 h 1931953"/>
                      <a:gd name="connsiteX7" fmla="*/ 1346 w 2885396"/>
                      <a:gd name="connsiteY7" fmla="*/ 8130 h 1931953"/>
                      <a:gd name="connsiteX8" fmla="*/ 200391 w 2885396"/>
                      <a:gd name="connsiteY8" fmla="*/ 87983 h 1931953"/>
                      <a:gd name="connsiteX9" fmla="*/ 502556 w 2885396"/>
                      <a:gd name="connsiteY9" fmla="*/ 488698 h 1931953"/>
                      <a:gd name="connsiteX10" fmla="*/ 475411 w 2885396"/>
                      <a:gd name="connsiteY10" fmla="*/ 287134 h 1931953"/>
                      <a:gd name="connsiteX11" fmla="*/ 411037 w 2885396"/>
                      <a:gd name="connsiteY11" fmla="*/ 73139 h 1931953"/>
                      <a:gd name="connsiteX12" fmla="*/ 513347 w 2885396"/>
                      <a:gd name="connsiteY12" fmla="*/ 69014 h 1931953"/>
                      <a:gd name="connsiteX13" fmla="*/ 627146 w 2885396"/>
                      <a:gd name="connsiteY13" fmla="*/ 239718 h 1931953"/>
                      <a:gd name="connsiteX14" fmla="*/ 841269 w 2885396"/>
                      <a:gd name="connsiteY14" fmla="*/ 402258 h 1931953"/>
                      <a:gd name="connsiteX15" fmla="*/ 1512332 w 2885396"/>
                      <a:gd name="connsiteY15" fmla="*/ 312981 h 1931953"/>
                      <a:gd name="connsiteX16" fmla="*/ 1780995 w 2885396"/>
                      <a:gd name="connsiteY16" fmla="*/ 493590 h 1931953"/>
                      <a:gd name="connsiteX17" fmla="*/ 1946095 w 2885396"/>
                      <a:gd name="connsiteY17" fmla="*/ 671390 h 1931953"/>
                      <a:gd name="connsiteX18" fmla="*/ 2304703 w 2885396"/>
                      <a:gd name="connsiteY18" fmla="*/ 623282 h 1931953"/>
                      <a:gd name="connsiteX19" fmla="*/ 2536967 w 2885396"/>
                      <a:gd name="connsiteY19" fmla="*/ 495242 h 1931953"/>
                      <a:gd name="connsiteX20" fmla="*/ 2883721 w 2885396"/>
                      <a:gd name="connsiteY20" fmla="*/ 258674 h 1931953"/>
                      <a:gd name="connsiteX21" fmla="*/ 2665664 w 2885396"/>
                      <a:gd name="connsiteY21" fmla="*/ 1039262 h 1931953"/>
                      <a:gd name="connsiteX22" fmla="*/ 2591233 w 2885396"/>
                      <a:gd name="connsiteY22" fmla="*/ 1643435 h 1931953"/>
                      <a:gd name="connsiteX23" fmla="*/ 2548552 w 2885396"/>
                      <a:gd name="connsiteY23" fmla="*/ 1716825 h 1931953"/>
                      <a:gd name="connsiteX24" fmla="*/ 2485511 w 2885396"/>
                      <a:gd name="connsiteY24" fmla="*/ 1772473 h 1931953"/>
                      <a:gd name="connsiteX25" fmla="*/ 2253443 w 2885396"/>
                      <a:gd name="connsiteY25" fmla="*/ 1809069 h 1931953"/>
                      <a:gd name="connsiteX0" fmla="*/ 2111253 w 2885396"/>
                      <a:gd name="connsiteY0" fmla="*/ 1931953 h 1931953"/>
                      <a:gd name="connsiteX1" fmla="*/ 1476125 w 2885396"/>
                      <a:gd name="connsiteY1" fmla="*/ 1750225 h 1931953"/>
                      <a:gd name="connsiteX2" fmla="*/ 1259376 w 2885396"/>
                      <a:gd name="connsiteY2" fmla="*/ 1783476 h 1931953"/>
                      <a:gd name="connsiteX3" fmla="*/ 435591 w 2885396"/>
                      <a:gd name="connsiteY3" fmla="*/ 1852791 h 1931953"/>
                      <a:gd name="connsiteX4" fmla="*/ 520758 w 2885396"/>
                      <a:gd name="connsiteY4" fmla="*/ 1272900 h 1931953"/>
                      <a:gd name="connsiteX5" fmla="*/ 377131 w 2885396"/>
                      <a:gd name="connsiteY5" fmla="*/ 758284 h 1931953"/>
                      <a:gd name="connsiteX6" fmla="*/ 96074 w 2885396"/>
                      <a:gd name="connsiteY6" fmla="*/ 334549 h 1931953"/>
                      <a:gd name="connsiteX7" fmla="*/ 1346 w 2885396"/>
                      <a:gd name="connsiteY7" fmla="*/ 8130 h 1931953"/>
                      <a:gd name="connsiteX8" fmla="*/ 200391 w 2885396"/>
                      <a:gd name="connsiteY8" fmla="*/ 87983 h 1931953"/>
                      <a:gd name="connsiteX9" fmla="*/ 502556 w 2885396"/>
                      <a:gd name="connsiteY9" fmla="*/ 488698 h 1931953"/>
                      <a:gd name="connsiteX10" fmla="*/ 475411 w 2885396"/>
                      <a:gd name="connsiteY10" fmla="*/ 287134 h 1931953"/>
                      <a:gd name="connsiteX11" fmla="*/ 411037 w 2885396"/>
                      <a:gd name="connsiteY11" fmla="*/ 73139 h 1931953"/>
                      <a:gd name="connsiteX12" fmla="*/ 513347 w 2885396"/>
                      <a:gd name="connsiteY12" fmla="*/ 69014 h 1931953"/>
                      <a:gd name="connsiteX13" fmla="*/ 665078 w 2885396"/>
                      <a:gd name="connsiteY13" fmla="*/ 230235 h 1931953"/>
                      <a:gd name="connsiteX14" fmla="*/ 841269 w 2885396"/>
                      <a:gd name="connsiteY14" fmla="*/ 402258 h 1931953"/>
                      <a:gd name="connsiteX15" fmla="*/ 1512332 w 2885396"/>
                      <a:gd name="connsiteY15" fmla="*/ 312981 h 1931953"/>
                      <a:gd name="connsiteX16" fmla="*/ 1780995 w 2885396"/>
                      <a:gd name="connsiteY16" fmla="*/ 493590 h 1931953"/>
                      <a:gd name="connsiteX17" fmla="*/ 1946095 w 2885396"/>
                      <a:gd name="connsiteY17" fmla="*/ 671390 h 1931953"/>
                      <a:gd name="connsiteX18" fmla="*/ 2304703 w 2885396"/>
                      <a:gd name="connsiteY18" fmla="*/ 623282 h 1931953"/>
                      <a:gd name="connsiteX19" fmla="*/ 2536967 w 2885396"/>
                      <a:gd name="connsiteY19" fmla="*/ 495242 h 1931953"/>
                      <a:gd name="connsiteX20" fmla="*/ 2883721 w 2885396"/>
                      <a:gd name="connsiteY20" fmla="*/ 258674 h 1931953"/>
                      <a:gd name="connsiteX21" fmla="*/ 2665664 w 2885396"/>
                      <a:gd name="connsiteY21" fmla="*/ 1039262 h 1931953"/>
                      <a:gd name="connsiteX22" fmla="*/ 2591233 w 2885396"/>
                      <a:gd name="connsiteY22" fmla="*/ 1643435 h 1931953"/>
                      <a:gd name="connsiteX23" fmla="*/ 2548552 w 2885396"/>
                      <a:gd name="connsiteY23" fmla="*/ 1716825 h 1931953"/>
                      <a:gd name="connsiteX24" fmla="*/ 2485511 w 2885396"/>
                      <a:gd name="connsiteY24" fmla="*/ 1772473 h 1931953"/>
                      <a:gd name="connsiteX25" fmla="*/ 2253443 w 2885396"/>
                      <a:gd name="connsiteY25" fmla="*/ 1809069 h 1931953"/>
                      <a:gd name="connsiteX0" fmla="*/ 2111253 w 2885396"/>
                      <a:gd name="connsiteY0" fmla="*/ 1931953 h 1931953"/>
                      <a:gd name="connsiteX1" fmla="*/ 1476125 w 2885396"/>
                      <a:gd name="connsiteY1" fmla="*/ 1750225 h 1931953"/>
                      <a:gd name="connsiteX2" fmla="*/ 1259376 w 2885396"/>
                      <a:gd name="connsiteY2" fmla="*/ 1783476 h 1931953"/>
                      <a:gd name="connsiteX3" fmla="*/ 435591 w 2885396"/>
                      <a:gd name="connsiteY3" fmla="*/ 1852791 h 1931953"/>
                      <a:gd name="connsiteX4" fmla="*/ 520758 w 2885396"/>
                      <a:gd name="connsiteY4" fmla="*/ 1272900 h 1931953"/>
                      <a:gd name="connsiteX5" fmla="*/ 282298 w 2885396"/>
                      <a:gd name="connsiteY5" fmla="*/ 767767 h 1931953"/>
                      <a:gd name="connsiteX6" fmla="*/ 96074 w 2885396"/>
                      <a:gd name="connsiteY6" fmla="*/ 334549 h 1931953"/>
                      <a:gd name="connsiteX7" fmla="*/ 1346 w 2885396"/>
                      <a:gd name="connsiteY7" fmla="*/ 8130 h 1931953"/>
                      <a:gd name="connsiteX8" fmla="*/ 200391 w 2885396"/>
                      <a:gd name="connsiteY8" fmla="*/ 87983 h 1931953"/>
                      <a:gd name="connsiteX9" fmla="*/ 502556 w 2885396"/>
                      <a:gd name="connsiteY9" fmla="*/ 488698 h 1931953"/>
                      <a:gd name="connsiteX10" fmla="*/ 475411 w 2885396"/>
                      <a:gd name="connsiteY10" fmla="*/ 287134 h 1931953"/>
                      <a:gd name="connsiteX11" fmla="*/ 411037 w 2885396"/>
                      <a:gd name="connsiteY11" fmla="*/ 73139 h 1931953"/>
                      <a:gd name="connsiteX12" fmla="*/ 513347 w 2885396"/>
                      <a:gd name="connsiteY12" fmla="*/ 69014 h 1931953"/>
                      <a:gd name="connsiteX13" fmla="*/ 665078 w 2885396"/>
                      <a:gd name="connsiteY13" fmla="*/ 230235 h 1931953"/>
                      <a:gd name="connsiteX14" fmla="*/ 841269 w 2885396"/>
                      <a:gd name="connsiteY14" fmla="*/ 402258 h 1931953"/>
                      <a:gd name="connsiteX15" fmla="*/ 1512332 w 2885396"/>
                      <a:gd name="connsiteY15" fmla="*/ 312981 h 1931953"/>
                      <a:gd name="connsiteX16" fmla="*/ 1780995 w 2885396"/>
                      <a:gd name="connsiteY16" fmla="*/ 493590 h 1931953"/>
                      <a:gd name="connsiteX17" fmla="*/ 1946095 w 2885396"/>
                      <a:gd name="connsiteY17" fmla="*/ 671390 h 1931953"/>
                      <a:gd name="connsiteX18" fmla="*/ 2304703 w 2885396"/>
                      <a:gd name="connsiteY18" fmla="*/ 623282 h 1931953"/>
                      <a:gd name="connsiteX19" fmla="*/ 2536967 w 2885396"/>
                      <a:gd name="connsiteY19" fmla="*/ 495242 h 1931953"/>
                      <a:gd name="connsiteX20" fmla="*/ 2883721 w 2885396"/>
                      <a:gd name="connsiteY20" fmla="*/ 258674 h 1931953"/>
                      <a:gd name="connsiteX21" fmla="*/ 2665664 w 2885396"/>
                      <a:gd name="connsiteY21" fmla="*/ 1039262 h 1931953"/>
                      <a:gd name="connsiteX22" fmla="*/ 2591233 w 2885396"/>
                      <a:gd name="connsiteY22" fmla="*/ 1643435 h 1931953"/>
                      <a:gd name="connsiteX23" fmla="*/ 2548552 w 2885396"/>
                      <a:gd name="connsiteY23" fmla="*/ 1716825 h 1931953"/>
                      <a:gd name="connsiteX24" fmla="*/ 2485511 w 2885396"/>
                      <a:gd name="connsiteY24" fmla="*/ 1772473 h 1931953"/>
                      <a:gd name="connsiteX25" fmla="*/ 2253443 w 2885396"/>
                      <a:gd name="connsiteY25" fmla="*/ 1809069 h 1931953"/>
                      <a:gd name="connsiteX0" fmla="*/ 2111253 w 2885396"/>
                      <a:gd name="connsiteY0" fmla="*/ 1931953 h 1931953"/>
                      <a:gd name="connsiteX1" fmla="*/ 1476125 w 2885396"/>
                      <a:gd name="connsiteY1" fmla="*/ 1750225 h 1931953"/>
                      <a:gd name="connsiteX2" fmla="*/ 1259376 w 2885396"/>
                      <a:gd name="connsiteY2" fmla="*/ 1783476 h 1931953"/>
                      <a:gd name="connsiteX3" fmla="*/ 435591 w 2885396"/>
                      <a:gd name="connsiteY3" fmla="*/ 1852791 h 1931953"/>
                      <a:gd name="connsiteX4" fmla="*/ 520758 w 2885396"/>
                      <a:gd name="connsiteY4" fmla="*/ 1272900 h 1931953"/>
                      <a:gd name="connsiteX5" fmla="*/ 409027 w 2885396"/>
                      <a:gd name="connsiteY5" fmla="*/ 1007872 h 1931953"/>
                      <a:gd name="connsiteX6" fmla="*/ 282298 w 2885396"/>
                      <a:gd name="connsiteY6" fmla="*/ 767767 h 1931953"/>
                      <a:gd name="connsiteX7" fmla="*/ 96074 w 2885396"/>
                      <a:gd name="connsiteY7" fmla="*/ 334549 h 1931953"/>
                      <a:gd name="connsiteX8" fmla="*/ 1346 w 2885396"/>
                      <a:gd name="connsiteY8" fmla="*/ 8130 h 1931953"/>
                      <a:gd name="connsiteX9" fmla="*/ 200391 w 2885396"/>
                      <a:gd name="connsiteY9" fmla="*/ 87983 h 1931953"/>
                      <a:gd name="connsiteX10" fmla="*/ 502556 w 2885396"/>
                      <a:gd name="connsiteY10" fmla="*/ 488698 h 1931953"/>
                      <a:gd name="connsiteX11" fmla="*/ 475411 w 2885396"/>
                      <a:gd name="connsiteY11" fmla="*/ 287134 h 1931953"/>
                      <a:gd name="connsiteX12" fmla="*/ 411037 w 2885396"/>
                      <a:gd name="connsiteY12" fmla="*/ 73139 h 1931953"/>
                      <a:gd name="connsiteX13" fmla="*/ 513347 w 2885396"/>
                      <a:gd name="connsiteY13" fmla="*/ 69014 h 1931953"/>
                      <a:gd name="connsiteX14" fmla="*/ 665078 w 2885396"/>
                      <a:gd name="connsiteY14" fmla="*/ 230235 h 1931953"/>
                      <a:gd name="connsiteX15" fmla="*/ 841269 w 2885396"/>
                      <a:gd name="connsiteY15" fmla="*/ 402258 h 1931953"/>
                      <a:gd name="connsiteX16" fmla="*/ 1512332 w 2885396"/>
                      <a:gd name="connsiteY16" fmla="*/ 312981 h 1931953"/>
                      <a:gd name="connsiteX17" fmla="*/ 1780995 w 2885396"/>
                      <a:gd name="connsiteY17" fmla="*/ 493590 h 1931953"/>
                      <a:gd name="connsiteX18" fmla="*/ 1946095 w 2885396"/>
                      <a:gd name="connsiteY18" fmla="*/ 671390 h 1931953"/>
                      <a:gd name="connsiteX19" fmla="*/ 2304703 w 2885396"/>
                      <a:gd name="connsiteY19" fmla="*/ 623282 h 1931953"/>
                      <a:gd name="connsiteX20" fmla="*/ 2536967 w 2885396"/>
                      <a:gd name="connsiteY20" fmla="*/ 495242 h 1931953"/>
                      <a:gd name="connsiteX21" fmla="*/ 2883721 w 2885396"/>
                      <a:gd name="connsiteY21" fmla="*/ 258674 h 1931953"/>
                      <a:gd name="connsiteX22" fmla="*/ 2665664 w 2885396"/>
                      <a:gd name="connsiteY22" fmla="*/ 1039262 h 1931953"/>
                      <a:gd name="connsiteX23" fmla="*/ 2591233 w 2885396"/>
                      <a:gd name="connsiteY23" fmla="*/ 1643435 h 1931953"/>
                      <a:gd name="connsiteX24" fmla="*/ 2548552 w 2885396"/>
                      <a:gd name="connsiteY24" fmla="*/ 1716825 h 1931953"/>
                      <a:gd name="connsiteX25" fmla="*/ 2485511 w 2885396"/>
                      <a:gd name="connsiteY25" fmla="*/ 1772473 h 1931953"/>
                      <a:gd name="connsiteX26" fmla="*/ 2253443 w 2885396"/>
                      <a:gd name="connsiteY26" fmla="*/ 1809069 h 1931953"/>
                      <a:gd name="connsiteX0" fmla="*/ 2111253 w 2885396"/>
                      <a:gd name="connsiteY0" fmla="*/ 1931953 h 1931953"/>
                      <a:gd name="connsiteX1" fmla="*/ 1476125 w 2885396"/>
                      <a:gd name="connsiteY1" fmla="*/ 1750225 h 1931953"/>
                      <a:gd name="connsiteX2" fmla="*/ 1259376 w 2885396"/>
                      <a:gd name="connsiteY2" fmla="*/ 1783476 h 1931953"/>
                      <a:gd name="connsiteX3" fmla="*/ 435591 w 2885396"/>
                      <a:gd name="connsiteY3" fmla="*/ 1852791 h 1931953"/>
                      <a:gd name="connsiteX4" fmla="*/ 350056 w 2885396"/>
                      <a:gd name="connsiteY4" fmla="*/ 1320317 h 1931953"/>
                      <a:gd name="connsiteX5" fmla="*/ 409027 w 2885396"/>
                      <a:gd name="connsiteY5" fmla="*/ 1007872 h 1931953"/>
                      <a:gd name="connsiteX6" fmla="*/ 282298 w 2885396"/>
                      <a:gd name="connsiteY6" fmla="*/ 767767 h 1931953"/>
                      <a:gd name="connsiteX7" fmla="*/ 96074 w 2885396"/>
                      <a:gd name="connsiteY7" fmla="*/ 334549 h 1931953"/>
                      <a:gd name="connsiteX8" fmla="*/ 1346 w 2885396"/>
                      <a:gd name="connsiteY8" fmla="*/ 8130 h 1931953"/>
                      <a:gd name="connsiteX9" fmla="*/ 200391 w 2885396"/>
                      <a:gd name="connsiteY9" fmla="*/ 87983 h 1931953"/>
                      <a:gd name="connsiteX10" fmla="*/ 502556 w 2885396"/>
                      <a:gd name="connsiteY10" fmla="*/ 488698 h 1931953"/>
                      <a:gd name="connsiteX11" fmla="*/ 475411 w 2885396"/>
                      <a:gd name="connsiteY11" fmla="*/ 287134 h 1931953"/>
                      <a:gd name="connsiteX12" fmla="*/ 411037 w 2885396"/>
                      <a:gd name="connsiteY12" fmla="*/ 73139 h 1931953"/>
                      <a:gd name="connsiteX13" fmla="*/ 513347 w 2885396"/>
                      <a:gd name="connsiteY13" fmla="*/ 69014 h 1931953"/>
                      <a:gd name="connsiteX14" fmla="*/ 665078 w 2885396"/>
                      <a:gd name="connsiteY14" fmla="*/ 230235 h 1931953"/>
                      <a:gd name="connsiteX15" fmla="*/ 841269 w 2885396"/>
                      <a:gd name="connsiteY15" fmla="*/ 402258 h 1931953"/>
                      <a:gd name="connsiteX16" fmla="*/ 1512332 w 2885396"/>
                      <a:gd name="connsiteY16" fmla="*/ 312981 h 1931953"/>
                      <a:gd name="connsiteX17" fmla="*/ 1780995 w 2885396"/>
                      <a:gd name="connsiteY17" fmla="*/ 493590 h 1931953"/>
                      <a:gd name="connsiteX18" fmla="*/ 1946095 w 2885396"/>
                      <a:gd name="connsiteY18" fmla="*/ 671390 h 1931953"/>
                      <a:gd name="connsiteX19" fmla="*/ 2304703 w 2885396"/>
                      <a:gd name="connsiteY19" fmla="*/ 623282 h 1931953"/>
                      <a:gd name="connsiteX20" fmla="*/ 2536967 w 2885396"/>
                      <a:gd name="connsiteY20" fmla="*/ 495242 h 1931953"/>
                      <a:gd name="connsiteX21" fmla="*/ 2883721 w 2885396"/>
                      <a:gd name="connsiteY21" fmla="*/ 258674 h 1931953"/>
                      <a:gd name="connsiteX22" fmla="*/ 2665664 w 2885396"/>
                      <a:gd name="connsiteY22" fmla="*/ 1039262 h 1931953"/>
                      <a:gd name="connsiteX23" fmla="*/ 2591233 w 2885396"/>
                      <a:gd name="connsiteY23" fmla="*/ 1643435 h 1931953"/>
                      <a:gd name="connsiteX24" fmla="*/ 2548552 w 2885396"/>
                      <a:gd name="connsiteY24" fmla="*/ 1716825 h 1931953"/>
                      <a:gd name="connsiteX25" fmla="*/ 2485511 w 2885396"/>
                      <a:gd name="connsiteY25" fmla="*/ 1772473 h 1931953"/>
                      <a:gd name="connsiteX26" fmla="*/ 2253443 w 2885396"/>
                      <a:gd name="connsiteY26" fmla="*/ 1809069 h 1931953"/>
                      <a:gd name="connsiteX0" fmla="*/ 2111253 w 2885396"/>
                      <a:gd name="connsiteY0" fmla="*/ 1931953 h 1931953"/>
                      <a:gd name="connsiteX1" fmla="*/ 1476125 w 2885396"/>
                      <a:gd name="connsiteY1" fmla="*/ 1750225 h 1931953"/>
                      <a:gd name="connsiteX2" fmla="*/ 1259376 w 2885396"/>
                      <a:gd name="connsiteY2" fmla="*/ 1783476 h 1931953"/>
                      <a:gd name="connsiteX3" fmla="*/ 435591 w 2885396"/>
                      <a:gd name="connsiteY3" fmla="*/ 1852791 h 1931953"/>
                      <a:gd name="connsiteX4" fmla="*/ 323676 w 2885396"/>
                      <a:gd name="connsiteY4" fmla="*/ 1595840 h 1931953"/>
                      <a:gd name="connsiteX5" fmla="*/ 350056 w 2885396"/>
                      <a:gd name="connsiteY5" fmla="*/ 1320317 h 1931953"/>
                      <a:gd name="connsiteX6" fmla="*/ 409027 w 2885396"/>
                      <a:gd name="connsiteY6" fmla="*/ 1007872 h 1931953"/>
                      <a:gd name="connsiteX7" fmla="*/ 282298 w 2885396"/>
                      <a:gd name="connsiteY7" fmla="*/ 767767 h 1931953"/>
                      <a:gd name="connsiteX8" fmla="*/ 96074 w 2885396"/>
                      <a:gd name="connsiteY8" fmla="*/ 334549 h 1931953"/>
                      <a:gd name="connsiteX9" fmla="*/ 1346 w 2885396"/>
                      <a:gd name="connsiteY9" fmla="*/ 8130 h 1931953"/>
                      <a:gd name="connsiteX10" fmla="*/ 200391 w 2885396"/>
                      <a:gd name="connsiteY10" fmla="*/ 87983 h 1931953"/>
                      <a:gd name="connsiteX11" fmla="*/ 502556 w 2885396"/>
                      <a:gd name="connsiteY11" fmla="*/ 488698 h 1931953"/>
                      <a:gd name="connsiteX12" fmla="*/ 475411 w 2885396"/>
                      <a:gd name="connsiteY12" fmla="*/ 287134 h 1931953"/>
                      <a:gd name="connsiteX13" fmla="*/ 411037 w 2885396"/>
                      <a:gd name="connsiteY13" fmla="*/ 73139 h 1931953"/>
                      <a:gd name="connsiteX14" fmla="*/ 513347 w 2885396"/>
                      <a:gd name="connsiteY14" fmla="*/ 69014 h 1931953"/>
                      <a:gd name="connsiteX15" fmla="*/ 665078 w 2885396"/>
                      <a:gd name="connsiteY15" fmla="*/ 230235 h 1931953"/>
                      <a:gd name="connsiteX16" fmla="*/ 841269 w 2885396"/>
                      <a:gd name="connsiteY16" fmla="*/ 402258 h 1931953"/>
                      <a:gd name="connsiteX17" fmla="*/ 1512332 w 2885396"/>
                      <a:gd name="connsiteY17" fmla="*/ 312981 h 1931953"/>
                      <a:gd name="connsiteX18" fmla="*/ 1780995 w 2885396"/>
                      <a:gd name="connsiteY18" fmla="*/ 493590 h 1931953"/>
                      <a:gd name="connsiteX19" fmla="*/ 1946095 w 2885396"/>
                      <a:gd name="connsiteY19" fmla="*/ 671390 h 1931953"/>
                      <a:gd name="connsiteX20" fmla="*/ 2304703 w 2885396"/>
                      <a:gd name="connsiteY20" fmla="*/ 623282 h 1931953"/>
                      <a:gd name="connsiteX21" fmla="*/ 2536967 w 2885396"/>
                      <a:gd name="connsiteY21" fmla="*/ 495242 h 1931953"/>
                      <a:gd name="connsiteX22" fmla="*/ 2883721 w 2885396"/>
                      <a:gd name="connsiteY22" fmla="*/ 258674 h 1931953"/>
                      <a:gd name="connsiteX23" fmla="*/ 2665664 w 2885396"/>
                      <a:gd name="connsiteY23" fmla="*/ 1039262 h 1931953"/>
                      <a:gd name="connsiteX24" fmla="*/ 2591233 w 2885396"/>
                      <a:gd name="connsiteY24" fmla="*/ 1643435 h 1931953"/>
                      <a:gd name="connsiteX25" fmla="*/ 2548552 w 2885396"/>
                      <a:gd name="connsiteY25" fmla="*/ 1716825 h 1931953"/>
                      <a:gd name="connsiteX26" fmla="*/ 2485511 w 2885396"/>
                      <a:gd name="connsiteY26" fmla="*/ 1772473 h 1931953"/>
                      <a:gd name="connsiteX27" fmla="*/ 2253443 w 2885396"/>
                      <a:gd name="connsiteY27" fmla="*/ 1809069 h 1931953"/>
                      <a:gd name="connsiteX0" fmla="*/ 2111253 w 2885396"/>
                      <a:gd name="connsiteY0" fmla="*/ 1931953 h 1931953"/>
                      <a:gd name="connsiteX1" fmla="*/ 1476125 w 2885396"/>
                      <a:gd name="connsiteY1" fmla="*/ 1750225 h 1931953"/>
                      <a:gd name="connsiteX2" fmla="*/ 1259376 w 2885396"/>
                      <a:gd name="connsiteY2" fmla="*/ 1783476 h 1931953"/>
                      <a:gd name="connsiteX3" fmla="*/ 435591 w 2885396"/>
                      <a:gd name="connsiteY3" fmla="*/ 1852791 h 1931953"/>
                      <a:gd name="connsiteX4" fmla="*/ 323676 w 2885396"/>
                      <a:gd name="connsiteY4" fmla="*/ 1595840 h 1931953"/>
                      <a:gd name="connsiteX5" fmla="*/ 350056 w 2885396"/>
                      <a:gd name="connsiteY5" fmla="*/ 1320317 h 1931953"/>
                      <a:gd name="connsiteX6" fmla="*/ 409027 w 2885396"/>
                      <a:gd name="connsiteY6" fmla="*/ 1007872 h 1931953"/>
                      <a:gd name="connsiteX7" fmla="*/ 282298 w 2885396"/>
                      <a:gd name="connsiteY7" fmla="*/ 767767 h 1931953"/>
                      <a:gd name="connsiteX8" fmla="*/ 96074 w 2885396"/>
                      <a:gd name="connsiteY8" fmla="*/ 334549 h 1931953"/>
                      <a:gd name="connsiteX9" fmla="*/ 1346 w 2885396"/>
                      <a:gd name="connsiteY9" fmla="*/ 8130 h 1931953"/>
                      <a:gd name="connsiteX10" fmla="*/ 200391 w 2885396"/>
                      <a:gd name="connsiteY10" fmla="*/ 87983 h 1931953"/>
                      <a:gd name="connsiteX11" fmla="*/ 502556 w 2885396"/>
                      <a:gd name="connsiteY11" fmla="*/ 488698 h 1931953"/>
                      <a:gd name="connsiteX12" fmla="*/ 475411 w 2885396"/>
                      <a:gd name="connsiteY12" fmla="*/ 287134 h 1931953"/>
                      <a:gd name="connsiteX13" fmla="*/ 411037 w 2885396"/>
                      <a:gd name="connsiteY13" fmla="*/ 73139 h 1931953"/>
                      <a:gd name="connsiteX14" fmla="*/ 513347 w 2885396"/>
                      <a:gd name="connsiteY14" fmla="*/ 69014 h 1931953"/>
                      <a:gd name="connsiteX15" fmla="*/ 665078 w 2885396"/>
                      <a:gd name="connsiteY15" fmla="*/ 230235 h 1931953"/>
                      <a:gd name="connsiteX16" fmla="*/ 841269 w 2885396"/>
                      <a:gd name="connsiteY16" fmla="*/ 402258 h 1931953"/>
                      <a:gd name="connsiteX17" fmla="*/ 1512332 w 2885396"/>
                      <a:gd name="connsiteY17" fmla="*/ 312981 h 1931953"/>
                      <a:gd name="connsiteX18" fmla="*/ 1780995 w 2885396"/>
                      <a:gd name="connsiteY18" fmla="*/ 493590 h 1931953"/>
                      <a:gd name="connsiteX19" fmla="*/ 1931844 w 2885396"/>
                      <a:gd name="connsiteY19" fmla="*/ 737370 h 1931953"/>
                      <a:gd name="connsiteX20" fmla="*/ 2304703 w 2885396"/>
                      <a:gd name="connsiteY20" fmla="*/ 623282 h 1931953"/>
                      <a:gd name="connsiteX21" fmla="*/ 2536967 w 2885396"/>
                      <a:gd name="connsiteY21" fmla="*/ 495242 h 1931953"/>
                      <a:gd name="connsiteX22" fmla="*/ 2883721 w 2885396"/>
                      <a:gd name="connsiteY22" fmla="*/ 258674 h 1931953"/>
                      <a:gd name="connsiteX23" fmla="*/ 2665664 w 2885396"/>
                      <a:gd name="connsiteY23" fmla="*/ 1039262 h 1931953"/>
                      <a:gd name="connsiteX24" fmla="*/ 2591233 w 2885396"/>
                      <a:gd name="connsiteY24" fmla="*/ 1643435 h 1931953"/>
                      <a:gd name="connsiteX25" fmla="*/ 2548552 w 2885396"/>
                      <a:gd name="connsiteY25" fmla="*/ 1716825 h 1931953"/>
                      <a:gd name="connsiteX26" fmla="*/ 2485511 w 2885396"/>
                      <a:gd name="connsiteY26" fmla="*/ 1772473 h 1931953"/>
                      <a:gd name="connsiteX27" fmla="*/ 2253443 w 2885396"/>
                      <a:gd name="connsiteY27" fmla="*/ 1809069 h 1931953"/>
                      <a:gd name="connsiteX0" fmla="*/ 2111253 w 2885747"/>
                      <a:gd name="connsiteY0" fmla="*/ 1931953 h 1931953"/>
                      <a:gd name="connsiteX1" fmla="*/ 1476125 w 2885747"/>
                      <a:gd name="connsiteY1" fmla="*/ 1750225 h 1931953"/>
                      <a:gd name="connsiteX2" fmla="*/ 1259376 w 2885747"/>
                      <a:gd name="connsiteY2" fmla="*/ 1783476 h 1931953"/>
                      <a:gd name="connsiteX3" fmla="*/ 435591 w 2885747"/>
                      <a:gd name="connsiteY3" fmla="*/ 1852791 h 1931953"/>
                      <a:gd name="connsiteX4" fmla="*/ 323676 w 2885747"/>
                      <a:gd name="connsiteY4" fmla="*/ 1595840 h 1931953"/>
                      <a:gd name="connsiteX5" fmla="*/ 350056 w 2885747"/>
                      <a:gd name="connsiteY5" fmla="*/ 1320317 h 1931953"/>
                      <a:gd name="connsiteX6" fmla="*/ 409027 w 2885747"/>
                      <a:gd name="connsiteY6" fmla="*/ 1007872 h 1931953"/>
                      <a:gd name="connsiteX7" fmla="*/ 282298 w 2885747"/>
                      <a:gd name="connsiteY7" fmla="*/ 767767 h 1931953"/>
                      <a:gd name="connsiteX8" fmla="*/ 96074 w 2885747"/>
                      <a:gd name="connsiteY8" fmla="*/ 334549 h 1931953"/>
                      <a:gd name="connsiteX9" fmla="*/ 1346 w 2885747"/>
                      <a:gd name="connsiteY9" fmla="*/ 8130 h 1931953"/>
                      <a:gd name="connsiteX10" fmla="*/ 200391 w 2885747"/>
                      <a:gd name="connsiteY10" fmla="*/ 87983 h 1931953"/>
                      <a:gd name="connsiteX11" fmla="*/ 502556 w 2885747"/>
                      <a:gd name="connsiteY11" fmla="*/ 488698 h 1931953"/>
                      <a:gd name="connsiteX12" fmla="*/ 475411 w 2885747"/>
                      <a:gd name="connsiteY12" fmla="*/ 287134 h 1931953"/>
                      <a:gd name="connsiteX13" fmla="*/ 411037 w 2885747"/>
                      <a:gd name="connsiteY13" fmla="*/ 73139 h 1931953"/>
                      <a:gd name="connsiteX14" fmla="*/ 513347 w 2885747"/>
                      <a:gd name="connsiteY14" fmla="*/ 69014 h 1931953"/>
                      <a:gd name="connsiteX15" fmla="*/ 665078 w 2885747"/>
                      <a:gd name="connsiteY15" fmla="*/ 230235 h 1931953"/>
                      <a:gd name="connsiteX16" fmla="*/ 841269 w 2885747"/>
                      <a:gd name="connsiteY16" fmla="*/ 402258 h 1931953"/>
                      <a:gd name="connsiteX17" fmla="*/ 1512332 w 2885747"/>
                      <a:gd name="connsiteY17" fmla="*/ 312981 h 1931953"/>
                      <a:gd name="connsiteX18" fmla="*/ 1780995 w 2885747"/>
                      <a:gd name="connsiteY18" fmla="*/ 493590 h 1931953"/>
                      <a:gd name="connsiteX19" fmla="*/ 1931844 w 2885747"/>
                      <a:gd name="connsiteY19" fmla="*/ 737370 h 1931953"/>
                      <a:gd name="connsiteX20" fmla="*/ 2304703 w 2885747"/>
                      <a:gd name="connsiteY20" fmla="*/ 623282 h 1931953"/>
                      <a:gd name="connsiteX21" fmla="*/ 2522716 w 2885747"/>
                      <a:gd name="connsiteY21" fmla="*/ 489244 h 1931953"/>
                      <a:gd name="connsiteX22" fmla="*/ 2883721 w 2885747"/>
                      <a:gd name="connsiteY22" fmla="*/ 258674 h 1931953"/>
                      <a:gd name="connsiteX23" fmla="*/ 2665664 w 2885747"/>
                      <a:gd name="connsiteY23" fmla="*/ 1039262 h 1931953"/>
                      <a:gd name="connsiteX24" fmla="*/ 2591233 w 2885747"/>
                      <a:gd name="connsiteY24" fmla="*/ 1643435 h 1931953"/>
                      <a:gd name="connsiteX25" fmla="*/ 2548552 w 2885747"/>
                      <a:gd name="connsiteY25" fmla="*/ 1716825 h 1931953"/>
                      <a:gd name="connsiteX26" fmla="*/ 2485511 w 2885747"/>
                      <a:gd name="connsiteY26" fmla="*/ 1772473 h 1931953"/>
                      <a:gd name="connsiteX27" fmla="*/ 2253443 w 2885747"/>
                      <a:gd name="connsiteY27" fmla="*/ 1809069 h 1931953"/>
                      <a:gd name="connsiteX0" fmla="*/ 2111253 w 2937652"/>
                      <a:gd name="connsiteY0" fmla="*/ 1931953 h 1931953"/>
                      <a:gd name="connsiteX1" fmla="*/ 1476125 w 2937652"/>
                      <a:gd name="connsiteY1" fmla="*/ 1750225 h 1931953"/>
                      <a:gd name="connsiteX2" fmla="*/ 1259376 w 2937652"/>
                      <a:gd name="connsiteY2" fmla="*/ 1783476 h 1931953"/>
                      <a:gd name="connsiteX3" fmla="*/ 435591 w 2937652"/>
                      <a:gd name="connsiteY3" fmla="*/ 1852791 h 1931953"/>
                      <a:gd name="connsiteX4" fmla="*/ 323676 w 2937652"/>
                      <a:gd name="connsiteY4" fmla="*/ 1595840 h 1931953"/>
                      <a:gd name="connsiteX5" fmla="*/ 350056 w 2937652"/>
                      <a:gd name="connsiteY5" fmla="*/ 1320317 h 1931953"/>
                      <a:gd name="connsiteX6" fmla="*/ 409027 w 2937652"/>
                      <a:gd name="connsiteY6" fmla="*/ 1007872 h 1931953"/>
                      <a:gd name="connsiteX7" fmla="*/ 282298 w 2937652"/>
                      <a:gd name="connsiteY7" fmla="*/ 767767 h 1931953"/>
                      <a:gd name="connsiteX8" fmla="*/ 96074 w 2937652"/>
                      <a:gd name="connsiteY8" fmla="*/ 334549 h 1931953"/>
                      <a:gd name="connsiteX9" fmla="*/ 1346 w 2937652"/>
                      <a:gd name="connsiteY9" fmla="*/ 8130 h 1931953"/>
                      <a:gd name="connsiteX10" fmla="*/ 200391 w 2937652"/>
                      <a:gd name="connsiteY10" fmla="*/ 87983 h 1931953"/>
                      <a:gd name="connsiteX11" fmla="*/ 502556 w 2937652"/>
                      <a:gd name="connsiteY11" fmla="*/ 488698 h 1931953"/>
                      <a:gd name="connsiteX12" fmla="*/ 475411 w 2937652"/>
                      <a:gd name="connsiteY12" fmla="*/ 287134 h 1931953"/>
                      <a:gd name="connsiteX13" fmla="*/ 411037 w 2937652"/>
                      <a:gd name="connsiteY13" fmla="*/ 73139 h 1931953"/>
                      <a:gd name="connsiteX14" fmla="*/ 513347 w 2937652"/>
                      <a:gd name="connsiteY14" fmla="*/ 69014 h 1931953"/>
                      <a:gd name="connsiteX15" fmla="*/ 665078 w 2937652"/>
                      <a:gd name="connsiteY15" fmla="*/ 230235 h 1931953"/>
                      <a:gd name="connsiteX16" fmla="*/ 841269 w 2937652"/>
                      <a:gd name="connsiteY16" fmla="*/ 402258 h 1931953"/>
                      <a:gd name="connsiteX17" fmla="*/ 1512332 w 2937652"/>
                      <a:gd name="connsiteY17" fmla="*/ 312981 h 1931953"/>
                      <a:gd name="connsiteX18" fmla="*/ 1780995 w 2937652"/>
                      <a:gd name="connsiteY18" fmla="*/ 493590 h 1931953"/>
                      <a:gd name="connsiteX19" fmla="*/ 1931844 w 2937652"/>
                      <a:gd name="connsiteY19" fmla="*/ 737370 h 1931953"/>
                      <a:gd name="connsiteX20" fmla="*/ 2304703 w 2937652"/>
                      <a:gd name="connsiteY20" fmla="*/ 623282 h 1931953"/>
                      <a:gd name="connsiteX21" fmla="*/ 2522716 w 2937652"/>
                      <a:gd name="connsiteY21" fmla="*/ 489244 h 1931953"/>
                      <a:gd name="connsiteX22" fmla="*/ 2935974 w 2937652"/>
                      <a:gd name="connsiteY22" fmla="*/ 102722 h 1931953"/>
                      <a:gd name="connsiteX23" fmla="*/ 2665664 w 2937652"/>
                      <a:gd name="connsiteY23" fmla="*/ 1039262 h 1931953"/>
                      <a:gd name="connsiteX24" fmla="*/ 2591233 w 2937652"/>
                      <a:gd name="connsiteY24" fmla="*/ 1643435 h 1931953"/>
                      <a:gd name="connsiteX25" fmla="*/ 2548552 w 2937652"/>
                      <a:gd name="connsiteY25" fmla="*/ 1716825 h 1931953"/>
                      <a:gd name="connsiteX26" fmla="*/ 2485511 w 2937652"/>
                      <a:gd name="connsiteY26" fmla="*/ 1772473 h 1931953"/>
                      <a:gd name="connsiteX27" fmla="*/ 2253443 w 2937652"/>
                      <a:gd name="connsiteY27" fmla="*/ 1809069 h 1931953"/>
                      <a:gd name="connsiteX0" fmla="*/ 2111253 w 2937652"/>
                      <a:gd name="connsiteY0" fmla="*/ 1931953 h 1931953"/>
                      <a:gd name="connsiteX1" fmla="*/ 1476125 w 2937652"/>
                      <a:gd name="connsiteY1" fmla="*/ 1750225 h 1931953"/>
                      <a:gd name="connsiteX2" fmla="*/ 1259376 w 2937652"/>
                      <a:gd name="connsiteY2" fmla="*/ 1783476 h 1931953"/>
                      <a:gd name="connsiteX3" fmla="*/ 435591 w 2937652"/>
                      <a:gd name="connsiteY3" fmla="*/ 1852791 h 1931953"/>
                      <a:gd name="connsiteX4" fmla="*/ 323676 w 2937652"/>
                      <a:gd name="connsiteY4" fmla="*/ 1595840 h 1931953"/>
                      <a:gd name="connsiteX5" fmla="*/ 350056 w 2937652"/>
                      <a:gd name="connsiteY5" fmla="*/ 1320317 h 1931953"/>
                      <a:gd name="connsiteX6" fmla="*/ 409027 w 2937652"/>
                      <a:gd name="connsiteY6" fmla="*/ 1007872 h 1931953"/>
                      <a:gd name="connsiteX7" fmla="*/ 282298 w 2937652"/>
                      <a:gd name="connsiteY7" fmla="*/ 767767 h 1931953"/>
                      <a:gd name="connsiteX8" fmla="*/ 96074 w 2937652"/>
                      <a:gd name="connsiteY8" fmla="*/ 334549 h 1931953"/>
                      <a:gd name="connsiteX9" fmla="*/ 1346 w 2937652"/>
                      <a:gd name="connsiteY9" fmla="*/ 8130 h 1931953"/>
                      <a:gd name="connsiteX10" fmla="*/ 200391 w 2937652"/>
                      <a:gd name="connsiteY10" fmla="*/ 87983 h 1931953"/>
                      <a:gd name="connsiteX11" fmla="*/ 502556 w 2937652"/>
                      <a:gd name="connsiteY11" fmla="*/ 488698 h 1931953"/>
                      <a:gd name="connsiteX12" fmla="*/ 475411 w 2937652"/>
                      <a:gd name="connsiteY12" fmla="*/ 287134 h 1931953"/>
                      <a:gd name="connsiteX13" fmla="*/ 411037 w 2937652"/>
                      <a:gd name="connsiteY13" fmla="*/ 73139 h 1931953"/>
                      <a:gd name="connsiteX14" fmla="*/ 513347 w 2937652"/>
                      <a:gd name="connsiteY14" fmla="*/ 69014 h 1931953"/>
                      <a:gd name="connsiteX15" fmla="*/ 665078 w 2937652"/>
                      <a:gd name="connsiteY15" fmla="*/ 230235 h 1931953"/>
                      <a:gd name="connsiteX16" fmla="*/ 841269 w 2937652"/>
                      <a:gd name="connsiteY16" fmla="*/ 402258 h 1931953"/>
                      <a:gd name="connsiteX17" fmla="*/ 1512332 w 2937652"/>
                      <a:gd name="connsiteY17" fmla="*/ 312981 h 1931953"/>
                      <a:gd name="connsiteX18" fmla="*/ 1780995 w 2937652"/>
                      <a:gd name="connsiteY18" fmla="*/ 493590 h 1931953"/>
                      <a:gd name="connsiteX19" fmla="*/ 1931844 w 2937652"/>
                      <a:gd name="connsiteY19" fmla="*/ 737370 h 1931953"/>
                      <a:gd name="connsiteX20" fmla="*/ 2304703 w 2937652"/>
                      <a:gd name="connsiteY20" fmla="*/ 623282 h 1931953"/>
                      <a:gd name="connsiteX21" fmla="*/ 2522716 w 2937652"/>
                      <a:gd name="connsiteY21" fmla="*/ 489244 h 1931953"/>
                      <a:gd name="connsiteX22" fmla="*/ 2935974 w 2937652"/>
                      <a:gd name="connsiteY22" fmla="*/ 102722 h 1931953"/>
                      <a:gd name="connsiteX23" fmla="*/ 2665664 w 2937652"/>
                      <a:gd name="connsiteY23" fmla="*/ 1039262 h 1931953"/>
                      <a:gd name="connsiteX24" fmla="*/ 2591233 w 2937652"/>
                      <a:gd name="connsiteY24" fmla="*/ 1643435 h 1931953"/>
                      <a:gd name="connsiteX25" fmla="*/ 2463046 w 2937652"/>
                      <a:gd name="connsiteY25" fmla="*/ 1518885 h 1931953"/>
                      <a:gd name="connsiteX26" fmla="*/ 2485511 w 2937652"/>
                      <a:gd name="connsiteY26" fmla="*/ 1772473 h 1931953"/>
                      <a:gd name="connsiteX27" fmla="*/ 2253443 w 2937652"/>
                      <a:gd name="connsiteY27" fmla="*/ 1809069 h 1931953"/>
                      <a:gd name="connsiteX0" fmla="*/ 2111253 w 2937739"/>
                      <a:gd name="connsiteY0" fmla="*/ 1931953 h 1931953"/>
                      <a:gd name="connsiteX1" fmla="*/ 1476125 w 2937739"/>
                      <a:gd name="connsiteY1" fmla="*/ 1750225 h 1931953"/>
                      <a:gd name="connsiteX2" fmla="*/ 1259376 w 2937739"/>
                      <a:gd name="connsiteY2" fmla="*/ 1783476 h 1931953"/>
                      <a:gd name="connsiteX3" fmla="*/ 435591 w 2937739"/>
                      <a:gd name="connsiteY3" fmla="*/ 1852791 h 1931953"/>
                      <a:gd name="connsiteX4" fmla="*/ 323676 w 2937739"/>
                      <a:gd name="connsiteY4" fmla="*/ 1595840 h 1931953"/>
                      <a:gd name="connsiteX5" fmla="*/ 350056 w 2937739"/>
                      <a:gd name="connsiteY5" fmla="*/ 1320317 h 1931953"/>
                      <a:gd name="connsiteX6" fmla="*/ 409027 w 2937739"/>
                      <a:gd name="connsiteY6" fmla="*/ 1007872 h 1931953"/>
                      <a:gd name="connsiteX7" fmla="*/ 282298 w 2937739"/>
                      <a:gd name="connsiteY7" fmla="*/ 767767 h 1931953"/>
                      <a:gd name="connsiteX8" fmla="*/ 96074 w 2937739"/>
                      <a:gd name="connsiteY8" fmla="*/ 334549 h 1931953"/>
                      <a:gd name="connsiteX9" fmla="*/ 1346 w 2937739"/>
                      <a:gd name="connsiteY9" fmla="*/ 8130 h 1931953"/>
                      <a:gd name="connsiteX10" fmla="*/ 200391 w 2937739"/>
                      <a:gd name="connsiteY10" fmla="*/ 87983 h 1931953"/>
                      <a:gd name="connsiteX11" fmla="*/ 502556 w 2937739"/>
                      <a:gd name="connsiteY11" fmla="*/ 488698 h 1931953"/>
                      <a:gd name="connsiteX12" fmla="*/ 475411 w 2937739"/>
                      <a:gd name="connsiteY12" fmla="*/ 287134 h 1931953"/>
                      <a:gd name="connsiteX13" fmla="*/ 411037 w 2937739"/>
                      <a:gd name="connsiteY13" fmla="*/ 73139 h 1931953"/>
                      <a:gd name="connsiteX14" fmla="*/ 513347 w 2937739"/>
                      <a:gd name="connsiteY14" fmla="*/ 69014 h 1931953"/>
                      <a:gd name="connsiteX15" fmla="*/ 665078 w 2937739"/>
                      <a:gd name="connsiteY15" fmla="*/ 230235 h 1931953"/>
                      <a:gd name="connsiteX16" fmla="*/ 841269 w 2937739"/>
                      <a:gd name="connsiteY16" fmla="*/ 402258 h 1931953"/>
                      <a:gd name="connsiteX17" fmla="*/ 1512332 w 2937739"/>
                      <a:gd name="connsiteY17" fmla="*/ 312981 h 1931953"/>
                      <a:gd name="connsiteX18" fmla="*/ 1780995 w 2937739"/>
                      <a:gd name="connsiteY18" fmla="*/ 493590 h 1931953"/>
                      <a:gd name="connsiteX19" fmla="*/ 1931844 w 2937739"/>
                      <a:gd name="connsiteY19" fmla="*/ 737370 h 1931953"/>
                      <a:gd name="connsiteX20" fmla="*/ 2304703 w 2937739"/>
                      <a:gd name="connsiteY20" fmla="*/ 623282 h 1931953"/>
                      <a:gd name="connsiteX21" fmla="*/ 2522716 w 2937739"/>
                      <a:gd name="connsiteY21" fmla="*/ 489244 h 1931953"/>
                      <a:gd name="connsiteX22" fmla="*/ 2935974 w 2937739"/>
                      <a:gd name="connsiteY22" fmla="*/ 102722 h 1931953"/>
                      <a:gd name="connsiteX23" fmla="*/ 2665664 w 2937739"/>
                      <a:gd name="connsiteY23" fmla="*/ 1039262 h 1931953"/>
                      <a:gd name="connsiteX24" fmla="*/ 2515228 w 2937739"/>
                      <a:gd name="connsiteY24" fmla="*/ 1391511 h 1931953"/>
                      <a:gd name="connsiteX25" fmla="*/ 2463046 w 2937739"/>
                      <a:gd name="connsiteY25" fmla="*/ 1518885 h 1931953"/>
                      <a:gd name="connsiteX26" fmla="*/ 2485511 w 2937739"/>
                      <a:gd name="connsiteY26" fmla="*/ 1772473 h 1931953"/>
                      <a:gd name="connsiteX27" fmla="*/ 2253443 w 2937739"/>
                      <a:gd name="connsiteY27" fmla="*/ 1809069 h 1931953"/>
                      <a:gd name="connsiteX0" fmla="*/ 2111253 w 2937739"/>
                      <a:gd name="connsiteY0" fmla="*/ 1931953 h 1931953"/>
                      <a:gd name="connsiteX1" fmla="*/ 1476125 w 2937739"/>
                      <a:gd name="connsiteY1" fmla="*/ 1750225 h 1931953"/>
                      <a:gd name="connsiteX2" fmla="*/ 1259376 w 2937739"/>
                      <a:gd name="connsiteY2" fmla="*/ 1783476 h 1931953"/>
                      <a:gd name="connsiteX3" fmla="*/ 435591 w 2937739"/>
                      <a:gd name="connsiteY3" fmla="*/ 1852791 h 1931953"/>
                      <a:gd name="connsiteX4" fmla="*/ 323676 w 2937739"/>
                      <a:gd name="connsiteY4" fmla="*/ 1595840 h 1931953"/>
                      <a:gd name="connsiteX5" fmla="*/ 350056 w 2937739"/>
                      <a:gd name="connsiteY5" fmla="*/ 1320317 h 1931953"/>
                      <a:gd name="connsiteX6" fmla="*/ 409027 w 2937739"/>
                      <a:gd name="connsiteY6" fmla="*/ 1007872 h 1931953"/>
                      <a:gd name="connsiteX7" fmla="*/ 282298 w 2937739"/>
                      <a:gd name="connsiteY7" fmla="*/ 767767 h 1931953"/>
                      <a:gd name="connsiteX8" fmla="*/ 96074 w 2937739"/>
                      <a:gd name="connsiteY8" fmla="*/ 334549 h 1931953"/>
                      <a:gd name="connsiteX9" fmla="*/ 1346 w 2937739"/>
                      <a:gd name="connsiteY9" fmla="*/ 8130 h 1931953"/>
                      <a:gd name="connsiteX10" fmla="*/ 200391 w 2937739"/>
                      <a:gd name="connsiteY10" fmla="*/ 87983 h 1931953"/>
                      <a:gd name="connsiteX11" fmla="*/ 502556 w 2937739"/>
                      <a:gd name="connsiteY11" fmla="*/ 488698 h 1931953"/>
                      <a:gd name="connsiteX12" fmla="*/ 475411 w 2937739"/>
                      <a:gd name="connsiteY12" fmla="*/ 287134 h 1931953"/>
                      <a:gd name="connsiteX13" fmla="*/ 411037 w 2937739"/>
                      <a:gd name="connsiteY13" fmla="*/ 73139 h 1931953"/>
                      <a:gd name="connsiteX14" fmla="*/ 513347 w 2937739"/>
                      <a:gd name="connsiteY14" fmla="*/ 69014 h 1931953"/>
                      <a:gd name="connsiteX15" fmla="*/ 665078 w 2937739"/>
                      <a:gd name="connsiteY15" fmla="*/ 230235 h 1931953"/>
                      <a:gd name="connsiteX16" fmla="*/ 841269 w 2937739"/>
                      <a:gd name="connsiteY16" fmla="*/ 402258 h 1931953"/>
                      <a:gd name="connsiteX17" fmla="*/ 1512332 w 2937739"/>
                      <a:gd name="connsiteY17" fmla="*/ 312981 h 1931953"/>
                      <a:gd name="connsiteX18" fmla="*/ 1780995 w 2937739"/>
                      <a:gd name="connsiteY18" fmla="*/ 493590 h 1931953"/>
                      <a:gd name="connsiteX19" fmla="*/ 1931844 w 2937739"/>
                      <a:gd name="connsiteY19" fmla="*/ 737370 h 1931953"/>
                      <a:gd name="connsiteX20" fmla="*/ 2304703 w 2937739"/>
                      <a:gd name="connsiteY20" fmla="*/ 623282 h 1931953"/>
                      <a:gd name="connsiteX21" fmla="*/ 2522716 w 2937739"/>
                      <a:gd name="connsiteY21" fmla="*/ 489244 h 1931953"/>
                      <a:gd name="connsiteX22" fmla="*/ 2935974 w 2937739"/>
                      <a:gd name="connsiteY22" fmla="*/ 102722 h 1931953"/>
                      <a:gd name="connsiteX23" fmla="*/ 2665664 w 2937739"/>
                      <a:gd name="connsiteY23" fmla="*/ 1039262 h 1931953"/>
                      <a:gd name="connsiteX24" fmla="*/ 2515228 w 2937739"/>
                      <a:gd name="connsiteY24" fmla="*/ 1391511 h 1931953"/>
                      <a:gd name="connsiteX25" fmla="*/ 2463046 w 2937739"/>
                      <a:gd name="connsiteY25" fmla="*/ 1518885 h 1931953"/>
                      <a:gd name="connsiteX26" fmla="*/ 2328750 w 2937739"/>
                      <a:gd name="connsiteY26" fmla="*/ 1622518 h 1931953"/>
                      <a:gd name="connsiteX27" fmla="*/ 2253443 w 2937739"/>
                      <a:gd name="connsiteY27" fmla="*/ 1809069 h 1931953"/>
                      <a:gd name="connsiteX0" fmla="*/ 2111253 w 2937739"/>
                      <a:gd name="connsiteY0" fmla="*/ 1931953 h 1931953"/>
                      <a:gd name="connsiteX1" fmla="*/ 1476125 w 2937739"/>
                      <a:gd name="connsiteY1" fmla="*/ 1750225 h 1931953"/>
                      <a:gd name="connsiteX2" fmla="*/ 1259376 w 2937739"/>
                      <a:gd name="connsiteY2" fmla="*/ 1783476 h 1931953"/>
                      <a:gd name="connsiteX3" fmla="*/ 435591 w 2937739"/>
                      <a:gd name="connsiteY3" fmla="*/ 1852791 h 1931953"/>
                      <a:gd name="connsiteX4" fmla="*/ 323676 w 2937739"/>
                      <a:gd name="connsiteY4" fmla="*/ 1595840 h 1931953"/>
                      <a:gd name="connsiteX5" fmla="*/ 350056 w 2937739"/>
                      <a:gd name="connsiteY5" fmla="*/ 1320317 h 1931953"/>
                      <a:gd name="connsiteX6" fmla="*/ 409027 w 2937739"/>
                      <a:gd name="connsiteY6" fmla="*/ 1007872 h 1931953"/>
                      <a:gd name="connsiteX7" fmla="*/ 282298 w 2937739"/>
                      <a:gd name="connsiteY7" fmla="*/ 767767 h 1931953"/>
                      <a:gd name="connsiteX8" fmla="*/ 96074 w 2937739"/>
                      <a:gd name="connsiteY8" fmla="*/ 334549 h 1931953"/>
                      <a:gd name="connsiteX9" fmla="*/ 1346 w 2937739"/>
                      <a:gd name="connsiteY9" fmla="*/ 8130 h 1931953"/>
                      <a:gd name="connsiteX10" fmla="*/ 200391 w 2937739"/>
                      <a:gd name="connsiteY10" fmla="*/ 87983 h 1931953"/>
                      <a:gd name="connsiteX11" fmla="*/ 502556 w 2937739"/>
                      <a:gd name="connsiteY11" fmla="*/ 488698 h 1931953"/>
                      <a:gd name="connsiteX12" fmla="*/ 475411 w 2937739"/>
                      <a:gd name="connsiteY12" fmla="*/ 287134 h 1931953"/>
                      <a:gd name="connsiteX13" fmla="*/ 411037 w 2937739"/>
                      <a:gd name="connsiteY13" fmla="*/ 73139 h 1931953"/>
                      <a:gd name="connsiteX14" fmla="*/ 513347 w 2937739"/>
                      <a:gd name="connsiteY14" fmla="*/ 69014 h 1931953"/>
                      <a:gd name="connsiteX15" fmla="*/ 665078 w 2937739"/>
                      <a:gd name="connsiteY15" fmla="*/ 230235 h 1931953"/>
                      <a:gd name="connsiteX16" fmla="*/ 841269 w 2937739"/>
                      <a:gd name="connsiteY16" fmla="*/ 402258 h 1931953"/>
                      <a:gd name="connsiteX17" fmla="*/ 1512332 w 2937739"/>
                      <a:gd name="connsiteY17" fmla="*/ 312981 h 1931953"/>
                      <a:gd name="connsiteX18" fmla="*/ 1780995 w 2937739"/>
                      <a:gd name="connsiteY18" fmla="*/ 493590 h 1931953"/>
                      <a:gd name="connsiteX19" fmla="*/ 1931844 w 2937739"/>
                      <a:gd name="connsiteY19" fmla="*/ 737370 h 1931953"/>
                      <a:gd name="connsiteX20" fmla="*/ 2304703 w 2937739"/>
                      <a:gd name="connsiteY20" fmla="*/ 623282 h 1931953"/>
                      <a:gd name="connsiteX21" fmla="*/ 2522716 w 2937739"/>
                      <a:gd name="connsiteY21" fmla="*/ 489244 h 1931953"/>
                      <a:gd name="connsiteX22" fmla="*/ 2935974 w 2937739"/>
                      <a:gd name="connsiteY22" fmla="*/ 102722 h 1931953"/>
                      <a:gd name="connsiteX23" fmla="*/ 2665664 w 2937739"/>
                      <a:gd name="connsiteY23" fmla="*/ 1039262 h 1931953"/>
                      <a:gd name="connsiteX24" fmla="*/ 2515228 w 2937739"/>
                      <a:gd name="connsiteY24" fmla="*/ 1391511 h 1931953"/>
                      <a:gd name="connsiteX25" fmla="*/ 2444045 w 2937739"/>
                      <a:gd name="connsiteY25" fmla="*/ 1494892 h 1931953"/>
                      <a:gd name="connsiteX26" fmla="*/ 2328750 w 2937739"/>
                      <a:gd name="connsiteY26" fmla="*/ 1622518 h 1931953"/>
                      <a:gd name="connsiteX27" fmla="*/ 2253443 w 2937739"/>
                      <a:gd name="connsiteY27" fmla="*/ 1809069 h 1931953"/>
                      <a:gd name="connsiteX0" fmla="*/ 2206259 w 2937739"/>
                      <a:gd name="connsiteY0" fmla="*/ 1895964 h 1895964"/>
                      <a:gd name="connsiteX1" fmla="*/ 1476125 w 2937739"/>
                      <a:gd name="connsiteY1" fmla="*/ 1750225 h 1895964"/>
                      <a:gd name="connsiteX2" fmla="*/ 1259376 w 2937739"/>
                      <a:gd name="connsiteY2" fmla="*/ 1783476 h 1895964"/>
                      <a:gd name="connsiteX3" fmla="*/ 435591 w 2937739"/>
                      <a:gd name="connsiteY3" fmla="*/ 1852791 h 1895964"/>
                      <a:gd name="connsiteX4" fmla="*/ 323676 w 2937739"/>
                      <a:gd name="connsiteY4" fmla="*/ 1595840 h 1895964"/>
                      <a:gd name="connsiteX5" fmla="*/ 350056 w 2937739"/>
                      <a:gd name="connsiteY5" fmla="*/ 1320317 h 1895964"/>
                      <a:gd name="connsiteX6" fmla="*/ 409027 w 2937739"/>
                      <a:gd name="connsiteY6" fmla="*/ 1007872 h 1895964"/>
                      <a:gd name="connsiteX7" fmla="*/ 282298 w 2937739"/>
                      <a:gd name="connsiteY7" fmla="*/ 767767 h 1895964"/>
                      <a:gd name="connsiteX8" fmla="*/ 96074 w 2937739"/>
                      <a:gd name="connsiteY8" fmla="*/ 334549 h 1895964"/>
                      <a:gd name="connsiteX9" fmla="*/ 1346 w 2937739"/>
                      <a:gd name="connsiteY9" fmla="*/ 8130 h 1895964"/>
                      <a:gd name="connsiteX10" fmla="*/ 200391 w 2937739"/>
                      <a:gd name="connsiteY10" fmla="*/ 87983 h 1895964"/>
                      <a:gd name="connsiteX11" fmla="*/ 502556 w 2937739"/>
                      <a:gd name="connsiteY11" fmla="*/ 488698 h 1895964"/>
                      <a:gd name="connsiteX12" fmla="*/ 475411 w 2937739"/>
                      <a:gd name="connsiteY12" fmla="*/ 287134 h 1895964"/>
                      <a:gd name="connsiteX13" fmla="*/ 411037 w 2937739"/>
                      <a:gd name="connsiteY13" fmla="*/ 73139 h 1895964"/>
                      <a:gd name="connsiteX14" fmla="*/ 513347 w 2937739"/>
                      <a:gd name="connsiteY14" fmla="*/ 69014 h 1895964"/>
                      <a:gd name="connsiteX15" fmla="*/ 665078 w 2937739"/>
                      <a:gd name="connsiteY15" fmla="*/ 230235 h 1895964"/>
                      <a:gd name="connsiteX16" fmla="*/ 841269 w 2937739"/>
                      <a:gd name="connsiteY16" fmla="*/ 402258 h 1895964"/>
                      <a:gd name="connsiteX17" fmla="*/ 1512332 w 2937739"/>
                      <a:gd name="connsiteY17" fmla="*/ 312981 h 1895964"/>
                      <a:gd name="connsiteX18" fmla="*/ 1780995 w 2937739"/>
                      <a:gd name="connsiteY18" fmla="*/ 493590 h 1895964"/>
                      <a:gd name="connsiteX19" fmla="*/ 1931844 w 2937739"/>
                      <a:gd name="connsiteY19" fmla="*/ 737370 h 1895964"/>
                      <a:gd name="connsiteX20" fmla="*/ 2304703 w 2937739"/>
                      <a:gd name="connsiteY20" fmla="*/ 623282 h 1895964"/>
                      <a:gd name="connsiteX21" fmla="*/ 2522716 w 2937739"/>
                      <a:gd name="connsiteY21" fmla="*/ 489244 h 1895964"/>
                      <a:gd name="connsiteX22" fmla="*/ 2935974 w 2937739"/>
                      <a:gd name="connsiteY22" fmla="*/ 102722 h 1895964"/>
                      <a:gd name="connsiteX23" fmla="*/ 2665664 w 2937739"/>
                      <a:gd name="connsiteY23" fmla="*/ 1039262 h 1895964"/>
                      <a:gd name="connsiteX24" fmla="*/ 2515228 w 2937739"/>
                      <a:gd name="connsiteY24" fmla="*/ 1391511 h 1895964"/>
                      <a:gd name="connsiteX25" fmla="*/ 2444045 w 2937739"/>
                      <a:gd name="connsiteY25" fmla="*/ 1494892 h 1895964"/>
                      <a:gd name="connsiteX26" fmla="*/ 2328750 w 2937739"/>
                      <a:gd name="connsiteY26" fmla="*/ 1622518 h 1895964"/>
                      <a:gd name="connsiteX27" fmla="*/ 2253443 w 2937739"/>
                      <a:gd name="connsiteY27" fmla="*/ 1809069 h 1895964"/>
                      <a:gd name="connsiteX0" fmla="*/ 2206259 w 2937739"/>
                      <a:gd name="connsiteY0" fmla="*/ 1895964 h 1895964"/>
                      <a:gd name="connsiteX1" fmla="*/ 1476125 w 2937739"/>
                      <a:gd name="connsiteY1" fmla="*/ 1750225 h 1895964"/>
                      <a:gd name="connsiteX2" fmla="*/ 1259376 w 2937739"/>
                      <a:gd name="connsiteY2" fmla="*/ 1783476 h 1895964"/>
                      <a:gd name="connsiteX3" fmla="*/ 435591 w 2937739"/>
                      <a:gd name="connsiteY3" fmla="*/ 1852791 h 1895964"/>
                      <a:gd name="connsiteX4" fmla="*/ 323676 w 2937739"/>
                      <a:gd name="connsiteY4" fmla="*/ 1595840 h 1895964"/>
                      <a:gd name="connsiteX5" fmla="*/ 350056 w 2937739"/>
                      <a:gd name="connsiteY5" fmla="*/ 1320317 h 1895964"/>
                      <a:gd name="connsiteX6" fmla="*/ 409027 w 2937739"/>
                      <a:gd name="connsiteY6" fmla="*/ 1007872 h 1895964"/>
                      <a:gd name="connsiteX7" fmla="*/ 282298 w 2937739"/>
                      <a:gd name="connsiteY7" fmla="*/ 767767 h 1895964"/>
                      <a:gd name="connsiteX8" fmla="*/ 96074 w 2937739"/>
                      <a:gd name="connsiteY8" fmla="*/ 334549 h 1895964"/>
                      <a:gd name="connsiteX9" fmla="*/ 1346 w 2937739"/>
                      <a:gd name="connsiteY9" fmla="*/ 8130 h 1895964"/>
                      <a:gd name="connsiteX10" fmla="*/ 200391 w 2937739"/>
                      <a:gd name="connsiteY10" fmla="*/ 87983 h 1895964"/>
                      <a:gd name="connsiteX11" fmla="*/ 502556 w 2937739"/>
                      <a:gd name="connsiteY11" fmla="*/ 488698 h 1895964"/>
                      <a:gd name="connsiteX12" fmla="*/ 475411 w 2937739"/>
                      <a:gd name="connsiteY12" fmla="*/ 287134 h 1895964"/>
                      <a:gd name="connsiteX13" fmla="*/ 411037 w 2937739"/>
                      <a:gd name="connsiteY13" fmla="*/ 73139 h 1895964"/>
                      <a:gd name="connsiteX14" fmla="*/ 513347 w 2937739"/>
                      <a:gd name="connsiteY14" fmla="*/ 69014 h 1895964"/>
                      <a:gd name="connsiteX15" fmla="*/ 665078 w 2937739"/>
                      <a:gd name="connsiteY15" fmla="*/ 230235 h 1895964"/>
                      <a:gd name="connsiteX16" fmla="*/ 841269 w 2937739"/>
                      <a:gd name="connsiteY16" fmla="*/ 402258 h 1895964"/>
                      <a:gd name="connsiteX17" fmla="*/ 1512332 w 2937739"/>
                      <a:gd name="connsiteY17" fmla="*/ 312981 h 1895964"/>
                      <a:gd name="connsiteX18" fmla="*/ 1780995 w 2937739"/>
                      <a:gd name="connsiteY18" fmla="*/ 493590 h 1895964"/>
                      <a:gd name="connsiteX19" fmla="*/ 1931844 w 2937739"/>
                      <a:gd name="connsiteY19" fmla="*/ 737370 h 1895964"/>
                      <a:gd name="connsiteX20" fmla="*/ 2304703 w 2937739"/>
                      <a:gd name="connsiteY20" fmla="*/ 623282 h 1895964"/>
                      <a:gd name="connsiteX21" fmla="*/ 2522716 w 2937739"/>
                      <a:gd name="connsiteY21" fmla="*/ 489244 h 1895964"/>
                      <a:gd name="connsiteX22" fmla="*/ 2935974 w 2937739"/>
                      <a:gd name="connsiteY22" fmla="*/ 102722 h 1895964"/>
                      <a:gd name="connsiteX23" fmla="*/ 2665664 w 2937739"/>
                      <a:gd name="connsiteY23" fmla="*/ 1039262 h 1895964"/>
                      <a:gd name="connsiteX24" fmla="*/ 2515228 w 2937739"/>
                      <a:gd name="connsiteY24" fmla="*/ 1391511 h 1895964"/>
                      <a:gd name="connsiteX25" fmla="*/ 2444045 w 2937739"/>
                      <a:gd name="connsiteY25" fmla="*/ 1494892 h 1895964"/>
                      <a:gd name="connsiteX26" fmla="*/ 2328750 w 2937739"/>
                      <a:gd name="connsiteY26" fmla="*/ 1622518 h 1895964"/>
                      <a:gd name="connsiteX27" fmla="*/ 2158436 w 2937739"/>
                      <a:gd name="connsiteY27" fmla="*/ 1695103 h 1895964"/>
                      <a:gd name="connsiteX0" fmla="*/ 1476125 w 2937739"/>
                      <a:gd name="connsiteY0" fmla="*/ 1750225 h 1859735"/>
                      <a:gd name="connsiteX1" fmla="*/ 1259376 w 2937739"/>
                      <a:gd name="connsiteY1" fmla="*/ 1783476 h 1859735"/>
                      <a:gd name="connsiteX2" fmla="*/ 435591 w 2937739"/>
                      <a:gd name="connsiteY2" fmla="*/ 1852791 h 1859735"/>
                      <a:gd name="connsiteX3" fmla="*/ 323676 w 2937739"/>
                      <a:gd name="connsiteY3" fmla="*/ 1595840 h 1859735"/>
                      <a:gd name="connsiteX4" fmla="*/ 350056 w 2937739"/>
                      <a:gd name="connsiteY4" fmla="*/ 1320317 h 1859735"/>
                      <a:gd name="connsiteX5" fmla="*/ 409027 w 2937739"/>
                      <a:gd name="connsiteY5" fmla="*/ 1007872 h 1859735"/>
                      <a:gd name="connsiteX6" fmla="*/ 282298 w 2937739"/>
                      <a:gd name="connsiteY6" fmla="*/ 767767 h 1859735"/>
                      <a:gd name="connsiteX7" fmla="*/ 96074 w 2937739"/>
                      <a:gd name="connsiteY7" fmla="*/ 334549 h 1859735"/>
                      <a:gd name="connsiteX8" fmla="*/ 1346 w 2937739"/>
                      <a:gd name="connsiteY8" fmla="*/ 8130 h 1859735"/>
                      <a:gd name="connsiteX9" fmla="*/ 200391 w 2937739"/>
                      <a:gd name="connsiteY9" fmla="*/ 87983 h 1859735"/>
                      <a:gd name="connsiteX10" fmla="*/ 502556 w 2937739"/>
                      <a:gd name="connsiteY10" fmla="*/ 488698 h 1859735"/>
                      <a:gd name="connsiteX11" fmla="*/ 475411 w 2937739"/>
                      <a:gd name="connsiteY11" fmla="*/ 287134 h 1859735"/>
                      <a:gd name="connsiteX12" fmla="*/ 411037 w 2937739"/>
                      <a:gd name="connsiteY12" fmla="*/ 73139 h 1859735"/>
                      <a:gd name="connsiteX13" fmla="*/ 513347 w 2937739"/>
                      <a:gd name="connsiteY13" fmla="*/ 69014 h 1859735"/>
                      <a:gd name="connsiteX14" fmla="*/ 665078 w 2937739"/>
                      <a:gd name="connsiteY14" fmla="*/ 230235 h 1859735"/>
                      <a:gd name="connsiteX15" fmla="*/ 841269 w 2937739"/>
                      <a:gd name="connsiteY15" fmla="*/ 402258 h 1859735"/>
                      <a:gd name="connsiteX16" fmla="*/ 1512332 w 2937739"/>
                      <a:gd name="connsiteY16" fmla="*/ 312981 h 1859735"/>
                      <a:gd name="connsiteX17" fmla="*/ 1780995 w 2937739"/>
                      <a:gd name="connsiteY17" fmla="*/ 493590 h 1859735"/>
                      <a:gd name="connsiteX18" fmla="*/ 1931844 w 2937739"/>
                      <a:gd name="connsiteY18" fmla="*/ 737370 h 1859735"/>
                      <a:gd name="connsiteX19" fmla="*/ 2304703 w 2937739"/>
                      <a:gd name="connsiteY19" fmla="*/ 623282 h 1859735"/>
                      <a:gd name="connsiteX20" fmla="*/ 2522716 w 2937739"/>
                      <a:gd name="connsiteY20" fmla="*/ 489244 h 1859735"/>
                      <a:gd name="connsiteX21" fmla="*/ 2935974 w 2937739"/>
                      <a:gd name="connsiteY21" fmla="*/ 102722 h 1859735"/>
                      <a:gd name="connsiteX22" fmla="*/ 2665664 w 2937739"/>
                      <a:gd name="connsiteY22" fmla="*/ 1039262 h 1859735"/>
                      <a:gd name="connsiteX23" fmla="*/ 2515228 w 2937739"/>
                      <a:gd name="connsiteY23" fmla="*/ 1391511 h 1859735"/>
                      <a:gd name="connsiteX24" fmla="*/ 2444045 w 2937739"/>
                      <a:gd name="connsiteY24" fmla="*/ 1494892 h 1859735"/>
                      <a:gd name="connsiteX25" fmla="*/ 2328750 w 2937739"/>
                      <a:gd name="connsiteY25" fmla="*/ 1622518 h 1859735"/>
                      <a:gd name="connsiteX26" fmla="*/ 2158436 w 2937739"/>
                      <a:gd name="connsiteY26" fmla="*/ 1695103 h 1859735"/>
                      <a:gd name="connsiteX0" fmla="*/ 2141171 w 2937739"/>
                      <a:gd name="connsiteY0" fmla="*/ 1702239 h 1860257"/>
                      <a:gd name="connsiteX1" fmla="*/ 1259376 w 2937739"/>
                      <a:gd name="connsiteY1" fmla="*/ 1783476 h 1860257"/>
                      <a:gd name="connsiteX2" fmla="*/ 435591 w 2937739"/>
                      <a:gd name="connsiteY2" fmla="*/ 1852791 h 1860257"/>
                      <a:gd name="connsiteX3" fmla="*/ 323676 w 2937739"/>
                      <a:gd name="connsiteY3" fmla="*/ 1595840 h 1860257"/>
                      <a:gd name="connsiteX4" fmla="*/ 350056 w 2937739"/>
                      <a:gd name="connsiteY4" fmla="*/ 1320317 h 1860257"/>
                      <a:gd name="connsiteX5" fmla="*/ 409027 w 2937739"/>
                      <a:gd name="connsiteY5" fmla="*/ 1007872 h 1860257"/>
                      <a:gd name="connsiteX6" fmla="*/ 282298 w 2937739"/>
                      <a:gd name="connsiteY6" fmla="*/ 767767 h 1860257"/>
                      <a:gd name="connsiteX7" fmla="*/ 96074 w 2937739"/>
                      <a:gd name="connsiteY7" fmla="*/ 334549 h 1860257"/>
                      <a:gd name="connsiteX8" fmla="*/ 1346 w 2937739"/>
                      <a:gd name="connsiteY8" fmla="*/ 8130 h 1860257"/>
                      <a:gd name="connsiteX9" fmla="*/ 200391 w 2937739"/>
                      <a:gd name="connsiteY9" fmla="*/ 87983 h 1860257"/>
                      <a:gd name="connsiteX10" fmla="*/ 502556 w 2937739"/>
                      <a:gd name="connsiteY10" fmla="*/ 488698 h 1860257"/>
                      <a:gd name="connsiteX11" fmla="*/ 475411 w 2937739"/>
                      <a:gd name="connsiteY11" fmla="*/ 287134 h 1860257"/>
                      <a:gd name="connsiteX12" fmla="*/ 411037 w 2937739"/>
                      <a:gd name="connsiteY12" fmla="*/ 73139 h 1860257"/>
                      <a:gd name="connsiteX13" fmla="*/ 513347 w 2937739"/>
                      <a:gd name="connsiteY13" fmla="*/ 69014 h 1860257"/>
                      <a:gd name="connsiteX14" fmla="*/ 665078 w 2937739"/>
                      <a:gd name="connsiteY14" fmla="*/ 230235 h 1860257"/>
                      <a:gd name="connsiteX15" fmla="*/ 841269 w 2937739"/>
                      <a:gd name="connsiteY15" fmla="*/ 402258 h 1860257"/>
                      <a:gd name="connsiteX16" fmla="*/ 1512332 w 2937739"/>
                      <a:gd name="connsiteY16" fmla="*/ 312981 h 1860257"/>
                      <a:gd name="connsiteX17" fmla="*/ 1780995 w 2937739"/>
                      <a:gd name="connsiteY17" fmla="*/ 493590 h 1860257"/>
                      <a:gd name="connsiteX18" fmla="*/ 1931844 w 2937739"/>
                      <a:gd name="connsiteY18" fmla="*/ 737370 h 1860257"/>
                      <a:gd name="connsiteX19" fmla="*/ 2304703 w 2937739"/>
                      <a:gd name="connsiteY19" fmla="*/ 623282 h 1860257"/>
                      <a:gd name="connsiteX20" fmla="*/ 2522716 w 2937739"/>
                      <a:gd name="connsiteY20" fmla="*/ 489244 h 1860257"/>
                      <a:gd name="connsiteX21" fmla="*/ 2935974 w 2937739"/>
                      <a:gd name="connsiteY21" fmla="*/ 102722 h 1860257"/>
                      <a:gd name="connsiteX22" fmla="*/ 2665664 w 2937739"/>
                      <a:gd name="connsiteY22" fmla="*/ 1039262 h 1860257"/>
                      <a:gd name="connsiteX23" fmla="*/ 2515228 w 2937739"/>
                      <a:gd name="connsiteY23" fmla="*/ 1391511 h 1860257"/>
                      <a:gd name="connsiteX24" fmla="*/ 2444045 w 2937739"/>
                      <a:gd name="connsiteY24" fmla="*/ 1494892 h 1860257"/>
                      <a:gd name="connsiteX25" fmla="*/ 2328750 w 2937739"/>
                      <a:gd name="connsiteY25" fmla="*/ 1622518 h 1860257"/>
                      <a:gd name="connsiteX26" fmla="*/ 2158436 w 2937739"/>
                      <a:gd name="connsiteY26" fmla="*/ 1695103 h 1860257"/>
                      <a:gd name="connsiteX0" fmla="*/ 2176304 w 2972872"/>
                      <a:gd name="connsiteY0" fmla="*/ 1702239 h 1860257"/>
                      <a:gd name="connsiteX1" fmla="*/ 1294509 w 2972872"/>
                      <a:gd name="connsiteY1" fmla="*/ 1783476 h 1860257"/>
                      <a:gd name="connsiteX2" fmla="*/ 470724 w 2972872"/>
                      <a:gd name="connsiteY2" fmla="*/ 1852791 h 1860257"/>
                      <a:gd name="connsiteX3" fmla="*/ 358809 w 2972872"/>
                      <a:gd name="connsiteY3" fmla="*/ 1595840 h 1860257"/>
                      <a:gd name="connsiteX4" fmla="*/ 412 w 2972872"/>
                      <a:gd name="connsiteY4" fmla="*/ 1494266 h 1860257"/>
                      <a:gd name="connsiteX5" fmla="*/ 444160 w 2972872"/>
                      <a:gd name="connsiteY5" fmla="*/ 1007872 h 1860257"/>
                      <a:gd name="connsiteX6" fmla="*/ 317431 w 2972872"/>
                      <a:gd name="connsiteY6" fmla="*/ 767767 h 1860257"/>
                      <a:gd name="connsiteX7" fmla="*/ 131207 w 2972872"/>
                      <a:gd name="connsiteY7" fmla="*/ 334549 h 1860257"/>
                      <a:gd name="connsiteX8" fmla="*/ 36479 w 2972872"/>
                      <a:gd name="connsiteY8" fmla="*/ 8130 h 1860257"/>
                      <a:gd name="connsiteX9" fmla="*/ 235524 w 2972872"/>
                      <a:gd name="connsiteY9" fmla="*/ 87983 h 1860257"/>
                      <a:gd name="connsiteX10" fmla="*/ 537689 w 2972872"/>
                      <a:gd name="connsiteY10" fmla="*/ 488698 h 1860257"/>
                      <a:gd name="connsiteX11" fmla="*/ 510544 w 2972872"/>
                      <a:gd name="connsiteY11" fmla="*/ 287134 h 1860257"/>
                      <a:gd name="connsiteX12" fmla="*/ 446170 w 2972872"/>
                      <a:gd name="connsiteY12" fmla="*/ 73139 h 1860257"/>
                      <a:gd name="connsiteX13" fmla="*/ 548480 w 2972872"/>
                      <a:gd name="connsiteY13" fmla="*/ 69014 h 1860257"/>
                      <a:gd name="connsiteX14" fmla="*/ 700211 w 2972872"/>
                      <a:gd name="connsiteY14" fmla="*/ 230235 h 1860257"/>
                      <a:gd name="connsiteX15" fmla="*/ 876402 w 2972872"/>
                      <a:gd name="connsiteY15" fmla="*/ 402258 h 1860257"/>
                      <a:gd name="connsiteX16" fmla="*/ 1547465 w 2972872"/>
                      <a:gd name="connsiteY16" fmla="*/ 312981 h 1860257"/>
                      <a:gd name="connsiteX17" fmla="*/ 1816128 w 2972872"/>
                      <a:gd name="connsiteY17" fmla="*/ 493590 h 1860257"/>
                      <a:gd name="connsiteX18" fmla="*/ 1966977 w 2972872"/>
                      <a:gd name="connsiteY18" fmla="*/ 737370 h 1860257"/>
                      <a:gd name="connsiteX19" fmla="*/ 2339836 w 2972872"/>
                      <a:gd name="connsiteY19" fmla="*/ 623282 h 1860257"/>
                      <a:gd name="connsiteX20" fmla="*/ 2557849 w 2972872"/>
                      <a:gd name="connsiteY20" fmla="*/ 489244 h 1860257"/>
                      <a:gd name="connsiteX21" fmla="*/ 2971107 w 2972872"/>
                      <a:gd name="connsiteY21" fmla="*/ 102722 h 1860257"/>
                      <a:gd name="connsiteX22" fmla="*/ 2700797 w 2972872"/>
                      <a:gd name="connsiteY22" fmla="*/ 1039262 h 1860257"/>
                      <a:gd name="connsiteX23" fmla="*/ 2550361 w 2972872"/>
                      <a:gd name="connsiteY23" fmla="*/ 1391511 h 1860257"/>
                      <a:gd name="connsiteX24" fmla="*/ 2479178 w 2972872"/>
                      <a:gd name="connsiteY24" fmla="*/ 1494892 h 1860257"/>
                      <a:gd name="connsiteX25" fmla="*/ 2363883 w 2972872"/>
                      <a:gd name="connsiteY25" fmla="*/ 1622518 h 1860257"/>
                      <a:gd name="connsiteX26" fmla="*/ 2193569 w 2972872"/>
                      <a:gd name="connsiteY26" fmla="*/ 1695103 h 1860257"/>
                      <a:gd name="connsiteX0" fmla="*/ 2177331 w 2973899"/>
                      <a:gd name="connsiteY0" fmla="*/ 1702239 h 1860257"/>
                      <a:gd name="connsiteX1" fmla="*/ 1295536 w 2973899"/>
                      <a:gd name="connsiteY1" fmla="*/ 1783476 h 1860257"/>
                      <a:gd name="connsiteX2" fmla="*/ 471751 w 2973899"/>
                      <a:gd name="connsiteY2" fmla="*/ 1852791 h 1860257"/>
                      <a:gd name="connsiteX3" fmla="*/ 359836 w 2973899"/>
                      <a:gd name="connsiteY3" fmla="*/ 1595840 h 1860257"/>
                      <a:gd name="connsiteX4" fmla="*/ 1439 w 2973899"/>
                      <a:gd name="connsiteY4" fmla="*/ 1494266 h 1860257"/>
                      <a:gd name="connsiteX5" fmla="*/ 217171 w 2973899"/>
                      <a:gd name="connsiteY5" fmla="*/ 1325776 h 1860257"/>
                      <a:gd name="connsiteX6" fmla="*/ 318458 w 2973899"/>
                      <a:gd name="connsiteY6" fmla="*/ 767767 h 1860257"/>
                      <a:gd name="connsiteX7" fmla="*/ 132234 w 2973899"/>
                      <a:gd name="connsiteY7" fmla="*/ 334549 h 1860257"/>
                      <a:gd name="connsiteX8" fmla="*/ 37506 w 2973899"/>
                      <a:gd name="connsiteY8" fmla="*/ 8130 h 1860257"/>
                      <a:gd name="connsiteX9" fmla="*/ 236551 w 2973899"/>
                      <a:gd name="connsiteY9" fmla="*/ 87983 h 1860257"/>
                      <a:gd name="connsiteX10" fmla="*/ 538716 w 2973899"/>
                      <a:gd name="connsiteY10" fmla="*/ 488698 h 1860257"/>
                      <a:gd name="connsiteX11" fmla="*/ 511571 w 2973899"/>
                      <a:gd name="connsiteY11" fmla="*/ 287134 h 1860257"/>
                      <a:gd name="connsiteX12" fmla="*/ 447197 w 2973899"/>
                      <a:gd name="connsiteY12" fmla="*/ 73139 h 1860257"/>
                      <a:gd name="connsiteX13" fmla="*/ 549507 w 2973899"/>
                      <a:gd name="connsiteY13" fmla="*/ 69014 h 1860257"/>
                      <a:gd name="connsiteX14" fmla="*/ 701238 w 2973899"/>
                      <a:gd name="connsiteY14" fmla="*/ 230235 h 1860257"/>
                      <a:gd name="connsiteX15" fmla="*/ 877429 w 2973899"/>
                      <a:gd name="connsiteY15" fmla="*/ 402258 h 1860257"/>
                      <a:gd name="connsiteX16" fmla="*/ 1548492 w 2973899"/>
                      <a:gd name="connsiteY16" fmla="*/ 312981 h 1860257"/>
                      <a:gd name="connsiteX17" fmla="*/ 1817155 w 2973899"/>
                      <a:gd name="connsiteY17" fmla="*/ 493590 h 1860257"/>
                      <a:gd name="connsiteX18" fmla="*/ 1968004 w 2973899"/>
                      <a:gd name="connsiteY18" fmla="*/ 737370 h 1860257"/>
                      <a:gd name="connsiteX19" fmla="*/ 2340863 w 2973899"/>
                      <a:gd name="connsiteY19" fmla="*/ 623282 h 1860257"/>
                      <a:gd name="connsiteX20" fmla="*/ 2558876 w 2973899"/>
                      <a:gd name="connsiteY20" fmla="*/ 489244 h 1860257"/>
                      <a:gd name="connsiteX21" fmla="*/ 2972134 w 2973899"/>
                      <a:gd name="connsiteY21" fmla="*/ 102722 h 1860257"/>
                      <a:gd name="connsiteX22" fmla="*/ 2701824 w 2973899"/>
                      <a:gd name="connsiteY22" fmla="*/ 1039262 h 1860257"/>
                      <a:gd name="connsiteX23" fmla="*/ 2551388 w 2973899"/>
                      <a:gd name="connsiteY23" fmla="*/ 1391511 h 1860257"/>
                      <a:gd name="connsiteX24" fmla="*/ 2480205 w 2973899"/>
                      <a:gd name="connsiteY24" fmla="*/ 1494892 h 1860257"/>
                      <a:gd name="connsiteX25" fmla="*/ 2364910 w 2973899"/>
                      <a:gd name="connsiteY25" fmla="*/ 1622518 h 1860257"/>
                      <a:gd name="connsiteX26" fmla="*/ 2194596 w 2973899"/>
                      <a:gd name="connsiteY26" fmla="*/ 1695103 h 1860257"/>
                      <a:gd name="connsiteX0" fmla="*/ 2178789 w 2975357"/>
                      <a:gd name="connsiteY0" fmla="*/ 1702239 h 1860257"/>
                      <a:gd name="connsiteX1" fmla="*/ 1296994 w 2975357"/>
                      <a:gd name="connsiteY1" fmla="*/ 1783476 h 1860257"/>
                      <a:gd name="connsiteX2" fmla="*/ 473209 w 2975357"/>
                      <a:gd name="connsiteY2" fmla="*/ 1852791 h 1860257"/>
                      <a:gd name="connsiteX3" fmla="*/ 361294 w 2975357"/>
                      <a:gd name="connsiteY3" fmla="*/ 1595840 h 1860257"/>
                      <a:gd name="connsiteX4" fmla="*/ 2897 w 2975357"/>
                      <a:gd name="connsiteY4" fmla="*/ 1494266 h 1860257"/>
                      <a:gd name="connsiteX5" fmla="*/ 171126 w 2975357"/>
                      <a:gd name="connsiteY5" fmla="*/ 1373762 h 1860257"/>
                      <a:gd name="connsiteX6" fmla="*/ 319916 w 2975357"/>
                      <a:gd name="connsiteY6" fmla="*/ 767767 h 1860257"/>
                      <a:gd name="connsiteX7" fmla="*/ 133692 w 2975357"/>
                      <a:gd name="connsiteY7" fmla="*/ 334549 h 1860257"/>
                      <a:gd name="connsiteX8" fmla="*/ 38964 w 2975357"/>
                      <a:gd name="connsiteY8" fmla="*/ 8130 h 1860257"/>
                      <a:gd name="connsiteX9" fmla="*/ 238009 w 2975357"/>
                      <a:gd name="connsiteY9" fmla="*/ 87983 h 1860257"/>
                      <a:gd name="connsiteX10" fmla="*/ 540174 w 2975357"/>
                      <a:gd name="connsiteY10" fmla="*/ 488698 h 1860257"/>
                      <a:gd name="connsiteX11" fmla="*/ 513029 w 2975357"/>
                      <a:gd name="connsiteY11" fmla="*/ 287134 h 1860257"/>
                      <a:gd name="connsiteX12" fmla="*/ 448655 w 2975357"/>
                      <a:gd name="connsiteY12" fmla="*/ 73139 h 1860257"/>
                      <a:gd name="connsiteX13" fmla="*/ 550965 w 2975357"/>
                      <a:gd name="connsiteY13" fmla="*/ 69014 h 1860257"/>
                      <a:gd name="connsiteX14" fmla="*/ 702696 w 2975357"/>
                      <a:gd name="connsiteY14" fmla="*/ 230235 h 1860257"/>
                      <a:gd name="connsiteX15" fmla="*/ 878887 w 2975357"/>
                      <a:gd name="connsiteY15" fmla="*/ 402258 h 1860257"/>
                      <a:gd name="connsiteX16" fmla="*/ 1549950 w 2975357"/>
                      <a:gd name="connsiteY16" fmla="*/ 312981 h 1860257"/>
                      <a:gd name="connsiteX17" fmla="*/ 1818613 w 2975357"/>
                      <a:gd name="connsiteY17" fmla="*/ 493590 h 1860257"/>
                      <a:gd name="connsiteX18" fmla="*/ 1969462 w 2975357"/>
                      <a:gd name="connsiteY18" fmla="*/ 737370 h 1860257"/>
                      <a:gd name="connsiteX19" fmla="*/ 2342321 w 2975357"/>
                      <a:gd name="connsiteY19" fmla="*/ 623282 h 1860257"/>
                      <a:gd name="connsiteX20" fmla="*/ 2560334 w 2975357"/>
                      <a:gd name="connsiteY20" fmla="*/ 489244 h 1860257"/>
                      <a:gd name="connsiteX21" fmla="*/ 2973592 w 2975357"/>
                      <a:gd name="connsiteY21" fmla="*/ 102722 h 1860257"/>
                      <a:gd name="connsiteX22" fmla="*/ 2703282 w 2975357"/>
                      <a:gd name="connsiteY22" fmla="*/ 1039262 h 1860257"/>
                      <a:gd name="connsiteX23" fmla="*/ 2552846 w 2975357"/>
                      <a:gd name="connsiteY23" fmla="*/ 1391511 h 1860257"/>
                      <a:gd name="connsiteX24" fmla="*/ 2481663 w 2975357"/>
                      <a:gd name="connsiteY24" fmla="*/ 1494892 h 1860257"/>
                      <a:gd name="connsiteX25" fmla="*/ 2366368 w 2975357"/>
                      <a:gd name="connsiteY25" fmla="*/ 1622518 h 1860257"/>
                      <a:gd name="connsiteX26" fmla="*/ 2196054 w 2975357"/>
                      <a:gd name="connsiteY26" fmla="*/ 1695103 h 1860257"/>
                      <a:gd name="connsiteX0" fmla="*/ 2181991 w 2978559"/>
                      <a:gd name="connsiteY0" fmla="*/ 1702239 h 1860257"/>
                      <a:gd name="connsiteX1" fmla="*/ 1300196 w 2978559"/>
                      <a:gd name="connsiteY1" fmla="*/ 1783476 h 1860257"/>
                      <a:gd name="connsiteX2" fmla="*/ 476411 w 2978559"/>
                      <a:gd name="connsiteY2" fmla="*/ 1852791 h 1860257"/>
                      <a:gd name="connsiteX3" fmla="*/ 364496 w 2978559"/>
                      <a:gd name="connsiteY3" fmla="*/ 1595840 h 1860257"/>
                      <a:gd name="connsiteX4" fmla="*/ 6099 w 2978559"/>
                      <a:gd name="connsiteY4" fmla="*/ 1494266 h 1860257"/>
                      <a:gd name="connsiteX5" fmla="*/ 174328 w 2978559"/>
                      <a:gd name="connsiteY5" fmla="*/ 1373762 h 1860257"/>
                      <a:gd name="connsiteX6" fmla="*/ 323118 w 2978559"/>
                      <a:gd name="connsiteY6" fmla="*/ 767767 h 1860257"/>
                      <a:gd name="connsiteX7" fmla="*/ 136894 w 2978559"/>
                      <a:gd name="connsiteY7" fmla="*/ 334549 h 1860257"/>
                      <a:gd name="connsiteX8" fmla="*/ 42166 w 2978559"/>
                      <a:gd name="connsiteY8" fmla="*/ 8130 h 1860257"/>
                      <a:gd name="connsiteX9" fmla="*/ 241211 w 2978559"/>
                      <a:gd name="connsiteY9" fmla="*/ 87983 h 1860257"/>
                      <a:gd name="connsiteX10" fmla="*/ 543376 w 2978559"/>
                      <a:gd name="connsiteY10" fmla="*/ 488698 h 1860257"/>
                      <a:gd name="connsiteX11" fmla="*/ 516231 w 2978559"/>
                      <a:gd name="connsiteY11" fmla="*/ 287134 h 1860257"/>
                      <a:gd name="connsiteX12" fmla="*/ 451857 w 2978559"/>
                      <a:gd name="connsiteY12" fmla="*/ 73139 h 1860257"/>
                      <a:gd name="connsiteX13" fmla="*/ 554167 w 2978559"/>
                      <a:gd name="connsiteY13" fmla="*/ 69014 h 1860257"/>
                      <a:gd name="connsiteX14" fmla="*/ 705898 w 2978559"/>
                      <a:gd name="connsiteY14" fmla="*/ 230235 h 1860257"/>
                      <a:gd name="connsiteX15" fmla="*/ 882089 w 2978559"/>
                      <a:gd name="connsiteY15" fmla="*/ 402258 h 1860257"/>
                      <a:gd name="connsiteX16" fmla="*/ 1553152 w 2978559"/>
                      <a:gd name="connsiteY16" fmla="*/ 312981 h 1860257"/>
                      <a:gd name="connsiteX17" fmla="*/ 1821815 w 2978559"/>
                      <a:gd name="connsiteY17" fmla="*/ 493590 h 1860257"/>
                      <a:gd name="connsiteX18" fmla="*/ 1972664 w 2978559"/>
                      <a:gd name="connsiteY18" fmla="*/ 737370 h 1860257"/>
                      <a:gd name="connsiteX19" fmla="*/ 2345523 w 2978559"/>
                      <a:gd name="connsiteY19" fmla="*/ 623282 h 1860257"/>
                      <a:gd name="connsiteX20" fmla="*/ 2563536 w 2978559"/>
                      <a:gd name="connsiteY20" fmla="*/ 489244 h 1860257"/>
                      <a:gd name="connsiteX21" fmla="*/ 2976794 w 2978559"/>
                      <a:gd name="connsiteY21" fmla="*/ 102722 h 1860257"/>
                      <a:gd name="connsiteX22" fmla="*/ 2706484 w 2978559"/>
                      <a:gd name="connsiteY22" fmla="*/ 1039262 h 1860257"/>
                      <a:gd name="connsiteX23" fmla="*/ 2556048 w 2978559"/>
                      <a:gd name="connsiteY23" fmla="*/ 1391511 h 1860257"/>
                      <a:gd name="connsiteX24" fmla="*/ 2484865 w 2978559"/>
                      <a:gd name="connsiteY24" fmla="*/ 1494892 h 1860257"/>
                      <a:gd name="connsiteX25" fmla="*/ 2369570 w 2978559"/>
                      <a:gd name="connsiteY25" fmla="*/ 1622518 h 1860257"/>
                      <a:gd name="connsiteX26" fmla="*/ 2199256 w 2978559"/>
                      <a:gd name="connsiteY26" fmla="*/ 1695103 h 1860257"/>
                      <a:gd name="connsiteX0" fmla="*/ 2187624 w 2984192"/>
                      <a:gd name="connsiteY0" fmla="*/ 1702239 h 1860257"/>
                      <a:gd name="connsiteX1" fmla="*/ 1305829 w 2984192"/>
                      <a:gd name="connsiteY1" fmla="*/ 1783476 h 1860257"/>
                      <a:gd name="connsiteX2" fmla="*/ 482044 w 2984192"/>
                      <a:gd name="connsiteY2" fmla="*/ 1852791 h 1860257"/>
                      <a:gd name="connsiteX3" fmla="*/ 370129 w 2984192"/>
                      <a:gd name="connsiteY3" fmla="*/ 1595840 h 1860257"/>
                      <a:gd name="connsiteX4" fmla="*/ 11732 w 2984192"/>
                      <a:gd name="connsiteY4" fmla="*/ 1494266 h 1860257"/>
                      <a:gd name="connsiteX5" fmla="*/ 137208 w 2984192"/>
                      <a:gd name="connsiteY5" fmla="*/ 1373762 h 1860257"/>
                      <a:gd name="connsiteX6" fmla="*/ 328751 w 2984192"/>
                      <a:gd name="connsiteY6" fmla="*/ 767767 h 1860257"/>
                      <a:gd name="connsiteX7" fmla="*/ 142527 w 2984192"/>
                      <a:gd name="connsiteY7" fmla="*/ 334549 h 1860257"/>
                      <a:gd name="connsiteX8" fmla="*/ 47799 w 2984192"/>
                      <a:gd name="connsiteY8" fmla="*/ 8130 h 1860257"/>
                      <a:gd name="connsiteX9" fmla="*/ 246844 w 2984192"/>
                      <a:gd name="connsiteY9" fmla="*/ 87983 h 1860257"/>
                      <a:gd name="connsiteX10" fmla="*/ 549009 w 2984192"/>
                      <a:gd name="connsiteY10" fmla="*/ 488698 h 1860257"/>
                      <a:gd name="connsiteX11" fmla="*/ 521864 w 2984192"/>
                      <a:gd name="connsiteY11" fmla="*/ 287134 h 1860257"/>
                      <a:gd name="connsiteX12" fmla="*/ 457490 w 2984192"/>
                      <a:gd name="connsiteY12" fmla="*/ 73139 h 1860257"/>
                      <a:gd name="connsiteX13" fmla="*/ 559800 w 2984192"/>
                      <a:gd name="connsiteY13" fmla="*/ 69014 h 1860257"/>
                      <a:gd name="connsiteX14" fmla="*/ 711531 w 2984192"/>
                      <a:gd name="connsiteY14" fmla="*/ 230235 h 1860257"/>
                      <a:gd name="connsiteX15" fmla="*/ 887722 w 2984192"/>
                      <a:gd name="connsiteY15" fmla="*/ 402258 h 1860257"/>
                      <a:gd name="connsiteX16" fmla="*/ 1558785 w 2984192"/>
                      <a:gd name="connsiteY16" fmla="*/ 312981 h 1860257"/>
                      <a:gd name="connsiteX17" fmla="*/ 1827448 w 2984192"/>
                      <a:gd name="connsiteY17" fmla="*/ 493590 h 1860257"/>
                      <a:gd name="connsiteX18" fmla="*/ 1978297 w 2984192"/>
                      <a:gd name="connsiteY18" fmla="*/ 737370 h 1860257"/>
                      <a:gd name="connsiteX19" fmla="*/ 2351156 w 2984192"/>
                      <a:gd name="connsiteY19" fmla="*/ 623282 h 1860257"/>
                      <a:gd name="connsiteX20" fmla="*/ 2569169 w 2984192"/>
                      <a:gd name="connsiteY20" fmla="*/ 489244 h 1860257"/>
                      <a:gd name="connsiteX21" fmla="*/ 2982427 w 2984192"/>
                      <a:gd name="connsiteY21" fmla="*/ 102722 h 1860257"/>
                      <a:gd name="connsiteX22" fmla="*/ 2712117 w 2984192"/>
                      <a:gd name="connsiteY22" fmla="*/ 1039262 h 1860257"/>
                      <a:gd name="connsiteX23" fmla="*/ 2561681 w 2984192"/>
                      <a:gd name="connsiteY23" fmla="*/ 1391511 h 1860257"/>
                      <a:gd name="connsiteX24" fmla="*/ 2490498 w 2984192"/>
                      <a:gd name="connsiteY24" fmla="*/ 1494892 h 1860257"/>
                      <a:gd name="connsiteX25" fmla="*/ 2375203 w 2984192"/>
                      <a:gd name="connsiteY25" fmla="*/ 1622518 h 1860257"/>
                      <a:gd name="connsiteX26" fmla="*/ 2204889 w 2984192"/>
                      <a:gd name="connsiteY26" fmla="*/ 1695103 h 1860257"/>
                      <a:gd name="connsiteX0" fmla="*/ 2187624 w 2984192"/>
                      <a:gd name="connsiteY0" fmla="*/ 1702239 h 1860257"/>
                      <a:gd name="connsiteX1" fmla="*/ 1305829 w 2984192"/>
                      <a:gd name="connsiteY1" fmla="*/ 1783476 h 1860257"/>
                      <a:gd name="connsiteX2" fmla="*/ 482044 w 2984192"/>
                      <a:gd name="connsiteY2" fmla="*/ 1852791 h 1860257"/>
                      <a:gd name="connsiteX3" fmla="*/ 370129 w 2984192"/>
                      <a:gd name="connsiteY3" fmla="*/ 1595840 h 1860257"/>
                      <a:gd name="connsiteX4" fmla="*/ 11732 w 2984192"/>
                      <a:gd name="connsiteY4" fmla="*/ 1494266 h 1860257"/>
                      <a:gd name="connsiteX5" fmla="*/ 137208 w 2984192"/>
                      <a:gd name="connsiteY5" fmla="*/ 1373762 h 1860257"/>
                      <a:gd name="connsiteX6" fmla="*/ 328751 w 2984192"/>
                      <a:gd name="connsiteY6" fmla="*/ 767767 h 1860257"/>
                      <a:gd name="connsiteX7" fmla="*/ 142527 w 2984192"/>
                      <a:gd name="connsiteY7" fmla="*/ 334549 h 1860257"/>
                      <a:gd name="connsiteX8" fmla="*/ 47799 w 2984192"/>
                      <a:gd name="connsiteY8" fmla="*/ 8130 h 1860257"/>
                      <a:gd name="connsiteX9" fmla="*/ 246844 w 2984192"/>
                      <a:gd name="connsiteY9" fmla="*/ 87983 h 1860257"/>
                      <a:gd name="connsiteX10" fmla="*/ 549009 w 2984192"/>
                      <a:gd name="connsiteY10" fmla="*/ 488698 h 1860257"/>
                      <a:gd name="connsiteX11" fmla="*/ 521864 w 2984192"/>
                      <a:gd name="connsiteY11" fmla="*/ 287134 h 1860257"/>
                      <a:gd name="connsiteX12" fmla="*/ 457490 w 2984192"/>
                      <a:gd name="connsiteY12" fmla="*/ 73139 h 1860257"/>
                      <a:gd name="connsiteX13" fmla="*/ 559800 w 2984192"/>
                      <a:gd name="connsiteY13" fmla="*/ 69014 h 1860257"/>
                      <a:gd name="connsiteX14" fmla="*/ 711531 w 2984192"/>
                      <a:gd name="connsiteY14" fmla="*/ 230235 h 1860257"/>
                      <a:gd name="connsiteX15" fmla="*/ 887722 w 2984192"/>
                      <a:gd name="connsiteY15" fmla="*/ 402258 h 1860257"/>
                      <a:gd name="connsiteX16" fmla="*/ 1558785 w 2984192"/>
                      <a:gd name="connsiteY16" fmla="*/ 312981 h 1860257"/>
                      <a:gd name="connsiteX17" fmla="*/ 1827448 w 2984192"/>
                      <a:gd name="connsiteY17" fmla="*/ 493590 h 1860257"/>
                      <a:gd name="connsiteX18" fmla="*/ 1978297 w 2984192"/>
                      <a:gd name="connsiteY18" fmla="*/ 737370 h 1860257"/>
                      <a:gd name="connsiteX19" fmla="*/ 2351156 w 2984192"/>
                      <a:gd name="connsiteY19" fmla="*/ 623282 h 1860257"/>
                      <a:gd name="connsiteX20" fmla="*/ 2569169 w 2984192"/>
                      <a:gd name="connsiteY20" fmla="*/ 489244 h 1860257"/>
                      <a:gd name="connsiteX21" fmla="*/ 2982427 w 2984192"/>
                      <a:gd name="connsiteY21" fmla="*/ 102722 h 1860257"/>
                      <a:gd name="connsiteX22" fmla="*/ 2712117 w 2984192"/>
                      <a:gd name="connsiteY22" fmla="*/ 1039262 h 1860257"/>
                      <a:gd name="connsiteX23" fmla="*/ 2561681 w 2984192"/>
                      <a:gd name="connsiteY23" fmla="*/ 1391511 h 1860257"/>
                      <a:gd name="connsiteX24" fmla="*/ 2490498 w 2984192"/>
                      <a:gd name="connsiteY24" fmla="*/ 1494892 h 1860257"/>
                      <a:gd name="connsiteX25" fmla="*/ 2375203 w 2984192"/>
                      <a:gd name="connsiteY25" fmla="*/ 1622518 h 1860257"/>
                      <a:gd name="connsiteX26" fmla="*/ 2204889 w 2984192"/>
                      <a:gd name="connsiteY26" fmla="*/ 1695103 h 1860257"/>
                      <a:gd name="connsiteX0" fmla="*/ 2629266 w 3425834"/>
                      <a:gd name="connsiteY0" fmla="*/ 1702239 h 1860257"/>
                      <a:gd name="connsiteX1" fmla="*/ 1747471 w 3425834"/>
                      <a:gd name="connsiteY1" fmla="*/ 1783476 h 1860257"/>
                      <a:gd name="connsiteX2" fmla="*/ 923686 w 3425834"/>
                      <a:gd name="connsiteY2" fmla="*/ 1852791 h 1860257"/>
                      <a:gd name="connsiteX3" fmla="*/ 811771 w 3425834"/>
                      <a:gd name="connsiteY3" fmla="*/ 1595840 h 1860257"/>
                      <a:gd name="connsiteX4" fmla="*/ 2092 w 3425834"/>
                      <a:gd name="connsiteY4" fmla="*/ 1746190 h 1860257"/>
                      <a:gd name="connsiteX5" fmla="*/ 578850 w 3425834"/>
                      <a:gd name="connsiteY5" fmla="*/ 1373762 h 1860257"/>
                      <a:gd name="connsiteX6" fmla="*/ 770393 w 3425834"/>
                      <a:gd name="connsiteY6" fmla="*/ 767767 h 1860257"/>
                      <a:gd name="connsiteX7" fmla="*/ 584169 w 3425834"/>
                      <a:gd name="connsiteY7" fmla="*/ 334549 h 1860257"/>
                      <a:gd name="connsiteX8" fmla="*/ 489441 w 3425834"/>
                      <a:gd name="connsiteY8" fmla="*/ 8130 h 1860257"/>
                      <a:gd name="connsiteX9" fmla="*/ 688486 w 3425834"/>
                      <a:gd name="connsiteY9" fmla="*/ 87983 h 1860257"/>
                      <a:gd name="connsiteX10" fmla="*/ 990651 w 3425834"/>
                      <a:gd name="connsiteY10" fmla="*/ 488698 h 1860257"/>
                      <a:gd name="connsiteX11" fmla="*/ 963506 w 3425834"/>
                      <a:gd name="connsiteY11" fmla="*/ 287134 h 1860257"/>
                      <a:gd name="connsiteX12" fmla="*/ 899132 w 3425834"/>
                      <a:gd name="connsiteY12" fmla="*/ 73139 h 1860257"/>
                      <a:gd name="connsiteX13" fmla="*/ 1001442 w 3425834"/>
                      <a:gd name="connsiteY13" fmla="*/ 69014 h 1860257"/>
                      <a:gd name="connsiteX14" fmla="*/ 1153173 w 3425834"/>
                      <a:gd name="connsiteY14" fmla="*/ 230235 h 1860257"/>
                      <a:gd name="connsiteX15" fmla="*/ 1329364 w 3425834"/>
                      <a:gd name="connsiteY15" fmla="*/ 402258 h 1860257"/>
                      <a:gd name="connsiteX16" fmla="*/ 2000427 w 3425834"/>
                      <a:gd name="connsiteY16" fmla="*/ 312981 h 1860257"/>
                      <a:gd name="connsiteX17" fmla="*/ 2269090 w 3425834"/>
                      <a:gd name="connsiteY17" fmla="*/ 493590 h 1860257"/>
                      <a:gd name="connsiteX18" fmla="*/ 2419939 w 3425834"/>
                      <a:gd name="connsiteY18" fmla="*/ 737370 h 1860257"/>
                      <a:gd name="connsiteX19" fmla="*/ 2792798 w 3425834"/>
                      <a:gd name="connsiteY19" fmla="*/ 623282 h 1860257"/>
                      <a:gd name="connsiteX20" fmla="*/ 3010811 w 3425834"/>
                      <a:gd name="connsiteY20" fmla="*/ 489244 h 1860257"/>
                      <a:gd name="connsiteX21" fmla="*/ 3424069 w 3425834"/>
                      <a:gd name="connsiteY21" fmla="*/ 102722 h 1860257"/>
                      <a:gd name="connsiteX22" fmla="*/ 3153759 w 3425834"/>
                      <a:gd name="connsiteY22" fmla="*/ 1039262 h 1860257"/>
                      <a:gd name="connsiteX23" fmla="*/ 3003323 w 3425834"/>
                      <a:gd name="connsiteY23" fmla="*/ 1391511 h 1860257"/>
                      <a:gd name="connsiteX24" fmla="*/ 2932140 w 3425834"/>
                      <a:gd name="connsiteY24" fmla="*/ 1494892 h 1860257"/>
                      <a:gd name="connsiteX25" fmla="*/ 2816845 w 3425834"/>
                      <a:gd name="connsiteY25" fmla="*/ 1622518 h 1860257"/>
                      <a:gd name="connsiteX26" fmla="*/ 2646531 w 3425834"/>
                      <a:gd name="connsiteY26" fmla="*/ 1695103 h 1860257"/>
                      <a:gd name="connsiteX0" fmla="*/ 2627337 w 3423905"/>
                      <a:gd name="connsiteY0" fmla="*/ 1702239 h 1919372"/>
                      <a:gd name="connsiteX1" fmla="*/ 1745542 w 3423905"/>
                      <a:gd name="connsiteY1" fmla="*/ 1783476 h 1919372"/>
                      <a:gd name="connsiteX2" fmla="*/ 921757 w 3423905"/>
                      <a:gd name="connsiteY2" fmla="*/ 1852791 h 1919372"/>
                      <a:gd name="connsiteX3" fmla="*/ 638830 w 3423905"/>
                      <a:gd name="connsiteY3" fmla="*/ 1883754 h 1919372"/>
                      <a:gd name="connsiteX4" fmla="*/ 163 w 3423905"/>
                      <a:gd name="connsiteY4" fmla="*/ 1746190 h 1919372"/>
                      <a:gd name="connsiteX5" fmla="*/ 576921 w 3423905"/>
                      <a:gd name="connsiteY5" fmla="*/ 1373762 h 1919372"/>
                      <a:gd name="connsiteX6" fmla="*/ 768464 w 3423905"/>
                      <a:gd name="connsiteY6" fmla="*/ 767767 h 1919372"/>
                      <a:gd name="connsiteX7" fmla="*/ 582240 w 3423905"/>
                      <a:gd name="connsiteY7" fmla="*/ 334549 h 1919372"/>
                      <a:gd name="connsiteX8" fmla="*/ 487512 w 3423905"/>
                      <a:gd name="connsiteY8" fmla="*/ 8130 h 1919372"/>
                      <a:gd name="connsiteX9" fmla="*/ 686557 w 3423905"/>
                      <a:gd name="connsiteY9" fmla="*/ 87983 h 1919372"/>
                      <a:gd name="connsiteX10" fmla="*/ 988722 w 3423905"/>
                      <a:gd name="connsiteY10" fmla="*/ 488698 h 1919372"/>
                      <a:gd name="connsiteX11" fmla="*/ 961577 w 3423905"/>
                      <a:gd name="connsiteY11" fmla="*/ 287134 h 1919372"/>
                      <a:gd name="connsiteX12" fmla="*/ 897203 w 3423905"/>
                      <a:gd name="connsiteY12" fmla="*/ 73139 h 1919372"/>
                      <a:gd name="connsiteX13" fmla="*/ 999513 w 3423905"/>
                      <a:gd name="connsiteY13" fmla="*/ 69014 h 1919372"/>
                      <a:gd name="connsiteX14" fmla="*/ 1151244 w 3423905"/>
                      <a:gd name="connsiteY14" fmla="*/ 230235 h 1919372"/>
                      <a:gd name="connsiteX15" fmla="*/ 1327435 w 3423905"/>
                      <a:gd name="connsiteY15" fmla="*/ 402258 h 1919372"/>
                      <a:gd name="connsiteX16" fmla="*/ 1998498 w 3423905"/>
                      <a:gd name="connsiteY16" fmla="*/ 312981 h 1919372"/>
                      <a:gd name="connsiteX17" fmla="*/ 2267161 w 3423905"/>
                      <a:gd name="connsiteY17" fmla="*/ 493590 h 1919372"/>
                      <a:gd name="connsiteX18" fmla="*/ 2418010 w 3423905"/>
                      <a:gd name="connsiteY18" fmla="*/ 737370 h 1919372"/>
                      <a:gd name="connsiteX19" fmla="*/ 2790869 w 3423905"/>
                      <a:gd name="connsiteY19" fmla="*/ 623282 h 1919372"/>
                      <a:gd name="connsiteX20" fmla="*/ 3008882 w 3423905"/>
                      <a:gd name="connsiteY20" fmla="*/ 489244 h 1919372"/>
                      <a:gd name="connsiteX21" fmla="*/ 3422140 w 3423905"/>
                      <a:gd name="connsiteY21" fmla="*/ 102722 h 1919372"/>
                      <a:gd name="connsiteX22" fmla="*/ 3151830 w 3423905"/>
                      <a:gd name="connsiteY22" fmla="*/ 1039262 h 1919372"/>
                      <a:gd name="connsiteX23" fmla="*/ 3001394 w 3423905"/>
                      <a:gd name="connsiteY23" fmla="*/ 1391511 h 1919372"/>
                      <a:gd name="connsiteX24" fmla="*/ 2930211 w 3423905"/>
                      <a:gd name="connsiteY24" fmla="*/ 1494892 h 1919372"/>
                      <a:gd name="connsiteX25" fmla="*/ 2814916 w 3423905"/>
                      <a:gd name="connsiteY25" fmla="*/ 1622518 h 1919372"/>
                      <a:gd name="connsiteX26" fmla="*/ 2644602 w 3423905"/>
                      <a:gd name="connsiteY26" fmla="*/ 1695103 h 1919372"/>
                      <a:gd name="connsiteX0" fmla="*/ 2627337 w 3423905"/>
                      <a:gd name="connsiteY0" fmla="*/ 1702239 h 1919372"/>
                      <a:gd name="connsiteX1" fmla="*/ 1745542 w 3423905"/>
                      <a:gd name="connsiteY1" fmla="*/ 1783476 h 1919372"/>
                      <a:gd name="connsiteX2" fmla="*/ 921757 w 3423905"/>
                      <a:gd name="connsiteY2" fmla="*/ 1852791 h 1919372"/>
                      <a:gd name="connsiteX3" fmla="*/ 638830 w 3423905"/>
                      <a:gd name="connsiteY3" fmla="*/ 1883754 h 1919372"/>
                      <a:gd name="connsiteX4" fmla="*/ 163 w 3423905"/>
                      <a:gd name="connsiteY4" fmla="*/ 1746190 h 1919372"/>
                      <a:gd name="connsiteX5" fmla="*/ 576921 w 3423905"/>
                      <a:gd name="connsiteY5" fmla="*/ 1373762 h 1919372"/>
                      <a:gd name="connsiteX6" fmla="*/ 768464 w 3423905"/>
                      <a:gd name="connsiteY6" fmla="*/ 767767 h 1919372"/>
                      <a:gd name="connsiteX7" fmla="*/ 582240 w 3423905"/>
                      <a:gd name="connsiteY7" fmla="*/ 334549 h 1919372"/>
                      <a:gd name="connsiteX8" fmla="*/ 487512 w 3423905"/>
                      <a:gd name="connsiteY8" fmla="*/ 8130 h 1919372"/>
                      <a:gd name="connsiteX9" fmla="*/ 686557 w 3423905"/>
                      <a:gd name="connsiteY9" fmla="*/ 87983 h 1919372"/>
                      <a:gd name="connsiteX10" fmla="*/ 988722 w 3423905"/>
                      <a:gd name="connsiteY10" fmla="*/ 488698 h 1919372"/>
                      <a:gd name="connsiteX11" fmla="*/ 961577 w 3423905"/>
                      <a:gd name="connsiteY11" fmla="*/ 287134 h 1919372"/>
                      <a:gd name="connsiteX12" fmla="*/ 897203 w 3423905"/>
                      <a:gd name="connsiteY12" fmla="*/ 73139 h 1919372"/>
                      <a:gd name="connsiteX13" fmla="*/ 999513 w 3423905"/>
                      <a:gd name="connsiteY13" fmla="*/ 69014 h 1919372"/>
                      <a:gd name="connsiteX14" fmla="*/ 1151244 w 3423905"/>
                      <a:gd name="connsiteY14" fmla="*/ 230235 h 1919372"/>
                      <a:gd name="connsiteX15" fmla="*/ 1327435 w 3423905"/>
                      <a:gd name="connsiteY15" fmla="*/ 402258 h 1919372"/>
                      <a:gd name="connsiteX16" fmla="*/ 1998498 w 3423905"/>
                      <a:gd name="connsiteY16" fmla="*/ 312981 h 1919372"/>
                      <a:gd name="connsiteX17" fmla="*/ 2267161 w 3423905"/>
                      <a:gd name="connsiteY17" fmla="*/ 493590 h 1919372"/>
                      <a:gd name="connsiteX18" fmla="*/ 2418010 w 3423905"/>
                      <a:gd name="connsiteY18" fmla="*/ 737370 h 1919372"/>
                      <a:gd name="connsiteX19" fmla="*/ 2790869 w 3423905"/>
                      <a:gd name="connsiteY19" fmla="*/ 623282 h 1919372"/>
                      <a:gd name="connsiteX20" fmla="*/ 3008882 w 3423905"/>
                      <a:gd name="connsiteY20" fmla="*/ 489244 h 1919372"/>
                      <a:gd name="connsiteX21" fmla="*/ 3422140 w 3423905"/>
                      <a:gd name="connsiteY21" fmla="*/ 102722 h 1919372"/>
                      <a:gd name="connsiteX22" fmla="*/ 3151830 w 3423905"/>
                      <a:gd name="connsiteY22" fmla="*/ 1039262 h 1919372"/>
                      <a:gd name="connsiteX23" fmla="*/ 3001394 w 3423905"/>
                      <a:gd name="connsiteY23" fmla="*/ 1391511 h 1919372"/>
                      <a:gd name="connsiteX24" fmla="*/ 2930211 w 3423905"/>
                      <a:gd name="connsiteY24" fmla="*/ 1494892 h 1919372"/>
                      <a:gd name="connsiteX25" fmla="*/ 2814916 w 3423905"/>
                      <a:gd name="connsiteY25" fmla="*/ 1622518 h 1919372"/>
                      <a:gd name="connsiteX26" fmla="*/ 2644602 w 3423905"/>
                      <a:gd name="connsiteY26" fmla="*/ 1695103 h 1919372"/>
                      <a:gd name="connsiteX0" fmla="*/ 2627337 w 3423905"/>
                      <a:gd name="connsiteY0" fmla="*/ 1702239 h 1883755"/>
                      <a:gd name="connsiteX1" fmla="*/ 1745542 w 3423905"/>
                      <a:gd name="connsiteY1" fmla="*/ 1783476 h 1883755"/>
                      <a:gd name="connsiteX2" fmla="*/ 921757 w 3423905"/>
                      <a:gd name="connsiteY2" fmla="*/ 1852791 h 1883755"/>
                      <a:gd name="connsiteX3" fmla="*/ 638830 w 3423905"/>
                      <a:gd name="connsiteY3" fmla="*/ 1883754 h 1883755"/>
                      <a:gd name="connsiteX4" fmla="*/ 163 w 3423905"/>
                      <a:gd name="connsiteY4" fmla="*/ 1746190 h 1883755"/>
                      <a:gd name="connsiteX5" fmla="*/ 576921 w 3423905"/>
                      <a:gd name="connsiteY5" fmla="*/ 1373762 h 1883755"/>
                      <a:gd name="connsiteX6" fmla="*/ 768464 w 3423905"/>
                      <a:gd name="connsiteY6" fmla="*/ 767767 h 1883755"/>
                      <a:gd name="connsiteX7" fmla="*/ 582240 w 3423905"/>
                      <a:gd name="connsiteY7" fmla="*/ 334549 h 1883755"/>
                      <a:gd name="connsiteX8" fmla="*/ 487512 w 3423905"/>
                      <a:gd name="connsiteY8" fmla="*/ 8130 h 1883755"/>
                      <a:gd name="connsiteX9" fmla="*/ 686557 w 3423905"/>
                      <a:gd name="connsiteY9" fmla="*/ 87983 h 1883755"/>
                      <a:gd name="connsiteX10" fmla="*/ 988722 w 3423905"/>
                      <a:gd name="connsiteY10" fmla="*/ 488698 h 1883755"/>
                      <a:gd name="connsiteX11" fmla="*/ 961577 w 3423905"/>
                      <a:gd name="connsiteY11" fmla="*/ 287134 h 1883755"/>
                      <a:gd name="connsiteX12" fmla="*/ 897203 w 3423905"/>
                      <a:gd name="connsiteY12" fmla="*/ 73139 h 1883755"/>
                      <a:gd name="connsiteX13" fmla="*/ 999513 w 3423905"/>
                      <a:gd name="connsiteY13" fmla="*/ 69014 h 1883755"/>
                      <a:gd name="connsiteX14" fmla="*/ 1151244 w 3423905"/>
                      <a:gd name="connsiteY14" fmla="*/ 230235 h 1883755"/>
                      <a:gd name="connsiteX15" fmla="*/ 1327435 w 3423905"/>
                      <a:gd name="connsiteY15" fmla="*/ 402258 h 1883755"/>
                      <a:gd name="connsiteX16" fmla="*/ 1998498 w 3423905"/>
                      <a:gd name="connsiteY16" fmla="*/ 312981 h 1883755"/>
                      <a:gd name="connsiteX17" fmla="*/ 2267161 w 3423905"/>
                      <a:gd name="connsiteY17" fmla="*/ 493590 h 1883755"/>
                      <a:gd name="connsiteX18" fmla="*/ 2418010 w 3423905"/>
                      <a:gd name="connsiteY18" fmla="*/ 737370 h 1883755"/>
                      <a:gd name="connsiteX19" fmla="*/ 2790869 w 3423905"/>
                      <a:gd name="connsiteY19" fmla="*/ 623282 h 1883755"/>
                      <a:gd name="connsiteX20" fmla="*/ 3008882 w 3423905"/>
                      <a:gd name="connsiteY20" fmla="*/ 489244 h 1883755"/>
                      <a:gd name="connsiteX21" fmla="*/ 3422140 w 3423905"/>
                      <a:gd name="connsiteY21" fmla="*/ 102722 h 1883755"/>
                      <a:gd name="connsiteX22" fmla="*/ 3151830 w 3423905"/>
                      <a:gd name="connsiteY22" fmla="*/ 1039262 h 1883755"/>
                      <a:gd name="connsiteX23" fmla="*/ 3001394 w 3423905"/>
                      <a:gd name="connsiteY23" fmla="*/ 1391511 h 1883755"/>
                      <a:gd name="connsiteX24" fmla="*/ 2930211 w 3423905"/>
                      <a:gd name="connsiteY24" fmla="*/ 1494892 h 1883755"/>
                      <a:gd name="connsiteX25" fmla="*/ 2814916 w 3423905"/>
                      <a:gd name="connsiteY25" fmla="*/ 1622518 h 1883755"/>
                      <a:gd name="connsiteX26" fmla="*/ 2644602 w 3423905"/>
                      <a:gd name="connsiteY26" fmla="*/ 1695103 h 1883755"/>
                      <a:gd name="connsiteX0" fmla="*/ 2627337 w 3423905"/>
                      <a:gd name="connsiteY0" fmla="*/ 1702239 h 1883754"/>
                      <a:gd name="connsiteX1" fmla="*/ 1745542 w 3423905"/>
                      <a:gd name="connsiteY1" fmla="*/ 1783476 h 1883754"/>
                      <a:gd name="connsiteX2" fmla="*/ 921757 w 3423905"/>
                      <a:gd name="connsiteY2" fmla="*/ 1852791 h 1883754"/>
                      <a:gd name="connsiteX3" fmla="*/ 638830 w 3423905"/>
                      <a:gd name="connsiteY3" fmla="*/ 1883754 h 1883754"/>
                      <a:gd name="connsiteX4" fmla="*/ 163 w 3423905"/>
                      <a:gd name="connsiteY4" fmla="*/ 1746190 h 1883754"/>
                      <a:gd name="connsiteX5" fmla="*/ 576921 w 3423905"/>
                      <a:gd name="connsiteY5" fmla="*/ 1373762 h 1883754"/>
                      <a:gd name="connsiteX6" fmla="*/ 768464 w 3423905"/>
                      <a:gd name="connsiteY6" fmla="*/ 767767 h 1883754"/>
                      <a:gd name="connsiteX7" fmla="*/ 582240 w 3423905"/>
                      <a:gd name="connsiteY7" fmla="*/ 334549 h 1883754"/>
                      <a:gd name="connsiteX8" fmla="*/ 487512 w 3423905"/>
                      <a:gd name="connsiteY8" fmla="*/ 8130 h 1883754"/>
                      <a:gd name="connsiteX9" fmla="*/ 686557 w 3423905"/>
                      <a:gd name="connsiteY9" fmla="*/ 87983 h 1883754"/>
                      <a:gd name="connsiteX10" fmla="*/ 988722 w 3423905"/>
                      <a:gd name="connsiteY10" fmla="*/ 488698 h 1883754"/>
                      <a:gd name="connsiteX11" fmla="*/ 961577 w 3423905"/>
                      <a:gd name="connsiteY11" fmla="*/ 287134 h 1883754"/>
                      <a:gd name="connsiteX12" fmla="*/ 897203 w 3423905"/>
                      <a:gd name="connsiteY12" fmla="*/ 73139 h 1883754"/>
                      <a:gd name="connsiteX13" fmla="*/ 999513 w 3423905"/>
                      <a:gd name="connsiteY13" fmla="*/ 69014 h 1883754"/>
                      <a:gd name="connsiteX14" fmla="*/ 1151244 w 3423905"/>
                      <a:gd name="connsiteY14" fmla="*/ 230235 h 1883754"/>
                      <a:gd name="connsiteX15" fmla="*/ 1327435 w 3423905"/>
                      <a:gd name="connsiteY15" fmla="*/ 402258 h 1883754"/>
                      <a:gd name="connsiteX16" fmla="*/ 1998498 w 3423905"/>
                      <a:gd name="connsiteY16" fmla="*/ 312981 h 1883754"/>
                      <a:gd name="connsiteX17" fmla="*/ 2267161 w 3423905"/>
                      <a:gd name="connsiteY17" fmla="*/ 493590 h 1883754"/>
                      <a:gd name="connsiteX18" fmla="*/ 2418010 w 3423905"/>
                      <a:gd name="connsiteY18" fmla="*/ 737370 h 1883754"/>
                      <a:gd name="connsiteX19" fmla="*/ 2790869 w 3423905"/>
                      <a:gd name="connsiteY19" fmla="*/ 623282 h 1883754"/>
                      <a:gd name="connsiteX20" fmla="*/ 3008882 w 3423905"/>
                      <a:gd name="connsiteY20" fmla="*/ 489244 h 1883754"/>
                      <a:gd name="connsiteX21" fmla="*/ 3422140 w 3423905"/>
                      <a:gd name="connsiteY21" fmla="*/ 102722 h 1883754"/>
                      <a:gd name="connsiteX22" fmla="*/ 3151830 w 3423905"/>
                      <a:gd name="connsiteY22" fmla="*/ 1039262 h 1883754"/>
                      <a:gd name="connsiteX23" fmla="*/ 3001394 w 3423905"/>
                      <a:gd name="connsiteY23" fmla="*/ 1391511 h 1883754"/>
                      <a:gd name="connsiteX24" fmla="*/ 2930211 w 3423905"/>
                      <a:gd name="connsiteY24" fmla="*/ 1494892 h 1883754"/>
                      <a:gd name="connsiteX25" fmla="*/ 2814916 w 3423905"/>
                      <a:gd name="connsiteY25" fmla="*/ 1622518 h 1883754"/>
                      <a:gd name="connsiteX26" fmla="*/ 2749109 w 3423905"/>
                      <a:gd name="connsiteY26" fmla="*/ 1677109 h 1883754"/>
                      <a:gd name="connsiteX0" fmla="*/ 2627337 w 3423905"/>
                      <a:gd name="connsiteY0" fmla="*/ 1702239 h 1883754"/>
                      <a:gd name="connsiteX1" fmla="*/ 1745542 w 3423905"/>
                      <a:gd name="connsiteY1" fmla="*/ 1783476 h 1883754"/>
                      <a:gd name="connsiteX2" fmla="*/ 921757 w 3423905"/>
                      <a:gd name="connsiteY2" fmla="*/ 1852791 h 1883754"/>
                      <a:gd name="connsiteX3" fmla="*/ 638830 w 3423905"/>
                      <a:gd name="connsiteY3" fmla="*/ 1883754 h 1883754"/>
                      <a:gd name="connsiteX4" fmla="*/ 163 w 3423905"/>
                      <a:gd name="connsiteY4" fmla="*/ 1746190 h 1883754"/>
                      <a:gd name="connsiteX5" fmla="*/ 576921 w 3423905"/>
                      <a:gd name="connsiteY5" fmla="*/ 1373762 h 1883754"/>
                      <a:gd name="connsiteX6" fmla="*/ 768464 w 3423905"/>
                      <a:gd name="connsiteY6" fmla="*/ 767767 h 1883754"/>
                      <a:gd name="connsiteX7" fmla="*/ 582240 w 3423905"/>
                      <a:gd name="connsiteY7" fmla="*/ 334549 h 1883754"/>
                      <a:gd name="connsiteX8" fmla="*/ 487512 w 3423905"/>
                      <a:gd name="connsiteY8" fmla="*/ 8130 h 1883754"/>
                      <a:gd name="connsiteX9" fmla="*/ 686557 w 3423905"/>
                      <a:gd name="connsiteY9" fmla="*/ 87983 h 1883754"/>
                      <a:gd name="connsiteX10" fmla="*/ 988722 w 3423905"/>
                      <a:gd name="connsiteY10" fmla="*/ 488698 h 1883754"/>
                      <a:gd name="connsiteX11" fmla="*/ 961577 w 3423905"/>
                      <a:gd name="connsiteY11" fmla="*/ 287134 h 1883754"/>
                      <a:gd name="connsiteX12" fmla="*/ 897203 w 3423905"/>
                      <a:gd name="connsiteY12" fmla="*/ 73139 h 1883754"/>
                      <a:gd name="connsiteX13" fmla="*/ 999513 w 3423905"/>
                      <a:gd name="connsiteY13" fmla="*/ 69014 h 1883754"/>
                      <a:gd name="connsiteX14" fmla="*/ 1151244 w 3423905"/>
                      <a:gd name="connsiteY14" fmla="*/ 230235 h 1883754"/>
                      <a:gd name="connsiteX15" fmla="*/ 1327435 w 3423905"/>
                      <a:gd name="connsiteY15" fmla="*/ 402258 h 1883754"/>
                      <a:gd name="connsiteX16" fmla="*/ 1998498 w 3423905"/>
                      <a:gd name="connsiteY16" fmla="*/ 312981 h 1883754"/>
                      <a:gd name="connsiteX17" fmla="*/ 2267161 w 3423905"/>
                      <a:gd name="connsiteY17" fmla="*/ 493590 h 1883754"/>
                      <a:gd name="connsiteX18" fmla="*/ 2418010 w 3423905"/>
                      <a:gd name="connsiteY18" fmla="*/ 737370 h 1883754"/>
                      <a:gd name="connsiteX19" fmla="*/ 2790869 w 3423905"/>
                      <a:gd name="connsiteY19" fmla="*/ 623282 h 1883754"/>
                      <a:gd name="connsiteX20" fmla="*/ 3008882 w 3423905"/>
                      <a:gd name="connsiteY20" fmla="*/ 489244 h 1883754"/>
                      <a:gd name="connsiteX21" fmla="*/ 3422140 w 3423905"/>
                      <a:gd name="connsiteY21" fmla="*/ 102722 h 1883754"/>
                      <a:gd name="connsiteX22" fmla="*/ 3151830 w 3423905"/>
                      <a:gd name="connsiteY22" fmla="*/ 1039262 h 1883754"/>
                      <a:gd name="connsiteX23" fmla="*/ 3001394 w 3423905"/>
                      <a:gd name="connsiteY23" fmla="*/ 1391511 h 1883754"/>
                      <a:gd name="connsiteX24" fmla="*/ 2930211 w 3423905"/>
                      <a:gd name="connsiteY24" fmla="*/ 1494892 h 1883754"/>
                      <a:gd name="connsiteX25" fmla="*/ 2814916 w 3423905"/>
                      <a:gd name="connsiteY25" fmla="*/ 1622518 h 1883754"/>
                      <a:gd name="connsiteX26" fmla="*/ 2749109 w 3423905"/>
                      <a:gd name="connsiteY26" fmla="*/ 1677109 h 1883754"/>
                      <a:gd name="connsiteX0" fmla="*/ 2627337 w 3423905"/>
                      <a:gd name="connsiteY0" fmla="*/ 1702239 h 1883754"/>
                      <a:gd name="connsiteX1" fmla="*/ 1721790 w 3423905"/>
                      <a:gd name="connsiteY1" fmla="*/ 1807469 h 1883754"/>
                      <a:gd name="connsiteX2" fmla="*/ 921757 w 3423905"/>
                      <a:gd name="connsiteY2" fmla="*/ 1852791 h 1883754"/>
                      <a:gd name="connsiteX3" fmla="*/ 638830 w 3423905"/>
                      <a:gd name="connsiteY3" fmla="*/ 1883754 h 1883754"/>
                      <a:gd name="connsiteX4" fmla="*/ 163 w 3423905"/>
                      <a:gd name="connsiteY4" fmla="*/ 1746190 h 1883754"/>
                      <a:gd name="connsiteX5" fmla="*/ 576921 w 3423905"/>
                      <a:gd name="connsiteY5" fmla="*/ 1373762 h 1883754"/>
                      <a:gd name="connsiteX6" fmla="*/ 768464 w 3423905"/>
                      <a:gd name="connsiteY6" fmla="*/ 767767 h 1883754"/>
                      <a:gd name="connsiteX7" fmla="*/ 582240 w 3423905"/>
                      <a:gd name="connsiteY7" fmla="*/ 334549 h 1883754"/>
                      <a:gd name="connsiteX8" fmla="*/ 487512 w 3423905"/>
                      <a:gd name="connsiteY8" fmla="*/ 8130 h 1883754"/>
                      <a:gd name="connsiteX9" fmla="*/ 686557 w 3423905"/>
                      <a:gd name="connsiteY9" fmla="*/ 87983 h 1883754"/>
                      <a:gd name="connsiteX10" fmla="*/ 988722 w 3423905"/>
                      <a:gd name="connsiteY10" fmla="*/ 488698 h 1883754"/>
                      <a:gd name="connsiteX11" fmla="*/ 961577 w 3423905"/>
                      <a:gd name="connsiteY11" fmla="*/ 287134 h 1883754"/>
                      <a:gd name="connsiteX12" fmla="*/ 897203 w 3423905"/>
                      <a:gd name="connsiteY12" fmla="*/ 73139 h 1883754"/>
                      <a:gd name="connsiteX13" fmla="*/ 999513 w 3423905"/>
                      <a:gd name="connsiteY13" fmla="*/ 69014 h 1883754"/>
                      <a:gd name="connsiteX14" fmla="*/ 1151244 w 3423905"/>
                      <a:gd name="connsiteY14" fmla="*/ 230235 h 1883754"/>
                      <a:gd name="connsiteX15" fmla="*/ 1327435 w 3423905"/>
                      <a:gd name="connsiteY15" fmla="*/ 402258 h 1883754"/>
                      <a:gd name="connsiteX16" fmla="*/ 1998498 w 3423905"/>
                      <a:gd name="connsiteY16" fmla="*/ 312981 h 1883754"/>
                      <a:gd name="connsiteX17" fmla="*/ 2267161 w 3423905"/>
                      <a:gd name="connsiteY17" fmla="*/ 493590 h 1883754"/>
                      <a:gd name="connsiteX18" fmla="*/ 2418010 w 3423905"/>
                      <a:gd name="connsiteY18" fmla="*/ 737370 h 1883754"/>
                      <a:gd name="connsiteX19" fmla="*/ 2790869 w 3423905"/>
                      <a:gd name="connsiteY19" fmla="*/ 623282 h 1883754"/>
                      <a:gd name="connsiteX20" fmla="*/ 3008882 w 3423905"/>
                      <a:gd name="connsiteY20" fmla="*/ 489244 h 1883754"/>
                      <a:gd name="connsiteX21" fmla="*/ 3422140 w 3423905"/>
                      <a:gd name="connsiteY21" fmla="*/ 102722 h 1883754"/>
                      <a:gd name="connsiteX22" fmla="*/ 3151830 w 3423905"/>
                      <a:gd name="connsiteY22" fmla="*/ 1039262 h 1883754"/>
                      <a:gd name="connsiteX23" fmla="*/ 3001394 w 3423905"/>
                      <a:gd name="connsiteY23" fmla="*/ 1391511 h 1883754"/>
                      <a:gd name="connsiteX24" fmla="*/ 2930211 w 3423905"/>
                      <a:gd name="connsiteY24" fmla="*/ 1494892 h 1883754"/>
                      <a:gd name="connsiteX25" fmla="*/ 2814916 w 3423905"/>
                      <a:gd name="connsiteY25" fmla="*/ 1622518 h 1883754"/>
                      <a:gd name="connsiteX26" fmla="*/ 2749109 w 3423905"/>
                      <a:gd name="connsiteY26" fmla="*/ 1677109 h 1883754"/>
                      <a:gd name="connsiteX0" fmla="*/ 2627337 w 3423905"/>
                      <a:gd name="connsiteY0" fmla="*/ 1702239 h 1883754"/>
                      <a:gd name="connsiteX1" fmla="*/ 2208961 w 3423905"/>
                      <a:gd name="connsiteY1" fmla="*/ 1730555 h 1883754"/>
                      <a:gd name="connsiteX2" fmla="*/ 1721790 w 3423905"/>
                      <a:gd name="connsiteY2" fmla="*/ 1807469 h 1883754"/>
                      <a:gd name="connsiteX3" fmla="*/ 921757 w 3423905"/>
                      <a:gd name="connsiteY3" fmla="*/ 1852791 h 1883754"/>
                      <a:gd name="connsiteX4" fmla="*/ 638830 w 3423905"/>
                      <a:gd name="connsiteY4" fmla="*/ 1883754 h 1883754"/>
                      <a:gd name="connsiteX5" fmla="*/ 163 w 3423905"/>
                      <a:gd name="connsiteY5" fmla="*/ 1746190 h 1883754"/>
                      <a:gd name="connsiteX6" fmla="*/ 576921 w 3423905"/>
                      <a:gd name="connsiteY6" fmla="*/ 1373762 h 1883754"/>
                      <a:gd name="connsiteX7" fmla="*/ 768464 w 3423905"/>
                      <a:gd name="connsiteY7" fmla="*/ 767767 h 1883754"/>
                      <a:gd name="connsiteX8" fmla="*/ 582240 w 3423905"/>
                      <a:gd name="connsiteY8" fmla="*/ 334549 h 1883754"/>
                      <a:gd name="connsiteX9" fmla="*/ 487512 w 3423905"/>
                      <a:gd name="connsiteY9" fmla="*/ 8130 h 1883754"/>
                      <a:gd name="connsiteX10" fmla="*/ 686557 w 3423905"/>
                      <a:gd name="connsiteY10" fmla="*/ 87983 h 1883754"/>
                      <a:gd name="connsiteX11" fmla="*/ 988722 w 3423905"/>
                      <a:gd name="connsiteY11" fmla="*/ 488698 h 1883754"/>
                      <a:gd name="connsiteX12" fmla="*/ 961577 w 3423905"/>
                      <a:gd name="connsiteY12" fmla="*/ 287134 h 1883754"/>
                      <a:gd name="connsiteX13" fmla="*/ 897203 w 3423905"/>
                      <a:gd name="connsiteY13" fmla="*/ 73139 h 1883754"/>
                      <a:gd name="connsiteX14" fmla="*/ 999513 w 3423905"/>
                      <a:gd name="connsiteY14" fmla="*/ 69014 h 1883754"/>
                      <a:gd name="connsiteX15" fmla="*/ 1151244 w 3423905"/>
                      <a:gd name="connsiteY15" fmla="*/ 230235 h 1883754"/>
                      <a:gd name="connsiteX16" fmla="*/ 1327435 w 3423905"/>
                      <a:gd name="connsiteY16" fmla="*/ 402258 h 1883754"/>
                      <a:gd name="connsiteX17" fmla="*/ 1998498 w 3423905"/>
                      <a:gd name="connsiteY17" fmla="*/ 312981 h 1883754"/>
                      <a:gd name="connsiteX18" fmla="*/ 2267161 w 3423905"/>
                      <a:gd name="connsiteY18" fmla="*/ 493590 h 1883754"/>
                      <a:gd name="connsiteX19" fmla="*/ 2418010 w 3423905"/>
                      <a:gd name="connsiteY19" fmla="*/ 737370 h 1883754"/>
                      <a:gd name="connsiteX20" fmla="*/ 2790869 w 3423905"/>
                      <a:gd name="connsiteY20" fmla="*/ 623282 h 1883754"/>
                      <a:gd name="connsiteX21" fmla="*/ 3008882 w 3423905"/>
                      <a:gd name="connsiteY21" fmla="*/ 489244 h 1883754"/>
                      <a:gd name="connsiteX22" fmla="*/ 3422140 w 3423905"/>
                      <a:gd name="connsiteY22" fmla="*/ 102722 h 1883754"/>
                      <a:gd name="connsiteX23" fmla="*/ 3151830 w 3423905"/>
                      <a:gd name="connsiteY23" fmla="*/ 1039262 h 1883754"/>
                      <a:gd name="connsiteX24" fmla="*/ 3001394 w 3423905"/>
                      <a:gd name="connsiteY24" fmla="*/ 1391511 h 1883754"/>
                      <a:gd name="connsiteX25" fmla="*/ 2930211 w 3423905"/>
                      <a:gd name="connsiteY25" fmla="*/ 1494892 h 1883754"/>
                      <a:gd name="connsiteX26" fmla="*/ 2814916 w 3423905"/>
                      <a:gd name="connsiteY26" fmla="*/ 1622518 h 1883754"/>
                      <a:gd name="connsiteX27" fmla="*/ 2749109 w 3423905"/>
                      <a:gd name="connsiteY27" fmla="*/ 1677109 h 1883754"/>
                      <a:gd name="connsiteX0" fmla="*/ 2627337 w 3423905"/>
                      <a:gd name="connsiteY0" fmla="*/ 1702239 h 1883754"/>
                      <a:gd name="connsiteX1" fmla="*/ 2194709 w 3423905"/>
                      <a:gd name="connsiteY1" fmla="*/ 1658576 h 1883754"/>
                      <a:gd name="connsiteX2" fmla="*/ 1721790 w 3423905"/>
                      <a:gd name="connsiteY2" fmla="*/ 1807469 h 1883754"/>
                      <a:gd name="connsiteX3" fmla="*/ 921757 w 3423905"/>
                      <a:gd name="connsiteY3" fmla="*/ 1852791 h 1883754"/>
                      <a:gd name="connsiteX4" fmla="*/ 638830 w 3423905"/>
                      <a:gd name="connsiteY4" fmla="*/ 1883754 h 1883754"/>
                      <a:gd name="connsiteX5" fmla="*/ 163 w 3423905"/>
                      <a:gd name="connsiteY5" fmla="*/ 1746190 h 1883754"/>
                      <a:gd name="connsiteX6" fmla="*/ 576921 w 3423905"/>
                      <a:gd name="connsiteY6" fmla="*/ 1373762 h 1883754"/>
                      <a:gd name="connsiteX7" fmla="*/ 768464 w 3423905"/>
                      <a:gd name="connsiteY7" fmla="*/ 767767 h 1883754"/>
                      <a:gd name="connsiteX8" fmla="*/ 582240 w 3423905"/>
                      <a:gd name="connsiteY8" fmla="*/ 334549 h 1883754"/>
                      <a:gd name="connsiteX9" fmla="*/ 487512 w 3423905"/>
                      <a:gd name="connsiteY9" fmla="*/ 8130 h 1883754"/>
                      <a:gd name="connsiteX10" fmla="*/ 686557 w 3423905"/>
                      <a:gd name="connsiteY10" fmla="*/ 87983 h 1883754"/>
                      <a:gd name="connsiteX11" fmla="*/ 988722 w 3423905"/>
                      <a:gd name="connsiteY11" fmla="*/ 488698 h 1883754"/>
                      <a:gd name="connsiteX12" fmla="*/ 961577 w 3423905"/>
                      <a:gd name="connsiteY12" fmla="*/ 287134 h 1883754"/>
                      <a:gd name="connsiteX13" fmla="*/ 897203 w 3423905"/>
                      <a:gd name="connsiteY13" fmla="*/ 73139 h 1883754"/>
                      <a:gd name="connsiteX14" fmla="*/ 999513 w 3423905"/>
                      <a:gd name="connsiteY14" fmla="*/ 69014 h 1883754"/>
                      <a:gd name="connsiteX15" fmla="*/ 1151244 w 3423905"/>
                      <a:gd name="connsiteY15" fmla="*/ 230235 h 1883754"/>
                      <a:gd name="connsiteX16" fmla="*/ 1327435 w 3423905"/>
                      <a:gd name="connsiteY16" fmla="*/ 402258 h 1883754"/>
                      <a:gd name="connsiteX17" fmla="*/ 1998498 w 3423905"/>
                      <a:gd name="connsiteY17" fmla="*/ 312981 h 1883754"/>
                      <a:gd name="connsiteX18" fmla="*/ 2267161 w 3423905"/>
                      <a:gd name="connsiteY18" fmla="*/ 493590 h 1883754"/>
                      <a:gd name="connsiteX19" fmla="*/ 2418010 w 3423905"/>
                      <a:gd name="connsiteY19" fmla="*/ 737370 h 1883754"/>
                      <a:gd name="connsiteX20" fmla="*/ 2790869 w 3423905"/>
                      <a:gd name="connsiteY20" fmla="*/ 623282 h 1883754"/>
                      <a:gd name="connsiteX21" fmla="*/ 3008882 w 3423905"/>
                      <a:gd name="connsiteY21" fmla="*/ 489244 h 1883754"/>
                      <a:gd name="connsiteX22" fmla="*/ 3422140 w 3423905"/>
                      <a:gd name="connsiteY22" fmla="*/ 102722 h 1883754"/>
                      <a:gd name="connsiteX23" fmla="*/ 3151830 w 3423905"/>
                      <a:gd name="connsiteY23" fmla="*/ 1039262 h 1883754"/>
                      <a:gd name="connsiteX24" fmla="*/ 3001394 w 3423905"/>
                      <a:gd name="connsiteY24" fmla="*/ 1391511 h 1883754"/>
                      <a:gd name="connsiteX25" fmla="*/ 2930211 w 3423905"/>
                      <a:gd name="connsiteY25" fmla="*/ 1494892 h 1883754"/>
                      <a:gd name="connsiteX26" fmla="*/ 2814916 w 3423905"/>
                      <a:gd name="connsiteY26" fmla="*/ 1622518 h 1883754"/>
                      <a:gd name="connsiteX27" fmla="*/ 2749109 w 3423905"/>
                      <a:gd name="connsiteY27" fmla="*/ 1677109 h 1883754"/>
                      <a:gd name="connsiteX0" fmla="*/ 2627337 w 3423905"/>
                      <a:gd name="connsiteY0" fmla="*/ 1702239 h 1883754"/>
                      <a:gd name="connsiteX1" fmla="*/ 2147206 w 3423905"/>
                      <a:gd name="connsiteY1" fmla="*/ 1598594 h 1883754"/>
                      <a:gd name="connsiteX2" fmla="*/ 1721790 w 3423905"/>
                      <a:gd name="connsiteY2" fmla="*/ 1807469 h 1883754"/>
                      <a:gd name="connsiteX3" fmla="*/ 921757 w 3423905"/>
                      <a:gd name="connsiteY3" fmla="*/ 1852791 h 1883754"/>
                      <a:gd name="connsiteX4" fmla="*/ 638830 w 3423905"/>
                      <a:gd name="connsiteY4" fmla="*/ 1883754 h 1883754"/>
                      <a:gd name="connsiteX5" fmla="*/ 163 w 3423905"/>
                      <a:gd name="connsiteY5" fmla="*/ 1746190 h 1883754"/>
                      <a:gd name="connsiteX6" fmla="*/ 576921 w 3423905"/>
                      <a:gd name="connsiteY6" fmla="*/ 1373762 h 1883754"/>
                      <a:gd name="connsiteX7" fmla="*/ 768464 w 3423905"/>
                      <a:gd name="connsiteY7" fmla="*/ 767767 h 1883754"/>
                      <a:gd name="connsiteX8" fmla="*/ 582240 w 3423905"/>
                      <a:gd name="connsiteY8" fmla="*/ 334549 h 1883754"/>
                      <a:gd name="connsiteX9" fmla="*/ 487512 w 3423905"/>
                      <a:gd name="connsiteY9" fmla="*/ 8130 h 1883754"/>
                      <a:gd name="connsiteX10" fmla="*/ 686557 w 3423905"/>
                      <a:gd name="connsiteY10" fmla="*/ 87983 h 1883754"/>
                      <a:gd name="connsiteX11" fmla="*/ 988722 w 3423905"/>
                      <a:gd name="connsiteY11" fmla="*/ 488698 h 1883754"/>
                      <a:gd name="connsiteX12" fmla="*/ 961577 w 3423905"/>
                      <a:gd name="connsiteY12" fmla="*/ 287134 h 1883754"/>
                      <a:gd name="connsiteX13" fmla="*/ 897203 w 3423905"/>
                      <a:gd name="connsiteY13" fmla="*/ 73139 h 1883754"/>
                      <a:gd name="connsiteX14" fmla="*/ 999513 w 3423905"/>
                      <a:gd name="connsiteY14" fmla="*/ 69014 h 1883754"/>
                      <a:gd name="connsiteX15" fmla="*/ 1151244 w 3423905"/>
                      <a:gd name="connsiteY15" fmla="*/ 230235 h 1883754"/>
                      <a:gd name="connsiteX16" fmla="*/ 1327435 w 3423905"/>
                      <a:gd name="connsiteY16" fmla="*/ 402258 h 1883754"/>
                      <a:gd name="connsiteX17" fmla="*/ 1998498 w 3423905"/>
                      <a:gd name="connsiteY17" fmla="*/ 312981 h 1883754"/>
                      <a:gd name="connsiteX18" fmla="*/ 2267161 w 3423905"/>
                      <a:gd name="connsiteY18" fmla="*/ 493590 h 1883754"/>
                      <a:gd name="connsiteX19" fmla="*/ 2418010 w 3423905"/>
                      <a:gd name="connsiteY19" fmla="*/ 737370 h 1883754"/>
                      <a:gd name="connsiteX20" fmla="*/ 2790869 w 3423905"/>
                      <a:gd name="connsiteY20" fmla="*/ 623282 h 1883754"/>
                      <a:gd name="connsiteX21" fmla="*/ 3008882 w 3423905"/>
                      <a:gd name="connsiteY21" fmla="*/ 489244 h 1883754"/>
                      <a:gd name="connsiteX22" fmla="*/ 3422140 w 3423905"/>
                      <a:gd name="connsiteY22" fmla="*/ 102722 h 1883754"/>
                      <a:gd name="connsiteX23" fmla="*/ 3151830 w 3423905"/>
                      <a:gd name="connsiteY23" fmla="*/ 1039262 h 1883754"/>
                      <a:gd name="connsiteX24" fmla="*/ 3001394 w 3423905"/>
                      <a:gd name="connsiteY24" fmla="*/ 1391511 h 1883754"/>
                      <a:gd name="connsiteX25" fmla="*/ 2930211 w 3423905"/>
                      <a:gd name="connsiteY25" fmla="*/ 1494892 h 1883754"/>
                      <a:gd name="connsiteX26" fmla="*/ 2814916 w 3423905"/>
                      <a:gd name="connsiteY26" fmla="*/ 1622518 h 1883754"/>
                      <a:gd name="connsiteX27" fmla="*/ 2749109 w 3423905"/>
                      <a:gd name="connsiteY27" fmla="*/ 1677109 h 1883754"/>
                      <a:gd name="connsiteX0" fmla="*/ 2627337 w 3423905"/>
                      <a:gd name="connsiteY0" fmla="*/ 1702239 h 1883754"/>
                      <a:gd name="connsiteX1" fmla="*/ 2147206 w 3423905"/>
                      <a:gd name="connsiteY1" fmla="*/ 1598594 h 1883754"/>
                      <a:gd name="connsiteX2" fmla="*/ 1721790 w 3423905"/>
                      <a:gd name="connsiteY2" fmla="*/ 1807469 h 1883754"/>
                      <a:gd name="connsiteX3" fmla="*/ 921757 w 3423905"/>
                      <a:gd name="connsiteY3" fmla="*/ 1852791 h 1883754"/>
                      <a:gd name="connsiteX4" fmla="*/ 638830 w 3423905"/>
                      <a:gd name="connsiteY4" fmla="*/ 1883754 h 1883754"/>
                      <a:gd name="connsiteX5" fmla="*/ 163 w 3423905"/>
                      <a:gd name="connsiteY5" fmla="*/ 1746190 h 1883754"/>
                      <a:gd name="connsiteX6" fmla="*/ 576921 w 3423905"/>
                      <a:gd name="connsiteY6" fmla="*/ 1373762 h 1883754"/>
                      <a:gd name="connsiteX7" fmla="*/ 768464 w 3423905"/>
                      <a:gd name="connsiteY7" fmla="*/ 767767 h 1883754"/>
                      <a:gd name="connsiteX8" fmla="*/ 582240 w 3423905"/>
                      <a:gd name="connsiteY8" fmla="*/ 334549 h 1883754"/>
                      <a:gd name="connsiteX9" fmla="*/ 487512 w 3423905"/>
                      <a:gd name="connsiteY9" fmla="*/ 8130 h 1883754"/>
                      <a:gd name="connsiteX10" fmla="*/ 686557 w 3423905"/>
                      <a:gd name="connsiteY10" fmla="*/ 87983 h 1883754"/>
                      <a:gd name="connsiteX11" fmla="*/ 988722 w 3423905"/>
                      <a:gd name="connsiteY11" fmla="*/ 488698 h 1883754"/>
                      <a:gd name="connsiteX12" fmla="*/ 961577 w 3423905"/>
                      <a:gd name="connsiteY12" fmla="*/ 287134 h 1883754"/>
                      <a:gd name="connsiteX13" fmla="*/ 897203 w 3423905"/>
                      <a:gd name="connsiteY13" fmla="*/ 73139 h 1883754"/>
                      <a:gd name="connsiteX14" fmla="*/ 999513 w 3423905"/>
                      <a:gd name="connsiteY14" fmla="*/ 69014 h 1883754"/>
                      <a:gd name="connsiteX15" fmla="*/ 1151244 w 3423905"/>
                      <a:gd name="connsiteY15" fmla="*/ 230235 h 1883754"/>
                      <a:gd name="connsiteX16" fmla="*/ 1327435 w 3423905"/>
                      <a:gd name="connsiteY16" fmla="*/ 402258 h 1883754"/>
                      <a:gd name="connsiteX17" fmla="*/ 1998498 w 3423905"/>
                      <a:gd name="connsiteY17" fmla="*/ 312981 h 1883754"/>
                      <a:gd name="connsiteX18" fmla="*/ 2267161 w 3423905"/>
                      <a:gd name="connsiteY18" fmla="*/ 493590 h 1883754"/>
                      <a:gd name="connsiteX19" fmla="*/ 2418010 w 3423905"/>
                      <a:gd name="connsiteY19" fmla="*/ 737370 h 1883754"/>
                      <a:gd name="connsiteX20" fmla="*/ 2790869 w 3423905"/>
                      <a:gd name="connsiteY20" fmla="*/ 623282 h 1883754"/>
                      <a:gd name="connsiteX21" fmla="*/ 3008882 w 3423905"/>
                      <a:gd name="connsiteY21" fmla="*/ 489244 h 1883754"/>
                      <a:gd name="connsiteX22" fmla="*/ 3422140 w 3423905"/>
                      <a:gd name="connsiteY22" fmla="*/ 102722 h 1883754"/>
                      <a:gd name="connsiteX23" fmla="*/ 3151830 w 3423905"/>
                      <a:gd name="connsiteY23" fmla="*/ 1039262 h 1883754"/>
                      <a:gd name="connsiteX24" fmla="*/ 3001394 w 3423905"/>
                      <a:gd name="connsiteY24" fmla="*/ 1391511 h 1883754"/>
                      <a:gd name="connsiteX25" fmla="*/ 2930211 w 3423905"/>
                      <a:gd name="connsiteY25" fmla="*/ 1494892 h 1883754"/>
                      <a:gd name="connsiteX26" fmla="*/ 2814916 w 3423905"/>
                      <a:gd name="connsiteY26" fmla="*/ 1622518 h 1883754"/>
                      <a:gd name="connsiteX27" fmla="*/ 2193320 w 3423905"/>
                      <a:gd name="connsiteY27" fmla="*/ 1587136 h 1883754"/>
                      <a:gd name="connsiteX0" fmla="*/ 2147206 w 3423905"/>
                      <a:gd name="connsiteY0" fmla="*/ 1598594 h 1883754"/>
                      <a:gd name="connsiteX1" fmla="*/ 1721790 w 3423905"/>
                      <a:gd name="connsiteY1" fmla="*/ 1807469 h 1883754"/>
                      <a:gd name="connsiteX2" fmla="*/ 921757 w 3423905"/>
                      <a:gd name="connsiteY2" fmla="*/ 1852791 h 1883754"/>
                      <a:gd name="connsiteX3" fmla="*/ 638830 w 3423905"/>
                      <a:gd name="connsiteY3" fmla="*/ 1883754 h 1883754"/>
                      <a:gd name="connsiteX4" fmla="*/ 163 w 3423905"/>
                      <a:gd name="connsiteY4" fmla="*/ 1746190 h 1883754"/>
                      <a:gd name="connsiteX5" fmla="*/ 576921 w 3423905"/>
                      <a:gd name="connsiteY5" fmla="*/ 1373762 h 1883754"/>
                      <a:gd name="connsiteX6" fmla="*/ 768464 w 3423905"/>
                      <a:gd name="connsiteY6" fmla="*/ 767767 h 1883754"/>
                      <a:gd name="connsiteX7" fmla="*/ 582240 w 3423905"/>
                      <a:gd name="connsiteY7" fmla="*/ 334549 h 1883754"/>
                      <a:gd name="connsiteX8" fmla="*/ 487512 w 3423905"/>
                      <a:gd name="connsiteY8" fmla="*/ 8130 h 1883754"/>
                      <a:gd name="connsiteX9" fmla="*/ 686557 w 3423905"/>
                      <a:gd name="connsiteY9" fmla="*/ 87983 h 1883754"/>
                      <a:gd name="connsiteX10" fmla="*/ 988722 w 3423905"/>
                      <a:gd name="connsiteY10" fmla="*/ 488698 h 1883754"/>
                      <a:gd name="connsiteX11" fmla="*/ 961577 w 3423905"/>
                      <a:gd name="connsiteY11" fmla="*/ 287134 h 1883754"/>
                      <a:gd name="connsiteX12" fmla="*/ 897203 w 3423905"/>
                      <a:gd name="connsiteY12" fmla="*/ 73139 h 1883754"/>
                      <a:gd name="connsiteX13" fmla="*/ 999513 w 3423905"/>
                      <a:gd name="connsiteY13" fmla="*/ 69014 h 1883754"/>
                      <a:gd name="connsiteX14" fmla="*/ 1151244 w 3423905"/>
                      <a:gd name="connsiteY14" fmla="*/ 230235 h 1883754"/>
                      <a:gd name="connsiteX15" fmla="*/ 1327435 w 3423905"/>
                      <a:gd name="connsiteY15" fmla="*/ 402258 h 1883754"/>
                      <a:gd name="connsiteX16" fmla="*/ 1998498 w 3423905"/>
                      <a:gd name="connsiteY16" fmla="*/ 312981 h 1883754"/>
                      <a:gd name="connsiteX17" fmla="*/ 2267161 w 3423905"/>
                      <a:gd name="connsiteY17" fmla="*/ 493590 h 1883754"/>
                      <a:gd name="connsiteX18" fmla="*/ 2418010 w 3423905"/>
                      <a:gd name="connsiteY18" fmla="*/ 737370 h 1883754"/>
                      <a:gd name="connsiteX19" fmla="*/ 2790869 w 3423905"/>
                      <a:gd name="connsiteY19" fmla="*/ 623282 h 1883754"/>
                      <a:gd name="connsiteX20" fmla="*/ 3008882 w 3423905"/>
                      <a:gd name="connsiteY20" fmla="*/ 489244 h 1883754"/>
                      <a:gd name="connsiteX21" fmla="*/ 3422140 w 3423905"/>
                      <a:gd name="connsiteY21" fmla="*/ 102722 h 1883754"/>
                      <a:gd name="connsiteX22" fmla="*/ 3151830 w 3423905"/>
                      <a:gd name="connsiteY22" fmla="*/ 1039262 h 1883754"/>
                      <a:gd name="connsiteX23" fmla="*/ 3001394 w 3423905"/>
                      <a:gd name="connsiteY23" fmla="*/ 1391511 h 1883754"/>
                      <a:gd name="connsiteX24" fmla="*/ 2930211 w 3423905"/>
                      <a:gd name="connsiteY24" fmla="*/ 1494892 h 1883754"/>
                      <a:gd name="connsiteX25" fmla="*/ 2814916 w 3423905"/>
                      <a:gd name="connsiteY25" fmla="*/ 1622518 h 1883754"/>
                      <a:gd name="connsiteX26" fmla="*/ 2193320 w 3423905"/>
                      <a:gd name="connsiteY26" fmla="*/ 1587136 h 1883754"/>
                      <a:gd name="connsiteX0" fmla="*/ 2147206 w 3423905"/>
                      <a:gd name="connsiteY0" fmla="*/ 1598594 h 1883754"/>
                      <a:gd name="connsiteX1" fmla="*/ 1721790 w 3423905"/>
                      <a:gd name="connsiteY1" fmla="*/ 1807469 h 1883754"/>
                      <a:gd name="connsiteX2" fmla="*/ 921757 w 3423905"/>
                      <a:gd name="connsiteY2" fmla="*/ 1852791 h 1883754"/>
                      <a:gd name="connsiteX3" fmla="*/ 638830 w 3423905"/>
                      <a:gd name="connsiteY3" fmla="*/ 1883754 h 1883754"/>
                      <a:gd name="connsiteX4" fmla="*/ 163 w 3423905"/>
                      <a:gd name="connsiteY4" fmla="*/ 1746190 h 1883754"/>
                      <a:gd name="connsiteX5" fmla="*/ 576921 w 3423905"/>
                      <a:gd name="connsiteY5" fmla="*/ 1373762 h 1883754"/>
                      <a:gd name="connsiteX6" fmla="*/ 768464 w 3423905"/>
                      <a:gd name="connsiteY6" fmla="*/ 767767 h 1883754"/>
                      <a:gd name="connsiteX7" fmla="*/ 582240 w 3423905"/>
                      <a:gd name="connsiteY7" fmla="*/ 334549 h 1883754"/>
                      <a:gd name="connsiteX8" fmla="*/ 487512 w 3423905"/>
                      <a:gd name="connsiteY8" fmla="*/ 8130 h 1883754"/>
                      <a:gd name="connsiteX9" fmla="*/ 686557 w 3423905"/>
                      <a:gd name="connsiteY9" fmla="*/ 87983 h 1883754"/>
                      <a:gd name="connsiteX10" fmla="*/ 988722 w 3423905"/>
                      <a:gd name="connsiteY10" fmla="*/ 488698 h 1883754"/>
                      <a:gd name="connsiteX11" fmla="*/ 961577 w 3423905"/>
                      <a:gd name="connsiteY11" fmla="*/ 287134 h 1883754"/>
                      <a:gd name="connsiteX12" fmla="*/ 897203 w 3423905"/>
                      <a:gd name="connsiteY12" fmla="*/ 73139 h 1883754"/>
                      <a:gd name="connsiteX13" fmla="*/ 999513 w 3423905"/>
                      <a:gd name="connsiteY13" fmla="*/ 69014 h 1883754"/>
                      <a:gd name="connsiteX14" fmla="*/ 1151244 w 3423905"/>
                      <a:gd name="connsiteY14" fmla="*/ 230235 h 1883754"/>
                      <a:gd name="connsiteX15" fmla="*/ 1327435 w 3423905"/>
                      <a:gd name="connsiteY15" fmla="*/ 402258 h 1883754"/>
                      <a:gd name="connsiteX16" fmla="*/ 1998498 w 3423905"/>
                      <a:gd name="connsiteY16" fmla="*/ 312981 h 1883754"/>
                      <a:gd name="connsiteX17" fmla="*/ 2267161 w 3423905"/>
                      <a:gd name="connsiteY17" fmla="*/ 493590 h 1883754"/>
                      <a:gd name="connsiteX18" fmla="*/ 2418010 w 3423905"/>
                      <a:gd name="connsiteY18" fmla="*/ 737370 h 1883754"/>
                      <a:gd name="connsiteX19" fmla="*/ 2790869 w 3423905"/>
                      <a:gd name="connsiteY19" fmla="*/ 623282 h 1883754"/>
                      <a:gd name="connsiteX20" fmla="*/ 3008882 w 3423905"/>
                      <a:gd name="connsiteY20" fmla="*/ 489244 h 1883754"/>
                      <a:gd name="connsiteX21" fmla="*/ 3422140 w 3423905"/>
                      <a:gd name="connsiteY21" fmla="*/ 102722 h 1883754"/>
                      <a:gd name="connsiteX22" fmla="*/ 3151830 w 3423905"/>
                      <a:gd name="connsiteY22" fmla="*/ 1039262 h 1883754"/>
                      <a:gd name="connsiteX23" fmla="*/ 3001394 w 3423905"/>
                      <a:gd name="connsiteY23" fmla="*/ 1391511 h 1883754"/>
                      <a:gd name="connsiteX24" fmla="*/ 2930211 w 3423905"/>
                      <a:gd name="connsiteY24" fmla="*/ 1494892 h 1883754"/>
                      <a:gd name="connsiteX25" fmla="*/ 2762662 w 3423905"/>
                      <a:gd name="connsiteY25" fmla="*/ 1532546 h 1883754"/>
                      <a:gd name="connsiteX26" fmla="*/ 2193320 w 3423905"/>
                      <a:gd name="connsiteY26" fmla="*/ 1587136 h 1883754"/>
                      <a:gd name="connsiteX0" fmla="*/ 2147206 w 3424078"/>
                      <a:gd name="connsiteY0" fmla="*/ 1598594 h 1883754"/>
                      <a:gd name="connsiteX1" fmla="*/ 1721790 w 3424078"/>
                      <a:gd name="connsiteY1" fmla="*/ 1807469 h 1883754"/>
                      <a:gd name="connsiteX2" fmla="*/ 921757 w 3424078"/>
                      <a:gd name="connsiteY2" fmla="*/ 1852791 h 1883754"/>
                      <a:gd name="connsiteX3" fmla="*/ 638830 w 3424078"/>
                      <a:gd name="connsiteY3" fmla="*/ 1883754 h 1883754"/>
                      <a:gd name="connsiteX4" fmla="*/ 163 w 3424078"/>
                      <a:gd name="connsiteY4" fmla="*/ 1746190 h 1883754"/>
                      <a:gd name="connsiteX5" fmla="*/ 576921 w 3424078"/>
                      <a:gd name="connsiteY5" fmla="*/ 1373762 h 1883754"/>
                      <a:gd name="connsiteX6" fmla="*/ 768464 w 3424078"/>
                      <a:gd name="connsiteY6" fmla="*/ 767767 h 1883754"/>
                      <a:gd name="connsiteX7" fmla="*/ 582240 w 3424078"/>
                      <a:gd name="connsiteY7" fmla="*/ 334549 h 1883754"/>
                      <a:gd name="connsiteX8" fmla="*/ 487512 w 3424078"/>
                      <a:gd name="connsiteY8" fmla="*/ 8130 h 1883754"/>
                      <a:gd name="connsiteX9" fmla="*/ 686557 w 3424078"/>
                      <a:gd name="connsiteY9" fmla="*/ 87983 h 1883754"/>
                      <a:gd name="connsiteX10" fmla="*/ 988722 w 3424078"/>
                      <a:gd name="connsiteY10" fmla="*/ 488698 h 1883754"/>
                      <a:gd name="connsiteX11" fmla="*/ 961577 w 3424078"/>
                      <a:gd name="connsiteY11" fmla="*/ 287134 h 1883754"/>
                      <a:gd name="connsiteX12" fmla="*/ 897203 w 3424078"/>
                      <a:gd name="connsiteY12" fmla="*/ 73139 h 1883754"/>
                      <a:gd name="connsiteX13" fmla="*/ 999513 w 3424078"/>
                      <a:gd name="connsiteY13" fmla="*/ 69014 h 1883754"/>
                      <a:gd name="connsiteX14" fmla="*/ 1151244 w 3424078"/>
                      <a:gd name="connsiteY14" fmla="*/ 230235 h 1883754"/>
                      <a:gd name="connsiteX15" fmla="*/ 1327435 w 3424078"/>
                      <a:gd name="connsiteY15" fmla="*/ 402258 h 1883754"/>
                      <a:gd name="connsiteX16" fmla="*/ 1998498 w 3424078"/>
                      <a:gd name="connsiteY16" fmla="*/ 312981 h 1883754"/>
                      <a:gd name="connsiteX17" fmla="*/ 2267161 w 3424078"/>
                      <a:gd name="connsiteY17" fmla="*/ 493590 h 1883754"/>
                      <a:gd name="connsiteX18" fmla="*/ 2418010 w 3424078"/>
                      <a:gd name="connsiteY18" fmla="*/ 737370 h 1883754"/>
                      <a:gd name="connsiteX19" fmla="*/ 2790869 w 3424078"/>
                      <a:gd name="connsiteY19" fmla="*/ 623282 h 1883754"/>
                      <a:gd name="connsiteX20" fmla="*/ 3008882 w 3424078"/>
                      <a:gd name="connsiteY20" fmla="*/ 489244 h 1883754"/>
                      <a:gd name="connsiteX21" fmla="*/ 3422140 w 3424078"/>
                      <a:gd name="connsiteY21" fmla="*/ 102722 h 1883754"/>
                      <a:gd name="connsiteX22" fmla="*/ 3151830 w 3424078"/>
                      <a:gd name="connsiteY22" fmla="*/ 1039262 h 1883754"/>
                      <a:gd name="connsiteX23" fmla="*/ 2868385 w 3424078"/>
                      <a:gd name="connsiteY23" fmla="*/ 1367519 h 1883754"/>
                      <a:gd name="connsiteX24" fmla="*/ 2930211 w 3424078"/>
                      <a:gd name="connsiteY24" fmla="*/ 1494892 h 1883754"/>
                      <a:gd name="connsiteX25" fmla="*/ 2762662 w 3424078"/>
                      <a:gd name="connsiteY25" fmla="*/ 1532546 h 1883754"/>
                      <a:gd name="connsiteX26" fmla="*/ 2193320 w 3424078"/>
                      <a:gd name="connsiteY26" fmla="*/ 1587136 h 1883754"/>
                      <a:gd name="connsiteX0" fmla="*/ 2147206 w 3424078"/>
                      <a:gd name="connsiteY0" fmla="*/ 1598594 h 1883754"/>
                      <a:gd name="connsiteX1" fmla="*/ 1721790 w 3424078"/>
                      <a:gd name="connsiteY1" fmla="*/ 1807469 h 1883754"/>
                      <a:gd name="connsiteX2" fmla="*/ 921757 w 3424078"/>
                      <a:gd name="connsiteY2" fmla="*/ 1852791 h 1883754"/>
                      <a:gd name="connsiteX3" fmla="*/ 638830 w 3424078"/>
                      <a:gd name="connsiteY3" fmla="*/ 1883754 h 1883754"/>
                      <a:gd name="connsiteX4" fmla="*/ 163 w 3424078"/>
                      <a:gd name="connsiteY4" fmla="*/ 1746190 h 1883754"/>
                      <a:gd name="connsiteX5" fmla="*/ 576921 w 3424078"/>
                      <a:gd name="connsiteY5" fmla="*/ 1373762 h 1883754"/>
                      <a:gd name="connsiteX6" fmla="*/ 768464 w 3424078"/>
                      <a:gd name="connsiteY6" fmla="*/ 767767 h 1883754"/>
                      <a:gd name="connsiteX7" fmla="*/ 582240 w 3424078"/>
                      <a:gd name="connsiteY7" fmla="*/ 334549 h 1883754"/>
                      <a:gd name="connsiteX8" fmla="*/ 487512 w 3424078"/>
                      <a:gd name="connsiteY8" fmla="*/ 8130 h 1883754"/>
                      <a:gd name="connsiteX9" fmla="*/ 686557 w 3424078"/>
                      <a:gd name="connsiteY9" fmla="*/ 87983 h 1883754"/>
                      <a:gd name="connsiteX10" fmla="*/ 988722 w 3424078"/>
                      <a:gd name="connsiteY10" fmla="*/ 488698 h 1883754"/>
                      <a:gd name="connsiteX11" fmla="*/ 961577 w 3424078"/>
                      <a:gd name="connsiteY11" fmla="*/ 287134 h 1883754"/>
                      <a:gd name="connsiteX12" fmla="*/ 897203 w 3424078"/>
                      <a:gd name="connsiteY12" fmla="*/ 73139 h 1883754"/>
                      <a:gd name="connsiteX13" fmla="*/ 999513 w 3424078"/>
                      <a:gd name="connsiteY13" fmla="*/ 69014 h 1883754"/>
                      <a:gd name="connsiteX14" fmla="*/ 1151244 w 3424078"/>
                      <a:gd name="connsiteY14" fmla="*/ 230235 h 1883754"/>
                      <a:gd name="connsiteX15" fmla="*/ 1327435 w 3424078"/>
                      <a:gd name="connsiteY15" fmla="*/ 402258 h 1883754"/>
                      <a:gd name="connsiteX16" fmla="*/ 1998498 w 3424078"/>
                      <a:gd name="connsiteY16" fmla="*/ 312981 h 1883754"/>
                      <a:gd name="connsiteX17" fmla="*/ 2267161 w 3424078"/>
                      <a:gd name="connsiteY17" fmla="*/ 493590 h 1883754"/>
                      <a:gd name="connsiteX18" fmla="*/ 2418010 w 3424078"/>
                      <a:gd name="connsiteY18" fmla="*/ 737370 h 1883754"/>
                      <a:gd name="connsiteX19" fmla="*/ 2790869 w 3424078"/>
                      <a:gd name="connsiteY19" fmla="*/ 623282 h 1883754"/>
                      <a:gd name="connsiteX20" fmla="*/ 3008882 w 3424078"/>
                      <a:gd name="connsiteY20" fmla="*/ 489244 h 1883754"/>
                      <a:gd name="connsiteX21" fmla="*/ 3422140 w 3424078"/>
                      <a:gd name="connsiteY21" fmla="*/ 102722 h 1883754"/>
                      <a:gd name="connsiteX22" fmla="*/ 3151830 w 3424078"/>
                      <a:gd name="connsiteY22" fmla="*/ 1039262 h 1883754"/>
                      <a:gd name="connsiteX23" fmla="*/ 2868385 w 3424078"/>
                      <a:gd name="connsiteY23" fmla="*/ 1367519 h 1883754"/>
                      <a:gd name="connsiteX24" fmla="*/ 2744948 w 3424078"/>
                      <a:gd name="connsiteY24" fmla="*/ 1488894 h 1883754"/>
                      <a:gd name="connsiteX25" fmla="*/ 2762662 w 3424078"/>
                      <a:gd name="connsiteY25" fmla="*/ 1532546 h 1883754"/>
                      <a:gd name="connsiteX26" fmla="*/ 2193320 w 3424078"/>
                      <a:gd name="connsiteY26" fmla="*/ 1587136 h 1883754"/>
                      <a:gd name="connsiteX0" fmla="*/ 2147206 w 3424078"/>
                      <a:gd name="connsiteY0" fmla="*/ 1598594 h 1883754"/>
                      <a:gd name="connsiteX1" fmla="*/ 1721790 w 3424078"/>
                      <a:gd name="connsiteY1" fmla="*/ 1807469 h 1883754"/>
                      <a:gd name="connsiteX2" fmla="*/ 921757 w 3424078"/>
                      <a:gd name="connsiteY2" fmla="*/ 1852791 h 1883754"/>
                      <a:gd name="connsiteX3" fmla="*/ 638830 w 3424078"/>
                      <a:gd name="connsiteY3" fmla="*/ 1883754 h 1883754"/>
                      <a:gd name="connsiteX4" fmla="*/ 163 w 3424078"/>
                      <a:gd name="connsiteY4" fmla="*/ 1746190 h 1883754"/>
                      <a:gd name="connsiteX5" fmla="*/ 576921 w 3424078"/>
                      <a:gd name="connsiteY5" fmla="*/ 1373762 h 1883754"/>
                      <a:gd name="connsiteX6" fmla="*/ 768464 w 3424078"/>
                      <a:gd name="connsiteY6" fmla="*/ 767767 h 1883754"/>
                      <a:gd name="connsiteX7" fmla="*/ 582240 w 3424078"/>
                      <a:gd name="connsiteY7" fmla="*/ 334549 h 1883754"/>
                      <a:gd name="connsiteX8" fmla="*/ 487512 w 3424078"/>
                      <a:gd name="connsiteY8" fmla="*/ 8130 h 1883754"/>
                      <a:gd name="connsiteX9" fmla="*/ 686557 w 3424078"/>
                      <a:gd name="connsiteY9" fmla="*/ 87983 h 1883754"/>
                      <a:gd name="connsiteX10" fmla="*/ 988722 w 3424078"/>
                      <a:gd name="connsiteY10" fmla="*/ 488698 h 1883754"/>
                      <a:gd name="connsiteX11" fmla="*/ 961577 w 3424078"/>
                      <a:gd name="connsiteY11" fmla="*/ 287134 h 1883754"/>
                      <a:gd name="connsiteX12" fmla="*/ 897203 w 3424078"/>
                      <a:gd name="connsiteY12" fmla="*/ 73139 h 1883754"/>
                      <a:gd name="connsiteX13" fmla="*/ 999513 w 3424078"/>
                      <a:gd name="connsiteY13" fmla="*/ 69014 h 1883754"/>
                      <a:gd name="connsiteX14" fmla="*/ 1151244 w 3424078"/>
                      <a:gd name="connsiteY14" fmla="*/ 230235 h 1883754"/>
                      <a:gd name="connsiteX15" fmla="*/ 1327435 w 3424078"/>
                      <a:gd name="connsiteY15" fmla="*/ 402258 h 1883754"/>
                      <a:gd name="connsiteX16" fmla="*/ 1998498 w 3424078"/>
                      <a:gd name="connsiteY16" fmla="*/ 312981 h 1883754"/>
                      <a:gd name="connsiteX17" fmla="*/ 2267161 w 3424078"/>
                      <a:gd name="connsiteY17" fmla="*/ 493590 h 1883754"/>
                      <a:gd name="connsiteX18" fmla="*/ 2418010 w 3424078"/>
                      <a:gd name="connsiteY18" fmla="*/ 737370 h 1883754"/>
                      <a:gd name="connsiteX19" fmla="*/ 2790869 w 3424078"/>
                      <a:gd name="connsiteY19" fmla="*/ 623282 h 1883754"/>
                      <a:gd name="connsiteX20" fmla="*/ 3008882 w 3424078"/>
                      <a:gd name="connsiteY20" fmla="*/ 489244 h 1883754"/>
                      <a:gd name="connsiteX21" fmla="*/ 3422140 w 3424078"/>
                      <a:gd name="connsiteY21" fmla="*/ 102722 h 1883754"/>
                      <a:gd name="connsiteX22" fmla="*/ 3151830 w 3424078"/>
                      <a:gd name="connsiteY22" fmla="*/ 1039262 h 1883754"/>
                      <a:gd name="connsiteX23" fmla="*/ 2868385 w 3424078"/>
                      <a:gd name="connsiteY23" fmla="*/ 1367519 h 1883754"/>
                      <a:gd name="connsiteX24" fmla="*/ 2744948 w 3424078"/>
                      <a:gd name="connsiteY24" fmla="*/ 1488894 h 1883754"/>
                      <a:gd name="connsiteX25" fmla="*/ 2193320 w 3424078"/>
                      <a:gd name="connsiteY25" fmla="*/ 1587136 h 1883754"/>
                      <a:gd name="connsiteX0" fmla="*/ 2147206 w 3424078"/>
                      <a:gd name="connsiteY0" fmla="*/ 1598594 h 1883754"/>
                      <a:gd name="connsiteX1" fmla="*/ 1721790 w 3424078"/>
                      <a:gd name="connsiteY1" fmla="*/ 1807469 h 1883754"/>
                      <a:gd name="connsiteX2" fmla="*/ 921757 w 3424078"/>
                      <a:gd name="connsiteY2" fmla="*/ 1852791 h 1883754"/>
                      <a:gd name="connsiteX3" fmla="*/ 638830 w 3424078"/>
                      <a:gd name="connsiteY3" fmla="*/ 1883754 h 1883754"/>
                      <a:gd name="connsiteX4" fmla="*/ 163 w 3424078"/>
                      <a:gd name="connsiteY4" fmla="*/ 1746190 h 1883754"/>
                      <a:gd name="connsiteX5" fmla="*/ 576921 w 3424078"/>
                      <a:gd name="connsiteY5" fmla="*/ 1373762 h 1883754"/>
                      <a:gd name="connsiteX6" fmla="*/ 768464 w 3424078"/>
                      <a:gd name="connsiteY6" fmla="*/ 767767 h 1883754"/>
                      <a:gd name="connsiteX7" fmla="*/ 582240 w 3424078"/>
                      <a:gd name="connsiteY7" fmla="*/ 334549 h 1883754"/>
                      <a:gd name="connsiteX8" fmla="*/ 487512 w 3424078"/>
                      <a:gd name="connsiteY8" fmla="*/ 8130 h 1883754"/>
                      <a:gd name="connsiteX9" fmla="*/ 686557 w 3424078"/>
                      <a:gd name="connsiteY9" fmla="*/ 87983 h 1883754"/>
                      <a:gd name="connsiteX10" fmla="*/ 988722 w 3424078"/>
                      <a:gd name="connsiteY10" fmla="*/ 488698 h 1883754"/>
                      <a:gd name="connsiteX11" fmla="*/ 961577 w 3424078"/>
                      <a:gd name="connsiteY11" fmla="*/ 287134 h 1883754"/>
                      <a:gd name="connsiteX12" fmla="*/ 897203 w 3424078"/>
                      <a:gd name="connsiteY12" fmla="*/ 73139 h 1883754"/>
                      <a:gd name="connsiteX13" fmla="*/ 999513 w 3424078"/>
                      <a:gd name="connsiteY13" fmla="*/ 69014 h 1883754"/>
                      <a:gd name="connsiteX14" fmla="*/ 1151244 w 3424078"/>
                      <a:gd name="connsiteY14" fmla="*/ 230235 h 1883754"/>
                      <a:gd name="connsiteX15" fmla="*/ 1327435 w 3424078"/>
                      <a:gd name="connsiteY15" fmla="*/ 402258 h 1883754"/>
                      <a:gd name="connsiteX16" fmla="*/ 1998498 w 3424078"/>
                      <a:gd name="connsiteY16" fmla="*/ 312981 h 1883754"/>
                      <a:gd name="connsiteX17" fmla="*/ 2267161 w 3424078"/>
                      <a:gd name="connsiteY17" fmla="*/ 493590 h 1883754"/>
                      <a:gd name="connsiteX18" fmla="*/ 2418010 w 3424078"/>
                      <a:gd name="connsiteY18" fmla="*/ 737370 h 1883754"/>
                      <a:gd name="connsiteX19" fmla="*/ 2790869 w 3424078"/>
                      <a:gd name="connsiteY19" fmla="*/ 623282 h 1883754"/>
                      <a:gd name="connsiteX20" fmla="*/ 3008882 w 3424078"/>
                      <a:gd name="connsiteY20" fmla="*/ 489244 h 1883754"/>
                      <a:gd name="connsiteX21" fmla="*/ 3422140 w 3424078"/>
                      <a:gd name="connsiteY21" fmla="*/ 102722 h 1883754"/>
                      <a:gd name="connsiteX22" fmla="*/ 3151830 w 3424078"/>
                      <a:gd name="connsiteY22" fmla="*/ 1039262 h 1883754"/>
                      <a:gd name="connsiteX23" fmla="*/ 2868385 w 3424078"/>
                      <a:gd name="connsiteY23" fmla="*/ 1367519 h 1883754"/>
                      <a:gd name="connsiteX24" fmla="*/ 2640440 w 3424078"/>
                      <a:gd name="connsiteY24" fmla="*/ 1488894 h 1883754"/>
                      <a:gd name="connsiteX25" fmla="*/ 2193320 w 3424078"/>
                      <a:gd name="connsiteY25" fmla="*/ 1587136 h 1883754"/>
                      <a:gd name="connsiteX0" fmla="*/ 2147206 w 3424078"/>
                      <a:gd name="connsiteY0" fmla="*/ 1598594 h 1883754"/>
                      <a:gd name="connsiteX1" fmla="*/ 1631533 w 3424078"/>
                      <a:gd name="connsiteY1" fmla="*/ 1687504 h 1883754"/>
                      <a:gd name="connsiteX2" fmla="*/ 921757 w 3424078"/>
                      <a:gd name="connsiteY2" fmla="*/ 1852791 h 1883754"/>
                      <a:gd name="connsiteX3" fmla="*/ 638830 w 3424078"/>
                      <a:gd name="connsiteY3" fmla="*/ 1883754 h 1883754"/>
                      <a:gd name="connsiteX4" fmla="*/ 163 w 3424078"/>
                      <a:gd name="connsiteY4" fmla="*/ 1746190 h 1883754"/>
                      <a:gd name="connsiteX5" fmla="*/ 576921 w 3424078"/>
                      <a:gd name="connsiteY5" fmla="*/ 1373762 h 1883754"/>
                      <a:gd name="connsiteX6" fmla="*/ 768464 w 3424078"/>
                      <a:gd name="connsiteY6" fmla="*/ 767767 h 1883754"/>
                      <a:gd name="connsiteX7" fmla="*/ 582240 w 3424078"/>
                      <a:gd name="connsiteY7" fmla="*/ 334549 h 1883754"/>
                      <a:gd name="connsiteX8" fmla="*/ 487512 w 3424078"/>
                      <a:gd name="connsiteY8" fmla="*/ 8130 h 1883754"/>
                      <a:gd name="connsiteX9" fmla="*/ 686557 w 3424078"/>
                      <a:gd name="connsiteY9" fmla="*/ 87983 h 1883754"/>
                      <a:gd name="connsiteX10" fmla="*/ 988722 w 3424078"/>
                      <a:gd name="connsiteY10" fmla="*/ 488698 h 1883754"/>
                      <a:gd name="connsiteX11" fmla="*/ 961577 w 3424078"/>
                      <a:gd name="connsiteY11" fmla="*/ 287134 h 1883754"/>
                      <a:gd name="connsiteX12" fmla="*/ 897203 w 3424078"/>
                      <a:gd name="connsiteY12" fmla="*/ 73139 h 1883754"/>
                      <a:gd name="connsiteX13" fmla="*/ 999513 w 3424078"/>
                      <a:gd name="connsiteY13" fmla="*/ 69014 h 1883754"/>
                      <a:gd name="connsiteX14" fmla="*/ 1151244 w 3424078"/>
                      <a:gd name="connsiteY14" fmla="*/ 230235 h 1883754"/>
                      <a:gd name="connsiteX15" fmla="*/ 1327435 w 3424078"/>
                      <a:gd name="connsiteY15" fmla="*/ 402258 h 1883754"/>
                      <a:gd name="connsiteX16" fmla="*/ 1998498 w 3424078"/>
                      <a:gd name="connsiteY16" fmla="*/ 312981 h 1883754"/>
                      <a:gd name="connsiteX17" fmla="*/ 2267161 w 3424078"/>
                      <a:gd name="connsiteY17" fmla="*/ 493590 h 1883754"/>
                      <a:gd name="connsiteX18" fmla="*/ 2418010 w 3424078"/>
                      <a:gd name="connsiteY18" fmla="*/ 737370 h 1883754"/>
                      <a:gd name="connsiteX19" fmla="*/ 2790869 w 3424078"/>
                      <a:gd name="connsiteY19" fmla="*/ 623282 h 1883754"/>
                      <a:gd name="connsiteX20" fmla="*/ 3008882 w 3424078"/>
                      <a:gd name="connsiteY20" fmla="*/ 489244 h 1883754"/>
                      <a:gd name="connsiteX21" fmla="*/ 3422140 w 3424078"/>
                      <a:gd name="connsiteY21" fmla="*/ 102722 h 1883754"/>
                      <a:gd name="connsiteX22" fmla="*/ 3151830 w 3424078"/>
                      <a:gd name="connsiteY22" fmla="*/ 1039262 h 1883754"/>
                      <a:gd name="connsiteX23" fmla="*/ 2868385 w 3424078"/>
                      <a:gd name="connsiteY23" fmla="*/ 1367519 h 1883754"/>
                      <a:gd name="connsiteX24" fmla="*/ 2640440 w 3424078"/>
                      <a:gd name="connsiteY24" fmla="*/ 1488894 h 1883754"/>
                      <a:gd name="connsiteX25" fmla="*/ 2193320 w 3424078"/>
                      <a:gd name="connsiteY25" fmla="*/ 1587136 h 1883754"/>
                      <a:gd name="connsiteX0" fmla="*/ 2147206 w 3424078"/>
                      <a:gd name="connsiteY0" fmla="*/ 1598594 h 1883851"/>
                      <a:gd name="connsiteX1" fmla="*/ 1617283 w 3424078"/>
                      <a:gd name="connsiteY1" fmla="*/ 1651515 h 1883851"/>
                      <a:gd name="connsiteX2" fmla="*/ 921757 w 3424078"/>
                      <a:gd name="connsiteY2" fmla="*/ 1852791 h 1883851"/>
                      <a:gd name="connsiteX3" fmla="*/ 638830 w 3424078"/>
                      <a:gd name="connsiteY3" fmla="*/ 1883754 h 1883851"/>
                      <a:gd name="connsiteX4" fmla="*/ 163 w 3424078"/>
                      <a:gd name="connsiteY4" fmla="*/ 1746190 h 1883851"/>
                      <a:gd name="connsiteX5" fmla="*/ 576921 w 3424078"/>
                      <a:gd name="connsiteY5" fmla="*/ 1373762 h 1883851"/>
                      <a:gd name="connsiteX6" fmla="*/ 768464 w 3424078"/>
                      <a:gd name="connsiteY6" fmla="*/ 767767 h 1883851"/>
                      <a:gd name="connsiteX7" fmla="*/ 582240 w 3424078"/>
                      <a:gd name="connsiteY7" fmla="*/ 334549 h 1883851"/>
                      <a:gd name="connsiteX8" fmla="*/ 487512 w 3424078"/>
                      <a:gd name="connsiteY8" fmla="*/ 8130 h 1883851"/>
                      <a:gd name="connsiteX9" fmla="*/ 686557 w 3424078"/>
                      <a:gd name="connsiteY9" fmla="*/ 87983 h 1883851"/>
                      <a:gd name="connsiteX10" fmla="*/ 988722 w 3424078"/>
                      <a:gd name="connsiteY10" fmla="*/ 488698 h 1883851"/>
                      <a:gd name="connsiteX11" fmla="*/ 961577 w 3424078"/>
                      <a:gd name="connsiteY11" fmla="*/ 287134 h 1883851"/>
                      <a:gd name="connsiteX12" fmla="*/ 897203 w 3424078"/>
                      <a:gd name="connsiteY12" fmla="*/ 73139 h 1883851"/>
                      <a:gd name="connsiteX13" fmla="*/ 999513 w 3424078"/>
                      <a:gd name="connsiteY13" fmla="*/ 69014 h 1883851"/>
                      <a:gd name="connsiteX14" fmla="*/ 1151244 w 3424078"/>
                      <a:gd name="connsiteY14" fmla="*/ 230235 h 1883851"/>
                      <a:gd name="connsiteX15" fmla="*/ 1327435 w 3424078"/>
                      <a:gd name="connsiteY15" fmla="*/ 402258 h 1883851"/>
                      <a:gd name="connsiteX16" fmla="*/ 1998498 w 3424078"/>
                      <a:gd name="connsiteY16" fmla="*/ 312981 h 1883851"/>
                      <a:gd name="connsiteX17" fmla="*/ 2267161 w 3424078"/>
                      <a:gd name="connsiteY17" fmla="*/ 493590 h 1883851"/>
                      <a:gd name="connsiteX18" fmla="*/ 2418010 w 3424078"/>
                      <a:gd name="connsiteY18" fmla="*/ 737370 h 1883851"/>
                      <a:gd name="connsiteX19" fmla="*/ 2790869 w 3424078"/>
                      <a:gd name="connsiteY19" fmla="*/ 623282 h 1883851"/>
                      <a:gd name="connsiteX20" fmla="*/ 3008882 w 3424078"/>
                      <a:gd name="connsiteY20" fmla="*/ 489244 h 1883851"/>
                      <a:gd name="connsiteX21" fmla="*/ 3422140 w 3424078"/>
                      <a:gd name="connsiteY21" fmla="*/ 102722 h 1883851"/>
                      <a:gd name="connsiteX22" fmla="*/ 3151830 w 3424078"/>
                      <a:gd name="connsiteY22" fmla="*/ 1039262 h 1883851"/>
                      <a:gd name="connsiteX23" fmla="*/ 2868385 w 3424078"/>
                      <a:gd name="connsiteY23" fmla="*/ 1367519 h 1883851"/>
                      <a:gd name="connsiteX24" fmla="*/ 2640440 w 3424078"/>
                      <a:gd name="connsiteY24" fmla="*/ 1488894 h 1883851"/>
                      <a:gd name="connsiteX25" fmla="*/ 2193320 w 3424078"/>
                      <a:gd name="connsiteY25" fmla="*/ 1587136 h 1883851"/>
                      <a:gd name="connsiteX0" fmla="*/ 2147206 w 3424078"/>
                      <a:gd name="connsiteY0" fmla="*/ 1598594 h 1883754"/>
                      <a:gd name="connsiteX1" fmla="*/ 1617283 w 3424078"/>
                      <a:gd name="connsiteY1" fmla="*/ 1651515 h 1883754"/>
                      <a:gd name="connsiteX2" fmla="*/ 1197139 w 3424078"/>
                      <a:gd name="connsiteY2" fmla="*/ 1772542 h 1883754"/>
                      <a:gd name="connsiteX3" fmla="*/ 921757 w 3424078"/>
                      <a:gd name="connsiteY3" fmla="*/ 1852791 h 1883754"/>
                      <a:gd name="connsiteX4" fmla="*/ 638830 w 3424078"/>
                      <a:gd name="connsiteY4" fmla="*/ 1883754 h 1883754"/>
                      <a:gd name="connsiteX5" fmla="*/ 163 w 3424078"/>
                      <a:gd name="connsiteY5" fmla="*/ 1746190 h 1883754"/>
                      <a:gd name="connsiteX6" fmla="*/ 576921 w 3424078"/>
                      <a:gd name="connsiteY6" fmla="*/ 1373762 h 1883754"/>
                      <a:gd name="connsiteX7" fmla="*/ 768464 w 3424078"/>
                      <a:gd name="connsiteY7" fmla="*/ 767767 h 1883754"/>
                      <a:gd name="connsiteX8" fmla="*/ 582240 w 3424078"/>
                      <a:gd name="connsiteY8" fmla="*/ 334549 h 1883754"/>
                      <a:gd name="connsiteX9" fmla="*/ 487512 w 3424078"/>
                      <a:gd name="connsiteY9" fmla="*/ 8130 h 1883754"/>
                      <a:gd name="connsiteX10" fmla="*/ 686557 w 3424078"/>
                      <a:gd name="connsiteY10" fmla="*/ 87983 h 1883754"/>
                      <a:gd name="connsiteX11" fmla="*/ 988722 w 3424078"/>
                      <a:gd name="connsiteY11" fmla="*/ 488698 h 1883754"/>
                      <a:gd name="connsiteX12" fmla="*/ 961577 w 3424078"/>
                      <a:gd name="connsiteY12" fmla="*/ 287134 h 1883754"/>
                      <a:gd name="connsiteX13" fmla="*/ 897203 w 3424078"/>
                      <a:gd name="connsiteY13" fmla="*/ 73139 h 1883754"/>
                      <a:gd name="connsiteX14" fmla="*/ 999513 w 3424078"/>
                      <a:gd name="connsiteY14" fmla="*/ 69014 h 1883754"/>
                      <a:gd name="connsiteX15" fmla="*/ 1151244 w 3424078"/>
                      <a:gd name="connsiteY15" fmla="*/ 230235 h 1883754"/>
                      <a:gd name="connsiteX16" fmla="*/ 1327435 w 3424078"/>
                      <a:gd name="connsiteY16" fmla="*/ 402258 h 1883754"/>
                      <a:gd name="connsiteX17" fmla="*/ 1998498 w 3424078"/>
                      <a:gd name="connsiteY17" fmla="*/ 312981 h 1883754"/>
                      <a:gd name="connsiteX18" fmla="*/ 2267161 w 3424078"/>
                      <a:gd name="connsiteY18" fmla="*/ 493590 h 1883754"/>
                      <a:gd name="connsiteX19" fmla="*/ 2418010 w 3424078"/>
                      <a:gd name="connsiteY19" fmla="*/ 737370 h 1883754"/>
                      <a:gd name="connsiteX20" fmla="*/ 2790869 w 3424078"/>
                      <a:gd name="connsiteY20" fmla="*/ 623282 h 1883754"/>
                      <a:gd name="connsiteX21" fmla="*/ 3008882 w 3424078"/>
                      <a:gd name="connsiteY21" fmla="*/ 489244 h 1883754"/>
                      <a:gd name="connsiteX22" fmla="*/ 3422140 w 3424078"/>
                      <a:gd name="connsiteY22" fmla="*/ 102722 h 1883754"/>
                      <a:gd name="connsiteX23" fmla="*/ 3151830 w 3424078"/>
                      <a:gd name="connsiteY23" fmla="*/ 1039262 h 1883754"/>
                      <a:gd name="connsiteX24" fmla="*/ 2868385 w 3424078"/>
                      <a:gd name="connsiteY24" fmla="*/ 1367519 h 1883754"/>
                      <a:gd name="connsiteX25" fmla="*/ 2640440 w 3424078"/>
                      <a:gd name="connsiteY25" fmla="*/ 1488894 h 1883754"/>
                      <a:gd name="connsiteX26" fmla="*/ 2193320 w 3424078"/>
                      <a:gd name="connsiteY26" fmla="*/ 1587136 h 1883754"/>
                      <a:gd name="connsiteX0" fmla="*/ 2147206 w 3424078"/>
                      <a:gd name="connsiteY0" fmla="*/ 1598594 h 1883754"/>
                      <a:gd name="connsiteX1" fmla="*/ 1617283 w 3424078"/>
                      <a:gd name="connsiteY1" fmla="*/ 1651515 h 1883754"/>
                      <a:gd name="connsiteX2" fmla="*/ 1168638 w 3424078"/>
                      <a:gd name="connsiteY2" fmla="*/ 1664574 h 1883754"/>
                      <a:gd name="connsiteX3" fmla="*/ 1197139 w 3424078"/>
                      <a:gd name="connsiteY3" fmla="*/ 1772542 h 1883754"/>
                      <a:gd name="connsiteX4" fmla="*/ 921757 w 3424078"/>
                      <a:gd name="connsiteY4" fmla="*/ 1852791 h 1883754"/>
                      <a:gd name="connsiteX5" fmla="*/ 638830 w 3424078"/>
                      <a:gd name="connsiteY5" fmla="*/ 1883754 h 1883754"/>
                      <a:gd name="connsiteX6" fmla="*/ 163 w 3424078"/>
                      <a:gd name="connsiteY6" fmla="*/ 1746190 h 1883754"/>
                      <a:gd name="connsiteX7" fmla="*/ 576921 w 3424078"/>
                      <a:gd name="connsiteY7" fmla="*/ 1373762 h 1883754"/>
                      <a:gd name="connsiteX8" fmla="*/ 768464 w 3424078"/>
                      <a:gd name="connsiteY8" fmla="*/ 767767 h 1883754"/>
                      <a:gd name="connsiteX9" fmla="*/ 582240 w 3424078"/>
                      <a:gd name="connsiteY9" fmla="*/ 334549 h 1883754"/>
                      <a:gd name="connsiteX10" fmla="*/ 487512 w 3424078"/>
                      <a:gd name="connsiteY10" fmla="*/ 8130 h 1883754"/>
                      <a:gd name="connsiteX11" fmla="*/ 686557 w 3424078"/>
                      <a:gd name="connsiteY11" fmla="*/ 87983 h 1883754"/>
                      <a:gd name="connsiteX12" fmla="*/ 988722 w 3424078"/>
                      <a:gd name="connsiteY12" fmla="*/ 488698 h 1883754"/>
                      <a:gd name="connsiteX13" fmla="*/ 961577 w 3424078"/>
                      <a:gd name="connsiteY13" fmla="*/ 287134 h 1883754"/>
                      <a:gd name="connsiteX14" fmla="*/ 897203 w 3424078"/>
                      <a:gd name="connsiteY14" fmla="*/ 73139 h 1883754"/>
                      <a:gd name="connsiteX15" fmla="*/ 999513 w 3424078"/>
                      <a:gd name="connsiteY15" fmla="*/ 69014 h 1883754"/>
                      <a:gd name="connsiteX16" fmla="*/ 1151244 w 3424078"/>
                      <a:gd name="connsiteY16" fmla="*/ 230235 h 1883754"/>
                      <a:gd name="connsiteX17" fmla="*/ 1327435 w 3424078"/>
                      <a:gd name="connsiteY17" fmla="*/ 402258 h 1883754"/>
                      <a:gd name="connsiteX18" fmla="*/ 1998498 w 3424078"/>
                      <a:gd name="connsiteY18" fmla="*/ 312981 h 1883754"/>
                      <a:gd name="connsiteX19" fmla="*/ 2267161 w 3424078"/>
                      <a:gd name="connsiteY19" fmla="*/ 493590 h 1883754"/>
                      <a:gd name="connsiteX20" fmla="*/ 2418010 w 3424078"/>
                      <a:gd name="connsiteY20" fmla="*/ 737370 h 1883754"/>
                      <a:gd name="connsiteX21" fmla="*/ 2790869 w 3424078"/>
                      <a:gd name="connsiteY21" fmla="*/ 623282 h 1883754"/>
                      <a:gd name="connsiteX22" fmla="*/ 3008882 w 3424078"/>
                      <a:gd name="connsiteY22" fmla="*/ 489244 h 1883754"/>
                      <a:gd name="connsiteX23" fmla="*/ 3422140 w 3424078"/>
                      <a:gd name="connsiteY23" fmla="*/ 102722 h 1883754"/>
                      <a:gd name="connsiteX24" fmla="*/ 3151830 w 3424078"/>
                      <a:gd name="connsiteY24" fmla="*/ 1039262 h 1883754"/>
                      <a:gd name="connsiteX25" fmla="*/ 2868385 w 3424078"/>
                      <a:gd name="connsiteY25" fmla="*/ 1367519 h 1883754"/>
                      <a:gd name="connsiteX26" fmla="*/ 2640440 w 3424078"/>
                      <a:gd name="connsiteY26" fmla="*/ 1488894 h 1883754"/>
                      <a:gd name="connsiteX27" fmla="*/ 2193320 w 3424078"/>
                      <a:gd name="connsiteY27" fmla="*/ 1587136 h 1883754"/>
                      <a:gd name="connsiteX0" fmla="*/ 2147206 w 3424078"/>
                      <a:gd name="connsiteY0" fmla="*/ 1598594 h 1883754"/>
                      <a:gd name="connsiteX1" fmla="*/ 1617283 w 3424078"/>
                      <a:gd name="connsiteY1" fmla="*/ 1651515 h 1883754"/>
                      <a:gd name="connsiteX2" fmla="*/ 1168638 w 3424078"/>
                      <a:gd name="connsiteY2" fmla="*/ 1664574 h 1883754"/>
                      <a:gd name="connsiteX3" fmla="*/ 1026127 w 3424078"/>
                      <a:gd name="connsiteY3" fmla="*/ 1784539 h 1883754"/>
                      <a:gd name="connsiteX4" fmla="*/ 921757 w 3424078"/>
                      <a:gd name="connsiteY4" fmla="*/ 1852791 h 1883754"/>
                      <a:gd name="connsiteX5" fmla="*/ 638830 w 3424078"/>
                      <a:gd name="connsiteY5" fmla="*/ 1883754 h 1883754"/>
                      <a:gd name="connsiteX6" fmla="*/ 163 w 3424078"/>
                      <a:gd name="connsiteY6" fmla="*/ 1746190 h 1883754"/>
                      <a:gd name="connsiteX7" fmla="*/ 576921 w 3424078"/>
                      <a:gd name="connsiteY7" fmla="*/ 1373762 h 1883754"/>
                      <a:gd name="connsiteX8" fmla="*/ 768464 w 3424078"/>
                      <a:gd name="connsiteY8" fmla="*/ 767767 h 1883754"/>
                      <a:gd name="connsiteX9" fmla="*/ 582240 w 3424078"/>
                      <a:gd name="connsiteY9" fmla="*/ 334549 h 1883754"/>
                      <a:gd name="connsiteX10" fmla="*/ 487512 w 3424078"/>
                      <a:gd name="connsiteY10" fmla="*/ 8130 h 1883754"/>
                      <a:gd name="connsiteX11" fmla="*/ 686557 w 3424078"/>
                      <a:gd name="connsiteY11" fmla="*/ 87983 h 1883754"/>
                      <a:gd name="connsiteX12" fmla="*/ 988722 w 3424078"/>
                      <a:gd name="connsiteY12" fmla="*/ 488698 h 1883754"/>
                      <a:gd name="connsiteX13" fmla="*/ 961577 w 3424078"/>
                      <a:gd name="connsiteY13" fmla="*/ 287134 h 1883754"/>
                      <a:gd name="connsiteX14" fmla="*/ 897203 w 3424078"/>
                      <a:gd name="connsiteY14" fmla="*/ 73139 h 1883754"/>
                      <a:gd name="connsiteX15" fmla="*/ 999513 w 3424078"/>
                      <a:gd name="connsiteY15" fmla="*/ 69014 h 1883754"/>
                      <a:gd name="connsiteX16" fmla="*/ 1151244 w 3424078"/>
                      <a:gd name="connsiteY16" fmla="*/ 230235 h 1883754"/>
                      <a:gd name="connsiteX17" fmla="*/ 1327435 w 3424078"/>
                      <a:gd name="connsiteY17" fmla="*/ 402258 h 1883754"/>
                      <a:gd name="connsiteX18" fmla="*/ 1998498 w 3424078"/>
                      <a:gd name="connsiteY18" fmla="*/ 312981 h 1883754"/>
                      <a:gd name="connsiteX19" fmla="*/ 2267161 w 3424078"/>
                      <a:gd name="connsiteY19" fmla="*/ 493590 h 1883754"/>
                      <a:gd name="connsiteX20" fmla="*/ 2418010 w 3424078"/>
                      <a:gd name="connsiteY20" fmla="*/ 737370 h 1883754"/>
                      <a:gd name="connsiteX21" fmla="*/ 2790869 w 3424078"/>
                      <a:gd name="connsiteY21" fmla="*/ 623282 h 1883754"/>
                      <a:gd name="connsiteX22" fmla="*/ 3008882 w 3424078"/>
                      <a:gd name="connsiteY22" fmla="*/ 489244 h 1883754"/>
                      <a:gd name="connsiteX23" fmla="*/ 3422140 w 3424078"/>
                      <a:gd name="connsiteY23" fmla="*/ 102722 h 1883754"/>
                      <a:gd name="connsiteX24" fmla="*/ 3151830 w 3424078"/>
                      <a:gd name="connsiteY24" fmla="*/ 1039262 h 1883754"/>
                      <a:gd name="connsiteX25" fmla="*/ 2868385 w 3424078"/>
                      <a:gd name="connsiteY25" fmla="*/ 1367519 h 1883754"/>
                      <a:gd name="connsiteX26" fmla="*/ 2640440 w 3424078"/>
                      <a:gd name="connsiteY26" fmla="*/ 1488894 h 1883754"/>
                      <a:gd name="connsiteX27" fmla="*/ 2193320 w 3424078"/>
                      <a:gd name="connsiteY27" fmla="*/ 1587136 h 1883754"/>
                      <a:gd name="connsiteX0" fmla="*/ 2147261 w 3424133"/>
                      <a:gd name="connsiteY0" fmla="*/ 1598594 h 2051704"/>
                      <a:gd name="connsiteX1" fmla="*/ 1617338 w 3424133"/>
                      <a:gd name="connsiteY1" fmla="*/ 1651515 h 2051704"/>
                      <a:gd name="connsiteX2" fmla="*/ 1168693 w 3424133"/>
                      <a:gd name="connsiteY2" fmla="*/ 1664574 h 2051704"/>
                      <a:gd name="connsiteX3" fmla="*/ 1026182 w 3424133"/>
                      <a:gd name="connsiteY3" fmla="*/ 1784539 h 2051704"/>
                      <a:gd name="connsiteX4" fmla="*/ 921812 w 3424133"/>
                      <a:gd name="connsiteY4" fmla="*/ 1852791 h 2051704"/>
                      <a:gd name="connsiteX5" fmla="*/ 510627 w 3424133"/>
                      <a:gd name="connsiteY5" fmla="*/ 2051704 h 2051704"/>
                      <a:gd name="connsiteX6" fmla="*/ 218 w 3424133"/>
                      <a:gd name="connsiteY6" fmla="*/ 1746190 h 2051704"/>
                      <a:gd name="connsiteX7" fmla="*/ 576976 w 3424133"/>
                      <a:gd name="connsiteY7" fmla="*/ 1373762 h 2051704"/>
                      <a:gd name="connsiteX8" fmla="*/ 768519 w 3424133"/>
                      <a:gd name="connsiteY8" fmla="*/ 767767 h 2051704"/>
                      <a:gd name="connsiteX9" fmla="*/ 582295 w 3424133"/>
                      <a:gd name="connsiteY9" fmla="*/ 334549 h 2051704"/>
                      <a:gd name="connsiteX10" fmla="*/ 487567 w 3424133"/>
                      <a:gd name="connsiteY10" fmla="*/ 8130 h 2051704"/>
                      <a:gd name="connsiteX11" fmla="*/ 686612 w 3424133"/>
                      <a:gd name="connsiteY11" fmla="*/ 87983 h 2051704"/>
                      <a:gd name="connsiteX12" fmla="*/ 988777 w 3424133"/>
                      <a:gd name="connsiteY12" fmla="*/ 488698 h 2051704"/>
                      <a:gd name="connsiteX13" fmla="*/ 961632 w 3424133"/>
                      <a:gd name="connsiteY13" fmla="*/ 287134 h 2051704"/>
                      <a:gd name="connsiteX14" fmla="*/ 897258 w 3424133"/>
                      <a:gd name="connsiteY14" fmla="*/ 73139 h 2051704"/>
                      <a:gd name="connsiteX15" fmla="*/ 999568 w 3424133"/>
                      <a:gd name="connsiteY15" fmla="*/ 69014 h 2051704"/>
                      <a:gd name="connsiteX16" fmla="*/ 1151299 w 3424133"/>
                      <a:gd name="connsiteY16" fmla="*/ 230235 h 2051704"/>
                      <a:gd name="connsiteX17" fmla="*/ 1327490 w 3424133"/>
                      <a:gd name="connsiteY17" fmla="*/ 402258 h 2051704"/>
                      <a:gd name="connsiteX18" fmla="*/ 1998553 w 3424133"/>
                      <a:gd name="connsiteY18" fmla="*/ 312981 h 2051704"/>
                      <a:gd name="connsiteX19" fmla="*/ 2267216 w 3424133"/>
                      <a:gd name="connsiteY19" fmla="*/ 493590 h 2051704"/>
                      <a:gd name="connsiteX20" fmla="*/ 2418065 w 3424133"/>
                      <a:gd name="connsiteY20" fmla="*/ 737370 h 2051704"/>
                      <a:gd name="connsiteX21" fmla="*/ 2790924 w 3424133"/>
                      <a:gd name="connsiteY21" fmla="*/ 623282 h 2051704"/>
                      <a:gd name="connsiteX22" fmla="*/ 3008937 w 3424133"/>
                      <a:gd name="connsiteY22" fmla="*/ 489244 h 2051704"/>
                      <a:gd name="connsiteX23" fmla="*/ 3422195 w 3424133"/>
                      <a:gd name="connsiteY23" fmla="*/ 102722 h 2051704"/>
                      <a:gd name="connsiteX24" fmla="*/ 3151885 w 3424133"/>
                      <a:gd name="connsiteY24" fmla="*/ 1039262 h 2051704"/>
                      <a:gd name="connsiteX25" fmla="*/ 2868440 w 3424133"/>
                      <a:gd name="connsiteY25" fmla="*/ 1367519 h 2051704"/>
                      <a:gd name="connsiteX26" fmla="*/ 2640495 w 3424133"/>
                      <a:gd name="connsiteY26" fmla="*/ 1488894 h 2051704"/>
                      <a:gd name="connsiteX27" fmla="*/ 2193375 w 3424133"/>
                      <a:gd name="connsiteY27" fmla="*/ 1587136 h 2051704"/>
                      <a:gd name="connsiteX0" fmla="*/ 2148445 w 3425317"/>
                      <a:gd name="connsiteY0" fmla="*/ 1598594 h 2051704"/>
                      <a:gd name="connsiteX1" fmla="*/ 1618522 w 3425317"/>
                      <a:gd name="connsiteY1" fmla="*/ 1651515 h 2051704"/>
                      <a:gd name="connsiteX2" fmla="*/ 1169877 w 3425317"/>
                      <a:gd name="connsiteY2" fmla="*/ 1664574 h 2051704"/>
                      <a:gd name="connsiteX3" fmla="*/ 1027366 w 3425317"/>
                      <a:gd name="connsiteY3" fmla="*/ 1784539 h 2051704"/>
                      <a:gd name="connsiteX4" fmla="*/ 922996 w 3425317"/>
                      <a:gd name="connsiteY4" fmla="*/ 1852791 h 2051704"/>
                      <a:gd name="connsiteX5" fmla="*/ 511811 w 3425317"/>
                      <a:gd name="connsiteY5" fmla="*/ 2051704 h 2051704"/>
                      <a:gd name="connsiteX6" fmla="*/ 1402 w 3425317"/>
                      <a:gd name="connsiteY6" fmla="*/ 1746190 h 2051704"/>
                      <a:gd name="connsiteX7" fmla="*/ 367070 w 3425317"/>
                      <a:gd name="connsiteY7" fmla="*/ 1496625 h 2051704"/>
                      <a:gd name="connsiteX8" fmla="*/ 578160 w 3425317"/>
                      <a:gd name="connsiteY8" fmla="*/ 1373762 h 2051704"/>
                      <a:gd name="connsiteX9" fmla="*/ 769703 w 3425317"/>
                      <a:gd name="connsiteY9" fmla="*/ 767767 h 2051704"/>
                      <a:gd name="connsiteX10" fmla="*/ 583479 w 3425317"/>
                      <a:gd name="connsiteY10" fmla="*/ 334549 h 2051704"/>
                      <a:gd name="connsiteX11" fmla="*/ 488751 w 3425317"/>
                      <a:gd name="connsiteY11" fmla="*/ 8130 h 2051704"/>
                      <a:gd name="connsiteX12" fmla="*/ 687796 w 3425317"/>
                      <a:gd name="connsiteY12" fmla="*/ 87983 h 2051704"/>
                      <a:gd name="connsiteX13" fmla="*/ 989961 w 3425317"/>
                      <a:gd name="connsiteY13" fmla="*/ 488698 h 2051704"/>
                      <a:gd name="connsiteX14" fmla="*/ 962816 w 3425317"/>
                      <a:gd name="connsiteY14" fmla="*/ 287134 h 2051704"/>
                      <a:gd name="connsiteX15" fmla="*/ 898442 w 3425317"/>
                      <a:gd name="connsiteY15" fmla="*/ 73139 h 2051704"/>
                      <a:gd name="connsiteX16" fmla="*/ 1000752 w 3425317"/>
                      <a:gd name="connsiteY16" fmla="*/ 69014 h 2051704"/>
                      <a:gd name="connsiteX17" fmla="*/ 1152483 w 3425317"/>
                      <a:gd name="connsiteY17" fmla="*/ 230235 h 2051704"/>
                      <a:gd name="connsiteX18" fmla="*/ 1328674 w 3425317"/>
                      <a:gd name="connsiteY18" fmla="*/ 402258 h 2051704"/>
                      <a:gd name="connsiteX19" fmla="*/ 1999737 w 3425317"/>
                      <a:gd name="connsiteY19" fmla="*/ 312981 h 2051704"/>
                      <a:gd name="connsiteX20" fmla="*/ 2268400 w 3425317"/>
                      <a:gd name="connsiteY20" fmla="*/ 493590 h 2051704"/>
                      <a:gd name="connsiteX21" fmla="*/ 2419249 w 3425317"/>
                      <a:gd name="connsiteY21" fmla="*/ 737370 h 2051704"/>
                      <a:gd name="connsiteX22" fmla="*/ 2792108 w 3425317"/>
                      <a:gd name="connsiteY22" fmla="*/ 623282 h 2051704"/>
                      <a:gd name="connsiteX23" fmla="*/ 3010121 w 3425317"/>
                      <a:gd name="connsiteY23" fmla="*/ 489244 h 2051704"/>
                      <a:gd name="connsiteX24" fmla="*/ 3423379 w 3425317"/>
                      <a:gd name="connsiteY24" fmla="*/ 102722 h 2051704"/>
                      <a:gd name="connsiteX25" fmla="*/ 3153069 w 3425317"/>
                      <a:gd name="connsiteY25" fmla="*/ 1039262 h 2051704"/>
                      <a:gd name="connsiteX26" fmla="*/ 2869624 w 3425317"/>
                      <a:gd name="connsiteY26" fmla="*/ 1367519 h 2051704"/>
                      <a:gd name="connsiteX27" fmla="*/ 2641679 w 3425317"/>
                      <a:gd name="connsiteY27" fmla="*/ 1488894 h 2051704"/>
                      <a:gd name="connsiteX28" fmla="*/ 2194559 w 3425317"/>
                      <a:gd name="connsiteY28" fmla="*/ 1587136 h 2051704"/>
                      <a:gd name="connsiteX0" fmla="*/ 2168598 w 3445470"/>
                      <a:gd name="connsiteY0" fmla="*/ 1598594 h 2051704"/>
                      <a:gd name="connsiteX1" fmla="*/ 1638675 w 3445470"/>
                      <a:gd name="connsiteY1" fmla="*/ 1651515 h 2051704"/>
                      <a:gd name="connsiteX2" fmla="*/ 1190030 w 3445470"/>
                      <a:gd name="connsiteY2" fmla="*/ 1664574 h 2051704"/>
                      <a:gd name="connsiteX3" fmla="*/ 1047519 w 3445470"/>
                      <a:gd name="connsiteY3" fmla="*/ 1784539 h 2051704"/>
                      <a:gd name="connsiteX4" fmla="*/ 943149 w 3445470"/>
                      <a:gd name="connsiteY4" fmla="*/ 1852791 h 2051704"/>
                      <a:gd name="connsiteX5" fmla="*/ 531964 w 3445470"/>
                      <a:gd name="connsiteY5" fmla="*/ 2051704 h 2051704"/>
                      <a:gd name="connsiteX6" fmla="*/ 21555 w 3445470"/>
                      <a:gd name="connsiteY6" fmla="*/ 1746190 h 2051704"/>
                      <a:gd name="connsiteX7" fmla="*/ 144956 w 3445470"/>
                      <a:gd name="connsiteY7" fmla="*/ 1490627 h 2051704"/>
                      <a:gd name="connsiteX8" fmla="*/ 598313 w 3445470"/>
                      <a:gd name="connsiteY8" fmla="*/ 1373762 h 2051704"/>
                      <a:gd name="connsiteX9" fmla="*/ 789856 w 3445470"/>
                      <a:gd name="connsiteY9" fmla="*/ 767767 h 2051704"/>
                      <a:gd name="connsiteX10" fmla="*/ 603632 w 3445470"/>
                      <a:gd name="connsiteY10" fmla="*/ 334549 h 2051704"/>
                      <a:gd name="connsiteX11" fmla="*/ 508904 w 3445470"/>
                      <a:gd name="connsiteY11" fmla="*/ 8130 h 2051704"/>
                      <a:gd name="connsiteX12" fmla="*/ 707949 w 3445470"/>
                      <a:gd name="connsiteY12" fmla="*/ 87983 h 2051704"/>
                      <a:gd name="connsiteX13" fmla="*/ 1010114 w 3445470"/>
                      <a:gd name="connsiteY13" fmla="*/ 488698 h 2051704"/>
                      <a:gd name="connsiteX14" fmla="*/ 982969 w 3445470"/>
                      <a:gd name="connsiteY14" fmla="*/ 287134 h 2051704"/>
                      <a:gd name="connsiteX15" fmla="*/ 918595 w 3445470"/>
                      <a:gd name="connsiteY15" fmla="*/ 73139 h 2051704"/>
                      <a:gd name="connsiteX16" fmla="*/ 1020905 w 3445470"/>
                      <a:gd name="connsiteY16" fmla="*/ 69014 h 2051704"/>
                      <a:gd name="connsiteX17" fmla="*/ 1172636 w 3445470"/>
                      <a:gd name="connsiteY17" fmla="*/ 230235 h 2051704"/>
                      <a:gd name="connsiteX18" fmla="*/ 1348827 w 3445470"/>
                      <a:gd name="connsiteY18" fmla="*/ 402258 h 2051704"/>
                      <a:gd name="connsiteX19" fmla="*/ 2019890 w 3445470"/>
                      <a:gd name="connsiteY19" fmla="*/ 312981 h 2051704"/>
                      <a:gd name="connsiteX20" fmla="*/ 2288553 w 3445470"/>
                      <a:gd name="connsiteY20" fmla="*/ 493590 h 2051704"/>
                      <a:gd name="connsiteX21" fmla="*/ 2439402 w 3445470"/>
                      <a:gd name="connsiteY21" fmla="*/ 737370 h 2051704"/>
                      <a:gd name="connsiteX22" fmla="*/ 2812261 w 3445470"/>
                      <a:gd name="connsiteY22" fmla="*/ 623282 h 2051704"/>
                      <a:gd name="connsiteX23" fmla="*/ 3030274 w 3445470"/>
                      <a:gd name="connsiteY23" fmla="*/ 489244 h 2051704"/>
                      <a:gd name="connsiteX24" fmla="*/ 3443532 w 3445470"/>
                      <a:gd name="connsiteY24" fmla="*/ 102722 h 2051704"/>
                      <a:gd name="connsiteX25" fmla="*/ 3173222 w 3445470"/>
                      <a:gd name="connsiteY25" fmla="*/ 1039262 h 2051704"/>
                      <a:gd name="connsiteX26" fmla="*/ 2889777 w 3445470"/>
                      <a:gd name="connsiteY26" fmla="*/ 1367519 h 2051704"/>
                      <a:gd name="connsiteX27" fmla="*/ 2661832 w 3445470"/>
                      <a:gd name="connsiteY27" fmla="*/ 1488894 h 2051704"/>
                      <a:gd name="connsiteX28" fmla="*/ 2214712 w 3445470"/>
                      <a:gd name="connsiteY28" fmla="*/ 1587136 h 2051704"/>
                      <a:gd name="connsiteX0" fmla="*/ 2262753 w 3539625"/>
                      <a:gd name="connsiteY0" fmla="*/ 1598594 h 2051704"/>
                      <a:gd name="connsiteX1" fmla="*/ 1732830 w 3539625"/>
                      <a:gd name="connsiteY1" fmla="*/ 1651515 h 2051704"/>
                      <a:gd name="connsiteX2" fmla="*/ 1284185 w 3539625"/>
                      <a:gd name="connsiteY2" fmla="*/ 1664574 h 2051704"/>
                      <a:gd name="connsiteX3" fmla="*/ 1141674 w 3539625"/>
                      <a:gd name="connsiteY3" fmla="*/ 1784539 h 2051704"/>
                      <a:gd name="connsiteX4" fmla="*/ 1037304 w 3539625"/>
                      <a:gd name="connsiteY4" fmla="*/ 1852791 h 2051704"/>
                      <a:gd name="connsiteX5" fmla="*/ 626119 w 3539625"/>
                      <a:gd name="connsiteY5" fmla="*/ 2051704 h 2051704"/>
                      <a:gd name="connsiteX6" fmla="*/ 115710 w 3539625"/>
                      <a:gd name="connsiteY6" fmla="*/ 1746190 h 2051704"/>
                      <a:gd name="connsiteX7" fmla="*/ 239111 w 3539625"/>
                      <a:gd name="connsiteY7" fmla="*/ 1490627 h 2051704"/>
                      <a:gd name="connsiteX8" fmla="*/ 692468 w 3539625"/>
                      <a:gd name="connsiteY8" fmla="*/ 1373762 h 2051704"/>
                      <a:gd name="connsiteX9" fmla="*/ 884011 w 3539625"/>
                      <a:gd name="connsiteY9" fmla="*/ 767767 h 2051704"/>
                      <a:gd name="connsiteX10" fmla="*/ 4238 w 3539625"/>
                      <a:gd name="connsiteY10" fmla="*/ 694441 h 2051704"/>
                      <a:gd name="connsiteX11" fmla="*/ 603059 w 3539625"/>
                      <a:gd name="connsiteY11" fmla="*/ 8130 h 2051704"/>
                      <a:gd name="connsiteX12" fmla="*/ 802104 w 3539625"/>
                      <a:gd name="connsiteY12" fmla="*/ 87983 h 2051704"/>
                      <a:gd name="connsiteX13" fmla="*/ 1104269 w 3539625"/>
                      <a:gd name="connsiteY13" fmla="*/ 488698 h 2051704"/>
                      <a:gd name="connsiteX14" fmla="*/ 1077124 w 3539625"/>
                      <a:gd name="connsiteY14" fmla="*/ 287134 h 2051704"/>
                      <a:gd name="connsiteX15" fmla="*/ 1012750 w 3539625"/>
                      <a:gd name="connsiteY15" fmla="*/ 73139 h 2051704"/>
                      <a:gd name="connsiteX16" fmla="*/ 1115060 w 3539625"/>
                      <a:gd name="connsiteY16" fmla="*/ 69014 h 2051704"/>
                      <a:gd name="connsiteX17" fmla="*/ 1266791 w 3539625"/>
                      <a:gd name="connsiteY17" fmla="*/ 230235 h 2051704"/>
                      <a:gd name="connsiteX18" fmla="*/ 1442982 w 3539625"/>
                      <a:gd name="connsiteY18" fmla="*/ 402258 h 2051704"/>
                      <a:gd name="connsiteX19" fmla="*/ 2114045 w 3539625"/>
                      <a:gd name="connsiteY19" fmla="*/ 312981 h 2051704"/>
                      <a:gd name="connsiteX20" fmla="*/ 2382708 w 3539625"/>
                      <a:gd name="connsiteY20" fmla="*/ 493590 h 2051704"/>
                      <a:gd name="connsiteX21" fmla="*/ 2533557 w 3539625"/>
                      <a:gd name="connsiteY21" fmla="*/ 737370 h 2051704"/>
                      <a:gd name="connsiteX22" fmla="*/ 2906416 w 3539625"/>
                      <a:gd name="connsiteY22" fmla="*/ 623282 h 2051704"/>
                      <a:gd name="connsiteX23" fmla="*/ 3124429 w 3539625"/>
                      <a:gd name="connsiteY23" fmla="*/ 489244 h 2051704"/>
                      <a:gd name="connsiteX24" fmla="*/ 3537687 w 3539625"/>
                      <a:gd name="connsiteY24" fmla="*/ 102722 h 2051704"/>
                      <a:gd name="connsiteX25" fmla="*/ 3267377 w 3539625"/>
                      <a:gd name="connsiteY25" fmla="*/ 1039262 h 2051704"/>
                      <a:gd name="connsiteX26" fmla="*/ 2983932 w 3539625"/>
                      <a:gd name="connsiteY26" fmla="*/ 1367519 h 2051704"/>
                      <a:gd name="connsiteX27" fmla="*/ 2755987 w 3539625"/>
                      <a:gd name="connsiteY27" fmla="*/ 1488894 h 2051704"/>
                      <a:gd name="connsiteX28" fmla="*/ 2308867 w 3539625"/>
                      <a:gd name="connsiteY28" fmla="*/ 1587136 h 2051704"/>
                      <a:gd name="connsiteX0" fmla="*/ 2262753 w 3539625"/>
                      <a:gd name="connsiteY0" fmla="*/ 1598594 h 2051704"/>
                      <a:gd name="connsiteX1" fmla="*/ 1732830 w 3539625"/>
                      <a:gd name="connsiteY1" fmla="*/ 1651515 h 2051704"/>
                      <a:gd name="connsiteX2" fmla="*/ 1284185 w 3539625"/>
                      <a:gd name="connsiteY2" fmla="*/ 1664574 h 2051704"/>
                      <a:gd name="connsiteX3" fmla="*/ 1141674 w 3539625"/>
                      <a:gd name="connsiteY3" fmla="*/ 1784539 h 2051704"/>
                      <a:gd name="connsiteX4" fmla="*/ 1037304 w 3539625"/>
                      <a:gd name="connsiteY4" fmla="*/ 1852791 h 2051704"/>
                      <a:gd name="connsiteX5" fmla="*/ 626119 w 3539625"/>
                      <a:gd name="connsiteY5" fmla="*/ 2051704 h 2051704"/>
                      <a:gd name="connsiteX6" fmla="*/ 115710 w 3539625"/>
                      <a:gd name="connsiteY6" fmla="*/ 1746190 h 2051704"/>
                      <a:gd name="connsiteX7" fmla="*/ 239111 w 3539625"/>
                      <a:gd name="connsiteY7" fmla="*/ 1490627 h 2051704"/>
                      <a:gd name="connsiteX8" fmla="*/ 692468 w 3539625"/>
                      <a:gd name="connsiteY8" fmla="*/ 1373762 h 2051704"/>
                      <a:gd name="connsiteX9" fmla="*/ 556238 w 3539625"/>
                      <a:gd name="connsiteY9" fmla="*/ 1061679 h 2051704"/>
                      <a:gd name="connsiteX10" fmla="*/ 4238 w 3539625"/>
                      <a:gd name="connsiteY10" fmla="*/ 694441 h 2051704"/>
                      <a:gd name="connsiteX11" fmla="*/ 603059 w 3539625"/>
                      <a:gd name="connsiteY11" fmla="*/ 8130 h 2051704"/>
                      <a:gd name="connsiteX12" fmla="*/ 802104 w 3539625"/>
                      <a:gd name="connsiteY12" fmla="*/ 87983 h 2051704"/>
                      <a:gd name="connsiteX13" fmla="*/ 1104269 w 3539625"/>
                      <a:gd name="connsiteY13" fmla="*/ 488698 h 2051704"/>
                      <a:gd name="connsiteX14" fmla="*/ 1077124 w 3539625"/>
                      <a:gd name="connsiteY14" fmla="*/ 287134 h 2051704"/>
                      <a:gd name="connsiteX15" fmla="*/ 1012750 w 3539625"/>
                      <a:gd name="connsiteY15" fmla="*/ 73139 h 2051704"/>
                      <a:gd name="connsiteX16" fmla="*/ 1115060 w 3539625"/>
                      <a:gd name="connsiteY16" fmla="*/ 69014 h 2051704"/>
                      <a:gd name="connsiteX17" fmla="*/ 1266791 w 3539625"/>
                      <a:gd name="connsiteY17" fmla="*/ 230235 h 2051704"/>
                      <a:gd name="connsiteX18" fmla="*/ 1442982 w 3539625"/>
                      <a:gd name="connsiteY18" fmla="*/ 402258 h 2051704"/>
                      <a:gd name="connsiteX19" fmla="*/ 2114045 w 3539625"/>
                      <a:gd name="connsiteY19" fmla="*/ 312981 h 2051704"/>
                      <a:gd name="connsiteX20" fmla="*/ 2382708 w 3539625"/>
                      <a:gd name="connsiteY20" fmla="*/ 493590 h 2051704"/>
                      <a:gd name="connsiteX21" fmla="*/ 2533557 w 3539625"/>
                      <a:gd name="connsiteY21" fmla="*/ 737370 h 2051704"/>
                      <a:gd name="connsiteX22" fmla="*/ 2906416 w 3539625"/>
                      <a:gd name="connsiteY22" fmla="*/ 623282 h 2051704"/>
                      <a:gd name="connsiteX23" fmla="*/ 3124429 w 3539625"/>
                      <a:gd name="connsiteY23" fmla="*/ 489244 h 2051704"/>
                      <a:gd name="connsiteX24" fmla="*/ 3537687 w 3539625"/>
                      <a:gd name="connsiteY24" fmla="*/ 102722 h 2051704"/>
                      <a:gd name="connsiteX25" fmla="*/ 3267377 w 3539625"/>
                      <a:gd name="connsiteY25" fmla="*/ 1039262 h 2051704"/>
                      <a:gd name="connsiteX26" fmla="*/ 2983932 w 3539625"/>
                      <a:gd name="connsiteY26" fmla="*/ 1367519 h 2051704"/>
                      <a:gd name="connsiteX27" fmla="*/ 2755987 w 3539625"/>
                      <a:gd name="connsiteY27" fmla="*/ 1488894 h 2051704"/>
                      <a:gd name="connsiteX28" fmla="*/ 2308867 w 3539625"/>
                      <a:gd name="connsiteY28" fmla="*/ 1587136 h 2051704"/>
                      <a:gd name="connsiteX0" fmla="*/ 2266540 w 3543412"/>
                      <a:gd name="connsiteY0" fmla="*/ 1551563 h 2004673"/>
                      <a:gd name="connsiteX1" fmla="*/ 1736617 w 3543412"/>
                      <a:gd name="connsiteY1" fmla="*/ 1604484 h 2004673"/>
                      <a:gd name="connsiteX2" fmla="*/ 1287972 w 3543412"/>
                      <a:gd name="connsiteY2" fmla="*/ 1617543 h 2004673"/>
                      <a:gd name="connsiteX3" fmla="*/ 1145461 w 3543412"/>
                      <a:gd name="connsiteY3" fmla="*/ 1737508 h 2004673"/>
                      <a:gd name="connsiteX4" fmla="*/ 1041091 w 3543412"/>
                      <a:gd name="connsiteY4" fmla="*/ 1805760 h 2004673"/>
                      <a:gd name="connsiteX5" fmla="*/ 629906 w 3543412"/>
                      <a:gd name="connsiteY5" fmla="*/ 2004673 h 2004673"/>
                      <a:gd name="connsiteX6" fmla="*/ 119497 w 3543412"/>
                      <a:gd name="connsiteY6" fmla="*/ 1699159 h 2004673"/>
                      <a:gd name="connsiteX7" fmla="*/ 242898 w 3543412"/>
                      <a:gd name="connsiteY7" fmla="*/ 1443596 h 2004673"/>
                      <a:gd name="connsiteX8" fmla="*/ 696255 w 3543412"/>
                      <a:gd name="connsiteY8" fmla="*/ 1326731 h 2004673"/>
                      <a:gd name="connsiteX9" fmla="*/ 560025 w 3543412"/>
                      <a:gd name="connsiteY9" fmla="*/ 1014648 h 2004673"/>
                      <a:gd name="connsiteX10" fmla="*/ 8025 w 3543412"/>
                      <a:gd name="connsiteY10" fmla="*/ 647410 h 2004673"/>
                      <a:gd name="connsiteX11" fmla="*/ 279074 w 3543412"/>
                      <a:gd name="connsiteY11" fmla="*/ 225019 h 2004673"/>
                      <a:gd name="connsiteX12" fmla="*/ 805891 w 3543412"/>
                      <a:gd name="connsiteY12" fmla="*/ 40952 h 2004673"/>
                      <a:gd name="connsiteX13" fmla="*/ 1108056 w 3543412"/>
                      <a:gd name="connsiteY13" fmla="*/ 441667 h 2004673"/>
                      <a:gd name="connsiteX14" fmla="*/ 1080911 w 3543412"/>
                      <a:gd name="connsiteY14" fmla="*/ 240103 h 2004673"/>
                      <a:gd name="connsiteX15" fmla="*/ 1016537 w 3543412"/>
                      <a:gd name="connsiteY15" fmla="*/ 26108 h 2004673"/>
                      <a:gd name="connsiteX16" fmla="*/ 1118847 w 3543412"/>
                      <a:gd name="connsiteY16" fmla="*/ 21983 h 2004673"/>
                      <a:gd name="connsiteX17" fmla="*/ 1270578 w 3543412"/>
                      <a:gd name="connsiteY17" fmla="*/ 183204 h 2004673"/>
                      <a:gd name="connsiteX18" fmla="*/ 1446769 w 3543412"/>
                      <a:gd name="connsiteY18" fmla="*/ 355227 h 2004673"/>
                      <a:gd name="connsiteX19" fmla="*/ 2117832 w 3543412"/>
                      <a:gd name="connsiteY19" fmla="*/ 265950 h 2004673"/>
                      <a:gd name="connsiteX20" fmla="*/ 2386495 w 3543412"/>
                      <a:gd name="connsiteY20" fmla="*/ 446559 h 2004673"/>
                      <a:gd name="connsiteX21" fmla="*/ 2537344 w 3543412"/>
                      <a:gd name="connsiteY21" fmla="*/ 690339 h 2004673"/>
                      <a:gd name="connsiteX22" fmla="*/ 2910203 w 3543412"/>
                      <a:gd name="connsiteY22" fmla="*/ 576251 h 2004673"/>
                      <a:gd name="connsiteX23" fmla="*/ 3128216 w 3543412"/>
                      <a:gd name="connsiteY23" fmla="*/ 442213 h 2004673"/>
                      <a:gd name="connsiteX24" fmla="*/ 3541474 w 3543412"/>
                      <a:gd name="connsiteY24" fmla="*/ 55691 h 2004673"/>
                      <a:gd name="connsiteX25" fmla="*/ 3271164 w 3543412"/>
                      <a:gd name="connsiteY25" fmla="*/ 992231 h 2004673"/>
                      <a:gd name="connsiteX26" fmla="*/ 2987719 w 3543412"/>
                      <a:gd name="connsiteY26" fmla="*/ 1320488 h 2004673"/>
                      <a:gd name="connsiteX27" fmla="*/ 2759774 w 3543412"/>
                      <a:gd name="connsiteY27" fmla="*/ 1441863 h 2004673"/>
                      <a:gd name="connsiteX28" fmla="*/ 2312654 w 3543412"/>
                      <a:gd name="connsiteY28" fmla="*/ 1540105 h 2004673"/>
                      <a:gd name="connsiteX0" fmla="*/ 2266540 w 3543412"/>
                      <a:gd name="connsiteY0" fmla="*/ 1551562 h 2004672"/>
                      <a:gd name="connsiteX1" fmla="*/ 1736617 w 3543412"/>
                      <a:gd name="connsiteY1" fmla="*/ 1604483 h 2004672"/>
                      <a:gd name="connsiteX2" fmla="*/ 1287972 w 3543412"/>
                      <a:gd name="connsiteY2" fmla="*/ 1617542 h 2004672"/>
                      <a:gd name="connsiteX3" fmla="*/ 1145461 w 3543412"/>
                      <a:gd name="connsiteY3" fmla="*/ 1737507 h 2004672"/>
                      <a:gd name="connsiteX4" fmla="*/ 1041091 w 3543412"/>
                      <a:gd name="connsiteY4" fmla="*/ 1805759 h 2004672"/>
                      <a:gd name="connsiteX5" fmla="*/ 629906 w 3543412"/>
                      <a:gd name="connsiteY5" fmla="*/ 2004672 h 2004672"/>
                      <a:gd name="connsiteX6" fmla="*/ 119497 w 3543412"/>
                      <a:gd name="connsiteY6" fmla="*/ 1699158 h 2004672"/>
                      <a:gd name="connsiteX7" fmla="*/ 242898 w 3543412"/>
                      <a:gd name="connsiteY7" fmla="*/ 1443595 h 2004672"/>
                      <a:gd name="connsiteX8" fmla="*/ 696255 w 3543412"/>
                      <a:gd name="connsiteY8" fmla="*/ 1326730 h 2004672"/>
                      <a:gd name="connsiteX9" fmla="*/ 560025 w 3543412"/>
                      <a:gd name="connsiteY9" fmla="*/ 1014647 h 2004672"/>
                      <a:gd name="connsiteX10" fmla="*/ 8025 w 3543412"/>
                      <a:gd name="connsiteY10" fmla="*/ 647409 h 2004672"/>
                      <a:gd name="connsiteX11" fmla="*/ 279074 w 3543412"/>
                      <a:gd name="connsiteY11" fmla="*/ 225018 h 2004672"/>
                      <a:gd name="connsiteX12" fmla="*/ 606377 w 3543412"/>
                      <a:gd name="connsiteY12" fmla="*/ 160915 h 2004672"/>
                      <a:gd name="connsiteX13" fmla="*/ 1108056 w 3543412"/>
                      <a:gd name="connsiteY13" fmla="*/ 441666 h 2004672"/>
                      <a:gd name="connsiteX14" fmla="*/ 1080911 w 3543412"/>
                      <a:gd name="connsiteY14" fmla="*/ 240102 h 2004672"/>
                      <a:gd name="connsiteX15" fmla="*/ 1016537 w 3543412"/>
                      <a:gd name="connsiteY15" fmla="*/ 26107 h 2004672"/>
                      <a:gd name="connsiteX16" fmla="*/ 1118847 w 3543412"/>
                      <a:gd name="connsiteY16" fmla="*/ 21982 h 2004672"/>
                      <a:gd name="connsiteX17" fmla="*/ 1270578 w 3543412"/>
                      <a:gd name="connsiteY17" fmla="*/ 183203 h 2004672"/>
                      <a:gd name="connsiteX18" fmla="*/ 1446769 w 3543412"/>
                      <a:gd name="connsiteY18" fmla="*/ 355226 h 2004672"/>
                      <a:gd name="connsiteX19" fmla="*/ 2117832 w 3543412"/>
                      <a:gd name="connsiteY19" fmla="*/ 265949 h 2004672"/>
                      <a:gd name="connsiteX20" fmla="*/ 2386495 w 3543412"/>
                      <a:gd name="connsiteY20" fmla="*/ 446558 h 2004672"/>
                      <a:gd name="connsiteX21" fmla="*/ 2537344 w 3543412"/>
                      <a:gd name="connsiteY21" fmla="*/ 690338 h 2004672"/>
                      <a:gd name="connsiteX22" fmla="*/ 2910203 w 3543412"/>
                      <a:gd name="connsiteY22" fmla="*/ 576250 h 2004672"/>
                      <a:gd name="connsiteX23" fmla="*/ 3128216 w 3543412"/>
                      <a:gd name="connsiteY23" fmla="*/ 442212 h 2004672"/>
                      <a:gd name="connsiteX24" fmla="*/ 3541474 w 3543412"/>
                      <a:gd name="connsiteY24" fmla="*/ 55690 h 2004672"/>
                      <a:gd name="connsiteX25" fmla="*/ 3271164 w 3543412"/>
                      <a:gd name="connsiteY25" fmla="*/ 992230 h 2004672"/>
                      <a:gd name="connsiteX26" fmla="*/ 2987719 w 3543412"/>
                      <a:gd name="connsiteY26" fmla="*/ 1320487 h 2004672"/>
                      <a:gd name="connsiteX27" fmla="*/ 2759774 w 3543412"/>
                      <a:gd name="connsiteY27" fmla="*/ 1441862 h 2004672"/>
                      <a:gd name="connsiteX28" fmla="*/ 2312654 w 3543412"/>
                      <a:gd name="connsiteY28" fmla="*/ 1540104 h 2004672"/>
                      <a:gd name="connsiteX0" fmla="*/ 2266540 w 3543412"/>
                      <a:gd name="connsiteY0" fmla="*/ 1551562 h 2004672"/>
                      <a:gd name="connsiteX1" fmla="*/ 1736617 w 3543412"/>
                      <a:gd name="connsiteY1" fmla="*/ 1604483 h 2004672"/>
                      <a:gd name="connsiteX2" fmla="*/ 1287972 w 3543412"/>
                      <a:gd name="connsiteY2" fmla="*/ 1617542 h 2004672"/>
                      <a:gd name="connsiteX3" fmla="*/ 1145461 w 3543412"/>
                      <a:gd name="connsiteY3" fmla="*/ 1737507 h 2004672"/>
                      <a:gd name="connsiteX4" fmla="*/ 1041091 w 3543412"/>
                      <a:gd name="connsiteY4" fmla="*/ 1805759 h 2004672"/>
                      <a:gd name="connsiteX5" fmla="*/ 629906 w 3543412"/>
                      <a:gd name="connsiteY5" fmla="*/ 2004672 h 2004672"/>
                      <a:gd name="connsiteX6" fmla="*/ 119497 w 3543412"/>
                      <a:gd name="connsiteY6" fmla="*/ 1699158 h 2004672"/>
                      <a:gd name="connsiteX7" fmla="*/ 242898 w 3543412"/>
                      <a:gd name="connsiteY7" fmla="*/ 1443595 h 2004672"/>
                      <a:gd name="connsiteX8" fmla="*/ 696255 w 3543412"/>
                      <a:gd name="connsiteY8" fmla="*/ 1326730 h 2004672"/>
                      <a:gd name="connsiteX9" fmla="*/ 560025 w 3543412"/>
                      <a:gd name="connsiteY9" fmla="*/ 1014647 h 2004672"/>
                      <a:gd name="connsiteX10" fmla="*/ 8025 w 3543412"/>
                      <a:gd name="connsiteY10" fmla="*/ 647409 h 2004672"/>
                      <a:gd name="connsiteX11" fmla="*/ 279074 w 3543412"/>
                      <a:gd name="connsiteY11" fmla="*/ 225018 h 2004672"/>
                      <a:gd name="connsiteX12" fmla="*/ 663381 w 3543412"/>
                      <a:gd name="connsiteY12" fmla="*/ 268883 h 2004672"/>
                      <a:gd name="connsiteX13" fmla="*/ 1108056 w 3543412"/>
                      <a:gd name="connsiteY13" fmla="*/ 441666 h 2004672"/>
                      <a:gd name="connsiteX14" fmla="*/ 1080911 w 3543412"/>
                      <a:gd name="connsiteY14" fmla="*/ 240102 h 2004672"/>
                      <a:gd name="connsiteX15" fmla="*/ 1016537 w 3543412"/>
                      <a:gd name="connsiteY15" fmla="*/ 26107 h 2004672"/>
                      <a:gd name="connsiteX16" fmla="*/ 1118847 w 3543412"/>
                      <a:gd name="connsiteY16" fmla="*/ 21982 h 2004672"/>
                      <a:gd name="connsiteX17" fmla="*/ 1270578 w 3543412"/>
                      <a:gd name="connsiteY17" fmla="*/ 183203 h 2004672"/>
                      <a:gd name="connsiteX18" fmla="*/ 1446769 w 3543412"/>
                      <a:gd name="connsiteY18" fmla="*/ 355226 h 2004672"/>
                      <a:gd name="connsiteX19" fmla="*/ 2117832 w 3543412"/>
                      <a:gd name="connsiteY19" fmla="*/ 265949 h 2004672"/>
                      <a:gd name="connsiteX20" fmla="*/ 2386495 w 3543412"/>
                      <a:gd name="connsiteY20" fmla="*/ 446558 h 2004672"/>
                      <a:gd name="connsiteX21" fmla="*/ 2537344 w 3543412"/>
                      <a:gd name="connsiteY21" fmla="*/ 690338 h 2004672"/>
                      <a:gd name="connsiteX22" fmla="*/ 2910203 w 3543412"/>
                      <a:gd name="connsiteY22" fmla="*/ 576250 h 2004672"/>
                      <a:gd name="connsiteX23" fmla="*/ 3128216 w 3543412"/>
                      <a:gd name="connsiteY23" fmla="*/ 442212 h 2004672"/>
                      <a:gd name="connsiteX24" fmla="*/ 3541474 w 3543412"/>
                      <a:gd name="connsiteY24" fmla="*/ 55690 h 2004672"/>
                      <a:gd name="connsiteX25" fmla="*/ 3271164 w 3543412"/>
                      <a:gd name="connsiteY25" fmla="*/ 992230 h 2004672"/>
                      <a:gd name="connsiteX26" fmla="*/ 2987719 w 3543412"/>
                      <a:gd name="connsiteY26" fmla="*/ 1320487 h 2004672"/>
                      <a:gd name="connsiteX27" fmla="*/ 2759774 w 3543412"/>
                      <a:gd name="connsiteY27" fmla="*/ 1441862 h 2004672"/>
                      <a:gd name="connsiteX28" fmla="*/ 2312654 w 3543412"/>
                      <a:gd name="connsiteY28" fmla="*/ 1540104 h 2004672"/>
                      <a:gd name="connsiteX0" fmla="*/ 2266540 w 3543412"/>
                      <a:gd name="connsiteY0" fmla="*/ 1551562 h 2004672"/>
                      <a:gd name="connsiteX1" fmla="*/ 1736617 w 3543412"/>
                      <a:gd name="connsiteY1" fmla="*/ 1604483 h 2004672"/>
                      <a:gd name="connsiteX2" fmla="*/ 1287972 w 3543412"/>
                      <a:gd name="connsiteY2" fmla="*/ 1617542 h 2004672"/>
                      <a:gd name="connsiteX3" fmla="*/ 1145461 w 3543412"/>
                      <a:gd name="connsiteY3" fmla="*/ 1737507 h 2004672"/>
                      <a:gd name="connsiteX4" fmla="*/ 1041091 w 3543412"/>
                      <a:gd name="connsiteY4" fmla="*/ 1805759 h 2004672"/>
                      <a:gd name="connsiteX5" fmla="*/ 629906 w 3543412"/>
                      <a:gd name="connsiteY5" fmla="*/ 2004672 h 2004672"/>
                      <a:gd name="connsiteX6" fmla="*/ 119497 w 3543412"/>
                      <a:gd name="connsiteY6" fmla="*/ 1699158 h 2004672"/>
                      <a:gd name="connsiteX7" fmla="*/ 242898 w 3543412"/>
                      <a:gd name="connsiteY7" fmla="*/ 1443595 h 2004672"/>
                      <a:gd name="connsiteX8" fmla="*/ 696255 w 3543412"/>
                      <a:gd name="connsiteY8" fmla="*/ 1326730 h 2004672"/>
                      <a:gd name="connsiteX9" fmla="*/ 560025 w 3543412"/>
                      <a:gd name="connsiteY9" fmla="*/ 1014647 h 2004672"/>
                      <a:gd name="connsiteX10" fmla="*/ 8025 w 3543412"/>
                      <a:gd name="connsiteY10" fmla="*/ 647409 h 2004672"/>
                      <a:gd name="connsiteX11" fmla="*/ 279074 w 3543412"/>
                      <a:gd name="connsiteY11" fmla="*/ 225018 h 2004672"/>
                      <a:gd name="connsiteX12" fmla="*/ 634880 w 3543412"/>
                      <a:gd name="connsiteY12" fmla="*/ 304873 h 2004672"/>
                      <a:gd name="connsiteX13" fmla="*/ 1108056 w 3543412"/>
                      <a:gd name="connsiteY13" fmla="*/ 441666 h 2004672"/>
                      <a:gd name="connsiteX14" fmla="*/ 1080911 w 3543412"/>
                      <a:gd name="connsiteY14" fmla="*/ 240102 h 2004672"/>
                      <a:gd name="connsiteX15" fmla="*/ 1016537 w 3543412"/>
                      <a:gd name="connsiteY15" fmla="*/ 26107 h 2004672"/>
                      <a:gd name="connsiteX16" fmla="*/ 1118847 w 3543412"/>
                      <a:gd name="connsiteY16" fmla="*/ 21982 h 2004672"/>
                      <a:gd name="connsiteX17" fmla="*/ 1270578 w 3543412"/>
                      <a:gd name="connsiteY17" fmla="*/ 183203 h 2004672"/>
                      <a:gd name="connsiteX18" fmla="*/ 1446769 w 3543412"/>
                      <a:gd name="connsiteY18" fmla="*/ 355226 h 2004672"/>
                      <a:gd name="connsiteX19" fmla="*/ 2117832 w 3543412"/>
                      <a:gd name="connsiteY19" fmla="*/ 265949 h 2004672"/>
                      <a:gd name="connsiteX20" fmla="*/ 2386495 w 3543412"/>
                      <a:gd name="connsiteY20" fmla="*/ 446558 h 2004672"/>
                      <a:gd name="connsiteX21" fmla="*/ 2537344 w 3543412"/>
                      <a:gd name="connsiteY21" fmla="*/ 690338 h 2004672"/>
                      <a:gd name="connsiteX22" fmla="*/ 2910203 w 3543412"/>
                      <a:gd name="connsiteY22" fmla="*/ 576250 h 2004672"/>
                      <a:gd name="connsiteX23" fmla="*/ 3128216 w 3543412"/>
                      <a:gd name="connsiteY23" fmla="*/ 442212 h 2004672"/>
                      <a:gd name="connsiteX24" fmla="*/ 3541474 w 3543412"/>
                      <a:gd name="connsiteY24" fmla="*/ 55690 h 2004672"/>
                      <a:gd name="connsiteX25" fmla="*/ 3271164 w 3543412"/>
                      <a:gd name="connsiteY25" fmla="*/ 992230 h 2004672"/>
                      <a:gd name="connsiteX26" fmla="*/ 2987719 w 3543412"/>
                      <a:gd name="connsiteY26" fmla="*/ 1320487 h 2004672"/>
                      <a:gd name="connsiteX27" fmla="*/ 2759774 w 3543412"/>
                      <a:gd name="connsiteY27" fmla="*/ 1441862 h 2004672"/>
                      <a:gd name="connsiteX28" fmla="*/ 2312654 w 3543412"/>
                      <a:gd name="connsiteY28" fmla="*/ 1540104 h 2004672"/>
                      <a:gd name="connsiteX0" fmla="*/ 2266754 w 3543626"/>
                      <a:gd name="connsiteY0" fmla="*/ 1551562 h 2004672"/>
                      <a:gd name="connsiteX1" fmla="*/ 1736831 w 3543626"/>
                      <a:gd name="connsiteY1" fmla="*/ 1604483 h 2004672"/>
                      <a:gd name="connsiteX2" fmla="*/ 1288186 w 3543626"/>
                      <a:gd name="connsiteY2" fmla="*/ 1617542 h 2004672"/>
                      <a:gd name="connsiteX3" fmla="*/ 1145675 w 3543626"/>
                      <a:gd name="connsiteY3" fmla="*/ 1737507 h 2004672"/>
                      <a:gd name="connsiteX4" fmla="*/ 1041305 w 3543626"/>
                      <a:gd name="connsiteY4" fmla="*/ 1805759 h 2004672"/>
                      <a:gd name="connsiteX5" fmla="*/ 630120 w 3543626"/>
                      <a:gd name="connsiteY5" fmla="*/ 2004672 h 2004672"/>
                      <a:gd name="connsiteX6" fmla="*/ 119711 w 3543626"/>
                      <a:gd name="connsiteY6" fmla="*/ 1699158 h 2004672"/>
                      <a:gd name="connsiteX7" fmla="*/ 243112 w 3543626"/>
                      <a:gd name="connsiteY7" fmla="*/ 1443595 h 2004672"/>
                      <a:gd name="connsiteX8" fmla="*/ 696469 w 3543626"/>
                      <a:gd name="connsiteY8" fmla="*/ 1326730 h 2004672"/>
                      <a:gd name="connsiteX9" fmla="*/ 560239 w 3543626"/>
                      <a:gd name="connsiteY9" fmla="*/ 1014647 h 2004672"/>
                      <a:gd name="connsiteX10" fmla="*/ 8239 w 3543626"/>
                      <a:gd name="connsiteY10" fmla="*/ 647409 h 2004672"/>
                      <a:gd name="connsiteX11" fmla="*/ 269787 w 3543626"/>
                      <a:gd name="connsiteY11" fmla="*/ 290998 h 2004672"/>
                      <a:gd name="connsiteX12" fmla="*/ 635094 w 3543626"/>
                      <a:gd name="connsiteY12" fmla="*/ 304873 h 2004672"/>
                      <a:gd name="connsiteX13" fmla="*/ 1108270 w 3543626"/>
                      <a:gd name="connsiteY13" fmla="*/ 441666 h 2004672"/>
                      <a:gd name="connsiteX14" fmla="*/ 1081125 w 3543626"/>
                      <a:gd name="connsiteY14" fmla="*/ 240102 h 2004672"/>
                      <a:gd name="connsiteX15" fmla="*/ 1016751 w 3543626"/>
                      <a:gd name="connsiteY15" fmla="*/ 26107 h 2004672"/>
                      <a:gd name="connsiteX16" fmla="*/ 1119061 w 3543626"/>
                      <a:gd name="connsiteY16" fmla="*/ 21982 h 2004672"/>
                      <a:gd name="connsiteX17" fmla="*/ 1270792 w 3543626"/>
                      <a:gd name="connsiteY17" fmla="*/ 183203 h 2004672"/>
                      <a:gd name="connsiteX18" fmla="*/ 1446983 w 3543626"/>
                      <a:gd name="connsiteY18" fmla="*/ 355226 h 2004672"/>
                      <a:gd name="connsiteX19" fmla="*/ 2118046 w 3543626"/>
                      <a:gd name="connsiteY19" fmla="*/ 265949 h 2004672"/>
                      <a:gd name="connsiteX20" fmla="*/ 2386709 w 3543626"/>
                      <a:gd name="connsiteY20" fmla="*/ 446558 h 2004672"/>
                      <a:gd name="connsiteX21" fmla="*/ 2537558 w 3543626"/>
                      <a:gd name="connsiteY21" fmla="*/ 690338 h 2004672"/>
                      <a:gd name="connsiteX22" fmla="*/ 2910417 w 3543626"/>
                      <a:gd name="connsiteY22" fmla="*/ 576250 h 2004672"/>
                      <a:gd name="connsiteX23" fmla="*/ 3128430 w 3543626"/>
                      <a:gd name="connsiteY23" fmla="*/ 442212 h 2004672"/>
                      <a:gd name="connsiteX24" fmla="*/ 3541688 w 3543626"/>
                      <a:gd name="connsiteY24" fmla="*/ 55690 h 2004672"/>
                      <a:gd name="connsiteX25" fmla="*/ 3271378 w 3543626"/>
                      <a:gd name="connsiteY25" fmla="*/ 992230 h 2004672"/>
                      <a:gd name="connsiteX26" fmla="*/ 2987933 w 3543626"/>
                      <a:gd name="connsiteY26" fmla="*/ 1320487 h 2004672"/>
                      <a:gd name="connsiteX27" fmla="*/ 2759988 w 3543626"/>
                      <a:gd name="connsiteY27" fmla="*/ 1441862 h 2004672"/>
                      <a:gd name="connsiteX28" fmla="*/ 2312868 w 3543626"/>
                      <a:gd name="connsiteY28" fmla="*/ 1540104 h 2004672"/>
                      <a:gd name="connsiteX0" fmla="*/ 2259424 w 3536296"/>
                      <a:gd name="connsiteY0" fmla="*/ 1551562 h 2004672"/>
                      <a:gd name="connsiteX1" fmla="*/ 1729501 w 3536296"/>
                      <a:gd name="connsiteY1" fmla="*/ 1604483 h 2004672"/>
                      <a:gd name="connsiteX2" fmla="*/ 1280856 w 3536296"/>
                      <a:gd name="connsiteY2" fmla="*/ 1617542 h 2004672"/>
                      <a:gd name="connsiteX3" fmla="*/ 1138345 w 3536296"/>
                      <a:gd name="connsiteY3" fmla="*/ 1737507 h 2004672"/>
                      <a:gd name="connsiteX4" fmla="*/ 1033975 w 3536296"/>
                      <a:gd name="connsiteY4" fmla="*/ 1805759 h 2004672"/>
                      <a:gd name="connsiteX5" fmla="*/ 622790 w 3536296"/>
                      <a:gd name="connsiteY5" fmla="*/ 2004672 h 2004672"/>
                      <a:gd name="connsiteX6" fmla="*/ 112381 w 3536296"/>
                      <a:gd name="connsiteY6" fmla="*/ 1699158 h 2004672"/>
                      <a:gd name="connsiteX7" fmla="*/ 235782 w 3536296"/>
                      <a:gd name="connsiteY7" fmla="*/ 1443595 h 2004672"/>
                      <a:gd name="connsiteX8" fmla="*/ 689139 w 3536296"/>
                      <a:gd name="connsiteY8" fmla="*/ 1326730 h 2004672"/>
                      <a:gd name="connsiteX9" fmla="*/ 552909 w 3536296"/>
                      <a:gd name="connsiteY9" fmla="*/ 1014647 h 2004672"/>
                      <a:gd name="connsiteX10" fmla="*/ 373543 w 3536296"/>
                      <a:gd name="connsiteY10" fmla="*/ 885763 h 2004672"/>
                      <a:gd name="connsiteX11" fmla="*/ 909 w 3536296"/>
                      <a:gd name="connsiteY11" fmla="*/ 647409 h 2004672"/>
                      <a:gd name="connsiteX12" fmla="*/ 262457 w 3536296"/>
                      <a:gd name="connsiteY12" fmla="*/ 290998 h 2004672"/>
                      <a:gd name="connsiteX13" fmla="*/ 627764 w 3536296"/>
                      <a:gd name="connsiteY13" fmla="*/ 304873 h 2004672"/>
                      <a:gd name="connsiteX14" fmla="*/ 1100940 w 3536296"/>
                      <a:gd name="connsiteY14" fmla="*/ 441666 h 2004672"/>
                      <a:gd name="connsiteX15" fmla="*/ 1073795 w 3536296"/>
                      <a:gd name="connsiteY15" fmla="*/ 240102 h 2004672"/>
                      <a:gd name="connsiteX16" fmla="*/ 1009421 w 3536296"/>
                      <a:gd name="connsiteY16" fmla="*/ 26107 h 2004672"/>
                      <a:gd name="connsiteX17" fmla="*/ 1111731 w 3536296"/>
                      <a:gd name="connsiteY17" fmla="*/ 21982 h 2004672"/>
                      <a:gd name="connsiteX18" fmla="*/ 1263462 w 3536296"/>
                      <a:gd name="connsiteY18" fmla="*/ 183203 h 2004672"/>
                      <a:gd name="connsiteX19" fmla="*/ 1439653 w 3536296"/>
                      <a:gd name="connsiteY19" fmla="*/ 355226 h 2004672"/>
                      <a:gd name="connsiteX20" fmla="*/ 2110716 w 3536296"/>
                      <a:gd name="connsiteY20" fmla="*/ 265949 h 2004672"/>
                      <a:gd name="connsiteX21" fmla="*/ 2379379 w 3536296"/>
                      <a:gd name="connsiteY21" fmla="*/ 446558 h 2004672"/>
                      <a:gd name="connsiteX22" fmla="*/ 2530228 w 3536296"/>
                      <a:gd name="connsiteY22" fmla="*/ 690338 h 2004672"/>
                      <a:gd name="connsiteX23" fmla="*/ 2903087 w 3536296"/>
                      <a:gd name="connsiteY23" fmla="*/ 576250 h 2004672"/>
                      <a:gd name="connsiteX24" fmla="*/ 3121100 w 3536296"/>
                      <a:gd name="connsiteY24" fmla="*/ 442212 h 2004672"/>
                      <a:gd name="connsiteX25" fmla="*/ 3534358 w 3536296"/>
                      <a:gd name="connsiteY25" fmla="*/ 55690 h 2004672"/>
                      <a:gd name="connsiteX26" fmla="*/ 3264048 w 3536296"/>
                      <a:gd name="connsiteY26" fmla="*/ 992230 h 2004672"/>
                      <a:gd name="connsiteX27" fmla="*/ 2980603 w 3536296"/>
                      <a:gd name="connsiteY27" fmla="*/ 1320487 h 2004672"/>
                      <a:gd name="connsiteX28" fmla="*/ 2752658 w 3536296"/>
                      <a:gd name="connsiteY28" fmla="*/ 1441862 h 2004672"/>
                      <a:gd name="connsiteX29" fmla="*/ 2305538 w 3536296"/>
                      <a:gd name="connsiteY29" fmla="*/ 1540104 h 2004672"/>
                      <a:gd name="connsiteX0" fmla="*/ 2259424 w 3536296"/>
                      <a:gd name="connsiteY0" fmla="*/ 1551562 h 2004672"/>
                      <a:gd name="connsiteX1" fmla="*/ 1729501 w 3536296"/>
                      <a:gd name="connsiteY1" fmla="*/ 1604483 h 2004672"/>
                      <a:gd name="connsiteX2" fmla="*/ 1280856 w 3536296"/>
                      <a:gd name="connsiteY2" fmla="*/ 1617542 h 2004672"/>
                      <a:gd name="connsiteX3" fmla="*/ 1138345 w 3536296"/>
                      <a:gd name="connsiteY3" fmla="*/ 1737507 h 2004672"/>
                      <a:gd name="connsiteX4" fmla="*/ 1033975 w 3536296"/>
                      <a:gd name="connsiteY4" fmla="*/ 1805759 h 2004672"/>
                      <a:gd name="connsiteX5" fmla="*/ 622790 w 3536296"/>
                      <a:gd name="connsiteY5" fmla="*/ 2004672 h 2004672"/>
                      <a:gd name="connsiteX6" fmla="*/ 112381 w 3536296"/>
                      <a:gd name="connsiteY6" fmla="*/ 1699158 h 2004672"/>
                      <a:gd name="connsiteX7" fmla="*/ 235782 w 3536296"/>
                      <a:gd name="connsiteY7" fmla="*/ 1443595 h 2004672"/>
                      <a:gd name="connsiteX8" fmla="*/ 689139 w 3536296"/>
                      <a:gd name="connsiteY8" fmla="*/ 1326730 h 2004672"/>
                      <a:gd name="connsiteX9" fmla="*/ 552909 w 3536296"/>
                      <a:gd name="connsiteY9" fmla="*/ 1014647 h 2004672"/>
                      <a:gd name="connsiteX10" fmla="*/ 169278 w 3536296"/>
                      <a:gd name="connsiteY10" fmla="*/ 825780 h 2004672"/>
                      <a:gd name="connsiteX11" fmla="*/ 909 w 3536296"/>
                      <a:gd name="connsiteY11" fmla="*/ 647409 h 2004672"/>
                      <a:gd name="connsiteX12" fmla="*/ 262457 w 3536296"/>
                      <a:gd name="connsiteY12" fmla="*/ 290998 h 2004672"/>
                      <a:gd name="connsiteX13" fmla="*/ 627764 w 3536296"/>
                      <a:gd name="connsiteY13" fmla="*/ 304873 h 2004672"/>
                      <a:gd name="connsiteX14" fmla="*/ 1100940 w 3536296"/>
                      <a:gd name="connsiteY14" fmla="*/ 441666 h 2004672"/>
                      <a:gd name="connsiteX15" fmla="*/ 1073795 w 3536296"/>
                      <a:gd name="connsiteY15" fmla="*/ 240102 h 2004672"/>
                      <a:gd name="connsiteX16" fmla="*/ 1009421 w 3536296"/>
                      <a:gd name="connsiteY16" fmla="*/ 26107 h 2004672"/>
                      <a:gd name="connsiteX17" fmla="*/ 1111731 w 3536296"/>
                      <a:gd name="connsiteY17" fmla="*/ 21982 h 2004672"/>
                      <a:gd name="connsiteX18" fmla="*/ 1263462 w 3536296"/>
                      <a:gd name="connsiteY18" fmla="*/ 183203 h 2004672"/>
                      <a:gd name="connsiteX19" fmla="*/ 1439653 w 3536296"/>
                      <a:gd name="connsiteY19" fmla="*/ 355226 h 2004672"/>
                      <a:gd name="connsiteX20" fmla="*/ 2110716 w 3536296"/>
                      <a:gd name="connsiteY20" fmla="*/ 265949 h 2004672"/>
                      <a:gd name="connsiteX21" fmla="*/ 2379379 w 3536296"/>
                      <a:gd name="connsiteY21" fmla="*/ 446558 h 2004672"/>
                      <a:gd name="connsiteX22" fmla="*/ 2530228 w 3536296"/>
                      <a:gd name="connsiteY22" fmla="*/ 690338 h 2004672"/>
                      <a:gd name="connsiteX23" fmla="*/ 2903087 w 3536296"/>
                      <a:gd name="connsiteY23" fmla="*/ 576250 h 2004672"/>
                      <a:gd name="connsiteX24" fmla="*/ 3121100 w 3536296"/>
                      <a:gd name="connsiteY24" fmla="*/ 442212 h 2004672"/>
                      <a:gd name="connsiteX25" fmla="*/ 3534358 w 3536296"/>
                      <a:gd name="connsiteY25" fmla="*/ 55690 h 2004672"/>
                      <a:gd name="connsiteX26" fmla="*/ 3264048 w 3536296"/>
                      <a:gd name="connsiteY26" fmla="*/ 992230 h 2004672"/>
                      <a:gd name="connsiteX27" fmla="*/ 2980603 w 3536296"/>
                      <a:gd name="connsiteY27" fmla="*/ 1320487 h 2004672"/>
                      <a:gd name="connsiteX28" fmla="*/ 2752658 w 3536296"/>
                      <a:gd name="connsiteY28" fmla="*/ 1441862 h 2004672"/>
                      <a:gd name="connsiteX29" fmla="*/ 2305538 w 3536296"/>
                      <a:gd name="connsiteY29" fmla="*/ 1540104 h 2004672"/>
                      <a:gd name="connsiteX0" fmla="*/ 2258552 w 3535424"/>
                      <a:gd name="connsiteY0" fmla="*/ 1551562 h 2004672"/>
                      <a:gd name="connsiteX1" fmla="*/ 1728629 w 3535424"/>
                      <a:gd name="connsiteY1" fmla="*/ 1604483 h 2004672"/>
                      <a:gd name="connsiteX2" fmla="*/ 1279984 w 3535424"/>
                      <a:gd name="connsiteY2" fmla="*/ 1617542 h 2004672"/>
                      <a:gd name="connsiteX3" fmla="*/ 1137473 w 3535424"/>
                      <a:gd name="connsiteY3" fmla="*/ 1737507 h 2004672"/>
                      <a:gd name="connsiteX4" fmla="*/ 1033103 w 3535424"/>
                      <a:gd name="connsiteY4" fmla="*/ 1805759 h 2004672"/>
                      <a:gd name="connsiteX5" fmla="*/ 621918 w 3535424"/>
                      <a:gd name="connsiteY5" fmla="*/ 2004672 h 2004672"/>
                      <a:gd name="connsiteX6" fmla="*/ 111509 w 3535424"/>
                      <a:gd name="connsiteY6" fmla="*/ 1699158 h 2004672"/>
                      <a:gd name="connsiteX7" fmla="*/ 234910 w 3535424"/>
                      <a:gd name="connsiteY7" fmla="*/ 1443595 h 2004672"/>
                      <a:gd name="connsiteX8" fmla="*/ 688267 w 3535424"/>
                      <a:gd name="connsiteY8" fmla="*/ 1326730 h 2004672"/>
                      <a:gd name="connsiteX9" fmla="*/ 552037 w 3535424"/>
                      <a:gd name="connsiteY9" fmla="*/ 1014647 h 2004672"/>
                      <a:gd name="connsiteX10" fmla="*/ 168406 w 3535424"/>
                      <a:gd name="connsiteY10" fmla="*/ 825780 h 2004672"/>
                      <a:gd name="connsiteX11" fmla="*/ 37 w 3535424"/>
                      <a:gd name="connsiteY11" fmla="*/ 647409 h 2004672"/>
                      <a:gd name="connsiteX12" fmla="*/ 154155 w 3535424"/>
                      <a:gd name="connsiteY12" fmla="*/ 399908 h 2004672"/>
                      <a:gd name="connsiteX13" fmla="*/ 261585 w 3535424"/>
                      <a:gd name="connsiteY13" fmla="*/ 290998 h 2004672"/>
                      <a:gd name="connsiteX14" fmla="*/ 626892 w 3535424"/>
                      <a:gd name="connsiteY14" fmla="*/ 304873 h 2004672"/>
                      <a:gd name="connsiteX15" fmla="*/ 1100068 w 3535424"/>
                      <a:gd name="connsiteY15" fmla="*/ 441666 h 2004672"/>
                      <a:gd name="connsiteX16" fmla="*/ 1072923 w 3535424"/>
                      <a:gd name="connsiteY16" fmla="*/ 240102 h 2004672"/>
                      <a:gd name="connsiteX17" fmla="*/ 1008549 w 3535424"/>
                      <a:gd name="connsiteY17" fmla="*/ 26107 h 2004672"/>
                      <a:gd name="connsiteX18" fmla="*/ 1110859 w 3535424"/>
                      <a:gd name="connsiteY18" fmla="*/ 21982 h 2004672"/>
                      <a:gd name="connsiteX19" fmla="*/ 1262590 w 3535424"/>
                      <a:gd name="connsiteY19" fmla="*/ 183203 h 2004672"/>
                      <a:gd name="connsiteX20" fmla="*/ 1438781 w 3535424"/>
                      <a:gd name="connsiteY20" fmla="*/ 355226 h 2004672"/>
                      <a:gd name="connsiteX21" fmla="*/ 2109844 w 3535424"/>
                      <a:gd name="connsiteY21" fmla="*/ 265949 h 2004672"/>
                      <a:gd name="connsiteX22" fmla="*/ 2378507 w 3535424"/>
                      <a:gd name="connsiteY22" fmla="*/ 446558 h 2004672"/>
                      <a:gd name="connsiteX23" fmla="*/ 2529356 w 3535424"/>
                      <a:gd name="connsiteY23" fmla="*/ 690338 h 2004672"/>
                      <a:gd name="connsiteX24" fmla="*/ 2902215 w 3535424"/>
                      <a:gd name="connsiteY24" fmla="*/ 576250 h 2004672"/>
                      <a:gd name="connsiteX25" fmla="*/ 3120228 w 3535424"/>
                      <a:gd name="connsiteY25" fmla="*/ 442212 h 2004672"/>
                      <a:gd name="connsiteX26" fmla="*/ 3533486 w 3535424"/>
                      <a:gd name="connsiteY26" fmla="*/ 55690 h 2004672"/>
                      <a:gd name="connsiteX27" fmla="*/ 3263176 w 3535424"/>
                      <a:gd name="connsiteY27" fmla="*/ 992230 h 2004672"/>
                      <a:gd name="connsiteX28" fmla="*/ 2979731 w 3535424"/>
                      <a:gd name="connsiteY28" fmla="*/ 1320487 h 2004672"/>
                      <a:gd name="connsiteX29" fmla="*/ 2751786 w 3535424"/>
                      <a:gd name="connsiteY29" fmla="*/ 1441862 h 2004672"/>
                      <a:gd name="connsiteX30" fmla="*/ 2304666 w 3535424"/>
                      <a:gd name="connsiteY30" fmla="*/ 1540104 h 2004672"/>
                      <a:gd name="connsiteX0" fmla="*/ 2258573 w 3535445"/>
                      <a:gd name="connsiteY0" fmla="*/ 1551562 h 2004672"/>
                      <a:gd name="connsiteX1" fmla="*/ 1728650 w 3535445"/>
                      <a:gd name="connsiteY1" fmla="*/ 1604483 h 2004672"/>
                      <a:gd name="connsiteX2" fmla="*/ 1280005 w 3535445"/>
                      <a:gd name="connsiteY2" fmla="*/ 1617542 h 2004672"/>
                      <a:gd name="connsiteX3" fmla="*/ 1137494 w 3535445"/>
                      <a:gd name="connsiteY3" fmla="*/ 1737507 h 2004672"/>
                      <a:gd name="connsiteX4" fmla="*/ 1033124 w 3535445"/>
                      <a:gd name="connsiteY4" fmla="*/ 1805759 h 2004672"/>
                      <a:gd name="connsiteX5" fmla="*/ 621939 w 3535445"/>
                      <a:gd name="connsiteY5" fmla="*/ 2004672 h 2004672"/>
                      <a:gd name="connsiteX6" fmla="*/ 111530 w 3535445"/>
                      <a:gd name="connsiteY6" fmla="*/ 1699158 h 2004672"/>
                      <a:gd name="connsiteX7" fmla="*/ 234931 w 3535445"/>
                      <a:gd name="connsiteY7" fmla="*/ 1443595 h 2004672"/>
                      <a:gd name="connsiteX8" fmla="*/ 688288 w 3535445"/>
                      <a:gd name="connsiteY8" fmla="*/ 1326730 h 2004672"/>
                      <a:gd name="connsiteX9" fmla="*/ 552058 w 3535445"/>
                      <a:gd name="connsiteY9" fmla="*/ 1014647 h 2004672"/>
                      <a:gd name="connsiteX10" fmla="*/ 168427 w 3535445"/>
                      <a:gd name="connsiteY10" fmla="*/ 825780 h 2004672"/>
                      <a:gd name="connsiteX11" fmla="*/ 58 w 3535445"/>
                      <a:gd name="connsiteY11" fmla="*/ 647409 h 2004672"/>
                      <a:gd name="connsiteX12" fmla="*/ 111423 w 3535445"/>
                      <a:gd name="connsiteY12" fmla="*/ 399908 h 2004672"/>
                      <a:gd name="connsiteX13" fmla="*/ 261606 w 3535445"/>
                      <a:gd name="connsiteY13" fmla="*/ 290998 h 2004672"/>
                      <a:gd name="connsiteX14" fmla="*/ 626913 w 3535445"/>
                      <a:gd name="connsiteY14" fmla="*/ 304873 h 2004672"/>
                      <a:gd name="connsiteX15" fmla="*/ 1100089 w 3535445"/>
                      <a:gd name="connsiteY15" fmla="*/ 441666 h 2004672"/>
                      <a:gd name="connsiteX16" fmla="*/ 1072944 w 3535445"/>
                      <a:gd name="connsiteY16" fmla="*/ 240102 h 2004672"/>
                      <a:gd name="connsiteX17" fmla="*/ 1008570 w 3535445"/>
                      <a:gd name="connsiteY17" fmla="*/ 26107 h 2004672"/>
                      <a:gd name="connsiteX18" fmla="*/ 1110880 w 3535445"/>
                      <a:gd name="connsiteY18" fmla="*/ 21982 h 2004672"/>
                      <a:gd name="connsiteX19" fmla="*/ 1262611 w 3535445"/>
                      <a:gd name="connsiteY19" fmla="*/ 183203 h 2004672"/>
                      <a:gd name="connsiteX20" fmla="*/ 1438802 w 3535445"/>
                      <a:gd name="connsiteY20" fmla="*/ 355226 h 2004672"/>
                      <a:gd name="connsiteX21" fmla="*/ 2109865 w 3535445"/>
                      <a:gd name="connsiteY21" fmla="*/ 265949 h 2004672"/>
                      <a:gd name="connsiteX22" fmla="*/ 2378528 w 3535445"/>
                      <a:gd name="connsiteY22" fmla="*/ 446558 h 2004672"/>
                      <a:gd name="connsiteX23" fmla="*/ 2529377 w 3535445"/>
                      <a:gd name="connsiteY23" fmla="*/ 690338 h 2004672"/>
                      <a:gd name="connsiteX24" fmla="*/ 2902236 w 3535445"/>
                      <a:gd name="connsiteY24" fmla="*/ 576250 h 2004672"/>
                      <a:gd name="connsiteX25" fmla="*/ 3120249 w 3535445"/>
                      <a:gd name="connsiteY25" fmla="*/ 442212 h 2004672"/>
                      <a:gd name="connsiteX26" fmla="*/ 3533507 w 3535445"/>
                      <a:gd name="connsiteY26" fmla="*/ 55690 h 2004672"/>
                      <a:gd name="connsiteX27" fmla="*/ 3263197 w 3535445"/>
                      <a:gd name="connsiteY27" fmla="*/ 992230 h 2004672"/>
                      <a:gd name="connsiteX28" fmla="*/ 2979752 w 3535445"/>
                      <a:gd name="connsiteY28" fmla="*/ 1320487 h 2004672"/>
                      <a:gd name="connsiteX29" fmla="*/ 2751807 w 3535445"/>
                      <a:gd name="connsiteY29" fmla="*/ 1441862 h 2004672"/>
                      <a:gd name="connsiteX30" fmla="*/ 2304687 w 3535445"/>
                      <a:gd name="connsiteY30" fmla="*/ 1540104 h 2004672"/>
                      <a:gd name="connsiteX0" fmla="*/ 2258573 w 3535445"/>
                      <a:gd name="connsiteY0" fmla="*/ 1551562 h 2004672"/>
                      <a:gd name="connsiteX1" fmla="*/ 1728650 w 3535445"/>
                      <a:gd name="connsiteY1" fmla="*/ 1604483 h 2004672"/>
                      <a:gd name="connsiteX2" fmla="*/ 1280005 w 3535445"/>
                      <a:gd name="connsiteY2" fmla="*/ 1617542 h 2004672"/>
                      <a:gd name="connsiteX3" fmla="*/ 1137494 w 3535445"/>
                      <a:gd name="connsiteY3" fmla="*/ 1737507 h 2004672"/>
                      <a:gd name="connsiteX4" fmla="*/ 1033124 w 3535445"/>
                      <a:gd name="connsiteY4" fmla="*/ 1805759 h 2004672"/>
                      <a:gd name="connsiteX5" fmla="*/ 621939 w 3535445"/>
                      <a:gd name="connsiteY5" fmla="*/ 2004672 h 2004672"/>
                      <a:gd name="connsiteX6" fmla="*/ 111530 w 3535445"/>
                      <a:gd name="connsiteY6" fmla="*/ 1699158 h 2004672"/>
                      <a:gd name="connsiteX7" fmla="*/ 234931 w 3535445"/>
                      <a:gd name="connsiteY7" fmla="*/ 1443595 h 2004672"/>
                      <a:gd name="connsiteX8" fmla="*/ 688288 w 3535445"/>
                      <a:gd name="connsiteY8" fmla="*/ 1326730 h 2004672"/>
                      <a:gd name="connsiteX9" fmla="*/ 552058 w 3535445"/>
                      <a:gd name="connsiteY9" fmla="*/ 1014647 h 2004672"/>
                      <a:gd name="connsiteX10" fmla="*/ 168427 w 3535445"/>
                      <a:gd name="connsiteY10" fmla="*/ 825780 h 2004672"/>
                      <a:gd name="connsiteX11" fmla="*/ 58 w 3535445"/>
                      <a:gd name="connsiteY11" fmla="*/ 647409 h 2004672"/>
                      <a:gd name="connsiteX12" fmla="*/ 111423 w 3535445"/>
                      <a:gd name="connsiteY12" fmla="*/ 399908 h 2004672"/>
                      <a:gd name="connsiteX13" fmla="*/ 261606 w 3535445"/>
                      <a:gd name="connsiteY13" fmla="*/ 290998 h 2004672"/>
                      <a:gd name="connsiteX14" fmla="*/ 655415 w 3535445"/>
                      <a:gd name="connsiteY14" fmla="*/ 298875 h 2004672"/>
                      <a:gd name="connsiteX15" fmla="*/ 1100089 w 3535445"/>
                      <a:gd name="connsiteY15" fmla="*/ 441666 h 2004672"/>
                      <a:gd name="connsiteX16" fmla="*/ 1072944 w 3535445"/>
                      <a:gd name="connsiteY16" fmla="*/ 240102 h 2004672"/>
                      <a:gd name="connsiteX17" fmla="*/ 1008570 w 3535445"/>
                      <a:gd name="connsiteY17" fmla="*/ 26107 h 2004672"/>
                      <a:gd name="connsiteX18" fmla="*/ 1110880 w 3535445"/>
                      <a:gd name="connsiteY18" fmla="*/ 21982 h 2004672"/>
                      <a:gd name="connsiteX19" fmla="*/ 1262611 w 3535445"/>
                      <a:gd name="connsiteY19" fmla="*/ 183203 h 2004672"/>
                      <a:gd name="connsiteX20" fmla="*/ 1438802 w 3535445"/>
                      <a:gd name="connsiteY20" fmla="*/ 355226 h 2004672"/>
                      <a:gd name="connsiteX21" fmla="*/ 2109865 w 3535445"/>
                      <a:gd name="connsiteY21" fmla="*/ 265949 h 2004672"/>
                      <a:gd name="connsiteX22" fmla="*/ 2378528 w 3535445"/>
                      <a:gd name="connsiteY22" fmla="*/ 446558 h 2004672"/>
                      <a:gd name="connsiteX23" fmla="*/ 2529377 w 3535445"/>
                      <a:gd name="connsiteY23" fmla="*/ 690338 h 2004672"/>
                      <a:gd name="connsiteX24" fmla="*/ 2902236 w 3535445"/>
                      <a:gd name="connsiteY24" fmla="*/ 576250 h 2004672"/>
                      <a:gd name="connsiteX25" fmla="*/ 3120249 w 3535445"/>
                      <a:gd name="connsiteY25" fmla="*/ 442212 h 2004672"/>
                      <a:gd name="connsiteX26" fmla="*/ 3533507 w 3535445"/>
                      <a:gd name="connsiteY26" fmla="*/ 55690 h 2004672"/>
                      <a:gd name="connsiteX27" fmla="*/ 3263197 w 3535445"/>
                      <a:gd name="connsiteY27" fmla="*/ 992230 h 2004672"/>
                      <a:gd name="connsiteX28" fmla="*/ 2979752 w 3535445"/>
                      <a:gd name="connsiteY28" fmla="*/ 1320487 h 2004672"/>
                      <a:gd name="connsiteX29" fmla="*/ 2751807 w 3535445"/>
                      <a:gd name="connsiteY29" fmla="*/ 1441862 h 2004672"/>
                      <a:gd name="connsiteX30" fmla="*/ 2304687 w 3535445"/>
                      <a:gd name="connsiteY30" fmla="*/ 1540104 h 2004672"/>
                      <a:gd name="connsiteX0" fmla="*/ 2258573 w 3535445"/>
                      <a:gd name="connsiteY0" fmla="*/ 1551562 h 2004672"/>
                      <a:gd name="connsiteX1" fmla="*/ 1728650 w 3535445"/>
                      <a:gd name="connsiteY1" fmla="*/ 1604483 h 2004672"/>
                      <a:gd name="connsiteX2" fmla="*/ 1280005 w 3535445"/>
                      <a:gd name="connsiteY2" fmla="*/ 1617542 h 2004672"/>
                      <a:gd name="connsiteX3" fmla="*/ 1137494 w 3535445"/>
                      <a:gd name="connsiteY3" fmla="*/ 1737507 h 2004672"/>
                      <a:gd name="connsiteX4" fmla="*/ 1033124 w 3535445"/>
                      <a:gd name="connsiteY4" fmla="*/ 1805759 h 2004672"/>
                      <a:gd name="connsiteX5" fmla="*/ 621939 w 3535445"/>
                      <a:gd name="connsiteY5" fmla="*/ 2004672 h 2004672"/>
                      <a:gd name="connsiteX6" fmla="*/ 111530 w 3535445"/>
                      <a:gd name="connsiteY6" fmla="*/ 1699158 h 2004672"/>
                      <a:gd name="connsiteX7" fmla="*/ 234931 w 3535445"/>
                      <a:gd name="connsiteY7" fmla="*/ 1443595 h 2004672"/>
                      <a:gd name="connsiteX8" fmla="*/ 688288 w 3535445"/>
                      <a:gd name="connsiteY8" fmla="*/ 1326730 h 2004672"/>
                      <a:gd name="connsiteX9" fmla="*/ 552058 w 3535445"/>
                      <a:gd name="connsiteY9" fmla="*/ 1014647 h 2004672"/>
                      <a:gd name="connsiteX10" fmla="*/ 168427 w 3535445"/>
                      <a:gd name="connsiteY10" fmla="*/ 825780 h 2004672"/>
                      <a:gd name="connsiteX11" fmla="*/ 58 w 3535445"/>
                      <a:gd name="connsiteY11" fmla="*/ 647409 h 2004672"/>
                      <a:gd name="connsiteX12" fmla="*/ 111423 w 3535445"/>
                      <a:gd name="connsiteY12" fmla="*/ 399908 h 2004672"/>
                      <a:gd name="connsiteX13" fmla="*/ 261606 w 3535445"/>
                      <a:gd name="connsiteY13" fmla="*/ 290998 h 2004672"/>
                      <a:gd name="connsiteX14" fmla="*/ 655415 w 3535445"/>
                      <a:gd name="connsiteY14" fmla="*/ 298875 h 2004672"/>
                      <a:gd name="connsiteX15" fmla="*/ 1100089 w 3535445"/>
                      <a:gd name="connsiteY15" fmla="*/ 441666 h 2004672"/>
                      <a:gd name="connsiteX16" fmla="*/ 1072944 w 3535445"/>
                      <a:gd name="connsiteY16" fmla="*/ 240102 h 2004672"/>
                      <a:gd name="connsiteX17" fmla="*/ 1008570 w 3535445"/>
                      <a:gd name="connsiteY17" fmla="*/ 26107 h 2004672"/>
                      <a:gd name="connsiteX18" fmla="*/ 1110880 w 3535445"/>
                      <a:gd name="connsiteY18" fmla="*/ 21982 h 2004672"/>
                      <a:gd name="connsiteX19" fmla="*/ 1262611 w 3535445"/>
                      <a:gd name="connsiteY19" fmla="*/ 183203 h 2004672"/>
                      <a:gd name="connsiteX20" fmla="*/ 1438802 w 3535445"/>
                      <a:gd name="connsiteY20" fmla="*/ 355226 h 2004672"/>
                      <a:gd name="connsiteX21" fmla="*/ 2109865 w 3535445"/>
                      <a:gd name="connsiteY21" fmla="*/ 265949 h 2004672"/>
                      <a:gd name="connsiteX22" fmla="*/ 2378528 w 3535445"/>
                      <a:gd name="connsiteY22" fmla="*/ 446558 h 2004672"/>
                      <a:gd name="connsiteX23" fmla="*/ 2529377 w 3535445"/>
                      <a:gd name="connsiteY23" fmla="*/ 690338 h 2004672"/>
                      <a:gd name="connsiteX24" fmla="*/ 2902236 w 3535445"/>
                      <a:gd name="connsiteY24" fmla="*/ 576250 h 2004672"/>
                      <a:gd name="connsiteX25" fmla="*/ 3120249 w 3535445"/>
                      <a:gd name="connsiteY25" fmla="*/ 442212 h 2004672"/>
                      <a:gd name="connsiteX26" fmla="*/ 3533507 w 3535445"/>
                      <a:gd name="connsiteY26" fmla="*/ 55690 h 2004672"/>
                      <a:gd name="connsiteX27" fmla="*/ 3263197 w 3535445"/>
                      <a:gd name="connsiteY27" fmla="*/ 992230 h 2004672"/>
                      <a:gd name="connsiteX28" fmla="*/ 2979752 w 3535445"/>
                      <a:gd name="connsiteY28" fmla="*/ 1320487 h 2004672"/>
                      <a:gd name="connsiteX29" fmla="*/ 2751807 w 3535445"/>
                      <a:gd name="connsiteY29" fmla="*/ 1441862 h 2004672"/>
                      <a:gd name="connsiteX30" fmla="*/ 2304687 w 3535445"/>
                      <a:gd name="connsiteY30" fmla="*/ 1540104 h 2004672"/>
                      <a:gd name="connsiteX0" fmla="*/ 2258573 w 3535445"/>
                      <a:gd name="connsiteY0" fmla="*/ 1551562 h 2004672"/>
                      <a:gd name="connsiteX1" fmla="*/ 1728650 w 3535445"/>
                      <a:gd name="connsiteY1" fmla="*/ 1604483 h 2004672"/>
                      <a:gd name="connsiteX2" fmla="*/ 1280005 w 3535445"/>
                      <a:gd name="connsiteY2" fmla="*/ 1617542 h 2004672"/>
                      <a:gd name="connsiteX3" fmla="*/ 1137494 w 3535445"/>
                      <a:gd name="connsiteY3" fmla="*/ 1737507 h 2004672"/>
                      <a:gd name="connsiteX4" fmla="*/ 1033124 w 3535445"/>
                      <a:gd name="connsiteY4" fmla="*/ 1805759 h 2004672"/>
                      <a:gd name="connsiteX5" fmla="*/ 621939 w 3535445"/>
                      <a:gd name="connsiteY5" fmla="*/ 2004672 h 2004672"/>
                      <a:gd name="connsiteX6" fmla="*/ 111530 w 3535445"/>
                      <a:gd name="connsiteY6" fmla="*/ 1699158 h 2004672"/>
                      <a:gd name="connsiteX7" fmla="*/ 234931 w 3535445"/>
                      <a:gd name="connsiteY7" fmla="*/ 1443595 h 2004672"/>
                      <a:gd name="connsiteX8" fmla="*/ 688288 w 3535445"/>
                      <a:gd name="connsiteY8" fmla="*/ 1326730 h 2004672"/>
                      <a:gd name="connsiteX9" fmla="*/ 552058 w 3535445"/>
                      <a:gd name="connsiteY9" fmla="*/ 1014647 h 2004672"/>
                      <a:gd name="connsiteX10" fmla="*/ 168427 w 3535445"/>
                      <a:gd name="connsiteY10" fmla="*/ 825780 h 2004672"/>
                      <a:gd name="connsiteX11" fmla="*/ 58 w 3535445"/>
                      <a:gd name="connsiteY11" fmla="*/ 647409 h 2004672"/>
                      <a:gd name="connsiteX12" fmla="*/ 111423 w 3535445"/>
                      <a:gd name="connsiteY12" fmla="*/ 399908 h 2004672"/>
                      <a:gd name="connsiteX13" fmla="*/ 261606 w 3535445"/>
                      <a:gd name="connsiteY13" fmla="*/ 290998 h 2004672"/>
                      <a:gd name="connsiteX14" fmla="*/ 655415 w 3535445"/>
                      <a:gd name="connsiteY14" fmla="*/ 298875 h 2004672"/>
                      <a:gd name="connsiteX15" fmla="*/ 1100089 w 3535445"/>
                      <a:gd name="connsiteY15" fmla="*/ 441666 h 2004672"/>
                      <a:gd name="connsiteX16" fmla="*/ 1072944 w 3535445"/>
                      <a:gd name="connsiteY16" fmla="*/ 240102 h 2004672"/>
                      <a:gd name="connsiteX17" fmla="*/ 1008570 w 3535445"/>
                      <a:gd name="connsiteY17" fmla="*/ 26107 h 2004672"/>
                      <a:gd name="connsiteX18" fmla="*/ 1110880 w 3535445"/>
                      <a:gd name="connsiteY18" fmla="*/ 21982 h 2004672"/>
                      <a:gd name="connsiteX19" fmla="*/ 1262611 w 3535445"/>
                      <a:gd name="connsiteY19" fmla="*/ 183203 h 2004672"/>
                      <a:gd name="connsiteX20" fmla="*/ 1438802 w 3535445"/>
                      <a:gd name="connsiteY20" fmla="*/ 355226 h 2004672"/>
                      <a:gd name="connsiteX21" fmla="*/ 2109865 w 3535445"/>
                      <a:gd name="connsiteY21" fmla="*/ 265949 h 2004672"/>
                      <a:gd name="connsiteX22" fmla="*/ 2378528 w 3535445"/>
                      <a:gd name="connsiteY22" fmla="*/ 446558 h 2004672"/>
                      <a:gd name="connsiteX23" fmla="*/ 2529377 w 3535445"/>
                      <a:gd name="connsiteY23" fmla="*/ 690338 h 2004672"/>
                      <a:gd name="connsiteX24" fmla="*/ 2902236 w 3535445"/>
                      <a:gd name="connsiteY24" fmla="*/ 576250 h 2004672"/>
                      <a:gd name="connsiteX25" fmla="*/ 3120249 w 3535445"/>
                      <a:gd name="connsiteY25" fmla="*/ 442212 h 2004672"/>
                      <a:gd name="connsiteX26" fmla="*/ 3533507 w 3535445"/>
                      <a:gd name="connsiteY26" fmla="*/ 55690 h 2004672"/>
                      <a:gd name="connsiteX27" fmla="*/ 3263197 w 3535445"/>
                      <a:gd name="connsiteY27" fmla="*/ 992230 h 2004672"/>
                      <a:gd name="connsiteX28" fmla="*/ 2979752 w 3535445"/>
                      <a:gd name="connsiteY28" fmla="*/ 1320487 h 2004672"/>
                      <a:gd name="connsiteX29" fmla="*/ 2751807 w 3535445"/>
                      <a:gd name="connsiteY29" fmla="*/ 1441862 h 2004672"/>
                      <a:gd name="connsiteX30" fmla="*/ 2304687 w 3535445"/>
                      <a:gd name="connsiteY30" fmla="*/ 1540104 h 2004672"/>
                      <a:gd name="connsiteX0" fmla="*/ 2258646 w 3535518"/>
                      <a:gd name="connsiteY0" fmla="*/ 1551562 h 2004672"/>
                      <a:gd name="connsiteX1" fmla="*/ 1728723 w 3535518"/>
                      <a:gd name="connsiteY1" fmla="*/ 1604483 h 2004672"/>
                      <a:gd name="connsiteX2" fmla="*/ 1280078 w 3535518"/>
                      <a:gd name="connsiteY2" fmla="*/ 1617542 h 2004672"/>
                      <a:gd name="connsiteX3" fmla="*/ 1137567 w 3535518"/>
                      <a:gd name="connsiteY3" fmla="*/ 1737507 h 2004672"/>
                      <a:gd name="connsiteX4" fmla="*/ 1033197 w 3535518"/>
                      <a:gd name="connsiteY4" fmla="*/ 1805759 h 2004672"/>
                      <a:gd name="connsiteX5" fmla="*/ 622012 w 3535518"/>
                      <a:gd name="connsiteY5" fmla="*/ 2004672 h 2004672"/>
                      <a:gd name="connsiteX6" fmla="*/ 111603 w 3535518"/>
                      <a:gd name="connsiteY6" fmla="*/ 1699158 h 2004672"/>
                      <a:gd name="connsiteX7" fmla="*/ 235004 w 3535518"/>
                      <a:gd name="connsiteY7" fmla="*/ 1443595 h 2004672"/>
                      <a:gd name="connsiteX8" fmla="*/ 688361 w 3535518"/>
                      <a:gd name="connsiteY8" fmla="*/ 1326730 h 2004672"/>
                      <a:gd name="connsiteX9" fmla="*/ 552131 w 3535518"/>
                      <a:gd name="connsiteY9" fmla="*/ 1014647 h 2004672"/>
                      <a:gd name="connsiteX10" fmla="*/ 101996 w 3535518"/>
                      <a:gd name="connsiteY10" fmla="*/ 819782 h 2004672"/>
                      <a:gd name="connsiteX11" fmla="*/ 131 w 3535518"/>
                      <a:gd name="connsiteY11" fmla="*/ 647409 h 2004672"/>
                      <a:gd name="connsiteX12" fmla="*/ 111496 w 3535518"/>
                      <a:gd name="connsiteY12" fmla="*/ 399908 h 2004672"/>
                      <a:gd name="connsiteX13" fmla="*/ 261679 w 3535518"/>
                      <a:gd name="connsiteY13" fmla="*/ 290998 h 2004672"/>
                      <a:gd name="connsiteX14" fmla="*/ 655488 w 3535518"/>
                      <a:gd name="connsiteY14" fmla="*/ 298875 h 2004672"/>
                      <a:gd name="connsiteX15" fmla="*/ 1100162 w 3535518"/>
                      <a:gd name="connsiteY15" fmla="*/ 441666 h 2004672"/>
                      <a:gd name="connsiteX16" fmla="*/ 1073017 w 3535518"/>
                      <a:gd name="connsiteY16" fmla="*/ 240102 h 2004672"/>
                      <a:gd name="connsiteX17" fmla="*/ 1008643 w 3535518"/>
                      <a:gd name="connsiteY17" fmla="*/ 26107 h 2004672"/>
                      <a:gd name="connsiteX18" fmla="*/ 1110953 w 3535518"/>
                      <a:gd name="connsiteY18" fmla="*/ 21982 h 2004672"/>
                      <a:gd name="connsiteX19" fmla="*/ 1262684 w 3535518"/>
                      <a:gd name="connsiteY19" fmla="*/ 183203 h 2004672"/>
                      <a:gd name="connsiteX20" fmla="*/ 1438875 w 3535518"/>
                      <a:gd name="connsiteY20" fmla="*/ 355226 h 2004672"/>
                      <a:gd name="connsiteX21" fmla="*/ 2109938 w 3535518"/>
                      <a:gd name="connsiteY21" fmla="*/ 265949 h 2004672"/>
                      <a:gd name="connsiteX22" fmla="*/ 2378601 w 3535518"/>
                      <a:gd name="connsiteY22" fmla="*/ 446558 h 2004672"/>
                      <a:gd name="connsiteX23" fmla="*/ 2529450 w 3535518"/>
                      <a:gd name="connsiteY23" fmla="*/ 690338 h 2004672"/>
                      <a:gd name="connsiteX24" fmla="*/ 2902309 w 3535518"/>
                      <a:gd name="connsiteY24" fmla="*/ 576250 h 2004672"/>
                      <a:gd name="connsiteX25" fmla="*/ 3120322 w 3535518"/>
                      <a:gd name="connsiteY25" fmla="*/ 442212 h 2004672"/>
                      <a:gd name="connsiteX26" fmla="*/ 3533580 w 3535518"/>
                      <a:gd name="connsiteY26" fmla="*/ 55690 h 2004672"/>
                      <a:gd name="connsiteX27" fmla="*/ 3263270 w 3535518"/>
                      <a:gd name="connsiteY27" fmla="*/ 992230 h 2004672"/>
                      <a:gd name="connsiteX28" fmla="*/ 2979825 w 3535518"/>
                      <a:gd name="connsiteY28" fmla="*/ 1320487 h 2004672"/>
                      <a:gd name="connsiteX29" fmla="*/ 2751880 w 3535518"/>
                      <a:gd name="connsiteY29" fmla="*/ 1441862 h 2004672"/>
                      <a:gd name="connsiteX30" fmla="*/ 2304760 w 3535518"/>
                      <a:gd name="connsiteY30" fmla="*/ 1540104 h 2004672"/>
                      <a:gd name="connsiteX0" fmla="*/ 2258646 w 3535518"/>
                      <a:gd name="connsiteY0" fmla="*/ 1551562 h 1974681"/>
                      <a:gd name="connsiteX1" fmla="*/ 1728723 w 3535518"/>
                      <a:gd name="connsiteY1" fmla="*/ 1604483 h 1974681"/>
                      <a:gd name="connsiteX2" fmla="*/ 1280078 w 3535518"/>
                      <a:gd name="connsiteY2" fmla="*/ 1617542 h 1974681"/>
                      <a:gd name="connsiteX3" fmla="*/ 1137567 w 3535518"/>
                      <a:gd name="connsiteY3" fmla="*/ 1737507 h 1974681"/>
                      <a:gd name="connsiteX4" fmla="*/ 1033197 w 3535518"/>
                      <a:gd name="connsiteY4" fmla="*/ 1805759 h 1974681"/>
                      <a:gd name="connsiteX5" fmla="*/ 617262 w 3535518"/>
                      <a:gd name="connsiteY5" fmla="*/ 1974681 h 1974681"/>
                      <a:gd name="connsiteX6" fmla="*/ 111603 w 3535518"/>
                      <a:gd name="connsiteY6" fmla="*/ 1699158 h 1974681"/>
                      <a:gd name="connsiteX7" fmla="*/ 235004 w 3535518"/>
                      <a:gd name="connsiteY7" fmla="*/ 1443595 h 1974681"/>
                      <a:gd name="connsiteX8" fmla="*/ 688361 w 3535518"/>
                      <a:gd name="connsiteY8" fmla="*/ 1326730 h 1974681"/>
                      <a:gd name="connsiteX9" fmla="*/ 552131 w 3535518"/>
                      <a:gd name="connsiteY9" fmla="*/ 1014647 h 1974681"/>
                      <a:gd name="connsiteX10" fmla="*/ 101996 w 3535518"/>
                      <a:gd name="connsiteY10" fmla="*/ 819782 h 1974681"/>
                      <a:gd name="connsiteX11" fmla="*/ 131 w 3535518"/>
                      <a:gd name="connsiteY11" fmla="*/ 647409 h 1974681"/>
                      <a:gd name="connsiteX12" fmla="*/ 111496 w 3535518"/>
                      <a:gd name="connsiteY12" fmla="*/ 399908 h 1974681"/>
                      <a:gd name="connsiteX13" fmla="*/ 261679 w 3535518"/>
                      <a:gd name="connsiteY13" fmla="*/ 290998 h 1974681"/>
                      <a:gd name="connsiteX14" fmla="*/ 655488 w 3535518"/>
                      <a:gd name="connsiteY14" fmla="*/ 298875 h 1974681"/>
                      <a:gd name="connsiteX15" fmla="*/ 1100162 w 3535518"/>
                      <a:gd name="connsiteY15" fmla="*/ 441666 h 1974681"/>
                      <a:gd name="connsiteX16" fmla="*/ 1073017 w 3535518"/>
                      <a:gd name="connsiteY16" fmla="*/ 240102 h 1974681"/>
                      <a:gd name="connsiteX17" fmla="*/ 1008643 w 3535518"/>
                      <a:gd name="connsiteY17" fmla="*/ 26107 h 1974681"/>
                      <a:gd name="connsiteX18" fmla="*/ 1110953 w 3535518"/>
                      <a:gd name="connsiteY18" fmla="*/ 21982 h 1974681"/>
                      <a:gd name="connsiteX19" fmla="*/ 1262684 w 3535518"/>
                      <a:gd name="connsiteY19" fmla="*/ 183203 h 1974681"/>
                      <a:gd name="connsiteX20" fmla="*/ 1438875 w 3535518"/>
                      <a:gd name="connsiteY20" fmla="*/ 355226 h 1974681"/>
                      <a:gd name="connsiteX21" fmla="*/ 2109938 w 3535518"/>
                      <a:gd name="connsiteY21" fmla="*/ 265949 h 1974681"/>
                      <a:gd name="connsiteX22" fmla="*/ 2378601 w 3535518"/>
                      <a:gd name="connsiteY22" fmla="*/ 446558 h 1974681"/>
                      <a:gd name="connsiteX23" fmla="*/ 2529450 w 3535518"/>
                      <a:gd name="connsiteY23" fmla="*/ 690338 h 1974681"/>
                      <a:gd name="connsiteX24" fmla="*/ 2902309 w 3535518"/>
                      <a:gd name="connsiteY24" fmla="*/ 576250 h 1974681"/>
                      <a:gd name="connsiteX25" fmla="*/ 3120322 w 3535518"/>
                      <a:gd name="connsiteY25" fmla="*/ 442212 h 1974681"/>
                      <a:gd name="connsiteX26" fmla="*/ 3533580 w 3535518"/>
                      <a:gd name="connsiteY26" fmla="*/ 55690 h 1974681"/>
                      <a:gd name="connsiteX27" fmla="*/ 3263270 w 3535518"/>
                      <a:gd name="connsiteY27" fmla="*/ 992230 h 1974681"/>
                      <a:gd name="connsiteX28" fmla="*/ 2979825 w 3535518"/>
                      <a:gd name="connsiteY28" fmla="*/ 1320487 h 1974681"/>
                      <a:gd name="connsiteX29" fmla="*/ 2751880 w 3535518"/>
                      <a:gd name="connsiteY29" fmla="*/ 1441862 h 1974681"/>
                      <a:gd name="connsiteX30" fmla="*/ 2304760 w 3535518"/>
                      <a:gd name="connsiteY30" fmla="*/ 1540104 h 1974681"/>
                      <a:gd name="connsiteX0" fmla="*/ 2258646 w 3535518"/>
                      <a:gd name="connsiteY0" fmla="*/ 1551562 h 1974681"/>
                      <a:gd name="connsiteX1" fmla="*/ 1728723 w 3535518"/>
                      <a:gd name="connsiteY1" fmla="*/ 1604483 h 1974681"/>
                      <a:gd name="connsiteX2" fmla="*/ 1303830 w 3535518"/>
                      <a:gd name="connsiteY2" fmla="*/ 1635537 h 1974681"/>
                      <a:gd name="connsiteX3" fmla="*/ 1137567 w 3535518"/>
                      <a:gd name="connsiteY3" fmla="*/ 1737507 h 1974681"/>
                      <a:gd name="connsiteX4" fmla="*/ 1033197 w 3535518"/>
                      <a:gd name="connsiteY4" fmla="*/ 1805759 h 1974681"/>
                      <a:gd name="connsiteX5" fmla="*/ 617262 w 3535518"/>
                      <a:gd name="connsiteY5" fmla="*/ 1974681 h 1974681"/>
                      <a:gd name="connsiteX6" fmla="*/ 111603 w 3535518"/>
                      <a:gd name="connsiteY6" fmla="*/ 1699158 h 1974681"/>
                      <a:gd name="connsiteX7" fmla="*/ 235004 w 3535518"/>
                      <a:gd name="connsiteY7" fmla="*/ 1443595 h 1974681"/>
                      <a:gd name="connsiteX8" fmla="*/ 688361 w 3535518"/>
                      <a:gd name="connsiteY8" fmla="*/ 1326730 h 1974681"/>
                      <a:gd name="connsiteX9" fmla="*/ 552131 w 3535518"/>
                      <a:gd name="connsiteY9" fmla="*/ 1014647 h 1974681"/>
                      <a:gd name="connsiteX10" fmla="*/ 101996 w 3535518"/>
                      <a:gd name="connsiteY10" fmla="*/ 819782 h 1974681"/>
                      <a:gd name="connsiteX11" fmla="*/ 131 w 3535518"/>
                      <a:gd name="connsiteY11" fmla="*/ 647409 h 1974681"/>
                      <a:gd name="connsiteX12" fmla="*/ 111496 w 3535518"/>
                      <a:gd name="connsiteY12" fmla="*/ 399908 h 1974681"/>
                      <a:gd name="connsiteX13" fmla="*/ 261679 w 3535518"/>
                      <a:gd name="connsiteY13" fmla="*/ 290998 h 1974681"/>
                      <a:gd name="connsiteX14" fmla="*/ 655488 w 3535518"/>
                      <a:gd name="connsiteY14" fmla="*/ 298875 h 1974681"/>
                      <a:gd name="connsiteX15" fmla="*/ 1100162 w 3535518"/>
                      <a:gd name="connsiteY15" fmla="*/ 441666 h 1974681"/>
                      <a:gd name="connsiteX16" fmla="*/ 1073017 w 3535518"/>
                      <a:gd name="connsiteY16" fmla="*/ 240102 h 1974681"/>
                      <a:gd name="connsiteX17" fmla="*/ 1008643 w 3535518"/>
                      <a:gd name="connsiteY17" fmla="*/ 26107 h 1974681"/>
                      <a:gd name="connsiteX18" fmla="*/ 1110953 w 3535518"/>
                      <a:gd name="connsiteY18" fmla="*/ 21982 h 1974681"/>
                      <a:gd name="connsiteX19" fmla="*/ 1262684 w 3535518"/>
                      <a:gd name="connsiteY19" fmla="*/ 183203 h 1974681"/>
                      <a:gd name="connsiteX20" fmla="*/ 1438875 w 3535518"/>
                      <a:gd name="connsiteY20" fmla="*/ 355226 h 1974681"/>
                      <a:gd name="connsiteX21" fmla="*/ 2109938 w 3535518"/>
                      <a:gd name="connsiteY21" fmla="*/ 265949 h 1974681"/>
                      <a:gd name="connsiteX22" fmla="*/ 2378601 w 3535518"/>
                      <a:gd name="connsiteY22" fmla="*/ 446558 h 1974681"/>
                      <a:gd name="connsiteX23" fmla="*/ 2529450 w 3535518"/>
                      <a:gd name="connsiteY23" fmla="*/ 690338 h 1974681"/>
                      <a:gd name="connsiteX24" fmla="*/ 2902309 w 3535518"/>
                      <a:gd name="connsiteY24" fmla="*/ 576250 h 1974681"/>
                      <a:gd name="connsiteX25" fmla="*/ 3120322 w 3535518"/>
                      <a:gd name="connsiteY25" fmla="*/ 442212 h 1974681"/>
                      <a:gd name="connsiteX26" fmla="*/ 3533580 w 3535518"/>
                      <a:gd name="connsiteY26" fmla="*/ 55690 h 1974681"/>
                      <a:gd name="connsiteX27" fmla="*/ 3263270 w 3535518"/>
                      <a:gd name="connsiteY27" fmla="*/ 992230 h 1974681"/>
                      <a:gd name="connsiteX28" fmla="*/ 2979825 w 3535518"/>
                      <a:gd name="connsiteY28" fmla="*/ 1320487 h 1974681"/>
                      <a:gd name="connsiteX29" fmla="*/ 2751880 w 3535518"/>
                      <a:gd name="connsiteY29" fmla="*/ 1441862 h 1974681"/>
                      <a:gd name="connsiteX30" fmla="*/ 2304760 w 3535518"/>
                      <a:gd name="connsiteY30" fmla="*/ 1540104 h 1974681"/>
                      <a:gd name="connsiteX0" fmla="*/ 2258646 w 3535518"/>
                      <a:gd name="connsiteY0" fmla="*/ 1551562 h 1974681"/>
                      <a:gd name="connsiteX1" fmla="*/ 1728723 w 3535518"/>
                      <a:gd name="connsiteY1" fmla="*/ 1604483 h 1974681"/>
                      <a:gd name="connsiteX2" fmla="*/ 1303830 w 3535518"/>
                      <a:gd name="connsiteY2" fmla="*/ 1635537 h 1974681"/>
                      <a:gd name="connsiteX3" fmla="*/ 985557 w 3535518"/>
                      <a:gd name="connsiteY3" fmla="*/ 1827480 h 1974681"/>
                      <a:gd name="connsiteX4" fmla="*/ 1033197 w 3535518"/>
                      <a:gd name="connsiteY4" fmla="*/ 1805759 h 1974681"/>
                      <a:gd name="connsiteX5" fmla="*/ 617262 w 3535518"/>
                      <a:gd name="connsiteY5" fmla="*/ 1974681 h 1974681"/>
                      <a:gd name="connsiteX6" fmla="*/ 111603 w 3535518"/>
                      <a:gd name="connsiteY6" fmla="*/ 1699158 h 1974681"/>
                      <a:gd name="connsiteX7" fmla="*/ 235004 w 3535518"/>
                      <a:gd name="connsiteY7" fmla="*/ 1443595 h 1974681"/>
                      <a:gd name="connsiteX8" fmla="*/ 688361 w 3535518"/>
                      <a:gd name="connsiteY8" fmla="*/ 1326730 h 1974681"/>
                      <a:gd name="connsiteX9" fmla="*/ 552131 w 3535518"/>
                      <a:gd name="connsiteY9" fmla="*/ 1014647 h 1974681"/>
                      <a:gd name="connsiteX10" fmla="*/ 101996 w 3535518"/>
                      <a:gd name="connsiteY10" fmla="*/ 819782 h 1974681"/>
                      <a:gd name="connsiteX11" fmla="*/ 131 w 3535518"/>
                      <a:gd name="connsiteY11" fmla="*/ 647409 h 1974681"/>
                      <a:gd name="connsiteX12" fmla="*/ 111496 w 3535518"/>
                      <a:gd name="connsiteY12" fmla="*/ 399908 h 1974681"/>
                      <a:gd name="connsiteX13" fmla="*/ 261679 w 3535518"/>
                      <a:gd name="connsiteY13" fmla="*/ 290998 h 1974681"/>
                      <a:gd name="connsiteX14" fmla="*/ 655488 w 3535518"/>
                      <a:gd name="connsiteY14" fmla="*/ 298875 h 1974681"/>
                      <a:gd name="connsiteX15" fmla="*/ 1100162 w 3535518"/>
                      <a:gd name="connsiteY15" fmla="*/ 441666 h 1974681"/>
                      <a:gd name="connsiteX16" fmla="*/ 1073017 w 3535518"/>
                      <a:gd name="connsiteY16" fmla="*/ 240102 h 1974681"/>
                      <a:gd name="connsiteX17" fmla="*/ 1008643 w 3535518"/>
                      <a:gd name="connsiteY17" fmla="*/ 26107 h 1974681"/>
                      <a:gd name="connsiteX18" fmla="*/ 1110953 w 3535518"/>
                      <a:gd name="connsiteY18" fmla="*/ 21982 h 1974681"/>
                      <a:gd name="connsiteX19" fmla="*/ 1262684 w 3535518"/>
                      <a:gd name="connsiteY19" fmla="*/ 183203 h 1974681"/>
                      <a:gd name="connsiteX20" fmla="*/ 1438875 w 3535518"/>
                      <a:gd name="connsiteY20" fmla="*/ 355226 h 1974681"/>
                      <a:gd name="connsiteX21" fmla="*/ 2109938 w 3535518"/>
                      <a:gd name="connsiteY21" fmla="*/ 265949 h 1974681"/>
                      <a:gd name="connsiteX22" fmla="*/ 2378601 w 3535518"/>
                      <a:gd name="connsiteY22" fmla="*/ 446558 h 1974681"/>
                      <a:gd name="connsiteX23" fmla="*/ 2529450 w 3535518"/>
                      <a:gd name="connsiteY23" fmla="*/ 690338 h 1974681"/>
                      <a:gd name="connsiteX24" fmla="*/ 2902309 w 3535518"/>
                      <a:gd name="connsiteY24" fmla="*/ 576250 h 1974681"/>
                      <a:gd name="connsiteX25" fmla="*/ 3120322 w 3535518"/>
                      <a:gd name="connsiteY25" fmla="*/ 442212 h 1974681"/>
                      <a:gd name="connsiteX26" fmla="*/ 3533580 w 3535518"/>
                      <a:gd name="connsiteY26" fmla="*/ 55690 h 1974681"/>
                      <a:gd name="connsiteX27" fmla="*/ 3263270 w 3535518"/>
                      <a:gd name="connsiteY27" fmla="*/ 992230 h 1974681"/>
                      <a:gd name="connsiteX28" fmla="*/ 2979825 w 3535518"/>
                      <a:gd name="connsiteY28" fmla="*/ 1320487 h 1974681"/>
                      <a:gd name="connsiteX29" fmla="*/ 2751880 w 3535518"/>
                      <a:gd name="connsiteY29" fmla="*/ 1441862 h 1974681"/>
                      <a:gd name="connsiteX30" fmla="*/ 2304760 w 3535518"/>
                      <a:gd name="connsiteY30" fmla="*/ 1540104 h 1974681"/>
                      <a:gd name="connsiteX0" fmla="*/ 2258646 w 3535478"/>
                      <a:gd name="connsiteY0" fmla="*/ 1551562 h 1974681"/>
                      <a:gd name="connsiteX1" fmla="*/ 1728723 w 3535478"/>
                      <a:gd name="connsiteY1" fmla="*/ 1604483 h 1974681"/>
                      <a:gd name="connsiteX2" fmla="*/ 1303830 w 3535478"/>
                      <a:gd name="connsiteY2" fmla="*/ 1635537 h 1974681"/>
                      <a:gd name="connsiteX3" fmla="*/ 985557 w 3535478"/>
                      <a:gd name="connsiteY3" fmla="*/ 1827480 h 1974681"/>
                      <a:gd name="connsiteX4" fmla="*/ 1033197 w 3535478"/>
                      <a:gd name="connsiteY4" fmla="*/ 1805759 h 1974681"/>
                      <a:gd name="connsiteX5" fmla="*/ 617262 w 3535478"/>
                      <a:gd name="connsiteY5" fmla="*/ 1974681 h 1974681"/>
                      <a:gd name="connsiteX6" fmla="*/ 111603 w 3535478"/>
                      <a:gd name="connsiteY6" fmla="*/ 1699158 h 1974681"/>
                      <a:gd name="connsiteX7" fmla="*/ 235004 w 3535478"/>
                      <a:gd name="connsiteY7" fmla="*/ 1443595 h 1974681"/>
                      <a:gd name="connsiteX8" fmla="*/ 688361 w 3535478"/>
                      <a:gd name="connsiteY8" fmla="*/ 1326730 h 1974681"/>
                      <a:gd name="connsiteX9" fmla="*/ 552131 w 3535478"/>
                      <a:gd name="connsiteY9" fmla="*/ 1014647 h 1974681"/>
                      <a:gd name="connsiteX10" fmla="*/ 101996 w 3535478"/>
                      <a:gd name="connsiteY10" fmla="*/ 819782 h 1974681"/>
                      <a:gd name="connsiteX11" fmla="*/ 131 w 3535478"/>
                      <a:gd name="connsiteY11" fmla="*/ 647409 h 1974681"/>
                      <a:gd name="connsiteX12" fmla="*/ 111496 w 3535478"/>
                      <a:gd name="connsiteY12" fmla="*/ 399908 h 1974681"/>
                      <a:gd name="connsiteX13" fmla="*/ 261679 w 3535478"/>
                      <a:gd name="connsiteY13" fmla="*/ 290998 h 1974681"/>
                      <a:gd name="connsiteX14" fmla="*/ 655488 w 3535478"/>
                      <a:gd name="connsiteY14" fmla="*/ 298875 h 1974681"/>
                      <a:gd name="connsiteX15" fmla="*/ 1100162 w 3535478"/>
                      <a:gd name="connsiteY15" fmla="*/ 441666 h 1974681"/>
                      <a:gd name="connsiteX16" fmla="*/ 1073017 w 3535478"/>
                      <a:gd name="connsiteY16" fmla="*/ 240102 h 1974681"/>
                      <a:gd name="connsiteX17" fmla="*/ 1008643 w 3535478"/>
                      <a:gd name="connsiteY17" fmla="*/ 26107 h 1974681"/>
                      <a:gd name="connsiteX18" fmla="*/ 1110953 w 3535478"/>
                      <a:gd name="connsiteY18" fmla="*/ 21982 h 1974681"/>
                      <a:gd name="connsiteX19" fmla="*/ 1262684 w 3535478"/>
                      <a:gd name="connsiteY19" fmla="*/ 183203 h 1974681"/>
                      <a:gd name="connsiteX20" fmla="*/ 1438875 w 3535478"/>
                      <a:gd name="connsiteY20" fmla="*/ 355226 h 1974681"/>
                      <a:gd name="connsiteX21" fmla="*/ 2109938 w 3535478"/>
                      <a:gd name="connsiteY21" fmla="*/ 265949 h 1974681"/>
                      <a:gd name="connsiteX22" fmla="*/ 2378601 w 3535478"/>
                      <a:gd name="connsiteY22" fmla="*/ 446558 h 1974681"/>
                      <a:gd name="connsiteX23" fmla="*/ 2529450 w 3535478"/>
                      <a:gd name="connsiteY23" fmla="*/ 690338 h 1974681"/>
                      <a:gd name="connsiteX24" fmla="*/ 2902309 w 3535478"/>
                      <a:gd name="connsiteY24" fmla="*/ 576250 h 1974681"/>
                      <a:gd name="connsiteX25" fmla="*/ 3120322 w 3535478"/>
                      <a:gd name="connsiteY25" fmla="*/ 442212 h 1974681"/>
                      <a:gd name="connsiteX26" fmla="*/ 3533580 w 3535478"/>
                      <a:gd name="connsiteY26" fmla="*/ 55690 h 1974681"/>
                      <a:gd name="connsiteX27" fmla="*/ 3263270 w 3535478"/>
                      <a:gd name="connsiteY27" fmla="*/ 992230 h 1974681"/>
                      <a:gd name="connsiteX28" fmla="*/ 3008327 w 3535478"/>
                      <a:gd name="connsiteY28" fmla="*/ 1320487 h 1974681"/>
                      <a:gd name="connsiteX29" fmla="*/ 2751880 w 3535478"/>
                      <a:gd name="connsiteY29" fmla="*/ 1441862 h 1974681"/>
                      <a:gd name="connsiteX30" fmla="*/ 2304760 w 3535478"/>
                      <a:gd name="connsiteY30" fmla="*/ 1540104 h 1974681"/>
                      <a:gd name="connsiteX0" fmla="*/ 2258646 w 3535478"/>
                      <a:gd name="connsiteY0" fmla="*/ 1551562 h 1974681"/>
                      <a:gd name="connsiteX1" fmla="*/ 1728723 w 3535478"/>
                      <a:gd name="connsiteY1" fmla="*/ 1604483 h 1974681"/>
                      <a:gd name="connsiteX2" fmla="*/ 1303830 w 3535478"/>
                      <a:gd name="connsiteY2" fmla="*/ 1635537 h 1974681"/>
                      <a:gd name="connsiteX3" fmla="*/ 985557 w 3535478"/>
                      <a:gd name="connsiteY3" fmla="*/ 1827480 h 1974681"/>
                      <a:gd name="connsiteX4" fmla="*/ 1033197 w 3535478"/>
                      <a:gd name="connsiteY4" fmla="*/ 1805759 h 1974681"/>
                      <a:gd name="connsiteX5" fmla="*/ 617262 w 3535478"/>
                      <a:gd name="connsiteY5" fmla="*/ 1974681 h 1974681"/>
                      <a:gd name="connsiteX6" fmla="*/ 111603 w 3535478"/>
                      <a:gd name="connsiteY6" fmla="*/ 1699158 h 1974681"/>
                      <a:gd name="connsiteX7" fmla="*/ 235004 w 3535478"/>
                      <a:gd name="connsiteY7" fmla="*/ 1443595 h 1974681"/>
                      <a:gd name="connsiteX8" fmla="*/ 688361 w 3535478"/>
                      <a:gd name="connsiteY8" fmla="*/ 1326730 h 1974681"/>
                      <a:gd name="connsiteX9" fmla="*/ 552131 w 3535478"/>
                      <a:gd name="connsiteY9" fmla="*/ 1014647 h 1974681"/>
                      <a:gd name="connsiteX10" fmla="*/ 101996 w 3535478"/>
                      <a:gd name="connsiteY10" fmla="*/ 819782 h 1974681"/>
                      <a:gd name="connsiteX11" fmla="*/ 131 w 3535478"/>
                      <a:gd name="connsiteY11" fmla="*/ 647409 h 1974681"/>
                      <a:gd name="connsiteX12" fmla="*/ 111496 w 3535478"/>
                      <a:gd name="connsiteY12" fmla="*/ 399908 h 1974681"/>
                      <a:gd name="connsiteX13" fmla="*/ 261679 w 3535478"/>
                      <a:gd name="connsiteY13" fmla="*/ 290998 h 1974681"/>
                      <a:gd name="connsiteX14" fmla="*/ 750494 w 3535478"/>
                      <a:gd name="connsiteY14" fmla="*/ 346860 h 1974681"/>
                      <a:gd name="connsiteX15" fmla="*/ 1100162 w 3535478"/>
                      <a:gd name="connsiteY15" fmla="*/ 441666 h 1974681"/>
                      <a:gd name="connsiteX16" fmla="*/ 1073017 w 3535478"/>
                      <a:gd name="connsiteY16" fmla="*/ 240102 h 1974681"/>
                      <a:gd name="connsiteX17" fmla="*/ 1008643 w 3535478"/>
                      <a:gd name="connsiteY17" fmla="*/ 26107 h 1974681"/>
                      <a:gd name="connsiteX18" fmla="*/ 1110953 w 3535478"/>
                      <a:gd name="connsiteY18" fmla="*/ 21982 h 1974681"/>
                      <a:gd name="connsiteX19" fmla="*/ 1262684 w 3535478"/>
                      <a:gd name="connsiteY19" fmla="*/ 183203 h 1974681"/>
                      <a:gd name="connsiteX20" fmla="*/ 1438875 w 3535478"/>
                      <a:gd name="connsiteY20" fmla="*/ 355226 h 1974681"/>
                      <a:gd name="connsiteX21" fmla="*/ 2109938 w 3535478"/>
                      <a:gd name="connsiteY21" fmla="*/ 265949 h 1974681"/>
                      <a:gd name="connsiteX22" fmla="*/ 2378601 w 3535478"/>
                      <a:gd name="connsiteY22" fmla="*/ 446558 h 1974681"/>
                      <a:gd name="connsiteX23" fmla="*/ 2529450 w 3535478"/>
                      <a:gd name="connsiteY23" fmla="*/ 690338 h 1974681"/>
                      <a:gd name="connsiteX24" fmla="*/ 2902309 w 3535478"/>
                      <a:gd name="connsiteY24" fmla="*/ 576250 h 1974681"/>
                      <a:gd name="connsiteX25" fmla="*/ 3120322 w 3535478"/>
                      <a:gd name="connsiteY25" fmla="*/ 442212 h 1974681"/>
                      <a:gd name="connsiteX26" fmla="*/ 3533580 w 3535478"/>
                      <a:gd name="connsiteY26" fmla="*/ 55690 h 1974681"/>
                      <a:gd name="connsiteX27" fmla="*/ 3263270 w 3535478"/>
                      <a:gd name="connsiteY27" fmla="*/ 992230 h 1974681"/>
                      <a:gd name="connsiteX28" fmla="*/ 3008327 w 3535478"/>
                      <a:gd name="connsiteY28" fmla="*/ 1320487 h 1974681"/>
                      <a:gd name="connsiteX29" fmla="*/ 2751880 w 3535478"/>
                      <a:gd name="connsiteY29" fmla="*/ 1441862 h 1974681"/>
                      <a:gd name="connsiteX30" fmla="*/ 2304760 w 3535478"/>
                      <a:gd name="connsiteY30" fmla="*/ 1540104 h 1974681"/>
                      <a:gd name="connsiteX0" fmla="*/ 2258646 w 3535478"/>
                      <a:gd name="connsiteY0" fmla="*/ 1551562 h 1974681"/>
                      <a:gd name="connsiteX1" fmla="*/ 1728723 w 3535478"/>
                      <a:gd name="connsiteY1" fmla="*/ 1604483 h 1974681"/>
                      <a:gd name="connsiteX2" fmla="*/ 1303830 w 3535478"/>
                      <a:gd name="connsiteY2" fmla="*/ 1635537 h 1974681"/>
                      <a:gd name="connsiteX3" fmla="*/ 985557 w 3535478"/>
                      <a:gd name="connsiteY3" fmla="*/ 1827480 h 1974681"/>
                      <a:gd name="connsiteX4" fmla="*/ 1033197 w 3535478"/>
                      <a:gd name="connsiteY4" fmla="*/ 1805759 h 1974681"/>
                      <a:gd name="connsiteX5" fmla="*/ 617262 w 3535478"/>
                      <a:gd name="connsiteY5" fmla="*/ 1974681 h 1974681"/>
                      <a:gd name="connsiteX6" fmla="*/ 111603 w 3535478"/>
                      <a:gd name="connsiteY6" fmla="*/ 1699158 h 1974681"/>
                      <a:gd name="connsiteX7" fmla="*/ 235004 w 3535478"/>
                      <a:gd name="connsiteY7" fmla="*/ 1443595 h 1974681"/>
                      <a:gd name="connsiteX8" fmla="*/ 688361 w 3535478"/>
                      <a:gd name="connsiteY8" fmla="*/ 1326730 h 1974681"/>
                      <a:gd name="connsiteX9" fmla="*/ 552131 w 3535478"/>
                      <a:gd name="connsiteY9" fmla="*/ 1014647 h 1974681"/>
                      <a:gd name="connsiteX10" fmla="*/ 101996 w 3535478"/>
                      <a:gd name="connsiteY10" fmla="*/ 819782 h 1974681"/>
                      <a:gd name="connsiteX11" fmla="*/ 131 w 3535478"/>
                      <a:gd name="connsiteY11" fmla="*/ 647409 h 1974681"/>
                      <a:gd name="connsiteX12" fmla="*/ 111496 w 3535478"/>
                      <a:gd name="connsiteY12" fmla="*/ 399908 h 1974681"/>
                      <a:gd name="connsiteX13" fmla="*/ 261679 w 3535478"/>
                      <a:gd name="connsiteY13" fmla="*/ 290998 h 1974681"/>
                      <a:gd name="connsiteX14" fmla="*/ 712492 w 3535478"/>
                      <a:gd name="connsiteY14" fmla="*/ 298875 h 1974681"/>
                      <a:gd name="connsiteX15" fmla="*/ 1100162 w 3535478"/>
                      <a:gd name="connsiteY15" fmla="*/ 441666 h 1974681"/>
                      <a:gd name="connsiteX16" fmla="*/ 1073017 w 3535478"/>
                      <a:gd name="connsiteY16" fmla="*/ 240102 h 1974681"/>
                      <a:gd name="connsiteX17" fmla="*/ 1008643 w 3535478"/>
                      <a:gd name="connsiteY17" fmla="*/ 26107 h 1974681"/>
                      <a:gd name="connsiteX18" fmla="*/ 1110953 w 3535478"/>
                      <a:gd name="connsiteY18" fmla="*/ 21982 h 1974681"/>
                      <a:gd name="connsiteX19" fmla="*/ 1262684 w 3535478"/>
                      <a:gd name="connsiteY19" fmla="*/ 183203 h 1974681"/>
                      <a:gd name="connsiteX20" fmla="*/ 1438875 w 3535478"/>
                      <a:gd name="connsiteY20" fmla="*/ 355226 h 1974681"/>
                      <a:gd name="connsiteX21" fmla="*/ 2109938 w 3535478"/>
                      <a:gd name="connsiteY21" fmla="*/ 265949 h 1974681"/>
                      <a:gd name="connsiteX22" fmla="*/ 2378601 w 3535478"/>
                      <a:gd name="connsiteY22" fmla="*/ 446558 h 1974681"/>
                      <a:gd name="connsiteX23" fmla="*/ 2529450 w 3535478"/>
                      <a:gd name="connsiteY23" fmla="*/ 690338 h 1974681"/>
                      <a:gd name="connsiteX24" fmla="*/ 2902309 w 3535478"/>
                      <a:gd name="connsiteY24" fmla="*/ 576250 h 1974681"/>
                      <a:gd name="connsiteX25" fmla="*/ 3120322 w 3535478"/>
                      <a:gd name="connsiteY25" fmla="*/ 442212 h 1974681"/>
                      <a:gd name="connsiteX26" fmla="*/ 3533580 w 3535478"/>
                      <a:gd name="connsiteY26" fmla="*/ 55690 h 1974681"/>
                      <a:gd name="connsiteX27" fmla="*/ 3263270 w 3535478"/>
                      <a:gd name="connsiteY27" fmla="*/ 992230 h 1974681"/>
                      <a:gd name="connsiteX28" fmla="*/ 3008327 w 3535478"/>
                      <a:gd name="connsiteY28" fmla="*/ 1320487 h 1974681"/>
                      <a:gd name="connsiteX29" fmla="*/ 2751880 w 3535478"/>
                      <a:gd name="connsiteY29" fmla="*/ 1441862 h 1974681"/>
                      <a:gd name="connsiteX30" fmla="*/ 2304760 w 3535478"/>
                      <a:gd name="connsiteY30" fmla="*/ 1540104 h 1974681"/>
                      <a:gd name="connsiteX0" fmla="*/ 2258646 w 3535478"/>
                      <a:gd name="connsiteY0" fmla="*/ 1551562 h 1974681"/>
                      <a:gd name="connsiteX1" fmla="*/ 1728723 w 3535478"/>
                      <a:gd name="connsiteY1" fmla="*/ 1604483 h 1974681"/>
                      <a:gd name="connsiteX2" fmla="*/ 1303830 w 3535478"/>
                      <a:gd name="connsiteY2" fmla="*/ 1635537 h 1974681"/>
                      <a:gd name="connsiteX3" fmla="*/ 985557 w 3535478"/>
                      <a:gd name="connsiteY3" fmla="*/ 1827480 h 1974681"/>
                      <a:gd name="connsiteX4" fmla="*/ 1033197 w 3535478"/>
                      <a:gd name="connsiteY4" fmla="*/ 1805759 h 1974681"/>
                      <a:gd name="connsiteX5" fmla="*/ 617262 w 3535478"/>
                      <a:gd name="connsiteY5" fmla="*/ 1974681 h 1974681"/>
                      <a:gd name="connsiteX6" fmla="*/ 111603 w 3535478"/>
                      <a:gd name="connsiteY6" fmla="*/ 1699158 h 1974681"/>
                      <a:gd name="connsiteX7" fmla="*/ 235004 w 3535478"/>
                      <a:gd name="connsiteY7" fmla="*/ 1443595 h 1974681"/>
                      <a:gd name="connsiteX8" fmla="*/ 688361 w 3535478"/>
                      <a:gd name="connsiteY8" fmla="*/ 1326730 h 1974681"/>
                      <a:gd name="connsiteX9" fmla="*/ 552131 w 3535478"/>
                      <a:gd name="connsiteY9" fmla="*/ 1014647 h 1974681"/>
                      <a:gd name="connsiteX10" fmla="*/ 101996 w 3535478"/>
                      <a:gd name="connsiteY10" fmla="*/ 819782 h 1974681"/>
                      <a:gd name="connsiteX11" fmla="*/ 131 w 3535478"/>
                      <a:gd name="connsiteY11" fmla="*/ 647409 h 1974681"/>
                      <a:gd name="connsiteX12" fmla="*/ 111496 w 3535478"/>
                      <a:gd name="connsiteY12" fmla="*/ 399908 h 1974681"/>
                      <a:gd name="connsiteX13" fmla="*/ 261679 w 3535478"/>
                      <a:gd name="connsiteY13" fmla="*/ 290998 h 1974681"/>
                      <a:gd name="connsiteX14" fmla="*/ 425019 w 3535478"/>
                      <a:gd name="connsiteY14" fmla="*/ 261950 h 1974681"/>
                      <a:gd name="connsiteX15" fmla="*/ 712492 w 3535478"/>
                      <a:gd name="connsiteY15" fmla="*/ 298875 h 1974681"/>
                      <a:gd name="connsiteX16" fmla="*/ 1100162 w 3535478"/>
                      <a:gd name="connsiteY16" fmla="*/ 441666 h 1974681"/>
                      <a:gd name="connsiteX17" fmla="*/ 1073017 w 3535478"/>
                      <a:gd name="connsiteY17" fmla="*/ 240102 h 1974681"/>
                      <a:gd name="connsiteX18" fmla="*/ 1008643 w 3535478"/>
                      <a:gd name="connsiteY18" fmla="*/ 26107 h 1974681"/>
                      <a:gd name="connsiteX19" fmla="*/ 1110953 w 3535478"/>
                      <a:gd name="connsiteY19" fmla="*/ 21982 h 1974681"/>
                      <a:gd name="connsiteX20" fmla="*/ 1262684 w 3535478"/>
                      <a:gd name="connsiteY20" fmla="*/ 183203 h 1974681"/>
                      <a:gd name="connsiteX21" fmla="*/ 1438875 w 3535478"/>
                      <a:gd name="connsiteY21" fmla="*/ 355226 h 1974681"/>
                      <a:gd name="connsiteX22" fmla="*/ 2109938 w 3535478"/>
                      <a:gd name="connsiteY22" fmla="*/ 265949 h 1974681"/>
                      <a:gd name="connsiteX23" fmla="*/ 2378601 w 3535478"/>
                      <a:gd name="connsiteY23" fmla="*/ 446558 h 1974681"/>
                      <a:gd name="connsiteX24" fmla="*/ 2529450 w 3535478"/>
                      <a:gd name="connsiteY24" fmla="*/ 690338 h 1974681"/>
                      <a:gd name="connsiteX25" fmla="*/ 2902309 w 3535478"/>
                      <a:gd name="connsiteY25" fmla="*/ 576250 h 1974681"/>
                      <a:gd name="connsiteX26" fmla="*/ 3120322 w 3535478"/>
                      <a:gd name="connsiteY26" fmla="*/ 442212 h 1974681"/>
                      <a:gd name="connsiteX27" fmla="*/ 3533580 w 3535478"/>
                      <a:gd name="connsiteY27" fmla="*/ 55690 h 1974681"/>
                      <a:gd name="connsiteX28" fmla="*/ 3263270 w 3535478"/>
                      <a:gd name="connsiteY28" fmla="*/ 992230 h 1974681"/>
                      <a:gd name="connsiteX29" fmla="*/ 3008327 w 3535478"/>
                      <a:gd name="connsiteY29" fmla="*/ 1320487 h 1974681"/>
                      <a:gd name="connsiteX30" fmla="*/ 2751880 w 3535478"/>
                      <a:gd name="connsiteY30" fmla="*/ 1441862 h 1974681"/>
                      <a:gd name="connsiteX31" fmla="*/ 2304760 w 3535478"/>
                      <a:gd name="connsiteY31" fmla="*/ 1540104 h 1974681"/>
                      <a:gd name="connsiteX0" fmla="*/ 2258646 w 3535478"/>
                      <a:gd name="connsiteY0" fmla="*/ 1551562 h 1974681"/>
                      <a:gd name="connsiteX1" fmla="*/ 1728723 w 3535478"/>
                      <a:gd name="connsiteY1" fmla="*/ 1604483 h 1974681"/>
                      <a:gd name="connsiteX2" fmla="*/ 1303830 w 3535478"/>
                      <a:gd name="connsiteY2" fmla="*/ 1635537 h 1974681"/>
                      <a:gd name="connsiteX3" fmla="*/ 985557 w 3535478"/>
                      <a:gd name="connsiteY3" fmla="*/ 1827480 h 1974681"/>
                      <a:gd name="connsiteX4" fmla="*/ 1033197 w 3535478"/>
                      <a:gd name="connsiteY4" fmla="*/ 1805759 h 1974681"/>
                      <a:gd name="connsiteX5" fmla="*/ 617262 w 3535478"/>
                      <a:gd name="connsiteY5" fmla="*/ 1974681 h 1974681"/>
                      <a:gd name="connsiteX6" fmla="*/ 111603 w 3535478"/>
                      <a:gd name="connsiteY6" fmla="*/ 1699158 h 1974681"/>
                      <a:gd name="connsiteX7" fmla="*/ 235004 w 3535478"/>
                      <a:gd name="connsiteY7" fmla="*/ 1443595 h 1974681"/>
                      <a:gd name="connsiteX8" fmla="*/ 688361 w 3535478"/>
                      <a:gd name="connsiteY8" fmla="*/ 1326730 h 1974681"/>
                      <a:gd name="connsiteX9" fmla="*/ 552131 w 3535478"/>
                      <a:gd name="connsiteY9" fmla="*/ 1014647 h 1974681"/>
                      <a:gd name="connsiteX10" fmla="*/ 101996 w 3535478"/>
                      <a:gd name="connsiteY10" fmla="*/ 819782 h 1974681"/>
                      <a:gd name="connsiteX11" fmla="*/ 131 w 3535478"/>
                      <a:gd name="connsiteY11" fmla="*/ 647409 h 1974681"/>
                      <a:gd name="connsiteX12" fmla="*/ 111496 w 3535478"/>
                      <a:gd name="connsiteY12" fmla="*/ 399908 h 1974681"/>
                      <a:gd name="connsiteX13" fmla="*/ 261679 w 3535478"/>
                      <a:gd name="connsiteY13" fmla="*/ 290998 h 1974681"/>
                      <a:gd name="connsiteX14" fmla="*/ 467772 w 3535478"/>
                      <a:gd name="connsiteY14" fmla="*/ 225961 h 1974681"/>
                      <a:gd name="connsiteX15" fmla="*/ 712492 w 3535478"/>
                      <a:gd name="connsiteY15" fmla="*/ 298875 h 1974681"/>
                      <a:gd name="connsiteX16" fmla="*/ 1100162 w 3535478"/>
                      <a:gd name="connsiteY16" fmla="*/ 441666 h 1974681"/>
                      <a:gd name="connsiteX17" fmla="*/ 1073017 w 3535478"/>
                      <a:gd name="connsiteY17" fmla="*/ 240102 h 1974681"/>
                      <a:gd name="connsiteX18" fmla="*/ 1008643 w 3535478"/>
                      <a:gd name="connsiteY18" fmla="*/ 26107 h 1974681"/>
                      <a:gd name="connsiteX19" fmla="*/ 1110953 w 3535478"/>
                      <a:gd name="connsiteY19" fmla="*/ 21982 h 1974681"/>
                      <a:gd name="connsiteX20" fmla="*/ 1262684 w 3535478"/>
                      <a:gd name="connsiteY20" fmla="*/ 183203 h 1974681"/>
                      <a:gd name="connsiteX21" fmla="*/ 1438875 w 3535478"/>
                      <a:gd name="connsiteY21" fmla="*/ 355226 h 1974681"/>
                      <a:gd name="connsiteX22" fmla="*/ 2109938 w 3535478"/>
                      <a:gd name="connsiteY22" fmla="*/ 265949 h 1974681"/>
                      <a:gd name="connsiteX23" fmla="*/ 2378601 w 3535478"/>
                      <a:gd name="connsiteY23" fmla="*/ 446558 h 1974681"/>
                      <a:gd name="connsiteX24" fmla="*/ 2529450 w 3535478"/>
                      <a:gd name="connsiteY24" fmla="*/ 690338 h 1974681"/>
                      <a:gd name="connsiteX25" fmla="*/ 2902309 w 3535478"/>
                      <a:gd name="connsiteY25" fmla="*/ 576250 h 1974681"/>
                      <a:gd name="connsiteX26" fmla="*/ 3120322 w 3535478"/>
                      <a:gd name="connsiteY26" fmla="*/ 442212 h 1974681"/>
                      <a:gd name="connsiteX27" fmla="*/ 3533580 w 3535478"/>
                      <a:gd name="connsiteY27" fmla="*/ 55690 h 1974681"/>
                      <a:gd name="connsiteX28" fmla="*/ 3263270 w 3535478"/>
                      <a:gd name="connsiteY28" fmla="*/ 992230 h 1974681"/>
                      <a:gd name="connsiteX29" fmla="*/ 3008327 w 3535478"/>
                      <a:gd name="connsiteY29" fmla="*/ 1320487 h 1974681"/>
                      <a:gd name="connsiteX30" fmla="*/ 2751880 w 3535478"/>
                      <a:gd name="connsiteY30" fmla="*/ 1441862 h 1974681"/>
                      <a:gd name="connsiteX31" fmla="*/ 2304760 w 3535478"/>
                      <a:gd name="connsiteY31" fmla="*/ 1540104 h 1974681"/>
                      <a:gd name="connsiteX0" fmla="*/ 2258646 w 3535478"/>
                      <a:gd name="connsiteY0" fmla="*/ 1551562 h 1974681"/>
                      <a:gd name="connsiteX1" fmla="*/ 1728723 w 3535478"/>
                      <a:gd name="connsiteY1" fmla="*/ 1604483 h 1974681"/>
                      <a:gd name="connsiteX2" fmla="*/ 1303830 w 3535478"/>
                      <a:gd name="connsiteY2" fmla="*/ 1635537 h 1974681"/>
                      <a:gd name="connsiteX3" fmla="*/ 985557 w 3535478"/>
                      <a:gd name="connsiteY3" fmla="*/ 1827480 h 1974681"/>
                      <a:gd name="connsiteX4" fmla="*/ 1033197 w 3535478"/>
                      <a:gd name="connsiteY4" fmla="*/ 1805759 h 1974681"/>
                      <a:gd name="connsiteX5" fmla="*/ 617262 w 3535478"/>
                      <a:gd name="connsiteY5" fmla="*/ 1974681 h 1974681"/>
                      <a:gd name="connsiteX6" fmla="*/ 111603 w 3535478"/>
                      <a:gd name="connsiteY6" fmla="*/ 1699158 h 1974681"/>
                      <a:gd name="connsiteX7" fmla="*/ 235004 w 3535478"/>
                      <a:gd name="connsiteY7" fmla="*/ 1443595 h 1974681"/>
                      <a:gd name="connsiteX8" fmla="*/ 688361 w 3535478"/>
                      <a:gd name="connsiteY8" fmla="*/ 1326730 h 1974681"/>
                      <a:gd name="connsiteX9" fmla="*/ 552131 w 3535478"/>
                      <a:gd name="connsiteY9" fmla="*/ 1014647 h 1974681"/>
                      <a:gd name="connsiteX10" fmla="*/ 101996 w 3535478"/>
                      <a:gd name="connsiteY10" fmla="*/ 819782 h 1974681"/>
                      <a:gd name="connsiteX11" fmla="*/ 131 w 3535478"/>
                      <a:gd name="connsiteY11" fmla="*/ 647409 h 1974681"/>
                      <a:gd name="connsiteX12" fmla="*/ 111496 w 3535478"/>
                      <a:gd name="connsiteY12" fmla="*/ 399908 h 1974681"/>
                      <a:gd name="connsiteX13" fmla="*/ 261679 w 3535478"/>
                      <a:gd name="connsiteY13" fmla="*/ 290998 h 1974681"/>
                      <a:gd name="connsiteX14" fmla="*/ 467772 w 3535478"/>
                      <a:gd name="connsiteY14" fmla="*/ 225961 h 1974681"/>
                      <a:gd name="connsiteX15" fmla="*/ 745744 w 3535478"/>
                      <a:gd name="connsiteY15" fmla="*/ 304873 h 1974681"/>
                      <a:gd name="connsiteX16" fmla="*/ 1100162 w 3535478"/>
                      <a:gd name="connsiteY16" fmla="*/ 441666 h 1974681"/>
                      <a:gd name="connsiteX17" fmla="*/ 1073017 w 3535478"/>
                      <a:gd name="connsiteY17" fmla="*/ 240102 h 1974681"/>
                      <a:gd name="connsiteX18" fmla="*/ 1008643 w 3535478"/>
                      <a:gd name="connsiteY18" fmla="*/ 26107 h 1974681"/>
                      <a:gd name="connsiteX19" fmla="*/ 1110953 w 3535478"/>
                      <a:gd name="connsiteY19" fmla="*/ 21982 h 1974681"/>
                      <a:gd name="connsiteX20" fmla="*/ 1262684 w 3535478"/>
                      <a:gd name="connsiteY20" fmla="*/ 183203 h 1974681"/>
                      <a:gd name="connsiteX21" fmla="*/ 1438875 w 3535478"/>
                      <a:gd name="connsiteY21" fmla="*/ 355226 h 1974681"/>
                      <a:gd name="connsiteX22" fmla="*/ 2109938 w 3535478"/>
                      <a:gd name="connsiteY22" fmla="*/ 265949 h 1974681"/>
                      <a:gd name="connsiteX23" fmla="*/ 2378601 w 3535478"/>
                      <a:gd name="connsiteY23" fmla="*/ 446558 h 1974681"/>
                      <a:gd name="connsiteX24" fmla="*/ 2529450 w 3535478"/>
                      <a:gd name="connsiteY24" fmla="*/ 690338 h 1974681"/>
                      <a:gd name="connsiteX25" fmla="*/ 2902309 w 3535478"/>
                      <a:gd name="connsiteY25" fmla="*/ 576250 h 1974681"/>
                      <a:gd name="connsiteX26" fmla="*/ 3120322 w 3535478"/>
                      <a:gd name="connsiteY26" fmla="*/ 442212 h 1974681"/>
                      <a:gd name="connsiteX27" fmla="*/ 3533580 w 3535478"/>
                      <a:gd name="connsiteY27" fmla="*/ 55690 h 1974681"/>
                      <a:gd name="connsiteX28" fmla="*/ 3263270 w 3535478"/>
                      <a:gd name="connsiteY28" fmla="*/ 992230 h 1974681"/>
                      <a:gd name="connsiteX29" fmla="*/ 3008327 w 3535478"/>
                      <a:gd name="connsiteY29" fmla="*/ 1320487 h 1974681"/>
                      <a:gd name="connsiteX30" fmla="*/ 2751880 w 3535478"/>
                      <a:gd name="connsiteY30" fmla="*/ 1441862 h 1974681"/>
                      <a:gd name="connsiteX31" fmla="*/ 2304760 w 3535478"/>
                      <a:gd name="connsiteY31" fmla="*/ 1540104 h 1974681"/>
                      <a:gd name="connsiteX0" fmla="*/ 2258646 w 3535478"/>
                      <a:gd name="connsiteY0" fmla="*/ 1551562 h 1974681"/>
                      <a:gd name="connsiteX1" fmla="*/ 1728723 w 3535478"/>
                      <a:gd name="connsiteY1" fmla="*/ 1604483 h 1974681"/>
                      <a:gd name="connsiteX2" fmla="*/ 1303830 w 3535478"/>
                      <a:gd name="connsiteY2" fmla="*/ 1635537 h 1974681"/>
                      <a:gd name="connsiteX3" fmla="*/ 985557 w 3535478"/>
                      <a:gd name="connsiteY3" fmla="*/ 1827480 h 1974681"/>
                      <a:gd name="connsiteX4" fmla="*/ 1033197 w 3535478"/>
                      <a:gd name="connsiteY4" fmla="*/ 1805759 h 1974681"/>
                      <a:gd name="connsiteX5" fmla="*/ 617262 w 3535478"/>
                      <a:gd name="connsiteY5" fmla="*/ 1974681 h 1974681"/>
                      <a:gd name="connsiteX6" fmla="*/ 111603 w 3535478"/>
                      <a:gd name="connsiteY6" fmla="*/ 1699158 h 1974681"/>
                      <a:gd name="connsiteX7" fmla="*/ 235004 w 3535478"/>
                      <a:gd name="connsiteY7" fmla="*/ 1443595 h 1974681"/>
                      <a:gd name="connsiteX8" fmla="*/ 688361 w 3535478"/>
                      <a:gd name="connsiteY8" fmla="*/ 1326730 h 1974681"/>
                      <a:gd name="connsiteX9" fmla="*/ 552131 w 3535478"/>
                      <a:gd name="connsiteY9" fmla="*/ 1014647 h 1974681"/>
                      <a:gd name="connsiteX10" fmla="*/ 101996 w 3535478"/>
                      <a:gd name="connsiteY10" fmla="*/ 819782 h 1974681"/>
                      <a:gd name="connsiteX11" fmla="*/ 131 w 3535478"/>
                      <a:gd name="connsiteY11" fmla="*/ 647409 h 1974681"/>
                      <a:gd name="connsiteX12" fmla="*/ 111496 w 3535478"/>
                      <a:gd name="connsiteY12" fmla="*/ 399908 h 1974681"/>
                      <a:gd name="connsiteX13" fmla="*/ 261679 w 3535478"/>
                      <a:gd name="connsiteY13" fmla="*/ 290998 h 1974681"/>
                      <a:gd name="connsiteX14" fmla="*/ 467772 w 3535478"/>
                      <a:gd name="connsiteY14" fmla="*/ 225961 h 1974681"/>
                      <a:gd name="connsiteX15" fmla="*/ 745744 w 3535478"/>
                      <a:gd name="connsiteY15" fmla="*/ 304873 h 1974681"/>
                      <a:gd name="connsiteX16" fmla="*/ 1100162 w 3535478"/>
                      <a:gd name="connsiteY16" fmla="*/ 441666 h 1974681"/>
                      <a:gd name="connsiteX17" fmla="*/ 1073017 w 3535478"/>
                      <a:gd name="connsiteY17" fmla="*/ 240102 h 1974681"/>
                      <a:gd name="connsiteX18" fmla="*/ 1008643 w 3535478"/>
                      <a:gd name="connsiteY18" fmla="*/ 26107 h 1974681"/>
                      <a:gd name="connsiteX19" fmla="*/ 1110953 w 3535478"/>
                      <a:gd name="connsiteY19" fmla="*/ 21982 h 1974681"/>
                      <a:gd name="connsiteX20" fmla="*/ 1262684 w 3535478"/>
                      <a:gd name="connsiteY20" fmla="*/ 183203 h 1974681"/>
                      <a:gd name="connsiteX21" fmla="*/ 1438875 w 3535478"/>
                      <a:gd name="connsiteY21" fmla="*/ 355226 h 1974681"/>
                      <a:gd name="connsiteX22" fmla="*/ 2109938 w 3535478"/>
                      <a:gd name="connsiteY22" fmla="*/ 265949 h 1974681"/>
                      <a:gd name="connsiteX23" fmla="*/ 2378601 w 3535478"/>
                      <a:gd name="connsiteY23" fmla="*/ 446558 h 1974681"/>
                      <a:gd name="connsiteX24" fmla="*/ 2529450 w 3535478"/>
                      <a:gd name="connsiteY24" fmla="*/ 690338 h 1974681"/>
                      <a:gd name="connsiteX25" fmla="*/ 2902309 w 3535478"/>
                      <a:gd name="connsiteY25" fmla="*/ 576250 h 1974681"/>
                      <a:gd name="connsiteX26" fmla="*/ 3120322 w 3535478"/>
                      <a:gd name="connsiteY26" fmla="*/ 442212 h 1974681"/>
                      <a:gd name="connsiteX27" fmla="*/ 3533580 w 3535478"/>
                      <a:gd name="connsiteY27" fmla="*/ 55690 h 1974681"/>
                      <a:gd name="connsiteX28" fmla="*/ 3263270 w 3535478"/>
                      <a:gd name="connsiteY28" fmla="*/ 992230 h 1974681"/>
                      <a:gd name="connsiteX29" fmla="*/ 3008327 w 3535478"/>
                      <a:gd name="connsiteY29" fmla="*/ 1320487 h 1974681"/>
                      <a:gd name="connsiteX30" fmla="*/ 2751880 w 3535478"/>
                      <a:gd name="connsiteY30" fmla="*/ 1441862 h 1974681"/>
                      <a:gd name="connsiteX31" fmla="*/ 2304760 w 3535478"/>
                      <a:gd name="connsiteY31" fmla="*/ 1540104 h 1974681"/>
                      <a:gd name="connsiteX0" fmla="*/ 2258646 w 3535478"/>
                      <a:gd name="connsiteY0" fmla="*/ 1551562 h 1974681"/>
                      <a:gd name="connsiteX1" fmla="*/ 1728723 w 3535478"/>
                      <a:gd name="connsiteY1" fmla="*/ 1604483 h 1974681"/>
                      <a:gd name="connsiteX2" fmla="*/ 1303830 w 3535478"/>
                      <a:gd name="connsiteY2" fmla="*/ 1635537 h 1974681"/>
                      <a:gd name="connsiteX3" fmla="*/ 985557 w 3535478"/>
                      <a:gd name="connsiteY3" fmla="*/ 1827480 h 1974681"/>
                      <a:gd name="connsiteX4" fmla="*/ 1033197 w 3535478"/>
                      <a:gd name="connsiteY4" fmla="*/ 1805759 h 1974681"/>
                      <a:gd name="connsiteX5" fmla="*/ 617262 w 3535478"/>
                      <a:gd name="connsiteY5" fmla="*/ 1974681 h 1974681"/>
                      <a:gd name="connsiteX6" fmla="*/ 111603 w 3535478"/>
                      <a:gd name="connsiteY6" fmla="*/ 1699158 h 1974681"/>
                      <a:gd name="connsiteX7" fmla="*/ 235004 w 3535478"/>
                      <a:gd name="connsiteY7" fmla="*/ 1443595 h 1974681"/>
                      <a:gd name="connsiteX8" fmla="*/ 688361 w 3535478"/>
                      <a:gd name="connsiteY8" fmla="*/ 1326730 h 1974681"/>
                      <a:gd name="connsiteX9" fmla="*/ 552131 w 3535478"/>
                      <a:gd name="connsiteY9" fmla="*/ 1014647 h 1974681"/>
                      <a:gd name="connsiteX10" fmla="*/ 101996 w 3535478"/>
                      <a:gd name="connsiteY10" fmla="*/ 819782 h 1974681"/>
                      <a:gd name="connsiteX11" fmla="*/ 131 w 3535478"/>
                      <a:gd name="connsiteY11" fmla="*/ 647409 h 1974681"/>
                      <a:gd name="connsiteX12" fmla="*/ 111496 w 3535478"/>
                      <a:gd name="connsiteY12" fmla="*/ 399908 h 1974681"/>
                      <a:gd name="connsiteX13" fmla="*/ 261679 w 3535478"/>
                      <a:gd name="connsiteY13" fmla="*/ 290998 h 1974681"/>
                      <a:gd name="connsiteX14" fmla="*/ 467772 w 3535478"/>
                      <a:gd name="connsiteY14" fmla="*/ 225961 h 1974681"/>
                      <a:gd name="connsiteX15" fmla="*/ 745744 w 3535478"/>
                      <a:gd name="connsiteY15" fmla="*/ 304873 h 1974681"/>
                      <a:gd name="connsiteX16" fmla="*/ 1100162 w 3535478"/>
                      <a:gd name="connsiteY16" fmla="*/ 441666 h 1974681"/>
                      <a:gd name="connsiteX17" fmla="*/ 1073017 w 3535478"/>
                      <a:gd name="connsiteY17" fmla="*/ 240102 h 1974681"/>
                      <a:gd name="connsiteX18" fmla="*/ 1008643 w 3535478"/>
                      <a:gd name="connsiteY18" fmla="*/ 26107 h 1974681"/>
                      <a:gd name="connsiteX19" fmla="*/ 1110953 w 3535478"/>
                      <a:gd name="connsiteY19" fmla="*/ 21982 h 1974681"/>
                      <a:gd name="connsiteX20" fmla="*/ 1262684 w 3535478"/>
                      <a:gd name="connsiteY20" fmla="*/ 183203 h 1974681"/>
                      <a:gd name="connsiteX21" fmla="*/ 1438875 w 3535478"/>
                      <a:gd name="connsiteY21" fmla="*/ 355226 h 1974681"/>
                      <a:gd name="connsiteX22" fmla="*/ 2109938 w 3535478"/>
                      <a:gd name="connsiteY22" fmla="*/ 265949 h 1974681"/>
                      <a:gd name="connsiteX23" fmla="*/ 2378601 w 3535478"/>
                      <a:gd name="connsiteY23" fmla="*/ 446558 h 1974681"/>
                      <a:gd name="connsiteX24" fmla="*/ 2529450 w 3535478"/>
                      <a:gd name="connsiteY24" fmla="*/ 690338 h 1974681"/>
                      <a:gd name="connsiteX25" fmla="*/ 2902309 w 3535478"/>
                      <a:gd name="connsiteY25" fmla="*/ 576250 h 1974681"/>
                      <a:gd name="connsiteX26" fmla="*/ 3120322 w 3535478"/>
                      <a:gd name="connsiteY26" fmla="*/ 442212 h 1974681"/>
                      <a:gd name="connsiteX27" fmla="*/ 3533580 w 3535478"/>
                      <a:gd name="connsiteY27" fmla="*/ 55690 h 1974681"/>
                      <a:gd name="connsiteX28" fmla="*/ 3263270 w 3535478"/>
                      <a:gd name="connsiteY28" fmla="*/ 992230 h 1974681"/>
                      <a:gd name="connsiteX29" fmla="*/ 3008327 w 3535478"/>
                      <a:gd name="connsiteY29" fmla="*/ 1320487 h 1974681"/>
                      <a:gd name="connsiteX30" fmla="*/ 2751880 w 3535478"/>
                      <a:gd name="connsiteY30" fmla="*/ 1441862 h 1974681"/>
                      <a:gd name="connsiteX31" fmla="*/ 2304760 w 3535478"/>
                      <a:gd name="connsiteY31" fmla="*/ 1540104 h 1974681"/>
                      <a:gd name="connsiteX0" fmla="*/ 2258646 w 3535478"/>
                      <a:gd name="connsiteY0" fmla="*/ 1551562 h 1974681"/>
                      <a:gd name="connsiteX1" fmla="*/ 1728723 w 3535478"/>
                      <a:gd name="connsiteY1" fmla="*/ 1604483 h 1974681"/>
                      <a:gd name="connsiteX2" fmla="*/ 1303830 w 3535478"/>
                      <a:gd name="connsiteY2" fmla="*/ 1635537 h 1974681"/>
                      <a:gd name="connsiteX3" fmla="*/ 985557 w 3535478"/>
                      <a:gd name="connsiteY3" fmla="*/ 1827480 h 1974681"/>
                      <a:gd name="connsiteX4" fmla="*/ 1033197 w 3535478"/>
                      <a:gd name="connsiteY4" fmla="*/ 1805759 h 1974681"/>
                      <a:gd name="connsiteX5" fmla="*/ 617262 w 3535478"/>
                      <a:gd name="connsiteY5" fmla="*/ 1974681 h 1974681"/>
                      <a:gd name="connsiteX6" fmla="*/ 111603 w 3535478"/>
                      <a:gd name="connsiteY6" fmla="*/ 1699158 h 1974681"/>
                      <a:gd name="connsiteX7" fmla="*/ 235004 w 3535478"/>
                      <a:gd name="connsiteY7" fmla="*/ 1443595 h 1974681"/>
                      <a:gd name="connsiteX8" fmla="*/ 688361 w 3535478"/>
                      <a:gd name="connsiteY8" fmla="*/ 1326730 h 1974681"/>
                      <a:gd name="connsiteX9" fmla="*/ 552131 w 3535478"/>
                      <a:gd name="connsiteY9" fmla="*/ 1014647 h 1974681"/>
                      <a:gd name="connsiteX10" fmla="*/ 101996 w 3535478"/>
                      <a:gd name="connsiteY10" fmla="*/ 819782 h 1974681"/>
                      <a:gd name="connsiteX11" fmla="*/ 131 w 3535478"/>
                      <a:gd name="connsiteY11" fmla="*/ 647409 h 1974681"/>
                      <a:gd name="connsiteX12" fmla="*/ 111496 w 3535478"/>
                      <a:gd name="connsiteY12" fmla="*/ 399908 h 1974681"/>
                      <a:gd name="connsiteX13" fmla="*/ 261679 w 3535478"/>
                      <a:gd name="connsiteY13" fmla="*/ 290998 h 1974681"/>
                      <a:gd name="connsiteX14" fmla="*/ 467772 w 3535478"/>
                      <a:gd name="connsiteY14" fmla="*/ 225961 h 1974681"/>
                      <a:gd name="connsiteX15" fmla="*/ 745744 w 3535478"/>
                      <a:gd name="connsiteY15" fmla="*/ 304873 h 1974681"/>
                      <a:gd name="connsiteX16" fmla="*/ 1100162 w 3535478"/>
                      <a:gd name="connsiteY16" fmla="*/ 441666 h 1974681"/>
                      <a:gd name="connsiteX17" fmla="*/ 1073017 w 3535478"/>
                      <a:gd name="connsiteY17" fmla="*/ 240102 h 1974681"/>
                      <a:gd name="connsiteX18" fmla="*/ 1008643 w 3535478"/>
                      <a:gd name="connsiteY18" fmla="*/ 26107 h 1974681"/>
                      <a:gd name="connsiteX19" fmla="*/ 1110953 w 3535478"/>
                      <a:gd name="connsiteY19" fmla="*/ 21982 h 1974681"/>
                      <a:gd name="connsiteX20" fmla="*/ 1262684 w 3535478"/>
                      <a:gd name="connsiteY20" fmla="*/ 183203 h 1974681"/>
                      <a:gd name="connsiteX21" fmla="*/ 1438875 w 3535478"/>
                      <a:gd name="connsiteY21" fmla="*/ 355226 h 1974681"/>
                      <a:gd name="connsiteX22" fmla="*/ 2109938 w 3535478"/>
                      <a:gd name="connsiteY22" fmla="*/ 265949 h 1974681"/>
                      <a:gd name="connsiteX23" fmla="*/ 2378601 w 3535478"/>
                      <a:gd name="connsiteY23" fmla="*/ 446558 h 1974681"/>
                      <a:gd name="connsiteX24" fmla="*/ 2529450 w 3535478"/>
                      <a:gd name="connsiteY24" fmla="*/ 690338 h 1974681"/>
                      <a:gd name="connsiteX25" fmla="*/ 2902309 w 3535478"/>
                      <a:gd name="connsiteY25" fmla="*/ 576250 h 1974681"/>
                      <a:gd name="connsiteX26" fmla="*/ 3120322 w 3535478"/>
                      <a:gd name="connsiteY26" fmla="*/ 442212 h 1974681"/>
                      <a:gd name="connsiteX27" fmla="*/ 3533580 w 3535478"/>
                      <a:gd name="connsiteY27" fmla="*/ 55690 h 1974681"/>
                      <a:gd name="connsiteX28" fmla="*/ 3263270 w 3535478"/>
                      <a:gd name="connsiteY28" fmla="*/ 992230 h 1974681"/>
                      <a:gd name="connsiteX29" fmla="*/ 3008327 w 3535478"/>
                      <a:gd name="connsiteY29" fmla="*/ 1320487 h 1974681"/>
                      <a:gd name="connsiteX30" fmla="*/ 2751880 w 3535478"/>
                      <a:gd name="connsiteY30" fmla="*/ 1441862 h 1974681"/>
                      <a:gd name="connsiteX31" fmla="*/ 2304760 w 3535478"/>
                      <a:gd name="connsiteY31" fmla="*/ 1540104 h 1974681"/>
                      <a:gd name="connsiteX0" fmla="*/ 2225260 w 3502092"/>
                      <a:gd name="connsiteY0" fmla="*/ 1551562 h 1974681"/>
                      <a:gd name="connsiteX1" fmla="*/ 1695337 w 3502092"/>
                      <a:gd name="connsiteY1" fmla="*/ 1604483 h 1974681"/>
                      <a:gd name="connsiteX2" fmla="*/ 1270444 w 3502092"/>
                      <a:gd name="connsiteY2" fmla="*/ 1635537 h 1974681"/>
                      <a:gd name="connsiteX3" fmla="*/ 952171 w 3502092"/>
                      <a:gd name="connsiteY3" fmla="*/ 1827480 h 1974681"/>
                      <a:gd name="connsiteX4" fmla="*/ 999811 w 3502092"/>
                      <a:gd name="connsiteY4" fmla="*/ 1805759 h 1974681"/>
                      <a:gd name="connsiteX5" fmla="*/ 583876 w 3502092"/>
                      <a:gd name="connsiteY5" fmla="*/ 1974681 h 1974681"/>
                      <a:gd name="connsiteX6" fmla="*/ 78217 w 3502092"/>
                      <a:gd name="connsiteY6" fmla="*/ 1699158 h 1974681"/>
                      <a:gd name="connsiteX7" fmla="*/ 201618 w 3502092"/>
                      <a:gd name="connsiteY7" fmla="*/ 1443595 h 1974681"/>
                      <a:gd name="connsiteX8" fmla="*/ 654975 w 3502092"/>
                      <a:gd name="connsiteY8" fmla="*/ 1326730 h 1974681"/>
                      <a:gd name="connsiteX9" fmla="*/ 518745 w 3502092"/>
                      <a:gd name="connsiteY9" fmla="*/ 1014647 h 1974681"/>
                      <a:gd name="connsiteX10" fmla="*/ 68610 w 3502092"/>
                      <a:gd name="connsiteY10" fmla="*/ 819782 h 1974681"/>
                      <a:gd name="connsiteX11" fmla="*/ 4748 w 3502092"/>
                      <a:gd name="connsiteY11" fmla="*/ 707391 h 1974681"/>
                      <a:gd name="connsiteX12" fmla="*/ 78110 w 3502092"/>
                      <a:gd name="connsiteY12" fmla="*/ 399908 h 1974681"/>
                      <a:gd name="connsiteX13" fmla="*/ 228293 w 3502092"/>
                      <a:gd name="connsiteY13" fmla="*/ 290998 h 1974681"/>
                      <a:gd name="connsiteX14" fmla="*/ 434386 w 3502092"/>
                      <a:gd name="connsiteY14" fmla="*/ 225961 h 1974681"/>
                      <a:gd name="connsiteX15" fmla="*/ 712358 w 3502092"/>
                      <a:gd name="connsiteY15" fmla="*/ 304873 h 1974681"/>
                      <a:gd name="connsiteX16" fmla="*/ 1066776 w 3502092"/>
                      <a:gd name="connsiteY16" fmla="*/ 441666 h 1974681"/>
                      <a:gd name="connsiteX17" fmla="*/ 1039631 w 3502092"/>
                      <a:gd name="connsiteY17" fmla="*/ 240102 h 1974681"/>
                      <a:gd name="connsiteX18" fmla="*/ 975257 w 3502092"/>
                      <a:gd name="connsiteY18" fmla="*/ 26107 h 1974681"/>
                      <a:gd name="connsiteX19" fmla="*/ 1077567 w 3502092"/>
                      <a:gd name="connsiteY19" fmla="*/ 21982 h 1974681"/>
                      <a:gd name="connsiteX20" fmla="*/ 1229298 w 3502092"/>
                      <a:gd name="connsiteY20" fmla="*/ 183203 h 1974681"/>
                      <a:gd name="connsiteX21" fmla="*/ 1405489 w 3502092"/>
                      <a:gd name="connsiteY21" fmla="*/ 355226 h 1974681"/>
                      <a:gd name="connsiteX22" fmla="*/ 2076552 w 3502092"/>
                      <a:gd name="connsiteY22" fmla="*/ 265949 h 1974681"/>
                      <a:gd name="connsiteX23" fmla="*/ 2345215 w 3502092"/>
                      <a:gd name="connsiteY23" fmla="*/ 446558 h 1974681"/>
                      <a:gd name="connsiteX24" fmla="*/ 2496064 w 3502092"/>
                      <a:gd name="connsiteY24" fmla="*/ 690338 h 1974681"/>
                      <a:gd name="connsiteX25" fmla="*/ 2868923 w 3502092"/>
                      <a:gd name="connsiteY25" fmla="*/ 576250 h 1974681"/>
                      <a:gd name="connsiteX26" fmla="*/ 3086936 w 3502092"/>
                      <a:gd name="connsiteY26" fmla="*/ 442212 h 1974681"/>
                      <a:gd name="connsiteX27" fmla="*/ 3500194 w 3502092"/>
                      <a:gd name="connsiteY27" fmla="*/ 55690 h 1974681"/>
                      <a:gd name="connsiteX28" fmla="*/ 3229884 w 3502092"/>
                      <a:gd name="connsiteY28" fmla="*/ 992230 h 1974681"/>
                      <a:gd name="connsiteX29" fmla="*/ 2974941 w 3502092"/>
                      <a:gd name="connsiteY29" fmla="*/ 1320487 h 1974681"/>
                      <a:gd name="connsiteX30" fmla="*/ 2718494 w 3502092"/>
                      <a:gd name="connsiteY30" fmla="*/ 1441862 h 1974681"/>
                      <a:gd name="connsiteX31" fmla="*/ 2271374 w 3502092"/>
                      <a:gd name="connsiteY31" fmla="*/ 1540104 h 1974681"/>
                      <a:gd name="connsiteX0" fmla="*/ 2226302 w 3503134"/>
                      <a:gd name="connsiteY0" fmla="*/ 1551562 h 1974681"/>
                      <a:gd name="connsiteX1" fmla="*/ 1696379 w 3503134"/>
                      <a:gd name="connsiteY1" fmla="*/ 1604483 h 1974681"/>
                      <a:gd name="connsiteX2" fmla="*/ 1271486 w 3503134"/>
                      <a:gd name="connsiteY2" fmla="*/ 1635537 h 1974681"/>
                      <a:gd name="connsiteX3" fmla="*/ 953213 w 3503134"/>
                      <a:gd name="connsiteY3" fmla="*/ 1827480 h 1974681"/>
                      <a:gd name="connsiteX4" fmla="*/ 1000853 w 3503134"/>
                      <a:gd name="connsiteY4" fmla="*/ 1805759 h 1974681"/>
                      <a:gd name="connsiteX5" fmla="*/ 584918 w 3503134"/>
                      <a:gd name="connsiteY5" fmla="*/ 1974681 h 1974681"/>
                      <a:gd name="connsiteX6" fmla="*/ 79259 w 3503134"/>
                      <a:gd name="connsiteY6" fmla="*/ 1699158 h 1974681"/>
                      <a:gd name="connsiteX7" fmla="*/ 202660 w 3503134"/>
                      <a:gd name="connsiteY7" fmla="*/ 1443595 h 1974681"/>
                      <a:gd name="connsiteX8" fmla="*/ 656017 w 3503134"/>
                      <a:gd name="connsiteY8" fmla="*/ 1326730 h 1974681"/>
                      <a:gd name="connsiteX9" fmla="*/ 519787 w 3503134"/>
                      <a:gd name="connsiteY9" fmla="*/ 1014647 h 1974681"/>
                      <a:gd name="connsiteX10" fmla="*/ 69652 w 3503134"/>
                      <a:gd name="connsiteY10" fmla="*/ 819782 h 1974681"/>
                      <a:gd name="connsiteX11" fmla="*/ 5790 w 3503134"/>
                      <a:gd name="connsiteY11" fmla="*/ 707391 h 1974681"/>
                      <a:gd name="connsiteX12" fmla="*/ 93403 w 3503134"/>
                      <a:gd name="connsiteY12" fmla="*/ 411904 h 1974681"/>
                      <a:gd name="connsiteX13" fmla="*/ 229335 w 3503134"/>
                      <a:gd name="connsiteY13" fmla="*/ 290998 h 1974681"/>
                      <a:gd name="connsiteX14" fmla="*/ 435428 w 3503134"/>
                      <a:gd name="connsiteY14" fmla="*/ 225961 h 1974681"/>
                      <a:gd name="connsiteX15" fmla="*/ 713400 w 3503134"/>
                      <a:gd name="connsiteY15" fmla="*/ 304873 h 1974681"/>
                      <a:gd name="connsiteX16" fmla="*/ 1067818 w 3503134"/>
                      <a:gd name="connsiteY16" fmla="*/ 441666 h 1974681"/>
                      <a:gd name="connsiteX17" fmla="*/ 1040673 w 3503134"/>
                      <a:gd name="connsiteY17" fmla="*/ 240102 h 1974681"/>
                      <a:gd name="connsiteX18" fmla="*/ 976299 w 3503134"/>
                      <a:gd name="connsiteY18" fmla="*/ 26107 h 1974681"/>
                      <a:gd name="connsiteX19" fmla="*/ 1078609 w 3503134"/>
                      <a:gd name="connsiteY19" fmla="*/ 21982 h 1974681"/>
                      <a:gd name="connsiteX20" fmla="*/ 1230340 w 3503134"/>
                      <a:gd name="connsiteY20" fmla="*/ 183203 h 1974681"/>
                      <a:gd name="connsiteX21" fmla="*/ 1406531 w 3503134"/>
                      <a:gd name="connsiteY21" fmla="*/ 355226 h 1974681"/>
                      <a:gd name="connsiteX22" fmla="*/ 2077594 w 3503134"/>
                      <a:gd name="connsiteY22" fmla="*/ 265949 h 1974681"/>
                      <a:gd name="connsiteX23" fmla="*/ 2346257 w 3503134"/>
                      <a:gd name="connsiteY23" fmla="*/ 446558 h 1974681"/>
                      <a:gd name="connsiteX24" fmla="*/ 2497106 w 3503134"/>
                      <a:gd name="connsiteY24" fmla="*/ 690338 h 1974681"/>
                      <a:gd name="connsiteX25" fmla="*/ 2869965 w 3503134"/>
                      <a:gd name="connsiteY25" fmla="*/ 576250 h 1974681"/>
                      <a:gd name="connsiteX26" fmla="*/ 3087978 w 3503134"/>
                      <a:gd name="connsiteY26" fmla="*/ 442212 h 1974681"/>
                      <a:gd name="connsiteX27" fmla="*/ 3501236 w 3503134"/>
                      <a:gd name="connsiteY27" fmla="*/ 55690 h 1974681"/>
                      <a:gd name="connsiteX28" fmla="*/ 3230926 w 3503134"/>
                      <a:gd name="connsiteY28" fmla="*/ 992230 h 1974681"/>
                      <a:gd name="connsiteX29" fmla="*/ 2975983 w 3503134"/>
                      <a:gd name="connsiteY29" fmla="*/ 1320487 h 1974681"/>
                      <a:gd name="connsiteX30" fmla="*/ 2719536 w 3503134"/>
                      <a:gd name="connsiteY30" fmla="*/ 1441862 h 1974681"/>
                      <a:gd name="connsiteX31" fmla="*/ 2272416 w 3503134"/>
                      <a:gd name="connsiteY31" fmla="*/ 1540104 h 1974681"/>
                      <a:gd name="connsiteX0" fmla="*/ 2222372 w 3499204"/>
                      <a:gd name="connsiteY0" fmla="*/ 1551562 h 1974681"/>
                      <a:gd name="connsiteX1" fmla="*/ 1692449 w 3499204"/>
                      <a:gd name="connsiteY1" fmla="*/ 1604483 h 1974681"/>
                      <a:gd name="connsiteX2" fmla="*/ 1267556 w 3499204"/>
                      <a:gd name="connsiteY2" fmla="*/ 1635537 h 1974681"/>
                      <a:gd name="connsiteX3" fmla="*/ 949283 w 3499204"/>
                      <a:gd name="connsiteY3" fmla="*/ 1827480 h 1974681"/>
                      <a:gd name="connsiteX4" fmla="*/ 996923 w 3499204"/>
                      <a:gd name="connsiteY4" fmla="*/ 1805759 h 1974681"/>
                      <a:gd name="connsiteX5" fmla="*/ 580988 w 3499204"/>
                      <a:gd name="connsiteY5" fmla="*/ 1974681 h 1974681"/>
                      <a:gd name="connsiteX6" fmla="*/ 75329 w 3499204"/>
                      <a:gd name="connsiteY6" fmla="*/ 1699158 h 1974681"/>
                      <a:gd name="connsiteX7" fmla="*/ 198730 w 3499204"/>
                      <a:gd name="connsiteY7" fmla="*/ 1443595 h 1974681"/>
                      <a:gd name="connsiteX8" fmla="*/ 652087 w 3499204"/>
                      <a:gd name="connsiteY8" fmla="*/ 1326730 h 1974681"/>
                      <a:gd name="connsiteX9" fmla="*/ 515857 w 3499204"/>
                      <a:gd name="connsiteY9" fmla="*/ 1014647 h 1974681"/>
                      <a:gd name="connsiteX10" fmla="*/ 65722 w 3499204"/>
                      <a:gd name="connsiteY10" fmla="*/ 819782 h 1974681"/>
                      <a:gd name="connsiteX11" fmla="*/ 32470 w 3499204"/>
                      <a:gd name="connsiteY11" fmla="*/ 765798 h 1974681"/>
                      <a:gd name="connsiteX12" fmla="*/ 1860 w 3499204"/>
                      <a:gd name="connsiteY12" fmla="*/ 707391 h 1974681"/>
                      <a:gd name="connsiteX13" fmla="*/ 89473 w 3499204"/>
                      <a:gd name="connsiteY13" fmla="*/ 411904 h 1974681"/>
                      <a:gd name="connsiteX14" fmla="*/ 225405 w 3499204"/>
                      <a:gd name="connsiteY14" fmla="*/ 290998 h 1974681"/>
                      <a:gd name="connsiteX15" fmla="*/ 431498 w 3499204"/>
                      <a:gd name="connsiteY15" fmla="*/ 225961 h 1974681"/>
                      <a:gd name="connsiteX16" fmla="*/ 709470 w 3499204"/>
                      <a:gd name="connsiteY16" fmla="*/ 304873 h 1974681"/>
                      <a:gd name="connsiteX17" fmla="*/ 1063888 w 3499204"/>
                      <a:gd name="connsiteY17" fmla="*/ 441666 h 1974681"/>
                      <a:gd name="connsiteX18" fmla="*/ 1036743 w 3499204"/>
                      <a:gd name="connsiteY18" fmla="*/ 240102 h 1974681"/>
                      <a:gd name="connsiteX19" fmla="*/ 972369 w 3499204"/>
                      <a:gd name="connsiteY19" fmla="*/ 26107 h 1974681"/>
                      <a:gd name="connsiteX20" fmla="*/ 1074679 w 3499204"/>
                      <a:gd name="connsiteY20" fmla="*/ 21982 h 1974681"/>
                      <a:gd name="connsiteX21" fmla="*/ 1226410 w 3499204"/>
                      <a:gd name="connsiteY21" fmla="*/ 183203 h 1974681"/>
                      <a:gd name="connsiteX22" fmla="*/ 1402601 w 3499204"/>
                      <a:gd name="connsiteY22" fmla="*/ 355226 h 1974681"/>
                      <a:gd name="connsiteX23" fmla="*/ 2073664 w 3499204"/>
                      <a:gd name="connsiteY23" fmla="*/ 265949 h 1974681"/>
                      <a:gd name="connsiteX24" fmla="*/ 2342327 w 3499204"/>
                      <a:gd name="connsiteY24" fmla="*/ 446558 h 1974681"/>
                      <a:gd name="connsiteX25" fmla="*/ 2493176 w 3499204"/>
                      <a:gd name="connsiteY25" fmla="*/ 690338 h 1974681"/>
                      <a:gd name="connsiteX26" fmla="*/ 2866035 w 3499204"/>
                      <a:gd name="connsiteY26" fmla="*/ 576250 h 1974681"/>
                      <a:gd name="connsiteX27" fmla="*/ 3084048 w 3499204"/>
                      <a:gd name="connsiteY27" fmla="*/ 442212 h 1974681"/>
                      <a:gd name="connsiteX28" fmla="*/ 3497306 w 3499204"/>
                      <a:gd name="connsiteY28" fmla="*/ 55690 h 1974681"/>
                      <a:gd name="connsiteX29" fmla="*/ 3226996 w 3499204"/>
                      <a:gd name="connsiteY29" fmla="*/ 992230 h 1974681"/>
                      <a:gd name="connsiteX30" fmla="*/ 2972053 w 3499204"/>
                      <a:gd name="connsiteY30" fmla="*/ 1320487 h 1974681"/>
                      <a:gd name="connsiteX31" fmla="*/ 2715606 w 3499204"/>
                      <a:gd name="connsiteY31" fmla="*/ 1441862 h 1974681"/>
                      <a:gd name="connsiteX32" fmla="*/ 2268486 w 3499204"/>
                      <a:gd name="connsiteY32" fmla="*/ 1540104 h 1974681"/>
                      <a:gd name="connsiteX0" fmla="*/ 2222372 w 3499204"/>
                      <a:gd name="connsiteY0" fmla="*/ 1551562 h 1974681"/>
                      <a:gd name="connsiteX1" fmla="*/ 1692449 w 3499204"/>
                      <a:gd name="connsiteY1" fmla="*/ 1604483 h 1974681"/>
                      <a:gd name="connsiteX2" fmla="*/ 1267556 w 3499204"/>
                      <a:gd name="connsiteY2" fmla="*/ 1635537 h 1974681"/>
                      <a:gd name="connsiteX3" fmla="*/ 949283 w 3499204"/>
                      <a:gd name="connsiteY3" fmla="*/ 1827480 h 1974681"/>
                      <a:gd name="connsiteX4" fmla="*/ 996923 w 3499204"/>
                      <a:gd name="connsiteY4" fmla="*/ 1805759 h 1974681"/>
                      <a:gd name="connsiteX5" fmla="*/ 580988 w 3499204"/>
                      <a:gd name="connsiteY5" fmla="*/ 1974681 h 1974681"/>
                      <a:gd name="connsiteX6" fmla="*/ 75329 w 3499204"/>
                      <a:gd name="connsiteY6" fmla="*/ 1699158 h 1974681"/>
                      <a:gd name="connsiteX7" fmla="*/ 198730 w 3499204"/>
                      <a:gd name="connsiteY7" fmla="*/ 1443595 h 1974681"/>
                      <a:gd name="connsiteX8" fmla="*/ 652087 w 3499204"/>
                      <a:gd name="connsiteY8" fmla="*/ 1326730 h 1974681"/>
                      <a:gd name="connsiteX9" fmla="*/ 515857 w 3499204"/>
                      <a:gd name="connsiteY9" fmla="*/ 1014647 h 1974681"/>
                      <a:gd name="connsiteX10" fmla="*/ 65722 w 3499204"/>
                      <a:gd name="connsiteY10" fmla="*/ 819782 h 1974681"/>
                      <a:gd name="connsiteX11" fmla="*/ 32470 w 3499204"/>
                      <a:gd name="connsiteY11" fmla="*/ 765798 h 1974681"/>
                      <a:gd name="connsiteX12" fmla="*/ 1860 w 3499204"/>
                      <a:gd name="connsiteY12" fmla="*/ 659405 h 1974681"/>
                      <a:gd name="connsiteX13" fmla="*/ 89473 w 3499204"/>
                      <a:gd name="connsiteY13" fmla="*/ 411904 h 1974681"/>
                      <a:gd name="connsiteX14" fmla="*/ 225405 w 3499204"/>
                      <a:gd name="connsiteY14" fmla="*/ 290998 h 1974681"/>
                      <a:gd name="connsiteX15" fmla="*/ 431498 w 3499204"/>
                      <a:gd name="connsiteY15" fmla="*/ 225961 h 1974681"/>
                      <a:gd name="connsiteX16" fmla="*/ 709470 w 3499204"/>
                      <a:gd name="connsiteY16" fmla="*/ 304873 h 1974681"/>
                      <a:gd name="connsiteX17" fmla="*/ 1063888 w 3499204"/>
                      <a:gd name="connsiteY17" fmla="*/ 441666 h 1974681"/>
                      <a:gd name="connsiteX18" fmla="*/ 1036743 w 3499204"/>
                      <a:gd name="connsiteY18" fmla="*/ 240102 h 1974681"/>
                      <a:gd name="connsiteX19" fmla="*/ 972369 w 3499204"/>
                      <a:gd name="connsiteY19" fmla="*/ 26107 h 1974681"/>
                      <a:gd name="connsiteX20" fmla="*/ 1074679 w 3499204"/>
                      <a:gd name="connsiteY20" fmla="*/ 21982 h 1974681"/>
                      <a:gd name="connsiteX21" fmla="*/ 1226410 w 3499204"/>
                      <a:gd name="connsiteY21" fmla="*/ 183203 h 1974681"/>
                      <a:gd name="connsiteX22" fmla="*/ 1402601 w 3499204"/>
                      <a:gd name="connsiteY22" fmla="*/ 355226 h 1974681"/>
                      <a:gd name="connsiteX23" fmla="*/ 2073664 w 3499204"/>
                      <a:gd name="connsiteY23" fmla="*/ 265949 h 1974681"/>
                      <a:gd name="connsiteX24" fmla="*/ 2342327 w 3499204"/>
                      <a:gd name="connsiteY24" fmla="*/ 446558 h 1974681"/>
                      <a:gd name="connsiteX25" fmla="*/ 2493176 w 3499204"/>
                      <a:gd name="connsiteY25" fmla="*/ 690338 h 1974681"/>
                      <a:gd name="connsiteX26" fmla="*/ 2866035 w 3499204"/>
                      <a:gd name="connsiteY26" fmla="*/ 576250 h 1974681"/>
                      <a:gd name="connsiteX27" fmla="*/ 3084048 w 3499204"/>
                      <a:gd name="connsiteY27" fmla="*/ 442212 h 1974681"/>
                      <a:gd name="connsiteX28" fmla="*/ 3497306 w 3499204"/>
                      <a:gd name="connsiteY28" fmla="*/ 55690 h 1974681"/>
                      <a:gd name="connsiteX29" fmla="*/ 3226996 w 3499204"/>
                      <a:gd name="connsiteY29" fmla="*/ 992230 h 1974681"/>
                      <a:gd name="connsiteX30" fmla="*/ 2972053 w 3499204"/>
                      <a:gd name="connsiteY30" fmla="*/ 1320487 h 1974681"/>
                      <a:gd name="connsiteX31" fmla="*/ 2715606 w 3499204"/>
                      <a:gd name="connsiteY31" fmla="*/ 1441862 h 1974681"/>
                      <a:gd name="connsiteX32" fmla="*/ 2268486 w 3499204"/>
                      <a:gd name="connsiteY32" fmla="*/ 1540104 h 1974681"/>
                      <a:gd name="connsiteX0" fmla="*/ 2220946 w 3497778"/>
                      <a:gd name="connsiteY0" fmla="*/ 1551562 h 1974681"/>
                      <a:gd name="connsiteX1" fmla="*/ 1691023 w 3497778"/>
                      <a:gd name="connsiteY1" fmla="*/ 1604483 h 1974681"/>
                      <a:gd name="connsiteX2" fmla="*/ 1266130 w 3497778"/>
                      <a:gd name="connsiteY2" fmla="*/ 1635537 h 1974681"/>
                      <a:gd name="connsiteX3" fmla="*/ 947857 w 3497778"/>
                      <a:gd name="connsiteY3" fmla="*/ 1827480 h 1974681"/>
                      <a:gd name="connsiteX4" fmla="*/ 995497 w 3497778"/>
                      <a:gd name="connsiteY4" fmla="*/ 1805759 h 1974681"/>
                      <a:gd name="connsiteX5" fmla="*/ 579562 w 3497778"/>
                      <a:gd name="connsiteY5" fmla="*/ 1974681 h 1974681"/>
                      <a:gd name="connsiteX6" fmla="*/ 73903 w 3497778"/>
                      <a:gd name="connsiteY6" fmla="*/ 1699158 h 1974681"/>
                      <a:gd name="connsiteX7" fmla="*/ 197304 w 3497778"/>
                      <a:gd name="connsiteY7" fmla="*/ 1443595 h 1974681"/>
                      <a:gd name="connsiteX8" fmla="*/ 650661 w 3497778"/>
                      <a:gd name="connsiteY8" fmla="*/ 1326730 h 1974681"/>
                      <a:gd name="connsiteX9" fmla="*/ 514431 w 3497778"/>
                      <a:gd name="connsiteY9" fmla="*/ 1014647 h 1974681"/>
                      <a:gd name="connsiteX10" fmla="*/ 64296 w 3497778"/>
                      <a:gd name="connsiteY10" fmla="*/ 819782 h 1974681"/>
                      <a:gd name="connsiteX11" fmla="*/ 54796 w 3497778"/>
                      <a:gd name="connsiteY11" fmla="*/ 801788 h 1974681"/>
                      <a:gd name="connsiteX12" fmla="*/ 434 w 3497778"/>
                      <a:gd name="connsiteY12" fmla="*/ 659405 h 1974681"/>
                      <a:gd name="connsiteX13" fmla="*/ 88047 w 3497778"/>
                      <a:gd name="connsiteY13" fmla="*/ 411904 h 1974681"/>
                      <a:gd name="connsiteX14" fmla="*/ 223979 w 3497778"/>
                      <a:gd name="connsiteY14" fmla="*/ 290998 h 1974681"/>
                      <a:gd name="connsiteX15" fmla="*/ 430072 w 3497778"/>
                      <a:gd name="connsiteY15" fmla="*/ 225961 h 1974681"/>
                      <a:gd name="connsiteX16" fmla="*/ 708044 w 3497778"/>
                      <a:gd name="connsiteY16" fmla="*/ 304873 h 1974681"/>
                      <a:gd name="connsiteX17" fmla="*/ 1062462 w 3497778"/>
                      <a:gd name="connsiteY17" fmla="*/ 441666 h 1974681"/>
                      <a:gd name="connsiteX18" fmla="*/ 1035317 w 3497778"/>
                      <a:gd name="connsiteY18" fmla="*/ 240102 h 1974681"/>
                      <a:gd name="connsiteX19" fmla="*/ 970943 w 3497778"/>
                      <a:gd name="connsiteY19" fmla="*/ 26107 h 1974681"/>
                      <a:gd name="connsiteX20" fmla="*/ 1073253 w 3497778"/>
                      <a:gd name="connsiteY20" fmla="*/ 21982 h 1974681"/>
                      <a:gd name="connsiteX21" fmla="*/ 1224984 w 3497778"/>
                      <a:gd name="connsiteY21" fmla="*/ 183203 h 1974681"/>
                      <a:gd name="connsiteX22" fmla="*/ 1401175 w 3497778"/>
                      <a:gd name="connsiteY22" fmla="*/ 355226 h 1974681"/>
                      <a:gd name="connsiteX23" fmla="*/ 2072238 w 3497778"/>
                      <a:gd name="connsiteY23" fmla="*/ 265949 h 1974681"/>
                      <a:gd name="connsiteX24" fmla="*/ 2340901 w 3497778"/>
                      <a:gd name="connsiteY24" fmla="*/ 446558 h 1974681"/>
                      <a:gd name="connsiteX25" fmla="*/ 2491750 w 3497778"/>
                      <a:gd name="connsiteY25" fmla="*/ 690338 h 1974681"/>
                      <a:gd name="connsiteX26" fmla="*/ 2864609 w 3497778"/>
                      <a:gd name="connsiteY26" fmla="*/ 576250 h 1974681"/>
                      <a:gd name="connsiteX27" fmla="*/ 3082622 w 3497778"/>
                      <a:gd name="connsiteY27" fmla="*/ 442212 h 1974681"/>
                      <a:gd name="connsiteX28" fmla="*/ 3495880 w 3497778"/>
                      <a:gd name="connsiteY28" fmla="*/ 55690 h 1974681"/>
                      <a:gd name="connsiteX29" fmla="*/ 3225570 w 3497778"/>
                      <a:gd name="connsiteY29" fmla="*/ 992230 h 1974681"/>
                      <a:gd name="connsiteX30" fmla="*/ 2970627 w 3497778"/>
                      <a:gd name="connsiteY30" fmla="*/ 1320487 h 1974681"/>
                      <a:gd name="connsiteX31" fmla="*/ 2714180 w 3497778"/>
                      <a:gd name="connsiteY31" fmla="*/ 1441862 h 1974681"/>
                      <a:gd name="connsiteX32" fmla="*/ 2267060 w 3497778"/>
                      <a:gd name="connsiteY32" fmla="*/ 1540104 h 1974681"/>
                      <a:gd name="connsiteX0" fmla="*/ 2221058 w 3497890"/>
                      <a:gd name="connsiteY0" fmla="*/ 1551562 h 1974681"/>
                      <a:gd name="connsiteX1" fmla="*/ 1691135 w 3497890"/>
                      <a:gd name="connsiteY1" fmla="*/ 1604483 h 1974681"/>
                      <a:gd name="connsiteX2" fmla="*/ 1266242 w 3497890"/>
                      <a:gd name="connsiteY2" fmla="*/ 1635537 h 1974681"/>
                      <a:gd name="connsiteX3" fmla="*/ 947969 w 3497890"/>
                      <a:gd name="connsiteY3" fmla="*/ 1827480 h 1974681"/>
                      <a:gd name="connsiteX4" fmla="*/ 995609 w 3497890"/>
                      <a:gd name="connsiteY4" fmla="*/ 1805759 h 1974681"/>
                      <a:gd name="connsiteX5" fmla="*/ 579674 w 3497890"/>
                      <a:gd name="connsiteY5" fmla="*/ 1974681 h 1974681"/>
                      <a:gd name="connsiteX6" fmla="*/ 74015 w 3497890"/>
                      <a:gd name="connsiteY6" fmla="*/ 1699158 h 1974681"/>
                      <a:gd name="connsiteX7" fmla="*/ 197416 w 3497890"/>
                      <a:gd name="connsiteY7" fmla="*/ 1443595 h 1974681"/>
                      <a:gd name="connsiteX8" fmla="*/ 650773 w 3497890"/>
                      <a:gd name="connsiteY8" fmla="*/ 1326730 h 1974681"/>
                      <a:gd name="connsiteX9" fmla="*/ 514543 w 3497890"/>
                      <a:gd name="connsiteY9" fmla="*/ 1014647 h 1974681"/>
                      <a:gd name="connsiteX10" fmla="*/ 64408 w 3497890"/>
                      <a:gd name="connsiteY10" fmla="*/ 819782 h 1974681"/>
                      <a:gd name="connsiteX11" fmla="*/ 51649 w 3497890"/>
                      <a:gd name="connsiteY11" fmla="*/ 810019 h 1974681"/>
                      <a:gd name="connsiteX12" fmla="*/ 546 w 3497890"/>
                      <a:gd name="connsiteY12" fmla="*/ 659405 h 1974681"/>
                      <a:gd name="connsiteX13" fmla="*/ 88159 w 3497890"/>
                      <a:gd name="connsiteY13" fmla="*/ 411904 h 1974681"/>
                      <a:gd name="connsiteX14" fmla="*/ 224091 w 3497890"/>
                      <a:gd name="connsiteY14" fmla="*/ 290998 h 1974681"/>
                      <a:gd name="connsiteX15" fmla="*/ 430184 w 3497890"/>
                      <a:gd name="connsiteY15" fmla="*/ 225961 h 1974681"/>
                      <a:gd name="connsiteX16" fmla="*/ 708156 w 3497890"/>
                      <a:gd name="connsiteY16" fmla="*/ 304873 h 1974681"/>
                      <a:gd name="connsiteX17" fmla="*/ 1062574 w 3497890"/>
                      <a:gd name="connsiteY17" fmla="*/ 441666 h 1974681"/>
                      <a:gd name="connsiteX18" fmla="*/ 1035429 w 3497890"/>
                      <a:gd name="connsiteY18" fmla="*/ 240102 h 1974681"/>
                      <a:gd name="connsiteX19" fmla="*/ 971055 w 3497890"/>
                      <a:gd name="connsiteY19" fmla="*/ 26107 h 1974681"/>
                      <a:gd name="connsiteX20" fmla="*/ 1073365 w 3497890"/>
                      <a:gd name="connsiteY20" fmla="*/ 21982 h 1974681"/>
                      <a:gd name="connsiteX21" fmla="*/ 1225096 w 3497890"/>
                      <a:gd name="connsiteY21" fmla="*/ 183203 h 1974681"/>
                      <a:gd name="connsiteX22" fmla="*/ 1401287 w 3497890"/>
                      <a:gd name="connsiteY22" fmla="*/ 355226 h 1974681"/>
                      <a:gd name="connsiteX23" fmla="*/ 2072350 w 3497890"/>
                      <a:gd name="connsiteY23" fmla="*/ 265949 h 1974681"/>
                      <a:gd name="connsiteX24" fmla="*/ 2341013 w 3497890"/>
                      <a:gd name="connsiteY24" fmla="*/ 446558 h 1974681"/>
                      <a:gd name="connsiteX25" fmla="*/ 2491862 w 3497890"/>
                      <a:gd name="connsiteY25" fmla="*/ 690338 h 1974681"/>
                      <a:gd name="connsiteX26" fmla="*/ 2864721 w 3497890"/>
                      <a:gd name="connsiteY26" fmla="*/ 576250 h 1974681"/>
                      <a:gd name="connsiteX27" fmla="*/ 3082734 w 3497890"/>
                      <a:gd name="connsiteY27" fmla="*/ 442212 h 1974681"/>
                      <a:gd name="connsiteX28" fmla="*/ 3495992 w 3497890"/>
                      <a:gd name="connsiteY28" fmla="*/ 55690 h 1974681"/>
                      <a:gd name="connsiteX29" fmla="*/ 3225682 w 3497890"/>
                      <a:gd name="connsiteY29" fmla="*/ 992230 h 1974681"/>
                      <a:gd name="connsiteX30" fmla="*/ 2970739 w 3497890"/>
                      <a:gd name="connsiteY30" fmla="*/ 1320487 h 1974681"/>
                      <a:gd name="connsiteX31" fmla="*/ 2714292 w 3497890"/>
                      <a:gd name="connsiteY31" fmla="*/ 1441862 h 1974681"/>
                      <a:gd name="connsiteX32" fmla="*/ 2267172 w 3497890"/>
                      <a:gd name="connsiteY32" fmla="*/ 1540104 h 1974681"/>
                      <a:gd name="connsiteX0" fmla="*/ 2221058 w 3497890"/>
                      <a:gd name="connsiteY0" fmla="*/ 1551562 h 1974681"/>
                      <a:gd name="connsiteX1" fmla="*/ 1691135 w 3497890"/>
                      <a:gd name="connsiteY1" fmla="*/ 1604483 h 1974681"/>
                      <a:gd name="connsiteX2" fmla="*/ 1266242 w 3497890"/>
                      <a:gd name="connsiteY2" fmla="*/ 1635537 h 1974681"/>
                      <a:gd name="connsiteX3" fmla="*/ 947969 w 3497890"/>
                      <a:gd name="connsiteY3" fmla="*/ 1827480 h 1974681"/>
                      <a:gd name="connsiteX4" fmla="*/ 995609 w 3497890"/>
                      <a:gd name="connsiteY4" fmla="*/ 1805759 h 1974681"/>
                      <a:gd name="connsiteX5" fmla="*/ 579674 w 3497890"/>
                      <a:gd name="connsiteY5" fmla="*/ 1974681 h 1974681"/>
                      <a:gd name="connsiteX6" fmla="*/ 74015 w 3497890"/>
                      <a:gd name="connsiteY6" fmla="*/ 1699158 h 1974681"/>
                      <a:gd name="connsiteX7" fmla="*/ 197416 w 3497890"/>
                      <a:gd name="connsiteY7" fmla="*/ 1443595 h 1974681"/>
                      <a:gd name="connsiteX8" fmla="*/ 650773 w 3497890"/>
                      <a:gd name="connsiteY8" fmla="*/ 1326730 h 1974681"/>
                      <a:gd name="connsiteX9" fmla="*/ 514543 w 3497890"/>
                      <a:gd name="connsiteY9" fmla="*/ 1014647 h 1974681"/>
                      <a:gd name="connsiteX10" fmla="*/ 90484 w 3497890"/>
                      <a:gd name="connsiteY10" fmla="*/ 832129 h 1974681"/>
                      <a:gd name="connsiteX11" fmla="*/ 51649 w 3497890"/>
                      <a:gd name="connsiteY11" fmla="*/ 810019 h 1974681"/>
                      <a:gd name="connsiteX12" fmla="*/ 546 w 3497890"/>
                      <a:gd name="connsiteY12" fmla="*/ 659405 h 1974681"/>
                      <a:gd name="connsiteX13" fmla="*/ 88159 w 3497890"/>
                      <a:gd name="connsiteY13" fmla="*/ 411904 h 1974681"/>
                      <a:gd name="connsiteX14" fmla="*/ 224091 w 3497890"/>
                      <a:gd name="connsiteY14" fmla="*/ 290998 h 1974681"/>
                      <a:gd name="connsiteX15" fmla="*/ 430184 w 3497890"/>
                      <a:gd name="connsiteY15" fmla="*/ 225961 h 1974681"/>
                      <a:gd name="connsiteX16" fmla="*/ 708156 w 3497890"/>
                      <a:gd name="connsiteY16" fmla="*/ 304873 h 1974681"/>
                      <a:gd name="connsiteX17" fmla="*/ 1062574 w 3497890"/>
                      <a:gd name="connsiteY17" fmla="*/ 441666 h 1974681"/>
                      <a:gd name="connsiteX18" fmla="*/ 1035429 w 3497890"/>
                      <a:gd name="connsiteY18" fmla="*/ 240102 h 1974681"/>
                      <a:gd name="connsiteX19" fmla="*/ 971055 w 3497890"/>
                      <a:gd name="connsiteY19" fmla="*/ 26107 h 1974681"/>
                      <a:gd name="connsiteX20" fmla="*/ 1073365 w 3497890"/>
                      <a:gd name="connsiteY20" fmla="*/ 21982 h 1974681"/>
                      <a:gd name="connsiteX21" fmla="*/ 1225096 w 3497890"/>
                      <a:gd name="connsiteY21" fmla="*/ 183203 h 1974681"/>
                      <a:gd name="connsiteX22" fmla="*/ 1401287 w 3497890"/>
                      <a:gd name="connsiteY22" fmla="*/ 355226 h 1974681"/>
                      <a:gd name="connsiteX23" fmla="*/ 2072350 w 3497890"/>
                      <a:gd name="connsiteY23" fmla="*/ 265949 h 1974681"/>
                      <a:gd name="connsiteX24" fmla="*/ 2341013 w 3497890"/>
                      <a:gd name="connsiteY24" fmla="*/ 446558 h 1974681"/>
                      <a:gd name="connsiteX25" fmla="*/ 2491862 w 3497890"/>
                      <a:gd name="connsiteY25" fmla="*/ 690338 h 1974681"/>
                      <a:gd name="connsiteX26" fmla="*/ 2864721 w 3497890"/>
                      <a:gd name="connsiteY26" fmla="*/ 576250 h 1974681"/>
                      <a:gd name="connsiteX27" fmla="*/ 3082734 w 3497890"/>
                      <a:gd name="connsiteY27" fmla="*/ 442212 h 1974681"/>
                      <a:gd name="connsiteX28" fmla="*/ 3495992 w 3497890"/>
                      <a:gd name="connsiteY28" fmla="*/ 55690 h 1974681"/>
                      <a:gd name="connsiteX29" fmla="*/ 3225682 w 3497890"/>
                      <a:gd name="connsiteY29" fmla="*/ 992230 h 1974681"/>
                      <a:gd name="connsiteX30" fmla="*/ 2970739 w 3497890"/>
                      <a:gd name="connsiteY30" fmla="*/ 1320487 h 1974681"/>
                      <a:gd name="connsiteX31" fmla="*/ 2714292 w 3497890"/>
                      <a:gd name="connsiteY31" fmla="*/ 1441862 h 1974681"/>
                      <a:gd name="connsiteX32" fmla="*/ 2267172 w 3497890"/>
                      <a:gd name="connsiteY32" fmla="*/ 1540104 h 1974681"/>
                      <a:gd name="connsiteX0" fmla="*/ 2220946 w 3497778"/>
                      <a:gd name="connsiteY0" fmla="*/ 1551562 h 1974681"/>
                      <a:gd name="connsiteX1" fmla="*/ 1691023 w 3497778"/>
                      <a:gd name="connsiteY1" fmla="*/ 1604483 h 1974681"/>
                      <a:gd name="connsiteX2" fmla="*/ 1266130 w 3497778"/>
                      <a:gd name="connsiteY2" fmla="*/ 1635537 h 1974681"/>
                      <a:gd name="connsiteX3" fmla="*/ 947857 w 3497778"/>
                      <a:gd name="connsiteY3" fmla="*/ 1827480 h 1974681"/>
                      <a:gd name="connsiteX4" fmla="*/ 995497 w 3497778"/>
                      <a:gd name="connsiteY4" fmla="*/ 1805759 h 1974681"/>
                      <a:gd name="connsiteX5" fmla="*/ 579562 w 3497778"/>
                      <a:gd name="connsiteY5" fmla="*/ 1974681 h 1974681"/>
                      <a:gd name="connsiteX6" fmla="*/ 73903 w 3497778"/>
                      <a:gd name="connsiteY6" fmla="*/ 1699158 h 1974681"/>
                      <a:gd name="connsiteX7" fmla="*/ 197304 w 3497778"/>
                      <a:gd name="connsiteY7" fmla="*/ 1443595 h 1974681"/>
                      <a:gd name="connsiteX8" fmla="*/ 650661 w 3497778"/>
                      <a:gd name="connsiteY8" fmla="*/ 1326730 h 1974681"/>
                      <a:gd name="connsiteX9" fmla="*/ 514431 w 3497778"/>
                      <a:gd name="connsiteY9" fmla="*/ 1014647 h 1974681"/>
                      <a:gd name="connsiteX10" fmla="*/ 90372 w 3497778"/>
                      <a:gd name="connsiteY10" fmla="*/ 832129 h 1974681"/>
                      <a:gd name="connsiteX11" fmla="*/ 54797 w 3497778"/>
                      <a:gd name="connsiteY11" fmla="*/ 826482 h 1974681"/>
                      <a:gd name="connsiteX12" fmla="*/ 434 w 3497778"/>
                      <a:gd name="connsiteY12" fmla="*/ 659405 h 1974681"/>
                      <a:gd name="connsiteX13" fmla="*/ 88047 w 3497778"/>
                      <a:gd name="connsiteY13" fmla="*/ 411904 h 1974681"/>
                      <a:gd name="connsiteX14" fmla="*/ 223979 w 3497778"/>
                      <a:gd name="connsiteY14" fmla="*/ 290998 h 1974681"/>
                      <a:gd name="connsiteX15" fmla="*/ 430072 w 3497778"/>
                      <a:gd name="connsiteY15" fmla="*/ 225961 h 1974681"/>
                      <a:gd name="connsiteX16" fmla="*/ 708044 w 3497778"/>
                      <a:gd name="connsiteY16" fmla="*/ 304873 h 1974681"/>
                      <a:gd name="connsiteX17" fmla="*/ 1062462 w 3497778"/>
                      <a:gd name="connsiteY17" fmla="*/ 441666 h 1974681"/>
                      <a:gd name="connsiteX18" fmla="*/ 1035317 w 3497778"/>
                      <a:gd name="connsiteY18" fmla="*/ 240102 h 1974681"/>
                      <a:gd name="connsiteX19" fmla="*/ 970943 w 3497778"/>
                      <a:gd name="connsiteY19" fmla="*/ 26107 h 1974681"/>
                      <a:gd name="connsiteX20" fmla="*/ 1073253 w 3497778"/>
                      <a:gd name="connsiteY20" fmla="*/ 21982 h 1974681"/>
                      <a:gd name="connsiteX21" fmla="*/ 1224984 w 3497778"/>
                      <a:gd name="connsiteY21" fmla="*/ 183203 h 1974681"/>
                      <a:gd name="connsiteX22" fmla="*/ 1401175 w 3497778"/>
                      <a:gd name="connsiteY22" fmla="*/ 355226 h 1974681"/>
                      <a:gd name="connsiteX23" fmla="*/ 2072238 w 3497778"/>
                      <a:gd name="connsiteY23" fmla="*/ 265949 h 1974681"/>
                      <a:gd name="connsiteX24" fmla="*/ 2340901 w 3497778"/>
                      <a:gd name="connsiteY24" fmla="*/ 446558 h 1974681"/>
                      <a:gd name="connsiteX25" fmla="*/ 2491750 w 3497778"/>
                      <a:gd name="connsiteY25" fmla="*/ 690338 h 1974681"/>
                      <a:gd name="connsiteX26" fmla="*/ 2864609 w 3497778"/>
                      <a:gd name="connsiteY26" fmla="*/ 576250 h 1974681"/>
                      <a:gd name="connsiteX27" fmla="*/ 3082622 w 3497778"/>
                      <a:gd name="connsiteY27" fmla="*/ 442212 h 1974681"/>
                      <a:gd name="connsiteX28" fmla="*/ 3495880 w 3497778"/>
                      <a:gd name="connsiteY28" fmla="*/ 55690 h 1974681"/>
                      <a:gd name="connsiteX29" fmla="*/ 3225570 w 3497778"/>
                      <a:gd name="connsiteY29" fmla="*/ 992230 h 1974681"/>
                      <a:gd name="connsiteX30" fmla="*/ 2970627 w 3497778"/>
                      <a:gd name="connsiteY30" fmla="*/ 1320487 h 1974681"/>
                      <a:gd name="connsiteX31" fmla="*/ 2714180 w 3497778"/>
                      <a:gd name="connsiteY31" fmla="*/ 1441862 h 1974681"/>
                      <a:gd name="connsiteX32" fmla="*/ 2267060 w 3497778"/>
                      <a:gd name="connsiteY32" fmla="*/ 1540104 h 1974681"/>
                      <a:gd name="connsiteX0" fmla="*/ 2220946 w 3497778"/>
                      <a:gd name="connsiteY0" fmla="*/ 1551562 h 1974681"/>
                      <a:gd name="connsiteX1" fmla="*/ 1691023 w 3497778"/>
                      <a:gd name="connsiteY1" fmla="*/ 1604483 h 1974681"/>
                      <a:gd name="connsiteX2" fmla="*/ 1266130 w 3497778"/>
                      <a:gd name="connsiteY2" fmla="*/ 1635537 h 1974681"/>
                      <a:gd name="connsiteX3" fmla="*/ 947857 w 3497778"/>
                      <a:gd name="connsiteY3" fmla="*/ 1827480 h 1974681"/>
                      <a:gd name="connsiteX4" fmla="*/ 995497 w 3497778"/>
                      <a:gd name="connsiteY4" fmla="*/ 1805759 h 1974681"/>
                      <a:gd name="connsiteX5" fmla="*/ 579562 w 3497778"/>
                      <a:gd name="connsiteY5" fmla="*/ 1974681 h 1974681"/>
                      <a:gd name="connsiteX6" fmla="*/ 73903 w 3497778"/>
                      <a:gd name="connsiteY6" fmla="*/ 1699158 h 1974681"/>
                      <a:gd name="connsiteX7" fmla="*/ 197304 w 3497778"/>
                      <a:gd name="connsiteY7" fmla="*/ 1443595 h 1974681"/>
                      <a:gd name="connsiteX8" fmla="*/ 650661 w 3497778"/>
                      <a:gd name="connsiteY8" fmla="*/ 1326730 h 1974681"/>
                      <a:gd name="connsiteX9" fmla="*/ 514431 w 3497778"/>
                      <a:gd name="connsiteY9" fmla="*/ 1014647 h 1974681"/>
                      <a:gd name="connsiteX10" fmla="*/ 90372 w 3497778"/>
                      <a:gd name="connsiteY10" fmla="*/ 832129 h 1974681"/>
                      <a:gd name="connsiteX11" fmla="*/ 54797 w 3497778"/>
                      <a:gd name="connsiteY11" fmla="*/ 826482 h 1974681"/>
                      <a:gd name="connsiteX12" fmla="*/ 434 w 3497778"/>
                      <a:gd name="connsiteY12" fmla="*/ 659405 h 1974681"/>
                      <a:gd name="connsiteX13" fmla="*/ 88047 w 3497778"/>
                      <a:gd name="connsiteY13" fmla="*/ 411904 h 1974681"/>
                      <a:gd name="connsiteX14" fmla="*/ 223979 w 3497778"/>
                      <a:gd name="connsiteY14" fmla="*/ 290998 h 1974681"/>
                      <a:gd name="connsiteX15" fmla="*/ 430072 w 3497778"/>
                      <a:gd name="connsiteY15" fmla="*/ 225961 h 1974681"/>
                      <a:gd name="connsiteX16" fmla="*/ 708044 w 3497778"/>
                      <a:gd name="connsiteY16" fmla="*/ 304873 h 1974681"/>
                      <a:gd name="connsiteX17" fmla="*/ 1062462 w 3497778"/>
                      <a:gd name="connsiteY17" fmla="*/ 441666 h 1974681"/>
                      <a:gd name="connsiteX18" fmla="*/ 1035317 w 3497778"/>
                      <a:gd name="connsiteY18" fmla="*/ 240102 h 1974681"/>
                      <a:gd name="connsiteX19" fmla="*/ 970943 w 3497778"/>
                      <a:gd name="connsiteY19" fmla="*/ 26107 h 1974681"/>
                      <a:gd name="connsiteX20" fmla="*/ 1073253 w 3497778"/>
                      <a:gd name="connsiteY20" fmla="*/ 21982 h 1974681"/>
                      <a:gd name="connsiteX21" fmla="*/ 1224984 w 3497778"/>
                      <a:gd name="connsiteY21" fmla="*/ 183203 h 1974681"/>
                      <a:gd name="connsiteX22" fmla="*/ 1401175 w 3497778"/>
                      <a:gd name="connsiteY22" fmla="*/ 355226 h 1974681"/>
                      <a:gd name="connsiteX23" fmla="*/ 2072238 w 3497778"/>
                      <a:gd name="connsiteY23" fmla="*/ 265949 h 1974681"/>
                      <a:gd name="connsiteX24" fmla="*/ 2340901 w 3497778"/>
                      <a:gd name="connsiteY24" fmla="*/ 446558 h 1974681"/>
                      <a:gd name="connsiteX25" fmla="*/ 2491750 w 3497778"/>
                      <a:gd name="connsiteY25" fmla="*/ 690338 h 1974681"/>
                      <a:gd name="connsiteX26" fmla="*/ 2864609 w 3497778"/>
                      <a:gd name="connsiteY26" fmla="*/ 576250 h 1974681"/>
                      <a:gd name="connsiteX27" fmla="*/ 3082622 w 3497778"/>
                      <a:gd name="connsiteY27" fmla="*/ 442212 h 1974681"/>
                      <a:gd name="connsiteX28" fmla="*/ 3495880 w 3497778"/>
                      <a:gd name="connsiteY28" fmla="*/ 55690 h 1974681"/>
                      <a:gd name="connsiteX29" fmla="*/ 3225570 w 3497778"/>
                      <a:gd name="connsiteY29" fmla="*/ 992230 h 1974681"/>
                      <a:gd name="connsiteX30" fmla="*/ 2970627 w 3497778"/>
                      <a:gd name="connsiteY30" fmla="*/ 1320487 h 1974681"/>
                      <a:gd name="connsiteX31" fmla="*/ 2714180 w 3497778"/>
                      <a:gd name="connsiteY31" fmla="*/ 1441862 h 1974681"/>
                      <a:gd name="connsiteX32" fmla="*/ 2267060 w 3497778"/>
                      <a:gd name="connsiteY32" fmla="*/ 1540104 h 1974681"/>
                      <a:gd name="connsiteX0" fmla="*/ 2220515 w 3497347"/>
                      <a:gd name="connsiteY0" fmla="*/ 1551562 h 1974681"/>
                      <a:gd name="connsiteX1" fmla="*/ 1690592 w 3497347"/>
                      <a:gd name="connsiteY1" fmla="*/ 1604483 h 1974681"/>
                      <a:gd name="connsiteX2" fmla="*/ 1265699 w 3497347"/>
                      <a:gd name="connsiteY2" fmla="*/ 1635537 h 1974681"/>
                      <a:gd name="connsiteX3" fmla="*/ 947426 w 3497347"/>
                      <a:gd name="connsiteY3" fmla="*/ 1827480 h 1974681"/>
                      <a:gd name="connsiteX4" fmla="*/ 995066 w 3497347"/>
                      <a:gd name="connsiteY4" fmla="*/ 1805759 h 1974681"/>
                      <a:gd name="connsiteX5" fmla="*/ 579131 w 3497347"/>
                      <a:gd name="connsiteY5" fmla="*/ 1974681 h 1974681"/>
                      <a:gd name="connsiteX6" fmla="*/ 73472 w 3497347"/>
                      <a:gd name="connsiteY6" fmla="*/ 1699158 h 1974681"/>
                      <a:gd name="connsiteX7" fmla="*/ 196873 w 3497347"/>
                      <a:gd name="connsiteY7" fmla="*/ 1443595 h 1974681"/>
                      <a:gd name="connsiteX8" fmla="*/ 650230 w 3497347"/>
                      <a:gd name="connsiteY8" fmla="*/ 1326730 h 1974681"/>
                      <a:gd name="connsiteX9" fmla="*/ 514000 w 3497347"/>
                      <a:gd name="connsiteY9" fmla="*/ 1014647 h 1974681"/>
                      <a:gd name="connsiteX10" fmla="*/ 89941 w 3497347"/>
                      <a:gd name="connsiteY10" fmla="*/ 832129 h 1974681"/>
                      <a:gd name="connsiteX11" fmla="*/ 3 w 3497347"/>
                      <a:gd name="connsiteY11" fmla="*/ 659405 h 1974681"/>
                      <a:gd name="connsiteX12" fmla="*/ 87616 w 3497347"/>
                      <a:gd name="connsiteY12" fmla="*/ 411904 h 1974681"/>
                      <a:gd name="connsiteX13" fmla="*/ 223548 w 3497347"/>
                      <a:gd name="connsiteY13" fmla="*/ 290998 h 1974681"/>
                      <a:gd name="connsiteX14" fmla="*/ 429641 w 3497347"/>
                      <a:gd name="connsiteY14" fmla="*/ 225961 h 1974681"/>
                      <a:gd name="connsiteX15" fmla="*/ 707613 w 3497347"/>
                      <a:gd name="connsiteY15" fmla="*/ 304873 h 1974681"/>
                      <a:gd name="connsiteX16" fmla="*/ 1062031 w 3497347"/>
                      <a:gd name="connsiteY16" fmla="*/ 441666 h 1974681"/>
                      <a:gd name="connsiteX17" fmla="*/ 1034886 w 3497347"/>
                      <a:gd name="connsiteY17" fmla="*/ 240102 h 1974681"/>
                      <a:gd name="connsiteX18" fmla="*/ 970512 w 3497347"/>
                      <a:gd name="connsiteY18" fmla="*/ 26107 h 1974681"/>
                      <a:gd name="connsiteX19" fmla="*/ 1072822 w 3497347"/>
                      <a:gd name="connsiteY19" fmla="*/ 21982 h 1974681"/>
                      <a:gd name="connsiteX20" fmla="*/ 1224553 w 3497347"/>
                      <a:gd name="connsiteY20" fmla="*/ 183203 h 1974681"/>
                      <a:gd name="connsiteX21" fmla="*/ 1400744 w 3497347"/>
                      <a:gd name="connsiteY21" fmla="*/ 355226 h 1974681"/>
                      <a:gd name="connsiteX22" fmla="*/ 2071807 w 3497347"/>
                      <a:gd name="connsiteY22" fmla="*/ 265949 h 1974681"/>
                      <a:gd name="connsiteX23" fmla="*/ 2340470 w 3497347"/>
                      <a:gd name="connsiteY23" fmla="*/ 446558 h 1974681"/>
                      <a:gd name="connsiteX24" fmla="*/ 2491319 w 3497347"/>
                      <a:gd name="connsiteY24" fmla="*/ 690338 h 1974681"/>
                      <a:gd name="connsiteX25" fmla="*/ 2864178 w 3497347"/>
                      <a:gd name="connsiteY25" fmla="*/ 576250 h 1974681"/>
                      <a:gd name="connsiteX26" fmla="*/ 3082191 w 3497347"/>
                      <a:gd name="connsiteY26" fmla="*/ 442212 h 1974681"/>
                      <a:gd name="connsiteX27" fmla="*/ 3495449 w 3497347"/>
                      <a:gd name="connsiteY27" fmla="*/ 55690 h 1974681"/>
                      <a:gd name="connsiteX28" fmla="*/ 3225139 w 3497347"/>
                      <a:gd name="connsiteY28" fmla="*/ 992230 h 1974681"/>
                      <a:gd name="connsiteX29" fmla="*/ 2970196 w 3497347"/>
                      <a:gd name="connsiteY29" fmla="*/ 1320487 h 1974681"/>
                      <a:gd name="connsiteX30" fmla="*/ 2713749 w 3497347"/>
                      <a:gd name="connsiteY30" fmla="*/ 1441862 h 1974681"/>
                      <a:gd name="connsiteX31" fmla="*/ 2266629 w 3497347"/>
                      <a:gd name="connsiteY31" fmla="*/ 1540104 h 1974681"/>
                      <a:gd name="connsiteX0" fmla="*/ 2220515 w 3497347"/>
                      <a:gd name="connsiteY0" fmla="*/ 1551562 h 1974681"/>
                      <a:gd name="connsiteX1" fmla="*/ 1690592 w 3497347"/>
                      <a:gd name="connsiteY1" fmla="*/ 1604483 h 1974681"/>
                      <a:gd name="connsiteX2" fmla="*/ 1265699 w 3497347"/>
                      <a:gd name="connsiteY2" fmla="*/ 1635537 h 1974681"/>
                      <a:gd name="connsiteX3" fmla="*/ 947426 w 3497347"/>
                      <a:gd name="connsiteY3" fmla="*/ 1827480 h 1974681"/>
                      <a:gd name="connsiteX4" fmla="*/ 995066 w 3497347"/>
                      <a:gd name="connsiteY4" fmla="*/ 1805759 h 1974681"/>
                      <a:gd name="connsiteX5" fmla="*/ 579131 w 3497347"/>
                      <a:gd name="connsiteY5" fmla="*/ 1974681 h 1974681"/>
                      <a:gd name="connsiteX6" fmla="*/ 73472 w 3497347"/>
                      <a:gd name="connsiteY6" fmla="*/ 1699158 h 1974681"/>
                      <a:gd name="connsiteX7" fmla="*/ 196873 w 3497347"/>
                      <a:gd name="connsiteY7" fmla="*/ 1443595 h 1974681"/>
                      <a:gd name="connsiteX8" fmla="*/ 650230 w 3497347"/>
                      <a:gd name="connsiteY8" fmla="*/ 1326730 h 1974681"/>
                      <a:gd name="connsiteX9" fmla="*/ 514000 w 3497347"/>
                      <a:gd name="connsiteY9" fmla="*/ 1014647 h 1974681"/>
                      <a:gd name="connsiteX10" fmla="*/ 89941 w 3497347"/>
                      <a:gd name="connsiteY10" fmla="*/ 832129 h 1974681"/>
                      <a:gd name="connsiteX11" fmla="*/ 3 w 3497347"/>
                      <a:gd name="connsiteY11" fmla="*/ 659405 h 1974681"/>
                      <a:gd name="connsiteX12" fmla="*/ 87616 w 3497347"/>
                      <a:gd name="connsiteY12" fmla="*/ 411904 h 1974681"/>
                      <a:gd name="connsiteX13" fmla="*/ 223548 w 3497347"/>
                      <a:gd name="connsiteY13" fmla="*/ 290998 h 1974681"/>
                      <a:gd name="connsiteX14" fmla="*/ 429641 w 3497347"/>
                      <a:gd name="connsiteY14" fmla="*/ 225961 h 1974681"/>
                      <a:gd name="connsiteX15" fmla="*/ 707613 w 3497347"/>
                      <a:gd name="connsiteY15" fmla="*/ 304873 h 1974681"/>
                      <a:gd name="connsiteX16" fmla="*/ 1062031 w 3497347"/>
                      <a:gd name="connsiteY16" fmla="*/ 441666 h 1974681"/>
                      <a:gd name="connsiteX17" fmla="*/ 1034886 w 3497347"/>
                      <a:gd name="connsiteY17" fmla="*/ 240102 h 1974681"/>
                      <a:gd name="connsiteX18" fmla="*/ 970512 w 3497347"/>
                      <a:gd name="connsiteY18" fmla="*/ 26107 h 1974681"/>
                      <a:gd name="connsiteX19" fmla="*/ 1072822 w 3497347"/>
                      <a:gd name="connsiteY19" fmla="*/ 21982 h 1974681"/>
                      <a:gd name="connsiteX20" fmla="*/ 1211515 w 3497347"/>
                      <a:gd name="connsiteY20" fmla="*/ 203781 h 1974681"/>
                      <a:gd name="connsiteX21" fmla="*/ 1400744 w 3497347"/>
                      <a:gd name="connsiteY21" fmla="*/ 355226 h 1974681"/>
                      <a:gd name="connsiteX22" fmla="*/ 2071807 w 3497347"/>
                      <a:gd name="connsiteY22" fmla="*/ 265949 h 1974681"/>
                      <a:gd name="connsiteX23" fmla="*/ 2340470 w 3497347"/>
                      <a:gd name="connsiteY23" fmla="*/ 446558 h 1974681"/>
                      <a:gd name="connsiteX24" fmla="*/ 2491319 w 3497347"/>
                      <a:gd name="connsiteY24" fmla="*/ 690338 h 1974681"/>
                      <a:gd name="connsiteX25" fmla="*/ 2864178 w 3497347"/>
                      <a:gd name="connsiteY25" fmla="*/ 576250 h 1974681"/>
                      <a:gd name="connsiteX26" fmla="*/ 3082191 w 3497347"/>
                      <a:gd name="connsiteY26" fmla="*/ 442212 h 1974681"/>
                      <a:gd name="connsiteX27" fmla="*/ 3495449 w 3497347"/>
                      <a:gd name="connsiteY27" fmla="*/ 55690 h 1974681"/>
                      <a:gd name="connsiteX28" fmla="*/ 3225139 w 3497347"/>
                      <a:gd name="connsiteY28" fmla="*/ 992230 h 1974681"/>
                      <a:gd name="connsiteX29" fmla="*/ 2970196 w 3497347"/>
                      <a:gd name="connsiteY29" fmla="*/ 1320487 h 1974681"/>
                      <a:gd name="connsiteX30" fmla="*/ 2713749 w 3497347"/>
                      <a:gd name="connsiteY30" fmla="*/ 1441862 h 1974681"/>
                      <a:gd name="connsiteX31" fmla="*/ 2266629 w 3497347"/>
                      <a:gd name="connsiteY31" fmla="*/ 1540104 h 1974681"/>
                      <a:gd name="connsiteX0" fmla="*/ 2220515 w 3497347"/>
                      <a:gd name="connsiteY0" fmla="*/ 1551562 h 1974681"/>
                      <a:gd name="connsiteX1" fmla="*/ 1690592 w 3497347"/>
                      <a:gd name="connsiteY1" fmla="*/ 1604483 h 1974681"/>
                      <a:gd name="connsiteX2" fmla="*/ 1265699 w 3497347"/>
                      <a:gd name="connsiteY2" fmla="*/ 1635537 h 1974681"/>
                      <a:gd name="connsiteX3" fmla="*/ 947426 w 3497347"/>
                      <a:gd name="connsiteY3" fmla="*/ 1827480 h 1974681"/>
                      <a:gd name="connsiteX4" fmla="*/ 995066 w 3497347"/>
                      <a:gd name="connsiteY4" fmla="*/ 1805759 h 1974681"/>
                      <a:gd name="connsiteX5" fmla="*/ 579131 w 3497347"/>
                      <a:gd name="connsiteY5" fmla="*/ 1974681 h 1974681"/>
                      <a:gd name="connsiteX6" fmla="*/ 73472 w 3497347"/>
                      <a:gd name="connsiteY6" fmla="*/ 1699158 h 1974681"/>
                      <a:gd name="connsiteX7" fmla="*/ 196873 w 3497347"/>
                      <a:gd name="connsiteY7" fmla="*/ 1443595 h 1974681"/>
                      <a:gd name="connsiteX8" fmla="*/ 650230 w 3497347"/>
                      <a:gd name="connsiteY8" fmla="*/ 1326730 h 1974681"/>
                      <a:gd name="connsiteX9" fmla="*/ 514000 w 3497347"/>
                      <a:gd name="connsiteY9" fmla="*/ 1014647 h 1974681"/>
                      <a:gd name="connsiteX10" fmla="*/ 89941 w 3497347"/>
                      <a:gd name="connsiteY10" fmla="*/ 832129 h 1974681"/>
                      <a:gd name="connsiteX11" fmla="*/ 3 w 3497347"/>
                      <a:gd name="connsiteY11" fmla="*/ 659405 h 1974681"/>
                      <a:gd name="connsiteX12" fmla="*/ 87616 w 3497347"/>
                      <a:gd name="connsiteY12" fmla="*/ 411904 h 1974681"/>
                      <a:gd name="connsiteX13" fmla="*/ 223548 w 3497347"/>
                      <a:gd name="connsiteY13" fmla="*/ 290998 h 1974681"/>
                      <a:gd name="connsiteX14" fmla="*/ 429641 w 3497347"/>
                      <a:gd name="connsiteY14" fmla="*/ 225961 h 1974681"/>
                      <a:gd name="connsiteX15" fmla="*/ 707613 w 3497347"/>
                      <a:gd name="connsiteY15" fmla="*/ 304873 h 1974681"/>
                      <a:gd name="connsiteX16" fmla="*/ 1062031 w 3497347"/>
                      <a:gd name="connsiteY16" fmla="*/ 441666 h 1974681"/>
                      <a:gd name="connsiteX17" fmla="*/ 1034886 w 3497347"/>
                      <a:gd name="connsiteY17" fmla="*/ 240102 h 1974681"/>
                      <a:gd name="connsiteX18" fmla="*/ 970512 w 3497347"/>
                      <a:gd name="connsiteY18" fmla="*/ 26107 h 1974681"/>
                      <a:gd name="connsiteX19" fmla="*/ 1072822 w 3497347"/>
                      <a:gd name="connsiteY19" fmla="*/ 21982 h 1974681"/>
                      <a:gd name="connsiteX20" fmla="*/ 1211515 w 3497347"/>
                      <a:gd name="connsiteY20" fmla="*/ 203781 h 1974681"/>
                      <a:gd name="connsiteX21" fmla="*/ 1400744 w 3497347"/>
                      <a:gd name="connsiteY21" fmla="*/ 355226 h 1974681"/>
                      <a:gd name="connsiteX22" fmla="*/ 2071807 w 3497347"/>
                      <a:gd name="connsiteY22" fmla="*/ 265949 h 1974681"/>
                      <a:gd name="connsiteX23" fmla="*/ 2340470 w 3497347"/>
                      <a:gd name="connsiteY23" fmla="*/ 446558 h 1974681"/>
                      <a:gd name="connsiteX24" fmla="*/ 2491319 w 3497347"/>
                      <a:gd name="connsiteY24" fmla="*/ 690338 h 1974681"/>
                      <a:gd name="connsiteX25" fmla="*/ 2864178 w 3497347"/>
                      <a:gd name="connsiteY25" fmla="*/ 576250 h 1974681"/>
                      <a:gd name="connsiteX26" fmla="*/ 3082191 w 3497347"/>
                      <a:gd name="connsiteY26" fmla="*/ 442212 h 1974681"/>
                      <a:gd name="connsiteX27" fmla="*/ 3495449 w 3497347"/>
                      <a:gd name="connsiteY27" fmla="*/ 55690 h 1974681"/>
                      <a:gd name="connsiteX28" fmla="*/ 3225139 w 3497347"/>
                      <a:gd name="connsiteY28" fmla="*/ 992230 h 1974681"/>
                      <a:gd name="connsiteX29" fmla="*/ 2970196 w 3497347"/>
                      <a:gd name="connsiteY29" fmla="*/ 1320487 h 1974681"/>
                      <a:gd name="connsiteX30" fmla="*/ 2713749 w 3497347"/>
                      <a:gd name="connsiteY30" fmla="*/ 1441862 h 1974681"/>
                      <a:gd name="connsiteX31" fmla="*/ 2266629 w 3497347"/>
                      <a:gd name="connsiteY31" fmla="*/ 1540104 h 1974681"/>
                      <a:gd name="connsiteX0" fmla="*/ 2220515 w 3497347"/>
                      <a:gd name="connsiteY0" fmla="*/ 1551562 h 1974681"/>
                      <a:gd name="connsiteX1" fmla="*/ 1690592 w 3497347"/>
                      <a:gd name="connsiteY1" fmla="*/ 1604483 h 1974681"/>
                      <a:gd name="connsiteX2" fmla="*/ 1265699 w 3497347"/>
                      <a:gd name="connsiteY2" fmla="*/ 1635537 h 1974681"/>
                      <a:gd name="connsiteX3" fmla="*/ 947426 w 3497347"/>
                      <a:gd name="connsiteY3" fmla="*/ 1827480 h 1974681"/>
                      <a:gd name="connsiteX4" fmla="*/ 995066 w 3497347"/>
                      <a:gd name="connsiteY4" fmla="*/ 1805759 h 1974681"/>
                      <a:gd name="connsiteX5" fmla="*/ 579131 w 3497347"/>
                      <a:gd name="connsiteY5" fmla="*/ 1974681 h 1974681"/>
                      <a:gd name="connsiteX6" fmla="*/ 73472 w 3497347"/>
                      <a:gd name="connsiteY6" fmla="*/ 1699158 h 1974681"/>
                      <a:gd name="connsiteX7" fmla="*/ 196873 w 3497347"/>
                      <a:gd name="connsiteY7" fmla="*/ 1443595 h 1974681"/>
                      <a:gd name="connsiteX8" fmla="*/ 650230 w 3497347"/>
                      <a:gd name="connsiteY8" fmla="*/ 1326730 h 1974681"/>
                      <a:gd name="connsiteX9" fmla="*/ 514000 w 3497347"/>
                      <a:gd name="connsiteY9" fmla="*/ 1014647 h 1974681"/>
                      <a:gd name="connsiteX10" fmla="*/ 89941 w 3497347"/>
                      <a:gd name="connsiteY10" fmla="*/ 832129 h 1974681"/>
                      <a:gd name="connsiteX11" fmla="*/ 3 w 3497347"/>
                      <a:gd name="connsiteY11" fmla="*/ 659405 h 1974681"/>
                      <a:gd name="connsiteX12" fmla="*/ 87616 w 3497347"/>
                      <a:gd name="connsiteY12" fmla="*/ 411904 h 1974681"/>
                      <a:gd name="connsiteX13" fmla="*/ 223548 w 3497347"/>
                      <a:gd name="connsiteY13" fmla="*/ 290998 h 1974681"/>
                      <a:gd name="connsiteX14" fmla="*/ 429641 w 3497347"/>
                      <a:gd name="connsiteY14" fmla="*/ 225961 h 1974681"/>
                      <a:gd name="connsiteX15" fmla="*/ 707613 w 3497347"/>
                      <a:gd name="connsiteY15" fmla="*/ 304873 h 1974681"/>
                      <a:gd name="connsiteX16" fmla="*/ 1062031 w 3497347"/>
                      <a:gd name="connsiteY16" fmla="*/ 441666 h 1974681"/>
                      <a:gd name="connsiteX17" fmla="*/ 1034886 w 3497347"/>
                      <a:gd name="connsiteY17" fmla="*/ 240102 h 1974681"/>
                      <a:gd name="connsiteX18" fmla="*/ 970512 w 3497347"/>
                      <a:gd name="connsiteY18" fmla="*/ 26107 h 1974681"/>
                      <a:gd name="connsiteX19" fmla="*/ 1072822 w 3497347"/>
                      <a:gd name="connsiteY19" fmla="*/ 21982 h 1974681"/>
                      <a:gd name="connsiteX20" fmla="*/ 1211515 w 3497347"/>
                      <a:gd name="connsiteY20" fmla="*/ 203781 h 1974681"/>
                      <a:gd name="connsiteX21" fmla="*/ 1400744 w 3497347"/>
                      <a:gd name="connsiteY21" fmla="*/ 355226 h 1974681"/>
                      <a:gd name="connsiteX22" fmla="*/ 2071807 w 3497347"/>
                      <a:gd name="connsiteY22" fmla="*/ 265949 h 1974681"/>
                      <a:gd name="connsiteX23" fmla="*/ 2340470 w 3497347"/>
                      <a:gd name="connsiteY23" fmla="*/ 446558 h 1974681"/>
                      <a:gd name="connsiteX24" fmla="*/ 2491319 w 3497347"/>
                      <a:gd name="connsiteY24" fmla="*/ 690338 h 1974681"/>
                      <a:gd name="connsiteX25" fmla="*/ 2864178 w 3497347"/>
                      <a:gd name="connsiteY25" fmla="*/ 576250 h 1974681"/>
                      <a:gd name="connsiteX26" fmla="*/ 3082191 w 3497347"/>
                      <a:gd name="connsiteY26" fmla="*/ 442212 h 1974681"/>
                      <a:gd name="connsiteX27" fmla="*/ 3495449 w 3497347"/>
                      <a:gd name="connsiteY27" fmla="*/ 55690 h 1974681"/>
                      <a:gd name="connsiteX28" fmla="*/ 3225139 w 3497347"/>
                      <a:gd name="connsiteY28" fmla="*/ 992230 h 1974681"/>
                      <a:gd name="connsiteX29" fmla="*/ 2970196 w 3497347"/>
                      <a:gd name="connsiteY29" fmla="*/ 1320487 h 1974681"/>
                      <a:gd name="connsiteX30" fmla="*/ 2713749 w 3497347"/>
                      <a:gd name="connsiteY30" fmla="*/ 1441862 h 1974681"/>
                      <a:gd name="connsiteX31" fmla="*/ 2266629 w 3497347"/>
                      <a:gd name="connsiteY31" fmla="*/ 1540104 h 1974681"/>
                      <a:gd name="connsiteX0" fmla="*/ 2220515 w 3497347"/>
                      <a:gd name="connsiteY0" fmla="*/ 1551562 h 1974681"/>
                      <a:gd name="connsiteX1" fmla="*/ 1690592 w 3497347"/>
                      <a:gd name="connsiteY1" fmla="*/ 1604483 h 1974681"/>
                      <a:gd name="connsiteX2" fmla="*/ 1265699 w 3497347"/>
                      <a:gd name="connsiteY2" fmla="*/ 1635537 h 1974681"/>
                      <a:gd name="connsiteX3" fmla="*/ 947426 w 3497347"/>
                      <a:gd name="connsiteY3" fmla="*/ 1827480 h 1974681"/>
                      <a:gd name="connsiteX4" fmla="*/ 995066 w 3497347"/>
                      <a:gd name="connsiteY4" fmla="*/ 1805759 h 1974681"/>
                      <a:gd name="connsiteX5" fmla="*/ 579131 w 3497347"/>
                      <a:gd name="connsiteY5" fmla="*/ 1974681 h 1974681"/>
                      <a:gd name="connsiteX6" fmla="*/ 73472 w 3497347"/>
                      <a:gd name="connsiteY6" fmla="*/ 1699158 h 1974681"/>
                      <a:gd name="connsiteX7" fmla="*/ 196873 w 3497347"/>
                      <a:gd name="connsiteY7" fmla="*/ 1443595 h 1974681"/>
                      <a:gd name="connsiteX8" fmla="*/ 650230 w 3497347"/>
                      <a:gd name="connsiteY8" fmla="*/ 1326730 h 1974681"/>
                      <a:gd name="connsiteX9" fmla="*/ 514000 w 3497347"/>
                      <a:gd name="connsiteY9" fmla="*/ 1014647 h 1974681"/>
                      <a:gd name="connsiteX10" fmla="*/ 89941 w 3497347"/>
                      <a:gd name="connsiteY10" fmla="*/ 832129 h 1974681"/>
                      <a:gd name="connsiteX11" fmla="*/ 3 w 3497347"/>
                      <a:gd name="connsiteY11" fmla="*/ 659405 h 1974681"/>
                      <a:gd name="connsiteX12" fmla="*/ 87616 w 3497347"/>
                      <a:gd name="connsiteY12" fmla="*/ 411904 h 1974681"/>
                      <a:gd name="connsiteX13" fmla="*/ 223548 w 3497347"/>
                      <a:gd name="connsiteY13" fmla="*/ 290998 h 1974681"/>
                      <a:gd name="connsiteX14" fmla="*/ 429641 w 3497347"/>
                      <a:gd name="connsiteY14" fmla="*/ 225961 h 1974681"/>
                      <a:gd name="connsiteX15" fmla="*/ 707613 w 3497347"/>
                      <a:gd name="connsiteY15" fmla="*/ 304873 h 1974681"/>
                      <a:gd name="connsiteX16" fmla="*/ 1062031 w 3497347"/>
                      <a:gd name="connsiteY16" fmla="*/ 441666 h 1974681"/>
                      <a:gd name="connsiteX17" fmla="*/ 1034886 w 3497347"/>
                      <a:gd name="connsiteY17" fmla="*/ 240102 h 1974681"/>
                      <a:gd name="connsiteX18" fmla="*/ 970512 w 3497347"/>
                      <a:gd name="connsiteY18" fmla="*/ 26107 h 1974681"/>
                      <a:gd name="connsiteX19" fmla="*/ 1072822 w 3497347"/>
                      <a:gd name="connsiteY19" fmla="*/ 21982 h 1974681"/>
                      <a:gd name="connsiteX20" fmla="*/ 1211515 w 3497347"/>
                      <a:gd name="connsiteY20" fmla="*/ 203781 h 1974681"/>
                      <a:gd name="connsiteX21" fmla="*/ 1400744 w 3497347"/>
                      <a:gd name="connsiteY21" fmla="*/ 355226 h 1974681"/>
                      <a:gd name="connsiteX22" fmla="*/ 2071807 w 3497347"/>
                      <a:gd name="connsiteY22" fmla="*/ 265949 h 1974681"/>
                      <a:gd name="connsiteX23" fmla="*/ 2340470 w 3497347"/>
                      <a:gd name="connsiteY23" fmla="*/ 446558 h 1974681"/>
                      <a:gd name="connsiteX24" fmla="*/ 2491319 w 3497347"/>
                      <a:gd name="connsiteY24" fmla="*/ 690338 h 1974681"/>
                      <a:gd name="connsiteX25" fmla="*/ 2864178 w 3497347"/>
                      <a:gd name="connsiteY25" fmla="*/ 576250 h 1974681"/>
                      <a:gd name="connsiteX26" fmla="*/ 3082191 w 3497347"/>
                      <a:gd name="connsiteY26" fmla="*/ 442212 h 1974681"/>
                      <a:gd name="connsiteX27" fmla="*/ 3495449 w 3497347"/>
                      <a:gd name="connsiteY27" fmla="*/ 55690 h 1974681"/>
                      <a:gd name="connsiteX28" fmla="*/ 3225139 w 3497347"/>
                      <a:gd name="connsiteY28" fmla="*/ 992230 h 1974681"/>
                      <a:gd name="connsiteX29" fmla="*/ 2970196 w 3497347"/>
                      <a:gd name="connsiteY29" fmla="*/ 1320487 h 1974681"/>
                      <a:gd name="connsiteX30" fmla="*/ 2713749 w 3497347"/>
                      <a:gd name="connsiteY30" fmla="*/ 1441862 h 1974681"/>
                      <a:gd name="connsiteX31" fmla="*/ 2266629 w 3497347"/>
                      <a:gd name="connsiteY31" fmla="*/ 1540104 h 1974681"/>
                      <a:gd name="connsiteX0" fmla="*/ 2220515 w 3497347"/>
                      <a:gd name="connsiteY0" fmla="*/ 1551562 h 1974681"/>
                      <a:gd name="connsiteX1" fmla="*/ 1690592 w 3497347"/>
                      <a:gd name="connsiteY1" fmla="*/ 1604483 h 1974681"/>
                      <a:gd name="connsiteX2" fmla="*/ 1265699 w 3497347"/>
                      <a:gd name="connsiteY2" fmla="*/ 1635537 h 1974681"/>
                      <a:gd name="connsiteX3" fmla="*/ 947426 w 3497347"/>
                      <a:gd name="connsiteY3" fmla="*/ 1827480 h 1974681"/>
                      <a:gd name="connsiteX4" fmla="*/ 995066 w 3497347"/>
                      <a:gd name="connsiteY4" fmla="*/ 1805759 h 1974681"/>
                      <a:gd name="connsiteX5" fmla="*/ 579131 w 3497347"/>
                      <a:gd name="connsiteY5" fmla="*/ 1974681 h 1974681"/>
                      <a:gd name="connsiteX6" fmla="*/ 73472 w 3497347"/>
                      <a:gd name="connsiteY6" fmla="*/ 1699158 h 1974681"/>
                      <a:gd name="connsiteX7" fmla="*/ 196873 w 3497347"/>
                      <a:gd name="connsiteY7" fmla="*/ 1443595 h 1974681"/>
                      <a:gd name="connsiteX8" fmla="*/ 650230 w 3497347"/>
                      <a:gd name="connsiteY8" fmla="*/ 1326730 h 1974681"/>
                      <a:gd name="connsiteX9" fmla="*/ 514000 w 3497347"/>
                      <a:gd name="connsiteY9" fmla="*/ 1014647 h 1974681"/>
                      <a:gd name="connsiteX10" fmla="*/ 89941 w 3497347"/>
                      <a:gd name="connsiteY10" fmla="*/ 832129 h 1974681"/>
                      <a:gd name="connsiteX11" fmla="*/ 3 w 3497347"/>
                      <a:gd name="connsiteY11" fmla="*/ 659405 h 1974681"/>
                      <a:gd name="connsiteX12" fmla="*/ 87616 w 3497347"/>
                      <a:gd name="connsiteY12" fmla="*/ 411904 h 1974681"/>
                      <a:gd name="connsiteX13" fmla="*/ 223548 w 3497347"/>
                      <a:gd name="connsiteY13" fmla="*/ 290998 h 1974681"/>
                      <a:gd name="connsiteX14" fmla="*/ 429641 w 3497347"/>
                      <a:gd name="connsiteY14" fmla="*/ 225961 h 1974681"/>
                      <a:gd name="connsiteX15" fmla="*/ 707613 w 3497347"/>
                      <a:gd name="connsiteY15" fmla="*/ 304873 h 1974681"/>
                      <a:gd name="connsiteX16" fmla="*/ 1062031 w 3497347"/>
                      <a:gd name="connsiteY16" fmla="*/ 441666 h 1974681"/>
                      <a:gd name="connsiteX17" fmla="*/ 1034886 w 3497347"/>
                      <a:gd name="connsiteY17" fmla="*/ 240102 h 1974681"/>
                      <a:gd name="connsiteX18" fmla="*/ 970512 w 3497347"/>
                      <a:gd name="connsiteY18" fmla="*/ 26107 h 1974681"/>
                      <a:gd name="connsiteX19" fmla="*/ 1072822 w 3497347"/>
                      <a:gd name="connsiteY19" fmla="*/ 21982 h 1974681"/>
                      <a:gd name="connsiteX20" fmla="*/ 1211515 w 3497347"/>
                      <a:gd name="connsiteY20" fmla="*/ 203781 h 1974681"/>
                      <a:gd name="connsiteX21" fmla="*/ 1400744 w 3497347"/>
                      <a:gd name="connsiteY21" fmla="*/ 355226 h 1974681"/>
                      <a:gd name="connsiteX22" fmla="*/ 2071807 w 3497347"/>
                      <a:gd name="connsiteY22" fmla="*/ 265949 h 1974681"/>
                      <a:gd name="connsiteX23" fmla="*/ 2340470 w 3497347"/>
                      <a:gd name="connsiteY23" fmla="*/ 446558 h 1974681"/>
                      <a:gd name="connsiteX24" fmla="*/ 2491319 w 3497347"/>
                      <a:gd name="connsiteY24" fmla="*/ 690338 h 1974681"/>
                      <a:gd name="connsiteX25" fmla="*/ 2864178 w 3497347"/>
                      <a:gd name="connsiteY25" fmla="*/ 576250 h 1974681"/>
                      <a:gd name="connsiteX26" fmla="*/ 3082191 w 3497347"/>
                      <a:gd name="connsiteY26" fmla="*/ 442212 h 1974681"/>
                      <a:gd name="connsiteX27" fmla="*/ 3495449 w 3497347"/>
                      <a:gd name="connsiteY27" fmla="*/ 55690 h 1974681"/>
                      <a:gd name="connsiteX28" fmla="*/ 3225139 w 3497347"/>
                      <a:gd name="connsiteY28" fmla="*/ 992230 h 1974681"/>
                      <a:gd name="connsiteX29" fmla="*/ 2970196 w 3497347"/>
                      <a:gd name="connsiteY29" fmla="*/ 1320487 h 1974681"/>
                      <a:gd name="connsiteX30" fmla="*/ 2713749 w 3497347"/>
                      <a:gd name="connsiteY30" fmla="*/ 1441862 h 1974681"/>
                      <a:gd name="connsiteX31" fmla="*/ 2266629 w 3497347"/>
                      <a:gd name="connsiteY31" fmla="*/ 1540104 h 1974681"/>
                      <a:gd name="connsiteX0" fmla="*/ 2220515 w 3497347"/>
                      <a:gd name="connsiteY0" fmla="*/ 1551562 h 1954102"/>
                      <a:gd name="connsiteX1" fmla="*/ 1690592 w 3497347"/>
                      <a:gd name="connsiteY1" fmla="*/ 1604483 h 1954102"/>
                      <a:gd name="connsiteX2" fmla="*/ 1265699 w 3497347"/>
                      <a:gd name="connsiteY2" fmla="*/ 1635537 h 1954102"/>
                      <a:gd name="connsiteX3" fmla="*/ 947426 w 3497347"/>
                      <a:gd name="connsiteY3" fmla="*/ 1827480 h 1954102"/>
                      <a:gd name="connsiteX4" fmla="*/ 995066 w 3497347"/>
                      <a:gd name="connsiteY4" fmla="*/ 1805759 h 1954102"/>
                      <a:gd name="connsiteX5" fmla="*/ 579131 w 3497347"/>
                      <a:gd name="connsiteY5" fmla="*/ 1954102 h 1954102"/>
                      <a:gd name="connsiteX6" fmla="*/ 73472 w 3497347"/>
                      <a:gd name="connsiteY6" fmla="*/ 1699158 h 1954102"/>
                      <a:gd name="connsiteX7" fmla="*/ 196873 w 3497347"/>
                      <a:gd name="connsiteY7" fmla="*/ 1443595 h 1954102"/>
                      <a:gd name="connsiteX8" fmla="*/ 650230 w 3497347"/>
                      <a:gd name="connsiteY8" fmla="*/ 1326730 h 1954102"/>
                      <a:gd name="connsiteX9" fmla="*/ 514000 w 3497347"/>
                      <a:gd name="connsiteY9" fmla="*/ 1014647 h 1954102"/>
                      <a:gd name="connsiteX10" fmla="*/ 89941 w 3497347"/>
                      <a:gd name="connsiteY10" fmla="*/ 832129 h 1954102"/>
                      <a:gd name="connsiteX11" fmla="*/ 3 w 3497347"/>
                      <a:gd name="connsiteY11" fmla="*/ 659405 h 1954102"/>
                      <a:gd name="connsiteX12" fmla="*/ 87616 w 3497347"/>
                      <a:gd name="connsiteY12" fmla="*/ 411904 h 1954102"/>
                      <a:gd name="connsiteX13" fmla="*/ 223548 w 3497347"/>
                      <a:gd name="connsiteY13" fmla="*/ 290998 h 1954102"/>
                      <a:gd name="connsiteX14" fmla="*/ 429641 w 3497347"/>
                      <a:gd name="connsiteY14" fmla="*/ 225961 h 1954102"/>
                      <a:gd name="connsiteX15" fmla="*/ 707613 w 3497347"/>
                      <a:gd name="connsiteY15" fmla="*/ 304873 h 1954102"/>
                      <a:gd name="connsiteX16" fmla="*/ 1062031 w 3497347"/>
                      <a:gd name="connsiteY16" fmla="*/ 441666 h 1954102"/>
                      <a:gd name="connsiteX17" fmla="*/ 1034886 w 3497347"/>
                      <a:gd name="connsiteY17" fmla="*/ 240102 h 1954102"/>
                      <a:gd name="connsiteX18" fmla="*/ 970512 w 3497347"/>
                      <a:gd name="connsiteY18" fmla="*/ 26107 h 1954102"/>
                      <a:gd name="connsiteX19" fmla="*/ 1072822 w 3497347"/>
                      <a:gd name="connsiteY19" fmla="*/ 21982 h 1954102"/>
                      <a:gd name="connsiteX20" fmla="*/ 1211515 w 3497347"/>
                      <a:gd name="connsiteY20" fmla="*/ 203781 h 1954102"/>
                      <a:gd name="connsiteX21" fmla="*/ 1400744 w 3497347"/>
                      <a:gd name="connsiteY21" fmla="*/ 355226 h 1954102"/>
                      <a:gd name="connsiteX22" fmla="*/ 2071807 w 3497347"/>
                      <a:gd name="connsiteY22" fmla="*/ 265949 h 1954102"/>
                      <a:gd name="connsiteX23" fmla="*/ 2340470 w 3497347"/>
                      <a:gd name="connsiteY23" fmla="*/ 446558 h 1954102"/>
                      <a:gd name="connsiteX24" fmla="*/ 2491319 w 3497347"/>
                      <a:gd name="connsiteY24" fmla="*/ 690338 h 1954102"/>
                      <a:gd name="connsiteX25" fmla="*/ 2864178 w 3497347"/>
                      <a:gd name="connsiteY25" fmla="*/ 576250 h 1954102"/>
                      <a:gd name="connsiteX26" fmla="*/ 3082191 w 3497347"/>
                      <a:gd name="connsiteY26" fmla="*/ 442212 h 1954102"/>
                      <a:gd name="connsiteX27" fmla="*/ 3495449 w 3497347"/>
                      <a:gd name="connsiteY27" fmla="*/ 55690 h 1954102"/>
                      <a:gd name="connsiteX28" fmla="*/ 3225139 w 3497347"/>
                      <a:gd name="connsiteY28" fmla="*/ 992230 h 1954102"/>
                      <a:gd name="connsiteX29" fmla="*/ 2970196 w 3497347"/>
                      <a:gd name="connsiteY29" fmla="*/ 1320487 h 1954102"/>
                      <a:gd name="connsiteX30" fmla="*/ 2713749 w 3497347"/>
                      <a:gd name="connsiteY30" fmla="*/ 1441862 h 1954102"/>
                      <a:gd name="connsiteX31" fmla="*/ 2266629 w 3497347"/>
                      <a:gd name="connsiteY31" fmla="*/ 1540104 h 1954102"/>
                      <a:gd name="connsiteX0" fmla="*/ 2220515 w 3497334"/>
                      <a:gd name="connsiteY0" fmla="*/ 1551562 h 1954102"/>
                      <a:gd name="connsiteX1" fmla="*/ 1690592 w 3497334"/>
                      <a:gd name="connsiteY1" fmla="*/ 1604483 h 1954102"/>
                      <a:gd name="connsiteX2" fmla="*/ 1265699 w 3497334"/>
                      <a:gd name="connsiteY2" fmla="*/ 1635537 h 1954102"/>
                      <a:gd name="connsiteX3" fmla="*/ 947426 w 3497334"/>
                      <a:gd name="connsiteY3" fmla="*/ 1827480 h 1954102"/>
                      <a:gd name="connsiteX4" fmla="*/ 995066 w 3497334"/>
                      <a:gd name="connsiteY4" fmla="*/ 1805759 h 1954102"/>
                      <a:gd name="connsiteX5" fmla="*/ 579131 w 3497334"/>
                      <a:gd name="connsiteY5" fmla="*/ 1954102 h 1954102"/>
                      <a:gd name="connsiteX6" fmla="*/ 73472 w 3497334"/>
                      <a:gd name="connsiteY6" fmla="*/ 1699158 h 1954102"/>
                      <a:gd name="connsiteX7" fmla="*/ 196873 w 3497334"/>
                      <a:gd name="connsiteY7" fmla="*/ 1443595 h 1954102"/>
                      <a:gd name="connsiteX8" fmla="*/ 650230 w 3497334"/>
                      <a:gd name="connsiteY8" fmla="*/ 1326730 h 1954102"/>
                      <a:gd name="connsiteX9" fmla="*/ 514000 w 3497334"/>
                      <a:gd name="connsiteY9" fmla="*/ 1014647 h 1954102"/>
                      <a:gd name="connsiteX10" fmla="*/ 89941 w 3497334"/>
                      <a:gd name="connsiteY10" fmla="*/ 832129 h 1954102"/>
                      <a:gd name="connsiteX11" fmla="*/ 3 w 3497334"/>
                      <a:gd name="connsiteY11" fmla="*/ 659405 h 1954102"/>
                      <a:gd name="connsiteX12" fmla="*/ 87616 w 3497334"/>
                      <a:gd name="connsiteY12" fmla="*/ 411904 h 1954102"/>
                      <a:gd name="connsiteX13" fmla="*/ 223548 w 3497334"/>
                      <a:gd name="connsiteY13" fmla="*/ 290998 h 1954102"/>
                      <a:gd name="connsiteX14" fmla="*/ 429641 w 3497334"/>
                      <a:gd name="connsiteY14" fmla="*/ 225961 h 1954102"/>
                      <a:gd name="connsiteX15" fmla="*/ 707613 w 3497334"/>
                      <a:gd name="connsiteY15" fmla="*/ 304873 h 1954102"/>
                      <a:gd name="connsiteX16" fmla="*/ 1062031 w 3497334"/>
                      <a:gd name="connsiteY16" fmla="*/ 441666 h 1954102"/>
                      <a:gd name="connsiteX17" fmla="*/ 1034886 w 3497334"/>
                      <a:gd name="connsiteY17" fmla="*/ 240102 h 1954102"/>
                      <a:gd name="connsiteX18" fmla="*/ 970512 w 3497334"/>
                      <a:gd name="connsiteY18" fmla="*/ 26107 h 1954102"/>
                      <a:gd name="connsiteX19" fmla="*/ 1072822 w 3497334"/>
                      <a:gd name="connsiteY19" fmla="*/ 21982 h 1954102"/>
                      <a:gd name="connsiteX20" fmla="*/ 1211515 w 3497334"/>
                      <a:gd name="connsiteY20" fmla="*/ 203781 h 1954102"/>
                      <a:gd name="connsiteX21" fmla="*/ 1400744 w 3497334"/>
                      <a:gd name="connsiteY21" fmla="*/ 355226 h 1954102"/>
                      <a:gd name="connsiteX22" fmla="*/ 2071807 w 3497334"/>
                      <a:gd name="connsiteY22" fmla="*/ 265949 h 1954102"/>
                      <a:gd name="connsiteX23" fmla="*/ 2340470 w 3497334"/>
                      <a:gd name="connsiteY23" fmla="*/ 446558 h 1954102"/>
                      <a:gd name="connsiteX24" fmla="*/ 2491319 w 3497334"/>
                      <a:gd name="connsiteY24" fmla="*/ 690338 h 1954102"/>
                      <a:gd name="connsiteX25" fmla="*/ 2864178 w 3497334"/>
                      <a:gd name="connsiteY25" fmla="*/ 576250 h 1954102"/>
                      <a:gd name="connsiteX26" fmla="*/ 3082191 w 3497334"/>
                      <a:gd name="connsiteY26" fmla="*/ 442212 h 1954102"/>
                      <a:gd name="connsiteX27" fmla="*/ 3495449 w 3497334"/>
                      <a:gd name="connsiteY27" fmla="*/ 55690 h 1954102"/>
                      <a:gd name="connsiteX28" fmla="*/ 3225139 w 3497334"/>
                      <a:gd name="connsiteY28" fmla="*/ 992230 h 1954102"/>
                      <a:gd name="connsiteX29" fmla="*/ 2979975 w 3497334"/>
                      <a:gd name="connsiteY29" fmla="*/ 1332834 h 1954102"/>
                      <a:gd name="connsiteX30" fmla="*/ 2713749 w 3497334"/>
                      <a:gd name="connsiteY30" fmla="*/ 1441862 h 1954102"/>
                      <a:gd name="connsiteX31" fmla="*/ 2266629 w 3497334"/>
                      <a:gd name="connsiteY31" fmla="*/ 1540104 h 1954102"/>
                      <a:gd name="connsiteX0" fmla="*/ 2220515 w 3497334"/>
                      <a:gd name="connsiteY0" fmla="*/ 1551562 h 1954102"/>
                      <a:gd name="connsiteX1" fmla="*/ 1690592 w 3497334"/>
                      <a:gd name="connsiteY1" fmla="*/ 1604483 h 1954102"/>
                      <a:gd name="connsiteX2" fmla="*/ 1265699 w 3497334"/>
                      <a:gd name="connsiteY2" fmla="*/ 1635537 h 1954102"/>
                      <a:gd name="connsiteX3" fmla="*/ 947426 w 3497334"/>
                      <a:gd name="connsiteY3" fmla="*/ 1827480 h 1954102"/>
                      <a:gd name="connsiteX4" fmla="*/ 995066 w 3497334"/>
                      <a:gd name="connsiteY4" fmla="*/ 1805759 h 1954102"/>
                      <a:gd name="connsiteX5" fmla="*/ 579131 w 3497334"/>
                      <a:gd name="connsiteY5" fmla="*/ 1954102 h 1954102"/>
                      <a:gd name="connsiteX6" fmla="*/ 73472 w 3497334"/>
                      <a:gd name="connsiteY6" fmla="*/ 1699158 h 1954102"/>
                      <a:gd name="connsiteX7" fmla="*/ 196873 w 3497334"/>
                      <a:gd name="connsiteY7" fmla="*/ 1443595 h 1954102"/>
                      <a:gd name="connsiteX8" fmla="*/ 650230 w 3497334"/>
                      <a:gd name="connsiteY8" fmla="*/ 1326730 h 1954102"/>
                      <a:gd name="connsiteX9" fmla="*/ 514000 w 3497334"/>
                      <a:gd name="connsiteY9" fmla="*/ 1014647 h 1954102"/>
                      <a:gd name="connsiteX10" fmla="*/ 89941 w 3497334"/>
                      <a:gd name="connsiteY10" fmla="*/ 832129 h 1954102"/>
                      <a:gd name="connsiteX11" fmla="*/ 3 w 3497334"/>
                      <a:gd name="connsiteY11" fmla="*/ 659405 h 1954102"/>
                      <a:gd name="connsiteX12" fmla="*/ 87616 w 3497334"/>
                      <a:gd name="connsiteY12" fmla="*/ 411904 h 1954102"/>
                      <a:gd name="connsiteX13" fmla="*/ 223548 w 3497334"/>
                      <a:gd name="connsiteY13" fmla="*/ 290998 h 1954102"/>
                      <a:gd name="connsiteX14" fmla="*/ 429641 w 3497334"/>
                      <a:gd name="connsiteY14" fmla="*/ 225961 h 1954102"/>
                      <a:gd name="connsiteX15" fmla="*/ 707613 w 3497334"/>
                      <a:gd name="connsiteY15" fmla="*/ 304873 h 1954102"/>
                      <a:gd name="connsiteX16" fmla="*/ 1062031 w 3497334"/>
                      <a:gd name="connsiteY16" fmla="*/ 441666 h 1954102"/>
                      <a:gd name="connsiteX17" fmla="*/ 1034886 w 3497334"/>
                      <a:gd name="connsiteY17" fmla="*/ 240102 h 1954102"/>
                      <a:gd name="connsiteX18" fmla="*/ 970512 w 3497334"/>
                      <a:gd name="connsiteY18" fmla="*/ 26107 h 1954102"/>
                      <a:gd name="connsiteX19" fmla="*/ 1072822 w 3497334"/>
                      <a:gd name="connsiteY19" fmla="*/ 21982 h 1954102"/>
                      <a:gd name="connsiteX20" fmla="*/ 1211515 w 3497334"/>
                      <a:gd name="connsiteY20" fmla="*/ 203781 h 1954102"/>
                      <a:gd name="connsiteX21" fmla="*/ 1400744 w 3497334"/>
                      <a:gd name="connsiteY21" fmla="*/ 355226 h 1954102"/>
                      <a:gd name="connsiteX22" fmla="*/ 2071807 w 3497334"/>
                      <a:gd name="connsiteY22" fmla="*/ 265949 h 1954102"/>
                      <a:gd name="connsiteX23" fmla="*/ 2340470 w 3497334"/>
                      <a:gd name="connsiteY23" fmla="*/ 446558 h 1954102"/>
                      <a:gd name="connsiteX24" fmla="*/ 2491319 w 3497334"/>
                      <a:gd name="connsiteY24" fmla="*/ 690338 h 1954102"/>
                      <a:gd name="connsiteX25" fmla="*/ 2864178 w 3497334"/>
                      <a:gd name="connsiteY25" fmla="*/ 576250 h 1954102"/>
                      <a:gd name="connsiteX26" fmla="*/ 3082191 w 3497334"/>
                      <a:gd name="connsiteY26" fmla="*/ 442212 h 1954102"/>
                      <a:gd name="connsiteX27" fmla="*/ 3495449 w 3497334"/>
                      <a:gd name="connsiteY27" fmla="*/ 55690 h 1954102"/>
                      <a:gd name="connsiteX28" fmla="*/ 3225139 w 3497334"/>
                      <a:gd name="connsiteY28" fmla="*/ 992230 h 1954102"/>
                      <a:gd name="connsiteX29" fmla="*/ 2979975 w 3497334"/>
                      <a:gd name="connsiteY29" fmla="*/ 1332834 h 1954102"/>
                      <a:gd name="connsiteX30" fmla="*/ 2713749 w 3497334"/>
                      <a:gd name="connsiteY30" fmla="*/ 1441862 h 1954102"/>
                      <a:gd name="connsiteX31" fmla="*/ 2266629 w 3497334"/>
                      <a:gd name="connsiteY31" fmla="*/ 1540104 h 1954102"/>
                      <a:gd name="connsiteX0" fmla="*/ 2220515 w 3497334"/>
                      <a:gd name="connsiteY0" fmla="*/ 1551562 h 1954102"/>
                      <a:gd name="connsiteX1" fmla="*/ 1690592 w 3497334"/>
                      <a:gd name="connsiteY1" fmla="*/ 1604483 h 1954102"/>
                      <a:gd name="connsiteX2" fmla="*/ 1265699 w 3497334"/>
                      <a:gd name="connsiteY2" fmla="*/ 1635537 h 1954102"/>
                      <a:gd name="connsiteX3" fmla="*/ 947426 w 3497334"/>
                      <a:gd name="connsiteY3" fmla="*/ 1827480 h 1954102"/>
                      <a:gd name="connsiteX4" fmla="*/ 995066 w 3497334"/>
                      <a:gd name="connsiteY4" fmla="*/ 1805759 h 1954102"/>
                      <a:gd name="connsiteX5" fmla="*/ 579131 w 3497334"/>
                      <a:gd name="connsiteY5" fmla="*/ 1954102 h 1954102"/>
                      <a:gd name="connsiteX6" fmla="*/ 73472 w 3497334"/>
                      <a:gd name="connsiteY6" fmla="*/ 1699158 h 1954102"/>
                      <a:gd name="connsiteX7" fmla="*/ 196873 w 3497334"/>
                      <a:gd name="connsiteY7" fmla="*/ 1443595 h 1954102"/>
                      <a:gd name="connsiteX8" fmla="*/ 650230 w 3497334"/>
                      <a:gd name="connsiteY8" fmla="*/ 1326730 h 1954102"/>
                      <a:gd name="connsiteX9" fmla="*/ 514000 w 3497334"/>
                      <a:gd name="connsiteY9" fmla="*/ 1014647 h 1954102"/>
                      <a:gd name="connsiteX10" fmla="*/ 89941 w 3497334"/>
                      <a:gd name="connsiteY10" fmla="*/ 832129 h 1954102"/>
                      <a:gd name="connsiteX11" fmla="*/ 3 w 3497334"/>
                      <a:gd name="connsiteY11" fmla="*/ 659405 h 1954102"/>
                      <a:gd name="connsiteX12" fmla="*/ 87616 w 3497334"/>
                      <a:gd name="connsiteY12" fmla="*/ 411904 h 1954102"/>
                      <a:gd name="connsiteX13" fmla="*/ 223548 w 3497334"/>
                      <a:gd name="connsiteY13" fmla="*/ 290998 h 1954102"/>
                      <a:gd name="connsiteX14" fmla="*/ 429641 w 3497334"/>
                      <a:gd name="connsiteY14" fmla="*/ 225961 h 1954102"/>
                      <a:gd name="connsiteX15" fmla="*/ 707613 w 3497334"/>
                      <a:gd name="connsiteY15" fmla="*/ 304873 h 1954102"/>
                      <a:gd name="connsiteX16" fmla="*/ 1062031 w 3497334"/>
                      <a:gd name="connsiteY16" fmla="*/ 441666 h 1954102"/>
                      <a:gd name="connsiteX17" fmla="*/ 1034886 w 3497334"/>
                      <a:gd name="connsiteY17" fmla="*/ 240102 h 1954102"/>
                      <a:gd name="connsiteX18" fmla="*/ 970512 w 3497334"/>
                      <a:gd name="connsiteY18" fmla="*/ 26107 h 1954102"/>
                      <a:gd name="connsiteX19" fmla="*/ 1072822 w 3497334"/>
                      <a:gd name="connsiteY19" fmla="*/ 21982 h 1954102"/>
                      <a:gd name="connsiteX20" fmla="*/ 1211515 w 3497334"/>
                      <a:gd name="connsiteY20" fmla="*/ 203781 h 1954102"/>
                      <a:gd name="connsiteX21" fmla="*/ 1400744 w 3497334"/>
                      <a:gd name="connsiteY21" fmla="*/ 355226 h 1954102"/>
                      <a:gd name="connsiteX22" fmla="*/ 2071807 w 3497334"/>
                      <a:gd name="connsiteY22" fmla="*/ 265949 h 1954102"/>
                      <a:gd name="connsiteX23" fmla="*/ 2340470 w 3497334"/>
                      <a:gd name="connsiteY23" fmla="*/ 446558 h 1954102"/>
                      <a:gd name="connsiteX24" fmla="*/ 2491319 w 3497334"/>
                      <a:gd name="connsiteY24" fmla="*/ 690338 h 1954102"/>
                      <a:gd name="connsiteX25" fmla="*/ 2864178 w 3497334"/>
                      <a:gd name="connsiteY25" fmla="*/ 576250 h 1954102"/>
                      <a:gd name="connsiteX26" fmla="*/ 3082191 w 3497334"/>
                      <a:gd name="connsiteY26" fmla="*/ 442212 h 1954102"/>
                      <a:gd name="connsiteX27" fmla="*/ 3495449 w 3497334"/>
                      <a:gd name="connsiteY27" fmla="*/ 55690 h 1954102"/>
                      <a:gd name="connsiteX28" fmla="*/ 3225139 w 3497334"/>
                      <a:gd name="connsiteY28" fmla="*/ 992230 h 1954102"/>
                      <a:gd name="connsiteX29" fmla="*/ 2979975 w 3497334"/>
                      <a:gd name="connsiteY29" fmla="*/ 1332834 h 1954102"/>
                      <a:gd name="connsiteX30" fmla="*/ 2713749 w 3497334"/>
                      <a:gd name="connsiteY30" fmla="*/ 1441862 h 1954102"/>
                      <a:gd name="connsiteX31" fmla="*/ 2266629 w 3497334"/>
                      <a:gd name="connsiteY31" fmla="*/ 1540104 h 1954102"/>
                      <a:gd name="connsiteX0" fmla="*/ 2220515 w 3497433"/>
                      <a:gd name="connsiteY0" fmla="*/ 1551562 h 1954102"/>
                      <a:gd name="connsiteX1" fmla="*/ 1690592 w 3497433"/>
                      <a:gd name="connsiteY1" fmla="*/ 1604483 h 1954102"/>
                      <a:gd name="connsiteX2" fmla="*/ 1265699 w 3497433"/>
                      <a:gd name="connsiteY2" fmla="*/ 1635537 h 1954102"/>
                      <a:gd name="connsiteX3" fmla="*/ 947426 w 3497433"/>
                      <a:gd name="connsiteY3" fmla="*/ 1827480 h 1954102"/>
                      <a:gd name="connsiteX4" fmla="*/ 995066 w 3497433"/>
                      <a:gd name="connsiteY4" fmla="*/ 1805759 h 1954102"/>
                      <a:gd name="connsiteX5" fmla="*/ 579131 w 3497433"/>
                      <a:gd name="connsiteY5" fmla="*/ 1954102 h 1954102"/>
                      <a:gd name="connsiteX6" fmla="*/ 73472 w 3497433"/>
                      <a:gd name="connsiteY6" fmla="*/ 1699158 h 1954102"/>
                      <a:gd name="connsiteX7" fmla="*/ 196873 w 3497433"/>
                      <a:gd name="connsiteY7" fmla="*/ 1443595 h 1954102"/>
                      <a:gd name="connsiteX8" fmla="*/ 650230 w 3497433"/>
                      <a:gd name="connsiteY8" fmla="*/ 1326730 h 1954102"/>
                      <a:gd name="connsiteX9" fmla="*/ 514000 w 3497433"/>
                      <a:gd name="connsiteY9" fmla="*/ 1014647 h 1954102"/>
                      <a:gd name="connsiteX10" fmla="*/ 89941 w 3497433"/>
                      <a:gd name="connsiteY10" fmla="*/ 832129 h 1954102"/>
                      <a:gd name="connsiteX11" fmla="*/ 3 w 3497433"/>
                      <a:gd name="connsiteY11" fmla="*/ 659405 h 1954102"/>
                      <a:gd name="connsiteX12" fmla="*/ 87616 w 3497433"/>
                      <a:gd name="connsiteY12" fmla="*/ 411904 h 1954102"/>
                      <a:gd name="connsiteX13" fmla="*/ 223548 w 3497433"/>
                      <a:gd name="connsiteY13" fmla="*/ 290998 h 1954102"/>
                      <a:gd name="connsiteX14" fmla="*/ 429641 w 3497433"/>
                      <a:gd name="connsiteY14" fmla="*/ 225961 h 1954102"/>
                      <a:gd name="connsiteX15" fmla="*/ 707613 w 3497433"/>
                      <a:gd name="connsiteY15" fmla="*/ 304873 h 1954102"/>
                      <a:gd name="connsiteX16" fmla="*/ 1062031 w 3497433"/>
                      <a:gd name="connsiteY16" fmla="*/ 441666 h 1954102"/>
                      <a:gd name="connsiteX17" fmla="*/ 1034886 w 3497433"/>
                      <a:gd name="connsiteY17" fmla="*/ 240102 h 1954102"/>
                      <a:gd name="connsiteX18" fmla="*/ 970512 w 3497433"/>
                      <a:gd name="connsiteY18" fmla="*/ 26107 h 1954102"/>
                      <a:gd name="connsiteX19" fmla="*/ 1072822 w 3497433"/>
                      <a:gd name="connsiteY19" fmla="*/ 21982 h 1954102"/>
                      <a:gd name="connsiteX20" fmla="*/ 1211515 w 3497433"/>
                      <a:gd name="connsiteY20" fmla="*/ 203781 h 1954102"/>
                      <a:gd name="connsiteX21" fmla="*/ 1400744 w 3497433"/>
                      <a:gd name="connsiteY21" fmla="*/ 355226 h 1954102"/>
                      <a:gd name="connsiteX22" fmla="*/ 2071807 w 3497433"/>
                      <a:gd name="connsiteY22" fmla="*/ 265949 h 1954102"/>
                      <a:gd name="connsiteX23" fmla="*/ 2340470 w 3497433"/>
                      <a:gd name="connsiteY23" fmla="*/ 446558 h 1954102"/>
                      <a:gd name="connsiteX24" fmla="*/ 2491319 w 3497433"/>
                      <a:gd name="connsiteY24" fmla="*/ 690338 h 1954102"/>
                      <a:gd name="connsiteX25" fmla="*/ 2864178 w 3497433"/>
                      <a:gd name="connsiteY25" fmla="*/ 576250 h 1954102"/>
                      <a:gd name="connsiteX26" fmla="*/ 3082191 w 3497433"/>
                      <a:gd name="connsiteY26" fmla="*/ 442212 h 1954102"/>
                      <a:gd name="connsiteX27" fmla="*/ 3495449 w 3497433"/>
                      <a:gd name="connsiteY27" fmla="*/ 55690 h 1954102"/>
                      <a:gd name="connsiteX28" fmla="*/ 3225139 w 3497433"/>
                      <a:gd name="connsiteY28" fmla="*/ 992230 h 1954102"/>
                      <a:gd name="connsiteX29" fmla="*/ 2910510 w 3497433"/>
                      <a:gd name="connsiteY29" fmla="*/ 1296286 h 1954102"/>
                      <a:gd name="connsiteX30" fmla="*/ 2713749 w 3497433"/>
                      <a:gd name="connsiteY30" fmla="*/ 1441862 h 1954102"/>
                      <a:gd name="connsiteX31" fmla="*/ 2266629 w 3497433"/>
                      <a:gd name="connsiteY31" fmla="*/ 1540104 h 1954102"/>
                      <a:gd name="connsiteX0" fmla="*/ 2220515 w 3495918"/>
                      <a:gd name="connsiteY0" fmla="*/ 1551562 h 1954102"/>
                      <a:gd name="connsiteX1" fmla="*/ 1690592 w 3495918"/>
                      <a:gd name="connsiteY1" fmla="*/ 1604483 h 1954102"/>
                      <a:gd name="connsiteX2" fmla="*/ 1265699 w 3495918"/>
                      <a:gd name="connsiteY2" fmla="*/ 1635537 h 1954102"/>
                      <a:gd name="connsiteX3" fmla="*/ 947426 w 3495918"/>
                      <a:gd name="connsiteY3" fmla="*/ 1827480 h 1954102"/>
                      <a:gd name="connsiteX4" fmla="*/ 995066 w 3495918"/>
                      <a:gd name="connsiteY4" fmla="*/ 1805759 h 1954102"/>
                      <a:gd name="connsiteX5" fmla="*/ 579131 w 3495918"/>
                      <a:gd name="connsiteY5" fmla="*/ 1954102 h 1954102"/>
                      <a:gd name="connsiteX6" fmla="*/ 73472 w 3495918"/>
                      <a:gd name="connsiteY6" fmla="*/ 1699158 h 1954102"/>
                      <a:gd name="connsiteX7" fmla="*/ 196873 w 3495918"/>
                      <a:gd name="connsiteY7" fmla="*/ 1443595 h 1954102"/>
                      <a:gd name="connsiteX8" fmla="*/ 650230 w 3495918"/>
                      <a:gd name="connsiteY8" fmla="*/ 1326730 h 1954102"/>
                      <a:gd name="connsiteX9" fmla="*/ 514000 w 3495918"/>
                      <a:gd name="connsiteY9" fmla="*/ 1014647 h 1954102"/>
                      <a:gd name="connsiteX10" fmla="*/ 89941 w 3495918"/>
                      <a:gd name="connsiteY10" fmla="*/ 832129 h 1954102"/>
                      <a:gd name="connsiteX11" fmla="*/ 3 w 3495918"/>
                      <a:gd name="connsiteY11" fmla="*/ 659405 h 1954102"/>
                      <a:gd name="connsiteX12" fmla="*/ 87616 w 3495918"/>
                      <a:gd name="connsiteY12" fmla="*/ 411904 h 1954102"/>
                      <a:gd name="connsiteX13" fmla="*/ 223548 w 3495918"/>
                      <a:gd name="connsiteY13" fmla="*/ 290998 h 1954102"/>
                      <a:gd name="connsiteX14" fmla="*/ 429641 w 3495918"/>
                      <a:gd name="connsiteY14" fmla="*/ 225961 h 1954102"/>
                      <a:gd name="connsiteX15" fmla="*/ 707613 w 3495918"/>
                      <a:gd name="connsiteY15" fmla="*/ 304873 h 1954102"/>
                      <a:gd name="connsiteX16" fmla="*/ 1062031 w 3495918"/>
                      <a:gd name="connsiteY16" fmla="*/ 441666 h 1954102"/>
                      <a:gd name="connsiteX17" fmla="*/ 1034886 w 3495918"/>
                      <a:gd name="connsiteY17" fmla="*/ 240102 h 1954102"/>
                      <a:gd name="connsiteX18" fmla="*/ 970512 w 3495918"/>
                      <a:gd name="connsiteY18" fmla="*/ 26107 h 1954102"/>
                      <a:gd name="connsiteX19" fmla="*/ 1072822 w 3495918"/>
                      <a:gd name="connsiteY19" fmla="*/ 21982 h 1954102"/>
                      <a:gd name="connsiteX20" fmla="*/ 1211515 w 3495918"/>
                      <a:gd name="connsiteY20" fmla="*/ 203781 h 1954102"/>
                      <a:gd name="connsiteX21" fmla="*/ 1400744 w 3495918"/>
                      <a:gd name="connsiteY21" fmla="*/ 355226 h 1954102"/>
                      <a:gd name="connsiteX22" fmla="*/ 2071807 w 3495918"/>
                      <a:gd name="connsiteY22" fmla="*/ 265949 h 1954102"/>
                      <a:gd name="connsiteX23" fmla="*/ 2340470 w 3495918"/>
                      <a:gd name="connsiteY23" fmla="*/ 446558 h 1954102"/>
                      <a:gd name="connsiteX24" fmla="*/ 2491319 w 3495918"/>
                      <a:gd name="connsiteY24" fmla="*/ 690338 h 1954102"/>
                      <a:gd name="connsiteX25" fmla="*/ 2864178 w 3495918"/>
                      <a:gd name="connsiteY25" fmla="*/ 576250 h 1954102"/>
                      <a:gd name="connsiteX26" fmla="*/ 3082191 w 3495918"/>
                      <a:gd name="connsiteY26" fmla="*/ 442212 h 1954102"/>
                      <a:gd name="connsiteX27" fmla="*/ 3495449 w 3495918"/>
                      <a:gd name="connsiteY27" fmla="*/ 55690 h 1954102"/>
                      <a:gd name="connsiteX28" fmla="*/ 3158933 w 3495918"/>
                      <a:gd name="connsiteY28" fmla="*/ 975510 h 1954102"/>
                      <a:gd name="connsiteX29" fmla="*/ 2910510 w 3495918"/>
                      <a:gd name="connsiteY29" fmla="*/ 1296286 h 1954102"/>
                      <a:gd name="connsiteX30" fmla="*/ 2713749 w 3495918"/>
                      <a:gd name="connsiteY30" fmla="*/ 1441862 h 1954102"/>
                      <a:gd name="connsiteX31" fmla="*/ 2266629 w 3495918"/>
                      <a:gd name="connsiteY31" fmla="*/ 1540104 h 1954102"/>
                      <a:gd name="connsiteX0" fmla="*/ 2220515 w 3495918"/>
                      <a:gd name="connsiteY0" fmla="*/ 1551562 h 1954102"/>
                      <a:gd name="connsiteX1" fmla="*/ 1690592 w 3495918"/>
                      <a:gd name="connsiteY1" fmla="*/ 1604483 h 1954102"/>
                      <a:gd name="connsiteX2" fmla="*/ 1265699 w 3495918"/>
                      <a:gd name="connsiteY2" fmla="*/ 1635537 h 1954102"/>
                      <a:gd name="connsiteX3" fmla="*/ 947426 w 3495918"/>
                      <a:gd name="connsiteY3" fmla="*/ 1827480 h 1954102"/>
                      <a:gd name="connsiteX4" fmla="*/ 995066 w 3495918"/>
                      <a:gd name="connsiteY4" fmla="*/ 1805759 h 1954102"/>
                      <a:gd name="connsiteX5" fmla="*/ 579131 w 3495918"/>
                      <a:gd name="connsiteY5" fmla="*/ 1954102 h 1954102"/>
                      <a:gd name="connsiteX6" fmla="*/ 73472 w 3495918"/>
                      <a:gd name="connsiteY6" fmla="*/ 1699158 h 1954102"/>
                      <a:gd name="connsiteX7" fmla="*/ 196873 w 3495918"/>
                      <a:gd name="connsiteY7" fmla="*/ 1443595 h 1954102"/>
                      <a:gd name="connsiteX8" fmla="*/ 650230 w 3495918"/>
                      <a:gd name="connsiteY8" fmla="*/ 1326730 h 1954102"/>
                      <a:gd name="connsiteX9" fmla="*/ 514000 w 3495918"/>
                      <a:gd name="connsiteY9" fmla="*/ 1014647 h 1954102"/>
                      <a:gd name="connsiteX10" fmla="*/ 89941 w 3495918"/>
                      <a:gd name="connsiteY10" fmla="*/ 832129 h 1954102"/>
                      <a:gd name="connsiteX11" fmla="*/ 3 w 3495918"/>
                      <a:gd name="connsiteY11" fmla="*/ 659405 h 1954102"/>
                      <a:gd name="connsiteX12" fmla="*/ 87616 w 3495918"/>
                      <a:gd name="connsiteY12" fmla="*/ 411904 h 1954102"/>
                      <a:gd name="connsiteX13" fmla="*/ 223548 w 3495918"/>
                      <a:gd name="connsiteY13" fmla="*/ 290998 h 1954102"/>
                      <a:gd name="connsiteX14" fmla="*/ 429641 w 3495918"/>
                      <a:gd name="connsiteY14" fmla="*/ 225961 h 1954102"/>
                      <a:gd name="connsiteX15" fmla="*/ 707613 w 3495918"/>
                      <a:gd name="connsiteY15" fmla="*/ 304873 h 1954102"/>
                      <a:gd name="connsiteX16" fmla="*/ 1062031 w 3495918"/>
                      <a:gd name="connsiteY16" fmla="*/ 441666 h 1954102"/>
                      <a:gd name="connsiteX17" fmla="*/ 1034886 w 3495918"/>
                      <a:gd name="connsiteY17" fmla="*/ 240102 h 1954102"/>
                      <a:gd name="connsiteX18" fmla="*/ 970512 w 3495918"/>
                      <a:gd name="connsiteY18" fmla="*/ 26107 h 1954102"/>
                      <a:gd name="connsiteX19" fmla="*/ 1072822 w 3495918"/>
                      <a:gd name="connsiteY19" fmla="*/ 21982 h 1954102"/>
                      <a:gd name="connsiteX20" fmla="*/ 1211515 w 3495918"/>
                      <a:gd name="connsiteY20" fmla="*/ 203781 h 1954102"/>
                      <a:gd name="connsiteX21" fmla="*/ 1400744 w 3495918"/>
                      <a:gd name="connsiteY21" fmla="*/ 355226 h 1954102"/>
                      <a:gd name="connsiteX22" fmla="*/ 2071807 w 3495918"/>
                      <a:gd name="connsiteY22" fmla="*/ 265949 h 1954102"/>
                      <a:gd name="connsiteX23" fmla="*/ 2340470 w 3495918"/>
                      <a:gd name="connsiteY23" fmla="*/ 446558 h 1954102"/>
                      <a:gd name="connsiteX24" fmla="*/ 2491319 w 3495918"/>
                      <a:gd name="connsiteY24" fmla="*/ 690338 h 1954102"/>
                      <a:gd name="connsiteX25" fmla="*/ 2864178 w 3495918"/>
                      <a:gd name="connsiteY25" fmla="*/ 576250 h 1954102"/>
                      <a:gd name="connsiteX26" fmla="*/ 3082191 w 3495918"/>
                      <a:gd name="connsiteY26" fmla="*/ 442212 h 1954102"/>
                      <a:gd name="connsiteX27" fmla="*/ 3495449 w 3495918"/>
                      <a:gd name="connsiteY27" fmla="*/ 55690 h 1954102"/>
                      <a:gd name="connsiteX28" fmla="*/ 3158933 w 3495918"/>
                      <a:gd name="connsiteY28" fmla="*/ 975510 h 1954102"/>
                      <a:gd name="connsiteX29" fmla="*/ 2910510 w 3495918"/>
                      <a:gd name="connsiteY29" fmla="*/ 1296286 h 1954102"/>
                      <a:gd name="connsiteX30" fmla="*/ 2643128 w 3495918"/>
                      <a:gd name="connsiteY30" fmla="*/ 1441862 h 1954102"/>
                      <a:gd name="connsiteX31" fmla="*/ 2266629 w 3495918"/>
                      <a:gd name="connsiteY31" fmla="*/ 1540104 h 1954102"/>
                      <a:gd name="connsiteX0" fmla="*/ 2220515 w 3495918"/>
                      <a:gd name="connsiteY0" fmla="*/ 1551562 h 1954102"/>
                      <a:gd name="connsiteX1" fmla="*/ 1690592 w 3495918"/>
                      <a:gd name="connsiteY1" fmla="*/ 1604483 h 1954102"/>
                      <a:gd name="connsiteX2" fmla="*/ 1265699 w 3495918"/>
                      <a:gd name="connsiteY2" fmla="*/ 1635537 h 1954102"/>
                      <a:gd name="connsiteX3" fmla="*/ 947426 w 3495918"/>
                      <a:gd name="connsiteY3" fmla="*/ 1827480 h 1954102"/>
                      <a:gd name="connsiteX4" fmla="*/ 995066 w 3495918"/>
                      <a:gd name="connsiteY4" fmla="*/ 1805759 h 1954102"/>
                      <a:gd name="connsiteX5" fmla="*/ 579131 w 3495918"/>
                      <a:gd name="connsiteY5" fmla="*/ 1954102 h 1954102"/>
                      <a:gd name="connsiteX6" fmla="*/ 73472 w 3495918"/>
                      <a:gd name="connsiteY6" fmla="*/ 1699158 h 1954102"/>
                      <a:gd name="connsiteX7" fmla="*/ 196873 w 3495918"/>
                      <a:gd name="connsiteY7" fmla="*/ 1443595 h 1954102"/>
                      <a:gd name="connsiteX8" fmla="*/ 650230 w 3495918"/>
                      <a:gd name="connsiteY8" fmla="*/ 1326730 h 1954102"/>
                      <a:gd name="connsiteX9" fmla="*/ 514000 w 3495918"/>
                      <a:gd name="connsiteY9" fmla="*/ 1014647 h 1954102"/>
                      <a:gd name="connsiteX10" fmla="*/ 89941 w 3495918"/>
                      <a:gd name="connsiteY10" fmla="*/ 832129 h 1954102"/>
                      <a:gd name="connsiteX11" fmla="*/ 3 w 3495918"/>
                      <a:gd name="connsiteY11" fmla="*/ 659405 h 1954102"/>
                      <a:gd name="connsiteX12" fmla="*/ 87616 w 3495918"/>
                      <a:gd name="connsiteY12" fmla="*/ 411904 h 1954102"/>
                      <a:gd name="connsiteX13" fmla="*/ 223548 w 3495918"/>
                      <a:gd name="connsiteY13" fmla="*/ 290998 h 1954102"/>
                      <a:gd name="connsiteX14" fmla="*/ 429641 w 3495918"/>
                      <a:gd name="connsiteY14" fmla="*/ 225961 h 1954102"/>
                      <a:gd name="connsiteX15" fmla="*/ 707613 w 3495918"/>
                      <a:gd name="connsiteY15" fmla="*/ 304873 h 1954102"/>
                      <a:gd name="connsiteX16" fmla="*/ 1062031 w 3495918"/>
                      <a:gd name="connsiteY16" fmla="*/ 441666 h 1954102"/>
                      <a:gd name="connsiteX17" fmla="*/ 1034886 w 3495918"/>
                      <a:gd name="connsiteY17" fmla="*/ 240102 h 1954102"/>
                      <a:gd name="connsiteX18" fmla="*/ 970512 w 3495918"/>
                      <a:gd name="connsiteY18" fmla="*/ 26107 h 1954102"/>
                      <a:gd name="connsiteX19" fmla="*/ 1072822 w 3495918"/>
                      <a:gd name="connsiteY19" fmla="*/ 21982 h 1954102"/>
                      <a:gd name="connsiteX20" fmla="*/ 1211515 w 3495918"/>
                      <a:gd name="connsiteY20" fmla="*/ 203781 h 1954102"/>
                      <a:gd name="connsiteX21" fmla="*/ 1400744 w 3495918"/>
                      <a:gd name="connsiteY21" fmla="*/ 355226 h 1954102"/>
                      <a:gd name="connsiteX22" fmla="*/ 2071807 w 3495918"/>
                      <a:gd name="connsiteY22" fmla="*/ 265949 h 1954102"/>
                      <a:gd name="connsiteX23" fmla="*/ 2340470 w 3495918"/>
                      <a:gd name="connsiteY23" fmla="*/ 446558 h 1954102"/>
                      <a:gd name="connsiteX24" fmla="*/ 2491319 w 3495918"/>
                      <a:gd name="connsiteY24" fmla="*/ 690338 h 1954102"/>
                      <a:gd name="connsiteX25" fmla="*/ 2740592 w 3495918"/>
                      <a:gd name="connsiteY25" fmla="*/ 665424 h 1954102"/>
                      <a:gd name="connsiteX26" fmla="*/ 3082191 w 3495918"/>
                      <a:gd name="connsiteY26" fmla="*/ 442212 h 1954102"/>
                      <a:gd name="connsiteX27" fmla="*/ 3495449 w 3495918"/>
                      <a:gd name="connsiteY27" fmla="*/ 55690 h 1954102"/>
                      <a:gd name="connsiteX28" fmla="*/ 3158933 w 3495918"/>
                      <a:gd name="connsiteY28" fmla="*/ 975510 h 1954102"/>
                      <a:gd name="connsiteX29" fmla="*/ 2910510 w 3495918"/>
                      <a:gd name="connsiteY29" fmla="*/ 1296286 h 1954102"/>
                      <a:gd name="connsiteX30" fmla="*/ 2643128 w 3495918"/>
                      <a:gd name="connsiteY30" fmla="*/ 1441862 h 1954102"/>
                      <a:gd name="connsiteX31" fmla="*/ 2266629 w 3495918"/>
                      <a:gd name="connsiteY31" fmla="*/ 1540104 h 1954102"/>
                      <a:gd name="connsiteX0" fmla="*/ 2220515 w 3495918"/>
                      <a:gd name="connsiteY0" fmla="*/ 1551562 h 1954102"/>
                      <a:gd name="connsiteX1" fmla="*/ 1690592 w 3495918"/>
                      <a:gd name="connsiteY1" fmla="*/ 1604483 h 1954102"/>
                      <a:gd name="connsiteX2" fmla="*/ 1265699 w 3495918"/>
                      <a:gd name="connsiteY2" fmla="*/ 1635537 h 1954102"/>
                      <a:gd name="connsiteX3" fmla="*/ 947426 w 3495918"/>
                      <a:gd name="connsiteY3" fmla="*/ 1827480 h 1954102"/>
                      <a:gd name="connsiteX4" fmla="*/ 995066 w 3495918"/>
                      <a:gd name="connsiteY4" fmla="*/ 1805759 h 1954102"/>
                      <a:gd name="connsiteX5" fmla="*/ 579131 w 3495918"/>
                      <a:gd name="connsiteY5" fmla="*/ 1954102 h 1954102"/>
                      <a:gd name="connsiteX6" fmla="*/ 73472 w 3495918"/>
                      <a:gd name="connsiteY6" fmla="*/ 1699158 h 1954102"/>
                      <a:gd name="connsiteX7" fmla="*/ 196873 w 3495918"/>
                      <a:gd name="connsiteY7" fmla="*/ 1443595 h 1954102"/>
                      <a:gd name="connsiteX8" fmla="*/ 650230 w 3495918"/>
                      <a:gd name="connsiteY8" fmla="*/ 1326730 h 1954102"/>
                      <a:gd name="connsiteX9" fmla="*/ 514000 w 3495918"/>
                      <a:gd name="connsiteY9" fmla="*/ 1014647 h 1954102"/>
                      <a:gd name="connsiteX10" fmla="*/ 89941 w 3495918"/>
                      <a:gd name="connsiteY10" fmla="*/ 832129 h 1954102"/>
                      <a:gd name="connsiteX11" fmla="*/ 3 w 3495918"/>
                      <a:gd name="connsiteY11" fmla="*/ 659405 h 1954102"/>
                      <a:gd name="connsiteX12" fmla="*/ 87616 w 3495918"/>
                      <a:gd name="connsiteY12" fmla="*/ 411904 h 1954102"/>
                      <a:gd name="connsiteX13" fmla="*/ 245617 w 3495918"/>
                      <a:gd name="connsiteY13" fmla="*/ 274278 h 1954102"/>
                      <a:gd name="connsiteX14" fmla="*/ 429641 w 3495918"/>
                      <a:gd name="connsiteY14" fmla="*/ 225961 h 1954102"/>
                      <a:gd name="connsiteX15" fmla="*/ 707613 w 3495918"/>
                      <a:gd name="connsiteY15" fmla="*/ 304873 h 1954102"/>
                      <a:gd name="connsiteX16" fmla="*/ 1062031 w 3495918"/>
                      <a:gd name="connsiteY16" fmla="*/ 441666 h 1954102"/>
                      <a:gd name="connsiteX17" fmla="*/ 1034886 w 3495918"/>
                      <a:gd name="connsiteY17" fmla="*/ 240102 h 1954102"/>
                      <a:gd name="connsiteX18" fmla="*/ 970512 w 3495918"/>
                      <a:gd name="connsiteY18" fmla="*/ 26107 h 1954102"/>
                      <a:gd name="connsiteX19" fmla="*/ 1072822 w 3495918"/>
                      <a:gd name="connsiteY19" fmla="*/ 21982 h 1954102"/>
                      <a:gd name="connsiteX20" fmla="*/ 1211515 w 3495918"/>
                      <a:gd name="connsiteY20" fmla="*/ 203781 h 1954102"/>
                      <a:gd name="connsiteX21" fmla="*/ 1400744 w 3495918"/>
                      <a:gd name="connsiteY21" fmla="*/ 355226 h 1954102"/>
                      <a:gd name="connsiteX22" fmla="*/ 2071807 w 3495918"/>
                      <a:gd name="connsiteY22" fmla="*/ 265949 h 1954102"/>
                      <a:gd name="connsiteX23" fmla="*/ 2340470 w 3495918"/>
                      <a:gd name="connsiteY23" fmla="*/ 446558 h 1954102"/>
                      <a:gd name="connsiteX24" fmla="*/ 2491319 w 3495918"/>
                      <a:gd name="connsiteY24" fmla="*/ 690338 h 1954102"/>
                      <a:gd name="connsiteX25" fmla="*/ 2740592 w 3495918"/>
                      <a:gd name="connsiteY25" fmla="*/ 665424 h 1954102"/>
                      <a:gd name="connsiteX26" fmla="*/ 3082191 w 3495918"/>
                      <a:gd name="connsiteY26" fmla="*/ 442212 h 1954102"/>
                      <a:gd name="connsiteX27" fmla="*/ 3495449 w 3495918"/>
                      <a:gd name="connsiteY27" fmla="*/ 55690 h 1954102"/>
                      <a:gd name="connsiteX28" fmla="*/ 3158933 w 3495918"/>
                      <a:gd name="connsiteY28" fmla="*/ 975510 h 1954102"/>
                      <a:gd name="connsiteX29" fmla="*/ 2910510 w 3495918"/>
                      <a:gd name="connsiteY29" fmla="*/ 1296286 h 1954102"/>
                      <a:gd name="connsiteX30" fmla="*/ 2643128 w 3495918"/>
                      <a:gd name="connsiteY30" fmla="*/ 1441862 h 1954102"/>
                      <a:gd name="connsiteX31" fmla="*/ 2266629 w 3495918"/>
                      <a:gd name="connsiteY31" fmla="*/ 1540104 h 1954102"/>
                      <a:gd name="connsiteX0" fmla="*/ 2220515 w 3495918"/>
                      <a:gd name="connsiteY0" fmla="*/ 1551562 h 1912301"/>
                      <a:gd name="connsiteX1" fmla="*/ 1690592 w 3495918"/>
                      <a:gd name="connsiteY1" fmla="*/ 1604483 h 1912301"/>
                      <a:gd name="connsiteX2" fmla="*/ 1265699 w 3495918"/>
                      <a:gd name="connsiteY2" fmla="*/ 1635537 h 1912301"/>
                      <a:gd name="connsiteX3" fmla="*/ 947426 w 3495918"/>
                      <a:gd name="connsiteY3" fmla="*/ 1827480 h 1912301"/>
                      <a:gd name="connsiteX4" fmla="*/ 995066 w 3495918"/>
                      <a:gd name="connsiteY4" fmla="*/ 1805759 h 1912301"/>
                      <a:gd name="connsiteX5" fmla="*/ 612235 w 3495918"/>
                      <a:gd name="connsiteY5" fmla="*/ 1912301 h 1912301"/>
                      <a:gd name="connsiteX6" fmla="*/ 73472 w 3495918"/>
                      <a:gd name="connsiteY6" fmla="*/ 1699158 h 1912301"/>
                      <a:gd name="connsiteX7" fmla="*/ 196873 w 3495918"/>
                      <a:gd name="connsiteY7" fmla="*/ 1443595 h 1912301"/>
                      <a:gd name="connsiteX8" fmla="*/ 650230 w 3495918"/>
                      <a:gd name="connsiteY8" fmla="*/ 1326730 h 1912301"/>
                      <a:gd name="connsiteX9" fmla="*/ 514000 w 3495918"/>
                      <a:gd name="connsiteY9" fmla="*/ 1014647 h 1912301"/>
                      <a:gd name="connsiteX10" fmla="*/ 89941 w 3495918"/>
                      <a:gd name="connsiteY10" fmla="*/ 832129 h 1912301"/>
                      <a:gd name="connsiteX11" fmla="*/ 3 w 3495918"/>
                      <a:gd name="connsiteY11" fmla="*/ 659405 h 1912301"/>
                      <a:gd name="connsiteX12" fmla="*/ 87616 w 3495918"/>
                      <a:gd name="connsiteY12" fmla="*/ 411904 h 1912301"/>
                      <a:gd name="connsiteX13" fmla="*/ 245617 w 3495918"/>
                      <a:gd name="connsiteY13" fmla="*/ 274278 h 1912301"/>
                      <a:gd name="connsiteX14" fmla="*/ 429641 w 3495918"/>
                      <a:gd name="connsiteY14" fmla="*/ 225961 h 1912301"/>
                      <a:gd name="connsiteX15" fmla="*/ 707613 w 3495918"/>
                      <a:gd name="connsiteY15" fmla="*/ 304873 h 1912301"/>
                      <a:gd name="connsiteX16" fmla="*/ 1062031 w 3495918"/>
                      <a:gd name="connsiteY16" fmla="*/ 441666 h 1912301"/>
                      <a:gd name="connsiteX17" fmla="*/ 1034886 w 3495918"/>
                      <a:gd name="connsiteY17" fmla="*/ 240102 h 1912301"/>
                      <a:gd name="connsiteX18" fmla="*/ 970512 w 3495918"/>
                      <a:gd name="connsiteY18" fmla="*/ 26107 h 1912301"/>
                      <a:gd name="connsiteX19" fmla="*/ 1072822 w 3495918"/>
                      <a:gd name="connsiteY19" fmla="*/ 21982 h 1912301"/>
                      <a:gd name="connsiteX20" fmla="*/ 1211515 w 3495918"/>
                      <a:gd name="connsiteY20" fmla="*/ 203781 h 1912301"/>
                      <a:gd name="connsiteX21" fmla="*/ 1400744 w 3495918"/>
                      <a:gd name="connsiteY21" fmla="*/ 355226 h 1912301"/>
                      <a:gd name="connsiteX22" fmla="*/ 2071807 w 3495918"/>
                      <a:gd name="connsiteY22" fmla="*/ 265949 h 1912301"/>
                      <a:gd name="connsiteX23" fmla="*/ 2340470 w 3495918"/>
                      <a:gd name="connsiteY23" fmla="*/ 446558 h 1912301"/>
                      <a:gd name="connsiteX24" fmla="*/ 2491319 w 3495918"/>
                      <a:gd name="connsiteY24" fmla="*/ 690338 h 1912301"/>
                      <a:gd name="connsiteX25" fmla="*/ 2740592 w 3495918"/>
                      <a:gd name="connsiteY25" fmla="*/ 665424 h 1912301"/>
                      <a:gd name="connsiteX26" fmla="*/ 3082191 w 3495918"/>
                      <a:gd name="connsiteY26" fmla="*/ 442212 h 1912301"/>
                      <a:gd name="connsiteX27" fmla="*/ 3495449 w 3495918"/>
                      <a:gd name="connsiteY27" fmla="*/ 55690 h 1912301"/>
                      <a:gd name="connsiteX28" fmla="*/ 3158933 w 3495918"/>
                      <a:gd name="connsiteY28" fmla="*/ 975510 h 1912301"/>
                      <a:gd name="connsiteX29" fmla="*/ 2910510 w 3495918"/>
                      <a:gd name="connsiteY29" fmla="*/ 1296286 h 1912301"/>
                      <a:gd name="connsiteX30" fmla="*/ 2643128 w 3495918"/>
                      <a:gd name="connsiteY30" fmla="*/ 1441862 h 1912301"/>
                      <a:gd name="connsiteX31" fmla="*/ 2266629 w 3495918"/>
                      <a:gd name="connsiteY31" fmla="*/ 1540104 h 1912301"/>
                      <a:gd name="connsiteX0" fmla="*/ 2220515 w 3495918"/>
                      <a:gd name="connsiteY0" fmla="*/ 1551562 h 1912301"/>
                      <a:gd name="connsiteX1" fmla="*/ 1690592 w 3495918"/>
                      <a:gd name="connsiteY1" fmla="*/ 1604483 h 1912301"/>
                      <a:gd name="connsiteX2" fmla="*/ 1265699 w 3495918"/>
                      <a:gd name="connsiteY2" fmla="*/ 1635537 h 1912301"/>
                      <a:gd name="connsiteX3" fmla="*/ 947426 w 3495918"/>
                      <a:gd name="connsiteY3" fmla="*/ 1827480 h 1912301"/>
                      <a:gd name="connsiteX4" fmla="*/ 995066 w 3495918"/>
                      <a:gd name="connsiteY4" fmla="*/ 1805759 h 1912301"/>
                      <a:gd name="connsiteX5" fmla="*/ 612235 w 3495918"/>
                      <a:gd name="connsiteY5" fmla="*/ 1912301 h 1912301"/>
                      <a:gd name="connsiteX6" fmla="*/ 73472 w 3495918"/>
                      <a:gd name="connsiteY6" fmla="*/ 1699158 h 1912301"/>
                      <a:gd name="connsiteX7" fmla="*/ 196873 w 3495918"/>
                      <a:gd name="connsiteY7" fmla="*/ 1443595 h 1912301"/>
                      <a:gd name="connsiteX8" fmla="*/ 650230 w 3495918"/>
                      <a:gd name="connsiteY8" fmla="*/ 1326730 h 1912301"/>
                      <a:gd name="connsiteX9" fmla="*/ 514000 w 3495918"/>
                      <a:gd name="connsiteY9" fmla="*/ 1014647 h 1912301"/>
                      <a:gd name="connsiteX10" fmla="*/ 89941 w 3495918"/>
                      <a:gd name="connsiteY10" fmla="*/ 832129 h 1912301"/>
                      <a:gd name="connsiteX11" fmla="*/ 3 w 3495918"/>
                      <a:gd name="connsiteY11" fmla="*/ 659405 h 1912301"/>
                      <a:gd name="connsiteX12" fmla="*/ 87616 w 3495918"/>
                      <a:gd name="connsiteY12" fmla="*/ 411904 h 1912301"/>
                      <a:gd name="connsiteX13" fmla="*/ 245617 w 3495918"/>
                      <a:gd name="connsiteY13" fmla="*/ 274278 h 1912301"/>
                      <a:gd name="connsiteX14" fmla="*/ 429641 w 3495918"/>
                      <a:gd name="connsiteY14" fmla="*/ 225961 h 1912301"/>
                      <a:gd name="connsiteX15" fmla="*/ 707613 w 3495918"/>
                      <a:gd name="connsiteY15" fmla="*/ 304873 h 1912301"/>
                      <a:gd name="connsiteX16" fmla="*/ 1062031 w 3495918"/>
                      <a:gd name="connsiteY16" fmla="*/ 441666 h 1912301"/>
                      <a:gd name="connsiteX17" fmla="*/ 1034886 w 3495918"/>
                      <a:gd name="connsiteY17" fmla="*/ 240102 h 1912301"/>
                      <a:gd name="connsiteX18" fmla="*/ 970512 w 3495918"/>
                      <a:gd name="connsiteY18" fmla="*/ 26107 h 1912301"/>
                      <a:gd name="connsiteX19" fmla="*/ 1072822 w 3495918"/>
                      <a:gd name="connsiteY19" fmla="*/ 21982 h 1912301"/>
                      <a:gd name="connsiteX20" fmla="*/ 1211515 w 3495918"/>
                      <a:gd name="connsiteY20" fmla="*/ 203781 h 1912301"/>
                      <a:gd name="connsiteX21" fmla="*/ 1400744 w 3495918"/>
                      <a:gd name="connsiteY21" fmla="*/ 355226 h 1912301"/>
                      <a:gd name="connsiteX22" fmla="*/ 2071807 w 3495918"/>
                      <a:gd name="connsiteY22" fmla="*/ 265949 h 1912301"/>
                      <a:gd name="connsiteX23" fmla="*/ 2340470 w 3495918"/>
                      <a:gd name="connsiteY23" fmla="*/ 446558 h 1912301"/>
                      <a:gd name="connsiteX24" fmla="*/ 2491319 w 3495918"/>
                      <a:gd name="connsiteY24" fmla="*/ 690338 h 1912301"/>
                      <a:gd name="connsiteX25" fmla="*/ 2740592 w 3495918"/>
                      <a:gd name="connsiteY25" fmla="*/ 665424 h 1912301"/>
                      <a:gd name="connsiteX26" fmla="*/ 3082191 w 3495918"/>
                      <a:gd name="connsiteY26" fmla="*/ 442212 h 1912301"/>
                      <a:gd name="connsiteX27" fmla="*/ 3495449 w 3495918"/>
                      <a:gd name="connsiteY27" fmla="*/ 55690 h 1912301"/>
                      <a:gd name="connsiteX28" fmla="*/ 3158933 w 3495918"/>
                      <a:gd name="connsiteY28" fmla="*/ 975510 h 1912301"/>
                      <a:gd name="connsiteX29" fmla="*/ 2910510 w 3495918"/>
                      <a:gd name="connsiteY29" fmla="*/ 1296286 h 1912301"/>
                      <a:gd name="connsiteX30" fmla="*/ 2643128 w 3495918"/>
                      <a:gd name="connsiteY30" fmla="*/ 1441862 h 1912301"/>
                      <a:gd name="connsiteX31" fmla="*/ 2266629 w 3495918"/>
                      <a:gd name="connsiteY31" fmla="*/ 1540104 h 1912301"/>
                      <a:gd name="connsiteX32" fmla="*/ 2220515 w 3495918"/>
                      <a:gd name="connsiteY32" fmla="*/ 1551562 h 1912301"/>
                      <a:gd name="connsiteX0" fmla="*/ 2220515 w 3495918"/>
                      <a:gd name="connsiteY0" fmla="*/ 1551562 h 1916756"/>
                      <a:gd name="connsiteX1" fmla="*/ 1690592 w 3495918"/>
                      <a:gd name="connsiteY1" fmla="*/ 1604483 h 1916756"/>
                      <a:gd name="connsiteX2" fmla="*/ 1265699 w 3495918"/>
                      <a:gd name="connsiteY2" fmla="*/ 1635537 h 1916756"/>
                      <a:gd name="connsiteX3" fmla="*/ 947426 w 3495918"/>
                      <a:gd name="connsiteY3" fmla="*/ 1827480 h 1916756"/>
                      <a:gd name="connsiteX4" fmla="*/ 612235 w 3495918"/>
                      <a:gd name="connsiteY4" fmla="*/ 1912301 h 1916756"/>
                      <a:gd name="connsiteX5" fmla="*/ 73472 w 3495918"/>
                      <a:gd name="connsiteY5" fmla="*/ 1699158 h 1916756"/>
                      <a:gd name="connsiteX6" fmla="*/ 196873 w 3495918"/>
                      <a:gd name="connsiteY6" fmla="*/ 1443595 h 1916756"/>
                      <a:gd name="connsiteX7" fmla="*/ 650230 w 3495918"/>
                      <a:gd name="connsiteY7" fmla="*/ 1326730 h 1916756"/>
                      <a:gd name="connsiteX8" fmla="*/ 514000 w 3495918"/>
                      <a:gd name="connsiteY8" fmla="*/ 1014647 h 1916756"/>
                      <a:gd name="connsiteX9" fmla="*/ 89941 w 3495918"/>
                      <a:gd name="connsiteY9" fmla="*/ 832129 h 1916756"/>
                      <a:gd name="connsiteX10" fmla="*/ 3 w 3495918"/>
                      <a:gd name="connsiteY10" fmla="*/ 659405 h 1916756"/>
                      <a:gd name="connsiteX11" fmla="*/ 87616 w 3495918"/>
                      <a:gd name="connsiteY11" fmla="*/ 411904 h 1916756"/>
                      <a:gd name="connsiteX12" fmla="*/ 245617 w 3495918"/>
                      <a:gd name="connsiteY12" fmla="*/ 274278 h 1916756"/>
                      <a:gd name="connsiteX13" fmla="*/ 429641 w 3495918"/>
                      <a:gd name="connsiteY13" fmla="*/ 225961 h 1916756"/>
                      <a:gd name="connsiteX14" fmla="*/ 707613 w 3495918"/>
                      <a:gd name="connsiteY14" fmla="*/ 304873 h 1916756"/>
                      <a:gd name="connsiteX15" fmla="*/ 1062031 w 3495918"/>
                      <a:gd name="connsiteY15" fmla="*/ 441666 h 1916756"/>
                      <a:gd name="connsiteX16" fmla="*/ 1034886 w 3495918"/>
                      <a:gd name="connsiteY16" fmla="*/ 240102 h 1916756"/>
                      <a:gd name="connsiteX17" fmla="*/ 970512 w 3495918"/>
                      <a:gd name="connsiteY17" fmla="*/ 26107 h 1916756"/>
                      <a:gd name="connsiteX18" fmla="*/ 1072822 w 3495918"/>
                      <a:gd name="connsiteY18" fmla="*/ 21982 h 1916756"/>
                      <a:gd name="connsiteX19" fmla="*/ 1211515 w 3495918"/>
                      <a:gd name="connsiteY19" fmla="*/ 203781 h 1916756"/>
                      <a:gd name="connsiteX20" fmla="*/ 1400744 w 3495918"/>
                      <a:gd name="connsiteY20" fmla="*/ 355226 h 1916756"/>
                      <a:gd name="connsiteX21" fmla="*/ 2071807 w 3495918"/>
                      <a:gd name="connsiteY21" fmla="*/ 265949 h 1916756"/>
                      <a:gd name="connsiteX22" fmla="*/ 2340470 w 3495918"/>
                      <a:gd name="connsiteY22" fmla="*/ 446558 h 1916756"/>
                      <a:gd name="connsiteX23" fmla="*/ 2491319 w 3495918"/>
                      <a:gd name="connsiteY23" fmla="*/ 690338 h 1916756"/>
                      <a:gd name="connsiteX24" fmla="*/ 2740592 w 3495918"/>
                      <a:gd name="connsiteY24" fmla="*/ 665424 h 1916756"/>
                      <a:gd name="connsiteX25" fmla="*/ 3082191 w 3495918"/>
                      <a:gd name="connsiteY25" fmla="*/ 442212 h 1916756"/>
                      <a:gd name="connsiteX26" fmla="*/ 3495449 w 3495918"/>
                      <a:gd name="connsiteY26" fmla="*/ 55690 h 1916756"/>
                      <a:gd name="connsiteX27" fmla="*/ 3158933 w 3495918"/>
                      <a:gd name="connsiteY27" fmla="*/ 975510 h 1916756"/>
                      <a:gd name="connsiteX28" fmla="*/ 2910510 w 3495918"/>
                      <a:gd name="connsiteY28" fmla="*/ 1296286 h 1916756"/>
                      <a:gd name="connsiteX29" fmla="*/ 2643128 w 3495918"/>
                      <a:gd name="connsiteY29" fmla="*/ 1441862 h 1916756"/>
                      <a:gd name="connsiteX30" fmla="*/ 2266629 w 3495918"/>
                      <a:gd name="connsiteY30" fmla="*/ 1540104 h 1916756"/>
                      <a:gd name="connsiteX31" fmla="*/ 2220515 w 3495918"/>
                      <a:gd name="connsiteY31" fmla="*/ 1551562 h 1916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495918" h="1916756">
                        <a:moveTo>
                          <a:pt x="2220515" y="1551562"/>
                        </a:moveTo>
                        <a:cubicBezTo>
                          <a:pt x="2069591" y="1569100"/>
                          <a:pt x="1849728" y="1590487"/>
                          <a:pt x="1690592" y="1604483"/>
                        </a:cubicBezTo>
                        <a:cubicBezTo>
                          <a:pt x="1531456" y="1618479"/>
                          <a:pt x="1335723" y="1615366"/>
                          <a:pt x="1265699" y="1635537"/>
                        </a:cubicBezTo>
                        <a:cubicBezTo>
                          <a:pt x="1195675" y="1655708"/>
                          <a:pt x="1056337" y="1781353"/>
                          <a:pt x="947426" y="1827480"/>
                        </a:cubicBezTo>
                        <a:cubicBezTo>
                          <a:pt x="838515" y="1873607"/>
                          <a:pt x="757894" y="1933688"/>
                          <a:pt x="612235" y="1912301"/>
                        </a:cubicBezTo>
                        <a:cubicBezTo>
                          <a:pt x="466576" y="1890914"/>
                          <a:pt x="142699" y="1777276"/>
                          <a:pt x="73472" y="1699158"/>
                        </a:cubicBezTo>
                        <a:cubicBezTo>
                          <a:pt x="4245" y="1621040"/>
                          <a:pt x="100747" y="1505666"/>
                          <a:pt x="196873" y="1443595"/>
                        </a:cubicBezTo>
                        <a:cubicBezTo>
                          <a:pt x="292999" y="1381524"/>
                          <a:pt x="583125" y="1448206"/>
                          <a:pt x="650230" y="1326730"/>
                        </a:cubicBezTo>
                        <a:cubicBezTo>
                          <a:pt x="667491" y="1224547"/>
                          <a:pt x="607381" y="1097080"/>
                          <a:pt x="514000" y="1014647"/>
                        </a:cubicBezTo>
                        <a:cubicBezTo>
                          <a:pt x="420619" y="932214"/>
                          <a:pt x="175607" y="891336"/>
                          <a:pt x="89941" y="832129"/>
                        </a:cubicBezTo>
                        <a:cubicBezTo>
                          <a:pt x="4275" y="772922"/>
                          <a:pt x="390" y="729442"/>
                          <a:pt x="3" y="659405"/>
                        </a:cubicBezTo>
                        <a:cubicBezTo>
                          <a:pt x="-384" y="589368"/>
                          <a:pt x="44025" y="471306"/>
                          <a:pt x="87616" y="411904"/>
                        </a:cubicBezTo>
                        <a:cubicBezTo>
                          <a:pt x="131207" y="352502"/>
                          <a:pt x="193363" y="297271"/>
                          <a:pt x="245617" y="274278"/>
                        </a:cubicBezTo>
                        <a:cubicBezTo>
                          <a:pt x="297871" y="251285"/>
                          <a:pt x="354506" y="224648"/>
                          <a:pt x="429641" y="225961"/>
                        </a:cubicBezTo>
                        <a:cubicBezTo>
                          <a:pt x="504777" y="227274"/>
                          <a:pt x="586075" y="242772"/>
                          <a:pt x="707613" y="304873"/>
                        </a:cubicBezTo>
                        <a:cubicBezTo>
                          <a:pt x="829151" y="366974"/>
                          <a:pt x="1007486" y="452461"/>
                          <a:pt x="1062031" y="441666"/>
                        </a:cubicBezTo>
                        <a:cubicBezTo>
                          <a:pt x="1116577" y="430871"/>
                          <a:pt x="1050139" y="309362"/>
                          <a:pt x="1034886" y="240102"/>
                        </a:cubicBezTo>
                        <a:cubicBezTo>
                          <a:pt x="1019633" y="170842"/>
                          <a:pt x="964189" y="62460"/>
                          <a:pt x="970512" y="26107"/>
                        </a:cubicBezTo>
                        <a:cubicBezTo>
                          <a:pt x="976835" y="-10246"/>
                          <a:pt x="1036804" y="-5781"/>
                          <a:pt x="1072822" y="21982"/>
                        </a:cubicBezTo>
                        <a:cubicBezTo>
                          <a:pt x="1108840" y="49745"/>
                          <a:pt x="1163478" y="128287"/>
                          <a:pt x="1211515" y="203781"/>
                        </a:cubicBezTo>
                        <a:cubicBezTo>
                          <a:pt x="1259552" y="279275"/>
                          <a:pt x="1257362" y="344865"/>
                          <a:pt x="1400744" y="355226"/>
                        </a:cubicBezTo>
                        <a:cubicBezTo>
                          <a:pt x="1544126" y="365587"/>
                          <a:pt x="1915186" y="250727"/>
                          <a:pt x="2071807" y="265949"/>
                        </a:cubicBezTo>
                        <a:cubicBezTo>
                          <a:pt x="2228428" y="281171"/>
                          <a:pt x="2264032" y="326438"/>
                          <a:pt x="2340470" y="446558"/>
                        </a:cubicBezTo>
                        <a:cubicBezTo>
                          <a:pt x="2416908" y="566678"/>
                          <a:pt x="2424632" y="653860"/>
                          <a:pt x="2491319" y="690338"/>
                        </a:cubicBezTo>
                        <a:cubicBezTo>
                          <a:pt x="2558006" y="726816"/>
                          <a:pt x="2642113" y="706778"/>
                          <a:pt x="2740592" y="665424"/>
                        </a:cubicBezTo>
                        <a:cubicBezTo>
                          <a:pt x="2839071" y="624070"/>
                          <a:pt x="2956382" y="543834"/>
                          <a:pt x="3082191" y="442212"/>
                        </a:cubicBezTo>
                        <a:cubicBezTo>
                          <a:pt x="3208000" y="340590"/>
                          <a:pt x="3482659" y="-33193"/>
                          <a:pt x="3495449" y="55690"/>
                        </a:cubicBezTo>
                        <a:cubicBezTo>
                          <a:pt x="3508239" y="144573"/>
                          <a:pt x="3256423" y="768744"/>
                          <a:pt x="3158933" y="975510"/>
                        </a:cubicBezTo>
                        <a:cubicBezTo>
                          <a:pt x="3061443" y="1182276"/>
                          <a:pt x="2996478" y="1218561"/>
                          <a:pt x="2910510" y="1296286"/>
                        </a:cubicBezTo>
                        <a:cubicBezTo>
                          <a:pt x="2824542" y="1374011"/>
                          <a:pt x="2750441" y="1401226"/>
                          <a:pt x="2643128" y="1441862"/>
                        </a:cubicBezTo>
                        <a:cubicBezTo>
                          <a:pt x="2535815" y="1482498"/>
                          <a:pt x="2381551" y="1519637"/>
                          <a:pt x="2266629" y="1540104"/>
                        </a:cubicBezTo>
                        <a:lnTo>
                          <a:pt x="2220515" y="1551562"/>
                        </a:lnTo>
                        <a:close/>
                      </a:path>
                    </a:pathLst>
                  </a:custGeom>
                  <a:gradFill flip="none" rotWithShape="1">
                    <a:gsLst>
                      <a:gs pos="0">
                        <a:schemeClr val="tx2">
                          <a:lumMod val="60000"/>
                          <a:lumOff val="40000"/>
                        </a:schemeClr>
                      </a:gs>
                      <a:gs pos="100000">
                        <a:schemeClr val="tx2">
                          <a:lumMod val="60000"/>
                          <a:lumOff val="40000"/>
                        </a:schemeClr>
                      </a:gs>
                      <a:gs pos="50000">
                        <a:schemeClr val="accent1">
                          <a:lumMod val="20000"/>
                          <a:lumOff val="80000"/>
                        </a:schemeClr>
                      </a:gs>
                    </a:gsLst>
                    <a:lin ang="5400000" scaled="0"/>
                    <a:tileRect/>
                  </a:gradFill>
                  <a:ln w="127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nvGrpSpPr>
                  <p:cNvPr id="136" name="図形グループ 226">
                    <a:extLst>
                      <a:ext uri="{FF2B5EF4-FFF2-40B4-BE49-F238E27FC236}">
                        <a16:creationId xmlns:a16="http://schemas.microsoft.com/office/drawing/2014/main" id="{CD167FB4-F0BE-BEFA-5A6F-2F5041319B1A}"/>
                      </a:ext>
                    </a:extLst>
                  </p:cNvPr>
                  <p:cNvGrpSpPr>
                    <a:grpSpLocks noChangeAspect="1"/>
                  </p:cNvGrpSpPr>
                  <p:nvPr/>
                </p:nvGrpSpPr>
                <p:grpSpPr>
                  <a:xfrm>
                    <a:off x="6188334" y="12483455"/>
                    <a:ext cx="611765" cy="567829"/>
                    <a:chOff x="12389400" y="11137496"/>
                    <a:chExt cx="702611" cy="652147"/>
                  </a:xfrm>
                </p:grpSpPr>
                <p:sp>
                  <p:nvSpPr>
                    <p:cNvPr id="140" name="円/楕円 225">
                      <a:extLst>
                        <a:ext uri="{FF2B5EF4-FFF2-40B4-BE49-F238E27FC236}">
                          <a16:creationId xmlns:a16="http://schemas.microsoft.com/office/drawing/2014/main" id="{D9E9A062-8189-4799-1853-53D4807DBDC0}"/>
                        </a:ext>
                      </a:extLst>
                    </p:cNvPr>
                    <p:cNvSpPr/>
                    <p:nvPr/>
                  </p:nvSpPr>
                  <p:spPr>
                    <a:xfrm>
                      <a:off x="12389400" y="11137496"/>
                      <a:ext cx="702611" cy="652147"/>
                    </a:xfrm>
                    <a:custGeom>
                      <a:avLst/>
                      <a:gdLst>
                        <a:gd name="connsiteX0" fmla="*/ 0 w 755386"/>
                        <a:gd name="connsiteY0" fmla="*/ 318117 h 636233"/>
                        <a:gd name="connsiteX1" fmla="*/ 377693 w 755386"/>
                        <a:gd name="connsiteY1" fmla="*/ 0 h 636233"/>
                        <a:gd name="connsiteX2" fmla="*/ 755386 w 755386"/>
                        <a:gd name="connsiteY2" fmla="*/ 318117 h 636233"/>
                        <a:gd name="connsiteX3" fmla="*/ 377693 w 755386"/>
                        <a:gd name="connsiteY3" fmla="*/ 636234 h 636233"/>
                        <a:gd name="connsiteX4" fmla="*/ 0 w 755386"/>
                        <a:gd name="connsiteY4" fmla="*/ 318117 h 636233"/>
                        <a:gd name="connsiteX0" fmla="*/ 0 w 773233"/>
                        <a:gd name="connsiteY0" fmla="*/ 318117 h 642352"/>
                        <a:gd name="connsiteX1" fmla="*/ 377693 w 773233"/>
                        <a:gd name="connsiteY1" fmla="*/ 0 h 642352"/>
                        <a:gd name="connsiteX2" fmla="*/ 755386 w 773233"/>
                        <a:gd name="connsiteY2" fmla="*/ 318117 h 642352"/>
                        <a:gd name="connsiteX3" fmla="*/ 677873 w 773233"/>
                        <a:gd name="connsiteY3" fmla="*/ 511935 h 642352"/>
                        <a:gd name="connsiteX4" fmla="*/ 377693 w 773233"/>
                        <a:gd name="connsiteY4" fmla="*/ 636234 h 642352"/>
                        <a:gd name="connsiteX5" fmla="*/ 0 w 773233"/>
                        <a:gd name="connsiteY5" fmla="*/ 318117 h 642352"/>
                        <a:gd name="connsiteX0" fmla="*/ 0 w 739176"/>
                        <a:gd name="connsiteY0" fmla="*/ 321631 h 645866"/>
                        <a:gd name="connsiteX1" fmla="*/ 377693 w 739176"/>
                        <a:gd name="connsiteY1" fmla="*/ 3514 h 645866"/>
                        <a:gd name="connsiteX2" fmla="*/ 711083 w 739176"/>
                        <a:gd name="connsiteY2" fmla="*/ 173958 h 645866"/>
                        <a:gd name="connsiteX3" fmla="*/ 677873 w 739176"/>
                        <a:gd name="connsiteY3" fmla="*/ 515449 h 645866"/>
                        <a:gd name="connsiteX4" fmla="*/ 377693 w 739176"/>
                        <a:gd name="connsiteY4" fmla="*/ 639748 h 645866"/>
                        <a:gd name="connsiteX5" fmla="*/ 0 w 739176"/>
                        <a:gd name="connsiteY5" fmla="*/ 321631 h 645866"/>
                        <a:gd name="connsiteX0" fmla="*/ 0 w 739176"/>
                        <a:gd name="connsiteY0" fmla="*/ 322385 h 646620"/>
                        <a:gd name="connsiteX1" fmla="*/ 377693 w 739176"/>
                        <a:gd name="connsiteY1" fmla="*/ 4268 h 646620"/>
                        <a:gd name="connsiteX2" fmla="*/ 711083 w 739176"/>
                        <a:gd name="connsiteY2" fmla="*/ 174712 h 646620"/>
                        <a:gd name="connsiteX3" fmla="*/ 677873 w 739176"/>
                        <a:gd name="connsiteY3" fmla="*/ 516203 h 646620"/>
                        <a:gd name="connsiteX4" fmla="*/ 377693 w 739176"/>
                        <a:gd name="connsiteY4" fmla="*/ 640502 h 646620"/>
                        <a:gd name="connsiteX5" fmla="*/ 0 w 739176"/>
                        <a:gd name="connsiteY5" fmla="*/ 322385 h 646620"/>
                        <a:gd name="connsiteX0" fmla="*/ 0 w 739176"/>
                        <a:gd name="connsiteY0" fmla="*/ 320854 h 645089"/>
                        <a:gd name="connsiteX1" fmla="*/ 377693 w 739176"/>
                        <a:gd name="connsiteY1" fmla="*/ 2737 h 645089"/>
                        <a:gd name="connsiteX2" fmla="*/ 711083 w 739176"/>
                        <a:gd name="connsiteY2" fmla="*/ 194890 h 645089"/>
                        <a:gd name="connsiteX3" fmla="*/ 677873 w 739176"/>
                        <a:gd name="connsiteY3" fmla="*/ 514672 h 645089"/>
                        <a:gd name="connsiteX4" fmla="*/ 377693 w 739176"/>
                        <a:gd name="connsiteY4" fmla="*/ 638971 h 645089"/>
                        <a:gd name="connsiteX5" fmla="*/ 0 w 739176"/>
                        <a:gd name="connsiteY5" fmla="*/ 320854 h 645089"/>
                        <a:gd name="connsiteX0" fmla="*/ 0 w 761685"/>
                        <a:gd name="connsiteY0" fmla="*/ 320854 h 674162"/>
                        <a:gd name="connsiteX1" fmla="*/ 377693 w 761685"/>
                        <a:gd name="connsiteY1" fmla="*/ 2737 h 674162"/>
                        <a:gd name="connsiteX2" fmla="*/ 711083 w 761685"/>
                        <a:gd name="connsiteY2" fmla="*/ 194890 h 674162"/>
                        <a:gd name="connsiteX3" fmla="*/ 724910 w 761685"/>
                        <a:gd name="connsiteY3" fmla="*/ 630454 h 674162"/>
                        <a:gd name="connsiteX4" fmla="*/ 377693 w 761685"/>
                        <a:gd name="connsiteY4" fmla="*/ 638971 h 674162"/>
                        <a:gd name="connsiteX5" fmla="*/ 0 w 761685"/>
                        <a:gd name="connsiteY5" fmla="*/ 320854 h 674162"/>
                        <a:gd name="connsiteX0" fmla="*/ 0 w 764796"/>
                        <a:gd name="connsiteY0" fmla="*/ 320375 h 664564"/>
                        <a:gd name="connsiteX1" fmla="*/ 377693 w 764796"/>
                        <a:gd name="connsiteY1" fmla="*/ 2258 h 664564"/>
                        <a:gd name="connsiteX2" fmla="*/ 711083 w 764796"/>
                        <a:gd name="connsiteY2" fmla="*/ 194411 h 664564"/>
                        <a:gd name="connsiteX3" fmla="*/ 755701 w 764796"/>
                        <a:gd name="connsiteY3" fmla="*/ 499941 h 664564"/>
                        <a:gd name="connsiteX4" fmla="*/ 724910 w 764796"/>
                        <a:gd name="connsiteY4" fmla="*/ 629975 h 664564"/>
                        <a:gd name="connsiteX5" fmla="*/ 377693 w 764796"/>
                        <a:gd name="connsiteY5" fmla="*/ 638492 h 664564"/>
                        <a:gd name="connsiteX6" fmla="*/ 0 w 764796"/>
                        <a:gd name="connsiteY6" fmla="*/ 320375 h 664564"/>
                        <a:gd name="connsiteX0" fmla="*/ 0 w 750401"/>
                        <a:gd name="connsiteY0" fmla="*/ 320375 h 664564"/>
                        <a:gd name="connsiteX1" fmla="*/ 377693 w 750401"/>
                        <a:gd name="connsiteY1" fmla="*/ 2258 h 664564"/>
                        <a:gd name="connsiteX2" fmla="*/ 711083 w 750401"/>
                        <a:gd name="connsiteY2" fmla="*/ 194411 h 664564"/>
                        <a:gd name="connsiteX3" fmla="*/ 712282 w 750401"/>
                        <a:gd name="connsiteY3" fmla="*/ 478232 h 664564"/>
                        <a:gd name="connsiteX4" fmla="*/ 724910 w 750401"/>
                        <a:gd name="connsiteY4" fmla="*/ 629975 h 664564"/>
                        <a:gd name="connsiteX5" fmla="*/ 377693 w 750401"/>
                        <a:gd name="connsiteY5" fmla="*/ 638492 h 664564"/>
                        <a:gd name="connsiteX6" fmla="*/ 0 w 750401"/>
                        <a:gd name="connsiteY6" fmla="*/ 320375 h 664564"/>
                        <a:gd name="connsiteX0" fmla="*/ 0 w 738882"/>
                        <a:gd name="connsiteY0" fmla="*/ 320375 h 663216"/>
                        <a:gd name="connsiteX1" fmla="*/ 377693 w 738882"/>
                        <a:gd name="connsiteY1" fmla="*/ 2258 h 663216"/>
                        <a:gd name="connsiteX2" fmla="*/ 711083 w 738882"/>
                        <a:gd name="connsiteY2" fmla="*/ 194411 h 663216"/>
                        <a:gd name="connsiteX3" fmla="*/ 712282 w 738882"/>
                        <a:gd name="connsiteY3" fmla="*/ 478232 h 663216"/>
                        <a:gd name="connsiteX4" fmla="*/ 688728 w 738882"/>
                        <a:gd name="connsiteY4" fmla="*/ 626357 h 663216"/>
                        <a:gd name="connsiteX5" fmla="*/ 377693 w 738882"/>
                        <a:gd name="connsiteY5" fmla="*/ 638492 h 663216"/>
                        <a:gd name="connsiteX6" fmla="*/ 0 w 738882"/>
                        <a:gd name="connsiteY6" fmla="*/ 320375 h 663216"/>
                        <a:gd name="connsiteX0" fmla="*/ 6263 w 745145"/>
                        <a:gd name="connsiteY0" fmla="*/ 321092 h 663933"/>
                        <a:gd name="connsiteX1" fmla="*/ 164957 w 745145"/>
                        <a:gd name="connsiteY1" fmla="*/ 95418 h 663933"/>
                        <a:gd name="connsiteX2" fmla="*/ 383956 w 745145"/>
                        <a:gd name="connsiteY2" fmla="*/ 2975 h 663933"/>
                        <a:gd name="connsiteX3" fmla="*/ 717346 w 745145"/>
                        <a:gd name="connsiteY3" fmla="*/ 195128 h 663933"/>
                        <a:gd name="connsiteX4" fmla="*/ 718545 w 745145"/>
                        <a:gd name="connsiteY4" fmla="*/ 478949 h 663933"/>
                        <a:gd name="connsiteX5" fmla="*/ 694991 w 745145"/>
                        <a:gd name="connsiteY5" fmla="*/ 627074 h 663933"/>
                        <a:gd name="connsiteX6" fmla="*/ 383956 w 745145"/>
                        <a:gd name="connsiteY6" fmla="*/ 639209 h 663933"/>
                        <a:gd name="connsiteX7" fmla="*/ 6263 w 745145"/>
                        <a:gd name="connsiteY7" fmla="*/ 321092 h 663933"/>
                        <a:gd name="connsiteX0" fmla="*/ 7962 w 746844"/>
                        <a:gd name="connsiteY0" fmla="*/ 325569 h 668410"/>
                        <a:gd name="connsiteX1" fmla="*/ 148565 w 746844"/>
                        <a:gd name="connsiteY1" fmla="*/ 67331 h 668410"/>
                        <a:gd name="connsiteX2" fmla="*/ 385655 w 746844"/>
                        <a:gd name="connsiteY2" fmla="*/ 7452 h 668410"/>
                        <a:gd name="connsiteX3" fmla="*/ 719045 w 746844"/>
                        <a:gd name="connsiteY3" fmla="*/ 199605 h 668410"/>
                        <a:gd name="connsiteX4" fmla="*/ 720244 w 746844"/>
                        <a:gd name="connsiteY4" fmla="*/ 483426 h 668410"/>
                        <a:gd name="connsiteX5" fmla="*/ 696690 w 746844"/>
                        <a:gd name="connsiteY5" fmla="*/ 631551 h 668410"/>
                        <a:gd name="connsiteX6" fmla="*/ 385655 w 746844"/>
                        <a:gd name="connsiteY6" fmla="*/ 643686 h 668410"/>
                        <a:gd name="connsiteX7" fmla="*/ 7962 w 746844"/>
                        <a:gd name="connsiteY7" fmla="*/ 325569 h 668410"/>
                        <a:gd name="connsiteX0" fmla="*/ 6575 w 745457"/>
                        <a:gd name="connsiteY0" fmla="*/ 324229 h 667070"/>
                        <a:gd name="connsiteX1" fmla="*/ 161651 w 745457"/>
                        <a:gd name="connsiteY1" fmla="*/ 73228 h 667070"/>
                        <a:gd name="connsiteX2" fmla="*/ 384268 w 745457"/>
                        <a:gd name="connsiteY2" fmla="*/ 6112 h 667070"/>
                        <a:gd name="connsiteX3" fmla="*/ 717658 w 745457"/>
                        <a:gd name="connsiteY3" fmla="*/ 198265 h 667070"/>
                        <a:gd name="connsiteX4" fmla="*/ 718857 w 745457"/>
                        <a:gd name="connsiteY4" fmla="*/ 482086 h 667070"/>
                        <a:gd name="connsiteX5" fmla="*/ 695303 w 745457"/>
                        <a:gd name="connsiteY5" fmla="*/ 630211 h 667070"/>
                        <a:gd name="connsiteX6" fmla="*/ 384268 w 745457"/>
                        <a:gd name="connsiteY6" fmla="*/ 642346 h 667070"/>
                        <a:gd name="connsiteX7" fmla="*/ 6575 w 745457"/>
                        <a:gd name="connsiteY7" fmla="*/ 324229 h 667070"/>
                        <a:gd name="connsiteX0" fmla="*/ 8984 w 704447"/>
                        <a:gd name="connsiteY0" fmla="*/ 327847 h 666802"/>
                        <a:gd name="connsiteX1" fmla="*/ 120641 w 704447"/>
                        <a:gd name="connsiteY1" fmla="*/ 73228 h 666802"/>
                        <a:gd name="connsiteX2" fmla="*/ 343258 w 704447"/>
                        <a:gd name="connsiteY2" fmla="*/ 6112 h 666802"/>
                        <a:gd name="connsiteX3" fmla="*/ 676648 w 704447"/>
                        <a:gd name="connsiteY3" fmla="*/ 198265 h 666802"/>
                        <a:gd name="connsiteX4" fmla="*/ 677847 w 704447"/>
                        <a:gd name="connsiteY4" fmla="*/ 482086 h 666802"/>
                        <a:gd name="connsiteX5" fmla="*/ 654293 w 704447"/>
                        <a:gd name="connsiteY5" fmla="*/ 630211 h 666802"/>
                        <a:gd name="connsiteX6" fmla="*/ 343258 w 704447"/>
                        <a:gd name="connsiteY6" fmla="*/ 642346 h 666802"/>
                        <a:gd name="connsiteX7" fmla="*/ 8984 w 704447"/>
                        <a:gd name="connsiteY7" fmla="*/ 327847 h 666802"/>
                        <a:gd name="connsiteX0" fmla="*/ 8984 w 704447"/>
                        <a:gd name="connsiteY0" fmla="*/ 327847 h 651486"/>
                        <a:gd name="connsiteX1" fmla="*/ 120641 w 704447"/>
                        <a:gd name="connsiteY1" fmla="*/ 73228 h 651486"/>
                        <a:gd name="connsiteX2" fmla="*/ 343258 w 704447"/>
                        <a:gd name="connsiteY2" fmla="*/ 6112 h 651486"/>
                        <a:gd name="connsiteX3" fmla="*/ 676648 w 704447"/>
                        <a:gd name="connsiteY3" fmla="*/ 198265 h 651486"/>
                        <a:gd name="connsiteX4" fmla="*/ 677847 w 704447"/>
                        <a:gd name="connsiteY4" fmla="*/ 482086 h 651486"/>
                        <a:gd name="connsiteX5" fmla="*/ 654293 w 704447"/>
                        <a:gd name="connsiteY5" fmla="*/ 630211 h 651486"/>
                        <a:gd name="connsiteX6" fmla="*/ 343258 w 704447"/>
                        <a:gd name="connsiteY6" fmla="*/ 642346 h 651486"/>
                        <a:gd name="connsiteX7" fmla="*/ 189388 w 704447"/>
                        <a:gd name="connsiteY7" fmla="*/ 536360 h 651486"/>
                        <a:gd name="connsiteX8" fmla="*/ 8984 w 704447"/>
                        <a:gd name="connsiteY8" fmla="*/ 327847 h 651486"/>
                        <a:gd name="connsiteX0" fmla="*/ 2289 w 697752"/>
                        <a:gd name="connsiteY0" fmla="*/ 327847 h 685858"/>
                        <a:gd name="connsiteX1" fmla="*/ 113946 w 697752"/>
                        <a:gd name="connsiteY1" fmla="*/ 73228 h 685858"/>
                        <a:gd name="connsiteX2" fmla="*/ 336563 w 697752"/>
                        <a:gd name="connsiteY2" fmla="*/ 6112 h 685858"/>
                        <a:gd name="connsiteX3" fmla="*/ 669953 w 697752"/>
                        <a:gd name="connsiteY3" fmla="*/ 198265 h 685858"/>
                        <a:gd name="connsiteX4" fmla="*/ 671152 w 697752"/>
                        <a:gd name="connsiteY4" fmla="*/ 482086 h 685858"/>
                        <a:gd name="connsiteX5" fmla="*/ 647598 w 697752"/>
                        <a:gd name="connsiteY5" fmla="*/ 630211 h 685858"/>
                        <a:gd name="connsiteX6" fmla="*/ 336563 w 697752"/>
                        <a:gd name="connsiteY6" fmla="*/ 642346 h 685858"/>
                        <a:gd name="connsiteX7" fmla="*/ 63292 w 697752"/>
                        <a:gd name="connsiteY7" fmla="*/ 666615 h 685858"/>
                        <a:gd name="connsiteX8" fmla="*/ 2289 w 697752"/>
                        <a:gd name="connsiteY8" fmla="*/ 327847 h 685858"/>
                        <a:gd name="connsiteX0" fmla="*/ 11253 w 706716"/>
                        <a:gd name="connsiteY0" fmla="*/ 327847 h 676505"/>
                        <a:gd name="connsiteX1" fmla="*/ 122910 w 706716"/>
                        <a:gd name="connsiteY1" fmla="*/ 73228 h 676505"/>
                        <a:gd name="connsiteX2" fmla="*/ 345527 w 706716"/>
                        <a:gd name="connsiteY2" fmla="*/ 6112 h 676505"/>
                        <a:gd name="connsiteX3" fmla="*/ 678917 w 706716"/>
                        <a:gd name="connsiteY3" fmla="*/ 198265 h 676505"/>
                        <a:gd name="connsiteX4" fmla="*/ 680116 w 706716"/>
                        <a:gd name="connsiteY4" fmla="*/ 482086 h 676505"/>
                        <a:gd name="connsiteX5" fmla="*/ 656562 w 706716"/>
                        <a:gd name="connsiteY5" fmla="*/ 630211 h 676505"/>
                        <a:gd name="connsiteX6" fmla="*/ 345527 w 706716"/>
                        <a:gd name="connsiteY6" fmla="*/ 642346 h 676505"/>
                        <a:gd name="connsiteX7" fmla="*/ 72256 w 706716"/>
                        <a:gd name="connsiteY7" fmla="*/ 666615 h 676505"/>
                        <a:gd name="connsiteX8" fmla="*/ 10745 w 706716"/>
                        <a:gd name="connsiteY8" fmla="*/ 460377 h 676505"/>
                        <a:gd name="connsiteX9" fmla="*/ 11253 w 706716"/>
                        <a:gd name="connsiteY9" fmla="*/ 327847 h 676505"/>
                        <a:gd name="connsiteX0" fmla="*/ 4581 w 700044"/>
                        <a:gd name="connsiteY0" fmla="*/ 327847 h 676505"/>
                        <a:gd name="connsiteX1" fmla="*/ 116238 w 700044"/>
                        <a:gd name="connsiteY1" fmla="*/ 73228 h 676505"/>
                        <a:gd name="connsiteX2" fmla="*/ 338855 w 700044"/>
                        <a:gd name="connsiteY2" fmla="*/ 6112 h 676505"/>
                        <a:gd name="connsiteX3" fmla="*/ 672245 w 700044"/>
                        <a:gd name="connsiteY3" fmla="*/ 198265 h 676505"/>
                        <a:gd name="connsiteX4" fmla="*/ 673444 w 700044"/>
                        <a:gd name="connsiteY4" fmla="*/ 482086 h 676505"/>
                        <a:gd name="connsiteX5" fmla="*/ 649890 w 700044"/>
                        <a:gd name="connsiteY5" fmla="*/ 630211 h 676505"/>
                        <a:gd name="connsiteX6" fmla="*/ 338855 w 700044"/>
                        <a:gd name="connsiteY6" fmla="*/ 642346 h 676505"/>
                        <a:gd name="connsiteX7" fmla="*/ 65584 w 700044"/>
                        <a:gd name="connsiteY7" fmla="*/ 666615 h 676505"/>
                        <a:gd name="connsiteX8" fmla="*/ 25783 w 700044"/>
                        <a:gd name="connsiteY8" fmla="*/ 478468 h 676505"/>
                        <a:gd name="connsiteX9" fmla="*/ 4581 w 700044"/>
                        <a:gd name="connsiteY9" fmla="*/ 327847 h 676505"/>
                        <a:gd name="connsiteX0" fmla="*/ 2388 w 697851"/>
                        <a:gd name="connsiteY0" fmla="*/ 327847 h 676505"/>
                        <a:gd name="connsiteX1" fmla="*/ 114045 w 697851"/>
                        <a:gd name="connsiteY1" fmla="*/ 73228 h 676505"/>
                        <a:gd name="connsiteX2" fmla="*/ 336662 w 697851"/>
                        <a:gd name="connsiteY2" fmla="*/ 6112 h 676505"/>
                        <a:gd name="connsiteX3" fmla="*/ 670052 w 697851"/>
                        <a:gd name="connsiteY3" fmla="*/ 198265 h 676505"/>
                        <a:gd name="connsiteX4" fmla="*/ 671251 w 697851"/>
                        <a:gd name="connsiteY4" fmla="*/ 482086 h 676505"/>
                        <a:gd name="connsiteX5" fmla="*/ 647697 w 697851"/>
                        <a:gd name="connsiteY5" fmla="*/ 630211 h 676505"/>
                        <a:gd name="connsiteX6" fmla="*/ 336662 w 697851"/>
                        <a:gd name="connsiteY6" fmla="*/ 642346 h 676505"/>
                        <a:gd name="connsiteX7" fmla="*/ 63391 w 697851"/>
                        <a:gd name="connsiteY7" fmla="*/ 666615 h 676505"/>
                        <a:gd name="connsiteX8" fmla="*/ 23590 w 697851"/>
                        <a:gd name="connsiteY8" fmla="*/ 478468 h 676505"/>
                        <a:gd name="connsiteX9" fmla="*/ 2388 w 697851"/>
                        <a:gd name="connsiteY9" fmla="*/ 327847 h 676505"/>
                        <a:gd name="connsiteX0" fmla="*/ 2388 w 697851"/>
                        <a:gd name="connsiteY0" fmla="*/ 327847 h 676505"/>
                        <a:gd name="connsiteX1" fmla="*/ 114045 w 697851"/>
                        <a:gd name="connsiteY1" fmla="*/ 73228 h 676505"/>
                        <a:gd name="connsiteX2" fmla="*/ 336662 w 697851"/>
                        <a:gd name="connsiteY2" fmla="*/ 6112 h 676505"/>
                        <a:gd name="connsiteX3" fmla="*/ 670052 w 697851"/>
                        <a:gd name="connsiteY3" fmla="*/ 198265 h 676505"/>
                        <a:gd name="connsiteX4" fmla="*/ 671251 w 697851"/>
                        <a:gd name="connsiteY4" fmla="*/ 482086 h 676505"/>
                        <a:gd name="connsiteX5" fmla="*/ 647697 w 697851"/>
                        <a:gd name="connsiteY5" fmla="*/ 630211 h 676505"/>
                        <a:gd name="connsiteX6" fmla="*/ 336662 w 697851"/>
                        <a:gd name="connsiteY6" fmla="*/ 642346 h 676505"/>
                        <a:gd name="connsiteX7" fmla="*/ 63391 w 697851"/>
                        <a:gd name="connsiteY7" fmla="*/ 666615 h 676505"/>
                        <a:gd name="connsiteX8" fmla="*/ 23590 w 697851"/>
                        <a:gd name="connsiteY8" fmla="*/ 478468 h 676505"/>
                        <a:gd name="connsiteX9" fmla="*/ 2388 w 697851"/>
                        <a:gd name="connsiteY9" fmla="*/ 327847 h 676505"/>
                        <a:gd name="connsiteX0" fmla="*/ 2388 w 697851"/>
                        <a:gd name="connsiteY0" fmla="*/ 327847 h 677036"/>
                        <a:gd name="connsiteX1" fmla="*/ 114045 w 697851"/>
                        <a:gd name="connsiteY1" fmla="*/ 73228 h 677036"/>
                        <a:gd name="connsiteX2" fmla="*/ 336662 w 697851"/>
                        <a:gd name="connsiteY2" fmla="*/ 6112 h 677036"/>
                        <a:gd name="connsiteX3" fmla="*/ 670052 w 697851"/>
                        <a:gd name="connsiteY3" fmla="*/ 198265 h 677036"/>
                        <a:gd name="connsiteX4" fmla="*/ 671251 w 697851"/>
                        <a:gd name="connsiteY4" fmla="*/ 482086 h 677036"/>
                        <a:gd name="connsiteX5" fmla="*/ 647697 w 697851"/>
                        <a:gd name="connsiteY5" fmla="*/ 630211 h 677036"/>
                        <a:gd name="connsiteX6" fmla="*/ 336662 w 697851"/>
                        <a:gd name="connsiteY6" fmla="*/ 642346 h 677036"/>
                        <a:gd name="connsiteX7" fmla="*/ 142991 w 697851"/>
                        <a:gd name="connsiteY7" fmla="*/ 644907 h 677036"/>
                        <a:gd name="connsiteX8" fmla="*/ 63391 w 697851"/>
                        <a:gd name="connsiteY8" fmla="*/ 666615 h 677036"/>
                        <a:gd name="connsiteX9" fmla="*/ 23590 w 697851"/>
                        <a:gd name="connsiteY9" fmla="*/ 478468 h 677036"/>
                        <a:gd name="connsiteX10" fmla="*/ 2388 w 697851"/>
                        <a:gd name="connsiteY10" fmla="*/ 327847 h 677036"/>
                        <a:gd name="connsiteX0" fmla="*/ 2388 w 697851"/>
                        <a:gd name="connsiteY0" fmla="*/ 327847 h 678133"/>
                        <a:gd name="connsiteX1" fmla="*/ 114045 w 697851"/>
                        <a:gd name="connsiteY1" fmla="*/ 73228 h 678133"/>
                        <a:gd name="connsiteX2" fmla="*/ 336662 w 697851"/>
                        <a:gd name="connsiteY2" fmla="*/ 6112 h 678133"/>
                        <a:gd name="connsiteX3" fmla="*/ 670052 w 697851"/>
                        <a:gd name="connsiteY3" fmla="*/ 198265 h 678133"/>
                        <a:gd name="connsiteX4" fmla="*/ 671251 w 697851"/>
                        <a:gd name="connsiteY4" fmla="*/ 482086 h 678133"/>
                        <a:gd name="connsiteX5" fmla="*/ 647697 w 697851"/>
                        <a:gd name="connsiteY5" fmla="*/ 630211 h 678133"/>
                        <a:gd name="connsiteX6" fmla="*/ 336662 w 697851"/>
                        <a:gd name="connsiteY6" fmla="*/ 642346 h 678133"/>
                        <a:gd name="connsiteX7" fmla="*/ 142991 w 697851"/>
                        <a:gd name="connsiteY7" fmla="*/ 644907 h 678133"/>
                        <a:gd name="connsiteX8" fmla="*/ 88717 w 697851"/>
                        <a:gd name="connsiteY8" fmla="*/ 652142 h 678133"/>
                        <a:gd name="connsiteX9" fmla="*/ 63391 w 697851"/>
                        <a:gd name="connsiteY9" fmla="*/ 666615 h 678133"/>
                        <a:gd name="connsiteX10" fmla="*/ 23590 w 697851"/>
                        <a:gd name="connsiteY10" fmla="*/ 478468 h 678133"/>
                        <a:gd name="connsiteX11" fmla="*/ 2388 w 697851"/>
                        <a:gd name="connsiteY11" fmla="*/ 327847 h 678133"/>
                        <a:gd name="connsiteX0" fmla="*/ 2388 w 697851"/>
                        <a:gd name="connsiteY0" fmla="*/ 327847 h 675541"/>
                        <a:gd name="connsiteX1" fmla="*/ 114045 w 697851"/>
                        <a:gd name="connsiteY1" fmla="*/ 73228 h 675541"/>
                        <a:gd name="connsiteX2" fmla="*/ 336662 w 697851"/>
                        <a:gd name="connsiteY2" fmla="*/ 6112 h 675541"/>
                        <a:gd name="connsiteX3" fmla="*/ 670052 w 697851"/>
                        <a:gd name="connsiteY3" fmla="*/ 198265 h 675541"/>
                        <a:gd name="connsiteX4" fmla="*/ 671251 w 697851"/>
                        <a:gd name="connsiteY4" fmla="*/ 482086 h 675541"/>
                        <a:gd name="connsiteX5" fmla="*/ 647697 w 697851"/>
                        <a:gd name="connsiteY5" fmla="*/ 630211 h 675541"/>
                        <a:gd name="connsiteX6" fmla="*/ 336662 w 697851"/>
                        <a:gd name="connsiteY6" fmla="*/ 642346 h 675541"/>
                        <a:gd name="connsiteX7" fmla="*/ 142991 w 697851"/>
                        <a:gd name="connsiteY7" fmla="*/ 644907 h 675541"/>
                        <a:gd name="connsiteX8" fmla="*/ 63391 w 697851"/>
                        <a:gd name="connsiteY8" fmla="*/ 666615 h 675541"/>
                        <a:gd name="connsiteX9" fmla="*/ 23590 w 697851"/>
                        <a:gd name="connsiteY9" fmla="*/ 478468 h 675541"/>
                        <a:gd name="connsiteX10" fmla="*/ 2388 w 697851"/>
                        <a:gd name="connsiteY10" fmla="*/ 327847 h 675541"/>
                        <a:gd name="connsiteX0" fmla="*/ 6498 w 701961"/>
                        <a:gd name="connsiteY0" fmla="*/ 327847 h 656929"/>
                        <a:gd name="connsiteX1" fmla="*/ 118155 w 701961"/>
                        <a:gd name="connsiteY1" fmla="*/ 73228 h 656929"/>
                        <a:gd name="connsiteX2" fmla="*/ 340772 w 701961"/>
                        <a:gd name="connsiteY2" fmla="*/ 6112 h 656929"/>
                        <a:gd name="connsiteX3" fmla="*/ 674162 w 701961"/>
                        <a:gd name="connsiteY3" fmla="*/ 198265 h 656929"/>
                        <a:gd name="connsiteX4" fmla="*/ 675361 w 701961"/>
                        <a:gd name="connsiteY4" fmla="*/ 482086 h 656929"/>
                        <a:gd name="connsiteX5" fmla="*/ 651807 w 701961"/>
                        <a:gd name="connsiteY5" fmla="*/ 630211 h 656929"/>
                        <a:gd name="connsiteX6" fmla="*/ 340772 w 701961"/>
                        <a:gd name="connsiteY6" fmla="*/ 642346 h 656929"/>
                        <a:gd name="connsiteX7" fmla="*/ 147101 w 701961"/>
                        <a:gd name="connsiteY7" fmla="*/ 644907 h 656929"/>
                        <a:gd name="connsiteX8" fmla="*/ 27700 w 701961"/>
                        <a:gd name="connsiteY8" fmla="*/ 478468 h 656929"/>
                        <a:gd name="connsiteX9" fmla="*/ 6498 w 701961"/>
                        <a:gd name="connsiteY9" fmla="*/ 327847 h 656929"/>
                        <a:gd name="connsiteX0" fmla="*/ 6498 w 701961"/>
                        <a:gd name="connsiteY0" fmla="*/ 327847 h 649636"/>
                        <a:gd name="connsiteX1" fmla="*/ 118155 w 701961"/>
                        <a:gd name="connsiteY1" fmla="*/ 73228 h 649636"/>
                        <a:gd name="connsiteX2" fmla="*/ 340772 w 701961"/>
                        <a:gd name="connsiteY2" fmla="*/ 6112 h 649636"/>
                        <a:gd name="connsiteX3" fmla="*/ 674162 w 701961"/>
                        <a:gd name="connsiteY3" fmla="*/ 198265 h 649636"/>
                        <a:gd name="connsiteX4" fmla="*/ 675361 w 701961"/>
                        <a:gd name="connsiteY4" fmla="*/ 482086 h 649636"/>
                        <a:gd name="connsiteX5" fmla="*/ 651807 w 701961"/>
                        <a:gd name="connsiteY5" fmla="*/ 630211 h 649636"/>
                        <a:gd name="connsiteX6" fmla="*/ 402282 w 701961"/>
                        <a:gd name="connsiteY6" fmla="*/ 569982 h 649636"/>
                        <a:gd name="connsiteX7" fmla="*/ 147101 w 701961"/>
                        <a:gd name="connsiteY7" fmla="*/ 644907 h 649636"/>
                        <a:gd name="connsiteX8" fmla="*/ 27700 w 701961"/>
                        <a:gd name="connsiteY8" fmla="*/ 478468 h 649636"/>
                        <a:gd name="connsiteX9" fmla="*/ 6498 w 701961"/>
                        <a:gd name="connsiteY9" fmla="*/ 327847 h 649636"/>
                        <a:gd name="connsiteX0" fmla="*/ 6498 w 701961"/>
                        <a:gd name="connsiteY0" fmla="*/ 315295 h 637084"/>
                        <a:gd name="connsiteX1" fmla="*/ 118155 w 701961"/>
                        <a:gd name="connsiteY1" fmla="*/ 60676 h 637084"/>
                        <a:gd name="connsiteX2" fmla="*/ 478265 w 701961"/>
                        <a:gd name="connsiteY2" fmla="*/ 8032 h 637084"/>
                        <a:gd name="connsiteX3" fmla="*/ 674162 w 701961"/>
                        <a:gd name="connsiteY3" fmla="*/ 185713 h 637084"/>
                        <a:gd name="connsiteX4" fmla="*/ 675361 w 701961"/>
                        <a:gd name="connsiteY4" fmla="*/ 469534 h 637084"/>
                        <a:gd name="connsiteX5" fmla="*/ 651807 w 701961"/>
                        <a:gd name="connsiteY5" fmla="*/ 617659 h 637084"/>
                        <a:gd name="connsiteX6" fmla="*/ 402282 w 701961"/>
                        <a:gd name="connsiteY6" fmla="*/ 557430 h 637084"/>
                        <a:gd name="connsiteX7" fmla="*/ 147101 w 701961"/>
                        <a:gd name="connsiteY7" fmla="*/ 632355 h 637084"/>
                        <a:gd name="connsiteX8" fmla="*/ 27700 w 701961"/>
                        <a:gd name="connsiteY8" fmla="*/ 465916 h 637084"/>
                        <a:gd name="connsiteX9" fmla="*/ 6498 w 701961"/>
                        <a:gd name="connsiteY9" fmla="*/ 315295 h 637084"/>
                        <a:gd name="connsiteX0" fmla="*/ 6498 w 701961"/>
                        <a:gd name="connsiteY0" fmla="*/ 315295 h 637084"/>
                        <a:gd name="connsiteX1" fmla="*/ 118155 w 701961"/>
                        <a:gd name="connsiteY1" fmla="*/ 60676 h 637084"/>
                        <a:gd name="connsiteX2" fmla="*/ 420373 w 701961"/>
                        <a:gd name="connsiteY2" fmla="*/ 8032 h 637084"/>
                        <a:gd name="connsiteX3" fmla="*/ 674162 w 701961"/>
                        <a:gd name="connsiteY3" fmla="*/ 185713 h 637084"/>
                        <a:gd name="connsiteX4" fmla="*/ 675361 w 701961"/>
                        <a:gd name="connsiteY4" fmla="*/ 469534 h 637084"/>
                        <a:gd name="connsiteX5" fmla="*/ 651807 w 701961"/>
                        <a:gd name="connsiteY5" fmla="*/ 617659 h 637084"/>
                        <a:gd name="connsiteX6" fmla="*/ 402282 w 701961"/>
                        <a:gd name="connsiteY6" fmla="*/ 557430 h 637084"/>
                        <a:gd name="connsiteX7" fmla="*/ 147101 w 701961"/>
                        <a:gd name="connsiteY7" fmla="*/ 632355 h 637084"/>
                        <a:gd name="connsiteX8" fmla="*/ 27700 w 701961"/>
                        <a:gd name="connsiteY8" fmla="*/ 465916 h 637084"/>
                        <a:gd name="connsiteX9" fmla="*/ 6498 w 701961"/>
                        <a:gd name="connsiteY9" fmla="*/ 315295 h 637084"/>
                        <a:gd name="connsiteX0" fmla="*/ 2803 w 698266"/>
                        <a:gd name="connsiteY0" fmla="*/ 315295 h 637084"/>
                        <a:gd name="connsiteX1" fmla="*/ 63805 w 698266"/>
                        <a:gd name="connsiteY1" fmla="*/ 60676 h 637084"/>
                        <a:gd name="connsiteX2" fmla="*/ 416678 w 698266"/>
                        <a:gd name="connsiteY2" fmla="*/ 8032 h 637084"/>
                        <a:gd name="connsiteX3" fmla="*/ 670467 w 698266"/>
                        <a:gd name="connsiteY3" fmla="*/ 185713 h 637084"/>
                        <a:gd name="connsiteX4" fmla="*/ 671666 w 698266"/>
                        <a:gd name="connsiteY4" fmla="*/ 469534 h 637084"/>
                        <a:gd name="connsiteX5" fmla="*/ 648112 w 698266"/>
                        <a:gd name="connsiteY5" fmla="*/ 617659 h 637084"/>
                        <a:gd name="connsiteX6" fmla="*/ 398587 w 698266"/>
                        <a:gd name="connsiteY6" fmla="*/ 557430 h 637084"/>
                        <a:gd name="connsiteX7" fmla="*/ 143406 w 698266"/>
                        <a:gd name="connsiteY7" fmla="*/ 632355 h 637084"/>
                        <a:gd name="connsiteX8" fmla="*/ 24005 w 698266"/>
                        <a:gd name="connsiteY8" fmla="*/ 465916 h 637084"/>
                        <a:gd name="connsiteX9" fmla="*/ 2803 w 698266"/>
                        <a:gd name="connsiteY9" fmla="*/ 315295 h 637084"/>
                        <a:gd name="connsiteX0" fmla="*/ 4379 w 699842"/>
                        <a:gd name="connsiteY0" fmla="*/ 313064 h 634853"/>
                        <a:gd name="connsiteX1" fmla="*/ 87091 w 699842"/>
                        <a:gd name="connsiteY1" fmla="*/ 69299 h 634853"/>
                        <a:gd name="connsiteX2" fmla="*/ 418254 w 699842"/>
                        <a:gd name="connsiteY2" fmla="*/ 5801 h 634853"/>
                        <a:gd name="connsiteX3" fmla="*/ 672043 w 699842"/>
                        <a:gd name="connsiteY3" fmla="*/ 183482 h 634853"/>
                        <a:gd name="connsiteX4" fmla="*/ 673242 w 699842"/>
                        <a:gd name="connsiteY4" fmla="*/ 467303 h 634853"/>
                        <a:gd name="connsiteX5" fmla="*/ 649688 w 699842"/>
                        <a:gd name="connsiteY5" fmla="*/ 615428 h 634853"/>
                        <a:gd name="connsiteX6" fmla="*/ 400163 w 699842"/>
                        <a:gd name="connsiteY6" fmla="*/ 555199 h 634853"/>
                        <a:gd name="connsiteX7" fmla="*/ 144982 w 699842"/>
                        <a:gd name="connsiteY7" fmla="*/ 630124 h 634853"/>
                        <a:gd name="connsiteX8" fmla="*/ 25581 w 699842"/>
                        <a:gd name="connsiteY8" fmla="*/ 463685 h 634853"/>
                        <a:gd name="connsiteX9" fmla="*/ 4379 w 699842"/>
                        <a:gd name="connsiteY9" fmla="*/ 313064 h 634853"/>
                        <a:gd name="connsiteX0" fmla="*/ 4907 w 700370"/>
                        <a:gd name="connsiteY0" fmla="*/ 312459 h 634248"/>
                        <a:gd name="connsiteX1" fmla="*/ 94855 w 700370"/>
                        <a:gd name="connsiteY1" fmla="*/ 72312 h 634248"/>
                        <a:gd name="connsiteX2" fmla="*/ 418782 w 700370"/>
                        <a:gd name="connsiteY2" fmla="*/ 5196 h 634248"/>
                        <a:gd name="connsiteX3" fmla="*/ 672571 w 700370"/>
                        <a:gd name="connsiteY3" fmla="*/ 182877 h 634248"/>
                        <a:gd name="connsiteX4" fmla="*/ 673770 w 700370"/>
                        <a:gd name="connsiteY4" fmla="*/ 466698 h 634248"/>
                        <a:gd name="connsiteX5" fmla="*/ 650216 w 700370"/>
                        <a:gd name="connsiteY5" fmla="*/ 614823 h 634248"/>
                        <a:gd name="connsiteX6" fmla="*/ 400691 w 700370"/>
                        <a:gd name="connsiteY6" fmla="*/ 554594 h 634248"/>
                        <a:gd name="connsiteX7" fmla="*/ 145510 w 700370"/>
                        <a:gd name="connsiteY7" fmla="*/ 629519 h 634248"/>
                        <a:gd name="connsiteX8" fmla="*/ 26109 w 700370"/>
                        <a:gd name="connsiteY8" fmla="*/ 463080 h 634248"/>
                        <a:gd name="connsiteX9" fmla="*/ 4907 w 700370"/>
                        <a:gd name="connsiteY9" fmla="*/ 312459 h 634248"/>
                        <a:gd name="connsiteX0" fmla="*/ 4907 w 700370"/>
                        <a:gd name="connsiteY0" fmla="*/ 312459 h 634463"/>
                        <a:gd name="connsiteX1" fmla="*/ 94855 w 700370"/>
                        <a:gd name="connsiteY1" fmla="*/ 72312 h 634463"/>
                        <a:gd name="connsiteX2" fmla="*/ 418782 w 700370"/>
                        <a:gd name="connsiteY2" fmla="*/ 5196 h 634463"/>
                        <a:gd name="connsiteX3" fmla="*/ 672571 w 700370"/>
                        <a:gd name="connsiteY3" fmla="*/ 182877 h 634463"/>
                        <a:gd name="connsiteX4" fmla="*/ 673770 w 700370"/>
                        <a:gd name="connsiteY4" fmla="*/ 466698 h 634463"/>
                        <a:gd name="connsiteX5" fmla="*/ 650216 w 700370"/>
                        <a:gd name="connsiteY5" fmla="*/ 614823 h 634463"/>
                        <a:gd name="connsiteX6" fmla="*/ 518187 w 700370"/>
                        <a:gd name="connsiteY6" fmla="*/ 582481 h 634463"/>
                        <a:gd name="connsiteX7" fmla="*/ 400691 w 700370"/>
                        <a:gd name="connsiteY7" fmla="*/ 554594 h 634463"/>
                        <a:gd name="connsiteX8" fmla="*/ 145510 w 700370"/>
                        <a:gd name="connsiteY8" fmla="*/ 629519 h 634463"/>
                        <a:gd name="connsiteX9" fmla="*/ 26109 w 700370"/>
                        <a:gd name="connsiteY9" fmla="*/ 463080 h 634463"/>
                        <a:gd name="connsiteX10" fmla="*/ 4907 w 700370"/>
                        <a:gd name="connsiteY10" fmla="*/ 312459 h 634463"/>
                        <a:gd name="connsiteX0" fmla="*/ 4907 w 700370"/>
                        <a:gd name="connsiteY0" fmla="*/ 312459 h 645115"/>
                        <a:gd name="connsiteX1" fmla="*/ 94855 w 700370"/>
                        <a:gd name="connsiteY1" fmla="*/ 72312 h 645115"/>
                        <a:gd name="connsiteX2" fmla="*/ 418782 w 700370"/>
                        <a:gd name="connsiteY2" fmla="*/ 5196 h 645115"/>
                        <a:gd name="connsiteX3" fmla="*/ 672571 w 700370"/>
                        <a:gd name="connsiteY3" fmla="*/ 182877 h 645115"/>
                        <a:gd name="connsiteX4" fmla="*/ 673770 w 700370"/>
                        <a:gd name="connsiteY4" fmla="*/ 466698 h 645115"/>
                        <a:gd name="connsiteX5" fmla="*/ 650216 w 700370"/>
                        <a:gd name="connsiteY5" fmla="*/ 614823 h 645115"/>
                        <a:gd name="connsiteX6" fmla="*/ 518187 w 700370"/>
                        <a:gd name="connsiteY6" fmla="*/ 643990 h 645115"/>
                        <a:gd name="connsiteX7" fmla="*/ 518187 w 700370"/>
                        <a:gd name="connsiteY7" fmla="*/ 582481 h 645115"/>
                        <a:gd name="connsiteX8" fmla="*/ 400691 w 700370"/>
                        <a:gd name="connsiteY8" fmla="*/ 554594 h 645115"/>
                        <a:gd name="connsiteX9" fmla="*/ 145510 w 700370"/>
                        <a:gd name="connsiteY9" fmla="*/ 629519 h 645115"/>
                        <a:gd name="connsiteX10" fmla="*/ 26109 w 700370"/>
                        <a:gd name="connsiteY10" fmla="*/ 463080 h 645115"/>
                        <a:gd name="connsiteX11" fmla="*/ 4907 w 700370"/>
                        <a:gd name="connsiteY11" fmla="*/ 312459 h 645115"/>
                        <a:gd name="connsiteX0" fmla="*/ 4907 w 700370"/>
                        <a:gd name="connsiteY0" fmla="*/ 312459 h 645115"/>
                        <a:gd name="connsiteX1" fmla="*/ 94855 w 700370"/>
                        <a:gd name="connsiteY1" fmla="*/ 72312 h 645115"/>
                        <a:gd name="connsiteX2" fmla="*/ 418782 w 700370"/>
                        <a:gd name="connsiteY2" fmla="*/ 5196 h 645115"/>
                        <a:gd name="connsiteX3" fmla="*/ 672571 w 700370"/>
                        <a:gd name="connsiteY3" fmla="*/ 182877 h 645115"/>
                        <a:gd name="connsiteX4" fmla="*/ 673770 w 700370"/>
                        <a:gd name="connsiteY4" fmla="*/ 466698 h 645115"/>
                        <a:gd name="connsiteX5" fmla="*/ 650216 w 700370"/>
                        <a:gd name="connsiteY5" fmla="*/ 614823 h 645115"/>
                        <a:gd name="connsiteX6" fmla="*/ 518187 w 700370"/>
                        <a:gd name="connsiteY6" fmla="*/ 643990 h 645115"/>
                        <a:gd name="connsiteX7" fmla="*/ 467532 w 700370"/>
                        <a:gd name="connsiteY7" fmla="*/ 600572 h 645115"/>
                        <a:gd name="connsiteX8" fmla="*/ 400691 w 700370"/>
                        <a:gd name="connsiteY8" fmla="*/ 554594 h 645115"/>
                        <a:gd name="connsiteX9" fmla="*/ 145510 w 700370"/>
                        <a:gd name="connsiteY9" fmla="*/ 629519 h 645115"/>
                        <a:gd name="connsiteX10" fmla="*/ 26109 w 700370"/>
                        <a:gd name="connsiteY10" fmla="*/ 463080 h 645115"/>
                        <a:gd name="connsiteX11" fmla="*/ 4907 w 700370"/>
                        <a:gd name="connsiteY11" fmla="*/ 312459 h 645115"/>
                        <a:gd name="connsiteX0" fmla="*/ 4907 w 700370"/>
                        <a:gd name="connsiteY0" fmla="*/ 312459 h 646731"/>
                        <a:gd name="connsiteX1" fmla="*/ 94855 w 700370"/>
                        <a:gd name="connsiteY1" fmla="*/ 72312 h 646731"/>
                        <a:gd name="connsiteX2" fmla="*/ 418782 w 700370"/>
                        <a:gd name="connsiteY2" fmla="*/ 5196 h 646731"/>
                        <a:gd name="connsiteX3" fmla="*/ 672571 w 700370"/>
                        <a:gd name="connsiteY3" fmla="*/ 182877 h 646731"/>
                        <a:gd name="connsiteX4" fmla="*/ 673770 w 700370"/>
                        <a:gd name="connsiteY4" fmla="*/ 466698 h 646731"/>
                        <a:gd name="connsiteX5" fmla="*/ 650216 w 700370"/>
                        <a:gd name="connsiteY5" fmla="*/ 614823 h 646731"/>
                        <a:gd name="connsiteX6" fmla="*/ 518187 w 700370"/>
                        <a:gd name="connsiteY6" fmla="*/ 643990 h 646731"/>
                        <a:gd name="connsiteX7" fmla="*/ 400691 w 700370"/>
                        <a:gd name="connsiteY7" fmla="*/ 554594 h 646731"/>
                        <a:gd name="connsiteX8" fmla="*/ 145510 w 700370"/>
                        <a:gd name="connsiteY8" fmla="*/ 629519 h 646731"/>
                        <a:gd name="connsiteX9" fmla="*/ 26109 w 700370"/>
                        <a:gd name="connsiteY9" fmla="*/ 463080 h 646731"/>
                        <a:gd name="connsiteX10" fmla="*/ 4907 w 700370"/>
                        <a:gd name="connsiteY10" fmla="*/ 312459 h 646731"/>
                        <a:gd name="connsiteX0" fmla="*/ 4907 w 700370"/>
                        <a:gd name="connsiteY0" fmla="*/ 312459 h 634179"/>
                        <a:gd name="connsiteX1" fmla="*/ 94855 w 700370"/>
                        <a:gd name="connsiteY1" fmla="*/ 72312 h 634179"/>
                        <a:gd name="connsiteX2" fmla="*/ 418782 w 700370"/>
                        <a:gd name="connsiteY2" fmla="*/ 5196 h 634179"/>
                        <a:gd name="connsiteX3" fmla="*/ 672571 w 700370"/>
                        <a:gd name="connsiteY3" fmla="*/ 182877 h 634179"/>
                        <a:gd name="connsiteX4" fmla="*/ 673770 w 700370"/>
                        <a:gd name="connsiteY4" fmla="*/ 466698 h 634179"/>
                        <a:gd name="connsiteX5" fmla="*/ 650216 w 700370"/>
                        <a:gd name="connsiteY5" fmla="*/ 614823 h 634179"/>
                        <a:gd name="connsiteX6" fmla="*/ 529041 w 700370"/>
                        <a:gd name="connsiteY6" fmla="*/ 625899 h 634179"/>
                        <a:gd name="connsiteX7" fmla="*/ 400691 w 700370"/>
                        <a:gd name="connsiteY7" fmla="*/ 554594 h 634179"/>
                        <a:gd name="connsiteX8" fmla="*/ 145510 w 700370"/>
                        <a:gd name="connsiteY8" fmla="*/ 629519 h 634179"/>
                        <a:gd name="connsiteX9" fmla="*/ 26109 w 700370"/>
                        <a:gd name="connsiteY9" fmla="*/ 463080 h 634179"/>
                        <a:gd name="connsiteX10" fmla="*/ 4907 w 700370"/>
                        <a:gd name="connsiteY10" fmla="*/ 312459 h 634179"/>
                        <a:gd name="connsiteX0" fmla="*/ 4907 w 700370"/>
                        <a:gd name="connsiteY0" fmla="*/ 312459 h 632069"/>
                        <a:gd name="connsiteX1" fmla="*/ 94855 w 700370"/>
                        <a:gd name="connsiteY1" fmla="*/ 72312 h 632069"/>
                        <a:gd name="connsiteX2" fmla="*/ 418782 w 700370"/>
                        <a:gd name="connsiteY2" fmla="*/ 5196 h 632069"/>
                        <a:gd name="connsiteX3" fmla="*/ 672571 w 700370"/>
                        <a:gd name="connsiteY3" fmla="*/ 182877 h 632069"/>
                        <a:gd name="connsiteX4" fmla="*/ 673770 w 700370"/>
                        <a:gd name="connsiteY4" fmla="*/ 466698 h 632069"/>
                        <a:gd name="connsiteX5" fmla="*/ 650216 w 700370"/>
                        <a:gd name="connsiteY5" fmla="*/ 614823 h 632069"/>
                        <a:gd name="connsiteX6" fmla="*/ 529041 w 700370"/>
                        <a:gd name="connsiteY6" fmla="*/ 625899 h 632069"/>
                        <a:gd name="connsiteX7" fmla="*/ 400691 w 700370"/>
                        <a:gd name="connsiteY7" fmla="*/ 554594 h 632069"/>
                        <a:gd name="connsiteX8" fmla="*/ 145510 w 700370"/>
                        <a:gd name="connsiteY8" fmla="*/ 629519 h 632069"/>
                        <a:gd name="connsiteX9" fmla="*/ 80381 w 700370"/>
                        <a:gd name="connsiteY9" fmla="*/ 557153 h 632069"/>
                        <a:gd name="connsiteX10" fmla="*/ 26109 w 700370"/>
                        <a:gd name="connsiteY10" fmla="*/ 463080 h 632069"/>
                        <a:gd name="connsiteX11" fmla="*/ 4907 w 700370"/>
                        <a:gd name="connsiteY11" fmla="*/ 312459 h 632069"/>
                        <a:gd name="connsiteX0" fmla="*/ 4907 w 700370"/>
                        <a:gd name="connsiteY0" fmla="*/ 312459 h 686138"/>
                        <a:gd name="connsiteX1" fmla="*/ 94855 w 700370"/>
                        <a:gd name="connsiteY1" fmla="*/ 72312 h 686138"/>
                        <a:gd name="connsiteX2" fmla="*/ 418782 w 700370"/>
                        <a:gd name="connsiteY2" fmla="*/ 5196 h 686138"/>
                        <a:gd name="connsiteX3" fmla="*/ 672571 w 700370"/>
                        <a:gd name="connsiteY3" fmla="*/ 182877 h 686138"/>
                        <a:gd name="connsiteX4" fmla="*/ 673770 w 700370"/>
                        <a:gd name="connsiteY4" fmla="*/ 466698 h 686138"/>
                        <a:gd name="connsiteX5" fmla="*/ 650216 w 700370"/>
                        <a:gd name="connsiteY5" fmla="*/ 614823 h 686138"/>
                        <a:gd name="connsiteX6" fmla="*/ 529041 w 700370"/>
                        <a:gd name="connsiteY6" fmla="*/ 625899 h 686138"/>
                        <a:gd name="connsiteX7" fmla="*/ 400691 w 700370"/>
                        <a:gd name="connsiteY7" fmla="*/ 554594 h 686138"/>
                        <a:gd name="connsiteX8" fmla="*/ 145510 w 700370"/>
                        <a:gd name="connsiteY8" fmla="*/ 629519 h 686138"/>
                        <a:gd name="connsiteX9" fmla="*/ 40581 w 700370"/>
                        <a:gd name="connsiteY9" fmla="*/ 680172 h 686138"/>
                        <a:gd name="connsiteX10" fmla="*/ 26109 w 700370"/>
                        <a:gd name="connsiteY10" fmla="*/ 463080 h 686138"/>
                        <a:gd name="connsiteX11" fmla="*/ 4907 w 700370"/>
                        <a:gd name="connsiteY11" fmla="*/ 312459 h 686138"/>
                        <a:gd name="connsiteX0" fmla="*/ 4907 w 700370"/>
                        <a:gd name="connsiteY0" fmla="*/ 312459 h 692596"/>
                        <a:gd name="connsiteX1" fmla="*/ 94855 w 700370"/>
                        <a:gd name="connsiteY1" fmla="*/ 72312 h 692596"/>
                        <a:gd name="connsiteX2" fmla="*/ 418782 w 700370"/>
                        <a:gd name="connsiteY2" fmla="*/ 5196 h 692596"/>
                        <a:gd name="connsiteX3" fmla="*/ 672571 w 700370"/>
                        <a:gd name="connsiteY3" fmla="*/ 182877 h 692596"/>
                        <a:gd name="connsiteX4" fmla="*/ 673770 w 700370"/>
                        <a:gd name="connsiteY4" fmla="*/ 466698 h 692596"/>
                        <a:gd name="connsiteX5" fmla="*/ 650216 w 700370"/>
                        <a:gd name="connsiteY5" fmla="*/ 614823 h 692596"/>
                        <a:gd name="connsiteX6" fmla="*/ 529041 w 700370"/>
                        <a:gd name="connsiteY6" fmla="*/ 625899 h 692596"/>
                        <a:gd name="connsiteX7" fmla="*/ 400691 w 700370"/>
                        <a:gd name="connsiteY7" fmla="*/ 554594 h 692596"/>
                        <a:gd name="connsiteX8" fmla="*/ 163601 w 700370"/>
                        <a:gd name="connsiteY8" fmla="*/ 680174 h 692596"/>
                        <a:gd name="connsiteX9" fmla="*/ 40581 w 700370"/>
                        <a:gd name="connsiteY9" fmla="*/ 680172 h 692596"/>
                        <a:gd name="connsiteX10" fmla="*/ 26109 w 700370"/>
                        <a:gd name="connsiteY10" fmla="*/ 463080 h 692596"/>
                        <a:gd name="connsiteX11" fmla="*/ 4907 w 700370"/>
                        <a:gd name="connsiteY11" fmla="*/ 312459 h 692596"/>
                        <a:gd name="connsiteX0" fmla="*/ 4907 w 700370"/>
                        <a:gd name="connsiteY0" fmla="*/ 312459 h 680188"/>
                        <a:gd name="connsiteX1" fmla="*/ 94855 w 700370"/>
                        <a:gd name="connsiteY1" fmla="*/ 72312 h 680188"/>
                        <a:gd name="connsiteX2" fmla="*/ 418782 w 700370"/>
                        <a:gd name="connsiteY2" fmla="*/ 5196 h 680188"/>
                        <a:gd name="connsiteX3" fmla="*/ 672571 w 700370"/>
                        <a:gd name="connsiteY3" fmla="*/ 182877 h 680188"/>
                        <a:gd name="connsiteX4" fmla="*/ 673770 w 700370"/>
                        <a:gd name="connsiteY4" fmla="*/ 466698 h 680188"/>
                        <a:gd name="connsiteX5" fmla="*/ 650216 w 700370"/>
                        <a:gd name="connsiteY5" fmla="*/ 614823 h 680188"/>
                        <a:gd name="connsiteX6" fmla="*/ 529041 w 700370"/>
                        <a:gd name="connsiteY6" fmla="*/ 625899 h 680188"/>
                        <a:gd name="connsiteX7" fmla="*/ 400691 w 700370"/>
                        <a:gd name="connsiteY7" fmla="*/ 554594 h 680188"/>
                        <a:gd name="connsiteX8" fmla="*/ 163601 w 700370"/>
                        <a:gd name="connsiteY8" fmla="*/ 680174 h 680188"/>
                        <a:gd name="connsiteX9" fmla="*/ 69526 w 700370"/>
                        <a:gd name="connsiteY9" fmla="*/ 643990 h 680188"/>
                        <a:gd name="connsiteX10" fmla="*/ 26109 w 700370"/>
                        <a:gd name="connsiteY10" fmla="*/ 463080 h 680188"/>
                        <a:gd name="connsiteX11" fmla="*/ 4907 w 700370"/>
                        <a:gd name="connsiteY11" fmla="*/ 312459 h 680188"/>
                        <a:gd name="connsiteX0" fmla="*/ 4907 w 700370"/>
                        <a:gd name="connsiteY0" fmla="*/ 312459 h 669519"/>
                        <a:gd name="connsiteX1" fmla="*/ 94855 w 700370"/>
                        <a:gd name="connsiteY1" fmla="*/ 72312 h 669519"/>
                        <a:gd name="connsiteX2" fmla="*/ 418782 w 700370"/>
                        <a:gd name="connsiteY2" fmla="*/ 5196 h 669519"/>
                        <a:gd name="connsiteX3" fmla="*/ 672571 w 700370"/>
                        <a:gd name="connsiteY3" fmla="*/ 182877 h 669519"/>
                        <a:gd name="connsiteX4" fmla="*/ 673770 w 700370"/>
                        <a:gd name="connsiteY4" fmla="*/ 466698 h 669519"/>
                        <a:gd name="connsiteX5" fmla="*/ 650216 w 700370"/>
                        <a:gd name="connsiteY5" fmla="*/ 614823 h 669519"/>
                        <a:gd name="connsiteX6" fmla="*/ 529041 w 700370"/>
                        <a:gd name="connsiteY6" fmla="*/ 625899 h 669519"/>
                        <a:gd name="connsiteX7" fmla="*/ 400691 w 700370"/>
                        <a:gd name="connsiteY7" fmla="*/ 554594 h 669519"/>
                        <a:gd name="connsiteX8" fmla="*/ 145510 w 700370"/>
                        <a:gd name="connsiteY8" fmla="*/ 669320 h 669519"/>
                        <a:gd name="connsiteX9" fmla="*/ 69526 w 700370"/>
                        <a:gd name="connsiteY9" fmla="*/ 643990 h 669519"/>
                        <a:gd name="connsiteX10" fmla="*/ 26109 w 700370"/>
                        <a:gd name="connsiteY10" fmla="*/ 463080 h 669519"/>
                        <a:gd name="connsiteX11" fmla="*/ 4907 w 700370"/>
                        <a:gd name="connsiteY11" fmla="*/ 312459 h 669519"/>
                        <a:gd name="connsiteX0" fmla="*/ 4009 w 699472"/>
                        <a:gd name="connsiteY0" fmla="*/ 312459 h 669519"/>
                        <a:gd name="connsiteX1" fmla="*/ 93957 w 699472"/>
                        <a:gd name="connsiteY1" fmla="*/ 72312 h 669519"/>
                        <a:gd name="connsiteX2" fmla="*/ 417884 w 699472"/>
                        <a:gd name="connsiteY2" fmla="*/ 5196 h 669519"/>
                        <a:gd name="connsiteX3" fmla="*/ 671673 w 699472"/>
                        <a:gd name="connsiteY3" fmla="*/ 182877 h 669519"/>
                        <a:gd name="connsiteX4" fmla="*/ 672872 w 699472"/>
                        <a:gd name="connsiteY4" fmla="*/ 466698 h 669519"/>
                        <a:gd name="connsiteX5" fmla="*/ 649318 w 699472"/>
                        <a:gd name="connsiteY5" fmla="*/ 614823 h 669519"/>
                        <a:gd name="connsiteX6" fmla="*/ 528143 w 699472"/>
                        <a:gd name="connsiteY6" fmla="*/ 625899 h 669519"/>
                        <a:gd name="connsiteX7" fmla="*/ 399793 w 699472"/>
                        <a:gd name="connsiteY7" fmla="*/ 554594 h 669519"/>
                        <a:gd name="connsiteX8" fmla="*/ 144612 w 699472"/>
                        <a:gd name="connsiteY8" fmla="*/ 669320 h 669519"/>
                        <a:gd name="connsiteX9" fmla="*/ 68628 w 699472"/>
                        <a:gd name="connsiteY9" fmla="*/ 643990 h 669519"/>
                        <a:gd name="connsiteX10" fmla="*/ 28778 w 699472"/>
                        <a:gd name="connsiteY10" fmla="*/ 455945 h 669519"/>
                        <a:gd name="connsiteX11" fmla="*/ 4009 w 699472"/>
                        <a:gd name="connsiteY11" fmla="*/ 312459 h 669519"/>
                        <a:gd name="connsiteX0" fmla="*/ 9400 w 687026"/>
                        <a:gd name="connsiteY0" fmla="*/ 319593 h 669519"/>
                        <a:gd name="connsiteX1" fmla="*/ 81511 w 687026"/>
                        <a:gd name="connsiteY1" fmla="*/ 72312 h 669519"/>
                        <a:gd name="connsiteX2" fmla="*/ 405438 w 687026"/>
                        <a:gd name="connsiteY2" fmla="*/ 5196 h 669519"/>
                        <a:gd name="connsiteX3" fmla="*/ 659227 w 687026"/>
                        <a:gd name="connsiteY3" fmla="*/ 182877 h 669519"/>
                        <a:gd name="connsiteX4" fmla="*/ 660426 w 687026"/>
                        <a:gd name="connsiteY4" fmla="*/ 466698 h 669519"/>
                        <a:gd name="connsiteX5" fmla="*/ 636872 w 687026"/>
                        <a:gd name="connsiteY5" fmla="*/ 614823 h 669519"/>
                        <a:gd name="connsiteX6" fmla="*/ 515697 w 687026"/>
                        <a:gd name="connsiteY6" fmla="*/ 625899 h 669519"/>
                        <a:gd name="connsiteX7" fmla="*/ 387347 w 687026"/>
                        <a:gd name="connsiteY7" fmla="*/ 554594 h 669519"/>
                        <a:gd name="connsiteX8" fmla="*/ 132166 w 687026"/>
                        <a:gd name="connsiteY8" fmla="*/ 669320 h 669519"/>
                        <a:gd name="connsiteX9" fmla="*/ 56182 w 687026"/>
                        <a:gd name="connsiteY9" fmla="*/ 643990 h 669519"/>
                        <a:gd name="connsiteX10" fmla="*/ 16332 w 687026"/>
                        <a:gd name="connsiteY10" fmla="*/ 455945 h 669519"/>
                        <a:gd name="connsiteX11" fmla="*/ 9400 w 687026"/>
                        <a:gd name="connsiteY11" fmla="*/ 319593 h 669519"/>
                        <a:gd name="connsiteX0" fmla="*/ 2103 w 718970"/>
                        <a:gd name="connsiteY0" fmla="*/ 258947 h 669519"/>
                        <a:gd name="connsiteX1" fmla="*/ 113455 w 718970"/>
                        <a:gd name="connsiteY1" fmla="*/ 72312 h 669519"/>
                        <a:gd name="connsiteX2" fmla="*/ 437382 w 718970"/>
                        <a:gd name="connsiteY2" fmla="*/ 5196 h 669519"/>
                        <a:gd name="connsiteX3" fmla="*/ 691171 w 718970"/>
                        <a:gd name="connsiteY3" fmla="*/ 182877 h 669519"/>
                        <a:gd name="connsiteX4" fmla="*/ 692370 w 718970"/>
                        <a:gd name="connsiteY4" fmla="*/ 466698 h 669519"/>
                        <a:gd name="connsiteX5" fmla="*/ 668816 w 718970"/>
                        <a:gd name="connsiteY5" fmla="*/ 614823 h 669519"/>
                        <a:gd name="connsiteX6" fmla="*/ 547641 w 718970"/>
                        <a:gd name="connsiteY6" fmla="*/ 625899 h 669519"/>
                        <a:gd name="connsiteX7" fmla="*/ 419291 w 718970"/>
                        <a:gd name="connsiteY7" fmla="*/ 554594 h 669519"/>
                        <a:gd name="connsiteX8" fmla="*/ 164110 w 718970"/>
                        <a:gd name="connsiteY8" fmla="*/ 669320 h 669519"/>
                        <a:gd name="connsiteX9" fmla="*/ 88126 w 718970"/>
                        <a:gd name="connsiteY9" fmla="*/ 643990 h 669519"/>
                        <a:gd name="connsiteX10" fmla="*/ 48276 w 718970"/>
                        <a:gd name="connsiteY10" fmla="*/ 455945 h 669519"/>
                        <a:gd name="connsiteX11" fmla="*/ 2103 w 718970"/>
                        <a:gd name="connsiteY11" fmla="*/ 258947 h 669519"/>
                        <a:gd name="connsiteX0" fmla="*/ 3105 w 705702"/>
                        <a:gd name="connsiteY0" fmla="*/ 291054 h 669519"/>
                        <a:gd name="connsiteX1" fmla="*/ 100187 w 705702"/>
                        <a:gd name="connsiteY1" fmla="*/ 72312 h 669519"/>
                        <a:gd name="connsiteX2" fmla="*/ 424114 w 705702"/>
                        <a:gd name="connsiteY2" fmla="*/ 5196 h 669519"/>
                        <a:gd name="connsiteX3" fmla="*/ 677903 w 705702"/>
                        <a:gd name="connsiteY3" fmla="*/ 182877 h 669519"/>
                        <a:gd name="connsiteX4" fmla="*/ 679102 w 705702"/>
                        <a:gd name="connsiteY4" fmla="*/ 466698 h 669519"/>
                        <a:gd name="connsiteX5" fmla="*/ 655548 w 705702"/>
                        <a:gd name="connsiteY5" fmla="*/ 614823 h 669519"/>
                        <a:gd name="connsiteX6" fmla="*/ 534373 w 705702"/>
                        <a:gd name="connsiteY6" fmla="*/ 625899 h 669519"/>
                        <a:gd name="connsiteX7" fmla="*/ 406023 w 705702"/>
                        <a:gd name="connsiteY7" fmla="*/ 554594 h 669519"/>
                        <a:gd name="connsiteX8" fmla="*/ 150842 w 705702"/>
                        <a:gd name="connsiteY8" fmla="*/ 669320 h 669519"/>
                        <a:gd name="connsiteX9" fmla="*/ 74858 w 705702"/>
                        <a:gd name="connsiteY9" fmla="*/ 643990 h 669519"/>
                        <a:gd name="connsiteX10" fmla="*/ 35008 w 705702"/>
                        <a:gd name="connsiteY10" fmla="*/ 455945 h 669519"/>
                        <a:gd name="connsiteX11" fmla="*/ 3105 w 705702"/>
                        <a:gd name="connsiteY11" fmla="*/ 291054 h 669519"/>
                        <a:gd name="connsiteX0" fmla="*/ 2568 w 705165"/>
                        <a:gd name="connsiteY0" fmla="*/ 291054 h 669519"/>
                        <a:gd name="connsiteX1" fmla="*/ 99650 w 705165"/>
                        <a:gd name="connsiteY1" fmla="*/ 72312 h 669519"/>
                        <a:gd name="connsiteX2" fmla="*/ 423577 w 705165"/>
                        <a:gd name="connsiteY2" fmla="*/ 5196 h 669519"/>
                        <a:gd name="connsiteX3" fmla="*/ 677366 w 705165"/>
                        <a:gd name="connsiteY3" fmla="*/ 182877 h 669519"/>
                        <a:gd name="connsiteX4" fmla="*/ 678565 w 705165"/>
                        <a:gd name="connsiteY4" fmla="*/ 466698 h 669519"/>
                        <a:gd name="connsiteX5" fmla="*/ 655011 w 705165"/>
                        <a:gd name="connsiteY5" fmla="*/ 614823 h 669519"/>
                        <a:gd name="connsiteX6" fmla="*/ 533836 w 705165"/>
                        <a:gd name="connsiteY6" fmla="*/ 625899 h 669519"/>
                        <a:gd name="connsiteX7" fmla="*/ 405486 w 705165"/>
                        <a:gd name="connsiteY7" fmla="*/ 554594 h 669519"/>
                        <a:gd name="connsiteX8" fmla="*/ 150305 w 705165"/>
                        <a:gd name="connsiteY8" fmla="*/ 669320 h 669519"/>
                        <a:gd name="connsiteX9" fmla="*/ 74321 w 705165"/>
                        <a:gd name="connsiteY9" fmla="*/ 643990 h 669519"/>
                        <a:gd name="connsiteX10" fmla="*/ 38039 w 705165"/>
                        <a:gd name="connsiteY10" fmla="*/ 466647 h 669519"/>
                        <a:gd name="connsiteX11" fmla="*/ 2568 w 705165"/>
                        <a:gd name="connsiteY11" fmla="*/ 291054 h 669519"/>
                        <a:gd name="connsiteX0" fmla="*/ 2568 w 705165"/>
                        <a:gd name="connsiteY0" fmla="*/ 291054 h 657536"/>
                        <a:gd name="connsiteX1" fmla="*/ 99650 w 705165"/>
                        <a:gd name="connsiteY1" fmla="*/ 72312 h 657536"/>
                        <a:gd name="connsiteX2" fmla="*/ 423577 w 705165"/>
                        <a:gd name="connsiteY2" fmla="*/ 5196 h 657536"/>
                        <a:gd name="connsiteX3" fmla="*/ 677366 w 705165"/>
                        <a:gd name="connsiteY3" fmla="*/ 182877 h 657536"/>
                        <a:gd name="connsiteX4" fmla="*/ 678565 w 705165"/>
                        <a:gd name="connsiteY4" fmla="*/ 466698 h 657536"/>
                        <a:gd name="connsiteX5" fmla="*/ 655011 w 705165"/>
                        <a:gd name="connsiteY5" fmla="*/ 614823 h 657536"/>
                        <a:gd name="connsiteX6" fmla="*/ 533836 w 705165"/>
                        <a:gd name="connsiteY6" fmla="*/ 625899 h 657536"/>
                        <a:gd name="connsiteX7" fmla="*/ 405486 w 705165"/>
                        <a:gd name="connsiteY7" fmla="*/ 554594 h 657536"/>
                        <a:gd name="connsiteX8" fmla="*/ 146737 w 705165"/>
                        <a:gd name="connsiteY8" fmla="*/ 647915 h 657536"/>
                        <a:gd name="connsiteX9" fmla="*/ 74321 w 705165"/>
                        <a:gd name="connsiteY9" fmla="*/ 643990 h 657536"/>
                        <a:gd name="connsiteX10" fmla="*/ 38039 w 705165"/>
                        <a:gd name="connsiteY10" fmla="*/ 466647 h 657536"/>
                        <a:gd name="connsiteX11" fmla="*/ 2568 w 705165"/>
                        <a:gd name="connsiteY11" fmla="*/ 291054 h 657536"/>
                        <a:gd name="connsiteX0" fmla="*/ 2568 w 705165"/>
                        <a:gd name="connsiteY0" fmla="*/ 291054 h 649684"/>
                        <a:gd name="connsiteX1" fmla="*/ 99650 w 705165"/>
                        <a:gd name="connsiteY1" fmla="*/ 72312 h 649684"/>
                        <a:gd name="connsiteX2" fmla="*/ 423577 w 705165"/>
                        <a:gd name="connsiteY2" fmla="*/ 5196 h 649684"/>
                        <a:gd name="connsiteX3" fmla="*/ 677366 w 705165"/>
                        <a:gd name="connsiteY3" fmla="*/ 182877 h 649684"/>
                        <a:gd name="connsiteX4" fmla="*/ 678565 w 705165"/>
                        <a:gd name="connsiteY4" fmla="*/ 466698 h 649684"/>
                        <a:gd name="connsiteX5" fmla="*/ 655011 w 705165"/>
                        <a:gd name="connsiteY5" fmla="*/ 614823 h 649684"/>
                        <a:gd name="connsiteX6" fmla="*/ 533836 w 705165"/>
                        <a:gd name="connsiteY6" fmla="*/ 625899 h 649684"/>
                        <a:gd name="connsiteX7" fmla="*/ 405486 w 705165"/>
                        <a:gd name="connsiteY7" fmla="*/ 554594 h 649684"/>
                        <a:gd name="connsiteX8" fmla="*/ 146737 w 705165"/>
                        <a:gd name="connsiteY8" fmla="*/ 647915 h 649684"/>
                        <a:gd name="connsiteX9" fmla="*/ 88590 w 705165"/>
                        <a:gd name="connsiteY9" fmla="*/ 629721 h 649684"/>
                        <a:gd name="connsiteX10" fmla="*/ 38039 w 705165"/>
                        <a:gd name="connsiteY10" fmla="*/ 466647 h 649684"/>
                        <a:gd name="connsiteX11" fmla="*/ 2568 w 705165"/>
                        <a:gd name="connsiteY11" fmla="*/ 291054 h 649684"/>
                        <a:gd name="connsiteX0" fmla="*/ 2568 w 705165"/>
                        <a:gd name="connsiteY0" fmla="*/ 291054 h 647925"/>
                        <a:gd name="connsiteX1" fmla="*/ 99650 w 705165"/>
                        <a:gd name="connsiteY1" fmla="*/ 72312 h 647925"/>
                        <a:gd name="connsiteX2" fmla="*/ 423577 w 705165"/>
                        <a:gd name="connsiteY2" fmla="*/ 5196 h 647925"/>
                        <a:gd name="connsiteX3" fmla="*/ 677366 w 705165"/>
                        <a:gd name="connsiteY3" fmla="*/ 182877 h 647925"/>
                        <a:gd name="connsiteX4" fmla="*/ 678565 w 705165"/>
                        <a:gd name="connsiteY4" fmla="*/ 466698 h 647925"/>
                        <a:gd name="connsiteX5" fmla="*/ 655011 w 705165"/>
                        <a:gd name="connsiteY5" fmla="*/ 614823 h 647925"/>
                        <a:gd name="connsiteX6" fmla="*/ 533836 w 705165"/>
                        <a:gd name="connsiteY6" fmla="*/ 625899 h 647925"/>
                        <a:gd name="connsiteX7" fmla="*/ 405486 w 705165"/>
                        <a:gd name="connsiteY7" fmla="*/ 554594 h 647925"/>
                        <a:gd name="connsiteX8" fmla="*/ 146737 w 705165"/>
                        <a:gd name="connsiteY8" fmla="*/ 647915 h 647925"/>
                        <a:gd name="connsiteX9" fmla="*/ 88590 w 705165"/>
                        <a:gd name="connsiteY9" fmla="*/ 629721 h 647925"/>
                        <a:gd name="connsiteX10" fmla="*/ 56130 w 705165"/>
                        <a:gd name="connsiteY10" fmla="*/ 610629 h 647925"/>
                        <a:gd name="connsiteX11" fmla="*/ 38039 w 705165"/>
                        <a:gd name="connsiteY11" fmla="*/ 466647 h 647925"/>
                        <a:gd name="connsiteX12" fmla="*/ 2568 w 705165"/>
                        <a:gd name="connsiteY12" fmla="*/ 291054 h 647925"/>
                        <a:gd name="connsiteX0" fmla="*/ 2568 w 705165"/>
                        <a:gd name="connsiteY0" fmla="*/ 291054 h 650531"/>
                        <a:gd name="connsiteX1" fmla="*/ 99650 w 705165"/>
                        <a:gd name="connsiteY1" fmla="*/ 72312 h 650531"/>
                        <a:gd name="connsiteX2" fmla="*/ 423577 w 705165"/>
                        <a:gd name="connsiteY2" fmla="*/ 5196 h 650531"/>
                        <a:gd name="connsiteX3" fmla="*/ 677366 w 705165"/>
                        <a:gd name="connsiteY3" fmla="*/ 182877 h 650531"/>
                        <a:gd name="connsiteX4" fmla="*/ 678565 w 705165"/>
                        <a:gd name="connsiteY4" fmla="*/ 466698 h 650531"/>
                        <a:gd name="connsiteX5" fmla="*/ 655011 w 705165"/>
                        <a:gd name="connsiteY5" fmla="*/ 614823 h 650531"/>
                        <a:gd name="connsiteX6" fmla="*/ 533836 w 705165"/>
                        <a:gd name="connsiteY6" fmla="*/ 625899 h 650531"/>
                        <a:gd name="connsiteX7" fmla="*/ 405486 w 705165"/>
                        <a:gd name="connsiteY7" fmla="*/ 554594 h 650531"/>
                        <a:gd name="connsiteX8" fmla="*/ 146737 w 705165"/>
                        <a:gd name="connsiteY8" fmla="*/ 647915 h 650531"/>
                        <a:gd name="connsiteX9" fmla="*/ 56130 w 705165"/>
                        <a:gd name="connsiteY9" fmla="*/ 610629 h 650531"/>
                        <a:gd name="connsiteX10" fmla="*/ 38039 w 705165"/>
                        <a:gd name="connsiteY10" fmla="*/ 466647 h 650531"/>
                        <a:gd name="connsiteX11" fmla="*/ 2568 w 705165"/>
                        <a:gd name="connsiteY11" fmla="*/ 291054 h 650531"/>
                        <a:gd name="connsiteX0" fmla="*/ 6172 w 708769"/>
                        <a:gd name="connsiteY0" fmla="*/ 291054 h 650531"/>
                        <a:gd name="connsiteX1" fmla="*/ 103254 w 708769"/>
                        <a:gd name="connsiteY1" fmla="*/ 72312 h 650531"/>
                        <a:gd name="connsiteX2" fmla="*/ 427181 w 708769"/>
                        <a:gd name="connsiteY2" fmla="*/ 5196 h 650531"/>
                        <a:gd name="connsiteX3" fmla="*/ 680970 w 708769"/>
                        <a:gd name="connsiteY3" fmla="*/ 182877 h 650531"/>
                        <a:gd name="connsiteX4" fmla="*/ 682169 w 708769"/>
                        <a:gd name="connsiteY4" fmla="*/ 466698 h 650531"/>
                        <a:gd name="connsiteX5" fmla="*/ 658615 w 708769"/>
                        <a:gd name="connsiteY5" fmla="*/ 614823 h 650531"/>
                        <a:gd name="connsiteX6" fmla="*/ 537440 w 708769"/>
                        <a:gd name="connsiteY6" fmla="*/ 625899 h 650531"/>
                        <a:gd name="connsiteX7" fmla="*/ 409090 w 708769"/>
                        <a:gd name="connsiteY7" fmla="*/ 554594 h 650531"/>
                        <a:gd name="connsiteX8" fmla="*/ 150341 w 708769"/>
                        <a:gd name="connsiteY8" fmla="*/ 647915 h 650531"/>
                        <a:gd name="connsiteX9" fmla="*/ 59734 w 708769"/>
                        <a:gd name="connsiteY9" fmla="*/ 610629 h 650531"/>
                        <a:gd name="connsiteX10" fmla="*/ 41643 w 708769"/>
                        <a:gd name="connsiteY10" fmla="*/ 466647 h 650531"/>
                        <a:gd name="connsiteX11" fmla="*/ 13358 w 708769"/>
                        <a:gd name="connsiteY11" fmla="*/ 396583 h 650531"/>
                        <a:gd name="connsiteX12" fmla="*/ 6172 w 708769"/>
                        <a:gd name="connsiteY12" fmla="*/ 291054 h 650531"/>
                        <a:gd name="connsiteX0" fmla="*/ 2733 w 705330"/>
                        <a:gd name="connsiteY0" fmla="*/ 291054 h 650531"/>
                        <a:gd name="connsiteX1" fmla="*/ 99815 w 705330"/>
                        <a:gd name="connsiteY1" fmla="*/ 72312 h 650531"/>
                        <a:gd name="connsiteX2" fmla="*/ 423742 w 705330"/>
                        <a:gd name="connsiteY2" fmla="*/ 5196 h 650531"/>
                        <a:gd name="connsiteX3" fmla="*/ 677531 w 705330"/>
                        <a:gd name="connsiteY3" fmla="*/ 182877 h 650531"/>
                        <a:gd name="connsiteX4" fmla="*/ 678730 w 705330"/>
                        <a:gd name="connsiteY4" fmla="*/ 466698 h 650531"/>
                        <a:gd name="connsiteX5" fmla="*/ 655176 w 705330"/>
                        <a:gd name="connsiteY5" fmla="*/ 614823 h 650531"/>
                        <a:gd name="connsiteX6" fmla="*/ 534001 w 705330"/>
                        <a:gd name="connsiteY6" fmla="*/ 625899 h 650531"/>
                        <a:gd name="connsiteX7" fmla="*/ 405651 w 705330"/>
                        <a:gd name="connsiteY7" fmla="*/ 554594 h 650531"/>
                        <a:gd name="connsiteX8" fmla="*/ 146902 w 705330"/>
                        <a:gd name="connsiteY8" fmla="*/ 647915 h 650531"/>
                        <a:gd name="connsiteX9" fmla="*/ 56295 w 705330"/>
                        <a:gd name="connsiteY9" fmla="*/ 610629 h 650531"/>
                        <a:gd name="connsiteX10" fmla="*/ 38204 w 705330"/>
                        <a:gd name="connsiteY10" fmla="*/ 466647 h 650531"/>
                        <a:gd name="connsiteX11" fmla="*/ 27756 w 705330"/>
                        <a:gd name="connsiteY11" fmla="*/ 396583 h 650531"/>
                        <a:gd name="connsiteX12" fmla="*/ 2733 w 705330"/>
                        <a:gd name="connsiteY12" fmla="*/ 291054 h 650531"/>
                        <a:gd name="connsiteX0" fmla="*/ 2733 w 705330"/>
                        <a:gd name="connsiteY0" fmla="*/ 291054 h 650531"/>
                        <a:gd name="connsiteX1" fmla="*/ 99815 w 705330"/>
                        <a:gd name="connsiteY1" fmla="*/ 72312 h 650531"/>
                        <a:gd name="connsiteX2" fmla="*/ 423742 w 705330"/>
                        <a:gd name="connsiteY2" fmla="*/ 5196 h 650531"/>
                        <a:gd name="connsiteX3" fmla="*/ 677531 w 705330"/>
                        <a:gd name="connsiteY3" fmla="*/ 182877 h 650531"/>
                        <a:gd name="connsiteX4" fmla="*/ 678730 w 705330"/>
                        <a:gd name="connsiteY4" fmla="*/ 466698 h 650531"/>
                        <a:gd name="connsiteX5" fmla="*/ 655176 w 705330"/>
                        <a:gd name="connsiteY5" fmla="*/ 614823 h 650531"/>
                        <a:gd name="connsiteX6" fmla="*/ 534001 w 705330"/>
                        <a:gd name="connsiteY6" fmla="*/ 625899 h 650531"/>
                        <a:gd name="connsiteX7" fmla="*/ 394949 w 705330"/>
                        <a:gd name="connsiteY7" fmla="*/ 533189 h 650531"/>
                        <a:gd name="connsiteX8" fmla="*/ 146902 w 705330"/>
                        <a:gd name="connsiteY8" fmla="*/ 647915 h 650531"/>
                        <a:gd name="connsiteX9" fmla="*/ 56295 w 705330"/>
                        <a:gd name="connsiteY9" fmla="*/ 610629 h 650531"/>
                        <a:gd name="connsiteX10" fmla="*/ 38204 w 705330"/>
                        <a:gd name="connsiteY10" fmla="*/ 466647 h 650531"/>
                        <a:gd name="connsiteX11" fmla="*/ 27756 w 705330"/>
                        <a:gd name="connsiteY11" fmla="*/ 396583 h 650531"/>
                        <a:gd name="connsiteX12" fmla="*/ 2733 w 705330"/>
                        <a:gd name="connsiteY12" fmla="*/ 291054 h 650531"/>
                        <a:gd name="connsiteX0" fmla="*/ 2733 w 705330"/>
                        <a:gd name="connsiteY0" fmla="*/ 291054 h 649122"/>
                        <a:gd name="connsiteX1" fmla="*/ 99815 w 705330"/>
                        <a:gd name="connsiteY1" fmla="*/ 72312 h 649122"/>
                        <a:gd name="connsiteX2" fmla="*/ 423742 w 705330"/>
                        <a:gd name="connsiteY2" fmla="*/ 5196 h 649122"/>
                        <a:gd name="connsiteX3" fmla="*/ 677531 w 705330"/>
                        <a:gd name="connsiteY3" fmla="*/ 182877 h 649122"/>
                        <a:gd name="connsiteX4" fmla="*/ 678730 w 705330"/>
                        <a:gd name="connsiteY4" fmla="*/ 466698 h 649122"/>
                        <a:gd name="connsiteX5" fmla="*/ 655176 w 705330"/>
                        <a:gd name="connsiteY5" fmla="*/ 614823 h 649122"/>
                        <a:gd name="connsiteX6" fmla="*/ 534001 w 705330"/>
                        <a:gd name="connsiteY6" fmla="*/ 625899 h 649122"/>
                        <a:gd name="connsiteX7" fmla="*/ 394949 w 705330"/>
                        <a:gd name="connsiteY7" fmla="*/ 533189 h 649122"/>
                        <a:gd name="connsiteX8" fmla="*/ 266768 w 705330"/>
                        <a:gd name="connsiteY8" fmla="*/ 578523 h 649122"/>
                        <a:gd name="connsiteX9" fmla="*/ 146902 w 705330"/>
                        <a:gd name="connsiteY9" fmla="*/ 647915 h 649122"/>
                        <a:gd name="connsiteX10" fmla="*/ 56295 w 705330"/>
                        <a:gd name="connsiteY10" fmla="*/ 610629 h 649122"/>
                        <a:gd name="connsiteX11" fmla="*/ 38204 w 705330"/>
                        <a:gd name="connsiteY11" fmla="*/ 466647 h 649122"/>
                        <a:gd name="connsiteX12" fmla="*/ 27756 w 705330"/>
                        <a:gd name="connsiteY12" fmla="*/ 396583 h 649122"/>
                        <a:gd name="connsiteX13" fmla="*/ 2733 w 705330"/>
                        <a:gd name="connsiteY13" fmla="*/ 291054 h 649122"/>
                        <a:gd name="connsiteX0" fmla="*/ 2733 w 705330"/>
                        <a:gd name="connsiteY0" fmla="*/ 291054 h 649122"/>
                        <a:gd name="connsiteX1" fmla="*/ 99815 w 705330"/>
                        <a:gd name="connsiteY1" fmla="*/ 72312 h 649122"/>
                        <a:gd name="connsiteX2" fmla="*/ 423742 w 705330"/>
                        <a:gd name="connsiteY2" fmla="*/ 5196 h 649122"/>
                        <a:gd name="connsiteX3" fmla="*/ 677531 w 705330"/>
                        <a:gd name="connsiteY3" fmla="*/ 182877 h 649122"/>
                        <a:gd name="connsiteX4" fmla="*/ 678730 w 705330"/>
                        <a:gd name="connsiteY4" fmla="*/ 466698 h 649122"/>
                        <a:gd name="connsiteX5" fmla="*/ 655176 w 705330"/>
                        <a:gd name="connsiteY5" fmla="*/ 614823 h 649122"/>
                        <a:gd name="connsiteX6" fmla="*/ 534001 w 705330"/>
                        <a:gd name="connsiteY6" fmla="*/ 625899 h 649122"/>
                        <a:gd name="connsiteX7" fmla="*/ 394949 w 705330"/>
                        <a:gd name="connsiteY7" fmla="*/ 533189 h 649122"/>
                        <a:gd name="connsiteX8" fmla="*/ 273903 w 705330"/>
                        <a:gd name="connsiteY8" fmla="*/ 639169 h 649122"/>
                        <a:gd name="connsiteX9" fmla="*/ 146902 w 705330"/>
                        <a:gd name="connsiteY9" fmla="*/ 647915 h 649122"/>
                        <a:gd name="connsiteX10" fmla="*/ 56295 w 705330"/>
                        <a:gd name="connsiteY10" fmla="*/ 610629 h 649122"/>
                        <a:gd name="connsiteX11" fmla="*/ 38204 w 705330"/>
                        <a:gd name="connsiteY11" fmla="*/ 466647 h 649122"/>
                        <a:gd name="connsiteX12" fmla="*/ 27756 w 705330"/>
                        <a:gd name="connsiteY12" fmla="*/ 396583 h 649122"/>
                        <a:gd name="connsiteX13" fmla="*/ 2733 w 705330"/>
                        <a:gd name="connsiteY13" fmla="*/ 291054 h 649122"/>
                        <a:gd name="connsiteX0" fmla="*/ 2733 w 705330"/>
                        <a:gd name="connsiteY0" fmla="*/ 291054 h 649122"/>
                        <a:gd name="connsiteX1" fmla="*/ 99815 w 705330"/>
                        <a:gd name="connsiteY1" fmla="*/ 72312 h 649122"/>
                        <a:gd name="connsiteX2" fmla="*/ 423742 w 705330"/>
                        <a:gd name="connsiteY2" fmla="*/ 5196 h 649122"/>
                        <a:gd name="connsiteX3" fmla="*/ 677531 w 705330"/>
                        <a:gd name="connsiteY3" fmla="*/ 182877 h 649122"/>
                        <a:gd name="connsiteX4" fmla="*/ 678730 w 705330"/>
                        <a:gd name="connsiteY4" fmla="*/ 466698 h 649122"/>
                        <a:gd name="connsiteX5" fmla="*/ 655176 w 705330"/>
                        <a:gd name="connsiteY5" fmla="*/ 614823 h 649122"/>
                        <a:gd name="connsiteX6" fmla="*/ 534001 w 705330"/>
                        <a:gd name="connsiteY6" fmla="*/ 625899 h 649122"/>
                        <a:gd name="connsiteX7" fmla="*/ 394949 w 705330"/>
                        <a:gd name="connsiteY7" fmla="*/ 533189 h 649122"/>
                        <a:gd name="connsiteX8" fmla="*/ 259634 w 705330"/>
                        <a:gd name="connsiteY8" fmla="*/ 628467 h 649122"/>
                        <a:gd name="connsiteX9" fmla="*/ 146902 w 705330"/>
                        <a:gd name="connsiteY9" fmla="*/ 647915 h 649122"/>
                        <a:gd name="connsiteX10" fmla="*/ 56295 w 705330"/>
                        <a:gd name="connsiteY10" fmla="*/ 610629 h 649122"/>
                        <a:gd name="connsiteX11" fmla="*/ 38204 w 705330"/>
                        <a:gd name="connsiteY11" fmla="*/ 466647 h 649122"/>
                        <a:gd name="connsiteX12" fmla="*/ 27756 w 705330"/>
                        <a:gd name="connsiteY12" fmla="*/ 396583 h 649122"/>
                        <a:gd name="connsiteX13" fmla="*/ 2733 w 705330"/>
                        <a:gd name="connsiteY13" fmla="*/ 291054 h 649122"/>
                        <a:gd name="connsiteX0" fmla="*/ 2733 w 705330"/>
                        <a:gd name="connsiteY0" fmla="*/ 289337 h 647405"/>
                        <a:gd name="connsiteX1" fmla="*/ 31322 w 705330"/>
                        <a:gd name="connsiteY1" fmla="*/ 159415 h 647405"/>
                        <a:gd name="connsiteX2" fmla="*/ 99815 w 705330"/>
                        <a:gd name="connsiteY2" fmla="*/ 70595 h 647405"/>
                        <a:gd name="connsiteX3" fmla="*/ 423742 w 705330"/>
                        <a:gd name="connsiteY3" fmla="*/ 3479 h 647405"/>
                        <a:gd name="connsiteX4" fmla="*/ 677531 w 705330"/>
                        <a:gd name="connsiteY4" fmla="*/ 181160 h 647405"/>
                        <a:gd name="connsiteX5" fmla="*/ 678730 w 705330"/>
                        <a:gd name="connsiteY5" fmla="*/ 464981 h 647405"/>
                        <a:gd name="connsiteX6" fmla="*/ 655176 w 705330"/>
                        <a:gd name="connsiteY6" fmla="*/ 613106 h 647405"/>
                        <a:gd name="connsiteX7" fmla="*/ 534001 w 705330"/>
                        <a:gd name="connsiteY7" fmla="*/ 624182 h 647405"/>
                        <a:gd name="connsiteX8" fmla="*/ 394949 w 705330"/>
                        <a:gd name="connsiteY8" fmla="*/ 531472 h 647405"/>
                        <a:gd name="connsiteX9" fmla="*/ 259634 w 705330"/>
                        <a:gd name="connsiteY9" fmla="*/ 626750 h 647405"/>
                        <a:gd name="connsiteX10" fmla="*/ 146902 w 705330"/>
                        <a:gd name="connsiteY10" fmla="*/ 646198 h 647405"/>
                        <a:gd name="connsiteX11" fmla="*/ 56295 w 705330"/>
                        <a:gd name="connsiteY11" fmla="*/ 608912 h 647405"/>
                        <a:gd name="connsiteX12" fmla="*/ 38204 w 705330"/>
                        <a:gd name="connsiteY12" fmla="*/ 464930 h 647405"/>
                        <a:gd name="connsiteX13" fmla="*/ 27756 w 705330"/>
                        <a:gd name="connsiteY13" fmla="*/ 394866 h 647405"/>
                        <a:gd name="connsiteX14" fmla="*/ 2733 w 705330"/>
                        <a:gd name="connsiteY14" fmla="*/ 289337 h 647405"/>
                        <a:gd name="connsiteX0" fmla="*/ 2733 w 705330"/>
                        <a:gd name="connsiteY0" fmla="*/ 294079 h 652147"/>
                        <a:gd name="connsiteX1" fmla="*/ 31322 w 705330"/>
                        <a:gd name="connsiteY1" fmla="*/ 164157 h 652147"/>
                        <a:gd name="connsiteX2" fmla="*/ 131922 w 705330"/>
                        <a:gd name="connsiteY2" fmla="*/ 43230 h 652147"/>
                        <a:gd name="connsiteX3" fmla="*/ 423742 w 705330"/>
                        <a:gd name="connsiteY3" fmla="*/ 8221 h 652147"/>
                        <a:gd name="connsiteX4" fmla="*/ 677531 w 705330"/>
                        <a:gd name="connsiteY4" fmla="*/ 185902 h 652147"/>
                        <a:gd name="connsiteX5" fmla="*/ 678730 w 705330"/>
                        <a:gd name="connsiteY5" fmla="*/ 469723 h 652147"/>
                        <a:gd name="connsiteX6" fmla="*/ 655176 w 705330"/>
                        <a:gd name="connsiteY6" fmla="*/ 617848 h 652147"/>
                        <a:gd name="connsiteX7" fmla="*/ 534001 w 705330"/>
                        <a:gd name="connsiteY7" fmla="*/ 628924 h 652147"/>
                        <a:gd name="connsiteX8" fmla="*/ 394949 w 705330"/>
                        <a:gd name="connsiteY8" fmla="*/ 536214 h 652147"/>
                        <a:gd name="connsiteX9" fmla="*/ 259634 w 705330"/>
                        <a:gd name="connsiteY9" fmla="*/ 631492 h 652147"/>
                        <a:gd name="connsiteX10" fmla="*/ 146902 w 705330"/>
                        <a:gd name="connsiteY10" fmla="*/ 650940 h 652147"/>
                        <a:gd name="connsiteX11" fmla="*/ 56295 w 705330"/>
                        <a:gd name="connsiteY11" fmla="*/ 613654 h 652147"/>
                        <a:gd name="connsiteX12" fmla="*/ 38204 w 705330"/>
                        <a:gd name="connsiteY12" fmla="*/ 469672 h 652147"/>
                        <a:gd name="connsiteX13" fmla="*/ 27756 w 705330"/>
                        <a:gd name="connsiteY13" fmla="*/ 399608 h 652147"/>
                        <a:gd name="connsiteX14" fmla="*/ 2733 w 705330"/>
                        <a:gd name="connsiteY14" fmla="*/ 294079 h 652147"/>
                        <a:gd name="connsiteX0" fmla="*/ 14 w 702611"/>
                        <a:gd name="connsiteY0" fmla="*/ 294079 h 652147"/>
                        <a:gd name="connsiteX1" fmla="*/ 28603 w 702611"/>
                        <a:gd name="connsiteY1" fmla="*/ 164157 h 652147"/>
                        <a:gd name="connsiteX2" fmla="*/ 129203 w 702611"/>
                        <a:gd name="connsiteY2" fmla="*/ 43230 h 652147"/>
                        <a:gd name="connsiteX3" fmla="*/ 421023 w 702611"/>
                        <a:gd name="connsiteY3" fmla="*/ 8221 h 652147"/>
                        <a:gd name="connsiteX4" fmla="*/ 674812 w 702611"/>
                        <a:gd name="connsiteY4" fmla="*/ 185902 h 652147"/>
                        <a:gd name="connsiteX5" fmla="*/ 676011 w 702611"/>
                        <a:gd name="connsiteY5" fmla="*/ 469723 h 652147"/>
                        <a:gd name="connsiteX6" fmla="*/ 652457 w 702611"/>
                        <a:gd name="connsiteY6" fmla="*/ 617848 h 652147"/>
                        <a:gd name="connsiteX7" fmla="*/ 531282 w 702611"/>
                        <a:gd name="connsiteY7" fmla="*/ 628924 h 652147"/>
                        <a:gd name="connsiteX8" fmla="*/ 392230 w 702611"/>
                        <a:gd name="connsiteY8" fmla="*/ 536214 h 652147"/>
                        <a:gd name="connsiteX9" fmla="*/ 256915 w 702611"/>
                        <a:gd name="connsiteY9" fmla="*/ 631492 h 652147"/>
                        <a:gd name="connsiteX10" fmla="*/ 144183 w 702611"/>
                        <a:gd name="connsiteY10" fmla="*/ 650940 h 652147"/>
                        <a:gd name="connsiteX11" fmla="*/ 53576 w 702611"/>
                        <a:gd name="connsiteY11" fmla="*/ 613654 h 652147"/>
                        <a:gd name="connsiteX12" fmla="*/ 35485 w 702611"/>
                        <a:gd name="connsiteY12" fmla="*/ 469672 h 652147"/>
                        <a:gd name="connsiteX13" fmla="*/ 25037 w 702611"/>
                        <a:gd name="connsiteY13" fmla="*/ 399608 h 652147"/>
                        <a:gd name="connsiteX14" fmla="*/ 14 w 702611"/>
                        <a:gd name="connsiteY14" fmla="*/ 294079 h 652147"/>
                        <a:gd name="connsiteX0" fmla="*/ 14 w 702611"/>
                        <a:gd name="connsiteY0" fmla="*/ 294079 h 652147"/>
                        <a:gd name="connsiteX1" fmla="*/ 28603 w 702611"/>
                        <a:gd name="connsiteY1" fmla="*/ 164157 h 652147"/>
                        <a:gd name="connsiteX2" fmla="*/ 129203 w 702611"/>
                        <a:gd name="connsiteY2" fmla="*/ 43230 h 652147"/>
                        <a:gd name="connsiteX3" fmla="*/ 421023 w 702611"/>
                        <a:gd name="connsiteY3" fmla="*/ 8221 h 652147"/>
                        <a:gd name="connsiteX4" fmla="*/ 674812 w 702611"/>
                        <a:gd name="connsiteY4" fmla="*/ 185902 h 652147"/>
                        <a:gd name="connsiteX5" fmla="*/ 676011 w 702611"/>
                        <a:gd name="connsiteY5" fmla="*/ 469723 h 652147"/>
                        <a:gd name="connsiteX6" fmla="*/ 652457 w 702611"/>
                        <a:gd name="connsiteY6" fmla="*/ 617848 h 652147"/>
                        <a:gd name="connsiteX7" fmla="*/ 531282 w 702611"/>
                        <a:gd name="connsiteY7" fmla="*/ 628924 h 652147"/>
                        <a:gd name="connsiteX8" fmla="*/ 392230 w 702611"/>
                        <a:gd name="connsiteY8" fmla="*/ 536214 h 652147"/>
                        <a:gd name="connsiteX9" fmla="*/ 256915 w 702611"/>
                        <a:gd name="connsiteY9" fmla="*/ 631492 h 652147"/>
                        <a:gd name="connsiteX10" fmla="*/ 144183 w 702611"/>
                        <a:gd name="connsiteY10" fmla="*/ 650940 h 652147"/>
                        <a:gd name="connsiteX11" fmla="*/ 53576 w 702611"/>
                        <a:gd name="connsiteY11" fmla="*/ 613654 h 652147"/>
                        <a:gd name="connsiteX12" fmla="*/ 35485 w 702611"/>
                        <a:gd name="connsiteY12" fmla="*/ 469672 h 652147"/>
                        <a:gd name="connsiteX13" fmla="*/ 25037 w 702611"/>
                        <a:gd name="connsiteY13" fmla="*/ 399608 h 652147"/>
                        <a:gd name="connsiteX14" fmla="*/ 14 w 702611"/>
                        <a:gd name="connsiteY14" fmla="*/ 294079 h 652147"/>
                        <a:gd name="connsiteX0" fmla="*/ 14 w 702611"/>
                        <a:gd name="connsiteY0" fmla="*/ 294079 h 652147"/>
                        <a:gd name="connsiteX1" fmla="*/ 28603 w 702611"/>
                        <a:gd name="connsiteY1" fmla="*/ 164157 h 652147"/>
                        <a:gd name="connsiteX2" fmla="*/ 129203 w 702611"/>
                        <a:gd name="connsiteY2" fmla="*/ 43230 h 652147"/>
                        <a:gd name="connsiteX3" fmla="*/ 421023 w 702611"/>
                        <a:gd name="connsiteY3" fmla="*/ 8221 h 652147"/>
                        <a:gd name="connsiteX4" fmla="*/ 674812 w 702611"/>
                        <a:gd name="connsiteY4" fmla="*/ 185902 h 652147"/>
                        <a:gd name="connsiteX5" fmla="*/ 676011 w 702611"/>
                        <a:gd name="connsiteY5" fmla="*/ 469723 h 652147"/>
                        <a:gd name="connsiteX6" fmla="*/ 652457 w 702611"/>
                        <a:gd name="connsiteY6" fmla="*/ 617848 h 652147"/>
                        <a:gd name="connsiteX7" fmla="*/ 531282 w 702611"/>
                        <a:gd name="connsiteY7" fmla="*/ 628924 h 652147"/>
                        <a:gd name="connsiteX8" fmla="*/ 392230 w 702611"/>
                        <a:gd name="connsiteY8" fmla="*/ 536214 h 652147"/>
                        <a:gd name="connsiteX9" fmla="*/ 256915 w 702611"/>
                        <a:gd name="connsiteY9" fmla="*/ 631492 h 652147"/>
                        <a:gd name="connsiteX10" fmla="*/ 144183 w 702611"/>
                        <a:gd name="connsiteY10" fmla="*/ 650940 h 652147"/>
                        <a:gd name="connsiteX11" fmla="*/ 53576 w 702611"/>
                        <a:gd name="connsiteY11" fmla="*/ 613654 h 652147"/>
                        <a:gd name="connsiteX12" fmla="*/ 35485 w 702611"/>
                        <a:gd name="connsiteY12" fmla="*/ 469672 h 652147"/>
                        <a:gd name="connsiteX13" fmla="*/ 25037 w 702611"/>
                        <a:gd name="connsiteY13" fmla="*/ 399608 h 652147"/>
                        <a:gd name="connsiteX14" fmla="*/ 14 w 702611"/>
                        <a:gd name="connsiteY14" fmla="*/ 294079 h 652147"/>
                        <a:gd name="connsiteX0" fmla="*/ 14 w 702611"/>
                        <a:gd name="connsiteY0" fmla="*/ 294079 h 652147"/>
                        <a:gd name="connsiteX1" fmla="*/ 28603 w 702611"/>
                        <a:gd name="connsiteY1" fmla="*/ 164157 h 652147"/>
                        <a:gd name="connsiteX2" fmla="*/ 129203 w 702611"/>
                        <a:gd name="connsiteY2" fmla="*/ 43230 h 652147"/>
                        <a:gd name="connsiteX3" fmla="*/ 421023 w 702611"/>
                        <a:gd name="connsiteY3" fmla="*/ 8221 h 652147"/>
                        <a:gd name="connsiteX4" fmla="*/ 674812 w 702611"/>
                        <a:gd name="connsiteY4" fmla="*/ 185902 h 652147"/>
                        <a:gd name="connsiteX5" fmla="*/ 676011 w 702611"/>
                        <a:gd name="connsiteY5" fmla="*/ 469723 h 652147"/>
                        <a:gd name="connsiteX6" fmla="*/ 652457 w 702611"/>
                        <a:gd name="connsiteY6" fmla="*/ 617848 h 652147"/>
                        <a:gd name="connsiteX7" fmla="*/ 531282 w 702611"/>
                        <a:gd name="connsiteY7" fmla="*/ 628924 h 652147"/>
                        <a:gd name="connsiteX8" fmla="*/ 392230 w 702611"/>
                        <a:gd name="connsiteY8" fmla="*/ 536214 h 652147"/>
                        <a:gd name="connsiteX9" fmla="*/ 256915 w 702611"/>
                        <a:gd name="connsiteY9" fmla="*/ 631492 h 652147"/>
                        <a:gd name="connsiteX10" fmla="*/ 144183 w 702611"/>
                        <a:gd name="connsiteY10" fmla="*/ 650940 h 652147"/>
                        <a:gd name="connsiteX11" fmla="*/ 53576 w 702611"/>
                        <a:gd name="connsiteY11" fmla="*/ 613654 h 652147"/>
                        <a:gd name="connsiteX12" fmla="*/ 35485 w 702611"/>
                        <a:gd name="connsiteY12" fmla="*/ 469672 h 652147"/>
                        <a:gd name="connsiteX13" fmla="*/ 25037 w 702611"/>
                        <a:gd name="connsiteY13" fmla="*/ 399608 h 652147"/>
                        <a:gd name="connsiteX14" fmla="*/ 14 w 702611"/>
                        <a:gd name="connsiteY14" fmla="*/ 294079 h 6521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02611" h="652147">
                          <a:moveTo>
                            <a:pt x="14" y="294079"/>
                          </a:moveTo>
                          <a:cubicBezTo>
                            <a:pt x="608" y="254837"/>
                            <a:pt x="12423" y="200614"/>
                            <a:pt x="28603" y="164157"/>
                          </a:cubicBezTo>
                          <a:cubicBezTo>
                            <a:pt x="44783" y="127700"/>
                            <a:pt x="63800" y="69219"/>
                            <a:pt x="129203" y="43230"/>
                          </a:cubicBezTo>
                          <a:cubicBezTo>
                            <a:pt x="194606" y="17241"/>
                            <a:pt x="330088" y="-15558"/>
                            <a:pt x="421023" y="8221"/>
                          </a:cubicBezTo>
                          <a:cubicBezTo>
                            <a:pt x="511958" y="32000"/>
                            <a:pt x="611811" y="102955"/>
                            <a:pt x="674812" y="185902"/>
                          </a:cubicBezTo>
                          <a:cubicBezTo>
                            <a:pt x="737813" y="268849"/>
                            <a:pt x="673707" y="397129"/>
                            <a:pt x="676011" y="469723"/>
                          </a:cubicBezTo>
                          <a:cubicBezTo>
                            <a:pt x="678315" y="542317"/>
                            <a:pt x="676578" y="597948"/>
                            <a:pt x="652457" y="617848"/>
                          </a:cubicBezTo>
                          <a:cubicBezTo>
                            <a:pt x="628336" y="637748"/>
                            <a:pt x="572869" y="638962"/>
                            <a:pt x="531282" y="628924"/>
                          </a:cubicBezTo>
                          <a:cubicBezTo>
                            <a:pt x="489695" y="618886"/>
                            <a:pt x="437958" y="535786"/>
                            <a:pt x="392230" y="536214"/>
                          </a:cubicBezTo>
                          <a:cubicBezTo>
                            <a:pt x="346502" y="536642"/>
                            <a:pt x="298256" y="612371"/>
                            <a:pt x="256915" y="631492"/>
                          </a:cubicBezTo>
                          <a:cubicBezTo>
                            <a:pt x="215574" y="650613"/>
                            <a:pt x="179262" y="645589"/>
                            <a:pt x="144183" y="650940"/>
                          </a:cubicBezTo>
                          <a:cubicBezTo>
                            <a:pt x="109104" y="656291"/>
                            <a:pt x="71692" y="643865"/>
                            <a:pt x="53576" y="613654"/>
                          </a:cubicBezTo>
                          <a:cubicBezTo>
                            <a:pt x="45151" y="586475"/>
                            <a:pt x="43214" y="505346"/>
                            <a:pt x="35485" y="469672"/>
                          </a:cubicBezTo>
                          <a:cubicBezTo>
                            <a:pt x="27756" y="433998"/>
                            <a:pt x="30949" y="428874"/>
                            <a:pt x="25037" y="399608"/>
                          </a:cubicBezTo>
                          <a:cubicBezTo>
                            <a:pt x="19125" y="370342"/>
                            <a:pt x="-580" y="333321"/>
                            <a:pt x="14" y="294079"/>
                          </a:cubicBezTo>
                          <a:close/>
                        </a:path>
                      </a:pathLst>
                    </a:custGeom>
                    <a:noFill/>
                    <a:ln w="381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41" name="Freeform 558">
                      <a:extLst>
                        <a:ext uri="{FF2B5EF4-FFF2-40B4-BE49-F238E27FC236}">
                          <a16:creationId xmlns:a16="http://schemas.microsoft.com/office/drawing/2014/main" id="{486C9F06-841C-9A9D-A749-31EAB06BFEAE}"/>
                        </a:ext>
                      </a:extLst>
                    </p:cNvPr>
                    <p:cNvSpPr>
                      <a:spLocks noChangeAspect="1"/>
                    </p:cNvSpPr>
                    <p:nvPr/>
                  </p:nvSpPr>
                  <p:spPr>
                    <a:xfrm>
                      <a:off x="12404370" y="11164982"/>
                      <a:ext cx="686207" cy="604800"/>
                    </a:xfrm>
                    <a:custGeom>
                      <a:avLst/>
                      <a:gdLst>
                        <a:gd name="connsiteX0" fmla="*/ 764117 w 996950"/>
                        <a:gd name="connsiteY0" fmla="*/ 3400425 h 3634317"/>
                        <a:gd name="connsiteX1" fmla="*/ 662517 w 996950"/>
                        <a:gd name="connsiteY1" fmla="*/ 3571875 h 3634317"/>
                        <a:gd name="connsiteX2" fmla="*/ 414867 w 996950"/>
                        <a:gd name="connsiteY2" fmla="*/ 3629025 h 3634317"/>
                        <a:gd name="connsiteX3" fmla="*/ 205317 w 996950"/>
                        <a:gd name="connsiteY3" fmla="*/ 3603625 h 3634317"/>
                        <a:gd name="connsiteX4" fmla="*/ 91017 w 996950"/>
                        <a:gd name="connsiteY4" fmla="*/ 3502025 h 3634317"/>
                        <a:gd name="connsiteX5" fmla="*/ 21167 w 996950"/>
                        <a:gd name="connsiteY5" fmla="*/ 3375025 h 3634317"/>
                        <a:gd name="connsiteX6" fmla="*/ 198967 w 996950"/>
                        <a:gd name="connsiteY6" fmla="*/ 2936875 h 3634317"/>
                        <a:gd name="connsiteX7" fmla="*/ 230717 w 996950"/>
                        <a:gd name="connsiteY7" fmla="*/ 2009775 h 3634317"/>
                        <a:gd name="connsiteX8" fmla="*/ 167217 w 996950"/>
                        <a:gd name="connsiteY8" fmla="*/ 1241425 h 3634317"/>
                        <a:gd name="connsiteX9" fmla="*/ 65617 w 996950"/>
                        <a:gd name="connsiteY9" fmla="*/ 771525 h 3634317"/>
                        <a:gd name="connsiteX10" fmla="*/ 27517 w 996950"/>
                        <a:gd name="connsiteY10" fmla="*/ 542925 h 3634317"/>
                        <a:gd name="connsiteX11" fmla="*/ 230717 w 996950"/>
                        <a:gd name="connsiteY11" fmla="*/ 225425 h 3634317"/>
                        <a:gd name="connsiteX12" fmla="*/ 554567 w 996950"/>
                        <a:gd name="connsiteY12" fmla="*/ 34925 h 3634317"/>
                        <a:gd name="connsiteX13" fmla="*/ 783167 w 996950"/>
                        <a:gd name="connsiteY13" fmla="*/ 28575 h 3634317"/>
                        <a:gd name="connsiteX14" fmla="*/ 948267 w 996950"/>
                        <a:gd name="connsiteY14" fmla="*/ 206375 h 3634317"/>
                        <a:gd name="connsiteX15" fmla="*/ 986367 w 996950"/>
                        <a:gd name="connsiteY15" fmla="*/ 492125 h 3634317"/>
                        <a:gd name="connsiteX16" fmla="*/ 884767 w 996950"/>
                        <a:gd name="connsiteY16" fmla="*/ 644525 h 3634317"/>
                        <a:gd name="connsiteX17" fmla="*/ 764117 w 996950"/>
                        <a:gd name="connsiteY17" fmla="*/ 1089025 h 3634317"/>
                        <a:gd name="connsiteX18" fmla="*/ 719667 w 996950"/>
                        <a:gd name="connsiteY18" fmla="*/ 1749425 h 3634317"/>
                        <a:gd name="connsiteX19" fmla="*/ 738717 w 996950"/>
                        <a:gd name="connsiteY19" fmla="*/ 2593975 h 3634317"/>
                        <a:gd name="connsiteX20" fmla="*/ 789517 w 996950"/>
                        <a:gd name="connsiteY20" fmla="*/ 2854325 h 3634317"/>
                        <a:gd name="connsiteX21" fmla="*/ 846667 w 996950"/>
                        <a:gd name="connsiteY21" fmla="*/ 3070225 h 3634317"/>
                        <a:gd name="connsiteX22" fmla="*/ 814917 w 996950"/>
                        <a:gd name="connsiteY22" fmla="*/ 3267075 h 3634317"/>
                        <a:gd name="connsiteX23" fmla="*/ 726017 w 996950"/>
                        <a:gd name="connsiteY23" fmla="*/ 3476625 h 3634317"/>
                        <a:gd name="connsiteX0" fmla="*/ 746380 w 1556393"/>
                        <a:gd name="connsiteY0" fmla="*/ 3391804 h 3621840"/>
                        <a:gd name="connsiteX1" fmla="*/ 644780 w 1556393"/>
                        <a:gd name="connsiteY1" fmla="*/ 3563254 h 3621840"/>
                        <a:gd name="connsiteX2" fmla="*/ 397130 w 1556393"/>
                        <a:gd name="connsiteY2" fmla="*/ 3620404 h 3621840"/>
                        <a:gd name="connsiteX3" fmla="*/ 187580 w 1556393"/>
                        <a:gd name="connsiteY3" fmla="*/ 3595004 h 3621840"/>
                        <a:gd name="connsiteX4" fmla="*/ 73280 w 1556393"/>
                        <a:gd name="connsiteY4" fmla="*/ 3493404 h 3621840"/>
                        <a:gd name="connsiteX5" fmla="*/ 3430 w 1556393"/>
                        <a:gd name="connsiteY5" fmla="*/ 3366404 h 3621840"/>
                        <a:gd name="connsiteX6" fmla="*/ 181230 w 1556393"/>
                        <a:gd name="connsiteY6" fmla="*/ 2928254 h 3621840"/>
                        <a:gd name="connsiteX7" fmla="*/ 212980 w 1556393"/>
                        <a:gd name="connsiteY7" fmla="*/ 2001154 h 3621840"/>
                        <a:gd name="connsiteX8" fmla="*/ 149480 w 1556393"/>
                        <a:gd name="connsiteY8" fmla="*/ 1232804 h 3621840"/>
                        <a:gd name="connsiteX9" fmla="*/ 47880 w 1556393"/>
                        <a:gd name="connsiteY9" fmla="*/ 762904 h 3621840"/>
                        <a:gd name="connsiteX10" fmla="*/ 9780 w 1556393"/>
                        <a:gd name="connsiteY10" fmla="*/ 534304 h 3621840"/>
                        <a:gd name="connsiteX11" fmla="*/ 212980 w 1556393"/>
                        <a:gd name="connsiteY11" fmla="*/ 216804 h 3621840"/>
                        <a:gd name="connsiteX12" fmla="*/ 536830 w 1556393"/>
                        <a:gd name="connsiteY12" fmla="*/ 26304 h 3621840"/>
                        <a:gd name="connsiteX13" fmla="*/ 765430 w 1556393"/>
                        <a:gd name="connsiteY13" fmla="*/ 19954 h 3621840"/>
                        <a:gd name="connsiteX14" fmla="*/ 930530 w 1556393"/>
                        <a:gd name="connsiteY14" fmla="*/ 197754 h 3621840"/>
                        <a:gd name="connsiteX15" fmla="*/ 1556228 w 1556393"/>
                        <a:gd name="connsiteY15" fmla="*/ 96229 h 3621840"/>
                        <a:gd name="connsiteX16" fmla="*/ 867030 w 1556393"/>
                        <a:gd name="connsiteY16" fmla="*/ 635904 h 3621840"/>
                        <a:gd name="connsiteX17" fmla="*/ 746380 w 1556393"/>
                        <a:gd name="connsiteY17" fmla="*/ 1080404 h 3621840"/>
                        <a:gd name="connsiteX18" fmla="*/ 701930 w 1556393"/>
                        <a:gd name="connsiteY18" fmla="*/ 1740804 h 3621840"/>
                        <a:gd name="connsiteX19" fmla="*/ 720980 w 1556393"/>
                        <a:gd name="connsiteY19" fmla="*/ 2585354 h 3621840"/>
                        <a:gd name="connsiteX20" fmla="*/ 771780 w 1556393"/>
                        <a:gd name="connsiteY20" fmla="*/ 2845704 h 3621840"/>
                        <a:gd name="connsiteX21" fmla="*/ 828930 w 1556393"/>
                        <a:gd name="connsiteY21" fmla="*/ 3061604 h 3621840"/>
                        <a:gd name="connsiteX22" fmla="*/ 797180 w 1556393"/>
                        <a:gd name="connsiteY22" fmla="*/ 3258454 h 3621840"/>
                        <a:gd name="connsiteX23" fmla="*/ 708280 w 1556393"/>
                        <a:gd name="connsiteY23" fmla="*/ 3468004 h 3621840"/>
                        <a:gd name="connsiteX0" fmla="*/ 785225 w 1595238"/>
                        <a:gd name="connsiteY0" fmla="*/ 3566999 h 3797035"/>
                        <a:gd name="connsiteX1" fmla="*/ 683625 w 1595238"/>
                        <a:gd name="connsiteY1" fmla="*/ 3738449 h 3797035"/>
                        <a:gd name="connsiteX2" fmla="*/ 435975 w 1595238"/>
                        <a:gd name="connsiteY2" fmla="*/ 3795599 h 3797035"/>
                        <a:gd name="connsiteX3" fmla="*/ 226425 w 1595238"/>
                        <a:gd name="connsiteY3" fmla="*/ 3770199 h 3797035"/>
                        <a:gd name="connsiteX4" fmla="*/ 112125 w 1595238"/>
                        <a:gd name="connsiteY4" fmla="*/ 3668599 h 3797035"/>
                        <a:gd name="connsiteX5" fmla="*/ 42275 w 1595238"/>
                        <a:gd name="connsiteY5" fmla="*/ 3541599 h 3797035"/>
                        <a:gd name="connsiteX6" fmla="*/ 220075 w 1595238"/>
                        <a:gd name="connsiteY6" fmla="*/ 3103449 h 3797035"/>
                        <a:gd name="connsiteX7" fmla="*/ 251825 w 1595238"/>
                        <a:gd name="connsiteY7" fmla="*/ 2176349 h 3797035"/>
                        <a:gd name="connsiteX8" fmla="*/ 188325 w 1595238"/>
                        <a:gd name="connsiteY8" fmla="*/ 1407999 h 3797035"/>
                        <a:gd name="connsiteX9" fmla="*/ 86725 w 1595238"/>
                        <a:gd name="connsiteY9" fmla="*/ 938099 h 3797035"/>
                        <a:gd name="connsiteX10" fmla="*/ 48625 w 1595238"/>
                        <a:gd name="connsiteY10" fmla="*/ 709499 h 3797035"/>
                        <a:gd name="connsiteX11" fmla="*/ 38155 w 1595238"/>
                        <a:gd name="connsiteY11" fmla="*/ 18079 h 3797035"/>
                        <a:gd name="connsiteX12" fmla="*/ 575675 w 1595238"/>
                        <a:gd name="connsiteY12" fmla="*/ 201499 h 3797035"/>
                        <a:gd name="connsiteX13" fmla="*/ 804275 w 1595238"/>
                        <a:gd name="connsiteY13" fmla="*/ 195149 h 3797035"/>
                        <a:gd name="connsiteX14" fmla="*/ 969375 w 1595238"/>
                        <a:gd name="connsiteY14" fmla="*/ 372949 h 3797035"/>
                        <a:gd name="connsiteX15" fmla="*/ 1595073 w 1595238"/>
                        <a:gd name="connsiteY15" fmla="*/ 271424 h 3797035"/>
                        <a:gd name="connsiteX16" fmla="*/ 905875 w 1595238"/>
                        <a:gd name="connsiteY16" fmla="*/ 811099 h 3797035"/>
                        <a:gd name="connsiteX17" fmla="*/ 785225 w 1595238"/>
                        <a:gd name="connsiteY17" fmla="*/ 1255599 h 3797035"/>
                        <a:gd name="connsiteX18" fmla="*/ 740775 w 1595238"/>
                        <a:gd name="connsiteY18" fmla="*/ 1915999 h 3797035"/>
                        <a:gd name="connsiteX19" fmla="*/ 759825 w 1595238"/>
                        <a:gd name="connsiteY19" fmla="*/ 2760549 h 3797035"/>
                        <a:gd name="connsiteX20" fmla="*/ 810625 w 1595238"/>
                        <a:gd name="connsiteY20" fmla="*/ 3020899 h 3797035"/>
                        <a:gd name="connsiteX21" fmla="*/ 867775 w 1595238"/>
                        <a:gd name="connsiteY21" fmla="*/ 3236799 h 3797035"/>
                        <a:gd name="connsiteX22" fmla="*/ 836025 w 1595238"/>
                        <a:gd name="connsiteY22" fmla="*/ 3433649 h 3797035"/>
                        <a:gd name="connsiteX23" fmla="*/ 747125 w 1595238"/>
                        <a:gd name="connsiteY23" fmla="*/ 3643199 h 3797035"/>
                        <a:gd name="connsiteX0" fmla="*/ 782261 w 1592274"/>
                        <a:gd name="connsiteY0" fmla="*/ 3608760 h 3838796"/>
                        <a:gd name="connsiteX1" fmla="*/ 680661 w 1592274"/>
                        <a:gd name="connsiteY1" fmla="*/ 3780210 h 3838796"/>
                        <a:gd name="connsiteX2" fmla="*/ 433011 w 1592274"/>
                        <a:gd name="connsiteY2" fmla="*/ 3837360 h 3838796"/>
                        <a:gd name="connsiteX3" fmla="*/ 223461 w 1592274"/>
                        <a:gd name="connsiteY3" fmla="*/ 3811960 h 3838796"/>
                        <a:gd name="connsiteX4" fmla="*/ 109161 w 1592274"/>
                        <a:gd name="connsiteY4" fmla="*/ 3710360 h 3838796"/>
                        <a:gd name="connsiteX5" fmla="*/ 39311 w 1592274"/>
                        <a:gd name="connsiteY5" fmla="*/ 3583360 h 3838796"/>
                        <a:gd name="connsiteX6" fmla="*/ 217111 w 1592274"/>
                        <a:gd name="connsiteY6" fmla="*/ 3145210 h 3838796"/>
                        <a:gd name="connsiteX7" fmla="*/ 248861 w 1592274"/>
                        <a:gd name="connsiteY7" fmla="*/ 2218110 h 3838796"/>
                        <a:gd name="connsiteX8" fmla="*/ 185361 w 1592274"/>
                        <a:gd name="connsiteY8" fmla="*/ 1449760 h 3838796"/>
                        <a:gd name="connsiteX9" fmla="*/ 83761 w 1592274"/>
                        <a:gd name="connsiteY9" fmla="*/ 979860 h 3838796"/>
                        <a:gd name="connsiteX10" fmla="*/ 45661 w 1592274"/>
                        <a:gd name="connsiteY10" fmla="*/ 751260 h 3838796"/>
                        <a:gd name="connsiteX11" fmla="*/ 35191 w 1592274"/>
                        <a:gd name="connsiteY11" fmla="*/ 59840 h 3838796"/>
                        <a:gd name="connsiteX12" fmla="*/ 532648 w 1592274"/>
                        <a:gd name="connsiteY12" fmla="*/ 56301 h 3838796"/>
                        <a:gd name="connsiteX13" fmla="*/ 801311 w 1592274"/>
                        <a:gd name="connsiteY13" fmla="*/ 236910 h 3838796"/>
                        <a:gd name="connsiteX14" fmla="*/ 966411 w 1592274"/>
                        <a:gd name="connsiteY14" fmla="*/ 414710 h 3838796"/>
                        <a:gd name="connsiteX15" fmla="*/ 1592109 w 1592274"/>
                        <a:gd name="connsiteY15" fmla="*/ 313185 h 3838796"/>
                        <a:gd name="connsiteX16" fmla="*/ 902911 w 1592274"/>
                        <a:gd name="connsiteY16" fmla="*/ 852860 h 3838796"/>
                        <a:gd name="connsiteX17" fmla="*/ 782261 w 1592274"/>
                        <a:gd name="connsiteY17" fmla="*/ 1297360 h 3838796"/>
                        <a:gd name="connsiteX18" fmla="*/ 737811 w 1592274"/>
                        <a:gd name="connsiteY18" fmla="*/ 1957760 h 3838796"/>
                        <a:gd name="connsiteX19" fmla="*/ 756861 w 1592274"/>
                        <a:gd name="connsiteY19" fmla="*/ 2802310 h 3838796"/>
                        <a:gd name="connsiteX20" fmla="*/ 807661 w 1592274"/>
                        <a:gd name="connsiteY20" fmla="*/ 3062660 h 3838796"/>
                        <a:gd name="connsiteX21" fmla="*/ 864811 w 1592274"/>
                        <a:gd name="connsiteY21" fmla="*/ 3278560 h 3838796"/>
                        <a:gd name="connsiteX22" fmla="*/ 833061 w 1592274"/>
                        <a:gd name="connsiteY22" fmla="*/ 3475410 h 3838796"/>
                        <a:gd name="connsiteX23" fmla="*/ 744161 w 1592274"/>
                        <a:gd name="connsiteY23" fmla="*/ 3684960 h 3838796"/>
                        <a:gd name="connsiteX0" fmla="*/ 1014846 w 1824859"/>
                        <a:gd name="connsiteY0" fmla="*/ 3582678 h 3812714"/>
                        <a:gd name="connsiteX1" fmla="*/ 913246 w 1824859"/>
                        <a:gd name="connsiteY1" fmla="*/ 3754128 h 3812714"/>
                        <a:gd name="connsiteX2" fmla="*/ 665596 w 1824859"/>
                        <a:gd name="connsiteY2" fmla="*/ 3811278 h 3812714"/>
                        <a:gd name="connsiteX3" fmla="*/ 456046 w 1824859"/>
                        <a:gd name="connsiteY3" fmla="*/ 3785878 h 3812714"/>
                        <a:gd name="connsiteX4" fmla="*/ 341746 w 1824859"/>
                        <a:gd name="connsiteY4" fmla="*/ 3684278 h 3812714"/>
                        <a:gd name="connsiteX5" fmla="*/ 271896 w 1824859"/>
                        <a:gd name="connsiteY5" fmla="*/ 3557278 h 3812714"/>
                        <a:gd name="connsiteX6" fmla="*/ 449696 w 1824859"/>
                        <a:gd name="connsiteY6" fmla="*/ 3119128 h 3812714"/>
                        <a:gd name="connsiteX7" fmla="*/ 481446 w 1824859"/>
                        <a:gd name="connsiteY7" fmla="*/ 2192028 h 3812714"/>
                        <a:gd name="connsiteX8" fmla="*/ 417946 w 1824859"/>
                        <a:gd name="connsiteY8" fmla="*/ 1423678 h 3812714"/>
                        <a:gd name="connsiteX9" fmla="*/ 316346 w 1824859"/>
                        <a:gd name="connsiteY9" fmla="*/ 953778 h 3812714"/>
                        <a:gd name="connsiteX10" fmla="*/ 278246 w 1824859"/>
                        <a:gd name="connsiteY10" fmla="*/ 725178 h 3812714"/>
                        <a:gd name="connsiteX11" fmla="*/ 14042 w 1824859"/>
                        <a:gd name="connsiteY11" fmla="*/ 73821 h 3812714"/>
                        <a:gd name="connsiteX12" fmla="*/ 765233 w 1824859"/>
                        <a:gd name="connsiteY12" fmla="*/ 30219 h 3812714"/>
                        <a:gd name="connsiteX13" fmla="*/ 1033896 w 1824859"/>
                        <a:gd name="connsiteY13" fmla="*/ 210828 h 3812714"/>
                        <a:gd name="connsiteX14" fmla="*/ 1198996 w 1824859"/>
                        <a:gd name="connsiteY14" fmla="*/ 388628 h 3812714"/>
                        <a:gd name="connsiteX15" fmla="*/ 1824694 w 1824859"/>
                        <a:gd name="connsiteY15" fmla="*/ 287103 h 3812714"/>
                        <a:gd name="connsiteX16" fmla="*/ 1135496 w 1824859"/>
                        <a:gd name="connsiteY16" fmla="*/ 826778 h 3812714"/>
                        <a:gd name="connsiteX17" fmla="*/ 1014846 w 1824859"/>
                        <a:gd name="connsiteY17" fmla="*/ 1271278 h 3812714"/>
                        <a:gd name="connsiteX18" fmla="*/ 970396 w 1824859"/>
                        <a:gd name="connsiteY18" fmla="*/ 1931678 h 3812714"/>
                        <a:gd name="connsiteX19" fmla="*/ 989446 w 1824859"/>
                        <a:gd name="connsiteY19" fmla="*/ 2776228 h 3812714"/>
                        <a:gd name="connsiteX20" fmla="*/ 1040246 w 1824859"/>
                        <a:gd name="connsiteY20" fmla="*/ 3036578 h 3812714"/>
                        <a:gd name="connsiteX21" fmla="*/ 1097396 w 1824859"/>
                        <a:gd name="connsiteY21" fmla="*/ 3252478 h 3812714"/>
                        <a:gd name="connsiteX22" fmla="*/ 1065646 w 1824859"/>
                        <a:gd name="connsiteY22" fmla="*/ 3449328 h 3812714"/>
                        <a:gd name="connsiteX23" fmla="*/ 976746 w 1824859"/>
                        <a:gd name="connsiteY23" fmla="*/ 3658878 h 3812714"/>
                        <a:gd name="connsiteX0" fmla="*/ 1358305 w 2168318"/>
                        <a:gd name="connsiteY0" fmla="*/ 3825114 h 4055150"/>
                        <a:gd name="connsiteX1" fmla="*/ 1256705 w 2168318"/>
                        <a:gd name="connsiteY1" fmla="*/ 3996564 h 4055150"/>
                        <a:gd name="connsiteX2" fmla="*/ 1009055 w 2168318"/>
                        <a:gd name="connsiteY2" fmla="*/ 4053714 h 4055150"/>
                        <a:gd name="connsiteX3" fmla="*/ 799505 w 2168318"/>
                        <a:gd name="connsiteY3" fmla="*/ 4028314 h 4055150"/>
                        <a:gd name="connsiteX4" fmla="*/ 685205 w 2168318"/>
                        <a:gd name="connsiteY4" fmla="*/ 3926714 h 4055150"/>
                        <a:gd name="connsiteX5" fmla="*/ 615355 w 2168318"/>
                        <a:gd name="connsiteY5" fmla="*/ 3799714 h 4055150"/>
                        <a:gd name="connsiteX6" fmla="*/ 793155 w 2168318"/>
                        <a:gd name="connsiteY6" fmla="*/ 3361564 h 4055150"/>
                        <a:gd name="connsiteX7" fmla="*/ 824905 w 2168318"/>
                        <a:gd name="connsiteY7" fmla="*/ 2434464 h 4055150"/>
                        <a:gd name="connsiteX8" fmla="*/ 761405 w 2168318"/>
                        <a:gd name="connsiteY8" fmla="*/ 1666114 h 4055150"/>
                        <a:gd name="connsiteX9" fmla="*/ 659805 w 2168318"/>
                        <a:gd name="connsiteY9" fmla="*/ 1196214 h 4055150"/>
                        <a:gd name="connsiteX10" fmla="*/ 7397 w 2168318"/>
                        <a:gd name="connsiteY10" fmla="*/ 32813 h 4055150"/>
                        <a:gd name="connsiteX11" fmla="*/ 357501 w 2168318"/>
                        <a:gd name="connsiteY11" fmla="*/ 316257 h 4055150"/>
                        <a:gd name="connsiteX12" fmla="*/ 1108692 w 2168318"/>
                        <a:gd name="connsiteY12" fmla="*/ 272655 h 4055150"/>
                        <a:gd name="connsiteX13" fmla="*/ 1377355 w 2168318"/>
                        <a:gd name="connsiteY13" fmla="*/ 453264 h 4055150"/>
                        <a:gd name="connsiteX14" fmla="*/ 1542455 w 2168318"/>
                        <a:gd name="connsiteY14" fmla="*/ 631064 h 4055150"/>
                        <a:gd name="connsiteX15" fmla="*/ 2168153 w 2168318"/>
                        <a:gd name="connsiteY15" fmla="*/ 529539 h 4055150"/>
                        <a:gd name="connsiteX16" fmla="*/ 1478955 w 2168318"/>
                        <a:gd name="connsiteY16" fmla="*/ 1069214 h 4055150"/>
                        <a:gd name="connsiteX17" fmla="*/ 1358305 w 2168318"/>
                        <a:gd name="connsiteY17" fmla="*/ 1513714 h 4055150"/>
                        <a:gd name="connsiteX18" fmla="*/ 1313855 w 2168318"/>
                        <a:gd name="connsiteY18" fmla="*/ 2174114 h 4055150"/>
                        <a:gd name="connsiteX19" fmla="*/ 1332905 w 2168318"/>
                        <a:gd name="connsiteY19" fmla="*/ 3018664 h 4055150"/>
                        <a:gd name="connsiteX20" fmla="*/ 1383705 w 2168318"/>
                        <a:gd name="connsiteY20" fmla="*/ 3279014 h 4055150"/>
                        <a:gd name="connsiteX21" fmla="*/ 1440855 w 2168318"/>
                        <a:gd name="connsiteY21" fmla="*/ 3494914 h 4055150"/>
                        <a:gd name="connsiteX22" fmla="*/ 1409105 w 2168318"/>
                        <a:gd name="connsiteY22" fmla="*/ 3691764 h 4055150"/>
                        <a:gd name="connsiteX23" fmla="*/ 1320205 w 2168318"/>
                        <a:gd name="connsiteY23" fmla="*/ 3901314 h 4055150"/>
                        <a:gd name="connsiteX0" fmla="*/ 1370032 w 2180045"/>
                        <a:gd name="connsiteY0" fmla="*/ 3794123 h 4024159"/>
                        <a:gd name="connsiteX1" fmla="*/ 1268432 w 2180045"/>
                        <a:gd name="connsiteY1" fmla="*/ 3965573 h 4024159"/>
                        <a:gd name="connsiteX2" fmla="*/ 1020782 w 2180045"/>
                        <a:gd name="connsiteY2" fmla="*/ 4022723 h 4024159"/>
                        <a:gd name="connsiteX3" fmla="*/ 811232 w 2180045"/>
                        <a:gd name="connsiteY3" fmla="*/ 3997323 h 4024159"/>
                        <a:gd name="connsiteX4" fmla="*/ 696932 w 2180045"/>
                        <a:gd name="connsiteY4" fmla="*/ 3895723 h 4024159"/>
                        <a:gd name="connsiteX5" fmla="*/ 627082 w 2180045"/>
                        <a:gd name="connsiteY5" fmla="*/ 3768723 h 4024159"/>
                        <a:gd name="connsiteX6" fmla="*/ 804882 w 2180045"/>
                        <a:gd name="connsiteY6" fmla="*/ 3330573 h 4024159"/>
                        <a:gd name="connsiteX7" fmla="*/ 836632 w 2180045"/>
                        <a:gd name="connsiteY7" fmla="*/ 2403473 h 4024159"/>
                        <a:gd name="connsiteX8" fmla="*/ 773132 w 2180045"/>
                        <a:gd name="connsiteY8" fmla="*/ 1635123 h 4024159"/>
                        <a:gd name="connsiteX9" fmla="*/ 123998 w 2180045"/>
                        <a:gd name="connsiteY9" fmla="*/ 444089 h 4024159"/>
                        <a:gd name="connsiteX10" fmla="*/ 19124 w 2180045"/>
                        <a:gd name="connsiteY10" fmla="*/ 1822 h 4024159"/>
                        <a:gd name="connsiteX11" fmla="*/ 369228 w 2180045"/>
                        <a:gd name="connsiteY11" fmla="*/ 285266 h 4024159"/>
                        <a:gd name="connsiteX12" fmla="*/ 1120419 w 2180045"/>
                        <a:gd name="connsiteY12" fmla="*/ 241664 h 4024159"/>
                        <a:gd name="connsiteX13" fmla="*/ 1389082 w 2180045"/>
                        <a:gd name="connsiteY13" fmla="*/ 422273 h 4024159"/>
                        <a:gd name="connsiteX14" fmla="*/ 1554182 w 2180045"/>
                        <a:gd name="connsiteY14" fmla="*/ 600073 h 4024159"/>
                        <a:gd name="connsiteX15" fmla="*/ 2179880 w 2180045"/>
                        <a:gd name="connsiteY15" fmla="*/ 498548 h 4024159"/>
                        <a:gd name="connsiteX16" fmla="*/ 1490682 w 2180045"/>
                        <a:gd name="connsiteY16" fmla="*/ 1038223 h 4024159"/>
                        <a:gd name="connsiteX17" fmla="*/ 1370032 w 2180045"/>
                        <a:gd name="connsiteY17" fmla="*/ 1482723 h 4024159"/>
                        <a:gd name="connsiteX18" fmla="*/ 1325582 w 2180045"/>
                        <a:gd name="connsiteY18" fmla="*/ 2143123 h 4024159"/>
                        <a:gd name="connsiteX19" fmla="*/ 1344632 w 2180045"/>
                        <a:gd name="connsiteY19" fmla="*/ 2987673 h 4024159"/>
                        <a:gd name="connsiteX20" fmla="*/ 1395432 w 2180045"/>
                        <a:gd name="connsiteY20" fmla="*/ 3248023 h 4024159"/>
                        <a:gd name="connsiteX21" fmla="*/ 1452582 w 2180045"/>
                        <a:gd name="connsiteY21" fmla="*/ 3463923 h 4024159"/>
                        <a:gd name="connsiteX22" fmla="*/ 1420832 w 2180045"/>
                        <a:gd name="connsiteY22" fmla="*/ 3660773 h 4024159"/>
                        <a:gd name="connsiteX23" fmla="*/ 1331932 w 2180045"/>
                        <a:gd name="connsiteY23" fmla="*/ 3870323 h 4024159"/>
                        <a:gd name="connsiteX0" fmla="*/ 1374276 w 2184289"/>
                        <a:gd name="connsiteY0" fmla="*/ 3793597 h 4023633"/>
                        <a:gd name="connsiteX1" fmla="*/ 1272676 w 2184289"/>
                        <a:gd name="connsiteY1" fmla="*/ 3965047 h 4023633"/>
                        <a:gd name="connsiteX2" fmla="*/ 1025026 w 2184289"/>
                        <a:gd name="connsiteY2" fmla="*/ 4022197 h 4023633"/>
                        <a:gd name="connsiteX3" fmla="*/ 815476 w 2184289"/>
                        <a:gd name="connsiteY3" fmla="*/ 3996797 h 4023633"/>
                        <a:gd name="connsiteX4" fmla="*/ 701176 w 2184289"/>
                        <a:gd name="connsiteY4" fmla="*/ 3895197 h 4023633"/>
                        <a:gd name="connsiteX5" fmla="*/ 631326 w 2184289"/>
                        <a:gd name="connsiteY5" fmla="*/ 3768197 h 4023633"/>
                        <a:gd name="connsiteX6" fmla="*/ 809126 w 2184289"/>
                        <a:gd name="connsiteY6" fmla="*/ 3330047 h 4023633"/>
                        <a:gd name="connsiteX7" fmla="*/ 840876 w 2184289"/>
                        <a:gd name="connsiteY7" fmla="*/ 2402947 h 4023633"/>
                        <a:gd name="connsiteX8" fmla="*/ 777376 w 2184289"/>
                        <a:gd name="connsiteY8" fmla="*/ 1634597 h 4023633"/>
                        <a:gd name="connsiteX9" fmla="*/ 114887 w 2184289"/>
                        <a:gd name="connsiteY9" fmla="*/ 416855 h 4023633"/>
                        <a:gd name="connsiteX10" fmla="*/ 23368 w 2184289"/>
                        <a:gd name="connsiteY10" fmla="*/ 1296 h 4023633"/>
                        <a:gd name="connsiteX11" fmla="*/ 373472 w 2184289"/>
                        <a:gd name="connsiteY11" fmla="*/ 284740 h 4023633"/>
                        <a:gd name="connsiteX12" fmla="*/ 1124663 w 2184289"/>
                        <a:gd name="connsiteY12" fmla="*/ 241138 h 4023633"/>
                        <a:gd name="connsiteX13" fmla="*/ 1393326 w 2184289"/>
                        <a:gd name="connsiteY13" fmla="*/ 421747 h 4023633"/>
                        <a:gd name="connsiteX14" fmla="*/ 1558426 w 2184289"/>
                        <a:gd name="connsiteY14" fmla="*/ 599547 h 4023633"/>
                        <a:gd name="connsiteX15" fmla="*/ 2184124 w 2184289"/>
                        <a:gd name="connsiteY15" fmla="*/ 498022 h 4023633"/>
                        <a:gd name="connsiteX16" fmla="*/ 1494926 w 2184289"/>
                        <a:gd name="connsiteY16" fmla="*/ 1037697 h 4023633"/>
                        <a:gd name="connsiteX17" fmla="*/ 1374276 w 2184289"/>
                        <a:gd name="connsiteY17" fmla="*/ 1482197 h 4023633"/>
                        <a:gd name="connsiteX18" fmla="*/ 1329826 w 2184289"/>
                        <a:gd name="connsiteY18" fmla="*/ 2142597 h 4023633"/>
                        <a:gd name="connsiteX19" fmla="*/ 1348876 w 2184289"/>
                        <a:gd name="connsiteY19" fmla="*/ 2987147 h 4023633"/>
                        <a:gd name="connsiteX20" fmla="*/ 1399676 w 2184289"/>
                        <a:gd name="connsiteY20" fmla="*/ 3247497 h 4023633"/>
                        <a:gd name="connsiteX21" fmla="*/ 1456826 w 2184289"/>
                        <a:gd name="connsiteY21" fmla="*/ 3463397 h 4023633"/>
                        <a:gd name="connsiteX22" fmla="*/ 1425076 w 2184289"/>
                        <a:gd name="connsiteY22" fmla="*/ 3660247 h 4023633"/>
                        <a:gd name="connsiteX23" fmla="*/ 1336176 w 2184289"/>
                        <a:gd name="connsiteY23" fmla="*/ 3869797 h 4023633"/>
                        <a:gd name="connsiteX0" fmla="*/ 1775352 w 2585365"/>
                        <a:gd name="connsiteY0" fmla="*/ 3895446 h 4125482"/>
                        <a:gd name="connsiteX1" fmla="*/ 1673752 w 2585365"/>
                        <a:gd name="connsiteY1" fmla="*/ 4066896 h 4125482"/>
                        <a:gd name="connsiteX2" fmla="*/ 1426102 w 2585365"/>
                        <a:gd name="connsiteY2" fmla="*/ 4124046 h 4125482"/>
                        <a:gd name="connsiteX3" fmla="*/ 1216552 w 2585365"/>
                        <a:gd name="connsiteY3" fmla="*/ 4098646 h 4125482"/>
                        <a:gd name="connsiteX4" fmla="*/ 1102252 w 2585365"/>
                        <a:gd name="connsiteY4" fmla="*/ 3997046 h 4125482"/>
                        <a:gd name="connsiteX5" fmla="*/ 1032402 w 2585365"/>
                        <a:gd name="connsiteY5" fmla="*/ 3870046 h 4125482"/>
                        <a:gd name="connsiteX6" fmla="*/ 1210202 w 2585365"/>
                        <a:gd name="connsiteY6" fmla="*/ 3431896 h 4125482"/>
                        <a:gd name="connsiteX7" fmla="*/ 1241952 w 2585365"/>
                        <a:gd name="connsiteY7" fmla="*/ 2504796 h 4125482"/>
                        <a:gd name="connsiteX8" fmla="*/ 1178452 w 2585365"/>
                        <a:gd name="connsiteY8" fmla="*/ 1736446 h 4125482"/>
                        <a:gd name="connsiteX9" fmla="*/ 14753 w 2585365"/>
                        <a:gd name="connsiteY9" fmla="*/ 38136 h 4125482"/>
                        <a:gd name="connsiteX10" fmla="*/ 515963 w 2585365"/>
                        <a:gd name="connsiteY10" fmla="*/ 518704 h 4125482"/>
                        <a:gd name="connsiteX11" fmla="*/ 424444 w 2585365"/>
                        <a:gd name="connsiteY11" fmla="*/ 103145 h 4125482"/>
                        <a:gd name="connsiteX12" fmla="*/ 774548 w 2585365"/>
                        <a:gd name="connsiteY12" fmla="*/ 386589 h 4125482"/>
                        <a:gd name="connsiteX13" fmla="*/ 1525739 w 2585365"/>
                        <a:gd name="connsiteY13" fmla="*/ 342987 h 4125482"/>
                        <a:gd name="connsiteX14" fmla="*/ 1794402 w 2585365"/>
                        <a:gd name="connsiteY14" fmla="*/ 523596 h 4125482"/>
                        <a:gd name="connsiteX15" fmla="*/ 1959502 w 2585365"/>
                        <a:gd name="connsiteY15" fmla="*/ 701396 h 4125482"/>
                        <a:gd name="connsiteX16" fmla="*/ 2585200 w 2585365"/>
                        <a:gd name="connsiteY16" fmla="*/ 599871 h 4125482"/>
                        <a:gd name="connsiteX17" fmla="*/ 1896002 w 2585365"/>
                        <a:gd name="connsiteY17" fmla="*/ 1139546 h 4125482"/>
                        <a:gd name="connsiteX18" fmla="*/ 1775352 w 2585365"/>
                        <a:gd name="connsiteY18" fmla="*/ 1584046 h 4125482"/>
                        <a:gd name="connsiteX19" fmla="*/ 1730902 w 2585365"/>
                        <a:gd name="connsiteY19" fmla="*/ 2244446 h 4125482"/>
                        <a:gd name="connsiteX20" fmla="*/ 1749952 w 2585365"/>
                        <a:gd name="connsiteY20" fmla="*/ 3088996 h 4125482"/>
                        <a:gd name="connsiteX21" fmla="*/ 1800752 w 2585365"/>
                        <a:gd name="connsiteY21" fmla="*/ 3349346 h 4125482"/>
                        <a:gd name="connsiteX22" fmla="*/ 1857902 w 2585365"/>
                        <a:gd name="connsiteY22" fmla="*/ 3565246 h 4125482"/>
                        <a:gd name="connsiteX23" fmla="*/ 1826152 w 2585365"/>
                        <a:gd name="connsiteY23" fmla="*/ 3762096 h 4125482"/>
                        <a:gd name="connsiteX24" fmla="*/ 1737252 w 2585365"/>
                        <a:gd name="connsiteY24" fmla="*/ 3971646 h 4125482"/>
                        <a:gd name="connsiteX0" fmla="*/ 1775352 w 2585365"/>
                        <a:gd name="connsiteY0" fmla="*/ 3895446 h 4125482"/>
                        <a:gd name="connsiteX1" fmla="*/ 1673752 w 2585365"/>
                        <a:gd name="connsiteY1" fmla="*/ 4066896 h 4125482"/>
                        <a:gd name="connsiteX2" fmla="*/ 1426102 w 2585365"/>
                        <a:gd name="connsiteY2" fmla="*/ 4124046 h 4125482"/>
                        <a:gd name="connsiteX3" fmla="*/ 1216552 w 2585365"/>
                        <a:gd name="connsiteY3" fmla="*/ 4098646 h 4125482"/>
                        <a:gd name="connsiteX4" fmla="*/ 1102252 w 2585365"/>
                        <a:gd name="connsiteY4" fmla="*/ 3997046 h 4125482"/>
                        <a:gd name="connsiteX5" fmla="*/ 1032402 w 2585365"/>
                        <a:gd name="connsiteY5" fmla="*/ 3870046 h 4125482"/>
                        <a:gd name="connsiteX6" fmla="*/ 1210202 w 2585365"/>
                        <a:gd name="connsiteY6" fmla="*/ 3431896 h 4125482"/>
                        <a:gd name="connsiteX7" fmla="*/ 1241952 w 2585365"/>
                        <a:gd name="connsiteY7" fmla="*/ 2504796 h 4125482"/>
                        <a:gd name="connsiteX8" fmla="*/ 390538 w 2585365"/>
                        <a:gd name="connsiteY8" fmla="*/ 788290 h 4125482"/>
                        <a:gd name="connsiteX9" fmla="*/ 14753 w 2585365"/>
                        <a:gd name="connsiteY9" fmla="*/ 38136 h 4125482"/>
                        <a:gd name="connsiteX10" fmla="*/ 515963 w 2585365"/>
                        <a:gd name="connsiteY10" fmla="*/ 518704 h 4125482"/>
                        <a:gd name="connsiteX11" fmla="*/ 424444 w 2585365"/>
                        <a:gd name="connsiteY11" fmla="*/ 103145 h 4125482"/>
                        <a:gd name="connsiteX12" fmla="*/ 774548 w 2585365"/>
                        <a:gd name="connsiteY12" fmla="*/ 386589 h 4125482"/>
                        <a:gd name="connsiteX13" fmla="*/ 1525739 w 2585365"/>
                        <a:gd name="connsiteY13" fmla="*/ 342987 h 4125482"/>
                        <a:gd name="connsiteX14" fmla="*/ 1794402 w 2585365"/>
                        <a:gd name="connsiteY14" fmla="*/ 523596 h 4125482"/>
                        <a:gd name="connsiteX15" fmla="*/ 1959502 w 2585365"/>
                        <a:gd name="connsiteY15" fmla="*/ 701396 h 4125482"/>
                        <a:gd name="connsiteX16" fmla="*/ 2585200 w 2585365"/>
                        <a:gd name="connsiteY16" fmla="*/ 599871 h 4125482"/>
                        <a:gd name="connsiteX17" fmla="*/ 1896002 w 2585365"/>
                        <a:gd name="connsiteY17" fmla="*/ 1139546 h 4125482"/>
                        <a:gd name="connsiteX18" fmla="*/ 1775352 w 2585365"/>
                        <a:gd name="connsiteY18" fmla="*/ 1584046 h 4125482"/>
                        <a:gd name="connsiteX19" fmla="*/ 1730902 w 2585365"/>
                        <a:gd name="connsiteY19" fmla="*/ 2244446 h 4125482"/>
                        <a:gd name="connsiteX20" fmla="*/ 1749952 w 2585365"/>
                        <a:gd name="connsiteY20" fmla="*/ 3088996 h 4125482"/>
                        <a:gd name="connsiteX21" fmla="*/ 1800752 w 2585365"/>
                        <a:gd name="connsiteY21" fmla="*/ 3349346 h 4125482"/>
                        <a:gd name="connsiteX22" fmla="*/ 1857902 w 2585365"/>
                        <a:gd name="connsiteY22" fmla="*/ 3565246 h 4125482"/>
                        <a:gd name="connsiteX23" fmla="*/ 1826152 w 2585365"/>
                        <a:gd name="connsiteY23" fmla="*/ 3762096 h 4125482"/>
                        <a:gd name="connsiteX24" fmla="*/ 1737252 w 2585365"/>
                        <a:gd name="connsiteY24" fmla="*/ 3971646 h 4125482"/>
                        <a:gd name="connsiteX0" fmla="*/ 1775352 w 2318401"/>
                        <a:gd name="connsiteY0" fmla="*/ 3895446 h 4125482"/>
                        <a:gd name="connsiteX1" fmla="*/ 1673752 w 2318401"/>
                        <a:gd name="connsiteY1" fmla="*/ 4066896 h 4125482"/>
                        <a:gd name="connsiteX2" fmla="*/ 1426102 w 2318401"/>
                        <a:gd name="connsiteY2" fmla="*/ 4124046 h 4125482"/>
                        <a:gd name="connsiteX3" fmla="*/ 1216552 w 2318401"/>
                        <a:gd name="connsiteY3" fmla="*/ 4098646 h 4125482"/>
                        <a:gd name="connsiteX4" fmla="*/ 1102252 w 2318401"/>
                        <a:gd name="connsiteY4" fmla="*/ 3997046 h 4125482"/>
                        <a:gd name="connsiteX5" fmla="*/ 1032402 w 2318401"/>
                        <a:gd name="connsiteY5" fmla="*/ 3870046 h 4125482"/>
                        <a:gd name="connsiteX6" fmla="*/ 1210202 w 2318401"/>
                        <a:gd name="connsiteY6" fmla="*/ 3431896 h 4125482"/>
                        <a:gd name="connsiteX7" fmla="*/ 1241952 w 2318401"/>
                        <a:gd name="connsiteY7" fmla="*/ 2504796 h 4125482"/>
                        <a:gd name="connsiteX8" fmla="*/ 390538 w 2318401"/>
                        <a:gd name="connsiteY8" fmla="*/ 788290 h 4125482"/>
                        <a:gd name="connsiteX9" fmla="*/ 14753 w 2318401"/>
                        <a:gd name="connsiteY9" fmla="*/ 38136 h 4125482"/>
                        <a:gd name="connsiteX10" fmla="*/ 515963 w 2318401"/>
                        <a:gd name="connsiteY10" fmla="*/ 518704 h 4125482"/>
                        <a:gd name="connsiteX11" fmla="*/ 424444 w 2318401"/>
                        <a:gd name="connsiteY11" fmla="*/ 103145 h 4125482"/>
                        <a:gd name="connsiteX12" fmla="*/ 774548 w 2318401"/>
                        <a:gd name="connsiteY12" fmla="*/ 386589 h 4125482"/>
                        <a:gd name="connsiteX13" fmla="*/ 1525739 w 2318401"/>
                        <a:gd name="connsiteY13" fmla="*/ 342987 h 4125482"/>
                        <a:gd name="connsiteX14" fmla="*/ 1794402 w 2318401"/>
                        <a:gd name="connsiteY14" fmla="*/ 523596 h 4125482"/>
                        <a:gd name="connsiteX15" fmla="*/ 1959502 w 2318401"/>
                        <a:gd name="connsiteY15" fmla="*/ 701396 h 4125482"/>
                        <a:gd name="connsiteX16" fmla="*/ 2318110 w 2318401"/>
                        <a:gd name="connsiteY16" fmla="*/ 653288 h 4125482"/>
                        <a:gd name="connsiteX17" fmla="*/ 1896002 w 2318401"/>
                        <a:gd name="connsiteY17" fmla="*/ 1139546 h 4125482"/>
                        <a:gd name="connsiteX18" fmla="*/ 1775352 w 2318401"/>
                        <a:gd name="connsiteY18" fmla="*/ 1584046 h 4125482"/>
                        <a:gd name="connsiteX19" fmla="*/ 1730902 w 2318401"/>
                        <a:gd name="connsiteY19" fmla="*/ 2244446 h 4125482"/>
                        <a:gd name="connsiteX20" fmla="*/ 1749952 w 2318401"/>
                        <a:gd name="connsiteY20" fmla="*/ 3088996 h 4125482"/>
                        <a:gd name="connsiteX21" fmla="*/ 1800752 w 2318401"/>
                        <a:gd name="connsiteY21" fmla="*/ 3349346 h 4125482"/>
                        <a:gd name="connsiteX22" fmla="*/ 1857902 w 2318401"/>
                        <a:gd name="connsiteY22" fmla="*/ 3565246 h 4125482"/>
                        <a:gd name="connsiteX23" fmla="*/ 1826152 w 2318401"/>
                        <a:gd name="connsiteY23" fmla="*/ 3762096 h 4125482"/>
                        <a:gd name="connsiteX24" fmla="*/ 1737252 w 2318401"/>
                        <a:gd name="connsiteY24" fmla="*/ 3971646 h 4125482"/>
                        <a:gd name="connsiteX0" fmla="*/ 1775352 w 2571433"/>
                        <a:gd name="connsiteY0" fmla="*/ 3895446 h 4125482"/>
                        <a:gd name="connsiteX1" fmla="*/ 1673752 w 2571433"/>
                        <a:gd name="connsiteY1" fmla="*/ 4066896 h 4125482"/>
                        <a:gd name="connsiteX2" fmla="*/ 1426102 w 2571433"/>
                        <a:gd name="connsiteY2" fmla="*/ 4124046 h 4125482"/>
                        <a:gd name="connsiteX3" fmla="*/ 1216552 w 2571433"/>
                        <a:gd name="connsiteY3" fmla="*/ 4098646 h 4125482"/>
                        <a:gd name="connsiteX4" fmla="*/ 1102252 w 2571433"/>
                        <a:gd name="connsiteY4" fmla="*/ 3997046 h 4125482"/>
                        <a:gd name="connsiteX5" fmla="*/ 1032402 w 2571433"/>
                        <a:gd name="connsiteY5" fmla="*/ 3870046 h 4125482"/>
                        <a:gd name="connsiteX6" fmla="*/ 1210202 w 2571433"/>
                        <a:gd name="connsiteY6" fmla="*/ 3431896 h 4125482"/>
                        <a:gd name="connsiteX7" fmla="*/ 1241952 w 2571433"/>
                        <a:gd name="connsiteY7" fmla="*/ 2504796 h 4125482"/>
                        <a:gd name="connsiteX8" fmla="*/ 390538 w 2571433"/>
                        <a:gd name="connsiteY8" fmla="*/ 788290 h 4125482"/>
                        <a:gd name="connsiteX9" fmla="*/ 14753 w 2571433"/>
                        <a:gd name="connsiteY9" fmla="*/ 38136 h 4125482"/>
                        <a:gd name="connsiteX10" fmla="*/ 515963 w 2571433"/>
                        <a:gd name="connsiteY10" fmla="*/ 518704 h 4125482"/>
                        <a:gd name="connsiteX11" fmla="*/ 424444 w 2571433"/>
                        <a:gd name="connsiteY11" fmla="*/ 103145 h 4125482"/>
                        <a:gd name="connsiteX12" fmla="*/ 774548 w 2571433"/>
                        <a:gd name="connsiteY12" fmla="*/ 386589 h 4125482"/>
                        <a:gd name="connsiteX13" fmla="*/ 1525739 w 2571433"/>
                        <a:gd name="connsiteY13" fmla="*/ 342987 h 4125482"/>
                        <a:gd name="connsiteX14" fmla="*/ 1794402 w 2571433"/>
                        <a:gd name="connsiteY14" fmla="*/ 523596 h 4125482"/>
                        <a:gd name="connsiteX15" fmla="*/ 1959502 w 2571433"/>
                        <a:gd name="connsiteY15" fmla="*/ 701396 h 4125482"/>
                        <a:gd name="connsiteX16" fmla="*/ 2318110 w 2571433"/>
                        <a:gd name="connsiteY16" fmla="*/ 653288 h 4125482"/>
                        <a:gd name="connsiteX17" fmla="*/ 2550374 w 2571433"/>
                        <a:gd name="connsiteY17" fmla="*/ 525248 h 4125482"/>
                        <a:gd name="connsiteX18" fmla="*/ 1775352 w 2571433"/>
                        <a:gd name="connsiteY18" fmla="*/ 1584046 h 4125482"/>
                        <a:gd name="connsiteX19" fmla="*/ 1730902 w 2571433"/>
                        <a:gd name="connsiteY19" fmla="*/ 2244446 h 4125482"/>
                        <a:gd name="connsiteX20" fmla="*/ 1749952 w 2571433"/>
                        <a:gd name="connsiteY20" fmla="*/ 3088996 h 4125482"/>
                        <a:gd name="connsiteX21" fmla="*/ 1800752 w 2571433"/>
                        <a:gd name="connsiteY21" fmla="*/ 3349346 h 4125482"/>
                        <a:gd name="connsiteX22" fmla="*/ 1857902 w 2571433"/>
                        <a:gd name="connsiteY22" fmla="*/ 3565246 h 4125482"/>
                        <a:gd name="connsiteX23" fmla="*/ 1826152 w 2571433"/>
                        <a:gd name="connsiteY23" fmla="*/ 3762096 h 4125482"/>
                        <a:gd name="connsiteX24" fmla="*/ 1737252 w 2571433"/>
                        <a:gd name="connsiteY24" fmla="*/ 3971646 h 4125482"/>
                        <a:gd name="connsiteX0" fmla="*/ 1775352 w 2801019"/>
                        <a:gd name="connsiteY0" fmla="*/ 3895446 h 4125482"/>
                        <a:gd name="connsiteX1" fmla="*/ 1673752 w 2801019"/>
                        <a:gd name="connsiteY1" fmla="*/ 4066896 h 4125482"/>
                        <a:gd name="connsiteX2" fmla="*/ 1426102 w 2801019"/>
                        <a:gd name="connsiteY2" fmla="*/ 4124046 h 4125482"/>
                        <a:gd name="connsiteX3" fmla="*/ 1216552 w 2801019"/>
                        <a:gd name="connsiteY3" fmla="*/ 4098646 h 4125482"/>
                        <a:gd name="connsiteX4" fmla="*/ 1102252 w 2801019"/>
                        <a:gd name="connsiteY4" fmla="*/ 3997046 h 4125482"/>
                        <a:gd name="connsiteX5" fmla="*/ 1032402 w 2801019"/>
                        <a:gd name="connsiteY5" fmla="*/ 3870046 h 4125482"/>
                        <a:gd name="connsiteX6" fmla="*/ 1210202 w 2801019"/>
                        <a:gd name="connsiteY6" fmla="*/ 3431896 h 4125482"/>
                        <a:gd name="connsiteX7" fmla="*/ 1241952 w 2801019"/>
                        <a:gd name="connsiteY7" fmla="*/ 2504796 h 4125482"/>
                        <a:gd name="connsiteX8" fmla="*/ 390538 w 2801019"/>
                        <a:gd name="connsiteY8" fmla="*/ 788290 h 4125482"/>
                        <a:gd name="connsiteX9" fmla="*/ 14753 w 2801019"/>
                        <a:gd name="connsiteY9" fmla="*/ 38136 h 4125482"/>
                        <a:gd name="connsiteX10" fmla="*/ 515963 w 2801019"/>
                        <a:gd name="connsiteY10" fmla="*/ 518704 h 4125482"/>
                        <a:gd name="connsiteX11" fmla="*/ 424444 w 2801019"/>
                        <a:gd name="connsiteY11" fmla="*/ 103145 h 4125482"/>
                        <a:gd name="connsiteX12" fmla="*/ 774548 w 2801019"/>
                        <a:gd name="connsiteY12" fmla="*/ 386589 h 4125482"/>
                        <a:gd name="connsiteX13" fmla="*/ 1525739 w 2801019"/>
                        <a:gd name="connsiteY13" fmla="*/ 342987 h 4125482"/>
                        <a:gd name="connsiteX14" fmla="*/ 1794402 w 2801019"/>
                        <a:gd name="connsiteY14" fmla="*/ 523596 h 4125482"/>
                        <a:gd name="connsiteX15" fmla="*/ 1959502 w 2801019"/>
                        <a:gd name="connsiteY15" fmla="*/ 701396 h 4125482"/>
                        <a:gd name="connsiteX16" fmla="*/ 2318110 w 2801019"/>
                        <a:gd name="connsiteY16" fmla="*/ 653288 h 4125482"/>
                        <a:gd name="connsiteX17" fmla="*/ 2550374 w 2801019"/>
                        <a:gd name="connsiteY17" fmla="*/ 525248 h 4125482"/>
                        <a:gd name="connsiteX18" fmla="*/ 2763584 w 2801019"/>
                        <a:gd name="connsiteY18" fmla="*/ 502347 h 4125482"/>
                        <a:gd name="connsiteX19" fmla="*/ 1730902 w 2801019"/>
                        <a:gd name="connsiteY19" fmla="*/ 2244446 h 4125482"/>
                        <a:gd name="connsiteX20" fmla="*/ 1749952 w 2801019"/>
                        <a:gd name="connsiteY20" fmla="*/ 3088996 h 4125482"/>
                        <a:gd name="connsiteX21" fmla="*/ 1800752 w 2801019"/>
                        <a:gd name="connsiteY21" fmla="*/ 3349346 h 4125482"/>
                        <a:gd name="connsiteX22" fmla="*/ 1857902 w 2801019"/>
                        <a:gd name="connsiteY22" fmla="*/ 3565246 h 4125482"/>
                        <a:gd name="connsiteX23" fmla="*/ 1826152 w 2801019"/>
                        <a:gd name="connsiteY23" fmla="*/ 3762096 h 4125482"/>
                        <a:gd name="connsiteX24" fmla="*/ 1737252 w 2801019"/>
                        <a:gd name="connsiteY24" fmla="*/ 3971646 h 4125482"/>
                        <a:gd name="connsiteX0" fmla="*/ 1775352 w 2926013"/>
                        <a:gd name="connsiteY0" fmla="*/ 3895446 h 4125482"/>
                        <a:gd name="connsiteX1" fmla="*/ 1673752 w 2926013"/>
                        <a:gd name="connsiteY1" fmla="*/ 4066896 h 4125482"/>
                        <a:gd name="connsiteX2" fmla="*/ 1426102 w 2926013"/>
                        <a:gd name="connsiteY2" fmla="*/ 4124046 h 4125482"/>
                        <a:gd name="connsiteX3" fmla="*/ 1216552 w 2926013"/>
                        <a:gd name="connsiteY3" fmla="*/ 4098646 h 4125482"/>
                        <a:gd name="connsiteX4" fmla="*/ 1102252 w 2926013"/>
                        <a:gd name="connsiteY4" fmla="*/ 3997046 h 4125482"/>
                        <a:gd name="connsiteX5" fmla="*/ 1032402 w 2926013"/>
                        <a:gd name="connsiteY5" fmla="*/ 3870046 h 4125482"/>
                        <a:gd name="connsiteX6" fmla="*/ 1210202 w 2926013"/>
                        <a:gd name="connsiteY6" fmla="*/ 3431896 h 4125482"/>
                        <a:gd name="connsiteX7" fmla="*/ 1241952 w 2926013"/>
                        <a:gd name="connsiteY7" fmla="*/ 2504796 h 4125482"/>
                        <a:gd name="connsiteX8" fmla="*/ 390538 w 2926013"/>
                        <a:gd name="connsiteY8" fmla="*/ 788290 h 4125482"/>
                        <a:gd name="connsiteX9" fmla="*/ 14753 w 2926013"/>
                        <a:gd name="connsiteY9" fmla="*/ 38136 h 4125482"/>
                        <a:gd name="connsiteX10" fmla="*/ 515963 w 2926013"/>
                        <a:gd name="connsiteY10" fmla="*/ 518704 h 4125482"/>
                        <a:gd name="connsiteX11" fmla="*/ 424444 w 2926013"/>
                        <a:gd name="connsiteY11" fmla="*/ 103145 h 4125482"/>
                        <a:gd name="connsiteX12" fmla="*/ 774548 w 2926013"/>
                        <a:gd name="connsiteY12" fmla="*/ 386589 h 4125482"/>
                        <a:gd name="connsiteX13" fmla="*/ 1525739 w 2926013"/>
                        <a:gd name="connsiteY13" fmla="*/ 342987 h 4125482"/>
                        <a:gd name="connsiteX14" fmla="*/ 1794402 w 2926013"/>
                        <a:gd name="connsiteY14" fmla="*/ 523596 h 4125482"/>
                        <a:gd name="connsiteX15" fmla="*/ 1959502 w 2926013"/>
                        <a:gd name="connsiteY15" fmla="*/ 701396 h 4125482"/>
                        <a:gd name="connsiteX16" fmla="*/ 2318110 w 2926013"/>
                        <a:gd name="connsiteY16" fmla="*/ 653288 h 4125482"/>
                        <a:gd name="connsiteX17" fmla="*/ 2550374 w 2926013"/>
                        <a:gd name="connsiteY17" fmla="*/ 525248 h 4125482"/>
                        <a:gd name="connsiteX18" fmla="*/ 2897128 w 2926013"/>
                        <a:gd name="connsiteY18" fmla="*/ 288680 h 4125482"/>
                        <a:gd name="connsiteX19" fmla="*/ 1730902 w 2926013"/>
                        <a:gd name="connsiteY19" fmla="*/ 2244446 h 4125482"/>
                        <a:gd name="connsiteX20" fmla="*/ 1749952 w 2926013"/>
                        <a:gd name="connsiteY20" fmla="*/ 3088996 h 4125482"/>
                        <a:gd name="connsiteX21" fmla="*/ 1800752 w 2926013"/>
                        <a:gd name="connsiteY21" fmla="*/ 3349346 h 4125482"/>
                        <a:gd name="connsiteX22" fmla="*/ 1857902 w 2926013"/>
                        <a:gd name="connsiteY22" fmla="*/ 3565246 h 4125482"/>
                        <a:gd name="connsiteX23" fmla="*/ 1826152 w 2926013"/>
                        <a:gd name="connsiteY23" fmla="*/ 3762096 h 4125482"/>
                        <a:gd name="connsiteX24" fmla="*/ 1737252 w 2926013"/>
                        <a:gd name="connsiteY24" fmla="*/ 3971646 h 4125482"/>
                        <a:gd name="connsiteX0" fmla="*/ 1775352 w 2901836"/>
                        <a:gd name="connsiteY0" fmla="*/ 3895446 h 4125482"/>
                        <a:gd name="connsiteX1" fmla="*/ 1673752 w 2901836"/>
                        <a:gd name="connsiteY1" fmla="*/ 4066896 h 4125482"/>
                        <a:gd name="connsiteX2" fmla="*/ 1426102 w 2901836"/>
                        <a:gd name="connsiteY2" fmla="*/ 4124046 h 4125482"/>
                        <a:gd name="connsiteX3" fmla="*/ 1216552 w 2901836"/>
                        <a:gd name="connsiteY3" fmla="*/ 4098646 h 4125482"/>
                        <a:gd name="connsiteX4" fmla="*/ 1102252 w 2901836"/>
                        <a:gd name="connsiteY4" fmla="*/ 3997046 h 4125482"/>
                        <a:gd name="connsiteX5" fmla="*/ 1032402 w 2901836"/>
                        <a:gd name="connsiteY5" fmla="*/ 3870046 h 4125482"/>
                        <a:gd name="connsiteX6" fmla="*/ 1210202 w 2901836"/>
                        <a:gd name="connsiteY6" fmla="*/ 3431896 h 4125482"/>
                        <a:gd name="connsiteX7" fmla="*/ 1241952 w 2901836"/>
                        <a:gd name="connsiteY7" fmla="*/ 2504796 h 4125482"/>
                        <a:gd name="connsiteX8" fmla="*/ 390538 w 2901836"/>
                        <a:gd name="connsiteY8" fmla="*/ 788290 h 4125482"/>
                        <a:gd name="connsiteX9" fmla="*/ 14753 w 2901836"/>
                        <a:gd name="connsiteY9" fmla="*/ 38136 h 4125482"/>
                        <a:gd name="connsiteX10" fmla="*/ 515963 w 2901836"/>
                        <a:gd name="connsiteY10" fmla="*/ 518704 h 4125482"/>
                        <a:gd name="connsiteX11" fmla="*/ 424444 w 2901836"/>
                        <a:gd name="connsiteY11" fmla="*/ 103145 h 4125482"/>
                        <a:gd name="connsiteX12" fmla="*/ 774548 w 2901836"/>
                        <a:gd name="connsiteY12" fmla="*/ 386589 h 4125482"/>
                        <a:gd name="connsiteX13" fmla="*/ 1525739 w 2901836"/>
                        <a:gd name="connsiteY13" fmla="*/ 342987 h 4125482"/>
                        <a:gd name="connsiteX14" fmla="*/ 1794402 w 2901836"/>
                        <a:gd name="connsiteY14" fmla="*/ 523596 h 4125482"/>
                        <a:gd name="connsiteX15" fmla="*/ 1959502 w 2901836"/>
                        <a:gd name="connsiteY15" fmla="*/ 701396 h 4125482"/>
                        <a:gd name="connsiteX16" fmla="*/ 2318110 w 2901836"/>
                        <a:gd name="connsiteY16" fmla="*/ 653288 h 4125482"/>
                        <a:gd name="connsiteX17" fmla="*/ 2550374 w 2901836"/>
                        <a:gd name="connsiteY17" fmla="*/ 525248 h 4125482"/>
                        <a:gd name="connsiteX18" fmla="*/ 2897128 w 2901836"/>
                        <a:gd name="connsiteY18" fmla="*/ 288680 h 4125482"/>
                        <a:gd name="connsiteX19" fmla="*/ 2679071 w 2901836"/>
                        <a:gd name="connsiteY19" fmla="*/ 1069268 h 4125482"/>
                        <a:gd name="connsiteX20" fmla="*/ 1749952 w 2901836"/>
                        <a:gd name="connsiteY20" fmla="*/ 3088996 h 4125482"/>
                        <a:gd name="connsiteX21" fmla="*/ 1800752 w 2901836"/>
                        <a:gd name="connsiteY21" fmla="*/ 3349346 h 4125482"/>
                        <a:gd name="connsiteX22" fmla="*/ 1857902 w 2901836"/>
                        <a:gd name="connsiteY22" fmla="*/ 3565246 h 4125482"/>
                        <a:gd name="connsiteX23" fmla="*/ 1826152 w 2901836"/>
                        <a:gd name="connsiteY23" fmla="*/ 3762096 h 4125482"/>
                        <a:gd name="connsiteX24" fmla="*/ 1737252 w 2901836"/>
                        <a:gd name="connsiteY24" fmla="*/ 3971646 h 4125482"/>
                        <a:gd name="connsiteX0" fmla="*/ 1775352 w 2901836"/>
                        <a:gd name="connsiteY0" fmla="*/ 3895446 h 4125482"/>
                        <a:gd name="connsiteX1" fmla="*/ 1673752 w 2901836"/>
                        <a:gd name="connsiteY1" fmla="*/ 4066896 h 4125482"/>
                        <a:gd name="connsiteX2" fmla="*/ 1426102 w 2901836"/>
                        <a:gd name="connsiteY2" fmla="*/ 4124046 h 4125482"/>
                        <a:gd name="connsiteX3" fmla="*/ 1216552 w 2901836"/>
                        <a:gd name="connsiteY3" fmla="*/ 4098646 h 4125482"/>
                        <a:gd name="connsiteX4" fmla="*/ 1102252 w 2901836"/>
                        <a:gd name="connsiteY4" fmla="*/ 3997046 h 4125482"/>
                        <a:gd name="connsiteX5" fmla="*/ 1032402 w 2901836"/>
                        <a:gd name="connsiteY5" fmla="*/ 3870046 h 4125482"/>
                        <a:gd name="connsiteX6" fmla="*/ 1210202 w 2901836"/>
                        <a:gd name="connsiteY6" fmla="*/ 3431896 h 4125482"/>
                        <a:gd name="connsiteX7" fmla="*/ 1241952 w 2901836"/>
                        <a:gd name="connsiteY7" fmla="*/ 2504796 h 4125482"/>
                        <a:gd name="connsiteX8" fmla="*/ 390538 w 2901836"/>
                        <a:gd name="connsiteY8" fmla="*/ 788290 h 4125482"/>
                        <a:gd name="connsiteX9" fmla="*/ 14753 w 2901836"/>
                        <a:gd name="connsiteY9" fmla="*/ 38136 h 4125482"/>
                        <a:gd name="connsiteX10" fmla="*/ 515963 w 2901836"/>
                        <a:gd name="connsiteY10" fmla="*/ 518704 h 4125482"/>
                        <a:gd name="connsiteX11" fmla="*/ 424444 w 2901836"/>
                        <a:gd name="connsiteY11" fmla="*/ 103145 h 4125482"/>
                        <a:gd name="connsiteX12" fmla="*/ 774548 w 2901836"/>
                        <a:gd name="connsiteY12" fmla="*/ 386589 h 4125482"/>
                        <a:gd name="connsiteX13" fmla="*/ 1525739 w 2901836"/>
                        <a:gd name="connsiteY13" fmla="*/ 342987 h 4125482"/>
                        <a:gd name="connsiteX14" fmla="*/ 1794402 w 2901836"/>
                        <a:gd name="connsiteY14" fmla="*/ 523596 h 4125482"/>
                        <a:gd name="connsiteX15" fmla="*/ 1959502 w 2901836"/>
                        <a:gd name="connsiteY15" fmla="*/ 701396 h 4125482"/>
                        <a:gd name="connsiteX16" fmla="*/ 2318110 w 2901836"/>
                        <a:gd name="connsiteY16" fmla="*/ 653288 h 4125482"/>
                        <a:gd name="connsiteX17" fmla="*/ 2550374 w 2901836"/>
                        <a:gd name="connsiteY17" fmla="*/ 525248 h 4125482"/>
                        <a:gd name="connsiteX18" fmla="*/ 2897128 w 2901836"/>
                        <a:gd name="connsiteY18" fmla="*/ 288680 h 4125482"/>
                        <a:gd name="connsiteX19" fmla="*/ 2679071 w 2901836"/>
                        <a:gd name="connsiteY19" fmla="*/ 1069268 h 4125482"/>
                        <a:gd name="connsiteX20" fmla="*/ 1749952 w 2901836"/>
                        <a:gd name="connsiteY20" fmla="*/ 3088996 h 4125482"/>
                        <a:gd name="connsiteX21" fmla="*/ 2455122 w 2901836"/>
                        <a:gd name="connsiteY21" fmla="*/ 2895300 h 4125482"/>
                        <a:gd name="connsiteX22" fmla="*/ 1857902 w 2901836"/>
                        <a:gd name="connsiteY22" fmla="*/ 3565246 h 4125482"/>
                        <a:gd name="connsiteX23" fmla="*/ 1826152 w 2901836"/>
                        <a:gd name="connsiteY23" fmla="*/ 3762096 h 4125482"/>
                        <a:gd name="connsiteX24" fmla="*/ 1737252 w 2901836"/>
                        <a:gd name="connsiteY24" fmla="*/ 3971646 h 4125482"/>
                        <a:gd name="connsiteX0" fmla="*/ 1775352 w 2898751"/>
                        <a:gd name="connsiteY0" fmla="*/ 3895446 h 4125482"/>
                        <a:gd name="connsiteX1" fmla="*/ 1673752 w 2898751"/>
                        <a:gd name="connsiteY1" fmla="*/ 4066896 h 4125482"/>
                        <a:gd name="connsiteX2" fmla="*/ 1426102 w 2898751"/>
                        <a:gd name="connsiteY2" fmla="*/ 4124046 h 4125482"/>
                        <a:gd name="connsiteX3" fmla="*/ 1216552 w 2898751"/>
                        <a:gd name="connsiteY3" fmla="*/ 4098646 h 4125482"/>
                        <a:gd name="connsiteX4" fmla="*/ 1102252 w 2898751"/>
                        <a:gd name="connsiteY4" fmla="*/ 3997046 h 4125482"/>
                        <a:gd name="connsiteX5" fmla="*/ 1032402 w 2898751"/>
                        <a:gd name="connsiteY5" fmla="*/ 3870046 h 4125482"/>
                        <a:gd name="connsiteX6" fmla="*/ 1210202 w 2898751"/>
                        <a:gd name="connsiteY6" fmla="*/ 3431896 h 4125482"/>
                        <a:gd name="connsiteX7" fmla="*/ 1241952 w 2898751"/>
                        <a:gd name="connsiteY7" fmla="*/ 2504796 h 4125482"/>
                        <a:gd name="connsiteX8" fmla="*/ 390538 w 2898751"/>
                        <a:gd name="connsiteY8" fmla="*/ 788290 h 4125482"/>
                        <a:gd name="connsiteX9" fmla="*/ 14753 w 2898751"/>
                        <a:gd name="connsiteY9" fmla="*/ 38136 h 4125482"/>
                        <a:gd name="connsiteX10" fmla="*/ 515963 w 2898751"/>
                        <a:gd name="connsiteY10" fmla="*/ 518704 h 4125482"/>
                        <a:gd name="connsiteX11" fmla="*/ 424444 w 2898751"/>
                        <a:gd name="connsiteY11" fmla="*/ 103145 h 4125482"/>
                        <a:gd name="connsiteX12" fmla="*/ 774548 w 2898751"/>
                        <a:gd name="connsiteY12" fmla="*/ 386589 h 4125482"/>
                        <a:gd name="connsiteX13" fmla="*/ 1525739 w 2898751"/>
                        <a:gd name="connsiteY13" fmla="*/ 342987 h 4125482"/>
                        <a:gd name="connsiteX14" fmla="*/ 1794402 w 2898751"/>
                        <a:gd name="connsiteY14" fmla="*/ 523596 h 4125482"/>
                        <a:gd name="connsiteX15" fmla="*/ 1959502 w 2898751"/>
                        <a:gd name="connsiteY15" fmla="*/ 701396 h 4125482"/>
                        <a:gd name="connsiteX16" fmla="*/ 2318110 w 2898751"/>
                        <a:gd name="connsiteY16" fmla="*/ 653288 h 4125482"/>
                        <a:gd name="connsiteX17" fmla="*/ 2550374 w 2898751"/>
                        <a:gd name="connsiteY17" fmla="*/ 525248 h 4125482"/>
                        <a:gd name="connsiteX18" fmla="*/ 2897128 w 2898751"/>
                        <a:gd name="connsiteY18" fmla="*/ 288680 h 4125482"/>
                        <a:gd name="connsiteX19" fmla="*/ 2679071 w 2898751"/>
                        <a:gd name="connsiteY19" fmla="*/ 1069268 h 4125482"/>
                        <a:gd name="connsiteX20" fmla="*/ 2644703 w 2898751"/>
                        <a:gd name="connsiteY20" fmla="*/ 1726858 h 4125482"/>
                        <a:gd name="connsiteX21" fmla="*/ 2455122 w 2898751"/>
                        <a:gd name="connsiteY21" fmla="*/ 2895300 h 4125482"/>
                        <a:gd name="connsiteX22" fmla="*/ 1857902 w 2898751"/>
                        <a:gd name="connsiteY22" fmla="*/ 3565246 h 4125482"/>
                        <a:gd name="connsiteX23" fmla="*/ 1826152 w 2898751"/>
                        <a:gd name="connsiteY23" fmla="*/ 3762096 h 4125482"/>
                        <a:gd name="connsiteX24" fmla="*/ 1737252 w 2898751"/>
                        <a:gd name="connsiteY24" fmla="*/ 3971646 h 4125482"/>
                        <a:gd name="connsiteX0" fmla="*/ 1775352 w 2898751"/>
                        <a:gd name="connsiteY0" fmla="*/ 3895446 h 4125482"/>
                        <a:gd name="connsiteX1" fmla="*/ 1673752 w 2898751"/>
                        <a:gd name="connsiteY1" fmla="*/ 4066896 h 4125482"/>
                        <a:gd name="connsiteX2" fmla="*/ 1426102 w 2898751"/>
                        <a:gd name="connsiteY2" fmla="*/ 4124046 h 4125482"/>
                        <a:gd name="connsiteX3" fmla="*/ 1216552 w 2898751"/>
                        <a:gd name="connsiteY3" fmla="*/ 4098646 h 4125482"/>
                        <a:gd name="connsiteX4" fmla="*/ 1102252 w 2898751"/>
                        <a:gd name="connsiteY4" fmla="*/ 3997046 h 4125482"/>
                        <a:gd name="connsiteX5" fmla="*/ 1032402 w 2898751"/>
                        <a:gd name="connsiteY5" fmla="*/ 3870046 h 4125482"/>
                        <a:gd name="connsiteX6" fmla="*/ 1210202 w 2898751"/>
                        <a:gd name="connsiteY6" fmla="*/ 3431896 h 4125482"/>
                        <a:gd name="connsiteX7" fmla="*/ 1241952 w 2898751"/>
                        <a:gd name="connsiteY7" fmla="*/ 2504796 h 4125482"/>
                        <a:gd name="connsiteX8" fmla="*/ 390538 w 2898751"/>
                        <a:gd name="connsiteY8" fmla="*/ 788290 h 4125482"/>
                        <a:gd name="connsiteX9" fmla="*/ 14753 w 2898751"/>
                        <a:gd name="connsiteY9" fmla="*/ 38136 h 4125482"/>
                        <a:gd name="connsiteX10" fmla="*/ 515963 w 2898751"/>
                        <a:gd name="connsiteY10" fmla="*/ 518704 h 4125482"/>
                        <a:gd name="connsiteX11" fmla="*/ 424444 w 2898751"/>
                        <a:gd name="connsiteY11" fmla="*/ 103145 h 4125482"/>
                        <a:gd name="connsiteX12" fmla="*/ 774548 w 2898751"/>
                        <a:gd name="connsiteY12" fmla="*/ 386589 h 4125482"/>
                        <a:gd name="connsiteX13" fmla="*/ 1525739 w 2898751"/>
                        <a:gd name="connsiteY13" fmla="*/ 342987 h 4125482"/>
                        <a:gd name="connsiteX14" fmla="*/ 1794402 w 2898751"/>
                        <a:gd name="connsiteY14" fmla="*/ 523596 h 4125482"/>
                        <a:gd name="connsiteX15" fmla="*/ 1959502 w 2898751"/>
                        <a:gd name="connsiteY15" fmla="*/ 701396 h 4125482"/>
                        <a:gd name="connsiteX16" fmla="*/ 2318110 w 2898751"/>
                        <a:gd name="connsiteY16" fmla="*/ 653288 h 4125482"/>
                        <a:gd name="connsiteX17" fmla="*/ 2550374 w 2898751"/>
                        <a:gd name="connsiteY17" fmla="*/ 525248 h 4125482"/>
                        <a:gd name="connsiteX18" fmla="*/ 2897128 w 2898751"/>
                        <a:gd name="connsiteY18" fmla="*/ 288680 h 4125482"/>
                        <a:gd name="connsiteX19" fmla="*/ 2679071 w 2898751"/>
                        <a:gd name="connsiteY19" fmla="*/ 1069268 h 4125482"/>
                        <a:gd name="connsiteX20" fmla="*/ 2644703 w 2898751"/>
                        <a:gd name="connsiteY20" fmla="*/ 1726858 h 4125482"/>
                        <a:gd name="connsiteX21" fmla="*/ 2455122 w 2898751"/>
                        <a:gd name="connsiteY21" fmla="*/ 2895300 h 4125482"/>
                        <a:gd name="connsiteX22" fmla="*/ 2165055 w 2898751"/>
                        <a:gd name="connsiteY22" fmla="*/ 3591955 h 4125482"/>
                        <a:gd name="connsiteX23" fmla="*/ 1826152 w 2898751"/>
                        <a:gd name="connsiteY23" fmla="*/ 3762096 h 4125482"/>
                        <a:gd name="connsiteX24" fmla="*/ 1737252 w 2898751"/>
                        <a:gd name="connsiteY24" fmla="*/ 3971646 h 4125482"/>
                        <a:gd name="connsiteX0" fmla="*/ 1775352 w 2898751"/>
                        <a:gd name="connsiteY0" fmla="*/ 3895446 h 4125482"/>
                        <a:gd name="connsiteX1" fmla="*/ 1673752 w 2898751"/>
                        <a:gd name="connsiteY1" fmla="*/ 4066896 h 4125482"/>
                        <a:gd name="connsiteX2" fmla="*/ 1426102 w 2898751"/>
                        <a:gd name="connsiteY2" fmla="*/ 4124046 h 4125482"/>
                        <a:gd name="connsiteX3" fmla="*/ 1216552 w 2898751"/>
                        <a:gd name="connsiteY3" fmla="*/ 4098646 h 4125482"/>
                        <a:gd name="connsiteX4" fmla="*/ 1102252 w 2898751"/>
                        <a:gd name="connsiteY4" fmla="*/ 3997046 h 4125482"/>
                        <a:gd name="connsiteX5" fmla="*/ 1032402 w 2898751"/>
                        <a:gd name="connsiteY5" fmla="*/ 3870046 h 4125482"/>
                        <a:gd name="connsiteX6" fmla="*/ 1210202 w 2898751"/>
                        <a:gd name="connsiteY6" fmla="*/ 3431896 h 4125482"/>
                        <a:gd name="connsiteX7" fmla="*/ 534165 w 2898751"/>
                        <a:gd name="connsiteY7" fmla="*/ 1302906 h 4125482"/>
                        <a:gd name="connsiteX8" fmla="*/ 390538 w 2898751"/>
                        <a:gd name="connsiteY8" fmla="*/ 788290 h 4125482"/>
                        <a:gd name="connsiteX9" fmla="*/ 14753 w 2898751"/>
                        <a:gd name="connsiteY9" fmla="*/ 38136 h 4125482"/>
                        <a:gd name="connsiteX10" fmla="*/ 515963 w 2898751"/>
                        <a:gd name="connsiteY10" fmla="*/ 518704 h 4125482"/>
                        <a:gd name="connsiteX11" fmla="*/ 424444 w 2898751"/>
                        <a:gd name="connsiteY11" fmla="*/ 103145 h 4125482"/>
                        <a:gd name="connsiteX12" fmla="*/ 774548 w 2898751"/>
                        <a:gd name="connsiteY12" fmla="*/ 386589 h 4125482"/>
                        <a:gd name="connsiteX13" fmla="*/ 1525739 w 2898751"/>
                        <a:gd name="connsiteY13" fmla="*/ 342987 h 4125482"/>
                        <a:gd name="connsiteX14" fmla="*/ 1794402 w 2898751"/>
                        <a:gd name="connsiteY14" fmla="*/ 523596 h 4125482"/>
                        <a:gd name="connsiteX15" fmla="*/ 1959502 w 2898751"/>
                        <a:gd name="connsiteY15" fmla="*/ 701396 h 4125482"/>
                        <a:gd name="connsiteX16" fmla="*/ 2318110 w 2898751"/>
                        <a:gd name="connsiteY16" fmla="*/ 653288 h 4125482"/>
                        <a:gd name="connsiteX17" fmla="*/ 2550374 w 2898751"/>
                        <a:gd name="connsiteY17" fmla="*/ 525248 h 4125482"/>
                        <a:gd name="connsiteX18" fmla="*/ 2897128 w 2898751"/>
                        <a:gd name="connsiteY18" fmla="*/ 288680 h 4125482"/>
                        <a:gd name="connsiteX19" fmla="*/ 2679071 w 2898751"/>
                        <a:gd name="connsiteY19" fmla="*/ 1069268 h 4125482"/>
                        <a:gd name="connsiteX20" fmla="*/ 2644703 w 2898751"/>
                        <a:gd name="connsiteY20" fmla="*/ 1726858 h 4125482"/>
                        <a:gd name="connsiteX21" fmla="*/ 2455122 w 2898751"/>
                        <a:gd name="connsiteY21" fmla="*/ 2895300 h 4125482"/>
                        <a:gd name="connsiteX22" fmla="*/ 2165055 w 2898751"/>
                        <a:gd name="connsiteY22" fmla="*/ 3591955 h 4125482"/>
                        <a:gd name="connsiteX23" fmla="*/ 1826152 w 2898751"/>
                        <a:gd name="connsiteY23" fmla="*/ 3762096 h 4125482"/>
                        <a:gd name="connsiteX24" fmla="*/ 1737252 w 2898751"/>
                        <a:gd name="connsiteY24" fmla="*/ 3971646 h 4125482"/>
                        <a:gd name="connsiteX0" fmla="*/ 1775352 w 2898751"/>
                        <a:gd name="connsiteY0" fmla="*/ 3895446 h 4125482"/>
                        <a:gd name="connsiteX1" fmla="*/ 1673752 w 2898751"/>
                        <a:gd name="connsiteY1" fmla="*/ 4066896 h 4125482"/>
                        <a:gd name="connsiteX2" fmla="*/ 1426102 w 2898751"/>
                        <a:gd name="connsiteY2" fmla="*/ 4124046 h 4125482"/>
                        <a:gd name="connsiteX3" fmla="*/ 1216552 w 2898751"/>
                        <a:gd name="connsiteY3" fmla="*/ 4098646 h 4125482"/>
                        <a:gd name="connsiteX4" fmla="*/ 1102252 w 2898751"/>
                        <a:gd name="connsiteY4" fmla="*/ 3997046 h 4125482"/>
                        <a:gd name="connsiteX5" fmla="*/ 1032402 w 2898751"/>
                        <a:gd name="connsiteY5" fmla="*/ 3870046 h 4125482"/>
                        <a:gd name="connsiteX6" fmla="*/ 448998 w 2898751"/>
                        <a:gd name="connsiteY6" fmla="*/ 1882797 h 4125482"/>
                        <a:gd name="connsiteX7" fmla="*/ 534165 w 2898751"/>
                        <a:gd name="connsiteY7" fmla="*/ 1302906 h 4125482"/>
                        <a:gd name="connsiteX8" fmla="*/ 390538 w 2898751"/>
                        <a:gd name="connsiteY8" fmla="*/ 788290 h 4125482"/>
                        <a:gd name="connsiteX9" fmla="*/ 14753 w 2898751"/>
                        <a:gd name="connsiteY9" fmla="*/ 38136 h 4125482"/>
                        <a:gd name="connsiteX10" fmla="*/ 515963 w 2898751"/>
                        <a:gd name="connsiteY10" fmla="*/ 518704 h 4125482"/>
                        <a:gd name="connsiteX11" fmla="*/ 424444 w 2898751"/>
                        <a:gd name="connsiteY11" fmla="*/ 103145 h 4125482"/>
                        <a:gd name="connsiteX12" fmla="*/ 774548 w 2898751"/>
                        <a:gd name="connsiteY12" fmla="*/ 386589 h 4125482"/>
                        <a:gd name="connsiteX13" fmla="*/ 1525739 w 2898751"/>
                        <a:gd name="connsiteY13" fmla="*/ 342987 h 4125482"/>
                        <a:gd name="connsiteX14" fmla="*/ 1794402 w 2898751"/>
                        <a:gd name="connsiteY14" fmla="*/ 523596 h 4125482"/>
                        <a:gd name="connsiteX15" fmla="*/ 1959502 w 2898751"/>
                        <a:gd name="connsiteY15" fmla="*/ 701396 h 4125482"/>
                        <a:gd name="connsiteX16" fmla="*/ 2318110 w 2898751"/>
                        <a:gd name="connsiteY16" fmla="*/ 653288 h 4125482"/>
                        <a:gd name="connsiteX17" fmla="*/ 2550374 w 2898751"/>
                        <a:gd name="connsiteY17" fmla="*/ 525248 h 4125482"/>
                        <a:gd name="connsiteX18" fmla="*/ 2897128 w 2898751"/>
                        <a:gd name="connsiteY18" fmla="*/ 288680 h 4125482"/>
                        <a:gd name="connsiteX19" fmla="*/ 2679071 w 2898751"/>
                        <a:gd name="connsiteY19" fmla="*/ 1069268 h 4125482"/>
                        <a:gd name="connsiteX20" fmla="*/ 2644703 w 2898751"/>
                        <a:gd name="connsiteY20" fmla="*/ 1726858 h 4125482"/>
                        <a:gd name="connsiteX21" fmla="*/ 2455122 w 2898751"/>
                        <a:gd name="connsiteY21" fmla="*/ 2895300 h 4125482"/>
                        <a:gd name="connsiteX22" fmla="*/ 2165055 w 2898751"/>
                        <a:gd name="connsiteY22" fmla="*/ 3591955 h 4125482"/>
                        <a:gd name="connsiteX23" fmla="*/ 1826152 w 2898751"/>
                        <a:gd name="connsiteY23" fmla="*/ 3762096 h 4125482"/>
                        <a:gd name="connsiteX24" fmla="*/ 1737252 w 2898751"/>
                        <a:gd name="connsiteY24" fmla="*/ 3971646 h 4125482"/>
                        <a:gd name="connsiteX0" fmla="*/ 1775352 w 2898751"/>
                        <a:gd name="connsiteY0" fmla="*/ 3895446 h 4191281"/>
                        <a:gd name="connsiteX1" fmla="*/ 1673752 w 2898751"/>
                        <a:gd name="connsiteY1" fmla="*/ 4066896 h 4191281"/>
                        <a:gd name="connsiteX2" fmla="*/ 1426102 w 2898751"/>
                        <a:gd name="connsiteY2" fmla="*/ 4124046 h 4191281"/>
                        <a:gd name="connsiteX3" fmla="*/ 1216552 w 2898751"/>
                        <a:gd name="connsiteY3" fmla="*/ 4098646 h 4191281"/>
                        <a:gd name="connsiteX4" fmla="*/ 1102252 w 2898751"/>
                        <a:gd name="connsiteY4" fmla="*/ 3997046 h 4191281"/>
                        <a:gd name="connsiteX5" fmla="*/ 1272783 w 2898751"/>
                        <a:gd name="connsiteY5" fmla="*/ 1813482 h 4191281"/>
                        <a:gd name="connsiteX6" fmla="*/ 448998 w 2898751"/>
                        <a:gd name="connsiteY6" fmla="*/ 1882797 h 4191281"/>
                        <a:gd name="connsiteX7" fmla="*/ 534165 w 2898751"/>
                        <a:gd name="connsiteY7" fmla="*/ 1302906 h 4191281"/>
                        <a:gd name="connsiteX8" fmla="*/ 390538 w 2898751"/>
                        <a:gd name="connsiteY8" fmla="*/ 788290 h 4191281"/>
                        <a:gd name="connsiteX9" fmla="*/ 14753 w 2898751"/>
                        <a:gd name="connsiteY9" fmla="*/ 38136 h 4191281"/>
                        <a:gd name="connsiteX10" fmla="*/ 515963 w 2898751"/>
                        <a:gd name="connsiteY10" fmla="*/ 518704 h 4191281"/>
                        <a:gd name="connsiteX11" fmla="*/ 424444 w 2898751"/>
                        <a:gd name="connsiteY11" fmla="*/ 103145 h 4191281"/>
                        <a:gd name="connsiteX12" fmla="*/ 774548 w 2898751"/>
                        <a:gd name="connsiteY12" fmla="*/ 386589 h 4191281"/>
                        <a:gd name="connsiteX13" fmla="*/ 1525739 w 2898751"/>
                        <a:gd name="connsiteY13" fmla="*/ 342987 h 4191281"/>
                        <a:gd name="connsiteX14" fmla="*/ 1794402 w 2898751"/>
                        <a:gd name="connsiteY14" fmla="*/ 523596 h 4191281"/>
                        <a:gd name="connsiteX15" fmla="*/ 1959502 w 2898751"/>
                        <a:gd name="connsiteY15" fmla="*/ 701396 h 4191281"/>
                        <a:gd name="connsiteX16" fmla="*/ 2318110 w 2898751"/>
                        <a:gd name="connsiteY16" fmla="*/ 653288 h 4191281"/>
                        <a:gd name="connsiteX17" fmla="*/ 2550374 w 2898751"/>
                        <a:gd name="connsiteY17" fmla="*/ 525248 h 4191281"/>
                        <a:gd name="connsiteX18" fmla="*/ 2897128 w 2898751"/>
                        <a:gd name="connsiteY18" fmla="*/ 288680 h 4191281"/>
                        <a:gd name="connsiteX19" fmla="*/ 2679071 w 2898751"/>
                        <a:gd name="connsiteY19" fmla="*/ 1069268 h 4191281"/>
                        <a:gd name="connsiteX20" fmla="*/ 2644703 w 2898751"/>
                        <a:gd name="connsiteY20" fmla="*/ 1726858 h 4191281"/>
                        <a:gd name="connsiteX21" fmla="*/ 2455122 w 2898751"/>
                        <a:gd name="connsiteY21" fmla="*/ 2895300 h 4191281"/>
                        <a:gd name="connsiteX22" fmla="*/ 2165055 w 2898751"/>
                        <a:gd name="connsiteY22" fmla="*/ 3591955 h 4191281"/>
                        <a:gd name="connsiteX23" fmla="*/ 1826152 w 2898751"/>
                        <a:gd name="connsiteY23" fmla="*/ 3762096 h 4191281"/>
                        <a:gd name="connsiteX24" fmla="*/ 1737252 w 2898751"/>
                        <a:gd name="connsiteY24" fmla="*/ 3971646 h 4191281"/>
                        <a:gd name="connsiteX0" fmla="*/ 1775352 w 2898751"/>
                        <a:gd name="connsiteY0" fmla="*/ 3895446 h 4295665"/>
                        <a:gd name="connsiteX1" fmla="*/ 1673752 w 2898751"/>
                        <a:gd name="connsiteY1" fmla="*/ 4066896 h 4295665"/>
                        <a:gd name="connsiteX2" fmla="*/ 1426102 w 2898751"/>
                        <a:gd name="connsiteY2" fmla="*/ 4124046 h 4295665"/>
                        <a:gd name="connsiteX3" fmla="*/ 1777441 w 2898751"/>
                        <a:gd name="connsiteY3" fmla="*/ 1668163 h 4295665"/>
                        <a:gd name="connsiteX4" fmla="*/ 1102252 w 2898751"/>
                        <a:gd name="connsiteY4" fmla="*/ 3997046 h 4295665"/>
                        <a:gd name="connsiteX5" fmla="*/ 1272783 w 2898751"/>
                        <a:gd name="connsiteY5" fmla="*/ 1813482 h 4295665"/>
                        <a:gd name="connsiteX6" fmla="*/ 448998 w 2898751"/>
                        <a:gd name="connsiteY6" fmla="*/ 1882797 h 4295665"/>
                        <a:gd name="connsiteX7" fmla="*/ 534165 w 2898751"/>
                        <a:gd name="connsiteY7" fmla="*/ 1302906 h 4295665"/>
                        <a:gd name="connsiteX8" fmla="*/ 390538 w 2898751"/>
                        <a:gd name="connsiteY8" fmla="*/ 788290 h 4295665"/>
                        <a:gd name="connsiteX9" fmla="*/ 14753 w 2898751"/>
                        <a:gd name="connsiteY9" fmla="*/ 38136 h 4295665"/>
                        <a:gd name="connsiteX10" fmla="*/ 515963 w 2898751"/>
                        <a:gd name="connsiteY10" fmla="*/ 518704 h 4295665"/>
                        <a:gd name="connsiteX11" fmla="*/ 424444 w 2898751"/>
                        <a:gd name="connsiteY11" fmla="*/ 103145 h 4295665"/>
                        <a:gd name="connsiteX12" fmla="*/ 774548 w 2898751"/>
                        <a:gd name="connsiteY12" fmla="*/ 386589 h 4295665"/>
                        <a:gd name="connsiteX13" fmla="*/ 1525739 w 2898751"/>
                        <a:gd name="connsiteY13" fmla="*/ 342987 h 4295665"/>
                        <a:gd name="connsiteX14" fmla="*/ 1794402 w 2898751"/>
                        <a:gd name="connsiteY14" fmla="*/ 523596 h 4295665"/>
                        <a:gd name="connsiteX15" fmla="*/ 1959502 w 2898751"/>
                        <a:gd name="connsiteY15" fmla="*/ 701396 h 4295665"/>
                        <a:gd name="connsiteX16" fmla="*/ 2318110 w 2898751"/>
                        <a:gd name="connsiteY16" fmla="*/ 653288 h 4295665"/>
                        <a:gd name="connsiteX17" fmla="*/ 2550374 w 2898751"/>
                        <a:gd name="connsiteY17" fmla="*/ 525248 h 4295665"/>
                        <a:gd name="connsiteX18" fmla="*/ 2897128 w 2898751"/>
                        <a:gd name="connsiteY18" fmla="*/ 288680 h 4295665"/>
                        <a:gd name="connsiteX19" fmla="*/ 2679071 w 2898751"/>
                        <a:gd name="connsiteY19" fmla="*/ 1069268 h 4295665"/>
                        <a:gd name="connsiteX20" fmla="*/ 2644703 w 2898751"/>
                        <a:gd name="connsiteY20" fmla="*/ 1726858 h 4295665"/>
                        <a:gd name="connsiteX21" fmla="*/ 2455122 w 2898751"/>
                        <a:gd name="connsiteY21" fmla="*/ 2895300 h 4295665"/>
                        <a:gd name="connsiteX22" fmla="*/ 2165055 w 2898751"/>
                        <a:gd name="connsiteY22" fmla="*/ 3591955 h 4295665"/>
                        <a:gd name="connsiteX23" fmla="*/ 1826152 w 2898751"/>
                        <a:gd name="connsiteY23" fmla="*/ 3762096 h 4295665"/>
                        <a:gd name="connsiteX24" fmla="*/ 1737252 w 2898751"/>
                        <a:gd name="connsiteY24" fmla="*/ 3971646 h 4295665"/>
                        <a:gd name="connsiteX0" fmla="*/ 1775352 w 2898751"/>
                        <a:gd name="connsiteY0" fmla="*/ 3895446 h 4295665"/>
                        <a:gd name="connsiteX1" fmla="*/ 1673752 w 2898751"/>
                        <a:gd name="connsiteY1" fmla="*/ 4066896 h 4295665"/>
                        <a:gd name="connsiteX2" fmla="*/ 1426102 w 2898751"/>
                        <a:gd name="connsiteY2" fmla="*/ 4124046 h 4295665"/>
                        <a:gd name="connsiteX3" fmla="*/ 1777441 w 2898751"/>
                        <a:gd name="connsiteY3" fmla="*/ 1668163 h 4295665"/>
                        <a:gd name="connsiteX4" fmla="*/ 1449468 w 2898751"/>
                        <a:gd name="connsiteY4" fmla="*/ 1740168 h 4295665"/>
                        <a:gd name="connsiteX5" fmla="*/ 1272783 w 2898751"/>
                        <a:gd name="connsiteY5" fmla="*/ 1813482 h 4295665"/>
                        <a:gd name="connsiteX6" fmla="*/ 448998 w 2898751"/>
                        <a:gd name="connsiteY6" fmla="*/ 1882797 h 4295665"/>
                        <a:gd name="connsiteX7" fmla="*/ 534165 w 2898751"/>
                        <a:gd name="connsiteY7" fmla="*/ 1302906 h 4295665"/>
                        <a:gd name="connsiteX8" fmla="*/ 390538 w 2898751"/>
                        <a:gd name="connsiteY8" fmla="*/ 788290 h 4295665"/>
                        <a:gd name="connsiteX9" fmla="*/ 14753 w 2898751"/>
                        <a:gd name="connsiteY9" fmla="*/ 38136 h 4295665"/>
                        <a:gd name="connsiteX10" fmla="*/ 515963 w 2898751"/>
                        <a:gd name="connsiteY10" fmla="*/ 518704 h 4295665"/>
                        <a:gd name="connsiteX11" fmla="*/ 424444 w 2898751"/>
                        <a:gd name="connsiteY11" fmla="*/ 103145 h 4295665"/>
                        <a:gd name="connsiteX12" fmla="*/ 774548 w 2898751"/>
                        <a:gd name="connsiteY12" fmla="*/ 386589 h 4295665"/>
                        <a:gd name="connsiteX13" fmla="*/ 1525739 w 2898751"/>
                        <a:gd name="connsiteY13" fmla="*/ 342987 h 4295665"/>
                        <a:gd name="connsiteX14" fmla="*/ 1794402 w 2898751"/>
                        <a:gd name="connsiteY14" fmla="*/ 523596 h 4295665"/>
                        <a:gd name="connsiteX15" fmla="*/ 1959502 w 2898751"/>
                        <a:gd name="connsiteY15" fmla="*/ 701396 h 4295665"/>
                        <a:gd name="connsiteX16" fmla="*/ 2318110 w 2898751"/>
                        <a:gd name="connsiteY16" fmla="*/ 653288 h 4295665"/>
                        <a:gd name="connsiteX17" fmla="*/ 2550374 w 2898751"/>
                        <a:gd name="connsiteY17" fmla="*/ 525248 h 4295665"/>
                        <a:gd name="connsiteX18" fmla="*/ 2897128 w 2898751"/>
                        <a:gd name="connsiteY18" fmla="*/ 288680 h 4295665"/>
                        <a:gd name="connsiteX19" fmla="*/ 2679071 w 2898751"/>
                        <a:gd name="connsiteY19" fmla="*/ 1069268 h 4295665"/>
                        <a:gd name="connsiteX20" fmla="*/ 2644703 w 2898751"/>
                        <a:gd name="connsiteY20" fmla="*/ 1726858 h 4295665"/>
                        <a:gd name="connsiteX21" fmla="*/ 2455122 w 2898751"/>
                        <a:gd name="connsiteY21" fmla="*/ 2895300 h 4295665"/>
                        <a:gd name="connsiteX22" fmla="*/ 2165055 w 2898751"/>
                        <a:gd name="connsiteY22" fmla="*/ 3591955 h 4295665"/>
                        <a:gd name="connsiteX23" fmla="*/ 1826152 w 2898751"/>
                        <a:gd name="connsiteY23" fmla="*/ 3762096 h 4295665"/>
                        <a:gd name="connsiteX24" fmla="*/ 1737252 w 2898751"/>
                        <a:gd name="connsiteY24" fmla="*/ 3971646 h 4295665"/>
                        <a:gd name="connsiteX0" fmla="*/ 1775352 w 2898751"/>
                        <a:gd name="connsiteY0" fmla="*/ 3895446 h 4282825"/>
                        <a:gd name="connsiteX1" fmla="*/ 1673752 w 2898751"/>
                        <a:gd name="connsiteY1" fmla="*/ 4066896 h 4282825"/>
                        <a:gd name="connsiteX2" fmla="*/ 1426102 w 2898751"/>
                        <a:gd name="connsiteY2" fmla="*/ 4124046 h 4282825"/>
                        <a:gd name="connsiteX3" fmla="*/ 1924341 w 2898751"/>
                        <a:gd name="connsiteY3" fmla="*/ 1841769 h 4282825"/>
                        <a:gd name="connsiteX4" fmla="*/ 1449468 w 2898751"/>
                        <a:gd name="connsiteY4" fmla="*/ 1740168 h 4282825"/>
                        <a:gd name="connsiteX5" fmla="*/ 1272783 w 2898751"/>
                        <a:gd name="connsiteY5" fmla="*/ 1813482 h 4282825"/>
                        <a:gd name="connsiteX6" fmla="*/ 448998 w 2898751"/>
                        <a:gd name="connsiteY6" fmla="*/ 1882797 h 4282825"/>
                        <a:gd name="connsiteX7" fmla="*/ 534165 w 2898751"/>
                        <a:gd name="connsiteY7" fmla="*/ 1302906 h 4282825"/>
                        <a:gd name="connsiteX8" fmla="*/ 390538 w 2898751"/>
                        <a:gd name="connsiteY8" fmla="*/ 788290 h 4282825"/>
                        <a:gd name="connsiteX9" fmla="*/ 14753 w 2898751"/>
                        <a:gd name="connsiteY9" fmla="*/ 38136 h 4282825"/>
                        <a:gd name="connsiteX10" fmla="*/ 515963 w 2898751"/>
                        <a:gd name="connsiteY10" fmla="*/ 518704 h 4282825"/>
                        <a:gd name="connsiteX11" fmla="*/ 424444 w 2898751"/>
                        <a:gd name="connsiteY11" fmla="*/ 103145 h 4282825"/>
                        <a:gd name="connsiteX12" fmla="*/ 774548 w 2898751"/>
                        <a:gd name="connsiteY12" fmla="*/ 386589 h 4282825"/>
                        <a:gd name="connsiteX13" fmla="*/ 1525739 w 2898751"/>
                        <a:gd name="connsiteY13" fmla="*/ 342987 h 4282825"/>
                        <a:gd name="connsiteX14" fmla="*/ 1794402 w 2898751"/>
                        <a:gd name="connsiteY14" fmla="*/ 523596 h 4282825"/>
                        <a:gd name="connsiteX15" fmla="*/ 1959502 w 2898751"/>
                        <a:gd name="connsiteY15" fmla="*/ 701396 h 4282825"/>
                        <a:gd name="connsiteX16" fmla="*/ 2318110 w 2898751"/>
                        <a:gd name="connsiteY16" fmla="*/ 653288 h 4282825"/>
                        <a:gd name="connsiteX17" fmla="*/ 2550374 w 2898751"/>
                        <a:gd name="connsiteY17" fmla="*/ 525248 h 4282825"/>
                        <a:gd name="connsiteX18" fmla="*/ 2897128 w 2898751"/>
                        <a:gd name="connsiteY18" fmla="*/ 288680 h 4282825"/>
                        <a:gd name="connsiteX19" fmla="*/ 2679071 w 2898751"/>
                        <a:gd name="connsiteY19" fmla="*/ 1069268 h 4282825"/>
                        <a:gd name="connsiteX20" fmla="*/ 2644703 w 2898751"/>
                        <a:gd name="connsiteY20" fmla="*/ 1726858 h 4282825"/>
                        <a:gd name="connsiteX21" fmla="*/ 2455122 w 2898751"/>
                        <a:gd name="connsiteY21" fmla="*/ 2895300 h 4282825"/>
                        <a:gd name="connsiteX22" fmla="*/ 2165055 w 2898751"/>
                        <a:gd name="connsiteY22" fmla="*/ 3591955 h 4282825"/>
                        <a:gd name="connsiteX23" fmla="*/ 1826152 w 2898751"/>
                        <a:gd name="connsiteY23" fmla="*/ 3762096 h 4282825"/>
                        <a:gd name="connsiteX24" fmla="*/ 1737252 w 2898751"/>
                        <a:gd name="connsiteY24" fmla="*/ 3971646 h 4282825"/>
                        <a:gd name="connsiteX0" fmla="*/ 1775352 w 2898751"/>
                        <a:gd name="connsiteY0" fmla="*/ 3895446 h 4282825"/>
                        <a:gd name="connsiteX1" fmla="*/ 1673752 w 2898751"/>
                        <a:gd name="connsiteY1" fmla="*/ 4066896 h 4282825"/>
                        <a:gd name="connsiteX2" fmla="*/ 1426102 w 2898751"/>
                        <a:gd name="connsiteY2" fmla="*/ 4124046 h 4282825"/>
                        <a:gd name="connsiteX3" fmla="*/ 1924341 w 2898751"/>
                        <a:gd name="connsiteY3" fmla="*/ 1841769 h 4282825"/>
                        <a:gd name="connsiteX4" fmla="*/ 1449468 w 2898751"/>
                        <a:gd name="connsiteY4" fmla="*/ 1740168 h 4282825"/>
                        <a:gd name="connsiteX5" fmla="*/ 1272783 w 2898751"/>
                        <a:gd name="connsiteY5" fmla="*/ 1813482 h 4282825"/>
                        <a:gd name="connsiteX6" fmla="*/ 448998 w 2898751"/>
                        <a:gd name="connsiteY6" fmla="*/ 1882797 h 4282825"/>
                        <a:gd name="connsiteX7" fmla="*/ 534165 w 2898751"/>
                        <a:gd name="connsiteY7" fmla="*/ 1302906 h 4282825"/>
                        <a:gd name="connsiteX8" fmla="*/ 390538 w 2898751"/>
                        <a:gd name="connsiteY8" fmla="*/ 788290 h 4282825"/>
                        <a:gd name="connsiteX9" fmla="*/ 14753 w 2898751"/>
                        <a:gd name="connsiteY9" fmla="*/ 38136 h 4282825"/>
                        <a:gd name="connsiteX10" fmla="*/ 515963 w 2898751"/>
                        <a:gd name="connsiteY10" fmla="*/ 518704 h 4282825"/>
                        <a:gd name="connsiteX11" fmla="*/ 424444 w 2898751"/>
                        <a:gd name="connsiteY11" fmla="*/ 103145 h 4282825"/>
                        <a:gd name="connsiteX12" fmla="*/ 774548 w 2898751"/>
                        <a:gd name="connsiteY12" fmla="*/ 386589 h 4282825"/>
                        <a:gd name="connsiteX13" fmla="*/ 1525739 w 2898751"/>
                        <a:gd name="connsiteY13" fmla="*/ 342987 h 4282825"/>
                        <a:gd name="connsiteX14" fmla="*/ 1794402 w 2898751"/>
                        <a:gd name="connsiteY14" fmla="*/ 523596 h 4282825"/>
                        <a:gd name="connsiteX15" fmla="*/ 1959502 w 2898751"/>
                        <a:gd name="connsiteY15" fmla="*/ 701396 h 4282825"/>
                        <a:gd name="connsiteX16" fmla="*/ 2318110 w 2898751"/>
                        <a:gd name="connsiteY16" fmla="*/ 653288 h 4282825"/>
                        <a:gd name="connsiteX17" fmla="*/ 2550374 w 2898751"/>
                        <a:gd name="connsiteY17" fmla="*/ 525248 h 4282825"/>
                        <a:gd name="connsiteX18" fmla="*/ 2897128 w 2898751"/>
                        <a:gd name="connsiteY18" fmla="*/ 288680 h 4282825"/>
                        <a:gd name="connsiteX19" fmla="*/ 2679071 w 2898751"/>
                        <a:gd name="connsiteY19" fmla="*/ 1069268 h 4282825"/>
                        <a:gd name="connsiteX20" fmla="*/ 2644703 w 2898751"/>
                        <a:gd name="connsiteY20" fmla="*/ 1726858 h 4282825"/>
                        <a:gd name="connsiteX21" fmla="*/ 2455122 w 2898751"/>
                        <a:gd name="connsiteY21" fmla="*/ 2895300 h 4282825"/>
                        <a:gd name="connsiteX22" fmla="*/ 2165055 w 2898751"/>
                        <a:gd name="connsiteY22" fmla="*/ 3591955 h 4282825"/>
                        <a:gd name="connsiteX23" fmla="*/ 2266850 w 2898751"/>
                        <a:gd name="connsiteY23" fmla="*/ 1839075 h 4282825"/>
                        <a:gd name="connsiteX24" fmla="*/ 1737252 w 2898751"/>
                        <a:gd name="connsiteY24" fmla="*/ 3971646 h 4282825"/>
                        <a:gd name="connsiteX0" fmla="*/ 1775352 w 2898751"/>
                        <a:gd name="connsiteY0" fmla="*/ 3895446 h 4282825"/>
                        <a:gd name="connsiteX1" fmla="*/ 1673752 w 2898751"/>
                        <a:gd name="connsiteY1" fmla="*/ 4066896 h 4282825"/>
                        <a:gd name="connsiteX2" fmla="*/ 1426102 w 2898751"/>
                        <a:gd name="connsiteY2" fmla="*/ 4124046 h 4282825"/>
                        <a:gd name="connsiteX3" fmla="*/ 1924341 w 2898751"/>
                        <a:gd name="connsiteY3" fmla="*/ 1841769 h 4282825"/>
                        <a:gd name="connsiteX4" fmla="*/ 1449468 w 2898751"/>
                        <a:gd name="connsiteY4" fmla="*/ 1740168 h 4282825"/>
                        <a:gd name="connsiteX5" fmla="*/ 1272783 w 2898751"/>
                        <a:gd name="connsiteY5" fmla="*/ 1813482 h 4282825"/>
                        <a:gd name="connsiteX6" fmla="*/ 448998 w 2898751"/>
                        <a:gd name="connsiteY6" fmla="*/ 1882797 h 4282825"/>
                        <a:gd name="connsiteX7" fmla="*/ 534165 w 2898751"/>
                        <a:gd name="connsiteY7" fmla="*/ 1302906 h 4282825"/>
                        <a:gd name="connsiteX8" fmla="*/ 390538 w 2898751"/>
                        <a:gd name="connsiteY8" fmla="*/ 788290 h 4282825"/>
                        <a:gd name="connsiteX9" fmla="*/ 14753 w 2898751"/>
                        <a:gd name="connsiteY9" fmla="*/ 38136 h 4282825"/>
                        <a:gd name="connsiteX10" fmla="*/ 515963 w 2898751"/>
                        <a:gd name="connsiteY10" fmla="*/ 518704 h 4282825"/>
                        <a:gd name="connsiteX11" fmla="*/ 424444 w 2898751"/>
                        <a:gd name="connsiteY11" fmla="*/ 103145 h 4282825"/>
                        <a:gd name="connsiteX12" fmla="*/ 774548 w 2898751"/>
                        <a:gd name="connsiteY12" fmla="*/ 386589 h 4282825"/>
                        <a:gd name="connsiteX13" fmla="*/ 1525739 w 2898751"/>
                        <a:gd name="connsiteY13" fmla="*/ 342987 h 4282825"/>
                        <a:gd name="connsiteX14" fmla="*/ 1794402 w 2898751"/>
                        <a:gd name="connsiteY14" fmla="*/ 523596 h 4282825"/>
                        <a:gd name="connsiteX15" fmla="*/ 1959502 w 2898751"/>
                        <a:gd name="connsiteY15" fmla="*/ 701396 h 4282825"/>
                        <a:gd name="connsiteX16" fmla="*/ 2318110 w 2898751"/>
                        <a:gd name="connsiteY16" fmla="*/ 653288 h 4282825"/>
                        <a:gd name="connsiteX17" fmla="*/ 2550374 w 2898751"/>
                        <a:gd name="connsiteY17" fmla="*/ 525248 h 4282825"/>
                        <a:gd name="connsiteX18" fmla="*/ 2897128 w 2898751"/>
                        <a:gd name="connsiteY18" fmla="*/ 288680 h 4282825"/>
                        <a:gd name="connsiteX19" fmla="*/ 2679071 w 2898751"/>
                        <a:gd name="connsiteY19" fmla="*/ 1069268 h 4282825"/>
                        <a:gd name="connsiteX20" fmla="*/ 2644703 w 2898751"/>
                        <a:gd name="connsiteY20" fmla="*/ 1726858 h 4282825"/>
                        <a:gd name="connsiteX21" fmla="*/ 2455122 w 2898751"/>
                        <a:gd name="connsiteY21" fmla="*/ 2895300 h 4282825"/>
                        <a:gd name="connsiteX22" fmla="*/ 2498918 w 2898751"/>
                        <a:gd name="connsiteY22" fmla="*/ 1802479 h 4282825"/>
                        <a:gd name="connsiteX23" fmla="*/ 2266850 w 2898751"/>
                        <a:gd name="connsiteY23" fmla="*/ 1839075 h 4282825"/>
                        <a:gd name="connsiteX24" fmla="*/ 1737252 w 2898751"/>
                        <a:gd name="connsiteY24" fmla="*/ 3971646 h 4282825"/>
                        <a:gd name="connsiteX0" fmla="*/ 1775352 w 2898751"/>
                        <a:gd name="connsiteY0" fmla="*/ 3895446 h 4282825"/>
                        <a:gd name="connsiteX1" fmla="*/ 1673752 w 2898751"/>
                        <a:gd name="connsiteY1" fmla="*/ 4066896 h 4282825"/>
                        <a:gd name="connsiteX2" fmla="*/ 1426102 w 2898751"/>
                        <a:gd name="connsiteY2" fmla="*/ 4124046 h 4282825"/>
                        <a:gd name="connsiteX3" fmla="*/ 1924341 w 2898751"/>
                        <a:gd name="connsiteY3" fmla="*/ 1841769 h 4282825"/>
                        <a:gd name="connsiteX4" fmla="*/ 1449468 w 2898751"/>
                        <a:gd name="connsiteY4" fmla="*/ 1740168 h 4282825"/>
                        <a:gd name="connsiteX5" fmla="*/ 1272783 w 2898751"/>
                        <a:gd name="connsiteY5" fmla="*/ 1813482 h 4282825"/>
                        <a:gd name="connsiteX6" fmla="*/ 448998 w 2898751"/>
                        <a:gd name="connsiteY6" fmla="*/ 1882797 h 4282825"/>
                        <a:gd name="connsiteX7" fmla="*/ 534165 w 2898751"/>
                        <a:gd name="connsiteY7" fmla="*/ 1302906 h 4282825"/>
                        <a:gd name="connsiteX8" fmla="*/ 390538 w 2898751"/>
                        <a:gd name="connsiteY8" fmla="*/ 788290 h 4282825"/>
                        <a:gd name="connsiteX9" fmla="*/ 14753 w 2898751"/>
                        <a:gd name="connsiteY9" fmla="*/ 38136 h 4282825"/>
                        <a:gd name="connsiteX10" fmla="*/ 515963 w 2898751"/>
                        <a:gd name="connsiteY10" fmla="*/ 518704 h 4282825"/>
                        <a:gd name="connsiteX11" fmla="*/ 424444 w 2898751"/>
                        <a:gd name="connsiteY11" fmla="*/ 103145 h 4282825"/>
                        <a:gd name="connsiteX12" fmla="*/ 774548 w 2898751"/>
                        <a:gd name="connsiteY12" fmla="*/ 386589 h 4282825"/>
                        <a:gd name="connsiteX13" fmla="*/ 1525739 w 2898751"/>
                        <a:gd name="connsiteY13" fmla="*/ 342987 h 4282825"/>
                        <a:gd name="connsiteX14" fmla="*/ 1794402 w 2898751"/>
                        <a:gd name="connsiteY14" fmla="*/ 523596 h 4282825"/>
                        <a:gd name="connsiteX15" fmla="*/ 1959502 w 2898751"/>
                        <a:gd name="connsiteY15" fmla="*/ 701396 h 4282825"/>
                        <a:gd name="connsiteX16" fmla="*/ 2318110 w 2898751"/>
                        <a:gd name="connsiteY16" fmla="*/ 653288 h 4282825"/>
                        <a:gd name="connsiteX17" fmla="*/ 2550374 w 2898751"/>
                        <a:gd name="connsiteY17" fmla="*/ 525248 h 4282825"/>
                        <a:gd name="connsiteX18" fmla="*/ 2897128 w 2898751"/>
                        <a:gd name="connsiteY18" fmla="*/ 288680 h 4282825"/>
                        <a:gd name="connsiteX19" fmla="*/ 2679071 w 2898751"/>
                        <a:gd name="connsiteY19" fmla="*/ 1069268 h 4282825"/>
                        <a:gd name="connsiteX20" fmla="*/ 2644703 w 2898751"/>
                        <a:gd name="connsiteY20" fmla="*/ 1726858 h 4282825"/>
                        <a:gd name="connsiteX21" fmla="*/ 2561959 w 2898751"/>
                        <a:gd name="connsiteY21" fmla="*/ 1746831 h 4282825"/>
                        <a:gd name="connsiteX22" fmla="*/ 2498918 w 2898751"/>
                        <a:gd name="connsiteY22" fmla="*/ 1802479 h 4282825"/>
                        <a:gd name="connsiteX23" fmla="*/ 2266850 w 2898751"/>
                        <a:gd name="connsiteY23" fmla="*/ 1839075 h 4282825"/>
                        <a:gd name="connsiteX24" fmla="*/ 1737252 w 2898751"/>
                        <a:gd name="connsiteY24" fmla="*/ 3971646 h 4282825"/>
                        <a:gd name="connsiteX0" fmla="*/ 1775352 w 2898751"/>
                        <a:gd name="connsiteY0" fmla="*/ 3895446 h 4282825"/>
                        <a:gd name="connsiteX1" fmla="*/ 1673752 w 2898751"/>
                        <a:gd name="connsiteY1" fmla="*/ 4066896 h 4282825"/>
                        <a:gd name="connsiteX2" fmla="*/ 1426102 w 2898751"/>
                        <a:gd name="connsiteY2" fmla="*/ 4124046 h 4282825"/>
                        <a:gd name="connsiteX3" fmla="*/ 1924341 w 2898751"/>
                        <a:gd name="connsiteY3" fmla="*/ 1841769 h 4282825"/>
                        <a:gd name="connsiteX4" fmla="*/ 1489532 w 2898751"/>
                        <a:gd name="connsiteY4" fmla="*/ 1780231 h 4282825"/>
                        <a:gd name="connsiteX5" fmla="*/ 1272783 w 2898751"/>
                        <a:gd name="connsiteY5" fmla="*/ 1813482 h 4282825"/>
                        <a:gd name="connsiteX6" fmla="*/ 448998 w 2898751"/>
                        <a:gd name="connsiteY6" fmla="*/ 1882797 h 4282825"/>
                        <a:gd name="connsiteX7" fmla="*/ 534165 w 2898751"/>
                        <a:gd name="connsiteY7" fmla="*/ 1302906 h 4282825"/>
                        <a:gd name="connsiteX8" fmla="*/ 390538 w 2898751"/>
                        <a:gd name="connsiteY8" fmla="*/ 788290 h 4282825"/>
                        <a:gd name="connsiteX9" fmla="*/ 14753 w 2898751"/>
                        <a:gd name="connsiteY9" fmla="*/ 38136 h 4282825"/>
                        <a:gd name="connsiteX10" fmla="*/ 515963 w 2898751"/>
                        <a:gd name="connsiteY10" fmla="*/ 518704 h 4282825"/>
                        <a:gd name="connsiteX11" fmla="*/ 424444 w 2898751"/>
                        <a:gd name="connsiteY11" fmla="*/ 103145 h 4282825"/>
                        <a:gd name="connsiteX12" fmla="*/ 774548 w 2898751"/>
                        <a:gd name="connsiteY12" fmla="*/ 386589 h 4282825"/>
                        <a:gd name="connsiteX13" fmla="*/ 1525739 w 2898751"/>
                        <a:gd name="connsiteY13" fmla="*/ 342987 h 4282825"/>
                        <a:gd name="connsiteX14" fmla="*/ 1794402 w 2898751"/>
                        <a:gd name="connsiteY14" fmla="*/ 523596 h 4282825"/>
                        <a:gd name="connsiteX15" fmla="*/ 1959502 w 2898751"/>
                        <a:gd name="connsiteY15" fmla="*/ 701396 h 4282825"/>
                        <a:gd name="connsiteX16" fmla="*/ 2318110 w 2898751"/>
                        <a:gd name="connsiteY16" fmla="*/ 653288 h 4282825"/>
                        <a:gd name="connsiteX17" fmla="*/ 2550374 w 2898751"/>
                        <a:gd name="connsiteY17" fmla="*/ 525248 h 4282825"/>
                        <a:gd name="connsiteX18" fmla="*/ 2897128 w 2898751"/>
                        <a:gd name="connsiteY18" fmla="*/ 288680 h 4282825"/>
                        <a:gd name="connsiteX19" fmla="*/ 2679071 w 2898751"/>
                        <a:gd name="connsiteY19" fmla="*/ 1069268 h 4282825"/>
                        <a:gd name="connsiteX20" fmla="*/ 2644703 w 2898751"/>
                        <a:gd name="connsiteY20" fmla="*/ 1726858 h 4282825"/>
                        <a:gd name="connsiteX21" fmla="*/ 2561959 w 2898751"/>
                        <a:gd name="connsiteY21" fmla="*/ 1746831 h 4282825"/>
                        <a:gd name="connsiteX22" fmla="*/ 2498918 w 2898751"/>
                        <a:gd name="connsiteY22" fmla="*/ 1802479 h 4282825"/>
                        <a:gd name="connsiteX23" fmla="*/ 2266850 w 2898751"/>
                        <a:gd name="connsiteY23" fmla="*/ 1839075 h 4282825"/>
                        <a:gd name="connsiteX24" fmla="*/ 1737252 w 2898751"/>
                        <a:gd name="connsiteY24" fmla="*/ 3971646 h 4282825"/>
                        <a:gd name="connsiteX0" fmla="*/ 1775352 w 2898803"/>
                        <a:gd name="connsiteY0" fmla="*/ 3895446 h 4282825"/>
                        <a:gd name="connsiteX1" fmla="*/ 1673752 w 2898803"/>
                        <a:gd name="connsiteY1" fmla="*/ 4066896 h 4282825"/>
                        <a:gd name="connsiteX2" fmla="*/ 1426102 w 2898803"/>
                        <a:gd name="connsiteY2" fmla="*/ 4124046 h 4282825"/>
                        <a:gd name="connsiteX3" fmla="*/ 1924341 w 2898803"/>
                        <a:gd name="connsiteY3" fmla="*/ 1841769 h 4282825"/>
                        <a:gd name="connsiteX4" fmla="*/ 1489532 w 2898803"/>
                        <a:gd name="connsiteY4" fmla="*/ 1780231 h 4282825"/>
                        <a:gd name="connsiteX5" fmla="*/ 1272783 w 2898803"/>
                        <a:gd name="connsiteY5" fmla="*/ 1813482 h 4282825"/>
                        <a:gd name="connsiteX6" fmla="*/ 448998 w 2898803"/>
                        <a:gd name="connsiteY6" fmla="*/ 1882797 h 4282825"/>
                        <a:gd name="connsiteX7" fmla="*/ 534165 w 2898803"/>
                        <a:gd name="connsiteY7" fmla="*/ 1302906 h 4282825"/>
                        <a:gd name="connsiteX8" fmla="*/ 390538 w 2898803"/>
                        <a:gd name="connsiteY8" fmla="*/ 788290 h 4282825"/>
                        <a:gd name="connsiteX9" fmla="*/ 14753 w 2898803"/>
                        <a:gd name="connsiteY9" fmla="*/ 38136 h 4282825"/>
                        <a:gd name="connsiteX10" fmla="*/ 515963 w 2898803"/>
                        <a:gd name="connsiteY10" fmla="*/ 518704 h 4282825"/>
                        <a:gd name="connsiteX11" fmla="*/ 424444 w 2898803"/>
                        <a:gd name="connsiteY11" fmla="*/ 103145 h 4282825"/>
                        <a:gd name="connsiteX12" fmla="*/ 774548 w 2898803"/>
                        <a:gd name="connsiteY12" fmla="*/ 386589 h 4282825"/>
                        <a:gd name="connsiteX13" fmla="*/ 1525739 w 2898803"/>
                        <a:gd name="connsiteY13" fmla="*/ 342987 h 4282825"/>
                        <a:gd name="connsiteX14" fmla="*/ 1794402 w 2898803"/>
                        <a:gd name="connsiteY14" fmla="*/ 523596 h 4282825"/>
                        <a:gd name="connsiteX15" fmla="*/ 1959502 w 2898803"/>
                        <a:gd name="connsiteY15" fmla="*/ 701396 h 4282825"/>
                        <a:gd name="connsiteX16" fmla="*/ 2318110 w 2898803"/>
                        <a:gd name="connsiteY16" fmla="*/ 653288 h 4282825"/>
                        <a:gd name="connsiteX17" fmla="*/ 2550374 w 2898803"/>
                        <a:gd name="connsiteY17" fmla="*/ 525248 h 4282825"/>
                        <a:gd name="connsiteX18" fmla="*/ 2897128 w 2898803"/>
                        <a:gd name="connsiteY18" fmla="*/ 288680 h 4282825"/>
                        <a:gd name="connsiteX19" fmla="*/ 2679071 w 2898803"/>
                        <a:gd name="connsiteY19" fmla="*/ 1069268 h 4282825"/>
                        <a:gd name="connsiteX20" fmla="*/ 2604640 w 2898803"/>
                        <a:gd name="connsiteY20" fmla="*/ 1673441 h 4282825"/>
                        <a:gd name="connsiteX21" fmla="*/ 2561959 w 2898803"/>
                        <a:gd name="connsiteY21" fmla="*/ 1746831 h 4282825"/>
                        <a:gd name="connsiteX22" fmla="*/ 2498918 w 2898803"/>
                        <a:gd name="connsiteY22" fmla="*/ 1802479 h 4282825"/>
                        <a:gd name="connsiteX23" fmla="*/ 2266850 w 2898803"/>
                        <a:gd name="connsiteY23" fmla="*/ 1839075 h 4282825"/>
                        <a:gd name="connsiteX24" fmla="*/ 1737252 w 2898803"/>
                        <a:gd name="connsiteY24" fmla="*/ 3971646 h 4282825"/>
                        <a:gd name="connsiteX0" fmla="*/ 1775352 w 2898803"/>
                        <a:gd name="connsiteY0" fmla="*/ 3895446 h 4282825"/>
                        <a:gd name="connsiteX1" fmla="*/ 1673752 w 2898803"/>
                        <a:gd name="connsiteY1" fmla="*/ 4066896 h 4282825"/>
                        <a:gd name="connsiteX2" fmla="*/ 1426102 w 2898803"/>
                        <a:gd name="connsiteY2" fmla="*/ 4124046 h 4282825"/>
                        <a:gd name="connsiteX3" fmla="*/ 1924341 w 2898803"/>
                        <a:gd name="connsiteY3" fmla="*/ 1841769 h 4282825"/>
                        <a:gd name="connsiteX4" fmla="*/ 1489532 w 2898803"/>
                        <a:gd name="connsiteY4" fmla="*/ 1780231 h 4282825"/>
                        <a:gd name="connsiteX5" fmla="*/ 1272783 w 2898803"/>
                        <a:gd name="connsiteY5" fmla="*/ 1813482 h 4282825"/>
                        <a:gd name="connsiteX6" fmla="*/ 448998 w 2898803"/>
                        <a:gd name="connsiteY6" fmla="*/ 1882797 h 4282825"/>
                        <a:gd name="connsiteX7" fmla="*/ 534165 w 2898803"/>
                        <a:gd name="connsiteY7" fmla="*/ 1302906 h 4282825"/>
                        <a:gd name="connsiteX8" fmla="*/ 390538 w 2898803"/>
                        <a:gd name="connsiteY8" fmla="*/ 788290 h 4282825"/>
                        <a:gd name="connsiteX9" fmla="*/ 14753 w 2898803"/>
                        <a:gd name="connsiteY9" fmla="*/ 38136 h 4282825"/>
                        <a:gd name="connsiteX10" fmla="*/ 515963 w 2898803"/>
                        <a:gd name="connsiteY10" fmla="*/ 518704 h 4282825"/>
                        <a:gd name="connsiteX11" fmla="*/ 424444 w 2898803"/>
                        <a:gd name="connsiteY11" fmla="*/ 103145 h 4282825"/>
                        <a:gd name="connsiteX12" fmla="*/ 774548 w 2898803"/>
                        <a:gd name="connsiteY12" fmla="*/ 386589 h 4282825"/>
                        <a:gd name="connsiteX13" fmla="*/ 1525739 w 2898803"/>
                        <a:gd name="connsiteY13" fmla="*/ 342987 h 4282825"/>
                        <a:gd name="connsiteX14" fmla="*/ 1794402 w 2898803"/>
                        <a:gd name="connsiteY14" fmla="*/ 523596 h 4282825"/>
                        <a:gd name="connsiteX15" fmla="*/ 1959502 w 2898803"/>
                        <a:gd name="connsiteY15" fmla="*/ 701396 h 4282825"/>
                        <a:gd name="connsiteX16" fmla="*/ 2318110 w 2898803"/>
                        <a:gd name="connsiteY16" fmla="*/ 653288 h 4282825"/>
                        <a:gd name="connsiteX17" fmla="*/ 2550374 w 2898803"/>
                        <a:gd name="connsiteY17" fmla="*/ 525248 h 4282825"/>
                        <a:gd name="connsiteX18" fmla="*/ 2897128 w 2898803"/>
                        <a:gd name="connsiteY18" fmla="*/ 288680 h 4282825"/>
                        <a:gd name="connsiteX19" fmla="*/ 2679071 w 2898803"/>
                        <a:gd name="connsiteY19" fmla="*/ 1069268 h 4282825"/>
                        <a:gd name="connsiteX20" fmla="*/ 2604640 w 2898803"/>
                        <a:gd name="connsiteY20" fmla="*/ 1673441 h 4282825"/>
                        <a:gd name="connsiteX21" fmla="*/ 2561959 w 2898803"/>
                        <a:gd name="connsiteY21" fmla="*/ 1746831 h 4282825"/>
                        <a:gd name="connsiteX22" fmla="*/ 2498918 w 2898803"/>
                        <a:gd name="connsiteY22" fmla="*/ 1802479 h 4282825"/>
                        <a:gd name="connsiteX23" fmla="*/ 2266850 w 2898803"/>
                        <a:gd name="connsiteY23" fmla="*/ 1839075 h 4282825"/>
                        <a:gd name="connsiteX0" fmla="*/ 1673752 w 2898803"/>
                        <a:gd name="connsiteY0" fmla="*/ 4066896 h 4282825"/>
                        <a:gd name="connsiteX1" fmla="*/ 1426102 w 2898803"/>
                        <a:gd name="connsiteY1" fmla="*/ 4124046 h 4282825"/>
                        <a:gd name="connsiteX2" fmla="*/ 1924341 w 2898803"/>
                        <a:gd name="connsiteY2" fmla="*/ 1841769 h 4282825"/>
                        <a:gd name="connsiteX3" fmla="*/ 1489532 w 2898803"/>
                        <a:gd name="connsiteY3" fmla="*/ 1780231 h 4282825"/>
                        <a:gd name="connsiteX4" fmla="*/ 1272783 w 2898803"/>
                        <a:gd name="connsiteY4" fmla="*/ 1813482 h 4282825"/>
                        <a:gd name="connsiteX5" fmla="*/ 448998 w 2898803"/>
                        <a:gd name="connsiteY5" fmla="*/ 1882797 h 4282825"/>
                        <a:gd name="connsiteX6" fmla="*/ 534165 w 2898803"/>
                        <a:gd name="connsiteY6" fmla="*/ 1302906 h 4282825"/>
                        <a:gd name="connsiteX7" fmla="*/ 390538 w 2898803"/>
                        <a:gd name="connsiteY7" fmla="*/ 788290 h 4282825"/>
                        <a:gd name="connsiteX8" fmla="*/ 14753 w 2898803"/>
                        <a:gd name="connsiteY8" fmla="*/ 38136 h 4282825"/>
                        <a:gd name="connsiteX9" fmla="*/ 515963 w 2898803"/>
                        <a:gd name="connsiteY9" fmla="*/ 518704 h 4282825"/>
                        <a:gd name="connsiteX10" fmla="*/ 424444 w 2898803"/>
                        <a:gd name="connsiteY10" fmla="*/ 103145 h 4282825"/>
                        <a:gd name="connsiteX11" fmla="*/ 774548 w 2898803"/>
                        <a:gd name="connsiteY11" fmla="*/ 386589 h 4282825"/>
                        <a:gd name="connsiteX12" fmla="*/ 1525739 w 2898803"/>
                        <a:gd name="connsiteY12" fmla="*/ 342987 h 4282825"/>
                        <a:gd name="connsiteX13" fmla="*/ 1794402 w 2898803"/>
                        <a:gd name="connsiteY13" fmla="*/ 523596 h 4282825"/>
                        <a:gd name="connsiteX14" fmla="*/ 1959502 w 2898803"/>
                        <a:gd name="connsiteY14" fmla="*/ 701396 h 4282825"/>
                        <a:gd name="connsiteX15" fmla="*/ 2318110 w 2898803"/>
                        <a:gd name="connsiteY15" fmla="*/ 653288 h 4282825"/>
                        <a:gd name="connsiteX16" fmla="*/ 2550374 w 2898803"/>
                        <a:gd name="connsiteY16" fmla="*/ 525248 h 4282825"/>
                        <a:gd name="connsiteX17" fmla="*/ 2897128 w 2898803"/>
                        <a:gd name="connsiteY17" fmla="*/ 288680 h 4282825"/>
                        <a:gd name="connsiteX18" fmla="*/ 2679071 w 2898803"/>
                        <a:gd name="connsiteY18" fmla="*/ 1069268 h 4282825"/>
                        <a:gd name="connsiteX19" fmla="*/ 2604640 w 2898803"/>
                        <a:gd name="connsiteY19" fmla="*/ 1673441 h 4282825"/>
                        <a:gd name="connsiteX20" fmla="*/ 2561959 w 2898803"/>
                        <a:gd name="connsiteY20" fmla="*/ 1746831 h 4282825"/>
                        <a:gd name="connsiteX21" fmla="*/ 2498918 w 2898803"/>
                        <a:gd name="connsiteY21" fmla="*/ 1802479 h 4282825"/>
                        <a:gd name="connsiteX22" fmla="*/ 2266850 w 2898803"/>
                        <a:gd name="connsiteY22" fmla="*/ 1839075 h 4282825"/>
                        <a:gd name="connsiteX0" fmla="*/ 1426102 w 2898803"/>
                        <a:gd name="connsiteY0" fmla="*/ 4124046 h 4124046"/>
                        <a:gd name="connsiteX1" fmla="*/ 1924341 w 2898803"/>
                        <a:gd name="connsiteY1" fmla="*/ 1841769 h 4124046"/>
                        <a:gd name="connsiteX2" fmla="*/ 1489532 w 2898803"/>
                        <a:gd name="connsiteY2" fmla="*/ 1780231 h 4124046"/>
                        <a:gd name="connsiteX3" fmla="*/ 1272783 w 2898803"/>
                        <a:gd name="connsiteY3" fmla="*/ 1813482 h 4124046"/>
                        <a:gd name="connsiteX4" fmla="*/ 448998 w 2898803"/>
                        <a:gd name="connsiteY4" fmla="*/ 1882797 h 4124046"/>
                        <a:gd name="connsiteX5" fmla="*/ 534165 w 2898803"/>
                        <a:gd name="connsiteY5" fmla="*/ 1302906 h 4124046"/>
                        <a:gd name="connsiteX6" fmla="*/ 390538 w 2898803"/>
                        <a:gd name="connsiteY6" fmla="*/ 788290 h 4124046"/>
                        <a:gd name="connsiteX7" fmla="*/ 14753 w 2898803"/>
                        <a:gd name="connsiteY7" fmla="*/ 38136 h 4124046"/>
                        <a:gd name="connsiteX8" fmla="*/ 515963 w 2898803"/>
                        <a:gd name="connsiteY8" fmla="*/ 518704 h 4124046"/>
                        <a:gd name="connsiteX9" fmla="*/ 424444 w 2898803"/>
                        <a:gd name="connsiteY9" fmla="*/ 103145 h 4124046"/>
                        <a:gd name="connsiteX10" fmla="*/ 774548 w 2898803"/>
                        <a:gd name="connsiteY10" fmla="*/ 386589 h 4124046"/>
                        <a:gd name="connsiteX11" fmla="*/ 1525739 w 2898803"/>
                        <a:gd name="connsiteY11" fmla="*/ 342987 h 4124046"/>
                        <a:gd name="connsiteX12" fmla="*/ 1794402 w 2898803"/>
                        <a:gd name="connsiteY12" fmla="*/ 523596 h 4124046"/>
                        <a:gd name="connsiteX13" fmla="*/ 1959502 w 2898803"/>
                        <a:gd name="connsiteY13" fmla="*/ 701396 h 4124046"/>
                        <a:gd name="connsiteX14" fmla="*/ 2318110 w 2898803"/>
                        <a:gd name="connsiteY14" fmla="*/ 653288 h 4124046"/>
                        <a:gd name="connsiteX15" fmla="*/ 2550374 w 2898803"/>
                        <a:gd name="connsiteY15" fmla="*/ 525248 h 4124046"/>
                        <a:gd name="connsiteX16" fmla="*/ 2897128 w 2898803"/>
                        <a:gd name="connsiteY16" fmla="*/ 288680 h 4124046"/>
                        <a:gd name="connsiteX17" fmla="*/ 2679071 w 2898803"/>
                        <a:gd name="connsiteY17" fmla="*/ 1069268 h 4124046"/>
                        <a:gd name="connsiteX18" fmla="*/ 2604640 w 2898803"/>
                        <a:gd name="connsiteY18" fmla="*/ 1673441 h 4124046"/>
                        <a:gd name="connsiteX19" fmla="*/ 2561959 w 2898803"/>
                        <a:gd name="connsiteY19" fmla="*/ 1746831 h 4124046"/>
                        <a:gd name="connsiteX20" fmla="*/ 2498918 w 2898803"/>
                        <a:gd name="connsiteY20" fmla="*/ 1802479 h 4124046"/>
                        <a:gd name="connsiteX21" fmla="*/ 2266850 w 2898803"/>
                        <a:gd name="connsiteY21" fmla="*/ 1839075 h 4124046"/>
                        <a:gd name="connsiteX0" fmla="*/ 1924341 w 2898803"/>
                        <a:gd name="connsiteY0" fmla="*/ 1841769 h 1910389"/>
                        <a:gd name="connsiteX1" fmla="*/ 1489532 w 2898803"/>
                        <a:gd name="connsiteY1" fmla="*/ 1780231 h 1910389"/>
                        <a:gd name="connsiteX2" fmla="*/ 1272783 w 2898803"/>
                        <a:gd name="connsiteY2" fmla="*/ 1813482 h 1910389"/>
                        <a:gd name="connsiteX3" fmla="*/ 448998 w 2898803"/>
                        <a:gd name="connsiteY3" fmla="*/ 1882797 h 1910389"/>
                        <a:gd name="connsiteX4" fmla="*/ 534165 w 2898803"/>
                        <a:gd name="connsiteY4" fmla="*/ 1302906 h 1910389"/>
                        <a:gd name="connsiteX5" fmla="*/ 390538 w 2898803"/>
                        <a:gd name="connsiteY5" fmla="*/ 788290 h 1910389"/>
                        <a:gd name="connsiteX6" fmla="*/ 14753 w 2898803"/>
                        <a:gd name="connsiteY6" fmla="*/ 38136 h 1910389"/>
                        <a:gd name="connsiteX7" fmla="*/ 515963 w 2898803"/>
                        <a:gd name="connsiteY7" fmla="*/ 518704 h 1910389"/>
                        <a:gd name="connsiteX8" fmla="*/ 424444 w 2898803"/>
                        <a:gd name="connsiteY8" fmla="*/ 103145 h 1910389"/>
                        <a:gd name="connsiteX9" fmla="*/ 774548 w 2898803"/>
                        <a:gd name="connsiteY9" fmla="*/ 386589 h 1910389"/>
                        <a:gd name="connsiteX10" fmla="*/ 1525739 w 2898803"/>
                        <a:gd name="connsiteY10" fmla="*/ 342987 h 1910389"/>
                        <a:gd name="connsiteX11" fmla="*/ 1794402 w 2898803"/>
                        <a:gd name="connsiteY11" fmla="*/ 523596 h 1910389"/>
                        <a:gd name="connsiteX12" fmla="*/ 1959502 w 2898803"/>
                        <a:gd name="connsiteY12" fmla="*/ 701396 h 1910389"/>
                        <a:gd name="connsiteX13" fmla="*/ 2318110 w 2898803"/>
                        <a:gd name="connsiteY13" fmla="*/ 653288 h 1910389"/>
                        <a:gd name="connsiteX14" fmla="*/ 2550374 w 2898803"/>
                        <a:gd name="connsiteY14" fmla="*/ 525248 h 1910389"/>
                        <a:gd name="connsiteX15" fmla="*/ 2897128 w 2898803"/>
                        <a:gd name="connsiteY15" fmla="*/ 288680 h 1910389"/>
                        <a:gd name="connsiteX16" fmla="*/ 2679071 w 2898803"/>
                        <a:gd name="connsiteY16" fmla="*/ 1069268 h 1910389"/>
                        <a:gd name="connsiteX17" fmla="*/ 2604640 w 2898803"/>
                        <a:gd name="connsiteY17" fmla="*/ 1673441 h 1910389"/>
                        <a:gd name="connsiteX18" fmla="*/ 2561959 w 2898803"/>
                        <a:gd name="connsiteY18" fmla="*/ 1746831 h 1910389"/>
                        <a:gd name="connsiteX19" fmla="*/ 2498918 w 2898803"/>
                        <a:gd name="connsiteY19" fmla="*/ 1802479 h 1910389"/>
                        <a:gd name="connsiteX20" fmla="*/ 2266850 w 2898803"/>
                        <a:gd name="connsiteY20" fmla="*/ 1839075 h 1910389"/>
                        <a:gd name="connsiteX0" fmla="*/ 1924341 w 2898803"/>
                        <a:gd name="connsiteY0" fmla="*/ 1841769 h 1910389"/>
                        <a:gd name="connsiteX1" fmla="*/ 1489532 w 2898803"/>
                        <a:gd name="connsiteY1" fmla="*/ 1780231 h 1910389"/>
                        <a:gd name="connsiteX2" fmla="*/ 1272783 w 2898803"/>
                        <a:gd name="connsiteY2" fmla="*/ 1813482 h 1910389"/>
                        <a:gd name="connsiteX3" fmla="*/ 448998 w 2898803"/>
                        <a:gd name="connsiteY3" fmla="*/ 1882797 h 1910389"/>
                        <a:gd name="connsiteX4" fmla="*/ 534165 w 2898803"/>
                        <a:gd name="connsiteY4" fmla="*/ 1302906 h 1910389"/>
                        <a:gd name="connsiteX5" fmla="*/ 390538 w 2898803"/>
                        <a:gd name="connsiteY5" fmla="*/ 788290 h 1910389"/>
                        <a:gd name="connsiteX6" fmla="*/ 14753 w 2898803"/>
                        <a:gd name="connsiteY6" fmla="*/ 38136 h 1910389"/>
                        <a:gd name="connsiteX7" fmla="*/ 515963 w 2898803"/>
                        <a:gd name="connsiteY7" fmla="*/ 518704 h 1910389"/>
                        <a:gd name="connsiteX8" fmla="*/ 424444 w 2898803"/>
                        <a:gd name="connsiteY8" fmla="*/ 103145 h 1910389"/>
                        <a:gd name="connsiteX9" fmla="*/ 854676 w 2898803"/>
                        <a:gd name="connsiteY9" fmla="*/ 413297 h 1910389"/>
                        <a:gd name="connsiteX10" fmla="*/ 1525739 w 2898803"/>
                        <a:gd name="connsiteY10" fmla="*/ 342987 h 1910389"/>
                        <a:gd name="connsiteX11" fmla="*/ 1794402 w 2898803"/>
                        <a:gd name="connsiteY11" fmla="*/ 523596 h 1910389"/>
                        <a:gd name="connsiteX12" fmla="*/ 1959502 w 2898803"/>
                        <a:gd name="connsiteY12" fmla="*/ 701396 h 1910389"/>
                        <a:gd name="connsiteX13" fmla="*/ 2318110 w 2898803"/>
                        <a:gd name="connsiteY13" fmla="*/ 653288 h 1910389"/>
                        <a:gd name="connsiteX14" fmla="*/ 2550374 w 2898803"/>
                        <a:gd name="connsiteY14" fmla="*/ 525248 h 1910389"/>
                        <a:gd name="connsiteX15" fmla="*/ 2897128 w 2898803"/>
                        <a:gd name="connsiteY15" fmla="*/ 288680 h 1910389"/>
                        <a:gd name="connsiteX16" fmla="*/ 2679071 w 2898803"/>
                        <a:gd name="connsiteY16" fmla="*/ 1069268 h 1910389"/>
                        <a:gd name="connsiteX17" fmla="*/ 2604640 w 2898803"/>
                        <a:gd name="connsiteY17" fmla="*/ 1673441 h 1910389"/>
                        <a:gd name="connsiteX18" fmla="*/ 2561959 w 2898803"/>
                        <a:gd name="connsiteY18" fmla="*/ 1746831 h 1910389"/>
                        <a:gd name="connsiteX19" fmla="*/ 2498918 w 2898803"/>
                        <a:gd name="connsiteY19" fmla="*/ 1802479 h 1910389"/>
                        <a:gd name="connsiteX20" fmla="*/ 2266850 w 2898803"/>
                        <a:gd name="connsiteY20" fmla="*/ 1839075 h 1910389"/>
                        <a:gd name="connsiteX0" fmla="*/ 2124660 w 2898803"/>
                        <a:gd name="connsiteY0" fmla="*/ 1961959 h 1961959"/>
                        <a:gd name="connsiteX1" fmla="*/ 1489532 w 2898803"/>
                        <a:gd name="connsiteY1" fmla="*/ 1780231 h 1961959"/>
                        <a:gd name="connsiteX2" fmla="*/ 1272783 w 2898803"/>
                        <a:gd name="connsiteY2" fmla="*/ 1813482 h 1961959"/>
                        <a:gd name="connsiteX3" fmla="*/ 448998 w 2898803"/>
                        <a:gd name="connsiteY3" fmla="*/ 1882797 h 1961959"/>
                        <a:gd name="connsiteX4" fmla="*/ 534165 w 2898803"/>
                        <a:gd name="connsiteY4" fmla="*/ 1302906 h 1961959"/>
                        <a:gd name="connsiteX5" fmla="*/ 390538 w 2898803"/>
                        <a:gd name="connsiteY5" fmla="*/ 788290 h 1961959"/>
                        <a:gd name="connsiteX6" fmla="*/ 14753 w 2898803"/>
                        <a:gd name="connsiteY6" fmla="*/ 38136 h 1961959"/>
                        <a:gd name="connsiteX7" fmla="*/ 515963 w 2898803"/>
                        <a:gd name="connsiteY7" fmla="*/ 518704 h 1961959"/>
                        <a:gd name="connsiteX8" fmla="*/ 424444 w 2898803"/>
                        <a:gd name="connsiteY8" fmla="*/ 103145 h 1961959"/>
                        <a:gd name="connsiteX9" fmla="*/ 854676 w 2898803"/>
                        <a:gd name="connsiteY9" fmla="*/ 413297 h 1961959"/>
                        <a:gd name="connsiteX10" fmla="*/ 1525739 w 2898803"/>
                        <a:gd name="connsiteY10" fmla="*/ 342987 h 1961959"/>
                        <a:gd name="connsiteX11" fmla="*/ 1794402 w 2898803"/>
                        <a:gd name="connsiteY11" fmla="*/ 523596 h 1961959"/>
                        <a:gd name="connsiteX12" fmla="*/ 1959502 w 2898803"/>
                        <a:gd name="connsiteY12" fmla="*/ 701396 h 1961959"/>
                        <a:gd name="connsiteX13" fmla="*/ 2318110 w 2898803"/>
                        <a:gd name="connsiteY13" fmla="*/ 653288 h 1961959"/>
                        <a:gd name="connsiteX14" fmla="*/ 2550374 w 2898803"/>
                        <a:gd name="connsiteY14" fmla="*/ 525248 h 1961959"/>
                        <a:gd name="connsiteX15" fmla="*/ 2897128 w 2898803"/>
                        <a:gd name="connsiteY15" fmla="*/ 288680 h 1961959"/>
                        <a:gd name="connsiteX16" fmla="*/ 2679071 w 2898803"/>
                        <a:gd name="connsiteY16" fmla="*/ 1069268 h 1961959"/>
                        <a:gd name="connsiteX17" fmla="*/ 2604640 w 2898803"/>
                        <a:gd name="connsiteY17" fmla="*/ 1673441 h 1961959"/>
                        <a:gd name="connsiteX18" fmla="*/ 2561959 w 2898803"/>
                        <a:gd name="connsiteY18" fmla="*/ 1746831 h 1961959"/>
                        <a:gd name="connsiteX19" fmla="*/ 2498918 w 2898803"/>
                        <a:gd name="connsiteY19" fmla="*/ 1802479 h 1961959"/>
                        <a:gd name="connsiteX20" fmla="*/ 2266850 w 2898803"/>
                        <a:gd name="connsiteY20" fmla="*/ 1839075 h 1961959"/>
                        <a:gd name="connsiteX0" fmla="*/ 2124660 w 2898803"/>
                        <a:gd name="connsiteY0" fmla="*/ 1961959 h 1961959"/>
                        <a:gd name="connsiteX1" fmla="*/ 1489532 w 2898803"/>
                        <a:gd name="connsiteY1" fmla="*/ 1780231 h 1961959"/>
                        <a:gd name="connsiteX2" fmla="*/ 1272783 w 2898803"/>
                        <a:gd name="connsiteY2" fmla="*/ 1813482 h 1961959"/>
                        <a:gd name="connsiteX3" fmla="*/ 448998 w 2898803"/>
                        <a:gd name="connsiteY3" fmla="*/ 1882797 h 1961959"/>
                        <a:gd name="connsiteX4" fmla="*/ 534165 w 2898803"/>
                        <a:gd name="connsiteY4" fmla="*/ 1302906 h 1961959"/>
                        <a:gd name="connsiteX5" fmla="*/ 390538 w 2898803"/>
                        <a:gd name="connsiteY5" fmla="*/ 788290 h 1961959"/>
                        <a:gd name="connsiteX6" fmla="*/ 14753 w 2898803"/>
                        <a:gd name="connsiteY6" fmla="*/ 38136 h 1961959"/>
                        <a:gd name="connsiteX7" fmla="*/ 515963 w 2898803"/>
                        <a:gd name="connsiteY7" fmla="*/ 518704 h 1961959"/>
                        <a:gd name="connsiteX8" fmla="*/ 424444 w 2898803"/>
                        <a:gd name="connsiteY8" fmla="*/ 103145 h 1961959"/>
                        <a:gd name="connsiteX9" fmla="*/ 854676 w 2898803"/>
                        <a:gd name="connsiteY9" fmla="*/ 432264 h 1961959"/>
                        <a:gd name="connsiteX10" fmla="*/ 1525739 w 2898803"/>
                        <a:gd name="connsiteY10" fmla="*/ 342987 h 1961959"/>
                        <a:gd name="connsiteX11" fmla="*/ 1794402 w 2898803"/>
                        <a:gd name="connsiteY11" fmla="*/ 523596 h 1961959"/>
                        <a:gd name="connsiteX12" fmla="*/ 1959502 w 2898803"/>
                        <a:gd name="connsiteY12" fmla="*/ 701396 h 1961959"/>
                        <a:gd name="connsiteX13" fmla="*/ 2318110 w 2898803"/>
                        <a:gd name="connsiteY13" fmla="*/ 653288 h 1961959"/>
                        <a:gd name="connsiteX14" fmla="*/ 2550374 w 2898803"/>
                        <a:gd name="connsiteY14" fmla="*/ 525248 h 1961959"/>
                        <a:gd name="connsiteX15" fmla="*/ 2897128 w 2898803"/>
                        <a:gd name="connsiteY15" fmla="*/ 288680 h 1961959"/>
                        <a:gd name="connsiteX16" fmla="*/ 2679071 w 2898803"/>
                        <a:gd name="connsiteY16" fmla="*/ 1069268 h 1961959"/>
                        <a:gd name="connsiteX17" fmla="*/ 2604640 w 2898803"/>
                        <a:gd name="connsiteY17" fmla="*/ 1673441 h 1961959"/>
                        <a:gd name="connsiteX18" fmla="*/ 2561959 w 2898803"/>
                        <a:gd name="connsiteY18" fmla="*/ 1746831 h 1961959"/>
                        <a:gd name="connsiteX19" fmla="*/ 2498918 w 2898803"/>
                        <a:gd name="connsiteY19" fmla="*/ 1802479 h 1961959"/>
                        <a:gd name="connsiteX20" fmla="*/ 2266850 w 2898803"/>
                        <a:gd name="connsiteY20" fmla="*/ 1839075 h 1961959"/>
                        <a:gd name="connsiteX0" fmla="*/ 2124660 w 2898803"/>
                        <a:gd name="connsiteY0" fmla="*/ 1961959 h 1961959"/>
                        <a:gd name="connsiteX1" fmla="*/ 1489532 w 2898803"/>
                        <a:gd name="connsiteY1" fmla="*/ 1780231 h 1961959"/>
                        <a:gd name="connsiteX2" fmla="*/ 1272783 w 2898803"/>
                        <a:gd name="connsiteY2" fmla="*/ 1813482 h 1961959"/>
                        <a:gd name="connsiteX3" fmla="*/ 448998 w 2898803"/>
                        <a:gd name="connsiteY3" fmla="*/ 1882797 h 1961959"/>
                        <a:gd name="connsiteX4" fmla="*/ 534165 w 2898803"/>
                        <a:gd name="connsiteY4" fmla="*/ 1302906 h 1961959"/>
                        <a:gd name="connsiteX5" fmla="*/ 390538 w 2898803"/>
                        <a:gd name="connsiteY5" fmla="*/ 788290 h 1961959"/>
                        <a:gd name="connsiteX6" fmla="*/ 14753 w 2898803"/>
                        <a:gd name="connsiteY6" fmla="*/ 38136 h 1961959"/>
                        <a:gd name="connsiteX7" fmla="*/ 515963 w 2898803"/>
                        <a:gd name="connsiteY7" fmla="*/ 518704 h 1961959"/>
                        <a:gd name="connsiteX8" fmla="*/ 424444 w 2898803"/>
                        <a:gd name="connsiteY8" fmla="*/ 103145 h 1961959"/>
                        <a:gd name="connsiteX9" fmla="*/ 631070 w 2898803"/>
                        <a:gd name="connsiteY9" fmla="*/ 269721 h 1961959"/>
                        <a:gd name="connsiteX10" fmla="*/ 854676 w 2898803"/>
                        <a:gd name="connsiteY10" fmla="*/ 432264 h 1961959"/>
                        <a:gd name="connsiteX11" fmla="*/ 1525739 w 2898803"/>
                        <a:gd name="connsiteY11" fmla="*/ 342987 h 1961959"/>
                        <a:gd name="connsiteX12" fmla="*/ 1794402 w 2898803"/>
                        <a:gd name="connsiteY12" fmla="*/ 523596 h 1961959"/>
                        <a:gd name="connsiteX13" fmla="*/ 1959502 w 2898803"/>
                        <a:gd name="connsiteY13" fmla="*/ 701396 h 1961959"/>
                        <a:gd name="connsiteX14" fmla="*/ 2318110 w 2898803"/>
                        <a:gd name="connsiteY14" fmla="*/ 653288 h 1961959"/>
                        <a:gd name="connsiteX15" fmla="*/ 2550374 w 2898803"/>
                        <a:gd name="connsiteY15" fmla="*/ 525248 h 1961959"/>
                        <a:gd name="connsiteX16" fmla="*/ 2897128 w 2898803"/>
                        <a:gd name="connsiteY16" fmla="*/ 288680 h 1961959"/>
                        <a:gd name="connsiteX17" fmla="*/ 2679071 w 2898803"/>
                        <a:gd name="connsiteY17" fmla="*/ 1069268 h 1961959"/>
                        <a:gd name="connsiteX18" fmla="*/ 2604640 w 2898803"/>
                        <a:gd name="connsiteY18" fmla="*/ 1673441 h 1961959"/>
                        <a:gd name="connsiteX19" fmla="*/ 2561959 w 2898803"/>
                        <a:gd name="connsiteY19" fmla="*/ 1746831 h 1961959"/>
                        <a:gd name="connsiteX20" fmla="*/ 2498918 w 2898803"/>
                        <a:gd name="connsiteY20" fmla="*/ 1802479 h 1961959"/>
                        <a:gd name="connsiteX21" fmla="*/ 2266850 w 2898803"/>
                        <a:gd name="connsiteY21" fmla="*/ 1839075 h 1961959"/>
                        <a:gd name="connsiteX0" fmla="*/ 2124909 w 2899052"/>
                        <a:gd name="connsiteY0" fmla="*/ 1963618 h 1963618"/>
                        <a:gd name="connsiteX1" fmla="*/ 1489781 w 2899052"/>
                        <a:gd name="connsiteY1" fmla="*/ 1781890 h 1963618"/>
                        <a:gd name="connsiteX2" fmla="*/ 1273032 w 2899052"/>
                        <a:gd name="connsiteY2" fmla="*/ 1815141 h 1963618"/>
                        <a:gd name="connsiteX3" fmla="*/ 449247 w 2899052"/>
                        <a:gd name="connsiteY3" fmla="*/ 1884456 h 1963618"/>
                        <a:gd name="connsiteX4" fmla="*/ 534414 w 2899052"/>
                        <a:gd name="connsiteY4" fmla="*/ 1304565 h 1963618"/>
                        <a:gd name="connsiteX5" fmla="*/ 390787 w 2899052"/>
                        <a:gd name="connsiteY5" fmla="*/ 789949 h 1963618"/>
                        <a:gd name="connsiteX6" fmla="*/ 15002 w 2899052"/>
                        <a:gd name="connsiteY6" fmla="*/ 39795 h 1963618"/>
                        <a:gd name="connsiteX7" fmla="*/ 516212 w 2899052"/>
                        <a:gd name="connsiteY7" fmla="*/ 520363 h 1963618"/>
                        <a:gd name="connsiteX8" fmla="*/ 489067 w 2899052"/>
                        <a:gd name="connsiteY8" fmla="*/ 318799 h 1963618"/>
                        <a:gd name="connsiteX9" fmla="*/ 424693 w 2899052"/>
                        <a:gd name="connsiteY9" fmla="*/ 104804 h 1963618"/>
                        <a:gd name="connsiteX10" fmla="*/ 631319 w 2899052"/>
                        <a:gd name="connsiteY10" fmla="*/ 271380 h 1963618"/>
                        <a:gd name="connsiteX11" fmla="*/ 854925 w 2899052"/>
                        <a:gd name="connsiteY11" fmla="*/ 433923 h 1963618"/>
                        <a:gd name="connsiteX12" fmla="*/ 1525988 w 2899052"/>
                        <a:gd name="connsiteY12" fmla="*/ 344646 h 1963618"/>
                        <a:gd name="connsiteX13" fmla="*/ 1794651 w 2899052"/>
                        <a:gd name="connsiteY13" fmla="*/ 525255 h 1963618"/>
                        <a:gd name="connsiteX14" fmla="*/ 1959751 w 2899052"/>
                        <a:gd name="connsiteY14" fmla="*/ 703055 h 1963618"/>
                        <a:gd name="connsiteX15" fmla="*/ 2318359 w 2899052"/>
                        <a:gd name="connsiteY15" fmla="*/ 654947 h 1963618"/>
                        <a:gd name="connsiteX16" fmla="*/ 2550623 w 2899052"/>
                        <a:gd name="connsiteY16" fmla="*/ 526907 h 1963618"/>
                        <a:gd name="connsiteX17" fmla="*/ 2897377 w 2899052"/>
                        <a:gd name="connsiteY17" fmla="*/ 290339 h 1963618"/>
                        <a:gd name="connsiteX18" fmla="*/ 2679320 w 2899052"/>
                        <a:gd name="connsiteY18" fmla="*/ 1070927 h 1963618"/>
                        <a:gd name="connsiteX19" fmla="*/ 2604889 w 2899052"/>
                        <a:gd name="connsiteY19" fmla="*/ 1675100 h 1963618"/>
                        <a:gd name="connsiteX20" fmla="*/ 2562208 w 2899052"/>
                        <a:gd name="connsiteY20" fmla="*/ 1748490 h 1963618"/>
                        <a:gd name="connsiteX21" fmla="*/ 2499167 w 2899052"/>
                        <a:gd name="connsiteY21" fmla="*/ 1804138 h 1963618"/>
                        <a:gd name="connsiteX22" fmla="*/ 2267099 w 2899052"/>
                        <a:gd name="connsiteY22" fmla="*/ 1840734 h 1963618"/>
                        <a:gd name="connsiteX0" fmla="*/ 2124909 w 2899052"/>
                        <a:gd name="connsiteY0" fmla="*/ 1963618 h 1963618"/>
                        <a:gd name="connsiteX1" fmla="*/ 1489781 w 2899052"/>
                        <a:gd name="connsiteY1" fmla="*/ 1781890 h 1963618"/>
                        <a:gd name="connsiteX2" fmla="*/ 1273032 w 2899052"/>
                        <a:gd name="connsiteY2" fmla="*/ 1815141 h 1963618"/>
                        <a:gd name="connsiteX3" fmla="*/ 449247 w 2899052"/>
                        <a:gd name="connsiteY3" fmla="*/ 1884456 h 1963618"/>
                        <a:gd name="connsiteX4" fmla="*/ 534414 w 2899052"/>
                        <a:gd name="connsiteY4" fmla="*/ 1304565 h 1963618"/>
                        <a:gd name="connsiteX5" fmla="*/ 390787 w 2899052"/>
                        <a:gd name="connsiteY5" fmla="*/ 789949 h 1963618"/>
                        <a:gd name="connsiteX6" fmla="*/ 15002 w 2899052"/>
                        <a:gd name="connsiteY6" fmla="*/ 39795 h 1963618"/>
                        <a:gd name="connsiteX7" fmla="*/ 516212 w 2899052"/>
                        <a:gd name="connsiteY7" fmla="*/ 520363 h 1963618"/>
                        <a:gd name="connsiteX8" fmla="*/ 489067 w 2899052"/>
                        <a:gd name="connsiteY8" fmla="*/ 318799 h 1963618"/>
                        <a:gd name="connsiteX9" fmla="*/ 424693 w 2899052"/>
                        <a:gd name="connsiteY9" fmla="*/ 104804 h 1963618"/>
                        <a:gd name="connsiteX10" fmla="*/ 508036 w 2899052"/>
                        <a:gd name="connsiteY10" fmla="*/ 129128 h 1963618"/>
                        <a:gd name="connsiteX11" fmla="*/ 854925 w 2899052"/>
                        <a:gd name="connsiteY11" fmla="*/ 433923 h 1963618"/>
                        <a:gd name="connsiteX12" fmla="*/ 1525988 w 2899052"/>
                        <a:gd name="connsiteY12" fmla="*/ 344646 h 1963618"/>
                        <a:gd name="connsiteX13" fmla="*/ 1794651 w 2899052"/>
                        <a:gd name="connsiteY13" fmla="*/ 525255 h 1963618"/>
                        <a:gd name="connsiteX14" fmla="*/ 1959751 w 2899052"/>
                        <a:gd name="connsiteY14" fmla="*/ 703055 h 1963618"/>
                        <a:gd name="connsiteX15" fmla="*/ 2318359 w 2899052"/>
                        <a:gd name="connsiteY15" fmla="*/ 654947 h 1963618"/>
                        <a:gd name="connsiteX16" fmla="*/ 2550623 w 2899052"/>
                        <a:gd name="connsiteY16" fmla="*/ 526907 h 1963618"/>
                        <a:gd name="connsiteX17" fmla="*/ 2897377 w 2899052"/>
                        <a:gd name="connsiteY17" fmla="*/ 290339 h 1963618"/>
                        <a:gd name="connsiteX18" fmla="*/ 2679320 w 2899052"/>
                        <a:gd name="connsiteY18" fmla="*/ 1070927 h 1963618"/>
                        <a:gd name="connsiteX19" fmla="*/ 2604889 w 2899052"/>
                        <a:gd name="connsiteY19" fmla="*/ 1675100 h 1963618"/>
                        <a:gd name="connsiteX20" fmla="*/ 2562208 w 2899052"/>
                        <a:gd name="connsiteY20" fmla="*/ 1748490 h 1963618"/>
                        <a:gd name="connsiteX21" fmla="*/ 2499167 w 2899052"/>
                        <a:gd name="connsiteY21" fmla="*/ 1804138 h 1963618"/>
                        <a:gd name="connsiteX22" fmla="*/ 2267099 w 2899052"/>
                        <a:gd name="connsiteY22" fmla="*/ 1840734 h 1963618"/>
                        <a:gd name="connsiteX0" fmla="*/ 2120134 w 2894277"/>
                        <a:gd name="connsiteY0" fmla="*/ 1925288 h 1925288"/>
                        <a:gd name="connsiteX1" fmla="*/ 1485006 w 2894277"/>
                        <a:gd name="connsiteY1" fmla="*/ 1743560 h 1925288"/>
                        <a:gd name="connsiteX2" fmla="*/ 1268257 w 2894277"/>
                        <a:gd name="connsiteY2" fmla="*/ 1776811 h 1925288"/>
                        <a:gd name="connsiteX3" fmla="*/ 444472 w 2894277"/>
                        <a:gd name="connsiteY3" fmla="*/ 1846126 h 1925288"/>
                        <a:gd name="connsiteX4" fmla="*/ 529639 w 2894277"/>
                        <a:gd name="connsiteY4" fmla="*/ 1266235 h 1925288"/>
                        <a:gd name="connsiteX5" fmla="*/ 386012 w 2894277"/>
                        <a:gd name="connsiteY5" fmla="*/ 751619 h 1925288"/>
                        <a:gd name="connsiteX6" fmla="*/ 190306 w 2894277"/>
                        <a:gd name="connsiteY6" fmla="*/ 346851 h 1925288"/>
                        <a:gd name="connsiteX7" fmla="*/ 10227 w 2894277"/>
                        <a:gd name="connsiteY7" fmla="*/ 1465 h 1925288"/>
                        <a:gd name="connsiteX8" fmla="*/ 511437 w 2894277"/>
                        <a:gd name="connsiteY8" fmla="*/ 482033 h 1925288"/>
                        <a:gd name="connsiteX9" fmla="*/ 484292 w 2894277"/>
                        <a:gd name="connsiteY9" fmla="*/ 280469 h 1925288"/>
                        <a:gd name="connsiteX10" fmla="*/ 419918 w 2894277"/>
                        <a:gd name="connsiteY10" fmla="*/ 66474 h 1925288"/>
                        <a:gd name="connsiteX11" fmla="*/ 503261 w 2894277"/>
                        <a:gd name="connsiteY11" fmla="*/ 90798 h 1925288"/>
                        <a:gd name="connsiteX12" fmla="*/ 850150 w 2894277"/>
                        <a:gd name="connsiteY12" fmla="*/ 395593 h 1925288"/>
                        <a:gd name="connsiteX13" fmla="*/ 1521213 w 2894277"/>
                        <a:gd name="connsiteY13" fmla="*/ 306316 h 1925288"/>
                        <a:gd name="connsiteX14" fmla="*/ 1789876 w 2894277"/>
                        <a:gd name="connsiteY14" fmla="*/ 486925 h 1925288"/>
                        <a:gd name="connsiteX15" fmla="*/ 1954976 w 2894277"/>
                        <a:gd name="connsiteY15" fmla="*/ 664725 h 1925288"/>
                        <a:gd name="connsiteX16" fmla="*/ 2313584 w 2894277"/>
                        <a:gd name="connsiteY16" fmla="*/ 616617 h 1925288"/>
                        <a:gd name="connsiteX17" fmla="*/ 2545848 w 2894277"/>
                        <a:gd name="connsiteY17" fmla="*/ 488577 h 1925288"/>
                        <a:gd name="connsiteX18" fmla="*/ 2892602 w 2894277"/>
                        <a:gd name="connsiteY18" fmla="*/ 252009 h 1925288"/>
                        <a:gd name="connsiteX19" fmla="*/ 2674545 w 2894277"/>
                        <a:gd name="connsiteY19" fmla="*/ 1032597 h 1925288"/>
                        <a:gd name="connsiteX20" fmla="*/ 2600114 w 2894277"/>
                        <a:gd name="connsiteY20" fmla="*/ 1636770 h 1925288"/>
                        <a:gd name="connsiteX21" fmla="*/ 2557433 w 2894277"/>
                        <a:gd name="connsiteY21" fmla="*/ 1710160 h 1925288"/>
                        <a:gd name="connsiteX22" fmla="*/ 2494392 w 2894277"/>
                        <a:gd name="connsiteY22" fmla="*/ 1765808 h 1925288"/>
                        <a:gd name="connsiteX23" fmla="*/ 2262324 w 2894277"/>
                        <a:gd name="connsiteY23" fmla="*/ 1802404 h 1925288"/>
                        <a:gd name="connsiteX0" fmla="*/ 2110410 w 2884553"/>
                        <a:gd name="connsiteY0" fmla="*/ 1925966 h 1925966"/>
                        <a:gd name="connsiteX1" fmla="*/ 1475282 w 2884553"/>
                        <a:gd name="connsiteY1" fmla="*/ 1744238 h 1925966"/>
                        <a:gd name="connsiteX2" fmla="*/ 1258533 w 2884553"/>
                        <a:gd name="connsiteY2" fmla="*/ 1777489 h 1925966"/>
                        <a:gd name="connsiteX3" fmla="*/ 434748 w 2884553"/>
                        <a:gd name="connsiteY3" fmla="*/ 1846804 h 1925966"/>
                        <a:gd name="connsiteX4" fmla="*/ 519915 w 2884553"/>
                        <a:gd name="connsiteY4" fmla="*/ 1266913 h 1925966"/>
                        <a:gd name="connsiteX5" fmla="*/ 376288 w 2884553"/>
                        <a:gd name="connsiteY5" fmla="*/ 752297 h 1925966"/>
                        <a:gd name="connsiteX6" fmla="*/ 180582 w 2884553"/>
                        <a:gd name="connsiteY6" fmla="*/ 347529 h 1925966"/>
                        <a:gd name="connsiteX7" fmla="*/ 503 w 2884553"/>
                        <a:gd name="connsiteY7" fmla="*/ 2143 h 1925966"/>
                        <a:gd name="connsiteX8" fmla="*/ 237482 w 2884553"/>
                        <a:gd name="connsiteY8" fmla="*/ 214763 h 1925966"/>
                        <a:gd name="connsiteX9" fmla="*/ 501713 w 2884553"/>
                        <a:gd name="connsiteY9" fmla="*/ 482711 h 1925966"/>
                        <a:gd name="connsiteX10" fmla="*/ 474568 w 2884553"/>
                        <a:gd name="connsiteY10" fmla="*/ 281147 h 1925966"/>
                        <a:gd name="connsiteX11" fmla="*/ 410194 w 2884553"/>
                        <a:gd name="connsiteY11" fmla="*/ 67152 h 1925966"/>
                        <a:gd name="connsiteX12" fmla="*/ 493537 w 2884553"/>
                        <a:gd name="connsiteY12" fmla="*/ 91476 h 1925966"/>
                        <a:gd name="connsiteX13" fmla="*/ 840426 w 2884553"/>
                        <a:gd name="connsiteY13" fmla="*/ 396271 h 1925966"/>
                        <a:gd name="connsiteX14" fmla="*/ 1511489 w 2884553"/>
                        <a:gd name="connsiteY14" fmla="*/ 306994 h 1925966"/>
                        <a:gd name="connsiteX15" fmla="*/ 1780152 w 2884553"/>
                        <a:gd name="connsiteY15" fmla="*/ 487603 h 1925966"/>
                        <a:gd name="connsiteX16" fmla="*/ 1945252 w 2884553"/>
                        <a:gd name="connsiteY16" fmla="*/ 665403 h 1925966"/>
                        <a:gd name="connsiteX17" fmla="*/ 2303860 w 2884553"/>
                        <a:gd name="connsiteY17" fmla="*/ 617295 h 1925966"/>
                        <a:gd name="connsiteX18" fmla="*/ 2536124 w 2884553"/>
                        <a:gd name="connsiteY18" fmla="*/ 489255 h 1925966"/>
                        <a:gd name="connsiteX19" fmla="*/ 2882878 w 2884553"/>
                        <a:gd name="connsiteY19" fmla="*/ 252687 h 1925966"/>
                        <a:gd name="connsiteX20" fmla="*/ 2664821 w 2884553"/>
                        <a:gd name="connsiteY20" fmla="*/ 1033275 h 1925966"/>
                        <a:gd name="connsiteX21" fmla="*/ 2590390 w 2884553"/>
                        <a:gd name="connsiteY21" fmla="*/ 1637448 h 1925966"/>
                        <a:gd name="connsiteX22" fmla="*/ 2547709 w 2884553"/>
                        <a:gd name="connsiteY22" fmla="*/ 1710838 h 1925966"/>
                        <a:gd name="connsiteX23" fmla="*/ 2484668 w 2884553"/>
                        <a:gd name="connsiteY23" fmla="*/ 1766486 h 1925966"/>
                        <a:gd name="connsiteX24" fmla="*/ 2252600 w 2884553"/>
                        <a:gd name="connsiteY24" fmla="*/ 1803082 h 1925966"/>
                        <a:gd name="connsiteX0" fmla="*/ 2110410 w 2884553"/>
                        <a:gd name="connsiteY0" fmla="*/ 1931953 h 1931953"/>
                        <a:gd name="connsiteX1" fmla="*/ 1475282 w 2884553"/>
                        <a:gd name="connsiteY1" fmla="*/ 1750225 h 1931953"/>
                        <a:gd name="connsiteX2" fmla="*/ 1258533 w 2884553"/>
                        <a:gd name="connsiteY2" fmla="*/ 1783476 h 1931953"/>
                        <a:gd name="connsiteX3" fmla="*/ 434748 w 2884553"/>
                        <a:gd name="connsiteY3" fmla="*/ 1852791 h 1931953"/>
                        <a:gd name="connsiteX4" fmla="*/ 519915 w 2884553"/>
                        <a:gd name="connsiteY4" fmla="*/ 1272900 h 1931953"/>
                        <a:gd name="connsiteX5" fmla="*/ 376288 w 2884553"/>
                        <a:gd name="connsiteY5" fmla="*/ 758284 h 1931953"/>
                        <a:gd name="connsiteX6" fmla="*/ 180582 w 2884553"/>
                        <a:gd name="connsiteY6" fmla="*/ 353516 h 1931953"/>
                        <a:gd name="connsiteX7" fmla="*/ 503 w 2884553"/>
                        <a:gd name="connsiteY7" fmla="*/ 8130 h 1931953"/>
                        <a:gd name="connsiteX8" fmla="*/ 199548 w 2884553"/>
                        <a:gd name="connsiteY8" fmla="*/ 87983 h 1931953"/>
                        <a:gd name="connsiteX9" fmla="*/ 501713 w 2884553"/>
                        <a:gd name="connsiteY9" fmla="*/ 488698 h 1931953"/>
                        <a:gd name="connsiteX10" fmla="*/ 474568 w 2884553"/>
                        <a:gd name="connsiteY10" fmla="*/ 287134 h 1931953"/>
                        <a:gd name="connsiteX11" fmla="*/ 410194 w 2884553"/>
                        <a:gd name="connsiteY11" fmla="*/ 73139 h 1931953"/>
                        <a:gd name="connsiteX12" fmla="*/ 493537 w 2884553"/>
                        <a:gd name="connsiteY12" fmla="*/ 97463 h 1931953"/>
                        <a:gd name="connsiteX13" fmla="*/ 840426 w 2884553"/>
                        <a:gd name="connsiteY13" fmla="*/ 402258 h 1931953"/>
                        <a:gd name="connsiteX14" fmla="*/ 1511489 w 2884553"/>
                        <a:gd name="connsiteY14" fmla="*/ 312981 h 1931953"/>
                        <a:gd name="connsiteX15" fmla="*/ 1780152 w 2884553"/>
                        <a:gd name="connsiteY15" fmla="*/ 493590 h 1931953"/>
                        <a:gd name="connsiteX16" fmla="*/ 1945252 w 2884553"/>
                        <a:gd name="connsiteY16" fmla="*/ 671390 h 1931953"/>
                        <a:gd name="connsiteX17" fmla="*/ 2303860 w 2884553"/>
                        <a:gd name="connsiteY17" fmla="*/ 623282 h 1931953"/>
                        <a:gd name="connsiteX18" fmla="*/ 2536124 w 2884553"/>
                        <a:gd name="connsiteY18" fmla="*/ 495242 h 1931953"/>
                        <a:gd name="connsiteX19" fmla="*/ 2882878 w 2884553"/>
                        <a:gd name="connsiteY19" fmla="*/ 258674 h 1931953"/>
                        <a:gd name="connsiteX20" fmla="*/ 2664821 w 2884553"/>
                        <a:gd name="connsiteY20" fmla="*/ 1039262 h 1931953"/>
                        <a:gd name="connsiteX21" fmla="*/ 2590390 w 2884553"/>
                        <a:gd name="connsiteY21" fmla="*/ 1643435 h 1931953"/>
                        <a:gd name="connsiteX22" fmla="*/ 2547709 w 2884553"/>
                        <a:gd name="connsiteY22" fmla="*/ 1716825 h 1931953"/>
                        <a:gd name="connsiteX23" fmla="*/ 2484668 w 2884553"/>
                        <a:gd name="connsiteY23" fmla="*/ 1772473 h 1931953"/>
                        <a:gd name="connsiteX24" fmla="*/ 2252600 w 2884553"/>
                        <a:gd name="connsiteY24" fmla="*/ 1809069 h 1931953"/>
                        <a:gd name="connsiteX0" fmla="*/ 2111253 w 2885396"/>
                        <a:gd name="connsiteY0" fmla="*/ 1931953 h 1931953"/>
                        <a:gd name="connsiteX1" fmla="*/ 1476125 w 2885396"/>
                        <a:gd name="connsiteY1" fmla="*/ 1750225 h 1931953"/>
                        <a:gd name="connsiteX2" fmla="*/ 1259376 w 2885396"/>
                        <a:gd name="connsiteY2" fmla="*/ 1783476 h 1931953"/>
                        <a:gd name="connsiteX3" fmla="*/ 435591 w 2885396"/>
                        <a:gd name="connsiteY3" fmla="*/ 1852791 h 1931953"/>
                        <a:gd name="connsiteX4" fmla="*/ 520758 w 2885396"/>
                        <a:gd name="connsiteY4" fmla="*/ 1272900 h 1931953"/>
                        <a:gd name="connsiteX5" fmla="*/ 377131 w 2885396"/>
                        <a:gd name="connsiteY5" fmla="*/ 758284 h 1931953"/>
                        <a:gd name="connsiteX6" fmla="*/ 96074 w 2885396"/>
                        <a:gd name="connsiteY6" fmla="*/ 334549 h 1931953"/>
                        <a:gd name="connsiteX7" fmla="*/ 1346 w 2885396"/>
                        <a:gd name="connsiteY7" fmla="*/ 8130 h 1931953"/>
                        <a:gd name="connsiteX8" fmla="*/ 200391 w 2885396"/>
                        <a:gd name="connsiteY8" fmla="*/ 87983 h 1931953"/>
                        <a:gd name="connsiteX9" fmla="*/ 502556 w 2885396"/>
                        <a:gd name="connsiteY9" fmla="*/ 488698 h 1931953"/>
                        <a:gd name="connsiteX10" fmla="*/ 475411 w 2885396"/>
                        <a:gd name="connsiteY10" fmla="*/ 287134 h 1931953"/>
                        <a:gd name="connsiteX11" fmla="*/ 411037 w 2885396"/>
                        <a:gd name="connsiteY11" fmla="*/ 73139 h 1931953"/>
                        <a:gd name="connsiteX12" fmla="*/ 494380 w 2885396"/>
                        <a:gd name="connsiteY12" fmla="*/ 97463 h 1931953"/>
                        <a:gd name="connsiteX13" fmla="*/ 841269 w 2885396"/>
                        <a:gd name="connsiteY13" fmla="*/ 402258 h 1931953"/>
                        <a:gd name="connsiteX14" fmla="*/ 1512332 w 2885396"/>
                        <a:gd name="connsiteY14" fmla="*/ 312981 h 1931953"/>
                        <a:gd name="connsiteX15" fmla="*/ 1780995 w 2885396"/>
                        <a:gd name="connsiteY15" fmla="*/ 493590 h 1931953"/>
                        <a:gd name="connsiteX16" fmla="*/ 1946095 w 2885396"/>
                        <a:gd name="connsiteY16" fmla="*/ 671390 h 1931953"/>
                        <a:gd name="connsiteX17" fmla="*/ 2304703 w 2885396"/>
                        <a:gd name="connsiteY17" fmla="*/ 623282 h 1931953"/>
                        <a:gd name="connsiteX18" fmla="*/ 2536967 w 2885396"/>
                        <a:gd name="connsiteY18" fmla="*/ 495242 h 1931953"/>
                        <a:gd name="connsiteX19" fmla="*/ 2883721 w 2885396"/>
                        <a:gd name="connsiteY19" fmla="*/ 258674 h 1931953"/>
                        <a:gd name="connsiteX20" fmla="*/ 2665664 w 2885396"/>
                        <a:gd name="connsiteY20" fmla="*/ 1039262 h 1931953"/>
                        <a:gd name="connsiteX21" fmla="*/ 2591233 w 2885396"/>
                        <a:gd name="connsiteY21" fmla="*/ 1643435 h 1931953"/>
                        <a:gd name="connsiteX22" fmla="*/ 2548552 w 2885396"/>
                        <a:gd name="connsiteY22" fmla="*/ 1716825 h 1931953"/>
                        <a:gd name="connsiteX23" fmla="*/ 2485511 w 2885396"/>
                        <a:gd name="connsiteY23" fmla="*/ 1772473 h 1931953"/>
                        <a:gd name="connsiteX24" fmla="*/ 2253443 w 2885396"/>
                        <a:gd name="connsiteY24" fmla="*/ 1809069 h 1931953"/>
                        <a:gd name="connsiteX0" fmla="*/ 2111253 w 2885396"/>
                        <a:gd name="connsiteY0" fmla="*/ 1931953 h 1931953"/>
                        <a:gd name="connsiteX1" fmla="*/ 1476125 w 2885396"/>
                        <a:gd name="connsiteY1" fmla="*/ 1750225 h 1931953"/>
                        <a:gd name="connsiteX2" fmla="*/ 1259376 w 2885396"/>
                        <a:gd name="connsiteY2" fmla="*/ 1783476 h 1931953"/>
                        <a:gd name="connsiteX3" fmla="*/ 435591 w 2885396"/>
                        <a:gd name="connsiteY3" fmla="*/ 1852791 h 1931953"/>
                        <a:gd name="connsiteX4" fmla="*/ 520758 w 2885396"/>
                        <a:gd name="connsiteY4" fmla="*/ 1272900 h 1931953"/>
                        <a:gd name="connsiteX5" fmla="*/ 377131 w 2885396"/>
                        <a:gd name="connsiteY5" fmla="*/ 758284 h 1931953"/>
                        <a:gd name="connsiteX6" fmla="*/ 96074 w 2885396"/>
                        <a:gd name="connsiteY6" fmla="*/ 334549 h 1931953"/>
                        <a:gd name="connsiteX7" fmla="*/ 1346 w 2885396"/>
                        <a:gd name="connsiteY7" fmla="*/ 8130 h 1931953"/>
                        <a:gd name="connsiteX8" fmla="*/ 200391 w 2885396"/>
                        <a:gd name="connsiteY8" fmla="*/ 87983 h 1931953"/>
                        <a:gd name="connsiteX9" fmla="*/ 502556 w 2885396"/>
                        <a:gd name="connsiteY9" fmla="*/ 488698 h 1931953"/>
                        <a:gd name="connsiteX10" fmla="*/ 475411 w 2885396"/>
                        <a:gd name="connsiteY10" fmla="*/ 287134 h 1931953"/>
                        <a:gd name="connsiteX11" fmla="*/ 411037 w 2885396"/>
                        <a:gd name="connsiteY11" fmla="*/ 73139 h 1931953"/>
                        <a:gd name="connsiteX12" fmla="*/ 494380 w 2885396"/>
                        <a:gd name="connsiteY12" fmla="*/ 97463 h 1931953"/>
                        <a:gd name="connsiteX13" fmla="*/ 627146 w 2885396"/>
                        <a:gd name="connsiteY13" fmla="*/ 239718 h 1931953"/>
                        <a:gd name="connsiteX14" fmla="*/ 841269 w 2885396"/>
                        <a:gd name="connsiteY14" fmla="*/ 402258 h 1931953"/>
                        <a:gd name="connsiteX15" fmla="*/ 1512332 w 2885396"/>
                        <a:gd name="connsiteY15" fmla="*/ 312981 h 1931953"/>
                        <a:gd name="connsiteX16" fmla="*/ 1780995 w 2885396"/>
                        <a:gd name="connsiteY16" fmla="*/ 493590 h 1931953"/>
                        <a:gd name="connsiteX17" fmla="*/ 1946095 w 2885396"/>
                        <a:gd name="connsiteY17" fmla="*/ 671390 h 1931953"/>
                        <a:gd name="connsiteX18" fmla="*/ 2304703 w 2885396"/>
                        <a:gd name="connsiteY18" fmla="*/ 623282 h 1931953"/>
                        <a:gd name="connsiteX19" fmla="*/ 2536967 w 2885396"/>
                        <a:gd name="connsiteY19" fmla="*/ 495242 h 1931953"/>
                        <a:gd name="connsiteX20" fmla="*/ 2883721 w 2885396"/>
                        <a:gd name="connsiteY20" fmla="*/ 258674 h 1931953"/>
                        <a:gd name="connsiteX21" fmla="*/ 2665664 w 2885396"/>
                        <a:gd name="connsiteY21" fmla="*/ 1039262 h 1931953"/>
                        <a:gd name="connsiteX22" fmla="*/ 2591233 w 2885396"/>
                        <a:gd name="connsiteY22" fmla="*/ 1643435 h 1931953"/>
                        <a:gd name="connsiteX23" fmla="*/ 2548552 w 2885396"/>
                        <a:gd name="connsiteY23" fmla="*/ 1716825 h 1931953"/>
                        <a:gd name="connsiteX24" fmla="*/ 2485511 w 2885396"/>
                        <a:gd name="connsiteY24" fmla="*/ 1772473 h 1931953"/>
                        <a:gd name="connsiteX25" fmla="*/ 2253443 w 2885396"/>
                        <a:gd name="connsiteY25" fmla="*/ 1809069 h 1931953"/>
                        <a:gd name="connsiteX0" fmla="*/ 2111253 w 2885396"/>
                        <a:gd name="connsiteY0" fmla="*/ 1931953 h 1931953"/>
                        <a:gd name="connsiteX1" fmla="*/ 1476125 w 2885396"/>
                        <a:gd name="connsiteY1" fmla="*/ 1750225 h 1931953"/>
                        <a:gd name="connsiteX2" fmla="*/ 1259376 w 2885396"/>
                        <a:gd name="connsiteY2" fmla="*/ 1783476 h 1931953"/>
                        <a:gd name="connsiteX3" fmla="*/ 435591 w 2885396"/>
                        <a:gd name="connsiteY3" fmla="*/ 1852791 h 1931953"/>
                        <a:gd name="connsiteX4" fmla="*/ 520758 w 2885396"/>
                        <a:gd name="connsiteY4" fmla="*/ 1272900 h 1931953"/>
                        <a:gd name="connsiteX5" fmla="*/ 377131 w 2885396"/>
                        <a:gd name="connsiteY5" fmla="*/ 758284 h 1931953"/>
                        <a:gd name="connsiteX6" fmla="*/ 96074 w 2885396"/>
                        <a:gd name="connsiteY6" fmla="*/ 334549 h 1931953"/>
                        <a:gd name="connsiteX7" fmla="*/ 1346 w 2885396"/>
                        <a:gd name="connsiteY7" fmla="*/ 8130 h 1931953"/>
                        <a:gd name="connsiteX8" fmla="*/ 200391 w 2885396"/>
                        <a:gd name="connsiteY8" fmla="*/ 87983 h 1931953"/>
                        <a:gd name="connsiteX9" fmla="*/ 502556 w 2885396"/>
                        <a:gd name="connsiteY9" fmla="*/ 488698 h 1931953"/>
                        <a:gd name="connsiteX10" fmla="*/ 475411 w 2885396"/>
                        <a:gd name="connsiteY10" fmla="*/ 287134 h 1931953"/>
                        <a:gd name="connsiteX11" fmla="*/ 411037 w 2885396"/>
                        <a:gd name="connsiteY11" fmla="*/ 73139 h 1931953"/>
                        <a:gd name="connsiteX12" fmla="*/ 513347 w 2885396"/>
                        <a:gd name="connsiteY12" fmla="*/ 69014 h 1931953"/>
                        <a:gd name="connsiteX13" fmla="*/ 627146 w 2885396"/>
                        <a:gd name="connsiteY13" fmla="*/ 239718 h 1931953"/>
                        <a:gd name="connsiteX14" fmla="*/ 841269 w 2885396"/>
                        <a:gd name="connsiteY14" fmla="*/ 402258 h 1931953"/>
                        <a:gd name="connsiteX15" fmla="*/ 1512332 w 2885396"/>
                        <a:gd name="connsiteY15" fmla="*/ 312981 h 1931953"/>
                        <a:gd name="connsiteX16" fmla="*/ 1780995 w 2885396"/>
                        <a:gd name="connsiteY16" fmla="*/ 493590 h 1931953"/>
                        <a:gd name="connsiteX17" fmla="*/ 1946095 w 2885396"/>
                        <a:gd name="connsiteY17" fmla="*/ 671390 h 1931953"/>
                        <a:gd name="connsiteX18" fmla="*/ 2304703 w 2885396"/>
                        <a:gd name="connsiteY18" fmla="*/ 623282 h 1931953"/>
                        <a:gd name="connsiteX19" fmla="*/ 2536967 w 2885396"/>
                        <a:gd name="connsiteY19" fmla="*/ 495242 h 1931953"/>
                        <a:gd name="connsiteX20" fmla="*/ 2883721 w 2885396"/>
                        <a:gd name="connsiteY20" fmla="*/ 258674 h 1931953"/>
                        <a:gd name="connsiteX21" fmla="*/ 2665664 w 2885396"/>
                        <a:gd name="connsiteY21" fmla="*/ 1039262 h 1931953"/>
                        <a:gd name="connsiteX22" fmla="*/ 2591233 w 2885396"/>
                        <a:gd name="connsiteY22" fmla="*/ 1643435 h 1931953"/>
                        <a:gd name="connsiteX23" fmla="*/ 2548552 w 2885396"/>
                        <a:gd name="connsiteY23" fmla="*/ 1716825 h 1931953"/>
                        <a:gd name="connsiteX24" fmla="*/ 2485511 w 2885396"/>
                        <a:gd name="connsiteY24" fmla="*/ 1772473 h 1931953"/>
                        <a:gd name="connsiteX25" fmla="*/ 2253443 w 2885396"/>
                        <a:gd name="connsiteY25" fmla="*/ 1809069 h 1931953"/>
                        <a:gd name="connsiteX0" fmla="*/ 2111253 w 2885396"/>
                        <a:gd name="connsiteY0" fmla="*/ 1931953 h 1931953"/>
                        <a:gd name="connsiteX1" fmla="*/ 1476125 w 2885396"/>
                        <a:gd name="connsiteY1" fmla="*/ 1750225 h 1931953"/>
                        <a:gd name="connsiteX2" fmla="*/ 1259376 w 2885396"/>
                        <a:gd name="connsiteY2" fmla="*/ 1783476 h 1931953"/>
                        <a:gd name="connsiteX3" fmla="*/ 435591 w 2885396"/>
                        <a:gd name="connsiteY3" fmla="*/ 1852791 h 1931953"/>
                        <a:gd name="connsiteX4" fmla="*/ 520758 w 2885396"/>
                        <a:gd name="connsiteY4" fmla="*/ 1272900 h 1931953"/>
                        <a:gd name="connsiteX5" fmla="*/ 377131 w 2885396"/>
                        <a:gd name="connsiteY5" fmla="*/ 758284 h 1931953"/>
                        <a:gd name="connsiteX6" fmla="*/ 96074 w 2885396"/>
                        <a:gd name="connsiteY6" fmla="*/ 334549 h 1931953"/>
                        <a:gd name="connsiteX7" fmla="*/ 1346 w 2885396"/>
                        <a:gd name="connsiteY7" fmla="*/ 8130 h 1931953"/>
                        <a:gd name="connsiteX8" fmla="*/ 200391 w 2885396"/>
                        <a:gd name="connsiteY8" fmla="*/ 87983 h 1931953"/>
                        <a:gd name="connsiteX9" fmla="*/ 502556 w 2885396"/>
                        <a:gd name="connsiteY9" fmla="*/ 488698 h 1931953"/>
                        <a:gd name="connsiteX10" fmla="*/ 475411 w 2885396"/>
                        <a:gd name="connsiteY10" fmla="*/ 287134 h 1931953"/>
                        <a:gd name="connsiteX11" fmla="*/ 411037 w 2885396"/>
                        <a:gd name="connsiteY11" fmla="*/ 73139 h 1931953"/>
                        <a:gd name="connsiteX12" fmla="*/ 513347 w 2885396"/>
                        <a:gd name="connsiteY12" fmla="*/ 69014 h 1931953"/>
                        <a:gd name="connsiteX13" fmla="*/ 665078 w 2885396"/>
                        <a:gd name="connsiteY13" fmla="*/ 230235 h 1931953"/>
                        <a:gd name="connsiteX14" fmla="*/ 841269 w 2885396"/>
                        <a:gd name="connsiteY14" fmla="*/ 402258 h 1931953"/>
                        <a:gd name="connsiteX15" fmla="*/ 1512332 w 2885396"/>
                        <a:gd name="connsiteY15" fmla="*/ 312981 h 1931953"/>
                        <a:gd name="connsiteX16" fmla="*/ 1780995 w 2885396"/>
                        <a:gd name="connsiteY16" fmla="*/ 493590 h 1931953"/>
                        <a:gd name="connsiteX17" fmla="*/ 1946095 w 2885396"/>
                        <a:gd name="connsiteY17" fmla="*/ 671390 h 1931953"/>
                        <a:gd name="connsiteX18" fmla="*/ 2304703 w 2885396"/>
                        <a:gd name="connsiteY18" fmla="*/ 623282 h 1931953"/>
                        <a:gd name="connsiteX19" fmla="*/ 2536967 w 2885396"/>
                        <a:gd name="connsiteY19" fmla="*/ 495242 h 1931953"/>
                        <a:gd name="connsiteX20" fmla="*/ 2883721 w 2885396"/>
                        <a:gd name="connsiteY20" fmla="*/ 258674 h 1931953"/>
                        <a:gd name="connsiteX21" fmla="*/ 2665664 w 2885396"/>
                        <a:gd name="connsiteY21" fmla="*/ 1039262 h 1931953"/>
                        <a:gd name="connsiteX22" fmla="*/ 2591233 w 2885396"/>
                        <a:gd name="connsiteY22" fmla="*/ 1643435 h 1931953"/>
                        <a:gd name="connsiteX23" fmla="*/ 2548552 w 2885396"/>
                        <a:gd name="connsiteY23" fmla="*/ 1716825 h 1931953"/>
                        <a:gd name="connsiteX24" fmla="*/ 2485511 w 2885396"/>
                        <a:gd name="connsiteY24" fmla="*/ 1772473 h 1931953"/>
                        <a:gd name="connsiteX25" fmla="*/ 2253443 w 2885396"/>
                        <a:gd name="connsiteY25" fmla="*/ 1809069 h 1931953"/>
                        <a:gd name="connsiteX0" fmla="*/ 2111253 w 2885396"/>
                        <a:gd name="connsiteY0" fmla="*/ 1931953 h 1931953"/>
                        <a:gd name="connsiteX1" fmla="*/ 1476125 w 2885396"/>
                        <a:gd name="connsiteY1" fmla="*/ 1750225 h 1931953"/>
                        <a:gd name="connsiteX2" fmla="*/ 1259376 w 2885396"/>
                        <a:gd name="connsiteY2" fmla="*/ 1783476 h 1931953"/>
                        <a:gd name="connsiteX3" fmla="*/ 435591 w 2885396"/>
                        <a:gd name="connsiteY3" fmla="*/ 1852791 h 1931953"/>
                        <a:gd name="connsiteX4" fmla="*/ 520758 w 2885396"/>
                        <a:gd name="connsiteY4" fmla="*/ 1272900 h 1931953"/>
                        <a:gd name="connsiteX5" fmla="*/ 282298 w 2885396"/>
                        <a:gd name="connsiteY5" fmla="*/ 767767 h 1931953"/>
                        <a:gd name="connsiteX6" fmla="*/ 96074 w 2885396"/>
                        <a:gd name="connsiteY6" fmla="*/ 334549 h 1931953"/>
                        <a:gd name="connsiteX7" fmla="*/ 1346 w 2885396"/>
                        <a:gd name="connsiteY7" fmla="*/ 8130 h 1931953"/>
                        <a:gd name="connsiteX8" fmla="*/ 200391 w 2885396"/>
                        <a:gd name="connsiteY8" fmla="*/ 87983 h 1931953"/>
                        <a:gd name="connsiteX9" fmla="*/ 502556 w 2885396"/>
                        <a:gd name="connsiteY9" fmla="*/ 488698 h 1931953"/>
                        <a:gd name="connsiteX10" fmla="*/ 475411 w 2885396"/>
                        <a:gd name="connsiteY10" fmla="*/ 287134 h 1931953"/>
                        <a:gd name="connsiteX11" fmla="*/ 411037 w 2885396"/>
                        <a:gd name="connsiteY11" fmla="*/ 73139 h 1931953"/>
                        <a:gd name="connsiteX12" fmla="*/ 513347 w 2885396"/>
                        <a:gd name="connsiteY12" fmla="*/ 69014 h 1931953"/>
                        <a:gd name="connsiteX13" fmla="*/ 665078 w 2885396"/>
                        <a:gd name="connsiteY13" fmla="*/ 230235 h 1931953"/>
                        <a:gd name="connsiteX14" fmla="*/ 841269 w 2885396"/>
                        <a:gd name="connsiteY14" fmla="*/ 402258 h 1931953"/>
                        <a:gd name="connsiteX15" fmla="*/ 1512332 w 2885396"/>
                        <a:gd name="connsiteY15" fmla="*/ 312981 h 1931953"/>
                        <a:gd name="connsiteX16" fmla="*/ 1780995 w 2885396"/>
                        <a:gd name="connsiteY16" fmla="*/ 493590 h 1931953"/>
                        <a:gd name="connsiteX17" fmla="*/ 1946095 w 2885396"/>
                        <a:gd name="connsiteY17" fmla="*/ 671390 h 1931953"/>
                        <a:gd name="connsiteX18" fmla="*/ 2304703 w 2885396"/>
                        <a:gd name="connsiteY18" fmla="*/ 623282 h 1931953"/>
                        <a:gd name="connsiteX19" fmla="*/ 2536967 w 2885396"/>
                        <a:gd name="connsiteY19" fmla="*/ 495242 h 1931953"/>
                        <a:gd name="connsiteX20" fmla="*/ 2883721 w 2885396"/>
                        <a:gd name="connsiteY20" fmla="*/ 258674 h 1931953"/>
                        <a:gd name="connsiteX21" fmla="*/ 2665664 w 2885396"/>
                        <a:gd name="connsiteY21" fmla="*/ 1039262 h 1931953"/>
                        <a:gd name="connsiteX22" fmla="*/ 2591233 w 2885396"/>
                        <a:gd name="connsiteY22" fmla="*/ 1643435 h 1931953"/>
                        <a:gd name="connsiteX23" fmla="*/ 2548552 w 2885396"/>
                        <a:gd name="connsiteY23" fmla="*/ 1716825 h 1931953"/>
                        <a:gd name="connsiteX24" fmla="*/ 2485511 w 2885396"/>
                        <a:gd name="connsiteY24" fmla="*/ 1772473 h 1931953"/>
                        <a:gd name="connsiteX25" fmla="*/ 2253443 w 2885396"/>
                        <a:gd name="connsiteY25" fmla="*/ 1809069 h 1931953"/>
                        <a:gd name="connsiteX0" fmla="*/ 2111253 w 2885396"/>
                        <a:gd name="connsiteY0" fmla="*/ 1931953 h 1931953"/>
                        <a:gd name="connsiteX1" fmla="*/ 1476125 w 2885396"/>
                        <a:gd name="connsiteY1" fmla="*/ 1750225 h 1931953"/>
                        <a:gd name="connsiteX2" fmla="*/ 1259376 w 2885396"/>
                        <a:gd name="connsiteY2" fmla="*/ 1783476 h 1931953"/>
                        <a:gd name="connsiteX3" fmla="*/ 435591 w 2885396"/>
                        <a:gd name="connsiteY3" fmla="*/ 1852791 h 1931953"/>
                        <a:gd name="connsiteX4" fmla="*/ 520758 w 2885396"/>
                        <a:gd name="connsiteY4" fmla="*/ 1272900 h 1931953"/>
                        <a:gd name="connsiteX5" fmla="*/ 409027 w 2885396"/>
                        <a:gd name="connsiteY5" fmla="*/ 1007872 h 1931953"/>
                        <a:gd name="connsiteX6" fmla="*/ 282298 w 2885396"/>
                        <a:gd name="connsiteY6" fmla="*/ 767767 h 1931953"/>
                        <a:gd name="connsiteX7" fmla="*/ 96074 w 2885396"/>
                        <a:gd name="connsiteY7" fmla="*/ 334549 h 1931953"/>
                        <a:gd name="connsiteX8" fmla="*/ 1346 w 2885396"/>
                        <a:gd name="connsiteY8" fmla="*/ 8130 h 1931953"/>
                        <a:gd name="connsiteX9" fmla="*/ 200391 w 2885396"/>
                        <a:gd name="connsiteY9" fmla="*/ 87983 h 1931953"/>
                        <a:gd name="connsiteX10" fmla="*/ 502556 w 2885396"/>
                        <a:gd name="connsiteY10" fmla="*/ 488698 h 1931953"/>
                        <a:gd name="connsiteX11" fmla="*/ 475411 w 2885396"/>
                        <a:gd name="connsiteY11" fmla="*/ 287134 h 1931953"/>
                        <a:gd name="connsiteX12" fmla="*/ 411037 w 2885396"/>
                        <a:gd name="connsiteY12" fmla="*/ 73139 h 1931953"/>
                        <a:gd name="connsiteX13" fmla="*/ 513347 w 2885396"/>
                        <a:gd name="connsiteY13" fmla="*/ 69014 h 1931953"/>
                        <a:gd name="connsiteX14" fmla="*/ 665078 w 2885396"/>
                        <a:gd name="connsiteY14" fmla="*/ 230235 h 1931953"/>
                        <a:gd name="connsiteX15" fmla="*/ 841269 w 2885396"/>
                        <a:gd name="connsiteY15" fmla="*/ 402258 h 1931953"/>
                        <a:gd name="connsiteX16" fmla="*/ 1512332 w 2885396"/>
                        <a:gd name="connsiteY16" fmla="*/ 312981 h 1931953"/>
                        <a:gd name="connsiteX17" fmla="*/ 1780995 w 2885396"/>
                        <a:gd name="connsiteY17" fmla="*/ 493590 h 1931953"/>
                        <a:gd name="connsiteX18" fmla="*/ 1946095 w 2885396"/>
                        <a:gd name="connsiteY18" fmla="*/ 671390 h 1931953"/>
                        <a:gd name="connsiteX19" fmla="*/ 2304703 w 2885396"/>
                        <a:gd name="connsiteY19" fmla="*/ 623282 h 1931953"/>
                        <a:gd name="connsiteX20" fmla="*/ 2536967 w 2885396"/>
                        <a:gd name="connsiteY20" fmla="*/ 495242 h 1931953"/>
                        <a:gd name="connsiteX21" fmla="*/ 2883721 w 2885396"/>
                        <a:gd name="connsiteY21" fmla="*/ 258674 h 1931953"/>
                        <a:gd name="connsiteX22" fmla="*/ 2665664 w 2885396"/>
                        <a:gd name="connsiteY22" fmla="*/ 1039262 h 1931953"/>
                        <a:gd name="connsiteX23" fmla="*/ 2591233 w 2885396"/>
                        <a:gd name="connsiteY23" fmla="*/ 1643435 h 1931953"/>
                        <a:gd name="connsiteX24" fmla="*/ 2548552 w 2885396"/>
                        <a:gd name="connsiteY24" fmla="*/ 1716825 h 1931953"/>
                        <a:gd name="connsiteX25" fmla="*/ 2485511 w 2885396"/>
                        <a:gd name="connsiteY25" fmla="*/ 1772473 h 1931953"/>
                        <a:gd name="connsiteX26" fmla="*/ 2253443 w 2885396"/>
                        <a:gd name="connsiteY26" fmla="*/ 1809069 h 1931953"/>
                        <a:gd name="connsiteX0" fmla="*/ 2111253 w 2885396"/>
                        <a:gd name="connsiteY0" fmla="*/ 1931953 h 1931953"/>
                        <a:gd name="connsiteX1" fmla="*/ 1476125 w 2885396"/>
                        <a:gd name="connsiteY1" fmla="*/ 1750225 h 1931953"/>
                        <a:gd name="connsiteX2" fmla="*/ 1259376 w 2885396"/>
                        <a:gd name="connsiteY2" fmla="*/ 1783476 h 1931953"/>
                        <a:gd name="connsiteX3" fmla="*/ 435591 w 2885396"/>
                        <a:gd name="connsiteY3" fmla="*/ 1852791 h 1931953"/>
                        <a:gd name="connsiteX4" fmla="*/ 350056 w 2885396"/>
                        <a:gd name="connsiteY4" fmla="*/ 1320317 h 1931953"/>
                        <a:gd name="connsiteX5" fmla="*/ 409027 w 2885396"/>
                        <a:gd name="connsiteY5" fmla="*/ 1007872 h 1931953"/>
                        <a:gd name="connsiteX6" fmla="*/ 282298 w 2885396"/>
                        <a:gd name="connsiteY6" fmla="*/ 767767 h 1931953"/>
                        <a:gd name="connsiteX7" fmla="*/ 96074 w 2885396"/>
                        <a:gd name="connsiteY7" fmla="*/ 334549 h 1931953"/>
                        <a:gd name="connsiteX8" fmla="*/ 1346 w 2885396"/>
                        <a:gd name="connsiteY8" fmla="*/ 8130 h 1931953"/>
                        <a:gd name="connsiteX9" fmla="*/ 200391 w 2885396"/>
                        <a:gd name="connsiteY9" fmla="*/ 87983 h 1931953"/>
                        <a:gd name="connsiteX10" fmla="*/ 502556 w 2885396"/>
                        <a:gd name="connsiteY10" fmla="*/ 488698 h 1931953"/>
                        <a:gd name="connsiteX11" fmla="*/ 475411 w 2885396"/>
                        <a:gd name="connsiteY11" fmla="*/ 287134 h 1931953"/>
                        <a:gd name="connsiteX12" fmla="*/ 411037 w 2885396"/>
                        <a:gd name="connsiteY12" fmla="*/ 73139 h 1931953"/>
                        <a:gd name="connsiteX13" fmla="*/ 513347 w 2885396"/>
                        <a:gd name="connsiteY13" fmla="*/ 69014 h 1931953"/>
                        <a:gd name="connsiteX14" fmla="*/ 665078 w 2885396"/>
                        <a:gd name="connsiteY14" fmla="*/ 230235 h 1931953"/>
                        <a:gd name="connsiteX15" fmla="*/ 841269 w 2885396"/>
                        <a:gd name="connsiteY15" fmla="*/ 402258 h 1931953"/>
                        <a:gd name="connsiteX16" fmla="*/ 1512332 w 2885396"/>
                        <a:gd name="connsiteY16" fmla="*/ 312981 h 1931953"/>
                        <a:gd name="connsiteX17" fmla="*/ 1780995 w 2885396"/>
                        <a:gd name="connsiteY17" fmla="*/ 493590 h 1931953"/>
                        <a:gd name="connsiteX18" fmla="*/ 1946095 w 2885396"/>
                        <a:gd name="connsiteY18" fmla="*/ 671390 h 1931953"/>
                        <a:gd name="connsiteX19" fmla="*/ 2304703 w 2885396"/>
                        <a:gd name="connsiteY19" fmla="*/ 623282 h 1931953"/>
                        <a:gd name="connsiteX20" fmla="*/ 2536967 w 2885396"/>
                        <a:gd name="connsiteY20" fmla="*/ 495242 h 1931953"/>
                        <a:gd name="connsiteX21" fmla="*/ 2883721 w 2885396"/>
                        <a:gd name="connsiteY21" fmla="*/ 258674 h 1931953"/>
                        <a:gd name="connsiteX22" fmla="*/ 2665664 w 2885396"/>
                        <a:gd name="connsiteY22" fmla="*/ 1039262 h 1931953"/>
                        <a:gd name="connsiteX23" fmla="*/ 2591233 w 2885396"/>
                        <a:gd name="connsiteY23" fmla="*/ 1643435 h 1931953"/>
                        <a:gd name="connsiteX24" fmla="*/ 2548552 w 2885396"/>
                        <a:gd name="connsiteY24" fmla="*/ 1716825 h 1931953"/>
                        <a:gd name="connsiteX25" fmla="*/ 2485511 w 2885396"/>
                        <a:gd name="connsiteY25" fmla="*/ 1772473 h 1931953"/>
                        <a:gd name="connsiteX26" fmla="*/ 2253443 w 2885396"/>
                        <a:gd name="connsiteY26" fmla="*/ 1809069 h 1931953"/>
                        <a:gd name="connsiteX0" fmla="*/ 2111253 w 2885396"/>
                        <a:gd name="connsiteY0" fmla="*/ 1931953 h 1931953"/>
                        <a:gd name="connsiteX1" fmla="*/ 1476125 w 2885396"/>
                        <a:gd name="connsiteY1" fmla="*/ 1750225 h 1931953"/>
                        <a:gd name="connsiteX2" fmla="*/ 1259376 w 2885396"/>
                        <a:gd name="connsiteY2" fmla="*/ 1783476 h 1931953"/>
                        <a:gd name="connsiteX3" fmla="*/ 435591 w 2885396"/>
                        <a:gd name="connsiteY3" fmla="*/ 1852791 h 1931953"/>
                        <a:gd name="connsiteX4" fmla="*/ 323676 w 2885396"/>
                        <a:gd name="connsiteY4" fmla="*/ 1595840 h 1931953"/>
                        <a:gd name="connsiteX5" fmla="*/ 350056 w 2885396"/>
                        <a:gd name="connsiteY5" fmla="*/ 1320317 h 1931953"/>
                        <a:gd name="connsiteX6" fmla="*/ 409027 w 2885396"/>
                        <a:gd name="connsiteY6" fmla="*/ 1007872 h 1931953"/>
                        <a:gd name="connsiteX7" fmla="*/ 282298 w 2885396"/>
                        <a:gd name="connsiteY7" fmla="*/ 767767 h 1931953"/>
                        <a:gd name="connsiteX8" fmla="*/ 96074 w 2885396"/>
                        <a:gd name="connsiteY8" fmla="*/ 334549 h 1931953"/>
                        <a:gd name="connsiteX9" fmla="*/ 1346 w 2885396"/>
                        <a:gd name="connsiteY9" fmla="*/ 8130 h 1931953"/>
                        <a:gd name="connsiteX10" fmla="*/ 200391 w 2885396"/>
                        <a:gd name="connsiteY10" fmla="*/ 87983 h 1931953"/>
                        <a:gd name="connsiteX11" fmla="*/ 502556 w 2885396"/>
                        <a:gd name="connsiteY11" fmla="*/ 488698 h 1931953"/>
                        <a:gd name="connsiteX12" fmla="*/ 475411 w 2885396"/>
                        <a:gd name="connsiteY12" fmla="*/ 287134 h 1931953"/>
                        <a:gd name="connsiteX13" fmla="*/ 411037 w 2885396"/>
                        <a:gd name="connsiteY13" fmla="*/ 73139 h 1931953"/>
                        <a:gd name="connsiteX14" fmla="*/ 513347 w 2885396"/>
                        <a:gd name="connsiteY14" fmla="*/ 69014 h 1931953"/>
                        <a:gd name="connsiteX15" fmla="*/ 665078 w 2885396"/>
                        <a:gd name="connsiteY15" fmla="*/ 230235 h 1931953"/>
                        <a:gd name="connsiteX16" fmla="*/ 841269 w 2885396"/>
                        <a:gd name="connsiteY16" fmla="*/ 402258 h 1931953"/>
                        <a:gd name="connsiteX17" fmla="*/ 1512332 w 2885396"/>
                        <a:gd name="connsiteY17" fmla="*/ 312981 h 1931953"/>
                        <a:gd name="connsiteX18" fmla="*/ 1780995 w 2885396"/>
                        <a:gd name="connsiteY18" fmla="*/ 493590 h 1931953"/>
                        <a:gd name="connsiteX19" fmla="*/ 1946095 w 2885396"/>
                        <a:gd name="connsiteY19" fmla="*/ 671390 h 1931953"/>
                        <a:gd name="connsiteX20" fmla="*/ 2304703 w 2885396"/>
                        <a:gd name="connsiteY20" fmla="*/ 623282 h 1931953"/>
                        <a:gd name="connsiteX21" fmla="*/ 2536967 w 2885396"/>
                        <a:gd name="connsiteY21" fmla="*/ 495242 h 1931953"/>
                        <a:gd name="connsiteX22" fmla="*/ 2883721 w 2885396"/>
                        <a:gd name="connsiteY22" fmla="*/ 258674 h 1931953"/>
                        <a:gd name="connsiteX23" fmla="*/ 2665664 w 2885396"/>
                        <a:gd name="connsiteY23" fmla="*/ 1039262 h 1931953"/>
                        <a:gd name="connsiteX24" fmla="*/ 2591233 w 2885396"/>
                        <a:gd name="connsiteY24" fmla="*/ 1643435 h 1931953"/>
                        <a:gd name="connsiteX25" fmla="*/ 2548552 w 2885396"/>
                        <a:gd name="connsiteY25" fmla="*/ 1716825 h 1931953"/>
                        <a:gd name="connsiteX26" fmla="*/ 2485511 w 2885396"/>
                        <a:gd name="connsiteY26" fmla="*/ 1772473 h 1931953"/>
                        <a:gd name="connsiteX27" fmla="*/ 2253443 w 2885396"/>
                        <a:gd name="connsiteY27" fmla="*/ 1809069 h 1931953"/>
                        <a:gd name="connsiteX0" fmla="*/ 2111253 w 2885396"/>
                        <a:gd name="connsiteY0" fmla="*/ 1931953 h 1931953"/>
                        <a:gd name="connsiteX1" fmla="*/ 1476125 w 2885396"/>
                        <a:gd name="connsiteY1" fmla="*/ 1750225 h 1931953"/>
                        <a:gd name="connsiteX2" fmla="*/ 1259376 w 2885396"/>
                        <a:gd name="connsiteY2" fmla="*/ 1783476 h 1931953"/>
                        <a:gd name="connsiteX3" fmla="*/ 435591 w 2885396"/>
                        <a:gd name="connsiteY3" fmla="*/ 1852791 h 1931953"/>
                        <a:gd name="connsiteX4" fmla="*/ 323676 w 2885396"/>
                        <a:gd name="connsiteY4" fmla="*/ 1595840 h 1931953"/>
                        <a:gd name="connsiteX5" fmla="*/ 350056 w 2885396"/>
                        <a:gd name="connsiteY5" fmla="*/ 1320317 h 1931953"/>
                        <a:gd name="connsiteX6" fmla="*/ 409027 w 2885396"/>
                        <a:gd name="connsiteY6" fmla="*/ 1007872 h 1931953"/>
                        <a:gd name="connsiteX7" fmla="*/ 282298 w 2885396"/>
                        <a:gd name="connsiteY7" fmla="*/ 767767 h 1931953"/>
                        <a:gd name="connsiteX8" fmla="*/ 96074 w 2885396"/>
                        <a:gd name="connsiteY8" fmla="*/ 334549 h 1931953"/>
                        <a:gd name="connsiteX9" fmla="*/ 1346 w 2885396"/>
                        <a:gd name="connsiteY9" fmla="*/ 8130 h 1931953"/>
                        <a:gd name="connsiteX10" fmla="*/ 200391 w 2885396"/>
                        <a:gd name="connsiteY10" fmla="*/ 87983 h 1931953"/>
                        <a:gd name="connsiteX11" fmla="*/ 502556 w 2885396"/>
                        <a:gd name="connsiteY11" fmla="*/ 488698 h 1931953"/>
                        <a:gd name="connsiteX12" fmla="*/ 475411 w 2885396"/>
                        <a:gd name="connsiteY12" fmla="*/ 287134 h 1931953"/>
                        <a:gd name="connsiteX13" fmla="*/ 411037 w 2885396"/>
                        <a:gd name="connsiteY13" fmla="*/ 73139 h 1931953"/>
                        <a:gd name="connsiteX14" fmla="*/ 513347 w 2885396"/>
                        <a:gd name="connsiteY14" fmla="*/ 69014 h 1931953"/>
                        <a:gd name="connsiteX15" fmla="*/ 665078 w 2885396"/>
                        <a:gd name="connsiteY15" fmla="*/ 230235 h 1931953"/>
                        <a:gd name="connsiteX16" fmla="*/ 841269 w 2885396"/>
                        <a:gd name="connsiteY16" fmla="*/ 402258 h 1931953"/>
                        <a:gd name="connsiteX17" fmla="*/ 1512332 w 2885396"/>
                        <a:gd name="connsiteY17" fmla="*/ 312981 h 1931953"/>
                        <a:gd name="connsiteX18" fmla="*/ 1780995 w 2885396"/>
                        <a:gd name="connsiteY18" fmla="*/ 493590 h 1931953"/>
                        <a:gd name="connsiteX19" fmla="*/ 1931844 w 2885396"/>
                        <a:gd name="connsiteY19" fmla="*/ 737370 h 1931953"/>
                        <a:gd name="connsiteX20" fmla="*/ 2304703 w 2885396"/>
                        <a:gd name="connsiteY20" fmla="*/ 623282 h 1931953"/>
                        <a:gd name="connsiteX21" fmla="*/ 2536967 w 2885396"/>
                        <a:gd name="connsiteY21" fmla="*/ 495242 h 1931953"/>
                        <a:gd name="connsiteX22" fmla="*/ 2883721 w 2885396"/>
                        <a:gd name="connsiteY22" fmla="*/ 258674 h 1931953"/>
                        <a:gd name="connsiteX23" fmla="*/ 2665664 w 2885396"/>
                        <a:gd name="connsiteY23" fmla="*/ 1039262 h 1931953"/>
                        <a:gd name="connsiteX24" fmla="*/ 2591233 w 2885396"/>
                        <a:gd name="connsiteY24" fmla="*/ 1643435 h 1931953"/>
                        <a:gd name="connsiteX25" fmla="*/ 2548552 w 2885396"/>
                        <a:gd name="connsiteY25" fmla="*/ 1716825 h 1931953"/>
                        <a:gd name="connsiteX26" fmla="*/ 2485511 w 2885396"/>
                        <a:gd name="connsiteY26" fmla="*/ 1772473 h 1931953"/>
                        <a:gd name="connsiteX27" fmla="*/ 2253443 w 2885396"/>
                        <a:gd name="connsiteY27" fmla="*/ 1809069 h 1931953"/>
                        <a:gd name="connsiteX0" fmla="*/ 2111253 w 2885747"/>
                        <a:gd name="connsiteY0" fmla="*/ 1931953 h 1931953"/>
                        <a:gd name="connsiteX1" fmla="*/ 1476125 w 2885747"/>
                        <a:gd name="connsiteY1" fmla="*/ 1750225 h 1931953"/>
                        <a:gd name="connsiteX2" fmla="*/ 1259376 w 2885747"/>
                        <a:gd name="connsiteY2" fmla="*/ 1783476 h 1931953"/>
                        <a:gd name="connsiteX3" fmla="*/ 435591 w 2885747"/>
                        <a:gd name="connsiteY3" fmla="*/ 1852791 h 1931953"/>
                        <a:gd name="connsiteX4" fmla="*/ 323676 w 2885747"/>
                        <a:gd name="connsiteY4" fmla="*/ 1595840 h 1931953"/>
                        <a:gd name="connsiteX5" fmla="*/ 350056 w 2885747"/>
                        <a:gd name="connsiteY5" fmla="*/ 1320317 h 1931953"/>
                        <a:gd name="connsiteX6" fmla="*/ 409027 w 2885747"/>
                        <a:gd name="connsiteY6" fmla="*/ 1007872 h 1931953"/>
                        <a:gd name="connsiteX7" fmla="*/ 282298 w 2885747"/>
                        <a:gd name="connsiteY7" fmla="*/ 767767 h 1931953"/>
                        <a:gd name="connsiteX8" fmla="*/ 96074 w 2885747"/>
                        <a:gd name="connsiteY8" fmla="*/ 334549 h 1931953"/>
                        <a:gd name="connsiteX9" fmla="*/ 1346 w 2885747"/>
                        <a:gd name="connsiteY9" fmla="*/ 8130 h 1931953"/>
                        <a:gd name="connsiteX10" fmla="*/ 200391 w 2885747"/>
                        <a:gd name="connsiteY10" fmla="*/ 87983 h 1931953"/>
                        <a:gd name="connsiteX11" fmla="*/ 502556 w 2885747"/>
                        <a:gd name="connsiteY11" fmla="*/ 488698 h 1931953"/>
                        <a:gd name="connsiteX12" fmla="*/ 475411 w 2885747"/>
                        <a:gd name="connsiteY12" fmla="*/ 287134 h 1931953"/>
                        <a:gd name="connsiteX13" fmla="*/ 411037 w 2885747"/>
                        <a:gd name="connsiteY13" fmla="*/ 73139 h 1931953"/>
                        <a:gd name="connsiteX14" fmla="*/ 513347 w 2885747"/>
                        <a:gd name="connsiteY14" fmla="*/ 69014 h 1931953"/>
                        <a:gd name="connsiteX15" fmla="*/ 665078 w 2885747"/>
                        <a:gd name="connsiteY15" fmla="*/ 230235 h 1931953"/>
                        <a:gd name="connsiteX16" fmla="*/ 841269 w 2885747"/>
                        <a:gd name="connsiteY16" fmla="*/ 402258 h 1931953"/>
                        <a:gd name="connsiteX17" fmla="*/ 1512332 w 2885747"/>
                        <a:gd name="connsiteY17" fmla="*/ 312981 h 1931953"/>
                        <a:gd name="connsiteX18" fmla="*/ 1780995 w 2885747"/>
                        <a:gd name="connsiteY18" fmla="*/ 493590 h 1931953"/>
                        <a:gd name="connsiteX19" fmla="*/ 1931844 w 2885747"/>
                        <a:gd name="connsiteY19" fmla="*/ 737370 h 1931953"/>
                        <a:gd name="connsiteX20" fmla="*/ 2304703 w 2885747"/>
                        <a:gd name="connsiteY20" fmla="*/ 623282 h 1931953"/>
                        <a:gd name="connsiteX21" fmla="*/ 2522716 w 2885747"/>
                        <a:gd name="connsiteY21" fmla="*/ 489244 h 1931953"/>
                        <a:gd name="connsiteX22" fmla="*/ 2883721 w 2885747"/>
                        <a:gd name="connsiteY22" fmla="*/ 258674 h 1931953"/>
                        <a:gd name="connsiteX23" fmla="*/ 2665664 w 2885747"/>
                        <a:gd name="connsiteY23" fmla="*/ 1039262 h 1931953"/>
                        <a:gd name="connsiteX24" fmla="*/ 2591233 w 2885747"/>
                        <a:gd name="connsiteY24" fmla="*/ 1643435 h 1931953"/>
                        <a:gd name="connsiteX25" fmla="*/ 2548552 w 2885747"/>
                        <a:gd name="connsiteY25" fmla="*/ 1716825 h 1931953"/>
                        <a:gd name="connsiteX26" fmla="*/ 2485511 w 2885747"/>
                        <a:gd name="connsiteY26" fmla="*/ 1772473 h 1931953"/>
                        <a:gd name="connsiteX27" fmla="*/ 2253443 w 2885747"/>
                        <a:gd name="connsiteY27" fmla="*/ 1809069 h 1931953"/>
                        <a:gd name="connsiteX0" fmla="*/ 2111253 w 2937652"/>
                        <a:gd name="connsiteY0" fmla="*/ 1931953 h 1931953"/>
                        <a:gd name="connsiteX1" fmla="*/ 1476125 w 2937652"/>
                        <a:gd name="connsiteY1" fmla="*/ 1750225 h 1931953"/>
                        <a:gd name="connsiteX2" fmla="*/ 1259376 w 2937652"/>
                        <a:gd name="connsiteY2" fmla="*/ 1783476 h 1931953"/>
                        <a:gd name="connsiteX3" fmla="*/ 435591 w 2937652"/>
                        <a:gd name="connsiteY3" fmla="*/ 1852791 h 1931953"/>
                        <a:gd name="connsiteX4" fmla="*/ 323676 w 2937652"/>
                        <a:gd name="connsiteY4" fmla="*/ 1595840 h 1931953"/>
                        <a:gd name="connsiteX5" fmla="*/ 350056 w 2937652"/>
                        <a:gd name="connsiteY5" fmla="*/ 1320317 h 1931953"/>
                        <a:gd name="connsiteX6" fmla="*/ 409027 w 2937652"/>
                        <a:gd name="connsiteY6" fmla="*/ 1007872 h 1931953"/>
                        <a:gd name="connsiteX7" fmla="*/ 282298 w 2937652"/>
                        <a:gd name="connsiteY7" fmla="*/ 767767 h 1931953"/>
                        <a:gd name="connsiteX8" fmla="*/ 96074 w 2937652"/>
                        <a:gd name="connsiteY8" fmla="*/ 334549 h 1931953"/>
                        <a:gd name="connsiteX9" fmla="*/ 1346 w 2937652"/>
                        <a:gd name="connsiteY9" fmla="*/ 8130 h 1931953"/>
                        <a:gd name="connsiteX10" fmla="*/ 200391 w 2937652"/>
                        <a:gd name="connsiteY10" fmla="*/ 87983 h 1931953"/>
                        <a:gd name="connsiteX11" fmla="*/ 502556 w 2937652"/>
                        <a:gd name="connsiteY11" fmla="*/ 488698 h 1931953"/>
                        <a:gd name="connsiteX12" fmla="*/ 475411 w 2937652"/>
                        <a:gd name="connsiteY12" fmla="*/ 287134 h 1931953"/>
                        <a:gd name="connsiteX13" fmla="*/ 411037 w 2937652"/>
                        <a:gd name="connsiteY13" fmla="*/ 73139 h 1931953"/>
                        <a:gd name="connsiteX14" fmla="*/ 513347 w 2937652"/>
                        <a:gd name="connsiteY14" fmla="*/ 69014 h 1931953"/>
                        <a:gd name="connsiteX15" fmla="*/ 665078 w 2937652"/>
                        <a:gd name="connsiteY15" fmla="*/ 230235 h 1931953"/>
                        <a:gd name="connsiteX16" fmla="*/ 841269 w 2937652"/>
                        <a:gd name="connsiteY16" fmla="*/ 402258 h 1931953"/>
                        <a:gd name="connsiteX17" fmla="*/ 1512332 w 2937652"/>
                        <a:gd name="connsiteY17" fmla="*/ 312981 h 1931953"/>
                        <a:gd name="connsiteX18" fmla="*/ 1780995 w 2937652"/>
                        <a:gd name="connsiteY18" fmla="*/ 493590 h 1931953"/>
                        <a:gd name="connsiteX19" fmla="*/ 1931844 w 2937652"/>
                        <a:gd name="connsiteY19" fmla="*/ 737370 h 1931953"/>
                        <a:gd name="connsiteX20" fmla="*/ 2304703 w 2937652"/>
                        <a:gd name="connsiteY20" fmla="*/ 623282 h 1931953"/>
                        <a:gd name="connsiteX21" fmla="*/ 2522716 w 2937652"/>
                        <a:gd name="connsiteY21" fmla="*/ 489244 h 1931953"/>
                        <a:gd name="connsiteX22" fmla="*/ 2935974 w 2937652"/>
                        <a:gd name="connsiteY22" fmla="*/ 102722 h 1931953"/>
                        <a:gd name="connsiteX23" fmla="*/ 2665664 w 2937652"/>
                        <a:gd name="connsiteY23" fmla="*/ 1039262 h 1931953"/>
                        <a:gd name="connsiteX24" fmla="*/ 2591233 w 2937652"/>
                        <a:gd name="connsiteY24" fmla="*/ 1643435 h 1931953"/>
                        <a:gd name="connsiteX25" fmla="*/ 2548552 w 2937652"/>
                        <a:gd name="connsiteY25" fmla="*/ 1716825 h 1931953"/>
                        <a:gd name="connsiteX26" fmla="*/ 2485511 w 2937652"/>
                        <a:gd name="connsiteY26" fmla="*/ 1772473 h 1931953"/>
                        <a:gd name="connsiteX27" fmla="*/ 2253443 w 2937652"/>
                        <a:gd name="connsiteY27" fmla="*/ 1809069 h 1931953"/>
                        <a:gd name="connsiteX0" fmla="*/ 2111253 w 2937652"/>
                        <a:gd name="connsiteY0" fmla="*/ 1931953 h 1931953"/>
                        <a:gd name="connsiteX1" fmla="*/ 1476125 w 2937652"/>
                        <a:gd name="connsiteY1" fmla="*/ 1750225 h 1931953"/>
                        <a:gd name="connsiteX2" fmla="*/ 1259376 w 2937652"/>
                        <a:gd name="connsiteY2" fmla="*/ 1783476 h 1931953"/>
                        <a:gd name="connsiteX3" fmla="*/ 435591 w 2937652"/>
                        <a:gd name="connsiteY3" fmla="*/ 1852791 h 1931953"/>
                        <a:gd name="connsiteX4" fmla="*/ 323676 w 2937652"/>
                        <a:gd name="connsiteY4" fmla="*/ 1595840 h 1931953"/>
                        <a:gd name="connsiteX5" fmla="*/ 350056 w 2937652"/>
                        <a:gd name="connsiteY5" fmla="*/ 1320317 h 1931953"/>
                        <a:gd name="connsiteX6" fmla="*/ 409027 w 2937652"/>
                        <a:gd name="connsiteY6" fmla="*/ 1007872 h 1931953"/>
                        <a:gd name="connsiteX7" fmla="*/ 282298 w 2937652"/>
                        <a:gd name="connsiteY7" fmla="*/ 767767 h 1931953"/>
                        <a:gd name="connsiteX8" fmla="*/ 96074 w 2937652"/>
                        <a:gd name="connsiteY8" fmla="*/ 334549 h 1931953"/>
                        <a:gd name="connsiteX9" fmla="*/ 1346 w 2937652"/>
                        <a:gd name="connsiteY9" fmla="*/ 8130 h 1931953"/>
                        <a:gd name="connsiteX10" fmla="*/ 200391 w 2937652"/>
                        <a:gd name="connsiteY10" fmla="*/ 87983 h 1931953"/>
                        <a:gd name="connsiteX11" fmla="*/ 502556 w 2937652"/>
                        <a:gd name="connsiteY11" fmla="*/ 488698 h 1931953"/>
                        <a:gd name="connsiteX12" fmla="*/ 475411 w 2937652"/>
                        <a:gd name="connsiteY12" fmla="*/ 287134 h 1931953"/>
                        <a:gd name="connsiteX13" fmla="*/ 411037 w 2937652"/>
                        <a:gd name="connsiteY13" fmla="*/ 73139 h 1931953"/>
                        <a:gd name="connsiteX14" fmla="*/ 513347 w 2937652"/>
                        <a:gd name="connsiteY14" fmla="*/ 69014 h 1931953"/>
                        <a:gd name="connsiteX15" fmla="*/ 665078 w 2937652"/>
                        <a:gd name="connsiteY15" fmla="*/ 230235 h 1931953"/>
                        <a:gd name="connsiteX16" fmla="*/ 841269 w 2937652"/>
                        <a:gd name="connsiteY16" fmla="*/ 402258 h 1931953"/>
                        <a:gd name="connsiteX17" fmla="*/ 1512332 w 2937652"/>
                        <a:gd name="connsiteY17" fmla="*/ 312981 h 1931953"/>
                        <a:gd name="connsiteX18" fmla="*/ 1780995 w 2937652"/>
                        <a:gd name="connsiteY18" fmla="*/ 493590 h 1931953"/>
                        <a:gd name="connsiteX19" fmla="*/ 1931844 w 2937652"/>
                        <a:gd name="connsiteY19" fmla="*/ 737370 h 1931953"/>
                        <a:gd name="connsiteX20" fmla="*/ 2304703 w 2937652"/>
                        <a:gd name="connsiteY20" fmla="*/ 623282 h 1931953"/>
                        <a:gd name="connsiteX21" fmla="*/ 2522716 w 2937652"/>
                        <a:gd name="connsiteY21" fmla="*/ 489244 h 1931953"/>
                        <a:gd name="connsiteX22" fmla="*/ 2935974 w 2937652"/>
                        <a:gd name="connsiteY22" fmla="*/ 102722 h 1931953"/>
                        <a:gd name="connsiteX23" fmla="*/ 2665664 w 2937652"/>
                        <a:gd name="connsiteY23" fmla="*/ 1039262 h 1931953"/>
                        <a:gd name="connsiteX24" fmla="*/ 2591233 w 2937652"/>
                        <a:gd name="connsiteY24" fmla="*/ 1643435 h 1931953"/>
                        <a:gd name="connsiteX25" fmla="*/ 2463046 w 2937652"/>
                        <a:gd name="connsiteY25" fmla="*/ 1518885 h 1931953"/>
                        <a:gd name="connsiteX26" fmla="*/ 2485511 w 2937652"/>
                        <a:gd name="connsiteY26" fmla="*/ 1772473 h 1931953"/>
                        <a:gd name="connsiteX27" fmla="*/ 2253443 w 2937652"/>
                        <a:gd name="connsiteY27" fmla="*/ 1809069 h 1931953"/>
                        <a:gd name="connsiteX0" fmla="*/ 2111253 w 2937739"/>
                        <a:gd name="connsiteY0" fmla="*/ 1931953 h 1931953"/>
                        <a:gd name="connsiteX1" fmla="*/ 1476125 w 2937739"/>
                        <a:gd name="connsiteY1" fmla="*/ 1750225 h 1931953"/>
                        <a:gd name="connsiteX2" fmla="*/ 1259376 w 2937739"/>
                        <a:gd name="connsiteY2" fmla="*/ 1783476 h 1931953"/>
                        <a:gd name="connsiteX3" fmla="*/ 435591 w 2937739"/>
                        <a:gd name="connsiteY3" fmla="*/ 1852791 h 1931953"/>
                        <a:gd name="connsiteX4" fmla="*/ 323676 w 2937739"/>
                        <a:gd name="connsiteY4" fmla="*/ 1595840 h 1931953"/>
                        <a:gd name="connsiteX5" fmla="*/ 350056 w 2937739"/>
                        <a:gd name="connsiteY5" fmla="*/ 1320317 h 1931953"/>
                        <a:gd name="connsiteX6" fmla="*/ 409027 w 2937739"/>
                        <a:gd name="connsiteY6" fmla="*/ 1007872 h 1931953"/>
                        <a:gd name="connsiteX7" fmla="*/ 282298 w 2937739"/>
                        <a:gd name="connsiteY7" fmla="*/ 767767 h 1931953"/>
                        <a:gd name="connsiteX8" fmla="*/ 96074 w 2937739"/>
                        <a:gd name="connsiteY8" fmla="*/ 334549 h 1931953"/>
                        <a:gd name="connsiteX9" fmla="*/ 1346 w 2937739"/>
                        <a:gd name="connsiteY9" fmla="*/ 8130 h 1931953"/>
                        <a:gd name="connsiteX10" fmla="*/ 200391 w 2937739"/>
                        <a:gd name="connsiteY10" fmla="*/ 87983 h 1931953"/>
                        <a:gd name="connsiteX11" fmla="*/ 502556 w 2937739"/>
                        <a:gd name="connsiteY11" fmla="*/ 488698 h 1931953"/>
                        <a:gd name="connsiteX12" fmla="*/ 475411 w 2937739"/>
                        <a:gd name="connsiteY12" fmla="*/ 287134 h 1931953"/>
                        <a:gd name="connsiteX13" fmla="*/ 411037 w 2937739"/>
                        <a:gd name="connsiteY13" fmla="*/ 73139 h 1931953"/>
                        <a:gd name="connsiteX14" fmla="*/ 513347 w 2937739"/>
                        <a:gd name="connsiteY14" fmla="*/ 69014 h 1931953"/>
                        <a:gd name="connsiteX15" fmla="*/ 665078 w 2937739"/>
                        <a:gd name="connsiteY15" fmla="*/ 230235 h 1931953"/>
                        <a:gd name="connsiteX16" fmla="*/ 841269 w 2937739"/>
                        <a:gd name="connsiteY16" fmla="*/ 402258 h 1931953"/>
                        <a:gd name="connsiteX17" fmla="*/ 1512332 w 2937739"/>
                        <a:gd name="connsiteY17" fmla="*/ 312981 h 1931953"/>
                        <a:gd name="connsiteX18" fmla="*/ 1780995 w 2937739"/>
                        <a:gd name="connsiteY18" fmla="*/ 493590 h 1931953"/>
                        <a:gd name="connsiteX19" fmla="*/ 1931844 w 2937739"/>
                        <a:gd name="connsiteY19" fmla="*/ 737370 h 1931953"/>
                        <a:gd name="connsiteX20" fmla="*/ 2304703 w 2937739"/>
                        <a:gd name="connsiteY20" fmla="*/ 623282 h 1931953"/>
                        <a:gd name="connsiteX21" fmla="*/ 2522716 w 2937739"/>
                        <a:gd name="connsiteY21" fmla="*/ 489244 h 1931953"/>
                        <a:gd name="connsiteX22" fmla="*/ 2935974 w 2937739"/>
                        <a:gd name="connsiteY22" fmla="*/ 102722 h 1931953"/>
                        <a:gd name="connsiteX23" fmla="*/ 2665664 w 2937739"/>
                        <a:gd name="connsiteY23" fmla="*/ 1039262 h 1931953"/>
                        <a:gd name="connsiteX24" fmla="*/ 2515228 w 2937739"/>
                        <a:gd name="connsiteY24" fmla="*/ 1391511 h 1931953"/>
                        <a:gd name="connsiteX25" fmla="*/ 2463046 w 2937739"/>
                        <a:gd name="connsiteY25" fmla="*/ 1518885 h 1931953"/>
                        <a:gd name="connsiteX26" fmla="*/ 2485511 w 2937739"/>
                        <a:gd name="connsiteY26" fmla="*/ 1772473 h 1931953"/>
                        <a:gd name="connsiteX27" fmla="*/ 2253443 w 2937739"/>
                        <a:gd name="connsiteY27" fmla="*/ 1809069 h 1931953"/>
                        <a:gd name="connsiteX0" fmla="*/ 2111253 w 2937739"/>
                        <a:gd name="connsiteY0" fmla="*/ 1931953 h 1931953"/>
                        <a:gd name="connsiteX1" fmla="*/ 1476125 w 2937739"/>
                        <a:gd name="connsiteY1" fmla="*/ 1750225 h 1931953"/>
                        <a:gd name="connsiteX2" fmla="*/ 1259376 w 2937739"/>
                        <a:gd name="connsiteY2" fmla="*/ 1783476 h 1931953"/>
                        <a:gd name="connsiteX3" fmla="*/ 435591 w 2937739"/>
                        <a:gd name="connsiteY3" fmla="*/ 1852791 h 1931953"/>
                        <a:gd name="connsiteX4" fmla="*/ 323676 w 2937739"/>
                        <a:gd name="connsiteY4" fmla="*/ 1595840 h 1931953"/>
                        <a:gd name="connsiteX5" fmla="*/ 350056 w 2937739"/>
                        <a:gd name="connsiteY5" fmla="*/ 1320317 h 1931953"/>
                        <a:gd name="connsiteX6" fmla="*/ 409027 w 2937739"/>
                        <a:gd name="connsiteY6" fmla="*/ 1007872 h 1931953"/>
                        <a:gd name="connsiteX7" fmla="*/ 282298 w 2937739"/>
                        <a:gd name="connsiteY7" fmla="*/ 767767 h 1931953"/>
                        <a:gd name="connsiteX8" fmla="*/ 96074 w 2937739"/>
                        <a:gd name="connsiteY8" fmla="*/ 334549 h 1931953"/>
                        <a:gd name="connsiteX9" fmla="*/ 1346 w 2937739"/>
                        <a:gd name="connsiteY9" fmla="*/ 8130 h 1931953"/>
                        <a:gd name="connsiteX10" fmla="*/ 200391 w 2937739"/>
                        <a:gd name="connsiteY10" fmla="*/ 87983 h 1931953"/>
                        <a:gd name="connsiteX11" fmla="*/ 502556 w 2937739"/>
                        <a:gd name="connsiteY11" fmla="*/ 488698 h 1931953"/>
                        <a:gd name="connsiteX12" fmla="*/ 475411 w 2937739"/>
                        <a:gd name="connsiteY12" fmla="*/ 287134 h 1931953"/>
                        <a:gd name="connsiteX13" fmla="*/ 411037 w 2937739"/>
                        <a:gd name="connsiteY13" fmla="*/ 73139 h 1931953"/>
                        <a:gd name="connsiteX14" fmla="*/ 513347 w 2937739"/>
                        <a:gd name="connsiteY14" fmla="*/ 69014 h 1931953"/>
                        <a:gd name="connsiteX15" fmla="*/ 665078 w 2937739"/>
                        <a:gd name="connsiteY15" fmla="*/ 230235 h 1931953"/>
                        <a:gd name="connsiteX16" fmla="*/ 841269 w 2937739"/>
                        <a:gd name="connsiteY16" fmla="*/ 402258 h 1931953"/>
                        <a:gd name="connsiteX17" fmla="*/ 1512332 w 2937739"/>
                        <a:gd name="connsiteY17" fmla="*/ 312981 h 1931953"/>
                        <a:gd name="connsiteX18" fmla="*/ 1780995 w 2937739"/>
                        <a:gd name="connsiteY18" fmla="*/ 493590 h 1931953"/>
                        <a:gd name="connsiteX19" fmla="*/ 1931844 w 2937739"/>
                        <a:gd name="connsiteY19" fmla="*/ 737370 h 1931953"/>
                        <a:gd name="connsiteX20" fmla="*/ 2304703 w 2937739"/>
                        <a:gd name="connsiteY20" fmla="*/ 623282 h 1931953"/>
                        <a:gd name="connsiteX21" fmla="*/ 2522716 w 2937739"/>
                        <a:gd name="connsiteY21" fmla="*/ 489244 h 1931953"/>
                        <a:gd name="connsiteX22" fmla="*/ 2935974 w 2937739"/>
                        <a:gd name="connsiteY22" fmla="*/ 102722 h 1931953"/>
                        <a:gd name="connsiteX23" fmla="*/ 2665664 w 2937739"/>
                        <a:gd name="connsiteY23" fmla="*/ 1039262 h 1931953"/>
                        <a:gd name="connsiteX24" fmla="*/ 2515228 w 2937739"/>
                        <a:gd name="connsiteY24" fmla="*/ 1391511 h 1931953"/>
                        <a:gd name="connsiteX25" fmla="*/ 2463046 w 2937739"/>
                        <a:gd name="connsiteY25" fmla="*/ 1518885 h 1931953"/>
                        <a:gd name="connsiteX26" fmla="*/ 2328750 w 2937739"/>
                        <a:gd name="connsiteY26" fmla="*/ 1622518 h 1931953"/>
                        <a:gd name="connsiteX27" fmla="*/ 2253443 w 2937739"/>
                        <a:gd name="connsiteY27" fmla="*/ 1809069 h 1931953"/>
                        <a:gd name="connsiteX0" fmla="*/ 2111253 w 2937739"/>
                        <a:gd name="connsiteY0" fmla="*/ 1931953 h 1931953"/>
                        <a:gd name="connsiteX1" fmla="*/ 1476125 w 2937739"/>
                        <a:gd name="connsiteY1" fmla="*/ 1750225 h 1931953"/>
                        <a:gd name="connsiteX2" fmla="*/ 1259376 w 2937739"/>
                        <a:gd name="connsiteY2" fmla="*/ 1783476 h 1931953"/>
                        <a:gd name="connsiteX3" fmla="*/ 435591 w 2937739"/>
                        <a:gd name="connsiteY3" fmla="*/ 1852791 h 1931953"/>
                        <a:gd name="connsiteX4" fmla="*/ 323676 w 2937739"/>
                        <a:gd name="connsiteY4" fmla="*/ 1595840 h 1931953"/>
                        <a:gd name="connsiteX5" fmla="*/ 350056 w 2937739"/>
                        <a:gd name="connsiteY5" fmla="*/ 1320317 h 1931953"/>
                        <a:gd name="connsiteX6" fmla="*/ 409027 w 2937739"/>
                        <a:gd name="connsiteY6" fmla="*/ 1007872 h 1931953"/>
                        <a:gd name="connsiteX7" fmla="*/ 282298 w 2937739"/>
                        <a:gd name="connsiteY7" fmla="*/ 767767 h 1931953"/>
                        <a:gd name="connsiteX8" fmla="*/ 96074 w 2937739"/>
                        <a:gd name="connsiteY8" fmla="*/ 334549 h 1931953"/>
                        <a:gd name="connsiteX9" fmla="*/ 1346 w 2937739"/>
                        <a:gd name="connsiteY9" fmla="*/ 8130 h 1931953"/>
                        <a:gd name="connsiteX10" fmla="*/ 200391 w 2937739"/>
                        <a:gd name="connsiteY10" fmla="*/ 87983 h 1931953"/>
                        <a:gd name="connsiteX11" fmla="*/ 502556 w 2937739"/>
                        <a:gd name="connsiteY11" fmla="*/ 488698 h 1931953"/>
                        <a:gd name="connsiteX12" fmla="*/ 475411 w 2937739"/>
                        <a:gd name="connsiteY12" fmla="*/ 287134 h 1931953"/>
                        <a:gd name="connsiteX13" fmla="*/ 411037 w 2937739"/>
                        <a:gd name="connsiteY13" fmla="*/ 73139 h 1931953"/>
                        <a:gd name="connsiteX14" fmla="*/ 513347 w 2937739"/>
                        <a:gd name="connsiteY14" fmla="*/ 69014 h 1931953"/>
                        <a:gd name="connsiteX15" fmla="*/ 665078 w 2937739"/>
                        <a:gd name="connsiteY15" fmla="*/ 230235 h 1931953"/>
                        <a:gd name="connsiteX16" fmla="*/ 841269 w 2937739"/>
                        <a:gd name="connsiteY16" fmla="*/ 402258 h 1931953"/>
                        <a:gd name="connsiteX17" fmla="*/ 1512332 w 2937739"/>
                        <a:gd name="connsiteY17" fmla="*/ 312981 h 1931953"/>
                        <a:gd name="connsiteX18" fmla="*/ 1780995 w 2937739"/>
                        <a:gd name="connsiteY18" fmla="*/ 493590 h 1931953"/>
                        <a:gd name="connsiteX19" fmla="*/ 1931844 w 2937739"/>
                        <a:gd name="connsiteY19" fmla="*/ 737370 h 1931953"/>
                        <a:gd name="connsiteX20" fmla="*/ 2304703 w 2937739"/>
                        <a:gd name="connsiteY20" fmla="*/ 623282 h 1931953"/>
                        <a:gd name="connsiteX21" fmla="*/ 2522716 w 2937739"/>
                        <a:gd name="connsiteY21" fmla="*/ 489244 h 1931953"/>
                        <a:gd name="connsiteX22" fmla="*/ 2935974 w 2937739"/>
                        <a:gd name="connsiteY22" fmla="*/ 102722 h 1931953"/>
                        <a:gd name="connsiteX23" fmla="*/ 2665664 w 2937739"/>
                        <a:gd name="connsiteY23" fmla="*/ 1039262 h 1931953"/>
                        <a:gd name="connsiteX24" fmla="*/ 2515228 w 2937739"/>
                        <a:gd name="connsiteY24" fmla="*/ 1391511 h 1931953"/>
                        <a:gd name="connsiteX25" fmla="*/ 2444045 w 2937739"/>
                        <a:gd name="connsiteY25" fmla="*/ 1494892 h 1931953"/>
                        <a:gd name="connsiteX26" fmla="*/ 2328750 w 2937739"/>
                        <a:gd name="connsiteY26" fmla="*/ 1622518 h 1931953"/>
                        <a:gd name="connsiteX27" fmla="*/ 2253443 w 2937739"/>
                        <a:gd name="connsiteY27" fmla="*/ 1809069 h 1931953"/>
                        <a:gd name="connsiteX0" fmla="*/ 2206259 w 2937739"/>
                        <a:gd name="connsiteY0" fmla="*/ 1895964 h 1895964"/>
                        <a:gd name="connsiteX1" fmla="*/ 1476125 w 2937739"/>
                        <a:gd name="connsiteY1" fmla="*/ 1750225 h 1895964"/>
                        <a:gd name="connsiteX2" fmla="*/ 1259376 w 2937739"/>
                        <a:gd name="connsiteY2" fmla="*/ 1783476 h 1895964"/>
                        <a:gd name="connsiteX3" fmla="*/ 435591 w 2937739"/>
                        <a:gd name="connsiteY3" fmla="*/ 1852791 h 1895964"/>
                        <a:gd name="connsiteX4" fmla="*/ 323676 w 2937739"/>
                        <a:gd name="connsiteY4" fmla="*/ 1595840 h 1895964"/>
                        <a:gd name="connsiteX5" fmla="*/ 350056 w 2937739"/>
                        <a:gd name="connsiteY5" fmla="*/ 1320317 h 1895964"/>
                        <a:gd name="connsiteX6" fmla="*/ 409027 w 2937739"/>
                        <a:gd name="connsiteY6" fmla="*/ 1007872 h 1895964"/>
                        <a:gd name="connsiteX7" fmla="*/ 282298 w 2937739"/>
                        <a:gd name="connsiteY7" fmla="*/ 767767 h 1895964"/>
                        <a:gd name="connsiteX8" fmla="*/ 96074 w 2937739"/>
                        <a:gd name="connsiteY8" fmla="*/ 334549 h 1895964"/>
                        <a:gd name="connsiteX9" fmla="*/ 1346 w 2937739"/>
                        <a:gd name="connsiteY9" fmla="*/ 8130 h 1895964"/>
                        <a:gd name="connsiteX10" fmla="*/ 200391 w 2937739"/>
                        <a:gd name="connsiteY10" fmla="*/ 87983 h 1895964"/>
                        <a:gd name="connsiteX11" fmla="*/ 502556 w 2937739"/>
                        <a:gd name="connsiteY11" fmla="*/ 488698 h 1895964"/>
                        <a:gd name="connsiteX12" fmla="*/ 475411 w 2937739"/>
                        <a:gd name="connsiteY12" fmla="*/ 287134 h 1895964"/>
                        <a:gd name="connsiteX13" fmla="*/ 411037 w 2937739"/>
                        <a:gd name="connsiteY13" fmla="*/ 73139 h 1895964"/>
                        <a:gd name="connsiteX14" fmla="*/ 513347 w 2937739"/>
                        <a:gd name="connsiteY14" fmla="*/ 69014 h 1895964"/>
                        <a:gd name="connsiteX15" fmla="*/ 665078 w 2937739"/>
                        <a:gd name="connsiteY15" fmla="*/ 230235 h 1895964"/>
                        <a:gd name="connsiteX16" fmla="*/ 841269 w 2937739"/>
                        <a:gd name="connsiteY16" fmla="*/ 402258 h 1895964"/>
                        <a:gd name="connsiteX17" fmla="*/ 1512332 w 2937739"/>
                        <a:gd name="connsiteY17" fmla="*/ 312981 h 1895964"/>
                        <a:gd name="connsiteX18" fmla="*/ 1780995 w 2937739"/>
                        <a:gd name="connsiteY18" fmla="*/ 493590 h 1895964"/>
                        <a:gd name="connsiteX19" fmla="*/ 1931844 w 2937739"/>
                        <a:gd name="connsiteY19" fmla="*/ 737370 h 1895964"/>
                        <a:gd name="connsiteX20" fmla="*/ 2304703 w 2937739"/>
                        <a:gd name="connsiteY20" fmla="*/ 623282 h 1895964"/>
                        <a:gd name="connsiteX21" fmla="*/ 2522716 w 2937739"/>
                        <a:gd name="connsiteY21" fmla="*/ 489244 h 1895964"/>
                        <a:gd name="connsiteX22" fmla="*/ 2935974 w 2937739"/>
                        <a:gd name="connsiteY22" fmla="*/ 102722 h 1895964"/>
                        <a:gd name="connsiteX23" fmla="*/ 2665664 w 2937739"/>
                        <a:gd name="connsiteY23" fmla="*/ 1039262 h 1895964"/>
                        <a:gd name="connsiteX24" fmla="*/ 2515228 w 2937739"/>
                        <a:gd name="connsiteY24" fmla="*/ 1391511 h 1895964"/>
                        <a:gd name="connsiteX25" fmla="*/ 2444045 w 2937739"/>
                        <a:gd name="connsiteY25" fmla="*/ 1494892 h 1895964"/>
                        <a:gd name="connsiteX26" fmla="*/ 2328750 w 2937739"/>
                        <a:gd name="connsiteY26" fmla="*/ 1622518 h 1895964"/>
                        <a:gd name="connsiteX27" fmla="*/ 2253443 w 2937739"/>
                        <a:gd name="connsiteY27" fmla="*/ 1809069 h 1895964"/>
                        <a:gd name="connsiteX0" fmla="*/ 2206259 w 2937739"/>
                        <a:gd name="connsiteY0" fmla="*/ 1895964 h 1895964"/>
                        <a:gd name="connsiteX1" fmla="*/ 1476125 w 2937739"/>
                        <a:gd name="connsiteY1" fmla="*/ 1750225 h 1895964"/>
                        <a:gd name="connsiteX2" fmla="*/ 1259376 w 2937739"/>
                        <a:gd name="connsiteY2" fmla="*/ 1783476 h 1895964"/>
                        <a:gd name="connsiteX3" fmla="*/ 435591 w 2937739"/>
                        <a:gd name="connsiteY3" fmla="*/ 1852791 h 1895964"/>
                        <a:gd name="connsiteX4" fmla="*/ 323676 w 2937739"/>
                        <a:gd name="connsiteY4" fmla="*/ 1595840 h 1895964"/>
                        <a:gd name="connsiteX5" fmla="*/ 350056 w 2937739"/>
                        <a:gd name="connsiteY5" fmla="*/ 1320317 h 1895964"/>
                        <a:gd name="connsiteX6" fmla="*/ 409027 w 2937739"/>
                        <a:gd name="connsiteY6" fmla="*/ 1007872 h 1895964"/>
                        <a:gd name="connsiteX7" fmla="*/ 282298 w 2937739"/>
                        <a:gd name="connsiteY7" fmla="*/ 767767 h 1895964"/>
                        <a:gd name="connsiteX8" fmla="*/ 96074 w 2937739"/>
                        <a:gd name="connsiteY8" fmla="*/ 334549 h 1895964"/>
                        <a:gd name="connsiteX9" fmla="*/ 1346 w 2937739"/>
                        <a:gd name="connsiteY9" fmla="*/ 8130 h 1895964"/>
                        <a:gd name="connsiteX10" fmla="*/ 200391 w 2937739"/>
                        <a:gd name="connsiteY10" fmla="*/ 87983 h 1895964"/>
                        <a:gd name="connsiteX11" fmla="*/ 502556 w 2937739"/>
                        <a:gd name="connsiteY11" fmla="*/ 488698 h 1895964"/>
                        <a:gd name="connsiteX12" fmla="*/ 475411 w 2937739"/>
                        <a:gd name="connsiteY12" fmla="*/ 287134 h 1895964"/>
                        <a:gd name="connsiteX13" fmla="*/ 411037 w 2937739"/>
                        <a:gd name="connsiteY13" fmla="*/ 73139 h 1895964"/>
                        <a:gd name="connsiteX14" fmla="*/ 513347 w 2937739"/>
                        <a:gd name="connsiteY14" fmla="*/ 69014 h 1895964"/>
                        <a:gd name="connsiteX15" fmla="*/ 665078 w 2937739"/>
                        <a:gd name="connsiteY15" fmla="*/ 230235 h 1895964"/>
                        <a:gd name="connsiteX16" fmla="*/ 841269 w 2937739"/>
                        <a:gd name="connsiteY16" fmla="*/ 402258 h 1895964"/>
                        <a:gd name="connsiteX17" fmla="*/ 1512332 w 2937739"/>
                        <a:gd name="connsiteY17" fmla="*/ 312981 h 1895964"/>
                        <a:gd name="connsiteX18" fmla="*/ 1780995 w 2937739"/>
                        <a:gd name="connsiteY18" fmla="*/ 493590 h 1895964"/>
                        <a:gd name="connsiteX19" fmla="*/ 1931844 w 2937739"/>
                        <a:gd name="connsiteY19" fmla="*/ 737370 h 1895964"/>
                        <a:gd name="connsiteX20" fmla="*/ 2304703 w 2937739"/>
                        <a:gd name="connsiteY20" fmla="*/ 623282 h 1895964"/>
                        <a:gd name="connsiteX21" fmla="*/ 2522716 w 2937739"/>
                        <a:gd name="connsiteY21" fmla="*/ 489244 h 1895964"/>
                        <a:gd name="connsiteX22" fmla="*/ 2935974 w 2937739"/>
                        <a:gd name="connsiteY22" fmla="*/ 102722 h 1895964"/>
                        <a:gd name="connsiteX23" fmla="*/ 2665664 w 2937739"/>
                        <a:gd name="connsiteY23" fmla="*/ 1039262 h 1895964"/>
                        <a:gd name="connsiteX24" fmla="*/ 2515228 w 2937739"/>
                        <a:gd name="connsiteY24" fmla="*/ 1391511 h 1895964"/>
                        <a:gd name="connsiteX25" fmla="*/ 2444045 w 2937739"/>
                        <a:gd name="connsiteY25" fmla="*/ 1494892 h 1895964"/>
                        <a:gd name="connsiteX26" fmla="*/ 2328750 w 2937739"/>
                        <a:gd name="connsiteY26" fmla="*/ 1622518 h 1895964"/>
                        <a:gd name="connsiteX27" fmla="*/ 2158436 w 2937739"/>
                        <a:gd name="connsiteY27" fmla="*/ 1695103 h 1895964"/>
                        <a:gd name="connsiteX0" fmla="*/ 1476125 w 2937739"/>
                        <a:gd name="connsiteY0" fmla="*/ 1750225 h 1859735"/>
                        <a:gd name="connsiteX1" fmla="*/ 1259376 w 2937739"/>
                        <a:gd name="connsiteY1" fmla="*/ 1783476 h 1859735"/>
                        <a:gd name="connsiteX2" fmla="*/ 435591 w 2937739"/>
                        <a:gd name="connsiteY2" fmla="*/ 1852791 h 1859735"/>
                        <a:gd name="connsiteX3" fmla="*/ 323676 w 2937739"/>
                        <a:gd name="connsiteY3" fmla="*/ 1595840 h 1859735"/>
                        <a:gd name="connsiteX4" fmla="*/ 350056 w 2937739"/>
                        <a:gd name="connsiteY4" fmla="*/ 1320317 h 1859735"/>
                        <a:gd name="connsiteX5" fmla="*/ 409027 w 2937739"/>
                        <a:gd name="connsiteY5" fmla="*/ 1007872 h 1859735"/>
                        <a:gd name="connsiteX6" fmla="*/ 282298 w 2937739"/>
                        <a:gd name="connsiteY6" fmla="*/ 767767 h 1859735"/>
                        <a:gd name="connsiteX7" fmla="*/ 96074 w 2937739"/>
                        <a:gd name="connsiteY7" fmla="*/ 334549 h 1859735"/>
                        <a:gd name="connsiteX8" fmla="*/ 1346 w 2937739"/>
                        <a:gd name="connsiteY8" fmla="*/ 8130 h 1859735"/>
                        <a:gd name="connsiteX9" fmla="*/ 200391 w 2937739"/>
                        <a:gd name="connsiteY9" fmla="*/ 87983 h 1859735"/>
                        <a:gd name="connsiteX10" fmla="*/ 502556 w 2937739"/>
                        <a:gd name="connsiteY10" fmla="*/ 488698 h 1859735"/>
                        <a:gd name="connsiteX11" fmla="*/ 475411 w 2937739"/>
                        <a:gd name="connsiteY11" fmla="*/ 287134 h 1859735"/>
                        <a:gd name="connsiteX12" fmla="*/ 411037 w 2937739"/>
                        <a:gd name="connsiteY12" fmla="*/ 73139 h 1859735"/>
                        <a:gd name="connsiteX13" fmla="*/ 513347 w 2937739"/>
                        <a:gd name="connsiteY13" fmla="*/ 69014 h 1859735"/>
                        <a:gd name="connsiteX14" fmla="*/ 665078 w 2937739"/>
                        <a:gd name="connsiteY14" fmla="*/ 230235 h 1859735"/>
                        <a:gd name="connsiteX15" fmla="*/ 841269 w 2937739"/>
                        <a:gd name="connsiteY15" fmla="*/ 402258 h 1859735"/>
                        <a:gd name="connsiteX16" fmla="*/ 1512332 w 2937739"/>
                        <a:gd name="connsiteY16" fmla="*/ 312981 h 1859735"/>
                        <a:gd name="connsiteX17" fmla="*/ 1780995 w 2937739"/>
                        <a:gd name="connsiteY17" fmla="*/ 493590 h 1859735"/>
                        <a:gd name="connsiteX18" fmla="*/ 1931844 w 2937739"/>
                        <a:gd name="connsiteY18" fmla="*/ 737370 h 1859735"/>
                        <a:gd name="connsiteX19" fmla="*/ 2304703 w 2937739"/>
                        <a:gd name="connsiteY19" fmla="*/ 623282 h 1859735"/>
                        <a:gd name="connsiteX20" fmla="*/ 2522716 w 2937739"/>
                        <a:gd name="connsiteY20" fmla="*/ 489244 h 1859735"/>
                        <a:gd name="connsiteX21" fmla="*/ 2935974 w 2937739"/>
                        <a:gd name="connsiteY21" fmla="*/ 102722 h 1859735"/>
                        <a:gd name="connsiteX22" fmla="*/ 2665664 w 2937739"/>
                        <a:gd name="connsiteY22" fmla="*/ 1039262 h 1859735"/>
                        <a:gd name="connsiteX23" fmla="*/ 2515228 w 2937739"/>
                        <a:gd name="connsiteY23" fmla="*/ 1391511 h 1859735"/>
                        <a:gd name="connsiteX24" fmla="*/ 2444045 w 2937739"/>
                        <a:gd name="connsiteY24" fmla="*/ 1494892 h 1859735"/>
                        <a:gd name="connsiteX25" fmla="*/ 2328750 w 2937739"/>
                        <a:gd name="connsiteY25" fmla="*/ 1622518 h 1859735"/>
                        <a:gd name="connsiteX26" fmla="*/ 2158436 w 2937739"/>
                        <a:gd name="connsiteY26" fmla="*/ 1695103 h 1859735"/>
                        <a:gd name="connsiteX0" fmla="*/ 2141171 w 2937739"/>
                        <a:gd name="connsiteY0" fmla="*/ 1702239 h 1860257"/>
                        <a:gd name="connsiteX1" fmla="*/ 1259376 w 2937739"/>
                        <a:gd name="connsiteY1" fmla="*/ 1783476 h 1860257"/>
                        <a:gd name="connsiteX2" fmla="*/ 435591 w 2937739"/>
                        <a:gd name="connsiteY2" fmla="*/ 1852791 h 1860257"/>
                        <a:gd name="connsiteX3" fmla="*/ 323676 w 2937739"/>
                        <a:gd name="connsiteY3" fmla="*/ 1595840 h 1860257"/>
                        <a:gd name="connsiteX4" fmla="*/ 350056 w 2937739"/>
                        <a:gd name="connsiteY4" fmla="*/ 1320317 h 1860257"/>
                        <a:gd name="connsiteX5" fmla="*/ 409027 w 2937739"/>
                        <a:gd name="connsiteY5" fmla="*/ 1007872 h 1860257"/>
                        <a:gd name="connsiteX6" fmla="*/ 282298 w 2937739"/>
                        <a:gd name="connsiteY6" fmla="*/ 767767 h 1860257"/>
                        <a:gd name="connsiteX7" fmla="*/ 96074 w 2937739"/>
                        <a:gd name="connsiteY7" fmla="*/ 334549 h 1860257"/>
                        <a:gd name="connsiteX8" fmla="*/ 1346 w 2937739"/>
                        <a:gd name="connsiteY8" fmla="*/ 8130 h 1860257"/>
                        <a:gd name="connsiteX9" fmla="*/ 200391 w 2937739"/>
                        <a:gd name="connsiteY9" fmla="*/ 87983 h 1860257"/>
                        <a:gd name="connsiteX10" fmla="*/ 502556 w 2937739"/>
                        <a:gd name="connsiteY10" fmla="*/ 488698 h 1860257"/>
                        <a:gd name="connsiteX11" fmla="*/ 475411 w 2937739"/>
                        <a:gd name="connsiteY11" fmla="*/ 287134 h 1860257"/>
                        <a:gd name="connsiteX12" fmla="*/ 411037 w 2937739"/>
                        <a:gd name="connsiteY12" fmla="*/ 73139 h 1860257"/>
                        <a:gd name="connsiteX13" fmla="*/ 513347 w 2937739"/>
                        <a:gd name="connsiteY13" fmla="*/ 69014 h 1860257"/>
                        <a:gd name="connsiteX14" fmla="*/ 665078 w 2937739"/>
                        <a:gd name="connsiteY14" fmla="*/ 230235 h 1860257"/>
                        <a:gd name="connsiteX15" fmla="*/ 841269 w 2937739"/>
                        <a:gd name="connsiteY15" fmla="*/ 402258 h 1860257"/>
                        <a:gd name="connsiteX16" fmla="*/ 1512332 w 2937739"/>
                        <a:gd name="connsiteY16" fmla="*/ 312981 h 1860257"/>
                        <a:gd name="connsiteX17" fmla="*/ 1780995 w 2937739"/>
                        <a:gd name="connsiteY17" fmla="*/ 493590 h 1860257"/>
                        <a:gd name="connsiteX18" fmla="*/ 1931844 w 2937739"/>
                        <a:gd name="connsiteY18" fmla="*/ 737370 h 1860257"/>
                        <a:gd name="connsiteX19" fmla="*/ 2304703 w 2937739"/>
                        <a:gd name="connsiteY19" fmla="*/ 623282 h 1860257"/>
                        <a:gd name="connsiteX20" fmla="*/ 2522716 w 2937739"/>
                        <a:gd name="connsiteY20" fmla="*/ 489244 h 1860257"/>
                        <a:gd name="connsiteX21" fmla="*/ 2935974 w 2937739"/>
                        <a:gd name="connsiteY21" fmla="*/ 102722 h 1860257"/>
                        <a:gd name="connsiteX22" fmla="*/ 2665664 w 2937739"/>
                        <a:gd name="connsiteY22" fmla="*/ 1039262 h 1860257"/>
                        <a:gd name="connsiteX23" fmla="*/ 2515228 w 2937739"/>
                        <a:gd name="connsiteY23" fmla="*/ 1391511 h 1860257"/>
                        <a:gd name="connsiteX24" fmla="*/ 2444045 w 2937739"/>
                        <a:gd name="connsiteY24" fmla="*/ 1494892 h 1860257"/>
                        <a:gd name="connsiteX25" fmla="*/ 2328750 w 2937739"/>
                        <a:gd name="connsiteY25" fmla="*/ 1622518 h 1860257"/>
                        <a:gd name="connsiteX26" fmla="*/ 2158436 w 2937739"/>
                        <a:gd name="connsiteY26" fmla="*/ 1695103 h 1860257"/>
                        <a:gd name="connsiteX0" fmla="*/ 2176304 w 2972872"/>
                        <a:gd name="connsiteY0" fmla="*/ 1702239 h 1860257"/>
                        <a:gd name="connsiteX1" fmla="*/ 1294509 w 2972872"/>
                        <a:gd name="connsiteY1" fmla="*/ 1783476 h 1860257"/>
                        <a:gd name="connsiteX2" fmla="*/ 470724 w 2972872"/>
                        <a:gd name="connsiteY2" fmla="*/ 1852791 h 1860257"/>
                        <a:gd name="connsiteX3" fmla="*/ 358809 w 2972872"/>
                        <a:gd name="connsiteY3" fmla="*/ 1595840 h 1860257"/>
                        <a:gd name="connsiteX4" fmla="*/ 412 w 2972872"/>
                        <a:gd name="connsiteY4" fmla="*/ 1494266 h 1860257"/>
                        <a:gd name="connsiteX5" fmla="*/ 444160 w 2972872"/>
                        <a:gd name="connsiteY5" fmla="*/ 1007872 h 1860257"/>
                        <a:gd name="connsiteX6" fmla="*/ 317431 w 2972872"/>
                        <a:gd name="connsiteY6" fmla="*/ 767767 h 1860257"/>
                        <a:gd name="connsiteX7" fmla="*/ 131207 w 2972872"/>
                        <a:gd name="connsiteY7" fmla="*/ 334549 h 1860257"/>
                        <a:gd name="connsiteX8" fmla="*/ 36479 w 2972872"/>
                        <a:gd name="connsiteY8" fmla="*/ 8130 h 1860257"/>
                        <a:gd name="connsiteX9" fmla="*/ 235524 w 2972872"/>
                        <a:gd name="connsiteY9" fmla="*/ 87983 h 1860257"/>
                        <a:gd name="connsiteX10" fmla="*/ 537689 w 2972872"/>
                        <a:gd name="connsiteY10" fmla="*/ 488698 h 1860257"/>
                        <a:gd name="connsiteX11" fmla="*/ 510544 w 2972872"/>
                        <a:gd name="connsiteY11" fmla="*/ 287134 h 1860257"/>
                        <a:gd name="connsiteX12" fmla="*/ 446170 w 2972872"/>
                        <a:gd name="connsiteY12" fmla="*/ 73139 h 1860257"/>
                        <a:gd name="connsiteX13" fmla="*/ 548480 w 2972872"/>
                        <a:gd name="connsiteY13" fmla="*/ 69014 h 1860257"/>
                        <a:gd name="connsiteX14" fmla="*/ 700211 w 2972872"/>
                        <a:gd name="connsiteY14" fmla="*/ 230235 h 1860257"/>
                        <a:gd name="connsiteX15" fmla="*/ 876402 w 2972872"/>
                        <a:gd name="connsiteY15" fmla="*/ 402258 h 1860257"/>
                        <a:gd name="connsiteX16" fmla="*/ 1547465 w 2972872"/>
                        <a:gd name="connsiteY16" fmla="*/ 312981 h 1860257"/>
                        <a:gd name="connsiteX17" fmla="*/ 1816128 w 2972872"/>
                        <a:gd name="connsiteY17" fmla="*/ 493590 h 1860257"/>
                        <a:gd name="connsiteX18" fmla="*/ 1966977 w 2972872"/>
                        <a:gd name="connsiteY18" fmla="*/ 737370 h 1860257"/>
                        <a:gd name="connsiteX19" fmla="*/ 2339836 w 2972872"/>
                        <a:gd name="connsiteY19" fmla="*/ 623282 h 1860257"/>
                        <a:gd name="connsiteX20" fmla="*/ 2557849 w 2972872"/>
                        <a:gd name="connsiteY20" fmla="*/ 489244 h 1860257"/>
                        <a:gd name="connsiteX21" fmla="*/ 2971107 w 2972872"/>
                        <a:gd name="connsiteY21" fmla="*/ 102722 h 1860257"/>
                        <a:gd name="connsiteX22" fmla="*/ 2700797 w 2972872"/>
                        <a:gd name="connsiteY22" fmla="*/ 1039262 h 1860257"/>
                        <a:gd name="connsiteX23" fmla="*/ 2550361 w 2972872"/>
                        <a:gd name="connsiteY23" fmla="*/ 1391511 h 1860257"/>
                        <a:gd name="connsiteX24" fmla="*/ 2479178 w 2972872"/>
                        <a:gd name="connsiteY24" fmla="*/ 1494892 h 1860257"/>
                        <a:gd name="connsiteX25" fmla="*/ 2363883 w 2972872"/>
                        <a:gd name="connsiteY25" fmla="*/ 1622518 h 1860257"/>
                        <a:gd name="connsiteX26" fmla="*/ 2193569 w 2972872"/>
                        <a:gd name="connsiteY26" fmla="*/ 1695103 h 1860257"/>
                        <a:gd name="connsiteX0" fmla="*/ 2177331 w 2973899"/>
                        <a:gd name="connsiteY0" fmla="*/ 1702239 h 1860257"/>
                        <a:gd name="connsiteX1" fmla="*/ 1295536 w 2973899"/>
                        <a:gd name="connsiteY1" fmla="*/ 1783476 h 1860257"/>
                        <a:gd name="connsiteX2" fmla="*/ 471751 w 2973899"/>
                        <a:gd name="connsiteY2" fmla="*/ 1852791 h 1860257"/>
                        <a:gd name="connsiteX3" fmla="*/ 359836 w 2973899"/>
                        <a:gd name="connsiteY3" fmla="*/ 1595840 h 1860257"/>
                        <a:gd name="connsiteX4" fmla="*/ 1439 w 2973899"/>
                        <a:gd name="connsiteY4" fmla="*/ 1494266 h 1860257"/>
                        <a:gd name="connsiteX5" fmla="*/ 217171 w 2973899"/>
                        <a:gd name="connsiteY5" fmla="*/ 1325776 h 1860257"/>
                        <a:gd name="connsiteX6" fmla="*/ 318458 w 2973899"/>
                        <a:gd name="connsiteY6" fmla="*/ 767767 h 1860257"/>
                        <a:gd name="connsiteX7" fmla="*/ 132234 w 2973899"/>
                        <a:gd name="connsiteY7" fmla="*/ 334549 h 1860257"/>
                        <a:gd name="connsiteX8" fmla="*/ 37506 w 2973899"/>
                        <a:gd name="connsiteY8" fmla="*/ 8130 h 1860257"/>
                        <a:gd name="connsiteX9" fmla="*/ 236551 w 2973899"/>
                        <a:gd name="connsiteY9" fmla="*/ 87983 h 1860257"/>
                        <a:gd name="connsiteX10" fmla="*/ 538716 w 2973899"/>
                        <a:gd name="connsiteY10" fmla="*/ 488698 h 1860257"/>
                        <a:gd name="connsiteX11" fmla="*/ 511571 w 2973899"/>
                        <a:gd name="connsiteY11" fmla="*/ 287134 h 1860257"/>
                        <a:gd name="connsiteX12" fmla="*/ 447197 w 2973899"/>
                        <a:gd name="connsiteY12" fmla="*/ 73139 h 1860257"/>
                        <a:gd name="connsiteX13" fmla="*/ 549507 w 2973899"/>
                        <a:gd name="connsiteY13" fmla="*/ 69014 h 1860257"/>
                        <a:gd name="connsiteX14" fmla="*/ 701238 w 2973899"/>
                        <a:gd name="connsiteY14" fmla="*/ 230235 h 1860257"/>
                        <a:gd name="connsiteX15" fmla="*/ 877429 w 2973899"/>
                        <a:gd name="connsiteY15" fmla="*/ 402258 h 1860257"/>
                        <a:gd name="connsiteX16" fmla="*/ 1548492 w 2973899"/>
                        <a:gd name="connsiteY16" fmla="*/ 312981 h 1860257"/>
                        <a:gd name="connsiteX17" fmla="*/ 1817155 w 2973899"/>
                        <a:gd name="connsiteY17" fmla="*/ 493590 h 1860257"/>
                        <a:gd name="connsiteX18" fmla="*/ 1968004 w 2973899"/>
                        <a:gd name="connsiteY18" fmla="*/ 737370 h 1860257"/>
                        <a:gd name="connsiteX19" fmla="*/ 2340863 w 2973899"/>
                        <a:gd name="connsiteY19" fmla="*/ 623282 h 1860257"/>
                        <a:gd name="connsiteX20" fmla="*/ 2558876 w 2973899"/>
                        <a:gd name="connsiteY20" fmla="*/ 489244 h 1860257"/>
                        <a:gd name="connsiteX21" fmla="*/ 2972134 w 2973899"/>
                        <a:gd name="connsiteY21" fmla="*/ 102722 h 1860257"/>
                        <a:gd name="connsiteX22" fmla="*/ 2701824 w 2973899"/>
                        <a:gd name="connsiteY22" fmla="*/ 1039262 h 1860257"/>
                        <a:gd name="connsiteX23" fmla="*/ 2551388 w 2973899"/>
                        <a:gd name="connsiteY23" fmla="*/ 1391511 h 1860257"/>
                        <a:gd name="connsiteX24" fmla="*/ 2480205 w 2973899"/>
                        <a:gd name="connsiteY24" fmla="*/ 1494892 h 1860257"/>
                        <a:gd name="connsiteX25" fmla="*/ 2364910 w 2973899"/>
                        <a:gd name="connsiteY25" fmla="*/ 1622518 h 1860257"/>
                        <a:gd name="connsiteX26" fmla="*/ 2194596 w 2973899"/>
                        <a:gd name="connsiteY26" fmla="*/ 1695103 h 1860257"/>
                        <a:gd name="connsiteX0" fmla="*/ 2178789 w 2975357"/>
                        <a:gd name="connsiteY0" fmla="*/ 1702239 h 1860257"/>
                        <a:gd name="connsiteX1" fmla="*/ 1296994 w 2975357"/>
                        <a:gd name="connsiteY1" fmla="*/ 1783476 h 1860257"/>
                        <a:gd name="connsiteX2" fmla="*/ 473209 w 2975357"/>
                        <a:gd name="connsiteY2" fmla="*/ 1852791 h 1860257"/>
                        <a:gd name="connsiteX3" fmla="*/ 361294 w 2975357"/>
                        <a:gd name="connsiteY3" fmla="*/ 1595840 h 1860257"/>
                        <a:gd name="connsiteX4" fmla="*/ 2897 w 2975357"/>
                        <a:gd name="connsiteY4" fmla="*/ 1494266 h 1860257"/>
                        <a:gd name="connsiteX5" fmla="*/ 171126 w 2975357"/>
                        <a:gd name="connsiteY5" fmla="*/ 1373762 h 1860257"/>
                        <a:gd name="connsiteX6" fmla="*/ 319916 w 2975357"/>
                        <a:gd name="connsiteY6" fmla="*/ 767767 h 1860257"/>
                        <a:gd name="connsiteX7" fmla="*/ 133692 w 2975357"/>
                        <a:gd name="connsiteY7" fmla="*/ 334549 h 1860257"/>
                        <a:gd name="connsiteX8" fmla="*/ 38964 w 2975357"/>
                        <a:gd name="connsiteY8" fmla="*/ 8130 h 1860257"/>
                        <a:gd name="connsiteX9" fmla="*/ 238009 w 2975357"/>
                        <a:gd name="connsiteY9" fmla="*/ 87983 h 1860257"/>
                        <a:gd name="connsiteX10" fmla="*/ 540174 w 2975357"/>
                        <a:gd name="connsiteY10" fmla="*/ 488698 h 1860257"/>
                        <a:gd name="connsiteX11" fmla="*/ 513029 w 2975357"/>
                        <a:gd name="connsiteY11" fmla="*/ 287134 h 1860257"/>
                        <a:gd name="connsiteX12" fmla="*/ 448655 w 2975357"/>
                        <a:gd name="connsiteY12" fmla="*/ 73139 h 1860257"/>
                        <a:gd name="connsiteX13" fmla="*/ 550965 w 2975357"/>
                        <a:gd name="connsiteY13" fmla="*/ 69014 h 1860257"/>
                        <a:gd name="connsiteX14" fmla="*/ 702696 w 2975357"/>
                        <a:gd name="connsiteY14" fmla="*/ 230235 h 1860257"/>
                        <a:gd name="connsiteX15" fmla="*/ 878887 w 2975357"/>
                        <a:gd name="connsiteY15" fmla="*/ 402258 h 1860257"/>
                        <a:gd name="connsiteX16" fmla="*/ 1549950 w 2975357"/>
                        <a:gd name="connsiteY16" fmla="*/ 312981 h 1860257"/>
                        <a:gd name="connsiteX17" fmla="*/ 1818613 w 2975357"/>
                        <a:gd name="connsiteY17" fmla="*/ 493590 h 1860257"/>
                        <a:gd name="connsiteX18" fmla="*/ 1969462 w 2975357"/>
                        <a:gd name="connsiteY18" fmla="*/ 737370 h 1860257"/>
                        <a:gd name="connsiteX19" fmla="*/ 2342321 w 2975357"/>
                        <a:gd name="connsiteY19" fmla="*/ 623282 h 1860257"/>
                        <a:gd name="connsiteX20" fmla="*/ 2560334 w 2975357"/>
                        <a:gd name="connsiteY20" fmla="*/ 489244 h 1860257"/>
                        <a:gd name="connsiteX21" fmla="*/ 2973592 w 2975357"/>
                        <a:gd name="connsiteY21" fmla="*/ 102722 h 1860257"/>
                        <a:gd name="connsiteX22" fmla="*/ 2703282 w 2975357"/>
                        <a:gd name="connsiteY22" fmla="*/ 1039262 h 1860257"/>
                        <a:gd name="connsiteX23" fmla="*/ 2552846 w 2975357"/>
                        <a:gd name="connsiteY23" fmla="*/ 1391511 h 1860257"/>
                        <a:gd name="connsiteX24" fmla="*/ 2481663 w 2975357"/>
                        <a:gd name="connsiteY24" fmla="*/ 1494892 h 1860257"/>
                        <a:gd name="connsiteX25" fmla="*/ 2366368 w 2975357"/>
                        <a:gd name="connsiteY25" fmla="*/ 1622518 h 1860257"/>
                        <a:gd name="connsiteX26" fmla="*/ 2196054 w 2975357"/>
                        <a:gd name="connsiteY26" fmla="*/ 1695103 h 1860257"/>
                        <a:gd name="connsiteX0" fmla="*/ 2181991 w 2978559"/>
                        <a:gd name="connsiteY0" fmla="*/ 1702239 h 1860257"/>
                        <a:gd name="connsiteX1" fmla="*/ 1300196 w 2978559"/>
                        <a:gd name="connsiteY1" fmla="*/ 1783476 h 1860257"/>
                        <a:gd name="connsiteX2" fmla="*/ 476411 w 2978559"/>
                        <a:gd name="connsiteY2" fmla="*/ 1852791 h 1860257"/>
                        <a:gd name="connsiteX3" fmla="*/ 364496 w 2978559"/>
                        <a:gd name="connsiteY3" fmla="*/ 1595840 h 1860257"/>
                        <a:gd name="connsiteX4" fmla="*/ 6099 w 2978559"/>
                        <a:gd name="connsiteY4" fmla="*/ 1494266 h 1860257"/>
                        <a:gd name="connsiteX5" fmla="*/ 174328 w 2978559"/>
                        <a:gd name="connsiteY5" fmla="*/ 1373762 h 1860257"/>
                        <a:gd name="connsiteX6" fmla="*/ 323118 w 2978559"/>
                        <a:gd name="connsiteY6" fmla="*/ 767767 h 1860257"/>
                        <a:gd name="connsiteX7" fmla="*/ 136894 w 2978559"/>
                        <a:gd name="connsiteY7" fmla="*/ 334549 h 1860257"/>
                        <a:gd name="connsiteX8" fmla="*/ 42166 w 2978559"/>
                        <a:gd name="connsiteY8" fmla="*/ 8130 h 1860257"/>
                        <a:gd name="connsiteX9" fmla="*/ 241211 w 2978559"/>
                        <a:gd name="connsiteY9" fmla="*/ 87983 h 1860257"/>
                        <a:gd name="connsiteX10" fmla="*/ 543376 w 2978559"/>
                        <a:gd name="connsiteY10" fmla="*/ 488698 h 1860257"/>
                        <a:gd name="connsiteX11" fmla="*/ 516231 w 2978559"/>
                        <a:gd name="connsiteY11" fmla="*/ 287134 h 1860257"/>
                        <a:gd name="connsiteX12" fmla="*/ 451857 w 2978559"/>
                        <a:gd name="connsiteY12" fmla="*/ 73139 h 1860257"/>
                        <a:gd name="connsiteX13" fmla="*/ 554167 w 2978559"/>
                        <a:gd name="connsiteY13" fmla="*/ 69014 h 1860257"/>
                        <a:gd name="connsiteX14" fmla="*/ 705898 w 2978559"/>
                        <a:gd name="connsiteY14" fmla="*/ 230235 h 1860257"/>
                        <a:gd name="connsiteX15" fmla="*/ 882089 w 2978559"/>
                        <a:gd name="connsiteY15" fmla="*/ 402258 h 1860257"/>
                        <a:gd name="connsiteX16" fmla="*/ 1553152 w 2978559"/>
                        <a:gd name="connsiteY16" fmla="*/ 312981 h 1860257"/>
                        <a:gd name="connsiteX17" fmla="*/ 1821815 w 2978559"/>
                        <a:gd name="connsiteY17" fmla="*/ 493590 h 1860257"/>
                        <a:gd name="connsiteX18" fmla="*/ 1972664 w 2978559"/>
                        <a:gd name="connsiteY18" fmla="*/ 737370 h 1860257"/>
                        <a:gd name="connsiteX19" fmla="*/ 2345523 w 2978559"/>
                        <a:gd name="connsiteY19" fmla="*/ 623282 h 1860257"/>
                        <a:gd name="connsiteX20" fmla="*/ 2563536 w 2978559"/>
                        <a:gd name="connsiteY20" fmla="*/ 489244 h 1860257"/>
                        <a:gd name="connsiteX21" fmla="*/ 2976794 w 2978559"/>
                        <a:gd name="connsiteY21" fmla="*/ 102722 h 1860257"/>
                        <a:gd name="connsiteX22" fmla="*/ 2706484 w 2978559"/>
                        <a:gd name="connsiteY22" fmla="*/ 1039262 h 1860257"/>
                        <a:gd name="connsiteX23" fmla="*/ 2556048 w 2978559"/>
                        <a:gd name="connsiteY23" fmla="*/ 1391511 h 1860257"/>
                        <a:gd name="connsiteX24" fmla="*/ 2484865 w 2978559"/>
                        <a:gd name="connsiteY24" fmla="*/ 1494892 h 1860257"/>
                        <a:gd name="connsiteX25" fmla="*/ 2369570 w 2978559"/>
                        <a:gd name="connsiteY25" fmla="*/ 1622518 h 1860257"/>
                        <a:gd name="connsiteX26" fmla="*/ 2199256 w 2978559"/>
                        <a:gd name="connsiteY26" fmla="*/ 1695103 h 1860257"/>
                        <a:gd name="connsiteX0" fmla="*/ 2187624 w 2984192"/>
                        <a:gd name="connsiteY0" fmla="*/ 1702239 h 1860257"/>
                        <a:gd name="connsiteX1" fmla="*/ 1305829 w 2984192"/>
                        <a:gd name="connsiteY1" fmla="*/ 1783476 h 1860257"/>
                        <a:gd name="connsiteX2" fmla="*/ 482044 w 2984192"/>
                        <a:gd name="connsiteY2" fmla="*/ 1852791 h 1860257"/>
                        <a:gd name="connsiteX3" fmla="*/ 370129 w 2984192"/>
                        <a:gd name="connsiteY3" fmla="*/ 1595840 h 1860257"/>
                        <a:gd name="connsiteX4" fmla="*/ 11732 w 2984192"/>
                        <a:gd name="connsiteY4" fmla="*/ 1494266 h 1860257"/>
                        <a:gd name="connsiteX5" fmla="*/ 137208 w 2984192"/>
                        <a:gd name="connsiteY5" fmla="*/ 1373762 h 1860257"/>
                        <a:gd name="connsiteX6" fmla="*/ 328751 w 2984192"/>
                        <a:gd name="connsiteY6" fmla="*/ 767767 h 1860257"/>
                        <a:gd name="connsiteX7" fmla="*/ 142527 w 2984192"/>
                        <a:gd name="connsiteY7" fmla="*/ 334549 h 1860257"/>
                        <a:gd name="connsiteX8" fmla="*/ 47799 w 2984192"/>
                        <a:gd name="connsiteY8" fmla="*/ 8130 h 1860257"/>
                        <a:gd name="connsiteX9" fmla="*/ 246844 w 2984192"/>
                        <a:gd name="connsiteY9" fmla="*/ 87983 h 1860257"/>
                        <a:gd name="connsiteX10" fmla="*/ 549009 w 2984192"/>
                        <a:gd name="connsiteY10" fmla="*/ 488698 h 1860257"/>
                        <a:gd name="connsiteX11" fmla="*/ 521864 w 2984192"/>
                        <a:gd name="connsiteY11" fmla="*/ 287134 h 1860257"/>
                        <a:gd name="connsiteX12" fmla="*/ 457490 w 2984192"/>
                        <a:gd name="connsiteY12" fmla="*/ 73139 h 1860257"/>
                        <a:gd name="connsiteX13" fmla="*/ 559800 w 2984192"/>
                        <a:gd name="connsiteY13" fmla="*/ 69014 h 1860257"/>
                        <a:gd name="connsiteX14" fmla="*/ 711531 w 2984192"/>
                        <a:gd name="connsiteY14" fmla="*/ 230235 h 1860257"/>
                        <a:gd name="connsiteX15" fmla="*/ 887722 w 2984192"/>
                        <a:gd name="connsiteY15" fmla="*/ 402258 h 1860257"/>
                        <a:gd name="connsiteX16" fmla="*/ 1558785 w 2984192"/>
                        <a:gd name="connsiteY16" fmla="*/ 312981 h 1860257"/>
                        <a:gd name="connsiteX17" fmla="*/ 1827448 w 2984192"/>
                        <a:gd name="connsiteY17" fmla="*/ 493590 h 1860257"/>
                        <a:gd name="connsiteX18" fmla="*/ 1978297 w 2984192"/>
                        <a:gd name="connsiteY18" fmla="*/ 737370 h 1860257"/>
                        <a:gd name="connsiteX19" fmla="*/ 2351156 w 2984192"/>
                        <a:gd name="connsiteY19" fmla="*/ 623282 h 1860257"/>
                        <a:gd name="connsiteX20" fmla="*/ 2569169 w 2984192"/>
                        <a:gd name="connsiteY20" fmla="*/ 489244 h 1860257"/>
                        <a:gd name="connsiteX21" fmla="*/ 2982427 w 2984192"/>
                        <a:gd name="connsiteY21" fmla="*/ 102722 h 1860257"/>
                        <a:gd name="connsiteX22" fmla="*/ 2712117 w 2984192"/>
                        <a:gd name="connsiteY22" fmla="*/ 1039262 h 1860257"/>
                        <a:gd name="connsiteX23" fmla="*/ 2561681 w 2984192"/>
                        <a:gd name="connsiteY23" fmla="*/ 1391511 h 1860257"/>
                        <a:gd name="connsiteX24" fmla="*/ 2490498 w 2984192"/>
                        <a:gd name="connsiteY24" fmla="*/ 1494892 h 1860257"/>
                        <a:gd name="connsiteX25" fmla="*/ 2375203 w 2984192"/>
                        <a:gd name="connsiteY25" fmla="*/ 1622518 h 1860257"/>
                        <a:gd name="connsiteX26" fmla="*/ 2204889 w 2984192"/>
                        <a:gd name="connsiteY26" fmla="*/ 1695103 h 1860257"/>
                        <a:gd name="connsiteX0" fmla="*/ 2187624 w 2984192"/>
                        <a:gd name="connsiteY0" fmla="*/ 1702239 h 1860257"/>
                        <a:gd name="connsiteX1" fmla="*/ 1305829 w 2984192"/>
                        <a:gd name="connsiteY1" fmla="*/ 1783476 h 1860257"/>
                        <a:gd name="connsiteX2" fmla="*/ 482044 w 2984192"/>
                        <a:gd name="connsiteY2" fmla="*/ 1852791 h 1860257"/>
                        <a:gd name="connsiteX3" fmla="*/ 370129 w 2984192"/>
                        <a:gd name="connsiteY3" fmla="*/ 1595840 h 1860257"/>
                        <a:gd name="connsiteX4" fmla="*/ 11732 w 2984192"/>
                        <a:gd name="connsiteY4" fmla="*/ 1494266 h 1860257"/>
                        <a:gd name="connsiteX5" fmla="*/ 137208 w 2984192"/>
                        <a:gd name="connsiteY5" fmla="*/ 1373762 h 1860257"/>
                        <a:gd name="connsiteX6" fmla="*/ 328751 w 2984192"/>
                        <a:gd name="connsiteY6" fmla="*/ 767767 h 1860257"/>
                        <a:gd name="connsiteX7" fmla="*/ 142527 w 2984192"/>
                        <a:gd name="connsiteY7" fmla="*/ 334549 h 1860257"/>
                        <a:gd name="connsiteX8" fmla="*/ 47799 w 2984192"/>
                        <a:gd name="connsiteY8" fmla="*/ 8130 h 1860257"/>
                        <a:gd name="connsiteX9" fmla="*/ 246844 w 2984192"/>
                        <a:gd name="connsiteY9" fmla="*/ 87983 h 1860257"/>
                        <a:gd name="connsiteX10" fmla="*/ 549009 w 2984192"/>
                        <a:gd name="connsiteY10" fmla="*/ 488698 h 1860257"/>
                        <a:gd name="connsiteX11" fmla="*/ 521864 w 2984192"/>
                        <a:gd name="connsiteY11" fmla="*/ 287134 h 1860257"/>
                        <a:gd name="connsiteX12" fmla="*/ 457490 w 2984192"/>
                        <a:gd name="connsiteY12" fmla="*/ 73139 h 1860257"/>
                        <a:gd name="connsiteX13" fmla="*/ 559800 w 2984192"/>
                        <a:gd name="connsiteY13" fmla="*/ 69014 h 1860257"/>
                        <a:gd name="connsiteX14" fmla="*/ 711531 w 2984192"/>
                        <a:gd name="connsiteY14" fmla="*/ 230235 h 1860257"/>
                        <a:gd name="connsiteX15" fmla="*/ 887722 w 2984192"/>
                        <a:gd name="connsiteY15" fmla="*/ 402258 h 1860257"/>
                        <a:gd name="connsiteX16" fmla="*/ 1558785 w 2984192"/>
                        <a:gd name="connsiteY16" fmla="*/ 312981 h 1860257"/>
                        <a:gd name="connsiteX17" fmla="*/ 1827448 w 2984192"/>
                        <a:gd name="connsiteY17" fmla="*/ 493590 h 1860257"/>
                        <a:gd name="connsiteX18" fmla="*/ 1978297 w 2984192"/>
                        <a:gd name="connsiteY18" fmla="*/ 737370 h 1860257"/>
                        <a:gd name="connsiteX19" fmla="*/ 2351156 w 2984192"/>
                        <a:gd name="connsiteY19" fmla="*/ 623282 h 1860257"/>
                        <a:gd name="connsiteX20" fmla="*/ 2569169 w 2984192"/>
                        <a:gd name="connsiteY20" fmla="*/ 489244 h 1860257"/>
                        <a:gd name="connsiteX21" fmla="*/ 2982427 w 2984192"/>
                        <a:gd name="connsiteY21" fmla="*/ 102722 h 1860257"/>
                        <a:gd name="connsiteX22" fmla="*/ 2712117 w 2984192"/>
                        <a:gd name="connsiteY22" fmla="*/ 1039262 h 1860257"/>
                        <a:gd name="connsiteX23" fmla="*/ 2561681 w 2984192"/>
                        <a:gd name="connsiteY23" fmla="*/ 1391511 h 1860257"/>
                        <a:gd name="connsiteX24" fmla="*/ 2490498 w 2984192"/>
                        <a:gd name="connsiteY24" fmla="*/ 1494892 h 1860257"/>
                        <a:gd name="connsiteX25" fmla="*/ 2375203 w 2984192"/>
                        <a:gd name="connsiteY25" fmla="*/ 1622518 h 1860257"/>
                        <a:gd name="connsiteX26" fmla="*/ 2204889 w 2984192"/>
                        <a:gd name="connsiteY26" fmla="*/ 1695103 h 1860257"/>
                        <a:gd name="connsiteX0" fmla="*/ 2629266 w 3425834"/>
                        <a:gd name="connsiteY0" fmla="*/ 1702239 h 1860257"/>
                        <a:gd name="connsiteX1" fmla="*/ 1747471 w 3425834"/>
                        <a:gd name="connsiteY1" fmla="*/ 1783476 h 1860257"/>
                        <a:gd name="connsiteX2" fmla="*/ 923686 w 3425834"/>
                        <a:gd name="connsiteY2" fmla="*/ 1852791 h 1860257"/>
                        <a:gd name="connsiteX3" fmla="*/ 811771 w 3425834"/>
                        <a:gd name="connsiteY3" fmla="*/ 1595840 h 1860257"/>
                        <a:gd name="connsiteX4" fmla="*/ 2092 w 3425834"/>
                        <a:gd name="connsiteY4" fmla="*/ 1746190 h 1860257"/>
                        <a:gd name="connsiteX5" fmla="*/ 578850 w 3425834"/>
                        <a:gd name="connsiteY5" fmla="*/ 1373762 h 1860257"/>
                        <a:gd name="connsiteX6" fmla="*/ 770393 w 3425834"/>
                        <a:gd name="connsiteY6" fmla="*/ 767767 h 1860257"/>
                        <a:gd name="connsiteX7" fmla="*/ 584169 w 3425834"/>
                        <a:gd name="connsiteY7" fmla="*/ 334549 h 1860257"/>
                        <a:gd name="connsiteX8" fmla="*/ 489441 w 3425834"/>
                        <a:gd name="connsiteY8" fmla="*/ 8130 h 1860257"/>
                        <a:gd name="connsiteX9" fmla="*/ 688486 w 3425834"/>
                        <a:gd name="connsiteY9" fmla="*/ 87983 h 1860257"/>
                        <a:gd name="connsiteX10" fmla="*/ 990651 w 3425834"/>
                        <a:gd name="connsiteY10" fmla="*/ 488698 h 1860257"/>
                        <a:gd name="connsiteX11" fmla="*/ 963506 w 3425834"/>
                        <a:gd name="connsiteY11" fmla="*/ 287134 h 1860257"/>
                        <a:gd name="connsiteX12" fmla="*/ 899132 w 3425834"/>
                        <a:gd name="connsiteY12" fmla="*/ 73139 h 1860257"/>
                        <a:gd name="connsiteX13" fmla="*/ 1001442 w 3425834"/>
                        <a:gd name="connsiteY13" fmla="*/ 69014 h 1860257"/>
                        <a:gd name="connsiteX14" fmla="*/ 1153173 w 3425834"/>
                        <a:gd name="connsiteY14" fmla="*/ 230235 h 1860257"/>
                        <a:gd name="connsiteX15" fmla="*/ 1329364 w 3425834"/>
                        <a:gd name="connsiteY15" fmla="*/ 402258 h 1860257"/>
                        <a:gd name="connsiteX16" fmla="*/ 2000427 w 3425834"/>
                        <a:gd name="connsiteY16" fmla="*/ 312981 h 1860257"/>
                        <a:gd name="connsiteX17" fmla="*/ 2269090 w 3425834"/>
                        <a:gd name="connsiteY17" fmla="*/ 493590 h 1860257"/>
                        <a:gd name="connsiteX18" fmla="*/ 2419939 w 3425834"/>
                        <a:gd name="connsiteY18" fmla="*/ 737370 h 1860257"/>
                        <a:gd name="connsiteX19" fmla="*/ 2792798 w 3425834"/>
                        <a:gd name="connsiteY19" fmla="*/ 623282 h 1860257"/>
                        <a:gd name="connsiteX20" fmla="*/ 3010811 w 3425834"/>
                        <a:gd name="connsiteY20" fmla="*/ 489244 h 1860257"/>
                        <a:gd name="connsiteX21" fmla="*/ 3424069 w 3425834"/>
                        <a:gd name="connsiteY21" fmla="*/ 102722 h 1860257"/>
                        <a:gd name="connsiteX22" fmla="*/ 3153759 w 3425834"/>
                        <a:gd name="connsiteY22" fmla="*/ 1039262 h 1860257"/>
                        <a:gd name="connsiteX23" fmla="*/ 3003323 w 3425834"/>
                        <a:gd name="connsiteY23" fmla="*/ 1391511 h 1860257"/>
                        <a:gd name="connsiteX24" fmla="*/ 2932140 w 3425834"/>
                        <a:gd name="connsiteY24" fmla="*/ 1494892 h 1860257"/>
                        <a:gd name="connsiteX25" fmla="*/ 2816845 w 3425834"/>
                        <a:gd name="connsiteY25" fmla="*/ 1622518 h 1860257"/>
                        <a:gd name="connsiteX26" fmla="*/ 2646531 w 3425834"/>
                        <a:gd name="connsiteY26" fmla="*/ 1695103 h 1860257"/>
                        <a:gd name="connsiteX0" fmla="*/ 2627337 w 3423905"/>
                        <a:gd name="connsiteY0" fmla="*/ 1702239 h 1919372"/>
                        <a:gd name="connsiteX1" fmla="*/ 1745542 w 3423905"/>
                        <a:gd name="connsiteY1" fmla="*/ 1783476 h 1919372"/>
                        <a:gd name="connsiteX2" fmla="*/ 921757 w 3423905"/>
                        <a:gd name="connsiteY2" fmla="*/ 1852791 h 1919372"/>
                        <a:gd name="connsiteX3" fmla="*/ 638830 w 3423905"/>
                        <a:gd name="connsiteY3" fmla="*/ 1883754 h 1919372"/>
                        <a:gd name="connsiteX4" fmla="*/ 163 w 3423905"/>
                        <a:gd name="connsiteY4" fmla="*/ 1746190 h 1919372"/>
                        <a:gd name="connsiteX5" fmla="*/ 576921 w 3423905"/>
                        <a:gd name="connsiteY5" fmla="*/ 1373762 h 1919372"/>
                        <a:gd name="connsiteX6" fmla="*/ 768464 w 3423905"/>
                        <a:gd name="connsiteY6" fmla="*/ 767767 h 1919372"/>
                        <a:gd name="connsiteX7" fmla="*/ 582240 w 3423905"/>
                        <a:gd name="connsiteY7" fmla="*/ 334549 h 1919372"/>
                        <a:gd name="connsiteX8" fmla="*/ 487512 w 3423905"/>
                        <a:gd name="connsiteY8" fmla="*/ 8130 h 1919372"/>
                        <a:gd name="connsiteX9" fmla="*/ 686557 w 3423905"/>
                        <a:gd name="connsiteY9" fmla="*/ 87983 h 1919372"/>
                        <a:gd name="connsiteX10" fmla="*/ 988722 w 3423905"/>
                        <a:gd name="connsiteY10" fmla="*/ 488698 h 1919372"/>
                        <a:gd name="connsiteX11" fmla="*/ 961577 w 3423905"/>
                        <a:gd name="connsiteY11" fmla="*/ 287134 h 1919372"/>
                        <a:gd name="connsiteX12" fmla="*/ 897203 w 3423905"/>
                        <a:gd name="connsiteY12" fmla="*/ 73139 h 1919372"/>
                        <a:gd name="connsiteX13" fmla="*/ 999513 w 3423905"/>
                        <a:gd name="connsiteY13" fmla="*/ 69014 h 1919372"/>
                        <a:gd name="connsiteX14" fmla="*/ 1151244 w 3423905"/>
                        <a:gd name="connsiteY14" fmla="*/ 230235 h 1919372"/>
                        <a:gd name="connsiteX15" fmla="*/ 1327435 w 3423905"/>
                        <a:gd name="connsiteY15" fmla="*/ 402258 h 1919372"/>
                        <a:gd name="connsiteX16" fmla="*/ 1998498 w 3423905"/>
                        <a:gd name="connsiteY16" fmla="*/ 312981 h 1919372"/>
                        <a:gd name="connsiteX17" fmla="*/ 2267161 w 3423905"/>
                        <a:gd name="connsiteY17" fmla="*/ 493590 h 1919372"/>
                        <a:gd name="connsiteX18" fmla="*/ 2418010 w 3423905"/>
                        <a:gd name="connsiteY18" fmla="*/ 737370 h 1919372"/>
                        <a:gd name="connsiteX19" fmla="*/ 2790869 w 3423905"/>
                        <a:gd name="connsiteY19" fmla="*/ 623282 h 1919372"/>
                        <a:gd name="connsiteX20" fmla="*/ 3008882 w 3423905"/>
                        <a:gd name="connsiteY20" fmla="*/ 489244 h 1919372"/>
                        <a:gd name="connsiteX21" fmla="*/ 3422140 w 3423905"/>
                        <a:gd name="connsiteY21" fmla="*/ 102722 h 1919372"/>
                        <a:gd name="connsiteX22" fmla="*/ 3151830 w 3423905"/>
                        <a:gd name="connsiteY22" fmla="*/ 1039262 h 1919372"/>
                        <a:gd name="connsiteX23" fmla="*/ 3001394 w 3423905"/>
                        <a:gd name="connsiteY23" fmla="*/ 1391511 h 1919372"/>
                        <a:gd name="connsiteX24" fmla="*/ 2930211 w 3423905"/>
                        <a:gd name="connsiteY24" fmla="*/ 1494892 h 1919372"/>
                        <a:gd name="connsiteX25" fmla="*/ 2814916 w 3423905"/>
                        <a:gd name="connsiteY25" fmla="*/ 1622518 h 1919372"/>
                        <a:gd name="connsiteX26" fmla="*/ 2644602 w 3423905"/>
                        <a:gd name="connsiteY26" fmla="*/ 1695103 h 1919372"/>
                        <a:gd name="connsiteX0" fmla="*/ 2627337 w 3423905"/>
                        <a:gd name="connsiteY0" fmla="*/ 1702239 h 1919372"/>
                        <a:gd name="connsiteX1" fmla="*/ 1745542 w 3423905"/>
                        <a:gd name="connsiteY1" fmla="*/ 1783476 h 1919372"/>
                        <a:gd name="connsiteX2" fmla="*/ 921757 w 3423905"/>
                        <a:gd name="connsiteY2" fmla="*/ 1852791 h 1919372"/>
                        <a:gd name="connsiteX3" fmla="*/ 638830 w 3423905"/>
                        <a:gd name="connsiteY3" fmla="*/ 1883754 h 1919372"/>
                        <a:gd name="connsiteX4" fmla="*/ 163 w 3423905"/>
                        <a:gd name="connsiteY4" fmla="*/ 1746190 h 1919372"/>
                        <a:gd name="connsiteX5" fmla="*/ 576921 w 3423905"/>
                        <a:gd name="connsiteY5" fmla="*/ 1373762 h 1919372"/>
                        <a:gd name="connsiteX6" fmla="*/ 768464 w 3423905"/>
                        <a:gd name="connsiteY6" fmla="*/ 767767 h 1919372"/>
                        <a:gd name="connsiteX7" fmla="*/ 582240 w 3423905"/>
                        <a:gd name="connsiteY7" fmla="*/ 334549 h 1919372"/>
                        <a:gd name="connsiteX8" fmla="*/ 487512 w 3423905"/>
                        <a:gd name="connsiteY8" fmla="*/ 8130 h 1919372"/>
                        <a:gd name="connsiteX9" fmla="*/ 686557 w 3423905"/>
                        <a:gd name="connsiteY9" fmla="*/ 87983 h 1919372"/>
                        <a:gd name="connsiteX10" fmla="*/ 988722 w 3423905"/>
                        <a:gd name="connsiteY10" fmla="*/ 488698 h 1919372"/>
                        <a:gd name="connsiteX11" fmla="*/ 961577 w 3423905"/>
                        <a:gd name="connsiteY11" fmla="*/ 287134 h 1919372"/>
                        <a:gd name="connsiteX12" fmla="*/ 897203 w 3423905"/>
                        <a:gd name="connsiteY12" fmla="*/ 73139 h 1919372"/>
                        <a:gd name="connsiteX13" fmla="*/ 999513 w 3423905"/>
                        <a:gd name="connsiteY13" fmla="*/ 69014 h 1919372"/>
                        <a:gd name="connsiteX14" fmla="*/ 1151244 w 3423905"/>
                        <a:gd name="connsiteY14" fmla="*/ 230235 h 1919372"/>
                        <a:gd name="connsiteX15" fmla="*/ 1327435 w 3423905"/>
                        <a:gd name="connsiteY15" fmla="*/ 402258 h 1919372"/>
                        <a:gd name="connsiteX16" fmla="*/ 1998498 w 3423905"/>
                        <a:gd name="connsiteY16" fmla="*/ 312981 h 1919372"/>
                        <a:gd name="connsiteX17" fmla="*/ 2267161 w 3423905"/>
                        <a:gd name="connsiteY17" fmla="*/ 493590 h 1919372"/>
                        <a:gd name="connsiteX18" fmla="*/ 2418010 w 3423905"/>
                        <a:gd name="connsiteY18" fmla="*/ 737370 h 1919372"/>
                        <a:gd name="connsiteX19" fmla="*/ 2790869 w 3423905"/>
                        <a:gd name="connsiteY19" fmla="*/ 623282 h 1919372"/>
                        <a:gd name="connsiteX20" fmla="*/ 3008882 w 3423905"/>
                        <a:gd name="connsiteY20" fmla="*/ 489244 h 1919372"/>
                        <a:gd name="connsiteX21" fmla="*/ 3422140 w 3423905"/>
                        <a:gd name="connsiteY21" fmla="*/ 102722 h 1919372"/>
                        <a:gd name="connsiteX22" fmla="*/ 3151830 w 3423905"/>
                        <a:gd name="connsiteY22" fmla="*/ 1039262 h 1919372"/>
                        <a:gd name="connsiteX23" fmla="*/ 3001394 w 3423905"/>
                        <a:gd name="connsiteY23" fmla="*/ 1391511 h 1919372"/>
                        <a:gd name="connsiteX24" fmla="*/ 2930211 w 3423905"/>
                        <a:gd name="connsiteY24" fmla="*/ 1494892 h 1919372"/>
                        <a:gd name="connsiteX25" fmla="*/ 2814916 w 3423905"/>
                        <a:gd name="connsiteY25" fmla="*/ 1622518 h 1919372"/>
                        <a:gd name="connsiteX26" fmla="*/ 2644602 w 3423905"/>
                        <a:gd name="connsiteY26" fmla="*/ 1695103 h 1919372"/>
                        <a:gd name="connsiteX0" fmla="*/ 2627337 w 3423905"/>
                        <a:gd name="connsiteY0" fmla="*/ 1702239 h 1883755"/>
                        <a:gd name="connsiteX1" fmla="*/ 1745542 w 3423905"/>
                        <a:gd name="connsiteY1" fmla="*/ 1783476 h 1883755"/>
                        <a:gd name="connsiteX2" fmla="*/ 921757 w 3423905"/>
                        <a:gd name="connsiteY2" fmla="*/ 1852791 h 1883755"/>
                        <a:gd name="connsiteX3" fmla="*/ 638830 w 3423905"/>
                        <a:gd name="connsiteY3" fmla="*/ 1883754 h 1883755"/>
                        <a:gd name="connsiteX4" fmla="*/ 163 w 3423905"/>
                        <a:gd name="connsiteY4" fmla="*/ 1746190 h 1883755"/>
                        <a:gd name="connsiteX5" fmla="*/ 576921 w 3423905"/>
                        <a:gd name="connsiteY5" fmla="*/ 1373762 h 1883755"/>
                        <a:gd name="connsiteX6" fmla="*/ 768464 w 3423905"/>
                        <a:gd name="connsiteY6" fmla="*/ 767767 h 1883755"/>
                        <a:gd name="connsiteX7" fmla="*/ 582240 w 3423905"/>
                        <a:gd name="connsiteY7" fmla="*/ 334549 h 1883755"/>
                        <a:gd name="connsiteX8" fmla="*/ 487512 w 3423905"/>
                        <a:gd name="connsiteY8" fmla="*/ 8130 h 1883755"/>
                        <a:gd name="connsiteX9" fmla="*/ 686557 w 3423905"/>
                        <a:gd name="connsiteY9" fmla="*/ 87983 h 1883755"/>
                        <a:gd name="connsiteX10" fmla="*/ 988722 w 3423905"/>
                        <a:gd name="connsiteY10" fmla="*/ 488698 h 1883755"/>
                        <a:gd name="connsiteX11" fmla="*/ 961577 w 3423905"/>
                        <a:gd name="connsiteY11" fmla="*/ 287134 h 1883755"/>
                        <a:gd name="connsiteX12" fmla="*/ 897203 w 3423905"/>
                        <a:gd name="connsiteY12" fmla="*/ 73139 h 1883755"/>
                        <a:gd name="connsiteX13" fmla="*/ 999513 w 3423905"/>
                        <a:gd name="connsiteY13" fmla="*/ 69014 h 1883755"/>
                        <a:gd name="connsiteX14" fmla="*/ 1151244 w 3423905"/>
                        <a:gd name="connsiteY14" fmla="*/ 230235 h 1883755"/>
                        <a:gd name="connsiteX15" fmla="*/ 1327435 w 3423905"/>
                        <a:gd name="connsiteY15" fmla="*/ 402258 h 1883755"/>
                        <a:gd name="connsiteX16" fmla="*/ 1998498 w 3423905"/>
                        <a:gd name="connsiteY16" fmla="*/ 312981 h 1883755"/>
                        <a:gd name="connsiteX17" fmla="*/ 2267161 w 3423905"/>
                        <a:gd name="connsiteY17" fmla="*/ 493590 h 1883755"/>
                        <a:gd name="connsiteX18" fmla="*/ 2418010 w 3423905"/>
                        <a:gd name="connsiteY18" fmla="*/ 737370 h 1883755"/>
                        <a:gd name="connsiteX19" fmla="*/ 2790869 w 3423905"/>
                        <a:gd name="connsiteY19" fmla="*/ 623282 h 1883755"/>
                        <a:gd name="connsiteX20" fmla="*/ 3008882 w 3423905"/>
                        <a:gd name="connsiteY20" fmla="*/ 489244 h 1883755"/>
                        <a:gd name="connsiteX21" fmla="*/ 3422140 w 3423905"/>
                        <a:gd name="connsiteY21" fmla="*/ 102722 h 1883755"/>
                        <a:gd name="connsiteX22" fmla="*/ 3151830 w 3423905"/>
                        <a:gd name="connsiteY22" fmla="*/ 1039262 h 1883755"/>
                        <a:gd name="connsiteX23" fmla="*/ 3001394 w 3423905"/>
                        <a:gd name="connsiteY23" fmla="*/ 1391511 h 1883755"/>
                        <a:gd name="connsiteX24" fmla="*/ 2930211 w 3423905"/>
                        <a:gd name="connsiteY24" fmla="*/ 1494892 h 1883755"/>
                        <a:gd name="connsiteX25" fmla="*/ 2814916 w 3423905"/>
                        <a:gd name="connsiteY25" fmla="*/ 1622518 h 1883755"/>
                        <a:gd name="connsiteX26" fmla="*/ 2644602 w 3423905"/>
                        <a:gd name="connsiteY26" fmla="*/ 1695103 h 1883755"/>
                        <a:gd name="connsiteX0" fmla="*/ 2627337 w 3423905"/>
                        <a:gd name="connsiteY0" fmla="*/ 1702239 h 1883754"/>
                        <a:gd name="connsiteX1" fmla="*/ 1745542 w 3423905"/>
                        <a:gd name="connsiteY1" fmla="*/ 1783476 h 1883754"/>
                        <a:gd name="connsiteX2" fmla="*/ 921757 w 3423905"/>
                        <a:gd name="connsiteY2" fmla="*/ 1852791 h 1883754"/>
                        <a:gd name="connsiteX3" fmla="*/ 638830 w 3423905"/>
                        <a:gd name="connsiteY3" fmla="*/ 1883754 h 1883754"/>
                        <a:gd name="connsiteX4" fmla="*/ 163 w 3423905"/>
                        <a:gd name="connsiteY4" fmla="*/ 1746190 h 1883754"/>
                        <a:gd name="connsiteX5" fmla="*/ 576921 w 3423905"/>
                        <a:gd name="connsiteY5" fmla="*/ 1373762 h 1883754"/>
                        <a:gd name="connsiteX6" fmla="*/ 768464 w 3423905"/>
                        <a:gd name="connsiteY6" fmla="*/ 767767 h 1883754"/>
                        <a:gd name="connsiteX7" fmla="*/ 582240 w 3423905"/>
                        <a:gd name="connsiteY7" fmla="*/ 334549 h 1883754"/>
                        <a:gd name="connsiteX8" fmla="*/ 487512 w 3423905"/>
                        <a:gd name="connsiteY8" fmla="*/ 8130 h 1883754"/>
                        <a:gd name="connsiteX9" fmla="*/ 686557 w 3423905"/>
                        <a:gd name="connsiteY9" fmla="*/ 87983 h 1883754"/>
                        <a:gd name="connsiteX10" fmla="*/ 988722 w 3423905"/>
                        <a:gd name="connsiteY10" fmla="*/ 488698 h 1883754"/>
                        <a:gd name="connsiteX11" fmla="*/ 961577 w 3423905"/>
                        <a:gd name="connsiteY11" fmla="*/ 287134 h 1883754"/>
                        <a:gd name="connsiteX12" fmla="*/ 897203 w 3423905"/>
                        <a:gd name="connsiteY12" fmla="*/ 73139 h 1883754"/>
                        <a:gd name="connsiteX13" fmla="*/ 999513 w 3423905"/>
                        <a:gd name="connsiteY13" fmla="*/ 69014 h 1883754"/>
                        <a:gd name="connsiteX14" fmla="*/ 1151244 w 3423905"/>
                        <a:gd name="connsiteY14" fmla="*/ 230235 h 1883754"/>
                        <a:gd name="connsiteX15" fmla="*/ 1327435 w 3423905"/>
                        <a:gd name="connsiteY15" fmla="*/ 402258 h 1883754"/>
                        <a:gd name="connsiteX16" fmla="*/ 1998498 w 3423905"/>
                        <a:gd name="connsiteY16" fmla="*/ 312981 h 1883754"/>
                        <a:gd name="connsiteX17" fmla="*/ 2267161 w 3423905"/>
                        <a:gd name="connsiteY17" fmla="*/ 493590 h 1883754"/>
                        <a:gd name="connsiteX18" fmla="*/ 2418010 w 3423905"/>
                        <a:gd name="connsiteY18" fmla="*/ 737370 h 1883754"/>
                        <a:gd name="connsiteX19" fmla="*/ 2790869 w 3423905"/>
                        <a:gd name="connsiteY19" fmla="*/ 623282 h 1883754"/>
                        <a:gd name="connsiteX20" fmla="*/ 3008882 w 3423905"/>
                        <a:gd name="connsiteY20" fmla="*/ 489244 h 1883754"/>
                        <a:gd name="connsiteX21" fmla="*/ 3422140 w 3423905"/>
                        <a:gd name="connsiteY21" fmla="*/ 102722 h 1883754"/>
                        <a:gd name="connsiteX22" fmla="*/ 3151830 w 3423905"/>
                        <a:gd name="connsiteY22" fmla="*/ 1039262 h 1883754"/>
                        <a:gd name="connsiteX23" fmla="*/ 3001394 w 3423905"/>
                        <a:gd name="connsiteY23" fmla="*/ 1391511 h 1883754"/>
                        <a:gd name="connsiteX24" fmla="*/ 2930211 w 3423905"/>
                        <a:gd name="connsiteY24" fmla="*/ 1494892 h 1883754"/>
                        <a:gd name="connsiteX25" fmla="*/ 2814916 w 3423905"/>
                        <a:gd name="connsiteY25" fmla="*/ 1622518 h 1883754"/>
                        <a:gd name="connsiteX26" fmla="*/ 2749109 w 3423905"/>
                        <a:gd name="connsiteY26" fmla="*/ 1677109 h 1883754"/>
                        <a:gd name="connsiteX0" fmla="*/ 2627337 w 3423905"/>
                        <a:gd name="connsiteY0" fmla="*/ 1702239 h 1883754"/>
                        <a:gd name="connsiteX1" fmla="*/ 1745542 w 3423905"/>
                        <a:gd name="connsiteY1" fmla="*/ 1783476 h 1883754"/>
                        <a:gd name="connsiteX2" fmla="*/ 921757 w 3423905"/>
                        <a:gd name="connsiteY2" fmla="*/ 1852791 h 1883754"/>
                        <a:gd name="connsiteX3" fmla="*/ 638830 w 3423905"/>
                        <a:gd name="connsiteY3" fmla="*/ 1883754 h 1883754"/>
                        <a:gd name="connsiteX4" fmla="*/ 163 w 3423905"/>
                        <a:gd name="connsiteY4" fmla="*/ 1746190 h 1883754"/>
                        <a:gd name="connsiteX5" fmla="*/ 576921 w 3423905"/>
                        <a:gd name="connsiteY5" fmla="*/ 1373762 h 1883754"/>
                        <a:gd name="connsiteX6" fmla="*/ 768464 w 3423905"/>
                        <a:gd name="connsiteY6" fmla="*/ 767767 h 1883754"/>
                        <a:gd name="connsiteX7" fmla="*/ 582240 w 3423905"/>
                        <a:gd name="connsiteY7" fmla="*/ 334549 h 1883754"/>
                        <a:gd name="connsiteX8" fmla="*/ 487512 w 3423905"/>
                        <a:gd name="connsiteY8" fmla="*/ 8130 h 1883754"/>
                        <a:gd name="connsiteX9" fmla="*/ 686557 w 3423905"/>
                        <a:gd name="connsiteY9" fmla="*/ 87983 h 1883754"/>
                        <a:gd name="connsiteX10" fmla="*/ 988722 w 3423905"/>
                        <a:gd name="connsiteY10" fmla="*/ 488698 h 1883754"/>
                        <a:gd name="connsiteX11" fmla="*/ 961577 w 3423905"/>
                        <a:gd name="connsiteY11" fmla="*/ 287134 h 1883754"/>
                        <a:gd name="connsiteX12" fmla="*/ 897203 w 3423905"/>
                        <a:gd name="connsiteY12" fmla="*/ 73139 h 1883754"/>
                        <a:gd name="connsiteX13" fmla="*/ 999513 w 3423905"/>
                        <a:gd name="connsiteY13" fmla="*/ 69014 h 1883754"/>
                        <a:gd name="connsiteX14" fmla="*/ 1151244 w 3423905"/>
                        <a:gd name="connsiteY14" fmla="*/ 230235 h 1883754"/>
                        <a:gd name="connsiteX15" fmla="*/ 1327435 w 3423905"/>
                        <a:gd name="connsiteY15" fmla="*/ 402258 h 1883754"/>
                        <a:gd name="connsiteX16" fmla="*/ 1998498 w 3423905"/>
                        <a:gd name="connsiteY16" fmla="*/ 312981 h 1883754"/>
                        <a:gd name="connsiteX17" fmla="*/ 2267161 w 3423905"/>
                        <a:gd name="connsiteY17" fmla="*/ 493590 h 1883754"/>
                        <a:gd name="connsiteX18" fmla="*/ 2418010 w 3423905"/>
                        <a:gd name="connsiteY18" fmla="*/ 737370 h 1883754"/>
                        <a:gd name="connsiteX19" fmla="*/ 2790869 w 3423905"/>
                        <a:gd name="connsiteY19" fmla="*/ 623282 h 1883754"/>
                        <a:gd name="connsiteX20" fmla="*/ 3008882 w 3423905"/>
                        <a:gd name="connsiteY20" fmla="*/ 489244 h 1883754"/>
                        <a:gd name="connsiteX21" fmla="*/ 3422140 w 3423905"/>
                        <a:gd name="connsiteY21" fmla="*/ 102722 h 1883754"/>
                        <a:gd name="connsiteX22" fmla="*/ 3151830 w 3423905"/>
                        <a:gd name="connsiteY22" fmla="*/ 1039262 h 1883754"/>
                        <a:gd name="connsiteX23" fmla="*/ 3001394 w 3423905"/>
                        <a:gd name="connsiteY23" fmla="*/ 1391511 h 1883754"/>
                        <a:gd name="connsiteX24" fmla="*/ 2930211 w 3423905"/>
                        <a:gd name="connsiteY24" fmla="*/ 1494892 h 1883754"/>
                        <a:gd name="connsiteX25" fmla="*/ 2814916 w 3423905"/>
                        <a:gd name="connsiteY25" fmla="*/ 1622518 h 1883754"/>
                        <a:gd name="connsiteX26" fmla="*/ 2749109 w 3423905"/>
                        <a:gd name="connsiteY26" fmla="*/ 1677109 h 1883754"/>
                        <a:gd name="connsiteX0" fmla="*/ 2627337 w 3423905"/>
                        <a:gd name="connsiteY0" fmla="*/ 1702239 h 1883754"/>
                        <a:gd name="connsiteX1" fmla="*/ 1721790 w 3423905"/>
                        <a:gd name="connsiteY1" fmla="*/ 1807469 h 1883754"/>
                        <a:gd name="connsiteX2" fmla="*/ 921757 w 3423905"/>
                        <a:gd name="connsiteY2" fmla="*/ 1852791 h 1883754"/>
                        <a:gd name="connsiteX3" fmla="*/ 638830 w 3423905"/>
                        <a:gd name="connsiteY3" fmla="*/ 1883754 h 1883754"/>
                        <a:gd name="connsiteX4" fmla="*/ 163 w 3423905"/>
                        <a:gd name="connsiteY4" fmla="*/ 1746190 h 1883754"/>
                        <a:gd name="connsiteX5" fmla="*/ 576921 w 3423905"/>
                        <a:gd name="connsiteY5" fmla="*/ 1373762 h 1883754"/>
                        <a:gd name="connsiteX6" fmla="*/ 768464 w 3423905"/>
                        <a:gd name="connsiteY6" fmla="*/ 767767 h 1883754"/>
                        <a:gd name="connsiteX7" fmla="*/ 582240 w 3423905"/>
                        <a:gd name="connsiteY7" fmla="*/ 334549 h 1883754"/>
                        <a:gd name="connsiteX8" fmla="*/ 487512 w 3423905"/>
                        <a:gd name="connsiteY8" fmla="*/ 8130 h 1883754"/>
                        <a:gd name="connsiteX9" fmla="*/ 686557 w 3423905"/>
                        <a:gd name="connsiteY9" fmla="*/ 87983 h 1883754"/>
                        <a:gd name="connsiteX10" fmla="*/ 988722 w 3423905"/>
                        <a:gd name="connsiteY10" fmla="*/ 488698 h 1883754"/>
                        <a:gd name="connsiteX11" fmla="*/ 961577 w 3423905"/>
                        <a:gd name="connsiteY11" fmla="*/ 287134 h 1883754"/>
                        <a:gd name="connsiteX12" fmla="*/ 897203 w 3423905"/>
                        <a:gd name="connsiteY12" fmla="*/ 73139 h 1883754"/>
                        <a:gd name="connsiteX13" fmla="*/ 999513 w 3423905"/>
                        <a:gd name="connsiteY13" fmla="*/ 69014 h 1883754"/>
                        <a:gd name="connsiteX14" fmla="*/ 1151244 w 3423905"/>
                        <a:gd name="connsiteY14" fmla="*/ 230235 h 1883754"/>
                        <a:gd name="connsiteX15" fmla="*/ 1327435 w 3423905"/>
                        <a:gd name="connsiteY15" fmla="*/ 402258 h 1883754"/>
                        <a:gd name="connsiteX16" fmla="*/ 1998498 w 3423905"/>
                        <a:gd name="connsiteY16" fmla="*/ 312981 h 1883754"/>
                        <a:gd name="connsiteX17" fmla="*/ 2267161 w 3423905"/>
                        <a:gd name="connsiteY17" fmla="*/ 493590 h 1883754"/>
                        <a:gd name="connsiteX18" fmla="*/ 2418010 w 3423905"/>
                        <a:gd name="connsiteY18" fmla="*/ 737370 h 1883754"/>
                        <a:gd name="connsiteX19" fmla="*/ 2790869 w 3423905"/>
                        <a:gd name="connsiteY19" fmla="*/ 623282 h 1883754"/>
                        <a:gd name="connsiteX20" fmla="*/ 3008882 w 3423905"/>
                        <a:gd name="connsiteY20" fmla="*/ 489244 h 1883754"/>
                        <a:gd name="connsiteX21" fmla="*/ 3422140 w 3423905"/>
                        <a:gd name="connsiteY21" fmla="*/ 102722 h 1883754"/>
                        <a:gd name="connsiteX22" fmla="*/ 3151830 w 3423905"/>
                        <a:gd name="connsiteY22" fmla="*/ 1039262 h 1883754"/>
                        <a:gd name="connsiteX23" fmla="*/ 3001394 w 3423905"/>
                        <a:gd name="connsiteY23" fmla="*/ 1391511 h 1883754"/>
                        <a:gd name="connsiteX24" fmla="*/ 2930211 w 3423905"/>
                        <a:gd name="connsiteY24" fmla="*/ 1494892 h 1883754"/>
                        <a:gd name="connsiteX25" fmla="*/ 2814916 w 3423905"/>
                        <a:gd name="connsiteY25" fmla="*/ 1622518 h 1883754"/>
                        <a:gd name="connsiteX26" fmla="*/ 2749109 w 3423905"/>
                        <a:gd name="connsiteY26" fmla="*/ 1677109 h 1883754"/>
                        <a:gd name="connsiteX0" fmla="*/ 2627337 w 3423905"/>
                        <a:gd name="connsiteY0" fmla="*/ 1702239 h 1883754"/>
                        <a:gd name="connsiteX1" fmla="*/ 2208961 w 3423905"/>
                        <a:gd name="connsiteY1" fmla="*/ 1730555 h 1883754"/>
                        <a:gd name="connsiteX2" fmla="*/ 1721790 w 3423905"/>
                        <a:gd name="connsiteY2" fmla="*/ 1807469 h 1883754"/>
                        <a:gd name="connsiteX3" fmla="*/ 921757 w 3423905"/>
                        <a:gd name="connsiteY3" fmla="*/ 1852791 h 1883754"/>
                        <a:gd name="connsiteX4" fmla="*/ 638830 w 3423905"/>
                        <a:gd name="connsiteY4" fmla="*/ 1883754 h 1883754"/>
                        <a:gd name="connsiteX5" fmla="*/ 163 w 3423905"/>
                        <a:gd name="connsiteY5" fmla="*/ 1746190 h 1883754"/>
                        <a:gd name="connsiteX6" fmla="*/ 576921 w 3423905"/>
                        <a:gd name="connsiteY6" fmla="*/ 1373762 h 1883754"/>
                        <a:gd name="connsiteX7" fmla="*/ 768464 w 3423905"/>
                        <a:gd name="connsiteY7" fmla="*/ 767767 h 1883754"/>
                        <a:gd name="connsiteX8" fmla="*/ 582240 w 3423905"/>
                        <a:gd name="connsiteY8" fmla="*/ 334549 h 1883754"/>
                        <a:gd name="connsiteX9" fmla="*/ 487512 w 3423905"/>
                        <a:gd name="connsiteY9" fmla="*/ 8130 h 1883754"/>
                        <a:gd name="connsiteX10" fmla="*/ 686557 w 3423905"/>
                        <a:gd name="connsiteY10" fmla="*/ 87983 h 1883754"/>
                        <a:gd name="connsiteX11" fmla="*/ 988722 w 3423905"/>
                        <a:gd name="connsiteY11" fmla="*/ 488698 h 1883754"/>
                        <a:gd name="connsiteX12" fmla="*/ 961577 w 3423905"/>
                        <a:gd name="connsiteY12" fmla="*/ 287134 h 1883754"/>
                        <a:gd name="connsiteX13" fmla="*/ 897203 w 3423905"/>
                        <a:gd name="connsiteY13" fmla="*/ 73139 h 1883754"/>
                        <a:gd name="connsiteX14" fmla="*/ 999513 w 3423905"/>
                        <a:gd name="connsiteY14" fmla="*/ 69014 h 1883754"/>
                        <a:gd name="connsiteX15" fmla="*/ 1151244 w 3423905"/>
                        <a:gd name="connsiteY15" fmla="*/ 230235 h 1883754"/>
                        <a:gd name="connsiteX16" fmla="*/ 1327435 w 3423905"/>
                        <a:gd name="connsiteY16" fmla="*/ 402258 h 1883754"/>
                        <a:gd name="connsiteX17" fmla="*/ 1998498 w 3423905"/>
                        <a:gd name="connsiteY17" fmla="*/ 312981 h 1883754"/>
                        <a:gd name="connsiteX18" fmla="*/ 2267161 w 3423905"/>
                        <a:gd name="connsiteY18" fmla="*/ 493590 h 1883754"/>
                        <a:gd name="connsiteX19" fmla="*/ 2418010 w 3423905"/>
                        <a:gd name="connsiteY19" fmla="*/ 737370 h 1883754"/>
                        <a:gd name="connsiteX20" fmla="*/ 2790869 w 3423905"/>
                        <a:gd name="connsiteY20" fmla="*/ 623282 h 1883754"/>
                        <a:gd name="connsiteX21" fmla="*/ 3008882 w 3423905"/>
                        <a:gd name="connsiteY21" fmla="*/ 489244 h 1883754"/>
                        <a:gd name="connsiteX22" fmla="*/ 3422140 w 3423905"/>
                        <a:gd name="connsiteY22" fmla="*/ 102722 h 1883754"/>
                        <a:gd name="connsiteX23" fmla="*/ 3151830 w 3423905"/>
                        <a:gd name="connsiteY23" fmla="*/ 1039262 h 1883754"/>
                        <a:gd name="connsiteX24" fmla="*/ 3001394 w 3423905"/>
                        <a:gd name="connsiteY24" fmla="*/ 1391511 h 1883754"/>
                        <a:gd name="connsiteX25" fmla="*/ 2930211 w 3423905"/>
                        <a:gd name="connsiteY25" fmla="*/ 1494892 h 1883754"/>
                        <a:gd name="connsiteX26" fmla="*/ 2814916 w 3423905"/>
                        <a:gd name="connsiteY26" fmla="*/ 1622518 h 1883754"/>
                        <a:gd name="connsiteX27" fmla="*/ 2749109 w 3423905"/>
                        <a:gd name="connsiteY27" fmla="*/ 1677109 h 1883754"/>
                        <a:gd name="connsiteX0" fmla="*/ 2627337 w 3423905"/>
                        <a:gd name="connsiteY0" fmla="*/ 1702239 h 1883754"/>
                        <a:gd name="connsiteX1" fmla="*/ 2194709 w 3423905"/>
                        <a:gd name="connsiteY1" fmla="*/ 1658576 h 1883754"/>
                        <a:gd name="connsiteX2" fmla="*/ 1721790 w 3423905"/>
                        <a:gd name="connsiteY2" fmla="*/ 1807469 h 1883754"/>
                        <a:gd name="connsiteX3" fmla="*/ 921757 w 3423905"/>
                        <a:gd name="connsiteY3" fmla="*/ 1852791 h 1883754"/>
                        <a:gd name="connsiteX4" fmla="*/ 638830 w 3423905"/>
                        <a:gd name="connsiteY4" fmla="*/ 1883754 h 1883754"/>
                        <a:gd name="connsiteX5" fmla="*/ 163 w 3423905"/>
                        <a:gd name="connsiteY5" fmla="*/ 1746190 h 1883754"/>
                        <a:gd name="connsiteX6" fmla="*/ 576921 w 3423905"/>
                        <a:gd name="connsiteY6" fmla="*/ 1373762 h 1883754"/>
                        <a:gd name="connsiteX7" fmla="*/ 768464 w 3423905"/>
                        <a:gd name="connsiteY7" fmla="*/ 767767 h 1883754"/>
                        <a:gd name="connsiteX8" fmla="*/ 582240 w 3423905"/>
                        <a:gd name="connsiteY8" fmla="*/ 334549 h 1883754"/>
                        <a:gd name="connsiteX9" fmla="*/ 487512 w 3423905"/>
                        <a:gd name="connsiteY9" fmla="*/ 8130 h 1883754"/>
                        <a:gd name="connsiteX10" fmla="*/ 686557 w 3423905"/>
                        <a:gd name="connsiteY10" fmla="*/ 87983 h 1883754"/>
                        <a:gd name="connsiteX11" fmla="*/ 988722 w 3423905"/>
                        <a:gd name="connsiteY11" fmla="*/ 488698 h 1883754"/>
                        <a:gd name="connsiteX12" fmla="*/ 961577 w 3423905"/>
                        <a:gd name="connsiteY12" fmla="*/ 287134 h 1883754"/>
                        <a:gd name="connsiteX13" fmla="*/ 897203 w 3423905"/>
                        <a:gd name="connsiteY13" fmla="*/ 73139 h 1883754"/>
                        <a:gd name="connsiteX14" fmla="*/ 999513 w 3423905"/>
                        <a:gd name="connsiteY14" fmla="*/ 69014 h 1883754"/>
                        <a:gd name="connsiteX15" fmla="*/ 1151244 w 3423905"/>
                        <a:gd name="connsiteY15" fmla="*/ 230235 h 1883754"/>
                        <a:gd name="connsiteX16" fmla="*/ 1327435 w 3423905"/>
                        <a:gd name="connsiteY16" fmla="*/ 402258 h 1883754"/>
                        <a:gd name="connsiteX17" fmla="*/ 1998498 w 3423905"/>
                        <a:gd name="connsiteY17" fmla="*/ 312981 h 1883754"/>
                        <a:gd name="connsiteX18" fmla="*/ 2267161 w 3423905"/>
                        <a:gd name="connsiteY18" fmla="*/ 493590 h 1883754"/>
                        <a:gd name="connsiteX19" fmla="*/ 2418010 w 3423905"/>
                        <a:gd name="connsiteY19" fmla="*/ 737370 h 1883754"/>
                        <a:gd name="connsiteX20" fmla="*/ 2790869 w 3423905"/>
                        <a:gd name="connsiteY20" fmla="*/ 623282 h 1883754"/>
                        <a:gd name="connsiteX21" fmla="*/ 3008882 w 3423905"/>
                        <a:gd name="connsiteY21" fmla="*/ 489244 h 1883754"/>
                        <a:gd name="connsiteX22" fmla="*/ 3422140 w 3423905"/>
                        <a:gd name="connsiteY22" fmla="*/ 102722 h 1883754"/>
                        <a:gd name="connsiteX23" fmla="*/ 3151830 w 3423905"/>
                        <a:gd name="connsiteY23" fmla="*/ 1039262 h 1883754"/>
                        <a:gd name="connsiteX24" fmla="*/ 3001394 w 3423905"/>
                        <a:gd name="connsiteY24" fmla="*/ 1391511 h 1883754"/>
                        <a:gd name="connsiteX25" fmla="*/ 2930211 w 3423905"/>
                        <a:gd name="connsiteY25" fmla="*/ 1494892 h 1883754"/>
                        <a:gd name="connsiteX26" fmla="*/ 2814916 w 3423905"/>
                        <a:gd name="connsiteY26" fmla="*/ 1622518 h 1883754"/>
                        <a:gd name="connsiteX27" fmla="*/ 2749109 w 3423905"/>
                        <a:gd name="connsiteY27" fmla="*/ 1677109 h 1883754"/>
                        <a:gd name="connsiteX0" fmla="*/ 2627337 w 3423905"/>
                        <a:gd name="connsiteY0" fmla="*/ 1702239 h 1883754"/>
                        <a:gd name="connsiteX1" fmla="*/ 2147206 w 3423905"/>
                        <a:gd name="connsiteY1" fmla="*/ 1598594 h 1883754"/>
                        <a:gd name="connsiteX2" fmla="*/ 1721790 w 3423905"/>
                        <a:gd name="connsiteY2" fmla="*/ 1807469 h 1883754"/>
                        <a:gd name="connsiteX3" fmla="*/ 921757 w 3423905"/>
                        <a:gd name="connsiteY3" fmla="*/ 1852791 h 1883754"/>
                        <a:gd name="connsiteX4" fmla="*/ 638830 w 3423905"/>
                        <a:gd name="connsiteY4" fmla="*/ 1883754 h 1883754"/>
                        <a:gd name="connsiteX5" fmla="*/ 163 w 3423905"/>
                        <a:gd name="connsiteY5" fmla="*/ 1746190 h 1883754"/>
                        <a:gd name="connsiteX6" fmla="*/ 576921 w 3423905"/>
                        <a:gd name="connsiteY6" fmla="*/ 1373762 h 1883754"/>
                        <a:gd name="connsiteX7" fmla="*/ 768464 w 3423905"/>
                        <a:gd name="connsiteY7" fmla="*/ 767767 h 1883754"/>
                        <a:gd name="connsiteX8" fmla="*/ 582240 w 3423905"/>
                        <a:gd name="connsiteY8" fmla="*/ 334549 h 1883754"/>
                        <a:gd name="connsiteX9" fmla="*/ 487512 w 3423905"/>
                        <a:gd name="connsiteY9" fmla="*/ 8130 h 1883754"/>
                        <a:gd name="connsiteX10" fmla="*/ 686557 w 3423905"/>
                        <a:gd name="connsiteY10" fmla="*/ 87983 h 1883754"/>
                        <a:gd name="connsiteX11" fmla="*/ 988722 w 3423905"/>
                        <a:gd name="connsiteY11" fmla="*/ 488698 h 1883754"/>
                        <a:gd name="connsiteX12" fmla="*/ 961577 w 3423905"/>
                        <a:gd name="connsiteY12" fmla="*/ 287134 h 1883754"/>
                        <a:gd name="connsiteX13" fmla="*/ 897203 w 3423905"/>
                        <a:gd name="connsiteY13" fmla="*/ 73139 h 1883754"/>
                        <a:gd name="connsiteX14" fmla="*/ 999513 w 3423905"/>
                        <a:gd name="connsiteY14" fmla="*/ 69014 h 1883754"/>
                        <a:gd name="connsiteX15" fmla="*/ 1151244 w 3423905"/>
                        <a:gd name="connsiteY15" fmla="*/ 230235 h 1883754"/>
                        <a:gd name="connsiteX16" fmla="*/ 1327435 w 3423905"/>
                        <a:gd name="connsiteY16" fmla="*/ 402258 h 1883754"/>
                        <a:gd name="connsiteX17" fmla="*/ 1998498 w 3423905"/>
                        <a:gd name="connsiteY17" fmla="*/ 312981 h 1883754"/>
                        <a:gd name="connsiteX18" fmla="*/ 2267161 w 3423905"/>
                        <a:gd name="connsiteY18" fmla="*/ 493590 h 1883754"/>
                        <a:gd name="connsiteX19" fmla="*/ 2418010 w 3423905"/>
                        <a:gd name="connsiteY19" fmla="*/ 737370 h 1883754"/>
                        <a:gd name="connsiteX20" fmla="*/ 2790869 w 3423905"/>
                        <a:gd name="connsiteY20" fmla="*/ 623282 h 1883754"/>
                        <a:gd name="connsiteX21" fmla="*/ 3008882 w 3423905"/>
                        <a:gd name="connsiteY21" fmla="*/ 489244 h 1883754"/>
                        <a:gd name="connsiteX22" fmla="*/ 3422140 w 3423905"/>
                        <a:gd name="connsiteY22" fmla="*/ 102722 h 1883754"/>
                        <a:gd name="connsiteX23" fmla="*/ 3151830 w 3423905"/>
                        <a:gd name="connsiteY23" fmla="*/ 1039262 h 1883754"/>
                        <a:gd name="connsiteX24" fmla="*/ 3001394 w 3423905"/>
                        <a:gd name="connsiteY24" fmla="*/ 1391511 h 1883754"/>
                        <a:gd name="connsiteX25" fmla="*/ 2930211 w 3423905"/>
                        <a:gd name="connsiteY25" fmla="*/ 1494892 h 1883754"/>
                        <a:gd name="connsiteX26" fmla="*/ 2814916 w 3423905"/>
                        <a:gd name="connsiteY26" fmla="*/ 1622518 h 1883754"/>
                        <a:gd name="connsiteX27" fmla="*/ 2749109 w 3423905"/>
                        <a:gd name="connsiteY27" fmla="*/ 1677109 h 1883754"/>
                        <a:gd name="connsiteX0" fmla="*/ 2627337 w 3423905"/>
                        <a:gd name="connsiteY0" fmla="*/ 1702239 h 1883754"/>
                        <a:gd name="connsiteX1" fmla="*/ 2147206 w 3423905"/>
                        <a:gd name="connsiteY1" fmla="*/ 1598594 h 1883754"/>
                        <a:gd name="connsiteX2" fmla="*/ 1721790 w 3423905"/>
                        <a:gd name="connsiteY2" fmla="*/ 1807469 h 1883754"/>
                        <a:gd name="connsiteX3" fmla="*/ 921757 w 3423905"/>
                        <a:gd name="connsiteY3" fmla="*/ 1852791 h 1883754"/>
                        <a:gd name="connsiteX4" fmla="*/ 638830 w 3423905"/>
                        <a:gd name="connsiteY4" fmla="*/ 1883754 h 1883754"/>
                        <a:gd name="connsiteX5" fmla="*/ 163 w 3423905"/>
                        <a:gd name="connsiteY5" fmla="*/ 1746190 h 1883754"/>
                        <a:gd name="connsiteX6" fmla="*/ 576921 w 3423905"/>
                        <a:gd name="connsiteY6" fmla="*/ 1373762 h 1883754"/>
                        <a:gd name="connsiteX7" fmla="*/ 768464 w 3423905"/>
                        <a:gd name="connsiteY7" fmla="*/ 767767 h 1883754"/>
                        <a:gd name="connsiteX8" fmla="*/ 582240 w 3423905"/>
                        <a:gd name="connsiteY8" fmla="*/ 334549 h 1883754"/>
                        <a:gd name="connsiteX9" fmla="*/ 487512 w 3423905"/>
                        <a:gd name="connsiteY9" fmla="*/ 8130 h 1883754"/>
                        <a:gd name="connsiteX10" fmla="*/ 686557 w 3423905"/>
                        <a:gd name="connsiteY10" fmla="*/ 87983 h 1883754"/>
                        <a:gd name="connsiteX11" fmla="*/ 988722 w 3423905"/>
                        <a:gd name="connsiteY11" fmla="*/ 488698 h 1883754"/>
                        <a:gd name="connsiteX12" fmla="*/ 961577 w 3423905"/>
                        <a:gd name="connsiteY12" fmla="*/ 287134 h 1883754"/>
                        <a:gd name="connsiteX13" fmla="*/ 897203 w 3423905"/>
                        <a:gd name="connsiteY13" fmla="*/ 73139 h 1883754"/>
                        <a:gd name="connsiteX14" fmla="*/ 999513 w 3423905"/>
                        <a:gd name="connsiteY14" fmla="*/ 69014 h 1883754"/>
                        <a:gd name="connsiteX15" fmla="*/ 1151244 w 3423905"/>
                        <a:gd name="connsiteY15" fmla="*/ 230235 h 1883754"/>
                        <a:gd name="connsiteX16" fmla="*/ 1327435 w 3423905"/>
                        <a:gd name="connsiteY16" fmla="*/ 402258 h 1883754"/>
                        <a:gd name="connsiteX17" fmla="*/ 1998498 w 3423905"/>
                        <a:gd name="connsiteY17" fmla="*/ 312981 h 1883754"/>
                        <a:gd name="connsiteX18" fmla="*/ 2267161 w 3423905"/>
                        <a:gd name="connsiteY18" fmla="*/ 493590 h 1883754"/>
                        <a:gd name="connsiteX19" fmla="*/ 2418010 w 3423905"/>
                        <a:gd name="connsiteY19" fmla="*/ 737370 h 1883754"/>
                        <a:gd name="connsiteX20" fmla="*/ 2790869 w 3423905"/>
                        <a:gd name="connsiteY20" fmla="*/ 623282 h 1883754"/>
                        <a:gd name="connsiteX21" fmla="*/ 3008882 w 3423905"/>
                        <a:gd name="connsiteY21" fmla="*/ 489244 h 1883754"/>
                        <a:gd name="connsiteX22" fmla="*/ 3422140 w 3423905"/>
                        <a:gd name="connsiteY22" fmla="*/ 102722 h 1883754"/>
                        <a:gd name="connsiteX23" fmla="*/ 3151830 w 3423905"/>
                        <a:gd name="connsiteY23" fmla="*/ 1039262 h 1883754"/>
                        <a:gd name="connsiteX24" fmla="*/ 3001394 w 3423905"/>
                        <a:gd name="connsiteY24" fmla="*/ 1391511 h 1883754"/>
                        <a:gd name="connsiteX25" fmla="*/ 2930211 w 3423905"/>
                        <a:gd name="connsiteY25" fmla="*/ 1494892 h 1883754"/>
                        <a:gd name="connsiteX26" fmla="*/ 2814916 w 3423905"/>
                        <a:gd name="connsiteY26" fmla="*/ 1622518 h 1883754"/>
                        <a:gd name="connsiteX27" fmla="*/ 2193320 w 3423905"/>
                        <a:gd name="connsiteY27" fmla="*/ 1587136 h 1883754"/>
                        <a:gd name="connsiteX0" fmla="*/ 2147206 w 3423905"/>
                        <a:gd name="connsiteY0" fmla="*/ 1598594 h 1883754"/>
                        <a:gd name="connsiteX1" fmla="*/ 1721790 w 3423905"/>
                        <a:gd name="connsiteY1" fmla="*/ 1807469 h 1883754"/>
                        <a:gd name="connsiteX2" fmla="*/ 921757 w 3423905"/>
                        <a:gd name="connsiteY2" fmla="*/ 1852791 h 1883754"/>
                        <a:gd name="connsiteX3" fmla="*/ 638830 w 3423905"/>
                        <a:gd name="connsiteY3" fmla="*/ 1883754 h 1883754"/>
                        <a:gd name="connsiteX4" fmla="*/ 163 w 3423905"/>
                        <a:gd name="connsiteY4" fmla="*/ 1746190 h 1883754"/>
                        <a:gd name="connsiteX5" fmla="*/ 576921 w 3423905"/>
                        <a:gd name="connsiteY5" fmla="*/ 1373762 h 1883754"/>
                        <a:gd name="connsiteX6" fmla="*/ 768464 w 3423905"/>
                        <a:gd name="connsiteY6" fmla="*/ 767767 h 1883754"/>
                        <a:gd name="connsiteX7" fmla="*/ 582240 w 3423905"/>
                        <a:gd name="connsiteY7" fmla="*/ 334549 h 1883754"/>
                        <a:gd name="connsiteX8" fmla="*/ 487512 w 3423905"/>
                        <a:gd name="connsiteY8" fmla="*/ 8130 h 1883754"/>
                        <a:gd name="connsiteX9" fmla="*/ 686557 w 3423905"/>
                        <a:gd name="connsiteY9" fmla="*/ 87983 h 1883754"/>
                        <a:gd name="connsiteX10" fmla="*/ 988722 w 3423905"/>
                        <a:gd name="connsiteY10" fmla="*/ 488698 h 1883754"/>
                        <a:gd name="connsiteX11" fmla="*/ 961577 w 3423905"/>
                        <a:gd name="connsiteY11" fmla="*/ 287134 h 1883754"/>
                        <a:gd name="connsiteX12" fmla="*/ 897203 w 3423905"/>
                        <a:gd name="connsiteY12" fmla="*/ 73139 h 1883754"/>
                        <a:gd name="connsiteX13" fmla="*/ 999513 w 3423905"/>
                        <a:gd name="connsiteY13" fmla="*/ 69014 h 1883754"/>
                        <a:gd name="connsiteX14" fmla="*/ 1151244 w 3423905"/>
                        <a:gd name="connsiteY14" fmla="*/ 230235 h 1883754"/>
                        <a:gd name="connsiteX15" fmla="*/ 1327435 w 3423905"/>
                        <a:gd name="connsiteY15" fmla="*/ 402258 h 1883754"/>
                        <a:gd name="connsiteX16" fmla="*/ 1998498 w 3423905"/>
                        <a:gd name="connsiteY16" fmla="*/ 312981 h 1883754"/>
                        <a:gd name="connsiteX17" fmla="*/ 2267161 w 3423905"/>
                        <a:gd name="connsiteY17" fmla="*/ 493590 h 1883754"/>
                        <a:gd name="connsiteX18" fmla="*/ 2418010 w 3423905"/>
                        <a:gd name="connsiteY18" fmla="*/ 737370 h 1883754"/>
                        <a:gd name="connsiteX19" fmla="*/ 2790869 w 3423905"/>
                        <a:gd name="connsiteY19" fmla="*/ 623282 h 1883754"/>
                        <a:gd name="connsiteX20" fmla="*/ 3008882 w 3423905"/>
                        <a:gd name="connsiteY20" fmla="*/ 489244 h 1883754"/>
                        <a:gd name="connsiteX21" fmla="*/ 3422140 w 3423905"/>
                        <a:gd name="connsiteY21" fmla="*/ 102722 h 1883754"/>
                        <a:gd name="connsiteX22" fmla="*/ 3151830 w 3423905"/>
                        <a:gd name="connsiteY22" fmla="*/ 1039262 h 1883754"/>
                        <a:gd name="connsiteX23" fmla="*/ 3001394 w 3423905"/>
                        <a:gd name="connsiteY23" fmla="*/ 1391511 h 1883754"/>
                        <a:gd name="connsiteX24" fmla="*/ 2930211 w 3423905"/>
                        <a:gd name="connsiteY24" fmla="*/ 1494892 h 1883754"/>
                        <a:gd name="connsiteX25" fmla="*/ 2814916 w 3423905"/>
                        <a:gd name="connsiteY25" fmla="*/ 1622518 h 1883754"/>
                        <a:gd name="connsiteX26" fmla="*/ 2193320 w 3423905"/>
                        <a:gd name="connsiteY26" fmla="*/ 1587136 h 1883754"/>
                        <a:gd name="connsiteX0" fmla="*/ 2147206 w 3423905"/>
                        <a:gd name="connsiteY0" fmla="*/ 1598594 h 1883754"/>
                        <a:gd name="connsiteX1" fmla="*/ 1721790 w 3423905"/>
                        <a:gd name="connsiteY1" fmla="*/ 1807469 h 1883754"/>
                        <a:gd name="connsiteX2" fmla="*/ 921757 w 3423905"/>
                        <a:gd name="connsiteY2" fmla="*/ 1852791 h 1883754"/>
                        <a:gd name="connsiteX3" fmla="*/ 638830 w 3423905"/>
                        <a:gd name="connsiteY3" fmla="*/ 1883754 h 1883754"/>
                        <a:gd name="connsiteX4" fmla="*/ 163 w 3423905"/>
                        <a:gd name="connsiteY4" fmla="*/ 1746190 h 1883754"/>
                        <a:gd name="connsiteX5" fmla="*/ 576921 w 3423905"/>
                        <a:gd name="connsiteY5" fmla="*/ 1373762 h 1883754"/>
                        <a:gd name="connsiteX6" fmla="*/ 768464 w 3423905"/>
                        <a:gd name="connsiteY6" fmla="*/ 767767 h 1883754"/>
                        <a:gd name="connsiteX7" fmla="*/ 582240 w 3423905"/>
                        <a:gd name="connsiteY7" fmla="*/ 334549 h 1883754"/>
                        <a:gd name="connsiteX8" fmla="*/ 487512 w 3423905"/>
                        <a:gd name="connsiteY8" fmla="*/ 8130 h 1883754"/>
                        <a:gd name="connsiteX9" fmla="*/ 686557 w 3423905"/>
                        <a:gd name="connsiteY9" fmla="*/ 87983 h 1883754"/>
                        <a:gd name="connsiteX10" fmla="*/ 988722 w 3423905"/>
                        <a:gd name="connsiteY10" fmla="*/ 488698 h 1883754"/>
                        <a:gd name="connsiteX11" fmla="*/ 961577 w 3423905"/>
                        <a:gd name="connsiteY11" fmla="*/ 287134 h 1883754"/>
                        <a:gd name="connsiteX12" fmla="*/ 897203 w 3423905"/>
                        <a:gd name="connsiteY12" fmla="*/ 73139 h 1883754"/>
                        <a:gd name="connsiteX13" fmla="*/ 999513 w 3423905"/>
                        <a:gd name="connsiteY13" fmla="*/ 69014 h 1883754"/>
                        <a:gd name="connsiteX14" fmla="*/ 1151244 w 3423905"/>
                        <a:gd name="connsiteY14" fmla="*/ 230235 h 1883754"/>
                        <a:gd name="connsiteX15" fmla="*/ 1327435 w 3423905"/>
                        <a:gd name="connsiteY15" fmla="*/ 402258 h 1883754"/>
                        <a:gd name="connsiteX16" fmla="*/ 1998498 w 3423905"/>
                        <a:gd name="connsiteY16" fmla="*/ 312981 h 1883754"/>
                        <a:gd name="connsiteX17" fmla="*/ 2267161 w 3423905"/>
                        <a:gd name="connsiteY17" fmla="*/ 493590 h 1883754"/>
                        <a:gd name="connsiteX18" fmla="*/ 2418010 w 3423905"/>
                        <a:gd name="connsiteY18" fmla="*/ 737370 h 1883754"/>
                        <a:gd name="connsiteX19" fmla="*/ 2790869 w 3423905"/>
                        <a:gd name="connsiteY19" fmla="*/ 623282 h 1883754"/>
                        <a:gd name="connsiteX20" fmla="*/ 3008882 w 3423905"/>
                        <a:gd name="connsiteY20" fmla="*/ 489244 h 1883754"/>
                        <a:gd name="connsiteX21" fmla="*/ 3422140 w 3423905"/>
                        <a:gd name="connsiteY21" fmla="*/ 102722 h 1883754"/>
                        <a:gd name="connsiteX22" fmla="*/ 3151830 w 3423905"/>
                        <a:gd name="connsiteY22" fmla="*/ 1039262 h 1883754"/>
                        <a:gd name="connsiteX23" fmla="*/ 3001394 w 3423905"/>
                        <a:gd name="connsiteY23" fmla="*/ 1391511 h 1883754"/>
                        <a:gd name="connsiteX24" fmla="*/ 2930211 w 3423905"/>
                        <a:gd name="connsiteY24" fmla="*/ 1494892 h 1883754"/>
                        <a:gd name="connsiteX25" fmla="*/ 2762662 w 3423905"/>
                        <a:gd name="connsiteY25" fmla="*/ 1532546 h 1883754"/>
                        <a:gd name="connsiteX26" fmla="*/ 2193320 w 3423905"/>
                        <a:gd name="connsiteY26" fmla="*/ 1587136 h 1883754"/>
                        <a:gd name="connsiteX0" fmla="*/ 2147206 w 3424078"/>
                        <a:gd name="connsiteY0" fmla="*/ 1598594 h 1883754"/>
                        <a:gd name="connsiteX1" fmla="*/ 1721790 w 3424078"/>
                        <a:gd name="connsiteY1" fmla="*/ 1807469 h 1883754"/>
                        <a:gd name="connsiteX2" fmla="*/ 921757 w 3424078"/>
                        <a:gd name="connsiteY2" fmla="*/ 1852791 h 1883754"/>
                        <a:gd name="connsiteX3" fmla="*/ 638830 w 3424078"/>
                        <a:gd name="connsiteY3" fmla="*/ 1883754 h 1883754"/>
                        <a:gd name="connsiteX4" fmla="*/ 163 w 3424078"/>
                        <a:gd name="connsiteY4" fmla="*/ 1746190 h 1883754"/>
                        <a:gd name="connsiteX5" fmla="*/ 576921 w 3424078"/>
                        <a:gd name="connsiteY5" fmla="*/ 1373762 h 1883754"/>
                        <a:gd name="connsiteX6" fmla="*/ 768464 w 3424078"/>
                        <a:gd name="connsiteY6" fmla="*/ 767767 h 1883754"/>
                        <a:gd name="connsiteX7" fmla="*/ 582240 w 3424078"/>
                        <a:gd name="connsiteY7" fmla="*/ 334549 h 1883754"/>
                        <a:gd name="connsiteX8" fmla="*/ 487512 w 3424078"/>
                        <a:gd name="connsiteY8" fmla="*/ 8130 h 1883754"/>
                        <a:gd name="connsiteX9" fmla="*/ 686557 w 3424078"/>
                        <a:gd name="connsiteY9" fmla="*/ 87983 h 1883754"/>
                        <a:gd name="connsiteX10" fmla="*/ 988722 w 3424078"/>
                        <a:gd name="connsiteY10" fmla="*/ 488698 h 1883754"/>
                        <a:gd name="connsiteX11" fmla="*/ 961577 w 3424078"/>
                        <a:gd name="connsiteY11" fmla="*/ 287134 h 1883754"/>
                        <a:gd name="connsiteX12" fmla="*/ 897203 w 3424078"/>
                        <a:gd name="connsiteY12" fmla="*/ 73139 h 1883754"/>
                        <a:gd name="connsiteX13" fmla="*/ 999513 w 3424078"/>
                        <a:gd name="connsiteY13" fmla="*/ 69014 h 1883754"/>
                        <a:gd name="connsiteX14" fmla="*/ 1151244 w 3424078"/>
                        <a:gd name="connsiteY14" fmla="*/ 230235 h 1883754"/>
                        <a:gd name="connsiteX15" fmla="*/ 1327435 w 3424078"/>
                        <a:gd name="connsiteY15" fmla="*/ 402258 h 1883754"/>
                        <a:gd name="connsiteX16" fmla="*/ 1998498 w 3424078"/>
                        <a:gd name="connsiteY16" fmla="*/ 312981 h 1883754"/>
                        <a:gd name="connsiteX17" fmla="*/ 2267161 w 3424078"/>
                        <a:gd name="connsiteY17" fmla="*/ 493590 h 1883754"/>
                        <a:gd name="connsiteX18" fmla="*/ 2418010 w 3424078"/>
                        <a:gd name="connsiteY18" fmla="*/ 737370 h 1883754"/>
                        <a:gd name="connsiteX19" fmla="*/ 2790869 w 3424078"/>
                        <a:gd name="connsiteY19" fmla="*/ 623282 h 1883754"/>
                        <a:gd name="connsiteX20" fmla="*/ 3008882 w 3424078"/>
                        <a:gd name="connsiteY20" fmla="*/ 489244 h 1883754"/>
                        <a:gd name="connsiteX21" fmla="*/ 3422140 w 3424078"/>
                        <a:gd name="connsiteY21" fmla="*/ 102722 h 1883754"/>
                        <a:gd name="connsiteX22" fmla="*/ 3151830 w 3424078"/>
                        <a:gd name="connsiteY22" fmla="*/ 1039262 h 1883754"/>
                        <a:gd name="connsiteX23" fmla="*/ 2868385 w 3424078"/>
                        <a:gd name="connsiteY23" fmla="*/ 1367519 h 1883754"/>
                        <a:gd name="connsiteX24" fmla="*/ 2930211 w 3424078"/>
                        <a:gd name="connsiteY24" fmla="*/ 1494892 h 1883754"/>
                        <a:gd name="connsiteX25" fmla="*/ 2762662 w 3424078"/>
                        <a:gd name="connsiteY25" fmla="*/ 1532546 h 1883754"/>
                        <a:gd name="connsiteX26" fmla="*/ 2193320 w 3424078"/>
                        <a:gd name="connsiteY26" fmla="*/ 1587136 h 1883754"/>
                        <a:gd name="connsiteX0" fmla="*/ 2147206 w 3424078"/>
                        <a:gd name="connsiteY0" fmla="*/ 1598594 h 1883754"/>
                        <a:gd name="connsiteX1" fmla="*/ 1721790 w 3424078"/>
                        <a:gd name="connsiteY1" fmla="*/ 1807469 h 1883754"/>
                        <a:gd name="connsiteX2" fmla="*/ 921757 w 3424078"/>
                        <a:gd name="connsiteY2" fmla="*/ 1852791 h 1883754"/>
                        <a:gd name="connsiteX3" fmla="*/ 638830 w 3424078"/>
                        <a:gd name="connsiteY3" fmla="*/ 1883754 h 1883754"/>
                        <a:gd name="connsiteX4" fmla="*/ 163 w 3424078"/>
                        <a:gd name="connsiteY4" fmla="*/ 1746190 h 1883754"/>
                        <a:gd name="connsiteX5" fmla="*/ 576921 w 3424078"/>
                        <a:gd name="connsiteY5" fmla="*/ 1373762 h 1883754"/>
                        <a:gd name="connsiteX6" fmla="*/ 768464 w 3424078"/>
                        <a:gd name="connsiteY6" fmla="*/ 767767 h 1883754"/>
                        <a:gd name="connsiteX7" fmla="*/ 582240 w 3424078"/>
                        <a:gd name="connsiteY7" fmla="*/ 334549 h 1883754"/>
                        <a:gd name="connsiteX8" fmla="*/ 487512 w 3424078"/>
                        <a:gd name="connsiteY8" fmla="*/ 8130 h 1883754"/>
                        <a:gd name="connsiteX9" fmla="*/ 686557 w 3424078"/>
                        <a:gd name="connsiteY9" fmla="*/ 87983 h 1883754"/>
                        <a:gd name="connsiteX10" fmla="*/ 988722 w 3424078"/>
                        <a:gd name="connsiteY10" fmla="*/ 488698 h 1883754"/>
                        <a:gd name="connsiteX11" fmla="*/ 961577 w 3424078"/>
                        <a:gd name="connsiteY11" fmla="*/ 287134 h 1883754"/>
                        <a:gd name="connsiteX12" fmla="*/ 897203 w 3424078"/>
                        <a:gd name="connsiteY12" fmla="*/ 73139 h 1883754"/>
                        <a:gd name="connsiteX13" fmla="*/ 999513 w 3424078"/>
                        <a:gd name="connsiteY13" fmla="*/ 69014 h 1883754"/>
                        <a:gd name="connsiteX14" fmla="*/ 1151244 w 3424078"/>
                        <a:gd name="connsiteY14" fmla="*/ 230235 h 1883754"/>
                        <a:gd name="connsiteX15" fmla="*/ 1327435 w 3424078"/>
                        <a:gd name="connsiteY15" fmla="*/ 402258 h 1883754"/>
                        <a:gd name="connsiteX16" fmla="*/ 1998498 w 3424078"/>
                        <a:gd name="connsiteY16" fmla="*/ 312981 h 1883754"/>
                        <a:gd name="connsiteX17" fmla="*/ 2267161 w 3424078"/>
                        <a:gd name="connsiteY17" fmla="*/ 493590 h 1883754"/>
                        <a:gd name="connsiteX18" fmla="*/ 2418010 w 3424078"/>
                        <a:gd name="connsiteY18" fmla="*/ 737370 h 1883754"/>
                        <a:gd name="connsiteX19" fmla="*/ 2790869 w 3424078"/>
                        <a:gd name="connsiteY19" fmla="*/ 623282 h 1883754"/>
                        <a:gd name="connsiteX20" fmla="*/ 3008882 w 3424078"/>
                        <a:gd name="connsiteY20" fmla="*/ 489244 h 1883754"/>
                        <a:gd name="connsiteX21" fmla="*/ 3422140 w 3424078"/>
                        <a:gd name="connsiteY21" fmla="*/ 102722 h 1883754"/>
                        <a:gd name="connsiteX22" fmla="*/ 3151830 w 3424078"/>
                        <a:gd name="connsiteY22" fmla="*/ 1039262 h 1883754"/>
                        <a:gd name="connsiteX23" fmla="*/ 2868385 w 3424078"/>
                        <a:gd name="connsiteY23" fmla="*/ 1367519 h 1883754"/>
                        <a:gd name="connsiteX24" fmla="*/ 2744948 w 3424078"/>
                        <a:gd name="connsiteY24" fmla="*/ 1488894 h 1883754"/>
                        <a:gd name="connsiteX25" fmla="*/ 2762662 w 3424078"/>
                        <a:gd name="connsiteY25" fmla="*/ 1532546 h 1883754"/>
                        <a:gd name="connsiteX26" fmla="*/ 2193320 w 3424078"/>
                        <a:gd name="connsiteY26" fmla="*/ 1587136 h 1883754"/>
                        <a:gd name="connsiteX0" fmla="*/ 2147206 w 3424078"/>
                        <a:gd name="connsiteY0" fmla="*/ 1598594 h 1883754"/>
                        <a:gd name="connsiteX1" fmla="*/ 1721790 w 3424078"/>
                        <a:gd name="connsiteY1" fmla="*/ 1807469 h 1883754"/>
                        <a:gd name="connsiteX2" fmla="*/ 921757 w 3424078"/>
                        <a:gd name="connsiteY2" fmla="*/ 1852791 h 1883754"/>
                        <a:gd name="connsiteX3" fmla="*/ 638830 w 3424078"/>
                        <a:gd name="connsiteY3" fmla="*/ 1883754 h 1883754"/>
                        <a:gd name="connsiteX4" fmla="*/ 163 w 3424078"/>
                        <a:gd name="connsiteY4" fmla="*/ 1746190 h 1883754"/>
                        <a:gd name="connsiteX5" fmla="*/ 576921 w 3424078"/>
                        <a:gd name="connsiteY5" fmla="*/ 1373762 h 1883754"/>
                        <a:gd name="connsiteX6" fmla="*/ 768464 w 3424078"/>
                        <a:gd name="connsiteY6" fmla="*/ 767767 h 1883754"/>
                        <a:gd name="connsiteX7" fmla="*/ 582240 w 3424078"/>
                        <a:gd name="connsiteY7" fmla="*/ 334549 h 1883754"/>
                        <a:gd name="connsiteX8" fmla="*/ 487512 w 3424078"/>
                        <a:gd name="connsiteY8" fmla="*/ 8130 h 1883754"/>
                        <a:gd name="connsiteX9" fmla="*/ 686557 w 3424078"/>
                        <a:gd name="connsiteY9" fmla="*/ 87983 h 1883754"/>
                        <a:gd name="connsiteX10" fmla="*/ 988722 w 3424078"/>
                        <a:gd name="connsiteY10" fmla="*/ 488698 h 1883754"/>
                        <a:gd name="connsiteX11" fmla="*/ 961577 w 3424078"/>
                        <a:gd name="connsiteY11" fmla="*/ 287134 h 1883754"/>
                        <a:gd name="connsiteX12" fmla="*/ 897203 w 3424078"/>
                        <a:gd name="connsiteY12" fmla="*/ 73139 h 1883754"/>
                        <a:gd name="connsiteX13" fmla="*/ 999513 w 3424078"/>
                        <a:gd name="connsiteY13" fmla="*/ 69014 h 1883754"/>
                        <a:gd name="connsiteX14" fmla="*/ 1151244 w 3424078"/>
                        <a:gd name="connsiteY14" fmla="*/ 230235 h 1883754"/>
                        <a:gd name="connsiteX15" fmla="*/ 1327435 w 3424078"/>
                        <a:gd name="connsiteY15" fmla="*/ 402258 h 1883754"/>
                        <a:gd name="connsiteX16" fmla="*/ 1998498 w 3424078"/>
                        <a:gd name="connsiteY16" fmla="*/ 312981 h 1883754"/>
                        <a:gd name="connsiteX17" fmla="*/ 2267161 w 3424078"/>
                        <a:gd name="connsiteY17" fmla="*/ 493590 h 1883754"/>
                        <a:gd name="connsiteX18" fmla="*/ 2418010 w 3424078"/>
                        <a:gd name="connsiteY18" fmla="*/ 737370 h 1883754"/>
                        <a:gd name="connsiteX19" fmla="*/ 2790869 w 3424078"/>
                        <a:gd name="connsiteY19" fmla="*/ 623282 h 1883754"/>
                        <a:gd name="connsiteX20" fmla="*/ 3008882 w 3424078"/>
                        <a:gd name="connsiteY20" fmla="*/ 489244 h 1883754"/>
                        <a:gd name="connsiteX21" fmla="*/ 3422140 w 3424078"/>
                        <a:gd name="connsiteY21" fmla="*/ 102722 h 1883754"/>
                        <a:gd name="connsiteX22" fmla="*/ 3151830 w 3424078"/>
                        <a:gd name="connsiteY22" fmla="*/ 1039262 h 1883754"/>
                        <a:gd name="connsiteX23" fmla="*/ 2868385 w 3424078"/>
                        <a:gd name="connsiteY23" fmla="*/ 1367519 h 1883754"/>
                        <a:gd name="connsiteX24" fmla="*/ 2744948 w 3424078"/>
                        <a:gd name="connsiteY24" fmla="*/ 1488894 h 1883754"/>
                        <a:gd name="connsiteX25" fmla="*/ 2193320 w 3424078"/>
                        <a:gd name="connsiteY25" fmla="*/ 1587136 h 1883754"/>
                        <a:gd name="connsiteX0" fmla="*/ 2147206 w 3424078"/>
                        <a:gd name="connsiteY0" fmla="*/ 1598594 h 1883754"/>
                        <a:gd name="connsiteX1" fmla="*/ 1721790 w 3424078"/>
                        <a:gd name="connsiteY1" fmla="*/ 1807469 h 1883754"/>
                        <a:gd name="connsiteX2" fmla="*/ 921757 w 3424078"/>
                        <a:gd name="connsiteY2" fmla="*/ 1852791 h 1883754"/>
                        <a:gd name="connsiteX3" fmla="*/ 638830 w 3424078"/>
                        <a:gd name="connsiteY3" fmla="*/ 1883754 h 1883754"/>
                        <a:gd name="connsiteX4" fmla="*/ 163 w 3424078"/>
                        <a:gd name="connsiteY4" fmla="*/ 1746190 h 1883754"/>
                        <a:gd name="connsiteX5" fmla="*/ 576921 w 3424078"/>
                        <a:gd name="connsiteY5" fmla="*/ 1373762 h 1883754"/>
                        <a:gd name="connsiteX6" fmla="*/ 768464 w 3424078"/>
                        <a:gd name="connsiteY6" fmla="*/ 767767 h 1883754"/>
                        <a:gd name="connsiteX7" fmla="*/ 582240 w 3424078"/>
                        <a:gd name="connsiteY7" fmla="*/ 334549 h 1883754"/>
                        <a:gd name="connsiteX8" fmla="*/ 487512 w 3424078"/>
                        <a:gd name="connsiteY8" fmla="*/ 8130 h 1883754"/>
                        <a:gd name="connsiteX9" fmla="*/ 686557 w 3424078"/>
                        <a:gd name="connsiteY9" fmla="*/ 87983 h 1883754"/>
                        <a:gd name="connsiteX10" fmla="*/ 988722 w 3424078"/>
                        <a:gd name="connsiteY10" fmla="*/ 488698 h 1883754"/>
                        <a:gd name="connsiteX11" fmla="*/ 961577 w 3424078"/>
                        <a:gd name="connsiteY11" fmla="*/ 287134 h 1883754"/>
                        <a:gd name="connsiteX12" fmla="*/ 897203 w 3424078"/>
                        <a:gd name="connsiteY12" fmla="*/ 73139 h 1883754"/>
                        <a:gd name="connsiteX13" fmla="*/ 999513 w 3424078"/>
                        <a:gd name="connsiteY13" fmla="*/ 69014 h 1883754"/>
                        <a:gd name="connsiteX14" fmla="*/ 1151244 w 3424078"/>
                        <a:gd name="connsiteY14" fmla="*/ 230235 h 1883754"/>
                        <a:gd name="connsiteX15" fmla="*/ 1327435 w 3424078"/>
                        <a:gd name="connsiteY15" fmla="*/ 402258 h 1883754"/>
                        <a:gd name="connsiteX16" fmla="*/ 1998498 w 3424078"/>
                        <a:gd name="connsiteY16" fmla="*/ 312981 h 1883754"/>
                        <a:gd name="connsiteX17" fmla="*/ 2267161 w 3424078"/>
                        <a:gd name="connsiteY17" fmla="*/ 493590 h 1883754"/>
                        <a:gd name="connsiteX18" fmla="*/ 2418010 w 3424078"/>
                        <a:gd name="connsiteY18" fmla="*/ 737370 h 1883754"/>
                        <a:gd name="connsiteX19" fmla="*/ 2790869 w 3424078"/>
                        <a:gd name="connsiteY19" fmla="*/ 623282 h 1883754"/>
                        <a:gd name="connsiteX20" fmla="*/ 3008882 w 3424078"/>
                        <a:gd name="connsiteY20" fmla="*/ 489244 h 1883754"/>
                        <a:gd name="connsiteX21" fmla="*/ 3422140 w 3424078"/>
                        <a:gd name="connsiteY21" fmla="*/ 102722 h 1883754"/>
                        <a:gd name="connsiteX22" fmla="*/ 3151830 w 3424078"/>
                        <a:gd name="connsiteY22" fmla="*/ 1039262 h 1883754"/>
                        <a:gd name="connsiteX23" fmla="*/ 2868385 w 3424078"/>
                        <a:gd name="connsiteY23" fmla="*/ 1367519 h 1883754"/>
                        <a:gd name="connsiteX24" fmla="*/ 2640440 w 3424078"/>
                        <a:gd name="connsiteY24" fmla="*/ 1488894 h 1883754"/>
                        <a:gd name="connsiteX25" fmla="*/ 2193320 w 3424078"/>
                        <a:gd name="connsiteY25" fmla="*/ 1587136 h 1883754"/>
                        <a:gd name="connsiteX0" fmla="*/ 2147206 w 3424078"/>
                        <a:gd name="connsiteY0" fmla="*/ 1598594 h 1883754"/>
                        <a:gd name="connsiteX1" fmla="*/ 1631533 w 3424078"/>
                        <a:gd name="connsiteY1" fmla="*/ 1687504 h 1883754"/>
                        <a:gd name="connsiteX2" fmla="*/ 921757 w 3424078"/>
                        <a:gd name="connsiteY2" fmla="*/ 1852791 h 1883754"/>
                        <a:gd name="connsiteX3" fmla="*/ 638830 w 3424078"/>
                        <a:gd name="connsiteY3" fmla="*/ 1883754 h 1883754"/>
                        <a:gd name="connsiteX4" fmla="*/ 163 w 3424078"/>
                        <a:gd name="connsiteY4" fmla="*/ 1746190 h 1883754"/>
                        <a:gd name="connsiteX5" fmla="*/ 576921 w 3424078"/>
                        <a:gd name="connsiteY5" fmla="*/ 1373762 h 1883754"/>
                        <a:gd name="connsiteX6" fmla="*/ 768464 w 3424078"/>
                        <a:gd name="connsiteY6" fmla="*/ 767767 h 1883754"/>
                        <a:gd name="connsiteX7" fmla="*/ 582240 w 3424078"/>
                        <a:gd name="connsiteY7" fmla="*/ 334549 h 1883754"/>
                        <a:gd name="connsiteX8" fmla="*/ 487512 w 3424078"/>
                        <a:gd name="connsiteY8" fmla="*/ 8130 h 1883754"/>
                        <a:gd name="connsiteX9" fmla="*/ 686557 w 3424078"/>
                        <a:gd name="connsiteY9" fmla="*/ 87983 h 1883754"/>
                        <a:gd name="connsiteX10" fmla="*/ 988722 w 3424078"/>
                        <a:gd name="connsiteY10" fmla="*/ 488698 h 1883754"/>
                        <a:gd name="connsiteX11" fmla="*/ 961577 w 3424078"/>
                        <a:gd name="connsiteY11" fmla="*/ 287134 h 1883754"/>
                        <a:gd name="connsiteX12" fmla="*/ 897203 w 3424078"/>
                        <a:gd name="connsiteY12" fmla="*/ 73139 h 1883754"/>
                        <a:gd name="connsiteX13" fmla="*/ 999513 w 3424078"/>
                        <a:gd name="connsiteY13" fmla="*/ 69014 h 1883754"/>
                        <a:gd name="connsiteX14" fmla="*/ 1151244 w 3424078"/>
                        <a:gd name="connsiteY14" fmla="*/ 230235 h 1883754"/>
                        <a:gd name="connsiteX15" fmla="*/ 1327435 w 3424078"/>
                        <a:gd name="connsiteY15" fmla="*/ 402258 h 1883754"/>
                        <a:gd name="connsiteX16" fmla="*/ 1998498 w 3424078"/>
                        <a:gd name="connsiteY16" fmla="*/ 312981 h 1883754"/>
                        <a:gd name="connsiteX17" fmla="*/ 2267161 w 3424078"/>
                        <a:gd name="connsiteY17" fmla="*/ 493590 h 1883754"/>
                        <a:gd name="connsiteX18" fmla="*/ 2418010 w 3424078"/>
                        <a:gd name="connsiteY18" fmla="*/ 737370 h 1883754"/>
                        <a:gd name="connsiteX19" fmla="*/ 2790869 w 3424078"/>
                        <a:gd name="connsiteY19" fmla="*/ 623282 h 1883754"/>
                        <a:gd name="connsiteX20" fmla="*/ 3008882 w 3424078"/>
                        <a:gd name="connsiteY20" fmla="*/ 489244 h 1883754"/>
                        <a:gd name="connsiteX21" fmla="*/ 3422140 w 3424078"/>
                        <a:gd name="connsiteY21" fmla="*/ 102722 h 1883754"/>
                        <a:gd name="connsiteX22" fmla="*/ 3151830 w 3424078"/>
                        <a:gd name="connsiteY22" fmla="*/ 1039262 h 1883754"/>
                        <a:gd name="connsiteX23" fmla="*/ 2868385 w 3424078"/>
                        <a:gd name="connsiteY23" fmla="*/ 1367519 h 1883754"/>
                        <a:gd name="connsiteX24" fmla="*/ 2640440 w 3424078"/>
                        <a:gd name="connsiteY24" fmla="*/ 1488894 h 1883754"/>
                        <a:gd name="connsiteX25" fmla="*/ 2193320 w 3424078"/>
                        <a:gd name="connsiteY25" fmla="*/ 1587136 h 1883754"/>
                        <a:gd name="connsiteX0" fmla="*/ 2147206 w 3424078"/>
                        <a:gd name="connsiteY0" fmla="*/ 1598594 h 1883851"/>
                        <a:gd name="connsiteX1" fmla="*/ 1617283 w 3424078"/>
                        <a:gd name="connsiteY1" fmla="*/ 1651515 h 1883851"/>
                        <a:gd name="connsiteX2" fmla="*/ 921757 w 3424078"/>
                        <a:gd name="connsiteY2" fmla="*/ 1852791 h 1883851"/>
                        <a:gd name="connsiteX3" fmla="*/ 638830 w 3424078"/>
                        <a:gd name="connsiteY3" fmla="*/ 1883754 h 1883851"/>
                        <a:gd name="connsiteX4" fmla="*/ 163 w 3424078"/>
                        <a:gd name="connsiteY4" fmla="*/ 1746190 h 1883851"/>
                        <a:gd name="connsiteX5" fmla="*/ 576921 w 3424078"/>
                        <a:gd name="connsiteY5" fmla="*/ 1373762 h 1883851"/>
                        <a:gd name="connsiteX6" fmla="*/ 768464 w 3424078"/>
                        <a:gd name="connsiteY6" fmla="*/ 767767 h 1883851"/>
                        <a:gd name="connsiteX7" fmla="*/ 582240 w 3424078"/>
                        <a:gd name="connsiteY7" fmla="*/ 334549 h 1883851"/>
                        <a:gd name="connsiteX8" fmla="*/ 487512 w 3424078"/>
                        <a:gd name="connsiteY8" fmla="*/ 8130 h 1883851"/>
                        <a:gd name="connsiteX9" fmla="*/ 686557 w 3424078"/>
                        <a:gd name="connsiteY9" fmla="*/ 87983 h 1883851"/>
                        <a:gd name="connsiteX10" fmla="*/ 988722 w 3424078"/>
                        <a:gd name="connsiteY10" fmla="*/ 488698 h 1883851"/>
                        <a:gd name="connsiteX11" fmla="*/ 961577 w 3424078"/>
                        <a:gd name="connsiteY11" fmla="*/ 287134 h 1883851"/>
                        <a:gd name="connsiteX12" fmla="*/ 897203 w 3424078"/>
                        <a:gd name="connsiteY12" fmla="*/ 73139 h 1883851"/>
                        <a:gd name="connsiteX13" fmla="*/ 999513 w 3424078"/>
                        <a:gd name="connsiteY13" fmla="*/ 69014 h 1883851"/>
                        <a:gd name="connsiteX14" fmla="*/ 1151244 w 3424078"/>
                        <a:gd name="connsiteY14" fmla="*/ 230235 h 1883851"/>
                        <a:gd name="connsiteX15" fmla="*/ 1327435 w 3424078"/>
                        <a:gd name="connsiteY15" fmla="*/ 402258 h 1883851"/>
                        <a:gd name="connsiteX16" fmla="*/ 1998498 w 3424078"/>
                        <a:gd name="connsiteY16" fmla="*/ 312981 h 1883851"/>
                        <a:gd name="connsiteX17" fmla="*/ 2267161 w 3424078"/>
                        <a:gd name="connsiteY17" fmla="*/ 493590 h 1883851"/>
                        <a:gd name="connsiteX18" fmla="*/ 2418010 w 3424078"/>
                        <a:gd name="connsiteY18" fmla="*/ 737370 h 1883851"/>
                        <a:gd name="connsiteX19" fmla="*/ 2790869 w 3424078"/>
                        <a:gd name="connsiteY19" fmla="*/ 623282 h 1883851"/>
                        <a:gd name="connsiteX20" fmla="*/ 3008882 w 3424078"/>
                        <a:gd name="connsiteY20" fmla="*/ 489244 h 1883851"/>
                        <a:gd name="connsiteX21" fmla="*/ 3422140 w 3424078"/>
                        <a:gd name="connsiteY21" fmla="*/ 102722 h 1883851"/>
                        <a:gd name="connsiteX22" fmla="*/ 3151830 w 3424078"/>
                        <a:gd name="connsiteY22" fmla="*/ 1039262 h 1883851"/>
                        <a:gd name="connsiteX23" fmla="*/ 2868385 w 3424078"/>
                        <a:gd name="connsiteY23" fmla="*/ 1367519 h 1883851"/>
                        <a:gd name="connsiteX24" fmla="*/ 2640440 w 3424078"/>
                        <a:gd name="connsiteY24" fmla="*/ 1488894 h 1883851"/>
                        <a:gd name="connsiteX25" fmla="*/ 2193320 w 3424078"/>
                        <a:gd name="connsiteY25" fmla="*/ 1587136 h 1883851"/>
                        <a:gd name="connsiteX0" fmla="*/ 2147206 w 3424078"/>
                        <a:gd name="connsiteY0" fmla="*/ 1598594 h 1883754"/>
                        <a:gd name="connsiteX1" fmla="*/ 1617283 w 3424078"/>
                        <a:gd name="connsiteY1" fmla="*/ 1651515 h 1883754"/>
                        <a:gd name="connsiteX2" fmla="*/ 1197139 w 3424078"/>
                        <a:gd name="connsiteY2" fmla="*/ 1772542 h 1883754"/>
                        <a:gd name="connsiteX3" fmla="*/ 921757 w 3424078"/>
                        <a:gd name="connsiteY3" fmla="*/ 1852791 h 1883754"/>
                        <a:gd name="connsiteX4" fmla="*/ 638830 w 3424078"/>
                        <a:gd name="connsiteY4" fmla="*/ 1883754 h 1883754"/>
                        <a:gd name="connsiteX5" fmla="*/ 163 w 3424078"/>
                        <a:gd name="connsiteY5" fmla="*/ 1746190 h 1883754"/>
                        <a:gd name="connsiteX6" fmla="*/ 576921 w 3424078"/>
                        <a:gd name="connsiteY6" fmla="*/ 1373762 h 1883754"/>
                        <a:gd name="connsiteX7" fmla="*/ 768464 w 3424078"/>
                        <a:gd name="connsiteY7" fmla="*/ 767767 h 1883754"/>
                        <a:gd name="connsiteX8" fmla="*/ 582240 w 3424078"/>
                        <a:gd name="connsiteY8" fmla="*/ 334549 h 1883754"/>
                        <a:gd name="connsiteX9" fmla="*/ 487512 w 3424078"/>
                        <a:gd name="connsiteY9" fmla="*/ 8130 h 1883754"/>
                        <a:gd name="connsiteX10" fmla="*/ 686557 w 3424078"/>
                        <a:gd name="connsiteY10" fmla="*/ 87983 h 1883754"/>
                        <a:gd name="connsiteX11" fmla="*/ 988722 w 3424078"/>
                        <a:gd name="connsiteY11" fmla="*/ 488698 h 1883754"/>
                        <a:gd name="connsiteX12" fmla="*/ 961577 w 3424078"/>
                        <a:gd name="connsiteY12" fmla="*/ 287134 h 1883754"/>
                        <a:gd name="connsiteX13" fmla="*/ 897203 w 3424078"/>
                        <a:gd name="connsiteY13" fmla="*/ 73139 h 1883754"/>
                        <a:gd name="connsiteX14" fmla="*/ 999513 w 3424078"/>
                        <a:gd name="connsiteY14" fmla="*/ 69014 h 1883754"/>
                        <a:gd name="connsiteX15" fmla="*/ 1151244 w 3424078"/>
                        <a:gd name="connsiteY15" fmla="*/ 230235 h 1883754"/>
                        <a:gd name="connsiteX16" fmla="*/ 1327435 w 3424078"/>
                        <a:gd name="connsiteY16" fmla="*/ 402258 h 1883754"/>
                        <a:gd name="connsiteX17" fmla="*/ 1998498 w 3424078"/>
                        <a:gd name="connsiteY17" fmla="*/ 312981 h 1883754"/>
                        <a:gd name="connsiteX18" fmla="*/ 2267161 w 3424078"/>
                        <a:gd name="connsiteY18" fmla="*/ 493590 h 1883754"/>
                        <a:gd name="connsiteX19" fmla="*/ 2418010 w 3424078"/>
                        <a:gd name="connsiteY19" fmla="*/ 737370 h 1883754"/>
                        <a:gd name="connsiteX20" fmla="*/ 2790869 w 3424078"/>
                        <a:gd name="connsiteY20" fmla="*/ 623282 h 1883754"/>
                        <a:gd name="connsiteX21" fmla="*/ 3008882 w 3424078"/>
                        <a:gd name="connsiteY21" fmla="*/ 489244 h 1883754"/>
                        <a:gd name="connsiteX22" fmla="*/ 3422140 w 3424078"/>
                        <a:gd name="connsiteY22" fmla="*/ 102722 h 1883754"/>
                        <a:gd name="connsiteX23" fmla="*/ 3151830 w 3424078"/>
                        <a:gd name="connsiteY23" fmla="*/ 1039262 h 1883754"/>
                        <a:gd name="connsiteX24" fmla="*/ 2868385 w 3424078"/>
                        <a:gd name="connsiteY24" fmla="*/ 1367519 h 1883754"/>
                        <a:gd name="connsiteX25" fmla="*/ 2640440 w 3424078"/>
                        <a:gd name="connsiteY25" fmla="*/ 1488894 h 1883754"/>
                        <a:gd name="connsiteX26" fmla="*/ 2193320 w 3424078"/>
                        <a:gd name="connsiteY26" fmla="*/ 1587136 h 1883754"/>
                        <a:gd name="connsiteX0" fmla="*/ 2147206 w 3424078"/>
                        <a:gd name="connsiteY0" fmla="*/ 1598594 h 1883754"/>
                        <a:gd name="connsiteX1" fmla="*/ 1617283 w 3424078"/>
                        <a:gd name="connsiteY1" fmla="*/ 1651515 h 1883754"/>
                        <a:gd name="connsiteX2" fmla="*/ 1168638 w 3424078"/>
                        <a:gd name="connsiteY2" fmla="*/ 1664574 h 1883754"/>
                        <a:gd name="connsiteX3" fmla="*/ 1197139 w 3424078"/>
                        <a:gd name="connsiteY3" fmla="*/ 1772542 h 1883754"/>
                        <a:gd name="connsiteX4" fmla="*/ 921757 w 3424078"/>
                        <a:gd name="connsiteY4" fmla="*/ 1852791 h 1883754"/>
                        <a:gd name="connsiteX5" fmla="*/ 638830 w 3424078"/>
                        <a:gd name="connsiteY5" fmla="*/ 1883754 h 1883754"/>
                        <a:gd name="connsiteX6" fmla="*/ 163 w 3424078"/>
                        <a:gd name="connsiteY6" fmla="*/ 1746190 h 1883754"/>
                        <a:gd name="connsiteX7" fmla="*/ 576921 w 3424078"/>
                        <a:gd name="connsiteY7" fmla="*/ 1373762 h 1883754"/>
                        <a:gd name="connsiteX8" fmla="*/ 768464 w 3424078"/>
                        <a:gd name="connsiteY8" fmla="*/ 767767 h 1883754"/>
                        <a:gd name="connsiteX9" fmla="*/ 582240 w 3424078"/>
                        <a:gd name="connsiteY9" fmla="*/ 334549 h 1883754"/>
                        <a:gd name="connsiteX10" fmla="*/ 487512 w 3424078"/>
                        <a:gd name="connsiteY10" fmla="*/ 8130 h 1883754"/>
                        <a:gd name="connsiteX11" fmla="*/ 686557 w 3424078"/>
                        <a:gd name="connsiteY11" fmla="*/ 87983 h 1883754"/>
                        <a:gd name="connsiteX12" fmla="*/ 988722 w 3424078"/>
                        <a:gd name="connsiteY12" fmla="*/ 488698 h 1883754"/>
                        <a:gd name="connsiteX13" fmla="*/ 961577 w 3424078"/>
                        <a:gd name="connsiteY13" fmla="*/ 287134 h 1883754"/>
                        <a:gd name="connsiteX14" fmla="*/ 897203 w 3424078"/>
                        <a:gd name="connsiteY14" fmla="*/ 73139 h 1883754"/>
                        <a:gd name="connsiteX15" fmla="*/ 999513 w 3424078"/>
                        <a:gd name="connsiteY15" fmla="*/ 69014 h 1883754"/>
                        <a:gd name="connsiteX16" fmla="*/ 1151244 w 3424078"/>
                        <a:gd name="connsiteY16" fmla="*/ 230235 h 1883754"/>
                        <a:gd name="connsiteX17" fmla="*/ 1327435 w 3424078"/>
                        <a:gd name="connsiteY17" fmla="*/ 402258 h 1883754"/>
                        <a:gd name="connsiteX18" fmla="*/ 1998498 w 3424078"/>
                        <a:gd name="connsiteY18" fmla="*/ 312981 h 1883754"/>
                        <a:gd name="connsiteX19" fmla="*/ 2267161 w 3424078"/>
                        <a:gd name="connsiteY19" fmla="*/ 493590 h 1883754"/>
                        <a:gd name="connsiteX20" fmla="*/ 2418010 w 3424078"/>
                        <a:gd name="connsiteY20" fmla="*/ 737370 h 1883754"/>
                        <a:gd name="connsiteX21" fmla="*/ 2790869 w 3424078"/>
                        <a:gd name="connsiteY21" fmla="*/ 623282 h 1883754"/>
                        <a:gd name="connsiteX22" fmla="*/ 3008882 w 3424078"/>
                        <a:gd name="connsiteY22" fmla="*/ 489244 h 1883754"/>
                        <a:gd name="connsiteX23" fmla="*/ 3422140 w 3424078"/>
                        <a:gd name="connsiteY23" fmla="*/ 102722 h 1883754"/>
                        <a:gd name="connsiteX24" fmla="*/ 3151830 w 3424078"/>
                        <a:gd name="connsiteY24" fmla="*/ 1039262 h 1883754"/>
                        <a:gd name="connsiteX25" fmla="*/ 2868385 w 3424078"/>
                        <a:gd name="connsiteY25" fmla="*/ 1367519 h 1883754"/>
                        <a:gd name="connsiteX26" fmla="*/ 2640440 w 3424078"/>
                        <a:gd name="connsiteY26" fmla="*/ 1488894 h 1883754"/>
                        <a:gd name="connsiteX27" fmla="*/ 2193320 w 3424078"/>
                        <a:gd name="connsiteY27" fmla="*/ 1587136 h 1883754"/>
                        <a:gd name="connsiteX0" fmla="*/ 2147206 w 3424078"/>
                        <a:gd name="connsiteY0" fmla="*/ 1598594 h 1883754"/>
                        <a:gd name="connsiteX1" fmla="*/ 1617283 w 3424078"/>
                        <a:gd name="connsiteY1" fmla="*/ 1651515 h 1883754"/>
                        <a:gd name="connsiteX2" fmla="*/ 1168638 w 3424078"/>
                        <a:gd name="connsiteY2" fmla="*/ 1664574 h 1883754"/>
                        <a:gd name="connsiteX3" fmla="*/ 1026127 w 3424078"/>
                        <a:gd name="connsiteY3" fmla="*/ 1784539 h 1883754"/>
                        <a:gd name="connsiteX4" fmla="*/ 921757 w 3424078"/>
                        <a:gd name="connsiteY4" fmla="*/ 1852791 h 1883754"/>
                        <a:gd name="connsiteX5" fmla="*/ 638830 w 3424078"/>
                        <a:gd name="connsiteY5" fmla="*/ 1883754 h 1883754"/>
                        <a:gd name="connsiteX6" fmla="*/ 163 w 3424078"/>
                        <a:gd name="connsiteY6" fmla="*/ 1746190 h 1883754"/>
                        <a:gd name="connsiteX7" fmla="*/ 576921 w 3424078"/>
                        <a:gd name="connsiteY7" fmla="*/ 1373762 h 1883754"/>
                        <a:gd name="connsiteX8" fmla="*/ 768464 w 3424078"/>
                        <a:gd name="connsiteY8" fmla="*/ 767767 h 1883754"/>
                        <a:gd name="connsiteX9" fmla="*/ 582240 w 3424078"/>
                        <a:gd name="connsiteY9" fmla="*/ 334549 h 1883754"/>
                        <a:gd name="connsiteX10" fmla="*/ 487512 w 3424078"/>
                        <a:gd name="connsiteY10" fmla="*/ 8130 h 1883754"/>
                        <a:gd name="connsiteX11" fmla="*/ 686557 w 3424078"/>
                        <a:gd name="connsiteY11" fmla="*/ 87983 h 1883754"/>
                        <a:gd name="connsiteX12" fmla="*/ 988722 w 3424078"/>
                        <a:gd name="connsiteY12" fmla="*/ 488698 h 1883754"/>
                        <a:gd name="connsiteX13" fmla="*/ 961577 w 3424078"/>
                        <a:gd name="connsiteY13" fmla="*/ 287134 h 1883754"/>
                        <a:gd name="connsiteX14" fmla="*/ 897203 w 3424078"/>
                        <a:gd name="connsiteY14" fmla="*/ 73139 h 1883754"/>
                        <a:gd name="connsiteX15" fmla="*/ 999513 w 3424078"/>
                        <a:gd name="connsiteY15" fmla="*/ 69014 h 1883754"/>
                        <a:gd name="connsiteX16" fmla="*/ 1151244 w 3424078"/>
                        <a:gd name="connsiteY16" fmla="*/ 230235 h 1883754"/>
                        <a:gd name="connsiteX17" fmla="*/ 1327435 w 3424078"/>
                        <a:gd name="connsiteY17" fmla="*/ 402258 h 1883754"/>
                        <a:gd name="connsiteX18" fmla="*/ 1998498 w 3424078"/>
                        <a:gd name="connsiteY18" fmla="*/ 312981 h 1883754"/>
                        <a:gd name="connsiteX19" fmla="*/ 2267161 w 3424078"/>
                        <a:gd name="connsiteY19" fmla="*/ 493590 h 1883754"/>
                        <a:gd name="connsiteX20" fmla="*/ 2418010 w 3424078"/>
                        <a:gd name="connsiteY20" fmla="*/ 737370 h 1883754"/>
                        <a:gd name="connsiteX21" fmla="*/ 2790869 w 3424078"/>
                        <a:gd name="connsiteY21" fmla="*/ 623282 h 1883754"/>
                        <a:gd name="connsiteX22" fmla="*/ 3008882 w 3424078"/>
                        <a:gd name="connsiteY22" fmla="*/ 489244 h 1883754"/>
                        <a:gd name="connsiteX23" fmla="*/ 3422140 w 3424078"/>
                        <a:gd name="connsiteY23" fmla="*/ 102722 h 1883754"/>
                        <a:gd name="connsiteX24" fmla="*/ 3151830 w 3424078"/>
                        <a:gd name="connsiteY24" fmla="*/ 1039262 h 1883754"/>
                        <a:gd name="connsiteX25" fmla="*/ 2868385 w 3424078"/>
                        <a:gd name="connsiteY25" fmla="*/ 1367519 h 1883754"/>
                        <a:gd name="connsiteX26" fmla="*/ 2640440 w 3424078"/>
                        <a:gd name="connsiteY26" fmla="*/ 1488894 h 1883754"/>
                        <a:gd name="connsiteX27" fmla="*/ 2193320 w 3424078"/>
                        <a:gd name="connsiteY27" fmla="*/ 1587136 h 1883754"/>
                        <a:gd name="connsiteX0" fmla="*/ 2147261 w 3424133"/>
                        <a:gd name="connsiteY0" fmla="*/ 1598594 h 2051704"/>
                        <a:gd name="connsiteX1" fmla="*/ 1617338 w 3424133"/>
                        <a:gd name="connsiteY1" fmla="*/ 1651515 h 2051704"/>
                        <a:gd name="connsiteX2" fmla="*/ 1168693 w 3424133"/>
                        <a:gd name="connsiteY2" fmla="*/ 1664574 h 2051704"/>
                        <a:gd name="connsiteX3" fmla="*/ 1026182 w 3424133"/>
                        <a:gd name="connsiteY3" fmla="*/ 1784539 h 2051704"/>
                        <a:gd name="connsiteX4" fmla="*/ 921812 w 3424133"/>
                        <a:gd name="connsiteY4" fmla="*/ 1852791 h 2051704"/>
                        <a:gd name="connsiteX5" fmla="*/ 510627 w 3424133"/>
                        <a:gd name="connsiteY5" fmla="*/ 2051704 h 2051704"/>
                        <a:gd name="connsiteX6" fmla="*/ 218 w 3424133"/>
                        <a:gd name="connsiteY6" fmla="*/ 1746190 h 2051704"/>
                        <a:gd name="connsiteX7" fmla="*/ 576976 w 3424133"/>
                        <a:gd name="connsiteY7" fmla="*/ 1373762 h 2051704"/>
                        <a:gd name="connsiteX8" fmla="*/ 768519 w 3424133"/>
                        <a:gd name="connsiteY8" fmla="*/ 767767 h 2051704"/>
                        <a:gd name="connsiteX9" fmla="*/ 582295 w 3424133"/>
                        <a:gd name="connsiteY9" fmla="*/ 334549 h 2051704"/>
                        <a:gd name="connsiteX10" fmla="*/ 487567 w 3424133"/>
                        <a:gd name="connsiteY10" fmla="*/ 8130 h 2051704"/>
                        <a:gd name="connsiteX11" fmla="*/ 686612 w 3424133"/>
                        <a:gd name="connsiteY11" fmla="*/ 87983 h 2051704"/>
                        <a:gd name="connsiteX12" fmla="*/ 988777 w 3424133"/>
                        <a:gd name="connsiteY12" fmla="*/ 488698 h 2051704"/>
                        <a:gd name="connsiteX13" fmla="*/ 961632 w 3424133"/>
                        <a:gd name="connsiteY13" fmla="*/ 287134 h 2051704"/>
                        <a:gd name="connsiteX14" fmla="*/ 897258 w 3424133"/>
                        <a:gd name="connsiteY14" fmla="*/ 73139 h 2051704"/>
                        <a:gd name="connsiteX15" fmla="*/ 999568 w 3424133"/>
                        <a:gd name="connsiteY15" fmla="*/ 69014 h 2051704"/>
                        <a:gd name="connsiteX16" fmla="*/ 1151299 w 3424133"/>
                        <a:gd name="connsiteY16" fmla="*/ 230235 h 2051704"/>
                        <a:gd name="connsiteX17" fmla="*/ 1327490 w 3424133"/>
                        <a:gd name="connsiteY17" fmla="*/ 402258 h 2051704"/>
                        <a:gd name="connsiteX18" fmla="*/ 1998553 w 3424133"/>
                        <a:gd name="connsiteY18" fmla="*/ 312981 h 2051704"/>
                        <a:gd name="connsiteX19" fmla="*/ 2267216 w 3424133"/>
                        <a:gd name="connsiteY19" fmla="*/ 493590 h 2051704"/>
                        <a:gd name="connsiteX20" fmla="*/ 2418065 w 3424133"/>
                        <a:gd name="connsiteY20" fmla="*/ 737370 h 2051704"/>
                        <a:gd name="connsiteX21" fmla="*/ 2790924 w 3424133"/>
                        <a:gd name="connsiteY21" fmla="*/ 623282 h 2051704"/>
                        <a:gd name="connsiteX22" fmla="*/ 3008937 w 3424133"/>
                        <a:gd name="connsiteY22" fmla="*/ 489244 h 2051704"/>
                        <a:gd name="connsiteX23" fmla="*/ 3422195 w 3424133"/>
                        <a:gd name="connsiteY23" fmla="*/ 102722 h 2051704"/>
                        <a:gd name="connsiteX24" fmla="*/ 3151885 w 3424133"/>
                        <a:gd name="connsiteY24" fmla="*/ 1039262 h 2051704"/>
                        <a:gd name="connsiteX25" fmla="*/ 2868440 w 3424133"/>
                        <a:gd name="connsiteY25" fmla="*/ 1367519 h 2051704"/>
                        <a:gd name="connsiteX26" fmla="*/ 2640495 w 3424133"/>
                        <a:gd name="connsiteY26" fmla="*/ 1488894 h 2051704"/>
                        <a:gd name="connsiteX27" fmla="*/ 2193375 w 3424133"/>
                        <a:gd name="connsiteY27" fmla="*/ 1587136 h 2051704"/>
                        <a:gd name="connsiteX0" fmla="*/ 2148445 w 3425317"/>
                        <a:gd name="connsiteY0" fmla="*/ 1598594 h 2051704"/>
                        <a:gd name="connsiteX1" fmla="*/ 1618522 w 3425317"/>
                        <a:gd name="connsiteY1" fmla="*/ 1651515 h 2051704"/>
                        <a:gd name="connsiteX2" fmla="*/ 1169877 w 3425317"/>
                        <a:gd name="connsiteY2" fmla="*/ 1664574 h 2051704"/>
                        <a:gd name="connsiteX3" fmla="*/ 1027366 w 3425317"/>
                        <a:gd name="connsiteY3" fmla="*/ 1784539 h 2051704"/>
                        <a:gd name="connsiteX4" fmla="*/ 922996 w 3425317"/>
                        <a:gd name="connsiteY4" fmla="*/ 1852791 h 2051704"/>
                        <a:gd name="connsiteX5" fmla="*/ 511811 w 3425317"/>
                        <a:gd name="connsiteY5" fmla="*/ 2051704 h 2051704"/>
                        <a:gd name="connsiteX6" fmla="*/ 1402 w 3425317"/>
                        <a:gd name="connsiteY6" fmla="*/ 1746190 h 2051704"/>
                        <a:gd name="connsiteX7" fmla="*/ 367070 w 3425317"/>
                        <a:gd name="connsiteY7" fmla="*/ 1496625 h 2051704"/>
                        <a:gd name="connsiteX8" fmla="*/ 578160 w 3425317"/>
                        <a:gd name="connsiteY8" fmla="*/ 1373762 h 2051704"/>
                        <a:gd name="connsiteX9" fmla="*/ 769703 w 3425317"/>
                        <a:gd name="connsiteY9" fmla="*/ 767767 h 2051704"/>
                        <a:gd name="connsiteX10" fmla="*/ 583479 w 3425317"/>
                        <a:gd name="connsiteY10" fmla="*/ 334549 h 2051704"/>
                        <a:gd name="connsiteX11" fmla="*/ 488751 w 3425317"/>
                        <a:gd name="connsiteY11" fmla="*/ 8130 h 2051704"/>
                        <a:gd name="connsiteX12" fmla="*/ 687796 w 3425317"/>
                        <a:gd name="connsiteY12" fmla="*/ 87983 h 2051704"/>
                        <a:gd name="connsiteX13" fmla="*/ 989961 w 3425317"/>
                        <a:gd name="connsiteY13" fmla="*/ 488698 h 2051704"/>
                        <a:gd name="connsiteX14" fmla="*/ 962816 w 3425317"/>
                        <a:gd name="connsiteY14" fmla="*/ 287134 h 2051704"/>
                        <a:gd name="connsiteX15" fmla="*/ 898442 w 3425317"/>
                        <a:gd name="connsiteY15" fmla="*/ 73139 h 2051704"/>
                        <a:gd name="connsiteX16" fmla="*/ 1000752 w 3425317"/>
                        <a:gd name="connsiteY16" fmla="*/ 69014 h 2051704"/>
                        <a:gd name="connsiteX17" fmla="*/ 1152483 w 3425317"/>
                        <a:gd name="connsiteY17" fmla="*/ 230235 h 2051704"/>
                        <a:gd name="connsiteX18" fmla="*/ 1328674 w 3425317"/>
                        <a:gd name="connsiteY18" fmla="*/ 402258 h 2051704"/>
                        <a:gd name="connsiteX19" fmla="*/ 1999737 w 3425317"/>
                        <a:gd name="connsiteY19" fmla="*/ 312981 h 2051704"/>
                        <a:gd name="connsiteX20" fmla="*/ 2268400 w 3425317"/>
                        <a:gd name="connsiteY20" fmla="*/ 493590 h 2051704"/>
                        <a:gd name="connsiteX21" fmla="*/ 2419249 w 3425317"/>
                        <a:gd name="connsiteY21" fmla="*/ 737370 h 2051704"/>
                        <a:gd name="connsiteX22" fmla="*/ 2792108 w 3425317"/>
                        <a:gd name="connsiteY22" fmla="*/ 623282 h 2051704"/>
                        <a:gd name="connsiteX23" fmla="*/ 3010121 w 3425317"/>
                        <a:gd name="connsiteY23" fmla="*/ 489244 h 2051704"/>
                        <a:gd name="connsiteX24" fmla="*/ 3423379 w 3425317"/>
                        <a:gd name="connsiteY24" fmla="*/ 102722 h 2051704"/>
                        <a:gd name="connsiteX25" fmla="*/ 3153069 w 3425317"/>
                        <a:gd name="connsiteY25" fmla="*/ 1039262 h 2051704"/>
                        <a:gd name="connsiteX26" fmla="*/ 2869624 w 3425317"/>
                        <a:gd name="connsiteY26" fmla="*/ 1367519 h 2051704"/>
                        <a:gd name="connsiteX27" fmla="*/ 2641679 w 3425317"/>
                        <a:gd name="connsiteY27" fmla="*/ 1488894 h 2051704"/>
                        <a:gd name="connsiteX28" fmla="*/ 2194559 w 3425317"/>
                        <a:gd name="connsiteY28" fmla="*/ 1587136 h 2051704"/>
                        <a:gd name="connsiteX0" fmla="*/ 2168598 w 3445470"/>
                        <a:gd name="connsiteY0" fmla="*/ 1598594 h 2051704"/>
                        <a:gd name="connsiteX1" fmla="*/ 1638675 w 3445470"/>
                        <a:gd name="connsiteY1" fmla="*/ 1651515 h 2051704"/>
                        <a:gd name="connsiteX2" fmla="*/ 1190030 w 3445470"/>
                        <a:gd name="connsiteY2" fmla="*/ 1664574 h 2051704"/>
                        <a:gd name="connsiteX3" fmla="*/ 1047519 w 3445470"/>
                        <a:gd name="connsiteY3" fmla="*/ 1784539 h 2051704"/>
                        <a:gd name="connsiteX4" fmla="*/ 943149 w 3445470"/>
                        <a:gd name="connsiteY4" fmla="*/ 1852791 h 2051704"/>
                        <a:gd name="connsiteX5" fmla="*/ 531964 w 3445470"/>
                        <a:gd name="connsiteY5" fmla="*/ 2051704 h 2051704"/>
                        <a:gd name="connsiteX6" fmla="*/ 21555 w 3445470"/>
                        <a:gd name="connsiteY6" fmla="*/ 1746190 h 2051704"/>
                        <a:gd name="connsiteX7" fmla="*/ 144956 w 3445470"/>
                        <a:gd name="connsiteY7" fmla="*/ 1490627 h 2051704"/>
                        <a:gd name="connsiteX8" fmla="*/ 598313 w 3445470"/>
                        <a:gd name="connsiteY8" fmla="*/ 1373762 h 2051704"/>
                        <a:gd name="connsiteX9" fmla="*/ 789856 w 3445470"/>
                        <a:gd name="connsiteY9" fmla="*/ 767767 h 2051704"/>
                        <a:gd name="connsiteX10" fmla="*/ 603632 w 3445470"/>
                        <a:gd name="connsiteY10" fmla="*/ 334549 h 2051704"/>
                        <a:gd name="connsiteX11" fmla="*/ 508904 w 3445470"/>
                        <a:gd name="connsiteY11" fmla="*/ 8130 h 2051704"/>
                        <a:gd name="connsiteX12" fmla="*/ 707949 w 3445470"/>
                        <a:gd name="connsiteY12" fmla="*/ 87983 h 2051704"/>
                        <a:gd name="connsiteX13" fmla="*/ 1010114 w 3445470"/>
                        <a:gd name="connsiteY13" fmla="*/ 488698 h 2051704"/>
                        <a:gd name="connsiteX14" fmla="*/ 982969 w 3445470"/>
                        <a:gd name="connsiteY14" fmla="*/ 287134 h 2051704"/>
                        <a:gd name="connsiteX15" fmla="*/ 918595 w 3445470"/>
                        <a:gd name="connsiteY15" fmla="*/ 73139 h 2051704"/>
                        <a:gd name="connsiteX16" fmla="*/ 1020905 w 3445470"/>
                        <a:gd name="connsiteY16" fmla="*/ 69014 h 2051704"/>
                        <a:gd name="connsiteX17" fmla="*/ 1172636 w 3445470"/>
                        <a:gd name="connsiteY17" fmla="*/ 230235 h 2051704"/>
                        <a:gd name="connsiteX18" fmla="*/ 1348827 w 3445470"/>
                        <a:gd name="connsiteY18" fmla="*/ 402258 h 2051704"/>
                        <a:gd name="connsiteX19" fmla="*/ 2019890 w 3445470"/>
                        <a:gd name="connsiteY19" fmla="*/ 312981 h 2051704"/>
                        <a:gd name="connsiteX20" fmla="*/ 2288553 w 3445470"/>
                        <a:gd name="connsiteY20" fmla="*/ 493590 h 2051704"/>
                        <a:gd name="connsiteX21" fmla="*/ 2439402 w 3445470"/>
                        <a:gd name="connsiteY21" fmla="*/ 737370 h 2051704"/>
                        <a:gd name="connsiteX22" fmla="*/ 2812261 w 3445470"/>
                        <a:gd name="connsiteY22" fmla="*/ 623282 h 2051704"/>
                        <a:gd name="connsiteX23" fmla="*/ 3030274 w 3445470"/>
                        <a:gd name="connsiteY23" fmla="*/ 489244 h 2051704"/>
                        <a:gd name="connsiteX24" fmla="*/ 3443532 w 3445470"/>
                        <a:gd name="connsiteY24" fmla="*/ 102722 h 2051704"/>
                        <a:gd name="connsiteX25" fmla="*/ 3173222 w 3445470"/>
                        <a:gd name="connsiteY25" fmla="*/ 1039262 h 2051704"/>
                        <a:gd name="connsiteX26" fmla="*/ 2889777 w 3445470"/>
                        <a:gd name="connsiteY26" fmla="*/ 1367519 h 2051704"/>
                        <a:gd name="connsiteX27" fmla="*/ 2661832 w 3445470"/>
                        <a:gd name="connsiteY27" fmla="*/ 1488894 h 2051704"/>
                        <a:gd name="connsiteX28" fmla="*/ 2214712 w 3445470"/>
                        <a:gd name="connsiteY28" fmla="*/ 1587136 h 2051704"/>
                        <a:gd name="connsiteX0" fmla="*/ 2262753 w 3539625"/>
                        <a:gd name="connsiteY0" fmla="*/ 1598594 h 2051704"/>
                        <a:gd name="connsiteX1" fmla="*/ 1732830 w 3539625"/>
                        <a:gd name="connsiteY1" fmla="*/ 1651515 h 2051704"/>
                        <a:gd name="connsiteX2" fmla="*/ 1284185 w 3539625"/>
                        <a:gd name="connsiteY2" fmla="*/ 1664574 h 2051704"/>
                        <a:gd name="connsiteX3" fmla="*/ 1141674 w 3539625"/>
                        <a:gd name="connsiteY3" fmla="*/ 1784539 h 2051704"/>
                        <a:gd name="connsiteX4" fmla="*/ 1037304 w 3539625"/>
                        <a:gd name="connsiteY4" fmla="*/ 1852791 h 2051704"/>
                        <a:gd name="connsiteX5" fmla="*/ 626119 w 3539625"/>
                        <a:gd name="connsiteY5" fmla="*/ 2051704 h 2051704"/>
                        <a:gd name="connsiteX6" fmla="*/ 115710 w 3539625"/>
                        <a:gd name="connsiteY6" fmla="*/ 1746190 h 2051704"/>
                        <a:gd name="connsiteX7" fmla="*/ 239111 w 3539625"/>
                        <a:gd name="connsiteY7" fmla="*/ 1490627 h 2051704"/>
                        <a:gd name="connsiteX8" fmla="*/ 692468 w 3539625"/>
                        <a:gd name="connsiteY8" fmla="*/ 1373762 h 2051704"/>
                        <a:gd name="connsiteX9" fmla="*/ 884011 w 3539625"/>
                        <a:gd name="connsiteY9" fmla="*/ 767767 h 2051704"/>
                        <a:gd name="connsiteX10" fmla="*/ 4238 w 3539625"/>
                        <a:gd name="connsiteY10" fmla="*/ 694441 h 2051704"/>
                        <a:gd name="connsiteX11" fmla="*/ 603059 w 3539625"/>
                        <a:gd name="connsiteY11" fmla="*/ 8130 h 2051704"/>
                        <a:gd name="connsiteX12" fmla="*/ 802104 w 3539625"/>
                        <a:gd name="connsiteY12" fmla="*/ 87983 h 2051704"/>
                        <a:gd name="connsiteX13" fmla="*/ 1104269 w 3539625"/>
                        <a:gd name="connsiteY13" fmla="*/ 488698 h 2051704"/>
                        <a:gd name="connsiteX14" fmla="*/ 1077124 w 3539625"/>
                        <a:gd name="connsiteY14" fmla="*/ 287134 h 2051704"/>
                        <a:gd name="connsiteX15" fmla="*/ 1012750 w 3539625"/>
                        <a:gd name="connsiteY15" fmla="*/ 73139 h 2051704"/>
                        <a:gd name="connsiteX16" fmla="*/ 1115060 w 3539625"/>
                        <a:gd name="connsiteY16" fmla="*/ 69014 h 2051704"/>
                        <a:gd name="connsiteX17" fmla="*/ 1266791 w 3539625"/>
                        <a:gd name="connsiteY17" fmla="*/ 230235 h 2051704"/>
                        <a:gd name="connsiteX18" fmla="*/ 1442982 w 3539625"/>
                        <a:gd name="connsiteY18" fmla="*/ 402258 h 2051704"/>
                        <a:gd name="connsiteX19" fmla="*/ 2114045 w 3539625"/>
                        <a:gd name="connsiteY19" fmla="*/ 312981 h 2051704"/>
                        <a:gd name="connsiteX20" fmla="*/ 2382708 w 3539625"/>
                        <a:gd name="connsiteY20" fmla="*/ 493590 h 2051704"/>
                        <a:gd name="connsiteX21" fmla="*/ 2533557 w 3539625"/>
                        <a:gd name="connsiteY21" fmla="*/ 737370 h 2051704"/>
                        <a:gd name="connsiteX22" fmla="*/ 2906416 w 3539625"/>
                        <a:gd name="connsiteY22" fmla="*/ 623282 h 2051704"/>
                        <a:gd name="connsiteX23" fmla="*/ 3124429 w 3539625"/>
                        <a:gd name="connsiteY23" fmla="*/ 489244 h 2051704"/>
                        <a:gd name="connsiteX24" fmla="*/ 3537687 w 3539625"/>
                        <a:gd name="connsiteY24" fmla="*/ 102722 h 2051704"/>
                        <a:gd name="connsiteX25" fmla="*/ 3267377 w 3539625"/>
                        <a:gd name="connsiteY25" fmla="*/ 1039262 h 2051704"/>
                        <a:gd name="connsiteX26" fmla="*/ 2983932 w 3539625"/>
                        <a:gd name="connsiteY26" fmla="*/ 1367519 h 2051704"/>
                        <a:gd name="connsiteX27" fmla="*/ 2755987 w 3539625"/>
                        <a:gd name="connsiteY27" fmla="*/ 1488894 h 2051704"/>
                        <a:gd name="connsiteX28" fmla="*/ 2308867 w 3539625"/>
                        <a:gd name="connsiteY28" fmla="*/ 1587136 h 2051704"/>
                        <a:gd name="connsiteX0" fmla="*/ 2262753 w 3539625"/>
                        <a:gd name="connsiteY0" fmla="*/ 1598594 h 2051704"/>
                        <a:gd name="connsiteX1" fmla="*/ 1732830 w 3539625"/>
                        <a:gd name="connsiteY1" fmla="*/ 1651515 h 2051704"/>
                        <a:gd name="connsiteX2" fmla="*/ 1284185 w 3539625"/>
                        <a:gd name="connsiteY2" fmla="*/ 1664574 h 2051704"/>
                        <a:gd name="connsiteX3" fmla="*/ 1141674 w 3539625"/>
                        <a:gd name="connsiteY3" fmla="*/ 1784539 h 2051704"/>
                        <a:gd name="connsiteX4" fmla="*/ 1037304 w 3539625"/>
                        <a:gd name="connsiteY4" fmla="*/ 1852791 h 2051704"/>
                        <a:gd name="connsiteX5" fmla="*/ 626119 w 3539625"/>
                        <a:gd name="connsiteY5" fmla="*/ 2051704 h 2051704"/>
                        <a:gd name="connsiteX6" fmla="*/ 115710 w 3539625"/>
                        <a:gd name="connsiteY6" fmla="*/ 1746190 h 2051704"/>
                        <a:gd name="connsiteX7" fmla="*/ 239111 w 3539625"/>
                        <a:gd name="connsiteY7" fmla="*/ 1490627 h 2051704"/>
                        <a:gd name="connsiteX8" fmla="*/ 692468 w 3539625"/>
                        <a:gd name="connsiteY8" fmla="*/ 1373762 h 2051704"/>
                        <a:gd name="connsiteX9" fmla="*/ 556238 w 3539625"/>
                        <a:gd name="connsiteY9" fmla="*/ 1061679 h 2051704"/>
                        <a:gd name="connsiteX10" fmla="*/ 4238 w 3539625"/>
                        <a:gd name="connsiteY10" fmla="*/ 694441 h 2051704"/>
                        <a:gd name="connsiteX11" fmla="*/ 603059 w 3539625"/>
                        <a:gd name="connsiteY11" fmla="*/ 8130 h 2051704"/>
                        <a:gd name="connsiteX12" fmla="*/ 802104 w 3539625"/>
                        <a:gd name="connsiteY12" fmla="*/ 87983 h 2051704"/>
                        <a:gd name="connsiteX13" fmla="*/ 1104269 w 3539625"/>
                        <a:gd name="connsiteY13" fmla="*/ 488698 h 2051704"/>
                        <a:gd name="connsiteX14" fmla="*/ 1077124 w 3539625"/>
                        <a:gd name="connsiteY14" fmla="*/ 287134 h 2051704"/>
                        <a:gd name="connsiteX15" fmla="*/ 1012750 w 3539625"/>
                        <a:gd name="connsiteY15" fmla="*/ 73139 h 2051704"/>
                        <a:gd name="connsiteX16" fmla="*/ 1115060 w 3539625"/>
                        <a:gd name="connsiteY16" fmla="*/ 69014 h 2051704"/>
                        <a:gd name="connsiteX17" fmla="*/ 1266791 w 3539625"/>
                        <a:gd name="connsiteY17" fmla="*/ 230235 h 2051704"/>
                        <a:gd name="connsiteX18" fmla="*/ 1442982 w 3539625"/>
                        <a:gd name="connsiteY18" fmla="*/ 402258 h 2051704"/>
                        <a:gd name="connsiteX19" fmla="*/ 2114045 w 3539625"/>
                        <a:gd name="connsiteY19" fmla="*/ 312981 h 2051704"/>
                        <a:gd name="connsiteX20" fmla="*/ 2382708 w 3539625"/>
                        <a:gd name="connsiteY20" fmla="*/ 493590 h 2051704"/>
                        <a:gd name="connsiteX21" fmla="*/ 2533557 w 3539625"/>
                        <a:gd name="connsiteY21" fmla="*/ 737370 h 2051704"/>
                        <a:gd name="connsiteX22" fmla="*/ 2906416 w 3539625"/>
                        <a:gd name="connsiteY22" fmla="*/ 623282 h 2051704"/>
                        <a:gd name="connsiteX23" fmla="*/ 3124429 w 3539625"/>
                        <a:gd name="connsiteY23" fmla="*/ 489244 h 2051704"/>
                        <a:gd name="connsiteX24" fmla="*/ 3537687 w 3539625"/>
                        <a:gd name="connsiteY24" fmla="*/ 102722 h 2051704"/>
                        <a:gd name="connsiteX25" fmla="*/ 3267377 w 3539625"/>
                        <a:gd name="connsiteY25" fmla="*/ 1039262 h 2051704"/>
                        <a:gd name="connsiteX26" fmla="*/ 2983932 w 3539625"/>
                        <a:gd name="connsiteY26" fmla="*/ 1367519 h 2051704"/>
                        <a:gd name="connsiteX27" fmla="*/ 2755987 w 3539625"/>
                        <a:gd name="connsiteY27" fmla="*/ 1488894 h 2051704"/>
                        <a:gd name="connsiteX28" fmla="*/ 2308867 w 3539625"/>
                        <a:gd name="connsiteY28" fmla="*/ 1587136 h 2051704"/>
                        <a:gd name="connsiteX0" fmla="*/ 2266540 w 3543412"/>
                        <a:gd name="connsiteY0" fmla="*/ 1551563 h 2004673"/>
                        <a:gd name="connsiteX1" fmla="*/ 1736617 w 3543412"/>
                        <a:gd name="connsiteY1" fmla="*/ 1604484 h 2004673"/>
                        <a:gd name="connsiteX2" fmla="*/ 1287972 w 3543412"/>
                        <a:gd name="connsiteY2" fmla="*/ 1617543 h 2004673"/>
                        <a:gd name="connsiteX3" fmla="*/ 1145461 w 3543412"/>
                        <a:gd name="connsiteY3" fmla="*/ 1737508 h 2004673"/>
                        <a:gd name="connsiteX4" fmla="*/ 1041091 w 3543412"/>
                        <a:gd name="connsiteY4" fmla="*/ 1805760 h 2004673"/>
                        <a:gd name="connsiteX5" fmla="*/ 629906 w 3543412"/>
                        <a:gd name="connsiteY5" fmla="*/ 2004673 h 2004673"/>
                        <a:gd name="connsiteX6" fmla="*/ 119497 w 3543412"/>
                        <a:gd name="connsiteY6" fmla="*/ 1699159 h 2004673"/>
                        <a:gd name="connsiteX7" fmla="*/ 242898 w 3543412"/>
                        <a:gd name="connsiteY7" fmla="*/ 1443596 h 2004673"/>
                        <a:gd name="connsiteX8" fmla="*/ 696255 w 3543412"/>
                        <a:gd name="connsiteY8" fmla="*/ 1326731 h 2004673"/>
                        <a:gd name="connsiteX9" fmla="*/ 560025 w 3543412"/>
                        <a:gd name="connsiteY9" fmla="*/ 1014648 h 2004673"/>
                        <a:gd name="connsiteX10" fmla="*/ 8025 w 3543412"/>
                        <a:gd name="connsiteY10" fmla="*/ 647410 h 2004673"/>
                        <a:gd name="connsiteX11" fmla="*/ 279074 w 3543412"/>
                        <a:gd name="connsiteY11" fmla="*/ 225019 h 2004673"/>
                        <a:gd name="connsiteX12" fmla="*/ 805891 w 3543412"/>
                        <a:gd name="connsiteY12" fmla="*/ 40952 h 2004673"/>
                        <a:gd name="connsiteX13" fmla="*/ 1108056 w 3543412"/>
                        <a:gd name="connsiteY13" fmla="*/ 441667 h 2004673"/>
                        <a:gd name="connsiteX14" fmla="*/ 1080911 w 3543412"/>
                        <a:gd name="connsiteY14" fmla="*/ 240103 h 2004673"/>
                        <a:gd name="connsiteX15" fmla="*/ 1016537 w 3543412"/>
                        <a:gd name="connsiteY15" fmla="*/ 26108 h 2004673"/>
                        <a:gd name="connsiteX16" fmla="*/ 1118847 w 3543412"/>
                        <a:gd name="connsiteY16" fmla="*/ 21983 h 2004673"/>
                        <a:gd name="connsiteX17" fmla="*/ 1270578 w 3543412"/>
                        <a:gd name="connsiteY17" fmla="*/ 183204 h 2004673"/>
                        <a:gd name="connsiteX18" fmla="*/ 1446769 w 3543412"/>
                        <a:gd name="connsiteY18" fmla="*/ 355227 h 2004673"/>
                        <a:gd name="connsiteX19" fmla="*/ 2117832 w 3543412"/>
                        <a:gd name="connsiteY19" fmla="*/ 265950 h 2004673"/>
                        <a:gd name="connsiteX20" fmla="*/ 2386495 w 3543412"/>
                        <a:gd name="connsiteY20" fmla="*/ 446559 h 2004673"/>
                        <a:gd name="connsiteX21" fmla="*/ 2537344 w 3543412"/>
                        <a:gd name="connsiteY21" fmla="*/ 690339 h 2004673"/>
                        <a:gd name="connsiteX22" fmla="*/ 2910203 w 3543412"/>
                        <a:gd name="connsiteY22" fmla="*/ 576251 h 2004673"/>
                        <a:gd name="connsiteX23" fmla="*/ 3128216 w 3543412"/>
                        <a:gd name="connsiteY23" fmla="*/ 442213 h 2004673"/>
                        <a:gd name="connsiteX24" fmla="*/ 3541474 w 3543412"/>
                        <a:gd name="connsiteY24" fmla="*/ 55691 h 2004673"/>
                        <a:gd name="connsiteX25" fmla="*/ 3271164 w 3543412"/>
                        <a:gd name="connsiteY25" fmla="*/ 992231 h 2004673"/>
                        <a:gd name="connsiteX26" fmla="*/ 2987719 w 3543412"/>
                        <a:gd name="connsiteY26" fmla="*/ 1320488 h 2004673"/>
                        <a:gd name="connsiteX27" fmla="*/ 2759774 w 3543412"/>
                        <a:gd name="connsiteY27" fmla="*/ 1441863 h 2004673"/>
                        <a:gd name="connsiteX28" fmla="*/ 2312654 w 3543412"/>
                        <a:gd name="connsiteY28" fmla="*/ 1540105 h 2004673"/>
                        <a:gd name="connsiteX0" fmla="*/ 2266540 w 3543412"/>
                        <a:gd name="connsiteY0" fmla="*/ 1551562 h 2004672"/>
                        <a:gd name="connsiteX1" fmla="*/ 1736617 w 3543412"/>
                        <a:gd name="connsiteY1" fmla="*/ 1604483 h 2004672"/>
                        <a:gd name="connsiteX2" fmla="*/ 1287972 w 3543412"/>
                        <a:gd name="connsiteY2" fmla="*/ 1617542 h 2004672"/>
                        <a:gd name="connsiteX3" fmla="*/ 1145461 w 3543412"/>
                        <a:gd name="connsiteY3" fmla="*/ 1737507 h 2004672"/>
                        <a:gd name="connsiteX4" fmla="*/ 1041091 w 3543412"/>
                        <a:gd name="connsiteY4" fmla="*/ 1805759 h 2004672"/>
                        <a:gd name="connsiteX5" fmla="*/ 629906 w 3543412"/>
                        <a:gd name="connsiteY5" fmla="*/ 2004672 h 2004672"/>
                        <a:gd name="connsiteX6" fmla="*/ 119497 w 3543412"/>
                        <a:gd name="connsiteY6" fmla="*/ 1699158 h 2004672"/>
                        <a:gd name="connsiteX7" fmla="*/ 242898 w 3543412"/>
                        <a:gd name="connsiteY7" fmla="*/ 1443595 h 2004672"/>
                        <a:gd name="connsiteX8" fmla="*/ 696255 w 3543412"/>
                        <a:gd name="connsiteY8" fmla="*/ 1326730 h 2004672"/>
                        <a:gd name="connsiteX9" fmla="*/ 560025 w 3543412"/>
                        <a:gd name="connsiteY9" fmla="*/ 1014647 h 2004672"/>
                        <a:gd name="connsiteX10" fmla="*/ 8025 w 3543412"/>
                        <a:gd name="connsiteY10" fmla="*/ 647409 h 2004672"/>
                        <a:gd name="connsiteX11" fmla="*/ 279074 w 3543412"/>
                        <a:gd name="connsiteY11" fmla="*/ 225018 h 2004672"/>
                        <a:gd name="connsiteX12" fmla="*/ 606377 w 3543412"/>
                        <a:gd name="connsiteY12" fmla="*/ 160915 h 2004672"/>
                        <a:gd name="connsiteX13" fmla="*/ 1108056 w 3543412"/>
                        <a:gd name="connsiteY13" fmla="*/ 441666 h 2004672"/>
                        <a:gd name="connsiteX14" fmla="*/ 1080911 w 3543412"/>
                        <a:gd name="connsiteY14" fmla="*/ 240102 h 2004672"/>
                        <a:gd name="connsiteX15" fmla="*/ 1016537 w 3543412"/>
                        <a:gd name="connsiteY15" fmla="*/ 26107 h 2004672"/>
                        <a:gd name="connsiteX16" fmla="*/ 1118847 w 3543412"/>
                        <a:gd name="connsiteY16" fmla="*/ 21982 h 2004672"/>
                        <a:gd name="connsiteX17" fmla="*/ 1270578 w 3543412"/>
                        <a:gd name="connsiteY17" fmla="*/ 183203 h 2004672"/>
                        <a:gd name="connsiteX18" fmla="*/ 1446769 w 3543412"/>
                        <a:gd name="connsiteY18" fmla="*/ 355226 h 2004672"/>
                        <a:gd name="connsiteX19" fmla="*/ 2117832 w 3543412"/>
                        <a:gd name="connsiteY19" fmla="*/ 265949 h 2004672"/>
                        <a:gd name="connsiteX20" fmla="*/ 2386495 w 3543412"/>
                        <a:gd name="connsiteY20" fmla="*/ 446558 h 2004672"/>
                        <a:gd name="connsiteX21" fmla="*/ 2537344 w 3543412"/>
                        <a:gd name="connsiteY21" fmla="*/ 690338 h 2004672"/>
                        <a:gd name="connsiteX22" fmla="*/ 2910203 w 3543412"/>
                        <a:gd name="connsiteY22" fmla="*/ 576250 h 2004672"/>
                        <a:gd name="connsiteX23" fmla="*/ 3128216 w 3543412"/>
                        <a:gd name="connsiteY23" fmla="*/ 442212 h 2004672"/>
                        <a:gd name="connsiteX24" fmla="*/ 3541474 w 3543412"/>
                        <a:gd name="connsiteY24" fmla="*/ 55690 h 2004672"/>
                        <a:gd name="connsiteX25" fmla="*/ 3271164 w 3543412"/>
                        <a:gd name="connsiteY25" fmla="*/ 992230 h 2004672"/>
                        <a:gd name="connsiteX26" fmla="*/ 2987719 w 3543412"/>
                        <a:gd name="connsiteY26" fmla="*/ 1320487 h 2004672"/>
                        <a:gd name="connsiteX27" fmla="*/ 2759774 w 3543412"/>
                        <a:gd name="connsiteY27" fmla="*/ 1441862 h 2004672"/>
                        <a:gd name="connsiteX28" fmla="*/ 2312654 w 3543412"/>
                        <a:gd name="connsiteY28" fmla="*/ 1540104 h 2004672"/>
                        <a:gd name="connsiteX0" fmla="*/ 2266540 w 3543412"/>
                        <a:gd name="connsiteY0" fmla="*/ 1551562 h 2004672"/>
                        <a:gd name="connsiteX1" fmla="*/ 1736617 w 3543412"/>
                        <a:gd name="connsiteY1" fmla="*/ 1604483 h 2004672"/>
                        <a:gd name="connsiteX2" fmla="*/ 1287972 w 3543412"/>
                        <a:gd name="connsiteY2" fmla="*/ 1617542 h 2004672"/>
                        <a:gd name="connsiteX3" fmla="*/ 1145461 w 3543412"/>
                        <a:gd name="connsiteY3" fmla="*/ 1737507 h 2004672"/>
                        <a:gd name="connsiteX4" fmla="*/ 1041091 w 3543412"/>
                        <a:gd name="connsiteY4" fmla="*/ 1805759 h 2004672"/>
                        <a:gd name="connsiteX5" fmla="*/ 629906 w 3543412"/>
                        <a:gd name="connsiteY5" fmla="*/ 2004672 h 2004672"/>
                        <a:gd name="connsiteX6" fmla="*/ 119497 w 3543412"/>
                        <a:gd name="connsiteY6" fmla="*/ 1699158 h 2004672"/>
                        <a:gd name="connsiteX7" fmla="*/ 242898 w 3543412"/>
                        <a:gd name="connsiteY7" fmla="*/ 1443595 h 2004672"/>
                        <a:gd name="connsiteX8" fmla="*/ 696255 w 3543412"/>
                        <a:gd name="connsiteY8" fmla="*/ 1326730 h 2004672"/>
                        <a:gd name="connsiteX9" fmla="*/ 560025 w 3543412"/>
                        <a:gd name="connsiteY9" fmla="*/ 1014647 h 2004672"/>
                        <a:gd name="connsiteX10" fmla="*/ 8025 w 3543412"/>
                        <a:gd name="connsiteY10" fmla="*/ 647409 h 2004672"/>
                        <a:gd name="connsiteX11" fmla="*/ 279074 w 3543412"/>
                        <a:gd name="connsiteY11" fmla="*/ 225018 h 2004672"/>
                        <a:gd name="connsiteX12" fmla="*/ 663381 w 3543412"/>
                        <a:gd name="connsiteY12" fmla="*/ 268883 h 2004672"/>
                        <a:gd name="connsiteX13" fmla="*/ 1108056 w 3543412"/>
                        <a:gd name="connsiteY13" fmla="*/ 441666 h 2004672"/>
                        <a:gd name="connsiteX14" fmla="*/ 1080911 w 3543412"/>
                        <a:gd name="connsiteY14" fmla="*/ 240102 h 2004672"/>
                        <a:gd name="connsiteX15" fmla="*/ 1016537 w 3543412"/>
                        <a:gd name="connsiteY15" fmla="*/ 26107 h 2004672"/>
                        <a:gd name="connsiteX16" fmla="*/ 1118847 w 3543412"/>
                        <a:gd name="connsiteY16" fmla="*/ 21982 h 2004672"/>
                        <a:gd name="connsiteX17" fmla="*/ 1270578 w 3543412"/>
                        <a:gd name="connsiteY17" fmla="*/ 183203 h 2004672"/>
                        <a:gd name="connsiteX18" fmla="*/ 1446769 w 3543412"/>
                        <a:gd name="connsiteY18" fmla="*/ 355226 h 2004672"/>
                        <a:gd name="connsiteX19" fmla="*/ 2117832 w 3543412"/>
                        <a:gd name="connsiteY19" fmla="*/ 265949 h 2004672"/>
                        <a:gd name="connsiteX20" fmla="*/ 2386495 w 3543412"/>
                        <a:gd name="connsiteY20" fmla="*/ 446558 h 2004672"/>
                        <a:gd name="connsiteX21" fmla="*/ 2537344 w 3543412"/>
                        <a:gd name="connsiteY21" fmla="*/ 690338 h 2004672"/>
                        <a:gd name="connsiteX22" fmla="*/ 2910203 w 3543412"/>
                        <a:gd name="connsiteY22" fmla="*/ 576250 h 2004672"/>
                        <a:gd name="connsiteX23" fmla="*/ 3128216 w 3543412"/>
                        <a:gd name="connsiteY23" fmla="*/ 442212 h 2004672"/>
                        <a:gd name="connsiteX24" fmla="*/ 3541474 w 3543412"/>
                        <a:gd name="connsiteY24" fmla="*/ 55690 h 2004672"/>
                        <a:gd name="connsiteX25" fmla="*/ 3271164 w 3543412"/>
                        <a:gd name="connsiteY25" fmla="*/ 992230 h 2004672"/>
                        <a:gd name="connsiteX26" fmla="*/ 2987719 w 3543412"/>
                        <a:gd name="connsiteY26" fmla="*/ 1320487 h 2004672"/>
                        <a:gd name="connsiteX27" fmla="*/ 2759774 w 3543412"/>
                        <a:gd name="connsiteY27" fmla="*/ 1441862 h 2004672"/>
                        <a:gd name="connsiteX28" fmla="*/ 2312654 w 3543412"/>
                        <a:gd name="connsiteY28" fmla="*/ 1540104 h 2004672"/>
                        <a:gd name="connsiteX0" fmla="*/ 2266540 w 3543412"/>
                        <a:gd name="connsiteY0" fmla="*/ 1551562 h 2004672"/>
                        <a:gd name="connsiteX1" fmla="*/ 1736617 w 3543412"/>
                        <a:gd name="connsiteY1" fmla="*/ 1604483 h 2004672"/>
                        <a:gd name="connsiteX2" fmla="*/ 1287972 w 3543412"/>
                        <a:gd name="connsiteY2" fmla="*/ 1617542 h 2004672"/>
                        <a:gd name="connsiteX3" fmla="*/ 1145461 w 3543412"/>
                        <a:gd name="connsiteY3" fmla="*/ 1737507 h 2004672"/>
                        <a:gd name="connsiteX4" fmla="*/ 1041091 w 3543412"/>
                        <a:gd name="connsiteY4" fmla="*/ 1805759 h 2004672"/>
                        <a:gd name="connsiteX5" fmla="*/ 629906 w 3543412"/>
                        <a:gd name="connsiteY5" fmla="*/ 2004672 h 2004672"/>
                        <a:gd name="connsiteX6" fmla="*/ 119497 w 3543412"/>
                        <a:gd name="connsiteY6" fmla="*/ 1699158 h 2004672"/>
                        <a:gd name="connsiteX7" fmla="*/ 242898 w 3543412"/>
                        <a:gd name="connsiteY7" fmla="*/ 1443595 h 2004672"/>
                        <a:gd name="connsiteX8" fmla="*/ 696255 w 3543412"/>
                        <a:gd name="connsiteY8" fmla="*/ 1326730 h 2004672"/>
                        <a:gd name="connsiteX9" fmla="*/ 560025 w 3543412"/>
                        <a:gd name="connsiteY9" fmla="*/ 1014647 h 2004672"/>
                        <a:gd name="connsiteX10" fmla="*/ 8025 w 3543412"/>
                        <a:gd name="connsiteY10" fmla="*/ 647409 h 2004672"/>
                        <a:gd name="connsiteX11" fmla="*/ 279074 w 3543412"/>
                        <a:gd name="connsiteY11" fmla="*/ 225018 h 2004672"/>
                        <a:gd name="connsiteX12" fmla="*/ 634880 w 3543412"/>
                        <a:gd name="connsiteY12" fmla="*/ 304873 h 2004672"/>
                        <a:gd name="connsiteX13" fmla="*/ 1108056 w 3543412"/>
                        <a:gd name="connsiteY13" fmla="*/ 441666 h 2004672"/>
                        <a:gd name="connsiteX14" fmla="*/ 1080911 w 3543412"/>
                        <a:gd name="connsiteY14" fmla="*/ 240102 h 2004672"/>
                        <a:gd name="connsiteX15" fmla="*/ 1016537 w 3543412"/>
                        <a:gd name="connsiteY15" fmla="*/ 26107 h 2004672"/>
                        <a:gd name="connsiteX16" fmla="*/ 1118847 w 3543412"/>
                        <a:gd name="connsiteY16" fmla="*/ 21982 h 2004672"/>
                        <a:gd name="connsiteX17" fmla="*/ 1270578 w 3543412"/>
                        <a:gd name="connsiteY17" fmla="*/ 183203 h 2004672"/>
                        <a:gd name="connsiteX18" fmla="*/ 1446769 w 3543412"/>
                        <a:gd name="connsiteY18" fmla="*/ 355226 h 2004672"/>
                        <a:gd name="connsiteX19" fmla="*/ 2117832 w 3543412"/>
                        <a:gd name="connsiteY19" fmla="*/ 265949 h 2004672"/>
                        <a:gd name="connsiteX20" fmla="*/ 2386495 w 3543412"/>
                        <a:gd name="connsiteY20" fmla="*/ 446558 h 2004672"/>
                        <a:gd name="connsiteX21" fmla="*/ 2537344 w 3543412"/>
                        <a:gd name="connsiteY21" fmla="*/ 690338 h 2004672"/>
                        <a:gd name="connsiteX22" fmla="*/ 2910203 w 3543412"/>
                        <a:gd name="connsiteY22" fmla="*/ 576250 h 2004672"/>
                        <a:gd name="connsiteX23" fmla="*/ 3128216 w 3543412"/>
                        <a:gd name="connsiteY23" fmla="*/ 442212 h 2004672"/>
                        <a:gd name="connsiteX24" fmla="*/ 3541474 w 3543412"/>
                        <a:gd name="connsiteY24" fmla="*/ 55690 h 2004672"/>
                        <a:gd name="connsiteX25" fmla="*/ 3271164 w 3543412"/>
                        <a:gd name="connsiteY25" fmla="*/ 992230 h 2004672"/>
                        <a:gd name="connsiteX26" fmla="*/ 2987719 w 3543412"/>
                        <a:gd name="connsiteY26" fmla="*/ 1320487 h 2004672"/>
                        <a:gd name="connsiteX27" fmla="*/ 2759774 w 3543412"/>
                        <a:gd name="connsiteY27" fmla="*/ 1441862 h 2004672"/>
                        <a:gd name="connsiteX28" fmla="*/ 2312654 w 3543412"/>
                        <a:gd name="connsiteY28" fmla="*/ 1540104 h 2004672"/>
                        <a:gd name="connsiteX0" fmla="*/ 2266754 w 3543626"/>
                        <a:gd name="connsiteY0" fmla="*/ 1551562 h 2004672"/>
                        <a:gd name="connsiteX1" fmla="*/ 1736831 w 3543626"/>
                        <a:gd name="connsiteY1" fmla="*/ 1604483 h 2004672"/>
                        <a:gd name="connsiteX2" fmla="*/ 1288186 w 3543626"/>
                        <a:gd name="connsiteY2" fmla="*/ 1617542 h 2004672"/>
                        <a:gd name="connsiteX3" fmla="*/ 1145675 w 3543626"/>
                        <a:gd name="connsiteY3" fmla="*/ 1737507 h 2004672"/>
                        <a:gd name="connsiteX4" fmla="*/ 1041305 w 3543626"/>
                        <a:gd name="connsiteY4" fmla="*/ 1805759 h 2004672"/>
                        <a:gd name="connsiteX5" fmla="*/ 630120 w 3543626"/>
                        <a:gd name="connsiteY5" fmla="*/ 2004672 h 2004672"/>
                        <a:gd name="connsiteX6" fmla="*/ 119711 w 3543626"/>
                        <a:gd name="connsiteY6" fmla="*/ 1699158 h 2004672"/>
                        <a:gd name="connsiteX7" fmla="*/ 243112 w 3543626"/>
                        <a:gd name="connsiteY7" fmla="*/ 1443595 h 2004672"/>
                        <a:gd name="connsiteX8" fmla="*/ 696469 w 3543626"/>
                        <a:gd name="connsiteY8" fmla="*/ 1326730 h 2004672"/>
                        <a:gd name="connsiteX9" fmla="*/ 560239 w 3543626"/>
                        <a:gd name="connsiteY9" fmla="*/ 1014647 h 2004672"/>
                        <a:gd name="connsiteX10" fmla="*/ 8239 w 3543626"/>
                        <a:gd name="connsiteY10" fmla="*/ 647409 h 2004672"/>
                        <a:gd name="connsiteX11" fmla="*/ 269787 w 3543626"/>
                        <a:gd name="connsiteY11" fmla="*/ 290998 h 2004672"/>
                        <a:gd name="connsiteX12" fmla="*/ 635094 w 3543626"/>
                        <a:gd name="connsiteY12" fmla="*/ 304873 h 2004672"/>
                        <a:gd name="connsiteX13" fmla="*/ 1108270 w 3543626"/>
                        <a:gd name="connsiteY13" fmla="*/ 441666 h 2004672"/>
                        <a:gd name="connsiteX14" fmla="*/ 1081125 w 3543626"/>
                        <a:gd name="connsiteY14" fmla="*/ 240102 h 2004672"/>
                        <a:gd name="connsiteX15" fmla="*/ 1016751 w 3543626"/>
                        <a:gd name="connsiteY15" fmla="*/ 26107 h 2004672"/>
                        <a:gd name="connsiteX16" fmla="*/ 1119061 w 3543626"/>
                        <a:gd name="connsiteY16" fmla="*/ 21982 h 2004672"/>
                        <a:gd name="connsiteX17" fmla="*/ 1270792 w 3543626"/>
                        <a:gd name="connsiteY17" fmla="*/ 183203 h 2004672"/>
                        <a:gd name="connsiteX18" fmla="*/ 1446983 w 3543626"/>
                        <a:gd name="connsiteY18" fmla="*/ 355226 h 2004672"/>
                        <a:gd name="connsiteX19" fmla="*/ 2118046 w 3543626"/>
                        <a:gd name="connsiteY19" fmla="*/ 265949 h 2004672"/>
                        <a:gd name="connsiteX20" fmla="*/ 2386709 w 3543626"/>
                        <a:gd name="connsiteY20" fmla="*/ 446558 h 2004672"/>
                        <a:gd name="connsiteX21" fmla="*/ 2537558 w 3543626"/>
                        <a:gd name="connsiteY21" fmla="*/ 690338 h 2004672"/>
                        <a:gd name="connsiteX22" fmla="*/ 2910417 w 3543626"/>
                        <a:gd name="connsiteY22" fmla="*/ 576250 h 2004672"/>
                        <a:gd name="connsiteX23" fmla="*/ 3128430 w 3543626"/>
                        <a:gd name="connsiteY23" fmla="*/ 442212 h 2004672"/>
                        <a:gd name="connsiteX24" fmla="*/ 3541688 w 3543626"/>
                        <a:gd name="connsiteY24" fmla="*/ 55690 h 2004672"/>
                        <a:gd name="connsiteX25" fmla="*/ 3271378 w 3543626"/>
                        <a:gd name="connsiteY25" fmla="*/ 992230 h 2004672"/>
                        <a:gd name="connsiteX26" fmla="*/ 2987933 w 3543626"/>
                        <a:gd name="connsiteY26" fmla="*/ 1320487 h 2004672"/>
                        <a:gd name="connsiteX27" fmla="*/ 2759988 w 3543626"/>
                        <a:gd name="connsiteY27" fmla="*/ 1441862 h 2004672"/>
                        <a:gd name="connsiteX28" fmla="*/ 2312868 w 3543626"/>
                        <a:gd name="connsiteY28" fmla="*/ 1540104 h 2004672"/>
                        <a:gd name="connsiteX0" fmla="*/ 2259424 w 3536296"/>
                        <a:gd name="connsiteY0" fmla="*/ 1551562 h 2004672"/>
                        <a:gd name="connsiteX1" fmla="*/ 1729501 w 3536296"/>
                        <a:gd name="connsiteY1" fmla="*/ 1604483 h 2004672"/>
                        <a:gd name="connsiteX2" fmla="*/ 1280856 w 3536296"/>
                        <a:gd name="connsiteY2" fmla="*/ 1617542 h 2004672"/>
                        <a:gd name="connsiteX3" fmla="*/ 1138345 w 3536296"/>
                        <a:gd name="connsiteY3" fmla="*/ 1737507 h 2004672"/>
                        <a:gd name="connsiteX4" fmla="*/ 1033975 w 3536296"/>
                        <a:gd name="connsiteY4" fmla="*/ 1805759 h 2004672"/>
                        <a:gd name="connsiteX5" fmla="*/ 622790 w 3536296"/>
                        <a:gd name="connsiteY5" fmla="*/ 2004672 h 2004672"/>
                        <a:gd name="connsiteX6" fmla="*/ 112381 w 3536296"/>
                        <a:gd name="connsiteY6" fmla="*/ 1699158 h 2004672"/>
                        <a:gd name="connsiteX7" fmla="*/ 235782 w 3536296"/>
                        <a:gd name="connsiteY7" fmla="*/ 1443595 h 2004672"/>
                        <a:gd name="connsiteX8" fmla="*/ 689139 w 3536296"/>
                        <a:gd name="connsiteY8" fmla="*/ 1326730 h 2004672"/>
                        <a:gd name="connsiteX9" fmla="*/ 552909 w 3536296"/>
                        <a:gd name="connsiteY9" fmla="*/ 1014647 h 2004672"/>
                        <a:gd name="connsiteX10" fmla="*/ 373543 w 3536296"/>
                        <a:gd name="connsiteY10" fmla="*/ 885763 h 2004672"/>
                        <a:gd name="connsiteX11" fmla="*/ 909 w 3536296"/>
                        <a:gd name="connsiteY11" fmla="*/ 647409 h 2004672"/>
                        <a:gd name="connsiteX12" fmla="*/ 262457 w 3536296"/>
                        <a:gd name="connsiteY12" fmla="*/ 290998 h 2004672"/>
                        <a:gd name="connsiteX13" fmla="*/ 627764 w 3536296"/>
                        <a:gd name="connsiteY13" fmla="*/ 304873 h 2004672"/>
                        <a:gd name="connsiteX14" fmla="*/ 1100940 w 3536296"/>
                        <a:gd name="connsiteY14" fmla="*/ 441666 h 2004672"/>
                        <a:gd name="connsiteX15" fmla="*/ 1073795 w 3536296"/>
                        <a:gd name="connsiteY15" fmla="*/ 240102 h 2004672"/>
                        <a:gd name="connsiteX16" fmla="*/ 1009421 w 3536296"/>
                        <a:gd name="connsiteY16" fmla="*/ 26107 h 2004672"/>
                        <a:gd name="connsiteX17" fmla="*/ 1111731 w 3536296"/>
                        <a:gd name="connsiteY17" fmla="*/ 21982 h 2004672"/>
                        <a:gd name="connsiteX18" fmla="*/ 1263462 w 3536296"/>
                        <a:gd name="connsiteY18" fmla="*/ 183203 h 2004672"/>
                        <a:gd name="connsiteX19" fmla="*/ 1439653 w 3536296"/>
                        <a:gd name="connsiteY19" fmla="*/ 355226 h 2004672"/>
                        <a:gd name="connsiteX20" fmla="*/ 2110716 w 3536296"/>
                        <a:gd name="connsiteY20" fmla="*/ 265949 h 2004672"/>
                        <a:gd name="connsiteX21" fmla="*/ 2379379 w 3536296"/>
                        <a:gd name="connsiteY21" fmla="*/ 446558 h 2004672"/>
                        <a:gd name="connsiteX22" fmla="*/ 2530228 w 3536296"/>
                        <a:gd name="connsiteY22" fmla="*/ 690338 h 2004672"/>
                        <a:gd name="connsiteX23" fmla="*/ 2903087 w 3536296"/>
                        <a:gd name="connsiteY23" fmla="*/ 576250 h 2004672"/>
                        <a:gd name="connsiteX24" fmla="*/ 3121100 w 3536296"/>
                        <a:gd name="connsiteY24" fmla="*/ 442212 h 2004672"/>
                        <a:gd name="connsiteX25" fmla="*/ 3534358 w 3536296"/>
                        <a:gd name="connsiteY25" fmla="*/ 55690 h 2004672"/>
                        <a:gd name="connsiteX26" fmla="*/ 3264048 w 3536296"/>
                        <a:gd name="connsiteY26" fmla="*/ 992230 h 2004672"/>
                        <a:gd name="connsiteX27" fmla="*/ 2980603 w 3536296"/>
                        <a:gd name="connsiteY27" fmla="*/ 1320487 h 2004672"/>
                        <a:gd name="connsiteX28" fmla="*/ 2752658 w 3536296"/>
                        <a:gd name="connsiteY28" fmla="*/ 1441862 h 2004672"/>
                        <a:gd name="connsiteX29" fmla="*/ 2305538 w 3536296"/>
                        <a:gd name="connsiteY29" fmla="*/ 1540104 h 2004672"/>
                        <a:gd name="connsiteX0" fmla="*/ 2259424 w 3536296"/>
                        <a:gd name="connsiteY0" fmla="*/ 1551562 h 2004672"/>
                        <a:gd name="connsiteX1" fmla="*/ 1729501 w 3536296"/>
                        <a:gd name="connsiteY1" fmla="*/ 1604483 h 2004672"/>
                        <a:gd name="connsiteX2" fmla="*/ 1280856 w 3536296"/>
                        <a:gd name="connsiteY2" fmla="*/ 1617542 h 2004672"/>
                        <a:gd name="connsiteX3" fmla="*/ 1138345 w 3536296"/>
                        <a:gd name="connsiteY3" fmla="*/ 1737507 h 2004672"/>
                        <a:gd name="connsiteX4" fmla="*/ 1033975 w 3536296"/>
                        <a:gd name="connsiteY4" fmla="*/ 1805759 h 2004672"/>
                        <a:gd name="connsiteX5" fmla="*/ 622790 w 3536296"/>
                        <a:gd name="connsiteY5" fmla="*/ 2004672 h 2004672"/>
                        <a:gd name="connsiteX6" fmla="*/ 112381 w 3536296"/>
                        <a:gd name="connsiteY6" fmla="*/ 1699158 h 2004672"/>
                        <a:gd name="connsiteX7" fmla="*/ 235782 w 3536296"/>
                        <a:gd name="connsiteY7" fmla="*/ 1443595 h 2004672"/>
                        <a:gd name="connsiteX8" fmla="*/ 689139 w 3536296"/>
                        <a:gd name="connsiteY8" fmla="*/ 1326730 h 2004672"/>
                        <a:gd name="connsiteX9" fmla="*/ 552909 w 3536296"/>
                        <a:gd name="connsiteY9" fmla="*/ 1014647 h 2004672"/>
                        <a:gd name="connsiteX10" fmla="*/ 169278 w 3536296"/>
                        <a:gd name="connsiteY10" fmla="*/ 825780 h 2004672"/>
                        <a:gd name="connsiteX11" fmla="*/ 909 w 3536296"/>
                        <a:gd name="connsiteY11" fmla="*/ 647409 h 2004672"/>
                        <a:gd name="connsiteX12" fmla="*/ 262457 w 3536296"/>
                        <a:gd name="connsiteY12" fmla="*/ 290998 h 2004672"/>
                        <a:gd name="connsiteX13" fmla="*/ 627764 w 3536296"/>
                        <a:gd name="connsiteY13" fmla="*/ 304873 h 2004672"/>
                        <a:gd name="connsiteX14" fmla="*/ 1100940 w 3536296"/>
                        <a:gd name="connsiteY14" fmla="*/ 441666 h 2004672"/>
                        <a:gd name="connsiteX15" fmla="*/ 1073795 w 3536296"/>
                        <a:gd name="connsiteY15" fmla="*/ 240102 h 2004672"/>
                        <a:gd name="connsiteX16" fmla="*/ 1009421 w 3536296"/>
                        <a:gd name="connsiteY16" fmla="*/ 26107 h 2004672"/>
                        <a:gd name="connsiteX17" fmla="*/ 1111731 w 3536296"/>
                        <a:gd name="connsiteY17" fmla="*/ 21982 h 2004672"/>
                        <a:gd name="connsiteX18" fmla="*/ 1263462 w 3536296"/>
                        <a:gd name="connsiteY18" fmla="*/ 183203 h 2004672"/>
                        <a:gd name="connsiteX19" fmla="*/ 1439653 w 3536296"/>
                        <a:gd name="connsiteY19" fmla="*/ 355226 h 2004672"/>
                        <a:gd name="connsiteX20" fmla="*/ 2110716 w 3536296"/>
                        <a:gd name="connsiteY20" fmla="*/ 265949 h 2004672"/>
                        <a:gd name="connsiteX21" fmla="*/ 2379379 w 3536296"/>
                        <a:gd name="connsiteY21" fmla="*/ 446558 h 2004672"/>
                        <a:gd name="connsiteX22" fmla="*/ 2530228 w 3536296"/>
                        <a:gd name="connsiteY22" fmla="*/ 690338 h 2004672"/>
                        <a:gd name="connsiteX23" fmla="*/ 2903087 w 3536296"/>
                        <a:gd name="connsiteY23" fmla="*/ 576250 h 2004672"/>
                        <a:gd name="connsiteX24" fmla="*/ 3121100 w 3536296"/>
                        <a:gd name="connsiteY24" fmla="*/ 442212 h 2004672"/>
                        <a:gd name="connsiteX25" fmla="*/ 3534358 w 3536296"/>
                        <a:gd name="connsiteY25" fmla="*/ 55690 h 2004672"/>
                        <a:gd name="connsiteX26" fmla="*/ 3264048 w 3536296"/>
                        <a:gd name="connsiteY26" fmla="*/ 992230 h 2004672"/>
                        <a:gd name="connsiteX27" fmla="*/ 2980603 w 3536296"/>
                        <a:gd name="connsiteY27" fmla="*/ 1320487 h 2004672"/>
                        <a:gd name="connsiteX28" fmla="*/ 2752658 w 3536296"/>
                        <a:gd name="connsiteY28" fmla="*/ 1441862 h 2004672"/>
                        <a:gd name="connsiteX29" fmla="*/ 2305538 w 3536296"/>
                        <a:gd name="connsiteY29" fmla="*/ 1540104 h 2004672"/>
                        <a:gd name="connsiteX0" fmla="*/ 2258552 w 3535424"/>
                        <a:gd name="connsiteY0" fmla="*/ 1551562 h 2004672"/>
                        <a:gd name="connsiteX1" fmla="*/ 1728629 w 3535424"/>
                        <a:gd name="connsiteY1" fmla="*/ 1604483 h 2004672"/>
                        <a:gd name="connsiteX2" fmla="*/ 1279984 w 3535424"/>
                        <a:gd name="connsiteY2" fmla="*/ 1617542 h 2004672"/>
                        <a:gd name="connsiteX3" fmla="*/ 1137473 w 3535424"/>
                        <a:gd name="connsiteY3" fmla="*/ 1737507 h 2004672"/>
                        <a:gd name="connsiteX4" fmla="*/ 1033103 w 3535424"/>
                        <a:gd name="connsiteY4" fmla="*/ 1805759 h 2004672"/>
                        <a:gd name="connsiteX5" fmla="*/ 621918 w 3535424"/>
                        <a:gd name="connsiteY5" fmla="*/ 2004672 h 2004672"/>
                        <a:gd name="connsiteX6" fmla="*/ 111509 w 3535424"/>
                        <a:gd name="connsiteY6" fmla="*/ 1699158 h 2004672"/>
                        <a:gd name="connsiteX7" fmla="*/ 234910 w 3535424"/>
                        <a:gd name="connsiteY7" fmla="*/ 1443595 h 2004672"/>
                        <a:gd name="connsiteX8" fmla="*/ 688267 w 3535424"/>
                        <a:gd name="connsiteY8" fmla="*/ 1326730 h 2004672"/>
                        <a:gd name="connsiteX9" fmla="*/ 552037 w 3535424"/>
                        <a:gd name="connsiteY9" fmla="*/ 1014647 h 2004672"/>
                        <a:gd name="connsiteX10" fmla="*/ 168406 w 3535424"/>
                        <a:gd name="connsiteY10" fmla="*/ 825780 h 2004672"/>
                        <a:gd name="connsiteX11" fmla="*/ 37 w 3535424"/>
                        <a:gd name="connsiteY11" fmla="*/ 647409 h 2004672"/>
                        <a:gd name="connsiteX12" fmla="*/ 154155 w 3535424"/>
                        <a:gd name="connsiteY12" fmla="*/ 399908 h 2004672"/>
                        <a:gd name="connsiteX13" fmla="*/ 261585 w 3535424"/>
                        <a:gd name="connsiteY13" fmla="*/ 290998 h 2004672"/>
                        <a:gd name="connsiteX14" fmla="*/ 626892 w 3535424"/>
                        <a:gd name="connsiteY14" fmla="*/ 304873 h 2004672"/>
                        <a:gd name="connsiteX15" fmla="*/ 1100068 w 3535424"/>
                        <a:gd name="connsiteY15" fmla="*/ 441666 h 2004672"/>
                        <a:gd name="connsiteX16" fmla="*/ 1072923 w 3535424"/>
                        <a:gd name="connsiteY16" fmla="*/ 240102 h 2004672"/>
                        <a:gd name="connsiteX17" fmla="*/ 1008549 w 3535424"/>
                        <a:gd name="connsiteY17" fmla="*/ 26107 h 2004672"/>
                        <a:gd name="connsiteX18" fmla="*/ 1110859 w 3535424"/>
                        <a:gd name="connsiteY18" fmla="*/ 21982 h 2004672"/>
                        <a:gd name="connsiteX19" fmla="*/ 1262590 w 3535424"/>
                        <a:gd name="connsiteY19" fmla="*/ 183203 h 2004672"/>
                        <a:gd name="connsiteX20" fmla="*/ 1438781 w 3535424"/>
                        <a:gd name="connsiteY20" fmla="*/ 355226 h 2004672"/>
                        <a:gd name="connsiteX21" fmla="*/ 2109844 w 3535424"/>
                        <a:gd name="connsiteY21" fmla="*/ 265949 h 2004672"/>
                        <a:gd name="connsiteX22" fmla="*/ 2378507 w 3535424"/>
                        <a:gd name="connsiteY22" fmla="*/ 446558 h 2004672"/>
                        <a:gd name="connsiteX23" fmla="*/ 2529356 w 3535424"/>
                        <a:gd name="connsiteY23" fmla="*/ 690338 h 2004672"/>
                        <a:gd name="connsiteX24" fmla="*/ 2902215 w 3535424"/>
                        <a:gd name="connsiteY24" fmla="*/ 576250 h 2004672"/>
                        <a:gd name="connsiteX25" fmla="*/ 3120228 w 3535424"/>
                        <a:gd name="connsiteY25" fmla="*/ 442212 h 2004672"/>
                        <a:gd name="connsiteX26" fmla="*/ 3533486 w 3535424"/>
                        <a:gd name="connsiteY26" fmla="*/ 55690 h 2004672"/>
                        <a:gd name="connsiteX27" fmla="*/ 3263176 w 3535424"/>
                        <a:gd name="connsiteY27" fmla="*/ 992230 h 2004672"/>
                        <a:gd name="connsiteX28" fmla="*/ 2979731 w 3535424"/>
                        <a:gd name="connsiteY28" fmla="*/ 1320487 h 2004672"/>
                        <a:gd name="connsiteX29" fmla="*/ 2751786 w 3535424"/>
                        <a:gd name="connsiteY29" fmla="*/ 1441862 h 2004672"/>
                        <a:gd name="connsiteX30" fmla="*/ 2304666 w 3535424"/>
                        <a:gd name="connsiteY30" fmla="*/ 1540104 h 2004672"/>
                        <a:gd name="connsiteX0" fmla="*/ 2258573 w 3535445"/>
                        <a:gd name="connsiteY0" fmla="*/ 1551562 h 2004672"/>
                        <a:gd name="connsiteX1" fmla="*/ 1728650 w 3535445"/>
                        <a:gd name="connsiteY1" fmla="*/ 1604483 h 2004672"/>
                        <a:gd name="connsiteX2" fmla="*/ 1280005 w 3535445"/>
                        <a:gd name="connsiteY2" fmla="*/ 1617542 h 2004672"/>
                        <a:gd name="connsiteX3" fmla="*/ 1137494 w 3535445"/>
                        <a:gd name="connsiteY3" fmla="*/ 1737507 h 2004672"/>
                        <a:gd name="connsiteX4" fmla="*/ 1033124 w 3535445"/>
                        <a:gd name="connsiteY4" fmla="*/ 1805759 h 2004672"/>
                        <a:gd name="connsiteX5" fmla="*/ 621939 w 3535445"/>
                        <a:gd name="connsiteY5" fmla="*/ 2004672 h 2004672"/>
                        <a:gd name="connsiteX6" fmla="*/ 111530 w 3535445"/>
                        <a:gd name="connsiteY6" fmla="*/ 1699158 h 2004672"/>
                        <a:gd name="connsiteX7" fmla="*/ 234931 w 3535445"/>
                        <a:gd name="connsiteY7" fmla="*/ 1443595 h 2004672"/>
                        <a:gd name="connsiteX8" fmla="*/ 688288 w 3535445"/>
                        <a:gd name="connsiteY8" fmla="*/ 1326730 h 2004672"/>
                        <a:gd name="connsiteX9" fmla="*/ 552058 w 3535445"/>
                        <a:gd name="connsiteY9" fmla="*/ 1014647 h 2004672"/>
                        <a:gd name="connsiteX10" fmla="*/ 168427 w 3535445"/>
                        <a:gd name="connsiteY10" fmla="*/ 825780 h 2004672"/>
                        <a:gd name="connsiteX11" fmla="*/ 58 w 3535445"/>
                        <a:gd name="connsiteY11" fmla="*/ 647409 h 2004672"/>
                        <a:gd name="connsiteX12" fmla="*/ 111423 w 3535445"/>
                        <a:gd name="connsiteY12" fmla="*/ 399908 h 2004672"/>
                        <a:gd name="connsiteX13" fmla="*/ 261606 w 3535445"/>
                        <a:gd name="connsiteY13" fmla="*/ 290998 h 2004672"/>
                        <a:gd name="connsiteX14" fmla="*/ 626913 w 3535445"/>
                        <a:gd name="connsiteY14" fmla="*/ 304873 h 2004672"/>
                        <a:gd name="connsiteX15" fmla="*/ 1100089 w 3535445"/>
                        <a:gd name="connsiteY15" fmla="*/ 441666 h 2004672"/>
                        <a:gd name="connsiteX16" fmla="*/ 1072944 w 3535445"/>
                        <a:gd name="connsiteY16" fmla="*/ 240102 h 2004672"/>
                        <a:gd name="connsiteX17" fmla="*/ 1008570 w 3535445"/>
                        <a:gd name="connsiteY17" fmla="*/ 26107 h 2004672"/>
                        <a:gd name="connsiteX18" fmla="*/ 1110880 w 3535445"/>
                        <a:gd name="connsiteY18" fmla="*/ 21982 h 2004672"/>
                        <a:gd name="connsiteX19" fmla="*/ 1262611 w 3535445"/>
                        <a:gd name="connsiteY19" fmla="*/ 183203 h 2004672"/>
                        <a:gd name="connsiteX20" fmla="*/ 1438802 w 3535445"/>
                        <a:gd name="connsiteY20" fmla="*/ 355226 h 2004672"/>
                        <a:gd name="connsiteX21" fmla="*/ 2109865 w 3535445"/>
                        <a:gd name="connsiteY21" fmla="*/ 265949 h 2004672"/>
                        <a:gd name="connsiteX22" fmla="*/ 2378528 w 3535445"/>
                        <a:gd name="connsiteY22" fmla="*/ 446558 h 2004672"/>
                        <a:gd name="connsiteX23" fmla="*/ 2529377 w 3535445"/>
                        <a:gd name="connsiteY23" fmla="*/ 690338 h 2004672"/>
                        <a:gd name="connsiteX24" fmla="*/ 2902236 w 3535445"/>
                        <a:gd name="connsiteY24" fmla="*/ 576250 h 2004672"/>
                        <a:gd name="connsiteX25" fmla="*/ 3120249 w 3535445"/>
                        <a:gd name="connsiteY25" fmla="*/ 442212 h 2004672"/>
                        <a:gd name="connsiteX26" fmla="*/ 3533507 w 3535445"/>
                        <a:gd name="connsiteY26" fmla="*/ 55690 h 2004672"/>
                        <a:gd name="connsiteX27" fmla="*/ 3263197 w 3535445"/>
                        <a:gd name="connsiteY27" fmla="*/ 992230 h 2004672"/>
                        <a:gd name="connsiteX28" fmla="*/ 2979752 w 3535445"/>
                        <a:gd name="connsiteY28" fmla="*/ 1320487 h 2004672"/>
                        <a:gd name="connsiteX29" fmla="*/ 2751807 w 3535445"/>
                        <a:gd name="connsiteY29" fmla="*/ 1441862 h 2004672"/>
                        <a:gd name="connsiteX30" fmla="*/ 2304687 w 3535445"/>
                        <a:gd name="connsiteY30" fmla="*/ 1540104 h 2004672"/>
                        <a:gd name="connsiteX0" fmla="*/ 2258573 w 3535445"/>
                        <a:gd name="connsiteY0" fmla="*/ 1551562 h 2004672"/>
                        <a:gd name="connsiteX1" fmla="*/ 1728650 w 3535445"/>
                        <a:gd name="connsiteY1" fmla="*/ 1604483 h 2004672"/>
                        <a:gd name="connsiteX2" fmla="*/ 1280005 w 3535445"/>
                        <a:gd name="connsiteY2" fmla="*/ 1617542 h 2004672"/>
                        <a:gd name="connsiteX3" fmla="*/ 1137494 w 3535445"/>
                        <a:gd name="connsiteY3" fmla="*/ 1737507 h 2004672"/>
                        <a:gd name="connsiteX4" fmla="*/ 1033124 w 3535445"/>
                        <a:gd name="connsiteY4" fmla="*/ 1805759 h 2004672"/>
                        <a:gd name="connsiteX5" fmla="*/ 621939 w 3535445"/>
                        <a:gd name="connsiteY5" fmla="*/ 2004672 h 2004672"/>
                        <a:gd name="connsiteX6" fmla="*/ 111530 w 3535445"/>
                        <a:gd name="connsiteY6" fmla="*/ 1699158 h 2004672"/>
                        <a:gd name="connsiteX7" fmla="*/ 234931 w 3535445"/>
                        <a:gd name="connsiteY7" fmla="*/ 1443595 h 2004672"/>
                        <a:gd name="connsiteX8" fmla="*/ 688288 w 3535445"/>
                        <a:gd name="connsiteY8" fmla="*/ 1326730 h 2004672"/>
                        <a:gd name="connsiteX9" fmla="*/ 552058 w 3535445"/>
                        <a:gd name="connsiteY9" fmla="*/ 1014647 h 2004672"/>
                        <a:gd name="connsiteX10" fmla="*/ 168427 w 3535445"/>
                        <a:gd name="connsiteY10" fmla="*/ 825780 h 2004672"/>
                        <a:gd name="connsiteX11" fmla="*/ 58 w 3535445"/>
                        <a:gd name="connsiteY11" fmla="*/ 647409 h 2004672"/>
                        <a:gd name="connsiteX12" fmla="*/ 111423 w 3535445"/>
                        <a:gd name="connsiteY12" fmla="*/ 399908 h 2004672"/>
                        <a:gd name="connsiteX13" fmla="*/ 261606 w 3535445"/>
                        <a:gd name="connsiteY13" fmla="*/ 290998 h 2004672"/>
                        <a:gd name="connsiteX14" fmla="*/ 655415 w 3535445"/>
                        <a:gd name="connsiteY14" fmla="*/ 298875 h 2004672"/>
                        <a:gd name="connsiteX15" fmla="*/ 1100089 w 3535445"/>
                        <a:gd name="connsiteY15" fmla="*/ 441666 h 2004672"/>
                        <a:gd name="connsiteX16" fmla="*/ 1072944 w 3535445"/>
                        <a:gd name="connsiteY16" fmla="*/ 240102 h 2004672"/>
                        <a:gd name="connsiteX17" fmla="*/ 1008570 w 3535445"/>
                        <a:gd name="connsiteY17" fmla="*/ 26107 h 2004672"/>
                        <a:gd name="connsiteX18" fmla="*/ 1110880 w 3535445"/>
                        <a:gd name="connsiteY18" fmla="*/ 21982 h 2004672"/>
                        <a:gd name="connsiteX19" fmla="*/ 1262611 w 3535445"/>
                        <a:gd name="connsiteY19" fmla="*/ 183203 h 2004672"/>
                        <a:gd name="connsiteX20" fmla="*/ 1438802 w 3535445"/>
                        <a:gd name="connsiteY20" fmla="*/ 355226 h 2004672"/>
                        <a:gd name="connsiteX21" fmla="*/ 2109865 w 3535445"/>
                        <a:gd name="connsiteY21" fmla="*/ 265949 h 2004672"/>
                        <a:gd name="connsiteX22" fmla="*/ 2378528 w 3535445"/>
                        <a:gd name="connsiteY22" fmla="*/ 446558 h 2004672"/>
                        <a:gd name="connsiteX23" fmla="*/ 2529377 w 3535445"/>
                        <a:gd name="connsiteY23" fmla="*/ 690338 h 2004672"/>
                        <a:gd name="connsiteX24" fmla="*/ 2902236 w 3535445"/>
                        <a:gd name="connsiteY24" fmla="*/ 576250 h 2004672"/>
                        <a:gd name="connsiteX25" fmla="*/ 3120249 w 3535445"/>
                        <a:gd name="connsiteY25" fmla="*/ 442212 h 2004672"/>
                        <a:gd name="connsiteX26" fmla="*/ 3533507 w 3535445"/>
                        <a:gd name="connsiteY26" fmla="*/ 55690 h 2004672"/>
                        <a:gd name="connsiteX27" fmla="*/ 3263197 w 3535445"/>
                        <a:gd name="connsiteY27" fmla="*/ 992230 h 2004672"/>
                        <a:gd name="connsiteX28" fmla="*/ 2979752 w 3535445"/>
                        <a:gd name="connsiteY28" fmla="*/ 1320487 h 2004672"/>
                        <a:gd name="connsiteX29" fmla="*/ 2751807 w 3535445"/>
                        <a:gd name="connsiteY29" fmla="*/ 1441862 h 2004672"/>
                        <a:gd name="connsiteX30" fmla="*/ 2304687 w 3535445"/>
                        <a:gd name="connsiteY30" fmla="*/ 1540104 h 2004672"/>
                        <a:gd name="connsiteX0" fmla="*/ 2258573 w 3535445"/>
                        <a:gd name="connsiteY0" fmla="*/ 1551562 h 2004672"/>
                        <a:gd name="connsiteX1" fmla="*/ 1728650 w 3535445"/>
                        <a:gd name="connsiteY1" fmla="*/ 1604483 h 2004672"/>
                        <a:gd name="connsiteX2" fmla="*/ 1280005 w 3535445"/>
                        <a:gd name="connsiteY2" fmla="*/ 1617542 h 2004672"/>
                        <a:gd name="connsiteX3" fmla="*/ 1137494 w 3535445"/>
                        <a:gd name="connsiteY3" fmla="*/ 1737507 h 2004672"/>
                        <a:gd name="connsiteX4" fmla="*/ 1033124 w 3535445"/>
                        <a:gd name="connsiteY4" fmla="*/ 1805759 h 2004672"/>
                        <a:gd name="connsiteX5" fmla="*/ 621939 w 3535445"/>
                        <a:gd name="connsiteY5" fmla="*/ 2004672 h 2004672"/>
                        <a:gd name="connsiteX6" fmla="*/ 111530 w 3535445"/>
                        <a:gd name="connsiteY6" fmla="*/ 1699158 h 2004672"/>
                        <a:gd name="connsiteX7" fmla="*/ 234931 w 3535445"/>
                        <a:gd name="connsiteY7" fmla="*/ 1443595 h 2004672"/>
                        <a:gd name="connsiteX8" fmla="*/ 688288 w 3535445"/>
                        <a:gd name="connsiteY8" fmla="*/ 1326730 h 2004672"/>
                        <a:gd name="connsiteX9" fmla="*/ 552058 w 3535445"/>
                        <a:gd name="connsiteY9" fmla="*/ 1014647 h 2004672"/>
                        <a:gd name="connsiteX10" fmla="*/ 168427 w 3535445"/>
                        <a:gd name="connsiteY10" fmla="*/ 825780 h 2004672"/>
                        <a:gd name="connsiteX11" fmla="*/ 58 w 3535445"/>
                        <a:gd name="connsiteY11" fmla="*/ 647409 h 2004672"/>
                        <a:gd name="connsiteX12" fmla="*/ 111423 w 3535445"/>
                        <a:gd name="connsiteY12" fmla="*/ 399908 h 2004672"/>
                        <a:gd name="connsiteX13" fmla="*/ 261606 w 3535445"/>
                        <a:gd name="connsiteY13" fmla="*/ 290998 h 2004672"/>
                        <a:gd name="connsiteX14" fmla="*/ 655415 w 3535445"/>
                        <a:gd name="connsiteY14" fmla="*/ 298875 h 2004672"/>
                        <a:gd name="connsiteX15" fmla="*/ 1100089 w 3535445"/>
                        <a:gd name="connsiteY15" fmla="*/ 441666 h 2004672"/>
                        <a:gd name="connsiteX16" fmla="*/ 1072944 w 3535445"/>
                        <a:gd name="connsiteY16" fmla="*/ 240102 h 2004672"/>
                        <a:gd name="connsiteX17" fmla="*/ 1008570 w 3535445"/>
                        <a:gd name="connsiteY17" fmla="*/ 26107 h 2004672"/>
                        <a:gd name="connsiteX18" fmla="*/ 1110880 w 3535445"/>
                        <a:gd name="connsiteY18" fmla="*/ 21982 h 2004672"/>
                        <a:gd name="connsiteX19" fmla="*/ 1262611 w 3535445"/>
                        <a:gd name="connsiteY19" fmla="*/ 183203 h 2004672"/>
                        <a:gd name="connsiteX20" fmla="*/ 1438802 w 3535445"/>
                        <a:gd name="connsiteY20" fmla="*/ 355226 h 2004672"/>
                        <a:gd name="connsiteX21" fmla="*/ 2109865 w 3535445"/>
                        <a:gd name="connsiteY21" fmla="*/ 265949 h 2004672"/>
                        <a:gd name="connsiteX22" fmla="*/ 2378528 w 3535445"/>
                        <a:gd name="connsiteY22" fmla="*/ 446558 h 2004672"/>
                        <a:gd name="connsiteX23" fmla="*/ 2529377 w 3535445"/>
                        <a:gd name="connsiteY23" fmla="*/ 690338 h 2004672"/>
                        <a:gd name="connsiteX24" fmla="*/ 2902236 w 3535445"/>
                        <a:gd name="connsiteY24" fmla="*/ 576250 h 2004672"/>
                        <a:gd name="connsiteX25" fmla="*/ 3120249 w 3535445"/>
                        <a:gd name="connsiteY25" fmla="*/ 442212 h 2004672"/>
                        <a:gd name="connsiteX26" fmla="*/ 3533507 w 3535445"/>
                        <a:gd name="connsiteY26" fmla="*/ 55690 h 2004672"/>
                        <a:gd name="connsiteX27" fmla="*/ 3263197 w 3535445"/>
                        <a:gd name="connsiteY27" fmla="*/ 992230 h 2004672"/>
                        <a:gd name="connsiteX28" fmla="*/ 2979752 w 3535445"/>
                        <a:gd name="connsiteY28" fmla="*/ 1320487 h 2004672"/>
                        <a:gd name="connsiteX29" fmla="*/ 2751807 w 3535445"/>
                        <a:gd name="connsiteY29" fmla="*/ 1441862 h 2004672"/>
                        <a:gd name="connsiteX30" fmla="*/ 2304687 w 3535445"/>
                        <a:gd name="connsiteY30" fmla="*/ 1540104 h 2004672"/>
                        <a:gd name="connsiteX0" fmla="*/ 2258573 w 3535445"/>
                        <a:gd name="connsiteY0" fmla="*/ 1551562 h 2004672"/>
                        <a:gd name="connsiteX1" fmla="*/ 1728650 w 3535445"/>
                        <a:gd name="connsiteY1" fmla="*/ 1604483 h 2004672"/>
                        <a:gd name="connsiteX2" fmla="*/ 1280005 w 3535445"/>
                        <a:gd name="connsiteY2" fmla="*/ 1617542 h 2004672"/>
                        <a:gd name="connsiteX3" fmla="*/ 1137494 w 3535445"/>
                        <a:gd name="connsiteY3" fmla="*/ 1737507 h 2004672"/>
                        <a:gd name="connsiteX4" fmla="*/ 1033124 w 3535445"/>
                        <a:gd name="connsiteY4" fmla="*/ 1805759 h 2004672"/>
                        <a:gd name="connsiteX5" fmla="*/ 621939 w 3535445"/>
                        <a:gd name="connsiteY5" fmla="*/ 2004672 h 2004672"/>
                        <a:gd name="connsiteX6" fmla="*/ 111530 w 3535445"/>
                        <a:gd name="connsiteY6" fmla="*/ 1699158 h 2004672"/>
                        <a:gd name="connsiteX7" fmla="*/ 234931 w 3535445"/>
                        <a:gd name="connsiteY7" fmla="*/ 1443595 h 2004672"/>
                        <a:gd name="connsiteX8" fmla="*/ 688288 w 3535445"/>
                        <a:gd name="connsiteY8" fmla="*/ 1326730 h 2004672"/>
                        <a:gd name="connsiteX9" fmla="*/ 552058 w 3535445"/>
                        <a:gd name="connsiteY9" fmla="*/ 1014647 h 2004672"/>
                        <a:gd name="connsiteX10" fmla="*/ 168427 w 3535445"/>
                        <a:gd name="connsiteY10" fmla="*/ 825780 h 2004672"/>
                        <a:gd name="connsiteX11" fmla="*/ 58 w 3535445"/>
                        <a:gd name="connsiteY11" fmla="*/ 647409 h 2004672"/>
                        <a:gd name="connsiteX12" fmla="*/ 111423 w 3535445"/>
                        <a:gd name="connsiteY12" fmla="*/ 399908 h 2004672"/>
                        <a:gd name="connsiteX13" fmla="*/ 261606 w 3535445"/>
                        <a:gd name="connsiteY13" fmla="*/ 290998 h 2004672"/>
                        <a:gd name="connsiteX14" fmla="*/ 655415 w 3535445"/>
                        <a:gd name="connsiteY14" fmla="*/ 298875 h 2004672"/>
                        <a:gd name="connsiteX15" fmla="*/ 1100089 w 3535445"/>
                        <a:gd name="connsiteY15" fmla="*/ 441666 h 2004672"/>
                        <a:gd name="connsiteX16" fmla="*/ 1072944 w 3535445"/>
                        <a:gd name="connsiteY16" fmla="*/ 240102 h 2004672"/>
                        <a:gd name="connsiteX17" fmla="*/ 1008570 w 3535445"/>
                        <a:gd name="connsiteY17" fmla="*/ 26107 h 2004672"/>
                        <a:gd name="connsiteX18" fmla="*/ 1110880 w 3535445"/>
                        <a:gd name="connsiteY18" fmla="*/ 21982 h 2004672"/>
                        <a:gd name="connsiteX19" fmla="*/ 1262611 w 3535445"/>
                        <a:gd name="connsiteY19" fmla="*/ 183203 h 2004672"/>
                        <a:gd name="connsiteX20" fmla="*/ 1438802 w 3535445"/>
                        <a:gd name="connsiteY20" fmla="*/ 355226 h 2004672"/>
                        <a:gd name="connsiteX21" fmla="*/ 2109865 w 3535445"/>
                        <a:gd name="connsiteY21" fmla="*/ 265949 h 2004672"/>
                        <a:gd name="connsiteX22" fmla="*/ 2378528 w 3535445"/>
                        <a:gd name="connsiteY22" fmla="*/ 446558 h 2004672"/>
                        <a:gd name="connsiteX23" fmla="*/ 2529377 w 3535445"/>
                        <a:gd name="connsiteY23" fmla="*/ 690338 h 2004672"/>
                        <a:gd name="connsiteX24" fmla="*/ 2902236 w 3535445"/>
                        <a:gd name="connsiteY24" fmla="*/ 576250 h 2004672"/>
                        <a:gd name="connsiteX25" fmla="*/ 3120249 w 3535445"/>
                        <a:gd name="connsiteY25" fmla="*/ 442212 h 2004672"/>
                        <a:gd name="connsiteX26" fmla="*/ 3533507 w 3535445"/>
                        <a:gd name="connsiteY26" fmla="*/ 55690 h 2004672"/>
                        <a:gd name="connsiteX27" fmla="*/ 3263197 w 3535445"/>
                        <a:gd name="connsiteY27" fmla="*/ 992230 h 2004672"/>
                        <a:gd name="connsiteX28" fmla="*/ 2979752 w 3535445"/>
                        <a:gd name="connsiteY28" fmla="*/ 1320487 h 2004672"/>
                        <a:gd name="connsiteX29" fmla="*/ 2751807 w 3535445"/>
                        <a:gd name="connsiteY29" fmla="*/ 1441862 h 2004672"/>
                        <a:gd name="connsiteX30" fmla="*/ 2304687 w 3535445"/>
                        <a:gd name="connsiteY30" fmla="*/ 1540104 h 2004672"/>
                        <a:gd name="connsiteX0" fmla="*/ 2258646 w 3535518"/>
                        <a:gd name="connsiteY0" fmla="*/ 1551562 h 2004672"/>
                        <a:gd name="connsiteX1" fmla="*/ 1728723 w 3535518"/>
                        <a:gd name="connsiteY1" fmla="*/ 1604483 h 2004672"/>
                        <a:gd name="connsiteX2" fmla="*/ 1280078 w 3535518"/>
                        <a:gd name="connsiteY2" fmla="*/ 1617542 h 2004672"/>
                        <a:gd name="connsiteX3" fmla="*/ 1137567 w 3535518"/>
                        <a:gd name="connsiteY3" fmla="*/ 1737507 h 2004672"/>
                        <a:gd name="connsiteX4" fmla="*/ 1033197 w 3535518"/>
                        <a:gd name="connsiteY4" fmla="*/ 1805759 h 2004672"/>
                        <a:gd name="connsiteX5" fmla="*/ 622012 w 3535518"/>
                        <a:gd name="connsiteY5" fmla="*/ 2004672 h 2004672"/>
                        <a:gd name="connsiteX6" fmla="*/ 111603 w 3535518"/>
                        <a:gd name="connsiteY6" fmla="*/ 1699158 h 2004672"/>
                        <a:gd name="connsiteX7" fmla="*/ 235004 w 3535518"/>
                        <a:gd name="connsiteY7" fmla="*/ 1443595 h 2004672"/>
                        <a:gd name="connsiteX8" fmla="*/ 688361 w 3535518"/>
                        <a:gd name="connsiteY8" fmla="*/ 1326730 h 2004672"/>
                        <a:gd name="connsiteX9" fmla="*/ 552131 w 3535518"/>
                        <a:gd name="connsiteY9" fmla="*/ 1014647 h 2004672"/>
                        <a:gd name="connsiteX10" fmla="*/ 101996 w 3535518"/>
                        <a:gd name="connsiteY10" fmla="*/ 819782 h 2004672"/>
                        <a:gd name="connsiteX11" fmla="*/ 131 w 3535518"/>
                        <a:gd name="connsiteY11" fmla="*/ 647409 h 2004672"/>
                        <a:gd name="connsiteX12" fmla="*/ 111496 w 3535518"/>
                        <a:gd name="connsiteY12" fmla="*/ 399908 h 2004672"/>
                        <a:gd name="connsiteX13" fmla="*/ 261679 w 3535518"/>
                        <a:gd name="connsiteY13" fmla="*/ 290998 h 2004672"/>
                        <a:gd name="connsiteX14" fmla="*/ 655488 w 3535518"/>
                        <a:gd name="connsiteY14" fmla="*/ 298875 h 2004672"/>
                        <a:gd name="connsiteX15" fmla="*/ 1100162 w 3535518"/>
                        <a:gd name="connsiteY15" fmla="*/ 441666 h 2004672"/>
                        <a:gd name="connsiteX16" fmla="*/ 1073017 w 3535518"/>
                        <a:gd name="connsiteY16" fmla="*/ 240102 h 2004672"/>
                        <a:gd name="connsiteX17" fmla="*/ 1008643 w 3535518"/>
                        <a:gd name="connsiteY17" fmla="*/ 26107 h 2004672"/>
                        <a:gd name="connsiteX18" fmla="*/ 1110953 w 3535518"/>
                        <a:gd name="connsiteY18" fmla="*/ 21982 h 2004672"/>
                        <a:gd name="connsiteX19" fmla="*/ 1262684 w 3535518"/>
                        <a:gd name="connsiteY19" fmla="*/ 183203 h 2004672"/>
                        <a:gd name="connsiteX20" fmla="*/ 1438875 w 3535518"/>
                        <a:gd name="connsiteY20" fmla="*/ 355226 h 2004672"/>
                        <a:gd name="connsiteX21" fmla="*/ 2109938 w 3535518"/>
                        <a:gd name="connsiteY21" fmla="*/ 265949 h 2004672"/>
                        <a:gd name="connsiteX22" fmla="*/ 2378601 w 3535518"/>
                        <a:gd name="connsiteY22" fmla="*/ 446558 h 2004672"/>
                        <a:gd name="connsiteX23" fmla="*/ 2529450 w 3535518"/>
                        <a:gd name="connsiteY23" fmla="*/ 690338 h 2004672"/>
                        <a:gd name="connsiteX24" fmla="*/ 2902309 w 3535518"/>
                        <a:gd name="connsiteY24" fmla="*/ 576250 h 2004672"/>
                        <a:gd name="connsiteX25" fmla="*/ 3120322 w 3535518"/>
                        <a:gd name="connsiteY25" fmla="*/ 442212 h 2004672"/>
                        <a:gd name="connsiteX26" fmla="*/ 3533580 w 3535518"/>
                        <a:gd name="connsiteY26" fmla="*/ 55690 h 2004672"/>
                        <a:gd name="connsiteX27" fmla="*/ 3263270 w 3535518"/>
                        <a:gd name="connsiteY27" fmla="*/ 992230 h 2004672"/>
                        <a:gd name="connsiteX28" fmla="*/ 2979825 w 3535518"/>
                        <a:gd name="connsiteY28" fmla="*/ 1320487 h 2004672"/>
                        <a:gd name="connsiteX29" fmla="*/ 2751880 w 3535518"/>
                        <a:gd name="connsiteY29" fmla="*/ 1441862 h 2004672"/>
                        <a:gd name="connsiteX30" fmla="*/ 2304760 w 3535518"/>
                        <a:gd name="connsiteY30" fmla="*/ 1540104 h 2004672"/>
                        <a:gd name="connsiteX0" fmla="*/ 2258646 w 3535518"/>
                        <a:gd name="connsiteY0" fmla="*/ 1551562 h 1974681"/>
                        <a:gd name="connsiteX1" fmla="*/ 1728723 w 3535518"/>
                        <a:gd name="connsiteY1" fmla="*/ 1604483 h 1974681"/>
                        <a:gd name="connsiteX2" fmla="*/ 1280078 w 3535518"/>
                        <a:gd name="connsiteY2" fmla="*/ 1617542 h 1974681"/>
                        <a:gd name="connsiteX3" fmla="*/ 1137567 w 3535518"/>
                        <a:gd name="connsiteY3" fmla="*/ 1737507 h 1974681"/>
                        <a:gd name="connsiteX4" fmla="*/ 1033197 w 3535518"/>
                        <a:gd name="connsiteY4" fmla="*/ 1805759 h 1974681"/>
                        <a:gd name="connsiteX5" fmla="*/ 617262 w 3535518"/>
                        <a:gd name="connsiteY5" fmla="*/ 1974681 h 1974681"/>
                        <a:gd name="connsiteX6" fmla="*/ 111603 w 3535518"/>
                        <a:gd name="connsiteY6" fmla="*/ 1699158 h 1974681"/>
                        <a:gd name="connsiteX7" fmla="*/ 235004 w 3535518"/>
                        <a:gd name="connsiteY7" fmla="*/ 1443595 h 1974681"/>
                        <a:gd name="connsiteX8" fmla="*/ 688361 w 3535518"/>
                        <a:gd name="connsiteY8" fmla="*/ 1326730 h 1974681"/>
                        <a:gd name="connsiteX9" fmla="*/ 552131 w 3535518"/>
                        <a:gd name="connsiteY9" fmla="*/ 1014647 h 1974681"/>
                        <a:gd name="connsiteX10" fmla="*/ 101996 w 3535518"/>
                        <a:gd name="connsiteY10" fmla="*/ 819782 h 1974681"/>
                        <a:gd name="connsiteX11" fmla="*/ 131 w 3535518"/>
                        <a:gd name="connsiteY11" fmla="*/ 647409 h 1974681"/>
                        <a:gd name="connsiteX12" fmla="*/ 111496 w 3535518"/>
                        <a:gd name="connsiteY12" fmla="*/ 399908 h 1974681"/>
                        <a:gd name="connsiteX13" fmla="*/ 261679 w 3535518"/>
                        <a:gd name="connsiteY13" fmla="*/ 290998 h 1974681"/>
                        <a:gd name="connsiteX14" fmla="*/ 655488 w 3535518"/>
                        <a:gd name="connsiteY14" fmla="*/ 298875 h 1974681"/>
                        <a:gd name="connsiteX15" fmla="*/ 1100162 w 3535518"/>
                        <a:gd name="connsiteY15" fmla="*/ 441666 h 1974681"/>
                        <a:gd name="connsiteX16" fmla="*/ 1073017 w 3535518"/>
                        <a:gd name="connsiteY16" fmla="*/ 240102 h 1974681"/>
                        <a:gd name="connsiteX17" fmla="*/ 1008643 w 3535518"/>
                        <a:gd name="connsiteY17" fmla="*/ 26107 h 1974681"/>
                        <a:gd name="connsiteX18" fmla="*/ 1110953 w 3535518"/>
                        <a:gd name="connsiteY18" fmla="*/ 21982 h 1974681"/>
                        <a:gd name="connsiteX19" fmla="*/ 1262684 w 3535518"/>
                        <a:gd name="connsiteY19" fmla="*/ 183203 h 1974681"/>
                        <a:gd name="connsiteX20" fmla="*/ 1438875 w 3535518"/>
                        <a:gd name="connsiteY20" fmla="*/ 355226 h 1974681"/>
                        <a:gd name="connsiteX21" fmla="*/ 2109938 w 3535518"/>
                        <a:gd name="connsiteY21" fmla="*/ 265949 h 1974681"/>
                        <a:gd name="connsiteX22" fmla="*/ 2378601 w 3535518"/>
                        <a:gd name="connsiteY22" fmla="*/ 446558 h 1974681"/>
                        <a:gd name="connsiteX23" fmla="*/ 2529450 w 3535518"/>
                        <a:gd name="connsiteY23" fmla="*/ 690338 h 1974681"/>
                        <a:gd name="connsiteX24" fmla="*/ 2902309 w 3535518"/>
                        <a:gd name="connsiteY24" fmla="*/ 576250 h 1974681"/>
                        <a:gd name="connsiteX25" fmla="*/ 3120322 w 3535518"/>
                        <a:gd name="connsiteY25" fmla="*/ 442212 h 1974681"/>
                        <a:gd name="connsiteX26" fmla="*/ 3533580 w 3535518"/>
                        <a:gd name="connsiteY26" fmla="*/ 55690 h 1974681"/>
                        <a:gd name="connsiteX27" fmla="*/ 3263270 w 3535518"/>
                        <a:gd name="connsiteY27" fmla="*/ 992230 h 1974681"/>
                        <a:gd name="connsiteX28" fmla="*/ 2979825 w 3535518"/>
                        <a:gd name="connsiteY28" fmla="*/ 1320487 h 1974681"/>
                        <a:gd name="connsiteX29" fmla="*/ 2751880 w 3535518"/>
                        <a:gd name="connsiteY29" fmla="*/ 1441862 h 1974681"/>
                        <a:gd name="connsiteX30" fmla="*/ 2304760 w 3535518"/>
                        <a:gd name="connsiteY30" fmla="*/ 1540104 h 1974681"/>
                        <a:gd name="connsiteX0" fmla="*/ 2258646 w 3535518"/>
                        <a:gd name="connsiteY0" fmla="*/ 1551562 h 1974681"/>
                        <a:gd name="connsiteX1" fmla="*/ 1728723 w 3535518"/>
                        <a:gd name="connsiteY1" fmla="*/ 1604483 h 1974681"/>
                        <a:gd name="connsiteX2" fmla="*/ 1303830 w 3535518"/>
                        <a:gd name="connsiteY2" fmla="*/ 1635537 h 1974681"/>
                        <a:gd name="connsiteX3" fmla="*/ 1137567 w 3535518"/>
                        <a:gd name="connsiteY3" fmla="*/ 1737507 h 1974681"/>
                        <a:gd name="connsiteX4" fmla="*/ 1033197 w 3535518"/>
                        <a:gd name="connsiteY4" fmla="*/ 1805759 h 1974681"/>
                        <a:gd name="connsiteX5" fmla="*/ 617262 w 3535518"/>
                        <a:gd name="connsiteY5" fmla="*/ 1974681 h 1974681"/>
                        <a:gd name="connsiteX6" fmla="*/ 111603 w 3535518"/>
                        <a:gd name="connsiteY6" fmla="*/ 1699158 h 1974681"/>
                        <a:gd name="connsiteX7" fmla="*/ 235004 w 3535518"/>
                        <a:gd name="connsiteY7" fmla="*/ 1443595 h 1974681"/>
                        <a:gd name="connsiteX8" fmla="*/ 688361 w 3535518"/>
                        <a:gd name="connsiteY8" fmla="*/ 1326730 h 1974681"/>
                        <a:gd name="connsiteX9" fmla="*/ 552131 w 3535518"/>
                        <a:gd name="connsiteY9" fmla="*/ 1014647 h 1974681"/>
                        <a:gd name="connsiteX10" fmla="*/ 101996 w 3535518"/>
                        <a:gd name="connsiteY10" fmla="*/ 819782 h 1974681"/>
                        <a:gd name="connsiteX11" fmla="*/ 131 w 3535518"/>
                        <a:gd name="connsiteY11" fmla="*/ 647409 h 1974681"/>
                        <a:gd name="connsiteX12" fmla="*/ 111496 w 3535518"/>
                        <a:gd name="connsiteY12" fmla="*/ 399908 h 1974681"/>
                        <a:gd name="connsiteX13" fmla="*/ 261679 w 3535518"/>
                        <a:gd name="connsiteY13" fmla="*/ 290998 h 1974681"/>
                        <a:gd name="connsiteX14" fmla="*/ 655488 w 3535518"/>
                        <a:gd name="connsiteY14" fmla="*/ 298875 h 1974681"/>
                        <a:gd name="connsiteX15" fmla="*/ 1100162 w 3535518"/>
                        <a:gd name="connsiteY15" fmla="*/ 441666 h 1974681"/>
                        <a:gd name="connsiteX16" fmla="*/ 1073017 w 3535518"/>
                        <a:gd name="connsiteY16" fmla="*/ 240102 h 1974681"/>
                        <a:gd name="connsiteX17" fmla="*/ 1008643 w 3535518"/>
                        <a:gd name="connsiteY17" fmla="*/ 26107 h 1974681"/>
                        <a:gd name="connsiteX18" fmla="*/ 1110953 w 3535518"/>
                        <a:gd name="connsiteY18" fmla="*/ 21982 h 1974681"/>
                        <a:gd name="connsiteX19" fmla="*/ 1262684 w 3535518"/>
                        <a:gd name="connsiteY19" fmla="*/ 183203 h 1974681"/>
                        <a:gd name="connsiteX20" fmla="*/ 1438875 w 3535518"/>
                        <a:gd name="connsiteY20" fmla="*/ 355226 h 1974681"/>
                        <a:gd name="connsiteX21" fmla="*/ 2109938 w 3535518"/>
                        <a:gd name="connsiteY21" fmla="*/ 265949 h 1974681"/>
                        <a:gd name="connsiteX22" fmla="*/ 2378601 w 3535518"/>
                        <a:gd name="connsiteY22" fmla="*/ 446558 h 1974681"/>
                        <a:gd name="connsiteX23" fmla="*/ 2529450 w 3535518"/>
                        <a:gd name="connsiteY23" fmla="*/ 690338 h 1974681"/>
                        <a:gd name="connsiteX24" fmla="*/ 2902309 w 3535518"/>
                        <a:gd name="connsiteY24" fmla="*/ 576250 h 1974681"/>
                        <a:gd name="connsiteX25" fmla="*/ 3120322 w 3535518"/>
                        <a:gd name="connsiteY25" fmla="*/ 442212 h 1974681"/>
                        <a:gd name="connsiteX26" fmla="*/ 3533580 w 3535518"/>
                        <a:gd name="connsiteY26" fmla="*/ 55690 h 1974681"/>
                        <a:gd name="connsiteX27" fmla="*/ 3263270 w 3535518"/>
                        <a:gd name="connsiteY27" fmla="*/ 992230 h 1974681"/>
                        <a:gd name="connsiteX28" fmla="*/ 2979825 w 3535518"/>
                        <a:gd name="connsiteY28" fmla="*/ 1320487 h 1974681"/>
                        <a:gd name="connsiteX29" fmla="*/ 2751880 w 3535518"/>
                        <a:gd name="connsiteY29" fmla="*/ 1441862 h 1974681"/>
                        <a:gd name="connsiteX30" fmla="*/ 2304760 w 3535518"/>
                        <a:gd name="connsiteY30" fmla="*/ 1540104 h 1974681"/>
                        <a:gd name="connsiteX0" fmla="*/ 2258646 w 3535518"/>
                        <a:gd name="connsiteY0" fmla="*/ 1551562 h 1974681"/>
                        <a:gd name="connsiteX1" fmla="*/ 1728723 w 3535518"/>
                        <a:gd name="connsiteY1" fmla="*/ 1604483 h 1974681"/>
                        <a:gd name="connsiteX2" fmla="*/ 1303830 w 3535518"/>
                        <a:gd name="connsiteY2" fmla="*/ 1635537 h 1974681"/>
                        <a:gd name="connsiteX3" fmla="*/ 985557 w 3535518"/>
                        <a:gd name="connsiteY3" fmla="*/ 1827480 h 1974681"/>
                        <a:gd name="connsiteX4" fmla="*/ 1033197 w 3535518"/>
                        <a:gd name="connsiteY4" fmla="*/ 1805759 h 1974681"/>
                        <a:gd name="connsiteX5" fmla="*/ 617262 w 3535518"/>
                        <a:gd name="connsiteY5" fmla="*/ 1974681 h 1974681"/>
                        <a:gd name="connsiteX6" fmla="*/ 111603 w 3535518"/>
                        <a:gd name="connsiteY6" fmla="*/ 1699158 h 1974681"/>
                        <a:gd name="connsiteX7" fmla="*/ 235004 w 3535518"/>
                        <a:gd name="connsiteY7" fmla="*/ 1443595 h 1974681"/>
                        <a:gd name="connsiteX8" fmla="*/ 688361 w 3535518"/>
                        <a:gd name="connsiteY8" fmla="*/ 1326730 h 1974681"/>
                        <a:gd name="connsiteX9" fmla="*/ 552131 w 3535518"/>
                        <a:gd name="connsiteY9" fmla="*/ 1014647 h 1974681"/>
                        <a:gd name="connsiteX10" fmla="*/ 101996 w 3535518"/>
                        <a:gd name="connsiteY10" fmla="*/ 819782 h 1974681"/>
                        <a:gd name="connsiteX11" fmla="*/ 131 w 3535518"/>
                        <a:gd name="connsiteY11" fmla="*/ 647409 h 1974681"/>
                        <a:gd name="connsiteX12" fmla="*/ 111496 w 3535518"/>
                        <a:gd name="connsiteY12" fmla="*/ 399908 h 1974681"/>
                        <a:gd name="connsiteX13" fmla="*/ 261679 w 3535518"/>
                        <a:gd name="connsiteY13" fmla="*/ 290998 h 1974681"/>
                        <a:gd name="connsiteX14" fmla="*/ 655488 w 3535518"/>
                        <a:gd name="connsiteY14" fmla="*/ 298875 h 1974681"/>
                        <a:gd name="connsiteX15" fmla="*/ 1100162 w 3535518"/>
                        <a:gd name="connsiteY15" fmla="*/ 441666 h 1974681"/>
                        <a:gd name="connsiteX16" fmla="*/ 1073017 w 3535518"/>
                        <a:gd name="connsiteY16" fmla="*/ 240102 h 1974681"/>
                        <a:gd name="connsiteX17" fmla="*/ 1008643 w 3535518"/>
                        <a:gd name="connsiteY17" fmla="*/ 26107 h 1974681"/>
                        <a:gd name="connsiteX18" fmla="*/ 1110953 w 3535518"/>
                        <a:gd name="connsiteY18" fmla="*/ 21982 h 1974681"/>
                        <a:gd name="connsiteX19" fmla="*/ 1262684 w 3535518"/>
                        <a:gd name="connsiteY19" fmla="*/ 183203 h 1974681"/>
                        <a:gd name="connsiteX20" fmla="*/ 1438875 w 3535518"/>
                        <a:gd name="connsiteY20" fmla="*/ 355226 h 1974681"/>
                        <a:gd name="connsiteX21" fmla="*/ 2109938 w 3535518"/>
                        <a:gd name="connsiteY21" fmla="*/ 265949 h 1974681"/>
                        <a:gd name="connsiteX22" fmla="*/ 2378601 w 3535518"/>
                        <a:gd name="connsiteY22" fmla="*/ 446558 h 1974681"/>
                        <a:gd name="connsiteX23" fmla="*/ 2529450 w 3535518"/>
                        <a:gd name="connsiteY23" fmla="*/ 690338 h 1974681"/>
                        <a:gd name="connsiteX24" fmla="*/ 2902309 w 3535518"/>
                        <a:gd name="connsiteY24" fmla="*/ 576250 h 1974681"/>
                        <a:gd name="connsiteX25" fmla="*/ 3120322 w 3535518"/>
                        <a:gd name="connsiteY25" fmla="*/ 442212 h 1974681"/>
                        <a:gd name="connsiteX26" fmla="*/ 3533580 w 3535518"/>
                        <a:gd name="connsiteY26" fmla="*/ 55690 h 1974681"/>
                        <a:gd name="connsiteX27" fmla="*/ 3263270 w 3535518"/>
                        <a:gd name="connsiteY27" fmla="*/ 992230 h 1974681"/>
                        <a:gd name="connsiteX28" fmla="*/ 2979825 w 3535518"/>
                        <a:gd name="connsiteY28" fmla="*/ 1320487 h 1974681"/>
                        <a:gd name="connsiteX29" fmla="*/ 2751880 w 3535518"/>
                        <a:gd name="connsiteY29" fmla="*/ 1441862 h 1974681"/>
                        <a:gd name="connsiteX30" fmla="*/ 2304760 w 3535518"/>
                        <a:gd name="connsiteY30" fmla="*/ 1540104 h 1974681"/>
                        <a:gd name="connsiteX0" fmla="*/ 2258646 w 3535478"/>
                        <a:gd name="connsiteY0" fmla="*/ 1551562 h 1974681"/>
                        <a:gd name="connsiteX1" fmla="*/ 1728723 w 3535478"/>
                        <a:gd name="connsiteY1" fmla="*/ 1604483 h 1974681"/>
                        <a:gd name="connsiteX2" fmla="*/ 1303830 w 3535478"/>
                        <a:gd name="connsiteY2" fmla="*/ 1635537 h 1974681"/>
                        <a:gd name="connsiteX3" fmla="*/ 985557 w 3535478"/>
                        <a:gd name="connsiteY3" fmla="*/ 1827480 h 1974681"/>
                        <a:gd name="connsiteX4" fmla="*/ 1033197 w 3535478"/>
                        <a:gd name="connsiteY4" fmla="*/ 1805759 h 1974681"/>
                        <a:gd name="connsiteX5" fmla="*/ 617262 w 3535478"/>
                        <a:gd name="connsiteY5" fmla="*/ 1974681 h 1974681"/>
                        <a:gd name="connsiteX6" fmla="*/ 111603 w 3535478"/>
                        <a:gd name="connsiteY6" fmla="*/ 1699158 h 1974681"/>
                        <a:gd name="connsiteX7" fmla="*/ 235004 w 3535478"/>
                        <a:gd name="connsiteY7" fmla="*/ 1443595 h 1974681"/>
                        <a:gd name="connsiteX8" fmla="*/ 688361 w 3535478"/>
                        <a:gd name="connsiteY8" fmla="*/ 1326730 h 1974681"/>
                        <a:gd name="connsiteX9" fmla="*/ 552131 w 3535478"/>
                        <a:gd name="connsiteY9" fmla="*/ 1014647 h 1974681"/>
                        <a:gd name="connsiteX10" fmla="*/ 101996 w 3535478"/>
                        <a:gd name="connsiteY10" fmla="*/ 819782 h 1974681"/>
                        <a:gd name="connsiteX11" fmla="*/ 131 w 3535478"/>
                        <a:gd name="connsiteY11" fmla="*/ 647409 h 1974681"/>
                        <a:gd name="connsiteX12" fmla="*/ 111496 w 3535478"/>
                        <a:gd name="connsiteY12" fmla="*/ 399908 h 1974681"/>
                        <a:gd name="connsiteX13" fmla="*/ 261679 w 3535478"/>
                        <a:gd name="connsiteY13" fmla="*/ 290998 h 1974681"/>
                        <a:gd name="connsiteX14" fmla="*/ 655488 w 3535478"/>
                        <a:gd name="connsiteY14" fmla="*/ 298875 h 1974681"/>
                        <a:gd name="connsiteX15" fmla="*/ 1100162 w 3535478"/>
                        <a:gd name="connsiteY15" fmla="*/ 441666 h 1974681"/>
                        <a:gd name="connsiteX16" fmla="*/ 1073017 w 3535478"/>
                        <a:gd name="connsiteY16" fmla="*/ 240102 h 1974681"/>
                        <a:gd name="connsiteX17" fmla="*/ 1008643 w 3535478"/>
                        <a:gd name="connsiteY17" fmla="*/ 26107 h 1974681"/>
                        <a:gd name="connsiteX18" fmla="*/ 1110953 w 3535478"/>
                        <a:gd name="connsiteY18" fmla="*/ 21982 h 1974681"/>
                        <a:gd name="connsiteX19" fmla="*/ 1262684 w 3535478"/>
                        <a:gd name="connsiteY19" fmla="*/ 183203 h 1974681"/>
                        <a:gd name="connsiteX20" fmla="*/ 1438875 w 3535478"/>
                        <a:gd name="connsiteY20" fmla="*/ 355226 h 1974681"/>
                        <a:gd name="connsiteX21" fmla="*/ 2109938 w 3535478"/>
                        <a:gd name="connsiteY21" fmla="*/ 265949 h 1974681"/>
                        <a:gd name="connsiteX22" fmla="*/ 2378601 w 3535478"/>
                        <a:gd name="connsiteY22" fmla="*/ 446558 h 1974681"/>
                        <a:gd name="connsiteX23" fmla="*/ 2529450 w 3535478"/>
                        <a:gd name="connsiteY23" fmla="*/ 690338 h 1974681"/>
                        <a:gd name="connsiteX24" fmla="*/ 2902309 w 3535478"/>
                        <a:gd name="connsiteY24" fmla="*/ 576250 h 1974681"/>
                        <a:gd name="connsiteX25" fmla="*/ 3120322 w 3535478"/>
                        <a:gd name="connsiteY25" fmla="*/ 442212 h 1974681"/>
                        <a:gd name="connsiteX26" fmla="*/ 3533580 w 3535478"/>
                        <a:gd name="connsiteY26" fmla="*/ 55690 h 1974681"/>
                        <a:gd name="connsiteX27" fmla="*/ 3263270 w 3535478"/>
                        <a:gd name="connsiteY27" fmla="*/ 992230 h 1974681"/>
                        <a:gd name="connsiteX28" fmla="*/ 3008327 w 3535478"/>
                        <a:gd name="connsiteY28" fmla="*/ 1320487 h 1974681"/>
                        <a:gd name="connsiteX29" fmla="*/ 2751880 w 3535478"/>
                        <a:gd name="connsiteY29" fmla="*/ 1441862 h 1974681"/>
                        <a:gd name="connsiteX30" fmla="*/ 2304760 w 3535478"/>
                        <a:gd name="connsiteY30" fmla="*/ 1540104 h 1974681"/>
                        <a:gd name="connsiteX0" fmla="*/ 2258646 w 3535478"/>
                        <a:gd name="connsiteY0" fmla="*/ 1551562 h 1974681"/>
                        <a:gd name="connsiteX1" fmla="*/ 1728723 w 3535478"/>
                        <a:gd name="connsiteY1" fmla="*/ 1604483 h 1974681"/>
                        <a:gd name="connsiteX2" fmla="*/ 1303830 w 3535478"/>
                        <a:gd name="connsiteY2" fmla="*/ 1635537 h 1974681"/>
                        <a:gd name="connsiteX3" fmla="*/ 985557 w 3535478"/>
                        <a:gd name="connsiteY3" fmla="*/ 1827480 h 1974681"/>
                        <a:gd name="connsiteX4" fmla="*/ 1033197 w 3535478"/>
                        <a:gd name="connsiteY4" fmla="*/ 1805759 h 1974681"/>
                        <a:gd name="connsiteX5" fmla="*/ 617262 w 3535478"/>
                        <a:gd name="connsiteY5" fmla="*/ 1974681 h 1974681"/>
                        <a:gd name="connsiteX6" fmla="*/ 111603 w 3535478"/>
                        <a:gd name="connsiteY6" fmla="*/ 1699158 h 1974681"/>
                        <a:gd name="connsiteX7" fmla="*/ 235004 w 3535478"/>
                        <a:gd name="connsiteY7" fmla="*/ 1443595 h 1974681"/>
                        <a:gd name="connsiteX8" fmla="*/ 688361 w 3535478"/>
                        <a:gd name="connsiteY8" fmla="*/ 1326730 h 1974681"/>
                        <a:gd name="connsiteX9" fmla="*/ 552131 w 3535478"/>
                        <a:gd name="connsiteY9" fmla="*/ 1014647 h 1974681"/>
                        <a:gd name="connsiteX10" fmla="*/ 101996 w 3535478"/>
                        <a:gd name="connsiteY10" fmla="*/ 819782 h 1974681"/>
                        <a:gd name="connsiteX11" fmla="*/ 131 w 3535478"/>
                        <a:gd name="connsiteY11" fmla="*/ 647409 h 1974681"/>
                        <a:gd name="connsiteX12" fmla="*/ 111496 w 3535478"/>
                        <a:gd name="connsiteY12" fmla="*/ 399908 h 1974681"/>
                        <a:gd name="connsiteX13" fmla="*/ 261679 w 3535478"/>
                        <a:gd name="connsiteY13" fmla="*/ 290998 h 1974681"/>
                        <a:gd name="connsiteX14" fmla="*/ 750494 w 3535478"/>
                        <a:gd name="connsiteY14" fmla="*/ 346860 h 1974681"/>
                        <a:gd name="connsiteX15" fmla="*/ 1100162 w 3535478"/>
                        <a:gd name="connsiteY15" fmla="*/ 441666 h 1974681"/>
                        <a:gd name="connsiteX16" fmla="*/ 1073017 w 3535478"/>
                        <a:gd name="connsiteY16" fmla="*/ 240102 h 1974681"/>
                        <a:gd name="connsiteX17" fmla="*/ 1008643 w 3535478"/>
                        <a:gd name="connsiteY17" fmla="*/ 26107 h 1974681"/>
                        <a:gd name="connsiteX18" fmla="*/ 1110953 w 3535478"/>
                        <a:gd name="connsiteY18" fmla="*/ 21982 h 1974681"/>
                        <a:gd name="connsiteX19" fmla="*/ 1262684 w 3535478"/>
                        <a:gd name="connsiteY19" fmla="*/ 183203 h 1974681"/>
                        <a:gd name="connsiteX20" fmla="*/ 1438875 w 3535478"/>
                        <a:gd name="connsiteY20" fmla="*/ 355226 h 1974681"/>
                        <a:gd name="connsiteX21" fmla="*/ 2109938 w 3535478"/>
                        <a:gd name="connsiteY21" fmla="*/ 265949 h 1974681"/>
                        <a:gd name="connsiteX22" fmla="*/ 2378601 w 3535478"/>
                        <a:gd name="connsiteY22" fmla="*/ 446558 h 1974681"/>
                        <a:gd name="connsiteX23" fmla="*/ 2529450 w 3535478"/>
                        <a:gd name="connsiteY23" fmla="*/ 690338 h 1974681"/>
                        <a:gd name="connsiteX24" fmla="*/ 2902309 w 3535478"/>
                        <a:gd name="connsiteY24" fmla="*/ 576250 h 1974681"/>
                        <a:gd name="connsiteX25" fmla="*/ 3120322 w 3535478"/>
                        <a:gd name="connsiteY25" fmla="*/ 442212 h 1974681"/>
                        <a:gd name="connsiteX26" fmla="*/ 3533580 w 3535478"/>
                        <a:gd name="connsiteY26" fmla="*/ 55690 h 1974681"/>
                        <a:gd name="connsiteX27" fmla="*/ 3263270 w 3535478"/>
                        <a:gd name="connsiteY27" fmla="*/ 992230 h 1974681"/>
                        <a:gd name="connsiteX28" fmla="*/ 3008327 w 3535478"/>
                        <a:gd name="connsiteY28" fmla="*/ 1320487 h 1974681"/>
                        <a:gd name="connsiteX29" fmla="*/ 2751880 w 3535478"/>
                        <a:gd name="connsiteY29" fmla="*/ 1441862 h 1974681"/>
                        <a:gd name="connsiteX30" fmla="*/ 2304760 w 3535478"/>
                        <a:gd name="connsiteY30" fmla="*/ 1540104 h 1974681"/>
                        <a:gd name="connsiteX0" fmla="*/ 2258646 w 3535478"/>
                        <a:gd name="connsiteY0" fmla="*/ 1551562 h 1974681"/>
                        <a:gd name="connsiteX1" fmla="*/ 1728723 w 3535478"/>
                        <a:gd name="connsiteY1" fmla="*/ 1604483 h 1974681"/>
                        <a:gd name="connsiteX2" fmla="*/ 1303830 w 3535478"/>
                        <a:gd name="connsiteY2" fmla="*/ 1635537 h 1974681"/>
                        <a:gd name="connsiteX3" fmla="*/ 985557 w 3535478"/>
                        <a:gd name="connsiteY3" fmla="*/ 1827480 h 1974681"/>
                        <a:gd name="connsiteX4" fmla="*/ 1033197 w 3535478"/>
                        <a:gd name="connsiteY4" fmla="*/ 1805759 h 1974681"/>
                        <a:gd name="connsiteX5" fmla="*/ 617262 w 3535478"/>
                        <a:gd name="connsiteY5" fmla="*/ 1974681 h 1974681"/>
                        <a:gd name="connsiteX6" fmla="*/ 111603 w 3535478"/>
                        <a:gd name="connsiteY6" fmla="*/ 1699158 h 1974681"/>
                        <a:gd name="connsiteX7" fmla="*/ 235004 w 3535478"/>
                        <a:gd name="connsiteY7" fmla="*/ 1443595 h 1974681"/>
                        <a:gd name="connsiteX8" fmla="*/ 688361 w 3535478"/>
                        <a:gd name="connsiteY8" fmla="*/ 1326730 h 1974681"/>
                        <a:gd name="connsiteX9" fmla="*/ 552131 w 3535478"/>
                        <a:gd name="connsiteY9" fmla="*/ 1014647 h 1974681"/>
                        <a:gd name="connsiteX10" fmla="*/ 101996 w 3535478"/>
                        <a:gd name="connsiteY10" fmla="*/ 819782 h 1974681"/>
                        <a:gd name="connsiteX11" fmla="*/ 131 w 3535478"/>
                        <a:gd name="connsiteY11" fmla="*/ 647409 h 1974681"/>
                        <a:gd name="connsiteX12" fmla="*/ 111496 w 3535478"/>
                        <a:gd name="connsiteY12" fmla="*/ 399908 h 1974681"/>
                        <a:gd name="connsiteX13" fmla="*/ 261679 w 3535478"/>
                        <a:gd name="connsiteY13" fmla="*/ 290998 h 1974681"/>
                        <a:gd name="connsiteX14" fmla="*/ 712492 w 3535478"/>
                        <a:gd name="connsiteY14" fmla="*/ 298875 h 1974681"/>
                        <a:gd name="connsiteX15" fmla="*/ 1100162 w 3535478"/>
                        <a:gd name="connsiteY15" fmla="*/ 441666 h 1974681"/>
                        <a:gd name="connsiteX16" fmla="*/ 1073017 w 3535478"/>
                        <a:gd name="connsiteY16" fmla="*/ 240102 h 1974681"/>
                        <a:gd name="connsiteX17" fmla="*/ 1008643 w 3535478"/>
                        <a:gd name="connsiteY17" fmla="*/ 26107 h 1974681"/>
                        <a:gd name="connsiteX18" fmla="*/ 1110953 w 3535478"/>
                        <a:gd name="connsiteY18" fmla="*/ 21982 h 1974681"/>
                        <a:gd name="connsiteX19" fmla="*/ 1262684 w 3535478"/>
                        <a:gd name="connsiteY19" fmla="*/ 183203 h 1974681"/>
                        <a:gd name="connsiteX20" fmla="*/ 1438875 w 3535478"/>
                        <a:gd name="connsiteY20" fmla="*/ 355226 h 1974681"/>
                        <a:gd name="connsiteX21" fmla="*/ 2109938 w 3535478"/>
                        <a:gd name="connsiteY21" fmla="*/ 265949 h 1974681"/>
                        <a:gd name="connsiteX22" fmla="*/ 2378601 w 3535478"/>
                        <a:gd name="connsiteY22" fmla="*/ 446558 h 1974681"/>
                        <a:gd name="connsiteX23" fmla="*/ 2529450 w 3535478"/>
                        <a:gd name="connsiteY23" fmla="*/ 690338 h 1974681"/>
                        <a:gd name="connsiteX24" fmla="*/ 2902309 w 3535478"/>
                        <a:gd name="connsiteY24" fmla="*/ 576250 h 1974681"/>
                        <a:gd name="connsiteX25" fmla="*/ 3120322 w 3535478"/>
                        <a:gd name="connsiteY25" fmla="*/ 442212 h 1974681"/>
                        <a:gd name="connsiteX26" fmla="*/ 3533580 w 3535478"/>
                        <a:gd name="connsiteY26" fmla="*/ 55690 h 1974681"/>
                        <a:gd name="connsiteX27" fmla="*/ 3263270 w 3535478"/>
                        <a:gd name="connsiteY27" fmla="*/ 992230 h 1974681"/>
                        <a:gd name="connsiteX28" fmla="*/ 3008327 w 3535478"/>
                        <a:gd name="connsiteY28" fmla="*/ 1320487 h 1974681"/>
                        <a:gd name="connsiteX29" fmla="*/ 2751880 w 3535478"/>
                        <a:gd name="connsiteY29" fmla="*/ 1441862 h 1974681"/>
                        <a:gd name="connsiteX30" fmla="*/ 2304760 w 3535478"/>
                        <a:gd name="connsiteY30" fmla="*/ 1540104 h 1974681"/>
                        <a:gd name="connsiteX0" fmla="*/ 2258646 w 3535478"/>
                        <a:gd name="connsiteY0" fmla="*/ 1551562 h 1974681"/>
                        <a:gd name="connsiteX1" fmla="*/ 1728723 w 3535478"/>
                        <a:gd name="connsiteY1" fmla="*/ 1604483 h 1974681"/>
                        <a:gd name="connsiteX2" fmla="*/ 1303830 w 3535478"/>
                        <a:gd name="connsiteY2" fmla="*/ 1635537 h 1974681"/>
                        <a:gd name="connsiteX3" fmla="*/ 985557 w 3535478"/>
                        <a:gd name="connsiteY3" fmla="*/ 1827480 h 1974681"/>
                        <a:gd name="connsiteX4" fmla="*/ 1033197 w 3535478"/>
                        <a:gd name="connsiteY4" fmla="*/ 1805759 h 1974681"/>
                        <a:gd name="connsiteX5" fmla="*/ 617262 w 3535478"/>
                        <a:gd name="connsiteY5" fmla="*/ 1974681 h 1974681"/>
                        <a:gd name="connsiteX6" fmla="*/ 111603 w 3535478"/>
                        <a:gd name="connsiteY6" fmla="*/ 1699158 h 1974681"/>
                        <a:gd name="connsiteX7" fmla="*/ 235004 w 3535478"/>
                        <a:gd name="connsiteY7" fmla="*/ 1443595 h 1974681"/>
                        <a:gd name="connsiteX8" fmla="*/ 688361 w 3535478"/>
                        <a:gd name="connsiteY8" fmla="*/ 1326730 h 1974681"/>
                        <a:gd name="connsiteX9" fmla="*/ 552131 w 3535478"/>
                        <a:gd name="connsiteY9" fmla="*/ 1014647 h 1974681"/>
                        <a:gd name="connsiteX10" fmla="*/ 101996 w 3535478"/>
                        <a:gd name="connsiteY10" fmla="*/ 819782 h 1974681"/>
                        <a:gd name="connsiteX11" fmla="*/ 131 w 3535478"/>
                        <a:gd name="connsiteY11" fmla="*/ 647409 h 1974681"/>
                        <a:gd name="connsiteX12" fmla="*/ 111496 w 3535478"/>
                        <a:gd name="connsiteY12" fmla="*/ 399908 h 1974681"/>
                        <a:gd name="connsiteX13" fmla="*/ 261679 w 3535478"/>
                        <a:gd name="connsiteY13" fmla="*/ 290998 h 1974681"/>
                        <a:gd name="connsiteX14" fmla="*/ 425019 w 3535478"/>
                        <a:gd name="connsiteY14" fmla="*/ 261950 h 1974681"/>
                        <a:gd name="connsiteX15" fmla="*/ 712492 w 3535478"/>
                        <a:gd name="connsiteY15" fmla="*/ 298875 h 1974681"/>
                        <a:gd name="connsiteX16" fmla="*/ 1100162 w 3535478"/>
                        <a:gd name="connsiteY16" fmla="*/ 441666 h 1974681"/>
                        <a:gd name="connsiteX17" fmla="*/ 1073017 w 3535478"/>
                        <a:gd name="connsiteY17" fmla="*/ 240102 h 1974681"/>
                        <a:gd name="connsiteX18" fmla="*/ 1008643 w 3535478"/>
                        <a:gd name="connsiteY18" fmla="*/ 26107 h 1974681"/>
                        <a:gd name="connsiteX19" fmla="*/ 1110953 w 3535478"/>
                        <a:gd name="connsiteY19" fmla="*/ 21982 h 1974681"/>
                        <a:gd name="connsiteX20" fmla="*/ 1262684 w 3535478"/>
                        <a:gd name="connsiteY20" fmla="*/ 183203 h 1974681"/>
                        <a:gd name="connsiteX21" fmla="*/ 1438875 w 3535478"/>
                        <a:gd name="connsiteY21" fmla="*/ 355226 h 1974681"/>
                        <a:gd name="connsiteX22" fmla="*/ 2109938 w 3535478"/>
                        <a:gd name="connsiteY22" fmla="*/ 265949 h 1974681"/>
                        <a:gd name="connsiteX23" fmla="*/ 2378601 w 3535478"/>
                        <a:gd name="connsiteY23" fmla="*/ 446558 h 1974681"/>
                        <a:gd name="connsiteX24" fmla="*/ 2529450 w 3535478"/>
                        <a:gd name="connsiteY24" fmla="*/ 690338 h 1974681"/>
                        <a:gd name="connsiteX25" fmla="*/ 2902309 w 3535478"/>
                        <a:gd name="connsiteY25" fmla="*/ 576250 h 1974681"/>
                        <a:gd name="connsiteX26" fmla="*/ 3120322 w 3535478"/>
                        <a:gd name="connsiteY26" fmla="*/ 442212 h 1974681"/>
                        <a:gd name="connsiteX27" fmla="*/ 3533580 w 3535478"/>
                        <a:gd name="connsiteY27" fmla="*/ 55690 h 1974681"/>
                        <a:gd name="connsiteX28" fmla="*/ 3263270 w 3535478"/>
                        <a:gd name="connsiteY28" fmla="*/ 992230 h 1974681"/>
                        <a:gd name="connsiteX29" fmla="*/ 3008327 w 3535478"/>
                        <a:gd name="connsiteY29" fmla="*/ 1320487 h 1974681"/>
                        <a:gd name="connsiteX30" fmla="*/ 2751880 w 3535478"/>
                        <a:gd name="connsiteY30" fmla="*/ 1441862 h 1974681"/>
                        <a:gd name="connsiteX31" fmla="*/ 2304760 w 3535478"/>
                        <a:gd name="connsiteY31" fmla="*/ 1540104 h 1974681"/>
                        <a:gd name="connsiteX0" fmla="*/ 2258646 w 3535478"/>
                        <a:gd name="connsiteY0" fmla="*/ 1551562 h 1974681"/>
                        <a:gd name="connsiteX1" fmla="*/ 1728723 w 3535478"/>
                        <a:gd name="connsiteY1" fmla="*/ 1604483 h 1974681"/>
                        <a:gd name="connsiteX2" fmla="*/ 1303830 w 3535478"/>
                        <a:gd name="connsiteY2" fmla="*/ 1635537 h 1974681"/>
                        <a:gd name="connsiteX3" fmla="*/ 985557 w 3535478"/>
                        <a:gd name="connsiteY3" fmla="*/ 1827480 h 1974681"/>
                        <a:gd name="connsiteX4" fmla="*/ 1033197 w 3535478"/>
                        <a:gd name="connsiteY4" fmla="*/ 1805759 h 1974681"/>
                        <a:gd name="connsiteX5" fmla="*/ 617262 w 3535478"/>
                        <a:gd name="connsiteY5" fmla="*/ 1974681 h 1974681"/>
                        <a:gd name="connsiteX6" fmla="*/ 111603 w 3535478"/>
                        <a:gd name="connsiteY6" fmla="*/ 1699158 h 1974681"/>
                        <a:gd name="connsiteX7" fmla="*/ 235004 w 3535478"/>
                        <a:gd name="connsiteY7" fmla="*/ 1443595 h 1974681"/>
                        <a:gd name="connsiteX8" fmla="*/ 688361 w 3535478"/>
                        <a:gd name="connsiteY8" fmla="*/ 1326730 h 1974681"/>
                        <a:gd name="connsiteX9" fmla="*/ 552131 w 3535478"/>
                        <a:gd name="connsiteY9" fmla="*/ 1014647 h 1974681"/>
                        <a:gd name="connsiteX10" fmla="*/ 101996 w 3535478"/>
                        <a:gd name="connsiteY10" fmla="*/ 819782 h 1974681"/>
                        <a:gd name="connsiteX11" fmla="*/ 131 w 3535478"/>
                        <a:gd name="connsiteY11" fmla="*/ 647409 h 1974681"/>
                        <a:gd name="connsiteX12" fmla="*/ 111496 w 3535478"/>
                        <a:gd name="connsiteY12" fmla="*/ 399908 h 1974681"/>
                        <a:gd name="connsiteX13" fmla="*/ 261679 w 3535478"/>
                        <a:gd name="connsiteY13" fmla="*/ 290998 h 1974681"/>
                        <a:gd name="connsiteX14" fmla="*/ 467772 w 3535478"/>
                        <a:gd name="connsiteY14" fmla="*/ 225961 h 1974681"/>
                        <a:gd name="connsiteX15" fmla="*/ 712492 w 3535478"/>
                        <a:gd name="connsiteY15" fmla="*/ 298875 h 1974681"/>
                        <a:gd name="connsiteX16" fmla="*/ 1100162 w 3535478"/>
                        <a:gd name="connsiteY16" fmla="*/ 441666 h 1974681"/>
                        <a:gd name="connsiteX17" fmla="*/ 1073017 w 3535478"/>
                        <a:gd name="connsiteY17" fmla="*/ 240102 h 1974681"/>
                        <a:gd name="connsiteX18" fmla="*/ 1008643 w 3535478"/>
                        <a:gd name="connsiteY18" fmla="*/ 26107 h 1974681"/>
                        <a:gd name="connsiteX19" fmla="*/ 1110953 w 3535478"/>
                        <a:gd name="connsiteY19" fmla="*/ 21982 h 1974681"/>
                        <a:gd name="connsiteX20" fmla="*/ 1262684 w 3535478"/>
                        <a:gd name="connsiteY20" fmla="*/ 183203 h 1974681"/>
                        <a:gd name="connsiteX21" fmla="*/ 1438875 w 3535478"/>
                        <a:gd name="connsiteY21" fmla="*/ 355226 h 1974681"/>
                        <a:gd name="connsiteX22" fmla="*/ 2109938 w 3535478"/>
                        <a:gd name="connsiteY22" fmla="*/ 265949 h 1974681"/>
                        <a:gd name="connsiteX23" fmla="*/ 2378601 w 3535478"/>
                        <a:gd name="connsiteY23" fmla="*/ 446558 h 1974681"/>
                        <a:gd name="connsiteX24" fmla="*/ 2529450 w 3535478"/>
                        <a:gd name="connsiteY24" fmla="*/ 690338 h 1974681"/>
                        <a:gd name="connsiteX25" fmla="*/ 2902309 w 3535478"/>
                        <a:gd name="connsiteY25" fmla="*/ 576250 h 1974681"/>
                        <a:gd name="connsiteX26" fmla="*/ 3120322 w 3535478"/>
                        <a:gd name="connsiteY26" fmla="*/ 442212 h 1974681"/>
                        <a:gd name="connsiteX27" fmla="*/ 3533580 w 3535478"/>
                        <a:gd name="connsiteY27" fmla="*/ 55690 h 1974681"/>
                        <a:gd name="connsiteX28" fmla="*/ 3263270 w 3535478"/>
                        <a:gd name="connsiteY28" fmla="*/ 992230 h 1974681"/>
                        <a:gd name="connsiteX29" fmla="*/ 3008327 w 3535478"/>
                        <a:gd name="connsiteY29" fmla="*/ 1320487 h 1974681"/>
                        <a:gd name="connsiteX30" fmla="*/ 2751880 w 3535478"/>
                        <a:gd name="connsiteY30" fmla="*/ 1441862 h 1974681"/>
                        <a:gd name="connsiteX31" fmla="*/ 2304760 w 3535478"/>
                        <a:gd name="connsiteY31" fmla="*/ 1540104 h 1974681"/>
                        <a:gd name="connsiteX0" fmla="*/ 2258646 w 3535478"/>
                        <a:gd name="connsiteY0" fmla="*/ 1551562 h 1974681"/>
                        <a:gd name="connsiteX1" fmla="*/ 1728723 w 3535478"/>
                        <a:gd name="connsiteY1" fmla="*/ 1604483 h 1974681"/>
                        <a:gd name="connsiteX2" fmla="*/ 1303830 w 3535478"/>
                        <a:gd name="connsiteY2" fmla="*/ 1635537 h 1974681"/>
                        <a:gd name="connsiteX3" fmla="*/ 985557 w 3535478"/>
                        <a:gd name="connsiteY3" fmla="*/ 1827480 h 1974681"/>
                        <a:gd name="connsiteX4" fmla="*/ 1033197 w 3535478"/>
                        <a:gd name="connsiteY4" fmla="*/ 1805759 h 1974681"/>
                        <a:gd name="connsiteX5" fmla="*/ 617262 w 3535478"/>
                        <a:gd name="connsiteY5" fmla="*/ 1974681 h 1974681"/>
                        <a:gd name="connsiteX6" fmla="*/ 111603 w 3535478"/>
                        <a:gd name="connsiteY6" fmla="*/ 1699158 h 1974681"/>
                        <a:gd name="connsiteX7" fmla="*/ 235004 w 3535478"/>
                        <a:gd name="connsiteY7" fmla="*/ 1443595 h 1974681"/>
                        <a:gd name="connsiteX8" fmla="*/ 688361 w 3535478"/>
                        <a:gd name="connsiteY8" fmla="*/ 1326730 h 1974681"/>
                        <a:gd name="connsiteX9" fmla="*/ 552131 w 3535478"/>
                        <a:gd name="connsiteY9" fmla="*/ 1014647 h 1974681"/>
                        <a:gd name="connsiteX10" fmla="*/ 101996 w 3535478"/>
                        <a:gd name="connsiteY10" fmla="*/ 819782 h 1974681"/>
                        <a:gd name="connsiteX11" fmla="*/ 131 w 3535478"/>
                        <a:gd name="connsiteY11" fmla="*/ 647409 h 1974681"/>
                        <a:gd name="connsiteX12" fmla="*/ 111496 w 3535478"/>
                        <a:gd name="connsiteY12" fmla="*/ 399908 h 1974681"/>
                        <a:gd name="connsiteX13" fmla="*/ 261679 w 3535478"/>
                        <a:gd name="connsiteY13" fmla="*/ 290998 h 1974681"/>
                        <a:gd name="connsiteX14" fmla="*/ 467772 w 3535478"/>
                        <a:gd name="connsiteY14" fmla="*/ 225961 h 1974681"/>
                        <a:gd name="connsiteX15" fmla="*/ 745744 w 3535478"/>
                        <a:gd name="connsiteY15" fmla="*/ 304873 h 1974681"/>
                        <a:gd name="connsiteX16" fmla="*/ 1100162 w 3535478"/>
                        <a:gd name="connsiteY16" fmla="*/ 441666 h 1974681"/>
                        <a:gd name="connsiteX17" fmla="*/ 1073017 w 3535478"/>
                        <a:gd name="connsiteY17" fmla="*/ 240102 h 1974681"/>
                        <a:gd name="connsiteX18" fmla="*/ 1008643 w 3535478"/>
                        <a:gd name="connsiteY18" fmla="*/ 26107 h 1974681"/>
                        <a:gd name="connsiteX19" fmla="*/ 1110953 w 3535478"/>
                        <a:gd name="connsiteY19" fmla="*/ 21982 h 1974681"/>
                        <a:gd name="connsiteX20" fmla="*/ 1262684 w 3535478"/>
                        <a:gd name="connsiteY20" fmla="*/ 183203 h 1974681"/>
                        <a:gd name="connsiteX21" fmla="*/ 1438875 w 3535478"/>
                        <a:gd name="connsiteY21" fmla="*/ 355226 h 1974681"/>
                        <a:gd name="connsiteX22" fmla="*/ 2109938 w 3535478"/>
                        <a:gd name="connsiteY22" fmla="*/ 265949 h 1974681"/>
                        <a:gd name="connsiteX23" fmla="*/ 2378601 w 3535478"/>
                        <a:gd name="connsiteY23" fmla="*/ 446558 h 1974681"/>
                        <a:gd name="connsiteX24" fmla="*/ 2529450 w 3535478"/>
                        <a:gd name="connsiteY24" fmla="*/ 690338 h 1974681"/>
                        <a:gd name="connsiteX25" fmla="*/ 2902309 w 3535478"/>
                        <a:gd name="connsiteY25" fmla="*/ 576250 h 1974681"/>
                        <a:gd name="connsiteX26" fmla="*/ 3120322 w 3535478"/>
                        <a:gd name="connsiteY26" fmla="*/ 442212 h 1974681"/>
                        <a:gd name="connsiteX27" fmla="*/ 3533580 w 3535478"/>
                        <a:gd name="connsiteY27" fmla="*/ 55690 h 1974681"/>
                        <a:gd name="connsiteX28" fmla="*/ 3263270 w 3535478"/>
                        <a:gd name="connsiteY28" fmla="*/ 992230 h 1974681"/>
                        <a:gd name="connsiteX29" fmla="*/ 3008327 w 3535478"/>
                        <a:gd name="connsiteY29" fmla="*/ 1320487 h 1974681"/>
                        <a:gd name="connsiteX30" fmla="*/ 2751880 w 3535478"/>
                        <a:gd name="connsiteY30" fmla="*/ 1441862 h 1974681"/>
                        <a:gd name="connsiteX31" fmla="*/ 2304760 w 3535478"/>
                        <a:gd name="connsiteY31" fmla="*/ 1540104 h 1974681"/>
                        <a:gd name="connsiteX0" fmla="*/ 2258646 w 3535478"/>
                        <a:gd name="connsiteY0" fmla="*/ 1551562 h 1974681"/>
                        <a:gd name="connsiteX1" fmla="*/ 1728723 w 3535478"/>
                        <a:gd name="connsiteY1" fmla="*/ 1604483 h 1974681"/>
                        <a:gd name="connsiteX2" fmla="*/ 1303830 w 3535478"/>
                        <a:gd name="connsiteY2" fmla="*/ 1635537 h 1974681"/>
                        <a:gd name="connsiteX3" fmla="*/ 985557 w 3535478"/>
                        <a:gd name="connsiteY3" fmla="*/ 1827480 h 1974681"/>
                        <a:gd name="connsiteX4" fmla="*/ 1033197 w 3535478"/>
                        <a:gd name="connsiteY4" fmla="*/ 1805759 h 1974681"/>
                        <a:gd name="connsiteX5" fmla="*/ 617262 w 3535478"/>
                        <a:gd name="connsiteY5" fmla="*/ 1974681 h 1974681"/>
                        <a:gd name="connsiteX6" fmla="*/ 111603 w 3535478"/>
                        <a:gd name="connsiteY6" fmla="*/ 1699158 h 1974681"/>
                        <a:gd name="connsiteX7" fmla="*/ 235004 w 3535478"/>
                        <a:gd name="connsiteY7" fmla="*/ 1443595 h 1974681"/>
                        <a:gd name="connsiteX8" fmla="*/ 688361 w 3535478"/>
                        <a:gd name="connsiteY8" fmla="*/ 1326730 h 1974681"/>
                        <a:gd name="connsiteX9" fmla="*/ 552131 w 3535478"/>
                        <a:gd name="connsiteY9" fmla="*/ 1014647 h 1974681"/>
                        <a:gd name="connsiteX10" fmla="*/ 101996 w 3535478"/>
                        <a:gd name="connsiteY10" fmla="*/ 819782 h 1974681"/>
                        <a:gd name="connsiteX11" fmla="*/ 131 w 3535478"/>
                        <a:gd name="connsiteY11" fmla="*/ 647409 h 1974681"/>
                        <a:gd name="connsiteX12" fmla="*/ 111496 w 3535478"/>
                        <a:gd name="connsiteY12" fmla="*/ 399908 h 1974681"/>
                        <a:gd name="connsiteX13" fmla="*/ 261679 w 3535478"/>
                        <a:gd name="connsiteY13" fmla="*/ 290998 h 1974681"/>
                        <a:gd name="connsiteX14" fmla="*/ 467772 w 3535478"/>
                        <a:gd name="connsiteY14" fmla="*/ 225961 h 1974681"/>
                        <a:gd name="connsiteX15" fmla="*/ 745744 w 3535478"/>
                        <a:gd name="connsiteY15" fmla="*/ 304873 h 1974681"/>
                        <a:gd name="connsiteX16" fmla="*/ 1100162 w 3535478"/>
                        <a:gd name="connsiteY16" fmla="*/ 441666 h 1974681"/>
                        <a:gd name="connsiteX17" fmla="*/ 1073017 w 3535478"/>
                        <a:gd name="connsiteY17" fmla="*/ 240102 h 1974681"/>
                        <a:gd name="connsiteX18" fmla="*/ 1008643 w 3535478"/>
                        <a:gd name="connsiteY18" fmla="*/ 26107 h 1974681"/>
                        <a:gd name="connsiteX19" fmla="*/ 1110953 w 3535478"/>
                        <a:gd name="connsiteY19" fmla="*/ 21982 h 1974681"/>
                        <a:gd name="connsiteX20" fmla="*/ 1262684 w 3535478"/>
                        <a:gd name="connsiteY20" fmla="*/ 183203 h 1974681"/>
                        <a:gd name="connsiteX21" fmla="*/ 1438875 w 3535478"/>
                        <a:gd name="connsiteY21" fmla="*/ 355226 h 1974681"/>
                        <a:gd name="connsiteX22" fmla="*/ 2109938 w 3535478"/>
                        <a:gd name="connsiteY22" fmla="*/ 265949 h 1974681"/>
                        <a:gd name="connsiteX23" fmla="*/ 2378601 w 3535478"/>
                        <a:gd name="connsiteY23" fmla="*/ 446558 h 1974681"/>
                        <a:gd name="connsiteX24" fmla="*/ 2529450 w 3535478"/>
                        <a:gd name="connsiteY24" fmla="*/ 690338 h 1974681"/>
                        <a:gd name="connsiteX25" fmla="*/ 2902309 w 3535478"/>
                        <a:gd name="connsiteY25" fmla="*/ 576250 h 1974681"/>
                        <a:gd name="connsiteX26" fmla="*/ 3120322 w 3535478"/>
                        <a:gd name="connsiteY26" fmla="*/ 442212 h 1974681"/>
                        <a:gd name="connsiteX27" fmla="*/ 3533580 w 3535478"/>
                        <a:gd name="connsiteY27" fmla="*/ 55690 h 1974681"/>
                        <a:gd name="connsiteX28" fmla="*/ 3263270 w 3535478"/>
                        <a:gd name="connsiteY28" fmla="*/ 992230 h 1974681"/>
                        <a:gd name="connsiteX29" fmla="*/ 3008327 w 3535478"/>
                        <a:gd name="connsiteY29" fmla="*/ 1320487 h 1974681"/>
                        <a:gd name="connsiteX30" fmla="*/ 2751880 w 3535478"/>
                        <a:gd name="connsiteY30" fmla="*/ 1441862 h 1974681"/>
                        <a:gd name="connsiteX31" fmla="*/ 2304760 w 3535478"/>
                        <a:gd name="connsiteY31" fmla="*/ 1540104 h 1974681"/>
                        <a:gd name="connsiteX0" fmla="*/ 2258646 w 3535478"/>
                        <a:gd name="connsiteY0" fmla="*/ 1551562 h 1974681"/>
                        <a:gd name="connsiteX1" fmla="*/ 1728723 w 3535478"/>
                        <a:gd name="connsiteY1" fmla="*/ 1604483 h 1974681"/>
                        <a:gd name="connsiteX2" fmla="*/ 1303830 w 3535478"/>
                        <a:gd name="connsiteY2" fmla="*/ 1635537 h 1974681"/>
                        <a:gd name="connsiteX3" fmla="*/ 985557 w 3535478"/>
                        <a:gd name="connsiteY3" fmla="*/ 1827480 h 1974681"/>
                        <a:gd name="connsiteX4" fmla="*/ 1033197 w 3535478"/>
                        <a:gd name="connsiteY4" fmla="*/ 1805759 h 1974681"/>
                        <a:gd name="connsiteX5" fmla="*/ 617262 w 3535478"/>
                        <a:gd name="connsiteY5" fmla="*/ 1974681 h 1974681"/>
                        <a:gd name="connsiteX6" fmla="*/ 111603 w 3535478"/>
                        <a:gd name="connsiteY6" fmla="*/ 1699158 h 1974681"/>
                        <a:gd name="connsiteX7" fmla="*/ 235004 w 3535478"/>
                        <a:gd name="connsiteY7" fmla="*/ 1443595 h 1974681"/>
                        <a:gd name="connsiteX8" fmla="*/ 688361 w 3535478"/>
                        <a:gd name="connsiteY8" fmla="*/ 1326730 h 1974681"/>
                        <a:gd name="connsiteX9" fmla="*/ 552131 w 3535478"/>
                        <a:gd name="connsiteY9" fmla="*/ 1014647 h 1974681"/>
                        <a:gd name="connsiteX10" fmla="*/ 101996 w 3535478"/>
                        <a:gd name="connsiteY10" fmla="*/ 819782 h 1974681"/>
                        <a:gd name="connsiteX11" fmla="*/ 131 w 3535478"/>
                        <a:gd name="connsiteY11" fmla="*/ 647409 h 1974681"/>
                        <a:gd name="connsiteX12" fmla="*/ 111496 w 3535478"/>
                        <a:gd name="connsiteY12" fmla="*/ 399908 h 1974681"/>
                        <a:gd name="connsiteX13" fmla="*/ 261679 w 3535478"/>
                        <a:gd name="connsiteY13" fmla="*/ 290998 h 1974681"/>
                        <a:gd name="connsiteX14" fmla="*/ 467772 w 3535478"/>
                        <a:gd name="connsiteY14" fmla="*/ 225961 h 1974681"/>
                        <a:gd name="connsiteX15" fmla="*/ 745744 w 3535478"/>
                        <a:gd name="connsiteY15" fmla="*/ 304873 h 1974681"/>
                        <a:gd name="connsiteX16" fmla="*/ 1100162 w 3535478"/>
                        <a:gd name="connsiteY16" fmla="*/ 441666 h 1974681"/>
                        <a:gd name="connsiteX17" fmla="*/ 1073017 w 3535478"/>
                        <a:gd name="connsiteY17" fmla="*/ 240102 h 1974681"/>
                        <a:gd name="connsiteX18" fmla="*/ 1008643 w 3535478"/>
                        <a:gd name="connsiteY18" fmla="*/ 26107 h 1974681"/>
                        <a:gd name="connsiteX19" fmla="*/ 1110953 w 3535478"/>
                        <a:gd name="connsiteY19" fmla="*/ 21982 h 1974681"/>
                        <a:gd name="connsiteX20" fmla="*/ 1262684 w 3535478"/>
                        <a:gd name="connsiteY20" fmla="*/ 183203 h 1974681"/>
                        <a:gd name="connsiteX21" fmla="*/ 1438875 w 3535478"/>
                        <a:gd name="connsiteY21" fmla="*/ 355226 h 1974681"/>
                        <a:gd name="connsiteX22" fmla="*/ 2109938 w 3535478"/>
                        <a:gd name="connsiteY22" fmla="*/ 265949 h 1974681"/>
                        <a:gd name="connsiteX23" fmla="*/ 2378601 w 3535478"/>
                        <a:gd name="connsiteY23" fmla="*/ 446558 h 1974681"/>
                        <a:gd name="connsiteX24" fmla="*/ 2529450 w 3535478"/>
                        <a:gd name="connsiteY24" fmla="*/ 690338 h 1974681"/>
                        <a:gd name="connsiteX25" fmla="*/ 2902309 w 3535478"/>
                        <a:gd name="connsiteY25" fmla="*/ 576250 h 1974681"/>
                        <a:gd name="connsiteX26" fmla="*/ 3120322 w 3535478"/>
                        <a:gd name="connsiteY26" fmla="*/ 442212 h 1974681"/>
                        <a:gd name="connsiteX27" fmla="*/ 3533580 w 3535478"/>
                        <a:gd name="connsiteY27" fmla="*/ 55690 h 1974681"/>
                        <a:gd name="connsiteX28" fmla="*/ 3263270 w 3535478"/>
                        <a:gd name="connsiteY28" fmla="*/ 992230 h 1974681"/>
                        <a:gd name="connsiteX29" fmla="*/ 3008327 w 3535478"/>
                        <a:gd name="connsiteY29" fmla="*/ 1320487 h 1974681"/>
                        <a:gd name="connsiteX30" fmla="*/ 2751880 w 3535478"/>
                        <a:gd name="connsiteY30" fmla="*/ 1441862 h 1974681"/>
                        <a:gd name="connsiteX31" fmla="*/ 2304760 w 3535478"/>
                        <a:gd name="connsiteY31" fmla="*/ 1540104 h 1974681"/>
                        <a:gd name="connsiteX0" fmla="*/ 2258646 w 3535478"/>
                        <a:gd name="connsiteY0" fmla="*/ 1551562 h 1974681"/>
                        <a:gd name="connsiteX1" fmla="*/ 1728723 w 3535478"/>
                        <a:gd name="connsiteY1" fmla="*/ 1604483 h 1974681"/>
                        <a:gd name="connsiteX2" fmla="*/ 1303830 w 3535478"/>
                        <a:gd name="connsiteY2" fmla="*/ 1635537 h 1974681"/>
                        <a:gd name="connsiteX3" fmla="*/ 985557 w 3535478"/>
                        <a:gd name="connsiteY3" fmla="*/ 1827480 h 1974681"/>
                        <a:gd name="connsiteX4" fmla="*/ 1033197 w 3535478"/>
                        <a:gd name="connsiteY4" fmla="*/ 1805759 h 1974681"/>
                        <a:gd name="connsiteX5" fmla="*/ 617262 w 3535478"/>
                        <a:gd name="connsiteY5" fmla="*/ 1974681 h 1974681"/>
                        <a:gd name="connsiteX6" fmla="*/ 111603 w 3535478"/>
                        <a:gd name="connsiteY6" fmla="*/ 1699158 h 1974681"/>
                        <a:gd name="connsiteX7" fmla="*/ 235004 w 3535478"/>
                        <a:gd name="connsiteY7" fmla="*/ 1443595 h 1974681"/>
                        <a:gd name="connsiteX8" fmla="*/ 688361 w 3535478"/>
                        <a:gd name="connsiteY8" fmla="*/ 1326730 h 1974681"/>
                        <a:gd name="connsiteX9" fmla="*/ 552131 w 3535478"/>
                        <a:gd name="connsiteY9" fmla="*/ 1014647 h 1974681"/>
                        <a:gd name="connsiteX10" fmla="*/ 101996 w 3535478"/>
                        <a:gd name="connsiteY10" fmla="*/ 819782 h 1974681"/>
                        <a:gd name="connsiteX11" fmla="*/ 131 w 3535478"/>
                        <a:gd name="connsiteY11" fmla="*/ 647409 h 1974681"/>
                        <a:gd name="connsiteX12" fmla="*/ 111496 w 3535478"/>
                        <a:gd name="connsiteY12" fmla="*/ 399908 h 1974681"/>
                        <a:gd name="connsiteX13" fmla="*/ 261679 w 3535478"/>
                        <a:gd name="connsiteY13" fmla="*/ 290998 h 1974681"/>
                        <a:gd name="connsiteX14" fmla="*/ 467772 w 3535478"/>
                        <a:gd name="connsiteY14" fmla="*/ 225961 h 1974681"/>
                        <a:gd name="connsiteX15" fmla="*/ 745744 w 3535478"/>
                        <a:gd name="connsiteY15" fmla="*/ 304873 h 1974681"/>
                        <a:gd name="connsiteX16" fmla="*/ 1100162 w 3535478"/>
                        <a:gd name="connsiteY16" fmla="*/ 441666 h 1974681"/>
                        <a:gd name="connsiteX17" fmla="*/ 1073017 w 3535478"/>
                        <a:gd name="connsiteY17" fmla="*/ 240102 h 1974681"/>
                        <a:gd name="connsiteX18" fmla="*/ 1008643 w 3535478"/>
                        <a:gd name="connsiteY18" fmla="*/ 26107 h 1974681"/>
                        <a:gd name="connsiteX19" fmla="*/ 1110953 w 3535478"/>
                        <a:gd name="connsiteY19" fmla="*/ 21982 h 1974681"/>
                        <a:gd name="connsiteX20" fmla="*/ 1262684 w 3535478"/>
                        <a:gd name="connsiteY20" fmla="*/ 183203 h 1974681"/>
                        <a:gd name="connsiteX21" fmla="*/ 1438875 w 3535478"/>
                        <a:gd name="connsiteY21" fmla="*/ 355226 h 1974681"/>
                        <a:gd name="connsiteX22" fmla="*/ 2109938 w 3535478"/>
                        <a:gd name="connsiteY22" fmla="*/ 265949 h 1974681"/>
                        <a:gd name="connsiteX23" fmla="*/ 2378601 w 3535478"/>
                        <a:gd name="connsiteY23" fmla="*/ 446558 h 1974681"/>
                        <a:gd name="connsiteX24" fmla="*/ 2529450 w 3535478"/>
                        <a:gd name="connsiteY24" fmla="*/ 690338 h 1974681"/>
                        <a:gd name="connsiteX25" fmla="*/ 2902309 w 3535478"/>
                        <a:gd name="connsiteY25" fmla="*/ 576250 h 1974681"/>
                        <a:gd name="connsiteX26" fmla="*/ 3120322 w 3535478"/>
                        <a:gd name="connsiteY26" fmla="*/ 442212 h 1974681"/>
                        <a:gd name="connsiteX27" fmla="*/ 3533580 w 3535478"/>
                        <a:gd name="connsiteY27" fmla="*/ 55690 h 1974681"/>
                        <a:gd name="connsiteX28" fmla="*/ 3263270 w 3535478"/>
                        <a:gd name="connsiteY28" fmla="*/ 992230 h 1974681"/>
                        <a:gd name="connsiteX29" fmla="*/ 3008327 w 3535478"/>
                        <a:gd name="connsiteY29" fmla="*/ 1320487 h 1974681"/>
                        <a:gd name="connsiteX30" fmla="*/ 2751880 w 3535478"/>
                        <a:gd name="connsiteY30" fmla="*/ 1441862 h 1974681"/>
                        <a:gd name="connsiteX31" fmla="*/ 2304760 w 3535478"/>
                        <a:gd name="connsiteY31" fmla="*/ 1540104 h 1974681"/>
                        <a:gd name="connsiteX0" fmla="*/ 2225260 w 3502092"/>
                        <a:gd name="connsiteY0" fmla="*/ 1551562 h 1974681"/>
                        <a:gd name="connsiteX1" fmla="*/ 1695337 w 3502092"/>
                        <a:gd name="connsiteY1" fmla="*/ 1604483 h 1974681"/>
                        <a:gd name="connsiteX2" fmla="*/ 1270444 w 3502092"/>
                        <a:gd name="connsiteY2" fmla="*/ 1635537 h 1974681"/>
                        <a:gd name="connsiteX3" fmla="*/ 952171 w 3502092"/>
                        <a:gd name="connsiteY3" fmla="*/ 1827480 h 1974681"/>
                        <a:gd name="connsiteX4" fmla="*/ 999811 w 3502092"/>
                        <a:gd name="connsiteY4" fmla="*/ 1805759 h 1974681"/>
                        <a:gd name="connsiteX5" fmla="*/ 583876 w 3502092"/>
                        <a:gd name="connsiteY5" fmla="*/ 1974681 h 1974681"/>
                        <a:gd name="connsiteX6" fmla="*/ 78217 w 3502092"/>
                        <a:gd name="connsiteY6" fmla="*/ 1699158 h 1974681"/>
                        <a:gd name="connsiteX7" fmla="*/ 201618 w 3502092"/>
                        <a:gd name="connsiteY7" fmla="*/ 1443595 h 1974681"/>
                        <a:gd name="connsiteX8" fmla="*/ 654975 w 3502092"/>
                        <a:gd name="connsiteY8" fmla="*/ 1326730 h 1974681"/>
                        <a:gd name="connsiteX9" fmla="*/ 518745 w 3502092"/>
                        <a:gd name="connsiteY9" fmla="*/ 1014647 h 1974681"/>
                        <a:gd name="connsiteX10" fmla="*/ 68610 w 3502092"/>
                        <a:gd name="connsiteY10" fmla="*/ 819782 h 1974681"/>
                        <a:gd name="connsiteX11" fmla="*/ 4748 w 3502092"/>
                        <a:gd name="connsiteY11" fmla="*/ 707391 h 1974681"/>
                        <a:gd name="connsiteX12" fmla="*/ 78110 w 3502092"/>
                        <a:gd name="connsiteY12" fmla="*/ 399908 h 1974681"/>
                        <a:gd name="connsiteX13" fmla="*/ 228293 w 3502092"/>
                        <a:gd name="connsiteY13" fmla="*/ 290998 h 1974681"/>
                        <a:gd name="connsiteX14" fmla="*/ 434386 w 3502092"/>
                        <a:gd name="connsiteY14" fmla="*/ 225961 h 1974681"/>
                        <a:gd name="connsiteX15" fmla="*/ 712358 w 3502092"/>
                        <a:gd name="connsiteY15" fmla="*/ 304873 h 1974681"/>
                        <a:gd name="connsiteX16" fmla="*/ 1066776 w 3502092"/>
                        <a:gd name="connsiteY16" fmla="*/ 441666 h 1974681"/>
                        <a:gd name="connsiteX17" fmla="*/ 1039631 w 3502092"/>
                        <a:gd name="connsiteY17" fmla="*/ 240102 h 1974681"/>
                        <a:gd name="connsiteX18" fmla="*/ 975257 w 3502092"/>
                        <a:gd name="connsiteY18" fmla="*/ 26107 h 1974681"/>
                        <a:gd name="connsiteX19" fmla="*/ 1077567 w 3502092"/>
                        <a:gd name="connsiteY19" fmla="*/ 21982 h 1974681"/>
                        <a:gd name="connsiteX20" fmla="*/ 1229298 w 3502092"/>
                        <a:gd name="connsiteY20" fmla="*/ 183203 h 1974681"/>
                        <a:gd name="connsiteX21" fmla="*/ 1405489 w 3502092"/>
                        <a:gd name="connsiteY21" fmla="*/ 355226 h 1974681"/>
                        <a:gd name="connsiteX22" fmla="*/ 2076552 w 3502092"/>
                        <a:gd name="connsiteY22" fmla="*/ 265949 h 1974681"/>
                        <a:gd name="connsiteX23" fmla="*/ 2345215 w 3502092"/>
                        <a:gd name="connsiteY23" fmla="*/ 446558 h 1974681"/>
                        <a:gd name="connsiteX24" fmla="*/ 2496064 w 3502092"/>
                        <a:gd name="connsiteY24" fmla="*/ 690338 h 1974681"/>
                        <a:gd name="connsiteX25" fmla="*/ 2868923 w 3502092"/>
                        <a:gd name="connsiteY25" fmla="*/ 576250 h 1974681"/>
                        <a:gd name="connsiteX26" fmla="*/ 3086936 w 3502092"/>
                        <a:gd name="connsiteY26" fmla="*/ 442212 h 1974681"/>
                        <a:gd name="connsiteX27" fmla="*/ 3500194 w 3502092"/>
                        <a:gd name="connsiteY27" fmla="*/ 55690 h 1974681"/>
                        <a:gd name="connsiteX28" fmla="*/ 3229884 w 3502092"/>
                        <a:gd name="connsiteY28" fmla="*/ 992230 h 1974681"/>
                        <a:gd name="connsiteX29" fmla="*/ 2974941 w 3502092"/>
                        <a:gd name="connsiteY29" fmla="*/ 1320487 h 1974681"/>
                        <a:gd name="connsiteX30" fmla="*/ 2718494 w 3502092"/>
                        <a:gd name="connsiteY30" fmla="*/ 1441862 h 1974681"/>
                        <a:gd name="connsiteX31" fmla="*/ 2271374 w 3502092"/>
                        <a:gd name="connsiteY31" fmla="*/ 1540104 h 1974681"/>
                        <a:gd name="connsiteX0" fmla="*/ 2226302 w 3503134"/>
                        <a:gd name="connsiteY0" fmla="*/ 1551562 h 1974681"/>
                        <a:gd name="connsiteX1" fmla="*/ 1696379 w 3503134"/>
                        <a:gd name="connsiteY1" fmla="*/ 1604483 h 1974681"/>
                        <a:gd name="connsiteX2" fmla="*/ 1271486 w 3503134"/>
                        <a:gd name="connsiteY2" fmla="*/ 1635537 h 1974681"/>
                        <a:gd name="connsiteX3" fmla="*/ 953213 w 3503134"/>
                        <a:gd name="connsiteY3" fmla="*/ 1827480 h 1974681"/>
                        <a:gd name="connsiteX4" fmla="*/ 1000853 w 3503134"/>
                        <a:gd name="connsiteY4" fmla="*/ 1805759 h 1974681"/>
                        <a:gd name="connsiteX5" fmla="*/ 584918 w 3503134"/>
                        <a:gd name="connsiteY5" fmla="*/ 1974681 h 1974681"/>
                        <a:gd name="connsiteX6" fmla="*/ 79259 w 3503134"/>
                        <a:gd name="connsiteY6" fmla="*/ 1699158 h 1974681"/>
                        <a:gd name="connsiteX7" fmla="*/ 202660 w 3503134"/>
                        <a:gd name="connsiteY7" fmla="*/ 1443595 h 1974681"/>
                        <a:gd name="connsiteX8" fmla="*/ 656017 w 3503134"/>
                        <a:gd name="connsiteY8" fmla="*/ 1326730 h 1974681"/>
                        <a:gd name="connsiteX9" fmla="*/ 519787 w 3503134"/>
                        <a:gd name="connsiteY9" fmla="*/ 1014647 h 1974681"/>
                        <a:gd name="connsiteX10" fmla="*/ 69652 w 3503134"/>
                        <a:gd name="connsiteY10" fmla="*/ 819782 h 1974681"/>
                        <a:gd name="connsiteX11" fmla="*/ 5790 w 3503134"/>
                        <a:gd name="connsiteY11" fmla="*/ 707391 h 1974681"/>
                        <a:gd name="connsiteX12" fmla="*/ 93403 w 3503134"/>
                        <a:gd name="connsiteY12" fmla="*/ 411904 h 1974681"/>
                        <a:gd name="connsiteX13" fmla="*/ 229335 w 3503134"/>
                        <a:gd name="connsiteY13" fmla="*/ 290998 h 1974681"/>
                        <a:gd name="connsiteX14" fmla="*/ 435428 w 3503134"/>
                        <a:gd name="connsiteY14" fmla="*/ 225961 h 1974681"/>
                        <a:gd name="connsiteX15" fmla="*/ 713400 w 3503134"/>
                        <a:gd name="connsiteY15" fmla="*/ 304873 h 1974681"/>
                        <a:gd name="connsiteX16" fmla="*/ 1067818 w 3503134"/>
                        <a:gd name="connsiteY16" fmla="*/ 441666 h 1974681"/>
                        <a:gd name="connsiteX17" fmla="*/ 1040673 w 3503134"/>
                        <a:gd name="connsiteY17" fmla="*/ 240102 h 1974681"/>
                        <a:gd name="connsiteX18" fmla="*/ 976299 w 3503134"/>
                        <a:gd name="connsiteY18" fmla="*/ 26107 h 1974681"/>
                        <a:gd name="connsiteX19" fmla="*/ 1078609 w 3503134"/>
                        <a:gd name="connsiteY19" fmla="*/ 21982 h 1974681"/>
                        <a:gd name="connsiteX20" fmla="*/ 1230340 w 3503134"/>
                        <a:gd name="connsiteY20" fmla="*/ 183203 h 1974681"/>
                        <a:gd name="connsiteX21" fmla="*/ 1406531 w 3503134"/>
                        <a:gd name="connsiteY21" fmla="*/ 355226 h 1974681"/>
                        <a:gd name="connsiteX22" fmla="*/ 2077594 w 3503134"/>
                        <a:gd name="connsiteY22" fmla="*/ 265949 h 1974681"/>
                        <a:gd name="connsiteX23" fmla="*/ 2346257 w 3503134"/>
                        <a:gd name="connsiteY23" fmla="*/ 446558 h 1974681"/>
                        <a:gd name="connsiteX24" fmla="*/ 2497106 w 3503134"/>
                        <a:gd name="connsiteY24" fmla="*/ 690338 h 1974681"/>
                        <a:gd name="connsiteX25" fmla="*/ 2869965 w 3503134"/>
                        <a:gd name="connsiteY25" fmla="*/ 576250 h 1974681"/>
                        <a:gd name="connsiteX26" fmla="*/ 3087978 w 3503134"/>
                        <a:gd name="connsiteY26" fmla="*/ 442212 h 1974681"/>
                        <a:gd name="connsiteX27" fmla="*/ 3501236 w 3503134"/>
                        <a:gd name="connsiteY27" fmla="*/ 55690 h 1974681"/>
                        <a:gd name="connsiteX28" fmla="*/ 3230926 w 3503134"/>
                        <a:gd name="connsiteY28" fmla="*/ 992230 h 1974681"/>
                        <a:gd name="connsiteX29" fmla="*/ 2975983 w 3503134"/>
                        <a:gd name="connsiteY29" fmla="*/ 1320487 h 1974681"/>
                        <a:gd name="connsiteX30" fmla="*/ 2719536 w 3503134"/>
                        <a:gd name="connsiteY30" fmla="*/ 1441862 h 1974681"/>
                        <a:gd name="connsiteX31" fmla="*/ 2272416 w 3503134"/>
                        <a:gd name="connsiteY31" fmla="*/ 1540104 h 1974681"/>
                        <a:gd name="connsiteX0" fmla="*/ 2222372 w 3499204"/>
                        <a:gd name="connsiteY0" fmla="*/ 1551562 h 1974681"/>
                        <a:gd name="connsiteX1" fmla="*/ 1692449 w 3499204"/>
                        <a:gd name="connsiteY1" fmla="*/ 1604483 h 1974681"/>
                        <a:gd name="connsiteX2" fmla="*/ 1267556 w 3499204"/>
                        <a:gd name="connsiteY2" fmla="*/ 1635537 h 1974681"/>
                        <a:gd name="connsiteX3" fmla="*/ 949283 w 3499204"/>
                        <a:gd name="connsiteY3" fmla="*/ 1827480 h 1974681"/>
                        <a:gd name="connsiteX4" fmla="*/ 996923 w 3499204"/>
                        <a:gd name="connsiteY4" fmla="*/ 1805759 h 1974681"/>
                        <a:gd name="connsiteX5" fmla="*/ 580988 w 3499204"/>
                        <a:gd name="connsiteY5" fmla="*/ 1974681 h 1974681"/>
                        <a:gd name="connsiteX6" fmla="*/ 75329 w 3499204"/>
                        <a:gd name="connsiteY6" fmla="*/ 1699158 h 1974681"/>
                        <a:gd name="connsiteX7" fmla="*/ 198730 w 3499204"/>
                        <a:gd name="connsiteY7" fmla="*/ 1443595 h 1974681"/>
                        <a:gd name="connsiteX8" fmla="*/ 652087 w 3499204"/>
                        <a:gd name="connsiteY8" fmla="*/ 1326730 h 1974681"/>
                        <a:gd name="connsiteX9" fmla="*/ 515857 w 3499204"/>
                        <a:gd name="connsiteY9" fmla="*/ 1014647 h 1974681"/>
                        <a:gd name="connsiteX10" fmla="*/ 65722 w 3499204"/>
                        <a:gd name="connsiteY10" fmla="*/ 819782 h 1974681"/>
                        <a:gd name="connsiteX11" fmla="*/ 32470 w 3499204"/>
                        <a:gd name="connsiteY11" fmla="*/ 765798 h 1974681"/>
                        <a:gd name="connsiteX12" fmla="*/ 1860 w 3499204"/>
                        <a:gd name="connsiteY12" fmla="*/ 707391 h 1974681"/>
                        <a:gd name="connsiteX13" fmla="*/ 89473 w 3499204"/>
                        <a:gd name="connsiteY13" fmla="*/ 411904 h 1974681"/>
                        <a:gd name="connsiteX14" fmla="*/ 225405 w 3499204"/>
                        <a:gd name="connsiteY14" fmla="*/ 290998 h 1974681"/>
                        <a:gd name="connsiteX15" fmla="*/ 431498 w 3499204"/>
                        <a:gd name="connsiteY15" fmla="*/ 225961 h 1974681"/>
                        <a:gd name="connsiteX16" fmla="*/ 709470 w 3499204"/>
                        <a:gd name="connsiteY16" fmla="*/ 304873 h 1974681"/>
                        <a:gd name="connsiteX17" fmla="*/ 1063888 w 3499204"/>
                        <a:gd name="connsiteY17" fmla="*/ 441666 h 1974681"/>
                        <a:gd name="connsiteX18" fmla="*/ 1036743 w 3499204"/>
                        <a:gd name="connsiteY18" fmla="*/ 240102 h 1974681"/>
                        <a:gd name="connsiteX19" fmla="*/ 972369 w 3499204"/>
                        <a:gd name="connsiteY19" fmla="*/ 26107 h 1974681"/>
                        <a:gd name="connsiteX20" fmla="*/ 1074679 w 3499204"/>
                        <a:gd name="connsiteY20" fmla="*/ 21982 h 1974681"/>
                        <a:gd name="connsiteX21" fmla="*/ 1226410 w 3499204"/>
                        <a:gd name="connsiteY21" fmla="*/ 183203 h 1974681"/>
                        <a:gd name="connsiteX22" fmla="*/ 1402601 w 3499204"/>
                        <a:gd name="connsiteY22" fmla="*/ 355226 h 1974681"/>
                        <a:gd name="connsiteX23" fmla="*/ 2073664 w 3499204"/>
                        <a:gd name="connsiteY23" fmla="*/ 265949 h 1974681"/>
                        <a:gd name="connsiteX24" fmla="*/ 2342327 w 3499204"/>
                        <a:gd name="connsiteY24" fmla="*/ 446558 h 1974681"/>
                        <a:gd name="connsiteX25" fmla="*/ 2493176 w 3499204"/>
                        <a:gd name="connsiteY25" fmla="*/ 690338 h 1974681"/>
                        <a:gd name="connsiteX26" fmla="*/ 2866035 w 3499204"/>
                        <a:gd name="connsiteY26" fmla="*/ 576250 h 1974681"/>
                        <a:gd name="connsiteX27" fmla="*/ 3084048 w 3499204"/>
                        <a:gd name="connsiteY27" fmla="*/ 442212 h 1974681"/>
                        <a:gd name="connsiteX28" fmla="*/ 3497306 w 3499204"/>
                        <a:gd name="connsiteY28" fmla="*/ 55690 h 1974681"/>
                        <a:gd name="connsiteX29" fmla="*/ 3226996 w 3499204"/>
                        <a:gd name="connsiteY29" fmla="*/ 992230 h 1974681"/>
                        <a:gd name="connsiteX30" fmla="*/ 2972053 w 3499204"/>
                        <a:gd name="connsiteY30" fmla="*/ 1320487 h 1974681"/>
                        <a:gd name="connsiteX31" fmla="*/ 2715606 w 3499204"/>
                        <a:gd name="connsiteY31" fmla="*/ 1441862 h 1974681"/>
                        <a:gd name="connsiteX32" fmla="*/ 2268486 w 3499204"/>
                        <a:gd name="connsiteY32" fmla="*/ 1540104 h 1974681"/>
                        <a:gd name="connsiteX0" fmla="*/ 2222372 w 3499204"/>
                        <a:gd name="connsiteY0" fmla="*/ 1551562 h 1974681"/>
                        <a:gd name="connsiteX1" fmla="*/ 1692449 w 3499204"/>
                        <a:gd name="connsiteY1" fmla="*/ 1604483 h 1974681"/>
                        <a:gd name="connsiteX2" fmla="*/ 1267556 w 3499204"/>
                        <a:gd name="connsiteY2" fmla="*/ 1635537 h 1974681"/>
                        <a:gd name="connsiteX3" fmla="*/ 949283 w 3499204"/>
                        <a:gd name="connsiteY3" fmla="*/ 1827480 h 1974681"/>
                        <a:gd name="connsiteX4" fmla="*/ 996923 w 3499204"/>
                        <a:gd name="connsiteY4" fmla="*/ 1805759 h 1974681"/>
                        <a:gd name="connsiteX5" fmla="*/ 580988 w 3499204"/>
                        <a:gd name="connsiteY5" fmla="*/ 1974681 h 1974681"/>
                        <a:gd name="connsiteX6" fmla="*/ 75329 w 3499204"/>
                        <a:gd name="connsiteY6" fmla="*/ 1699158 h 1974681"/>
                        <a:gd name="connsiteX7" fmla="*/ 198730 w 3499204"/>
                        <a:gd name="connsiteY7" fmla="*/ 1443595 h 1974681"/>
                        <a:gd name="connsiteX8" fmla="*/ 652087 w 3499204"/>
                        <a:gd name="connsiteY8" fmla="*/ 1326730 h 1974681"/>
                        <a:gd name="connsiteX9" fmla="*/ 515857 w 3499204"/>
                        <a:gd name="connsiteY9" fmla="*/ 1014647 h 1974681"/>
                        <a:gd name="connsiteX10" fmla="*/ 65722 w 3499204"/>
                        <a:gd name="connsiteY10" fmla="*/ 819782 h 1974681"/>
                        <a:gd name="connsiteX11" fmla="*/ 32470 w 3499204"/>
                        <a:gd name="connsiteY11" fmla="*/ 765798 h 1974681"/>
                        <a:gd name="connsiteX12" fmla="*/ 1860 w 3499204"/>
                        <a:gd name="connsiteY12" fmla="*/ 659405 h 1974681"/>
                        <a:gd name="connsiteX13" fmla="*/ 89473 w 3499204"/>
                        <a:gd name="connsiteY13" fmla="*/ 411904 h 1974681"/>
                        <a:gd name="connsiteX14" fmla="*/ 225405 w 3499204"/>
                        <a:gd name="connsiteY14" fmla="*/ 290998 h 1974681"/>
                        <a:gd name="connsiteX15" fmla="*/ 431498 w 3499204"/>
                        <a:gd name="connsiteY15" fmla="*/ 225961 h 1974681"/>
                        <a:gd name="connsiteX16" fmla="*/ 709470 w 3499204"/>
                        <a:gd name="connsiteY16" fmla="*/ 304873 h 1974681"/>
                        <a:gd name="connsiteX17" fmla="*/ 1063888 w 3499204"/>
                        <a:gd name="connsiteY17" fmla="*/ 441666 h 1974681"/>
                        <a:gd name="connsiteX18" fmla="*/ 1036743 w 3499204"/>
                        <a:gd name="connsiteY18" fmla="*/ 240102 h 1974681"/>
                        <a:gd name="connsiteX19" fmla="*/ 972369 w 3499204"/>
                        <a:gd name="connsiteY19" fmla="*/ 26107 h 1974681"/>
                        <a:gd name="connsiteX20" fmla="*/ 1074679 w 3499204"/>
                        <a:gd name="connsiteY20" fmla="*/ 21982 h 1974681"/>
                        <a:gd name="connsiteX21" fmla="*/ 1226410 w 3499204"/>
                        <a:gd name="connsiteY21" fmla="*/ 183203 h 1974681"/>
                        <a:gd name="connsiteX22" fmla="*/ 1402601 w 3499204"/>
                        <a:gd name="connsiteY22" fmla="*/ 355226 h 1974681"/>
                        <a:gd name="connsiteX23" fmla="*/ 2073664 w 3499204"/>
                        <a:gd name="connsiteY23" fmla="*/ 265949 h 1974681"/>
                        <a:gd name="connsiteX24" fmla="*/ 2342327 w 3499204"/>
                        <a:gd name="connsiteY24" fmla="*/ 446558 h 1974681"/>
                        <a:gd name="connsiteX25" fmla="*/ 2493176 w 3499204"/>
                        <a:gd name="connsiteY25" fmla="*/ 690338 h 1974681"/>
                        <a:gd name="connsiteX26" fmla="*/ 2866035 w 3499204"/>
                        <a:gd name="connsiteY26" fmla="*/ 576250 h 1974681"/>
                        <a:gd name="connsiteX27" fmla="*/ 3084048 w 3499204"/>
                        <a:gd name="connsiteY27" fmla="*/ 442212 h 1974681"/>
                        <a:gd name="connsiteX28" fmla="*/ 3497306 w 3499204"/>
                        <a:gd name="connsiteY28" fmla="*/ 55690 h 1974681"/>
                        <a:gd name="connsiteX29" fmla="*/ 3226996 w 3499204"/>
                        <a:gd name="connsiteY29" fmla="*/ 992230 h 1974681"/>
                        <a:gd name="connsiteX30" fmla="*/ 2972053 w 3499204"/>
                        <a:gd name="connsiteY30" fmla="*/ 1320487 h 1974681"/>
                        <a:gd name="connsiteX31" fmla="*/ 2715606 w 3499204"/>
                        <a:gd name="connsiteY31" fmla="*/ 1441862 h 1974681"/>
                        <a:gd name="connsiteX32" fmla="*/ 2268486 w 3499204"/>
                        <a:gd name="connsiteY32" fmla="*/ 1540104 h 1974681"/>
                        <a:gd name="connsiteX0" fmla="*/ 2220946 w 3497778"/>
                        <a:gd name="connsiteY0" fmla="*/ 1551562 h 1974681"/>
                        <a:gd name="connsiteX1" fmla="*/ 1691023 w 3497778"/>
                        <a:gd name="connsiteY1" fmla="*/ 1604483 h 1974681"/>
                        <a:gd name="connsiteX2" fmla="*/ 1266130 w 3497778"/>
                        <a:gd name="connsiteY2" fmla="*/ 1635537 h 1974681"/>
                        <a:gd name="connsiteX3" fmla="*/ 947857 w 3497778"/>
                        <a:gd name="connsiteY3" fmla="*/ 1827480 h 1974681"/>
                        <a:gd name="connsiteX4" fmla="*/ 995497 w 3497778"/>
                        <a:gd name="connsiteY4" fmla="*/ 1805759 h 1974681"/>
                        <a:gd name="connsiteX5" fmla="*/ 579562 w 3497778"/>
                        <a:gd name="connsiteY5" fmla="*/ 1974681 h 1974681"/>
                        <a:gd name="connsiteX6" fmla="*/ 73903 w 3497778"/>
                        <a:gd name="connsiteY6" fmla="*/ 1699158 h 1974681"/>
                        <a:gd name="connsiteX7" fmla="*/ 197304 w 3497778"/>
                        <a:gd name="connsiteY7" fmla="*/ 1443595 h 1974681"/>
                        <a:gd name="connsiteX8" fmla="*/ 650661 w 3497778"/>
                        <a:gd name="connsiteY8" fmla="*/ 1326730 h 1974681"/>
                        <a:gd name="connsiteX9" fmla="*/ 514431 w 3497778"/>
                        <a:gd name="connsiteY9" fmla="*/ 1014647 h 1974681"/>
                        <a:gd name="connsiteX10" fmla="*/ 64296 w 3497778"/>
                        <a:gd name="connsiteY10" fmla="*/ 819782 h 1974681"/>
                        <a:gd name="connsiteX11" fmla="*/ 54796 w 3497778"/>
                        <a:gd name="connsiteY11" fmla="*/ 801788 h 1974681"/>
                        <a:gd name="connsiteX12" fmla="*/ 434 w 3497778"/>
                        <a:gd name="connsiteY12" fmla="*/ 659405 h 1974681"/>
                        <a:gd name="connsiteX13" fmla="*/ 88047 w 3497778"/>
                        <a:gd name="connsiteY13" fmla="*/ 411904 h 1974681"/>
                        <a:gd name="connsiteX14" fmla="*/ 223979 w 3497778"/>
                        <a:gd name="connsiteY14" fmla="*/ 290998 h 1974681"/>
                        <a:gd name="connsiteX15" fmla="*/ 430072 w 3497778"/>
                        <a:gd name="connsiteY15" fmla="*/ 225961 h 1974681"/>
                        <a:gd name="connsiteX16" fmla="*/ 708044 w 3497778"/>
                        <a:gd name="connsiteY16" fmla="*/ 304873 h 1974681"/>
                        <a:gd name="connsiteX17" fmla="*/ 1062462 w 3497778"/>
                        <a:gd name="connsiteY17" fmla="*/ 441666 h 1974681"/>
                        <a:gd name="connsiteX18" fmla="*/ 1035317 w 3497778"/>
                        <a:gd name="connsiteY18" fmla="*/ 240102 h 1974681"/>
                        <a:gd name="connsiteX19" fmla="*/ 970943 w 3497778"/>
                        <a:gd name="connsiteY19" fmla="*/ 26107 h 1974681"/>
                        <a:gd name="connsiteX20" fmla="*/ 1073253 w 3497778"/>
                        <a:gd name="connsiteY20" fmla="*/ 21982 h 1974681"/>
                        <a:gd name="connsiteX21" fmla="*/ 1224984 w 3497778"/>
                        <a:gd name="connsiteY21" fmla="*/ 183203 h 1974681"/>
                        <a:gd name="connsiteX22" fmla="*/ 1401175 w 3497778"/>
                        <a:gd name="connsiteY22" fmla="*/ 355226 h 1974681"/>
                        <a:gd name="connsiteX23" fmla="*/ 2072238 w 3497778"/>
                        <a:gd name="connsiteY23" fmla="*/ 265949 h 1974681"/>
                        <a:gd name="connsiteX24" fmla="*/ 2340901 w 3497778"/>
                        <a:gd name="connsiteY24" fmla="*/ 446558 h 1974681"/>
                        <a:gd name="connsiteX25" fmla="*/ 2491750 w 3497778"/>
                        <a:gd name="connsiteY25" fmla="*/ 690338 h 1974681"/>
                        <a:gd name="connsiteX26" fmla="*/ 2864609 w 3497778"/>
                        <a:gd name="connsiteY26" fmla="*/ 576250 h 1974681"/>
                        <a:gd name="connsiteX27" fmla="*/ 3082622 w 3497778"/>
                        <a:gd name="connsiteY27" fmla="*/ 442212 h 1974681"/>
                        <a:gd name="connsiteX28" fmla="*/ 3495880 w 3497778"/>
                        <a:gd name="connsiteY28" fmla="*/ 55690 h 1974681"/>
                        <a:gd name="connsiteX29" fmla="*/ 3225570 w 3497778"/>
                        <a:gd name="connsiteY29" fmla="*/ 992230 h 1974681"/>
                        <a:gd name="connsiteX30" fmla="*/ 2970627 w 3497778"/>
                        <a:gd name="connsiteY30" fmla="*/ 1320487 h 1974681"/>
                        <a:gd name="connsiteX31" fmla="*/ 2714180 w 3497778"/>
                        <a:gd name="connsiteY31" fmla="*/ 1441862 h 1974681"/>
                        <a:gd name="connsiteX32" fmla="*/ 2267060 w 3497778"/>
                        <a:gd name="connsiteY32" fmla="*/ 1540104 h 1974681"/>
                        <a:gd name="connsiteX0" fmla="*/ 2221058 w 3497890"/>
                        <a:gd name="connsiteY0" fmla="*/ 1551562 h 1974681"/>
                        <a:gd name="connsiteX1" fmla="*/ 1691135 w 3497890"/>
                        <a:gd name="connsiteY1" fmla="*/ 1604483 h 1974681"/>
                        <a:gd name="connsiteX2" fmla="*/ 1266242 w 3497890"/>
                        <a:gd name="connsiteY2" fmla="*/ 1635537 h 1974681"/>
                        <a:gd name="connsiteX3" fmla="*/ 947969 w 3497890"/>
                        <a:gd name="connsiteY3" fmla="*/ 1827480 h 1974681"/>
                        <a:gd name="connsiteX4" fmla="*/ 995609 w 3497890"/>
                        <a:gd name="connsiteY4" fmla="*/ 1805759 h 1974681"/>
                        <a:gd name="connsiteX5" fmla="*/ 579674 w 3497890"/>
                        <a:gd name="connsiteY5" fmla="*/ 1974681 h 1974681"/>
                        <a:gd name="connsiteX6" fmla="*/ 74015 w 3497890"/>
                        <a:gd name="connsiteY6" fmla="*/ 1699158 h 1974681"/>
                        <a:gd name="connsiteX7" fmla="*/ 197416 w 3497890"/>
                        <a:gd name="connsiteY7" fmla="*/ 1443595 h 1974681"/>
                        <a:gd name="connsiteX8" fmla="*/ 650773 w 3497890"/>
                        <a:gd name="connsiteY8" fmla="*/ 1326730 h 1974681"/>
                        <a:gd name="connsiteX9" fmla="*/ 514543 w 3497890"/>
                        <a:gd name="connsiteY9" fmla="*/ 1014647 h 1974681"/>
                        <a:gd name="connsiteX10" fmla="*/ 64408 w 3497890"/>
                        <a:gd name="connsiteY10" fmla="*/ 819782 h 1974681"/>
                        <a:gd name="connsiteX11" fmla="*/ 51649 w 3497890"/>
                        <a:gd name="connsiteY11" fmla="*/ 810019 h 1974681"/>
                        <a:gd name="connsiteX12" fmla="*/ 546 w 3497890"/>
                        <a:gd name="connsiteY12" fmla="*/ 659405 h 1974681"/>
                        <a:gd name="connsiteX13" fmla="*/ 88159 w 3497890"/>
                        <a:gd name="connsiteY13" fmla="*/ 411904 h 1974681"/>
                        <a:gd name="connsiteX14" fmla="*/ 224091 w 3497890"/>
                        <a:gd name="connsiteY14" fmla="*/ 290998 h 1974681"/>
                        <a:gd name="connsiteX15" fmla="*/ 430184 w 3497890"/>
                        <a:gd name="connsiteY15" fmla="*/ 225961 h 1974681"/>
                        <a:gd name="connsiteX16" fmla="*/ 708156 w 3497890"/>
                        <a:gd name="connsiteY16" fmla="*/ 304873 h 1974681"/>
                        <a:gd name="connsiteX17" fmla="*/ 1062574 w 3497890"/>
                        <a:gd name="connsiteY17" fmla="*/ 441666 h 1974681"/>
                        <a:gd name="connsiteX18" fmla="*/ 1035429 w 3497890"/>
                        <a:gd name="connsiteY18" fmla="*/ 240102 h 1974681"/>
                        <a:gd name="connsiteX19" fmla="*/ 971055 w 3497890"/>
                        <a:gd name="connsiteY19" fmla="*/ 26107 h 1974681"/>
                        <a:gd name="connsiteX20" fmla="*/ 1073365 w 3497890"/>
                        <a:gd name="connsiteY20" fmla="*/ 21982 h 1974681"/>
                        <a:gd name="connsiteX21" fmla="*/ 1225096 w 3497890"/>
                        <a:gd name="connsiteY21" fmla="*/ 183203 h 1974681"/>
                        <a:gd name="connsiteX22" fmla="*/ 1401287 w 3497890"/>
                        <a:gd name="connsiteY22" fmla="*/ 355226 h 1974681"/>
                        <a:gd name="connsiteX23" fmla="*/ 2072350 w 3497890"/>
                        <a:gd name="connsiteY23" fmla="*/ 265949 h 1974681"/>
                        <a:gd name="connsiteX24" fmla="*/ 2341013 w 3497890"/>
                        <a:gd name="connsiteY24" fmla="*/ 446558 h 1974681"/>
                        <a:gd name="connsiteX25" fmla="*/ 2491862 w 3497890"/>
                        <a:gd name="connsiteY25" fmla="*/ 690338 h 1974681"/>
                        <a:gd name="connsiteX26" fmla="*/ 2864721 w 3497890"/>
                        <a:gd name="connsiteY26" fmla="*/ 576250 h 1974681"/>
                        <a:gd name="connsiteX27" fmla="*/ 3082734 w 3497890"/>
                        <a:gd name="connsiteY27" fmla="*/ 442212 h 1974681"/>
                        <a:gd name="connsiteX28" fmla="*/ 3495992 w 3497890"/>
                        <a:gd name="connsiteY28" fmla="*/ 55690 h 1974681"/>
                        <a:gd name="connsiteX29" fmla="*/ 3225682 w 3497890"/>
                        <a:gd name="connsiteY29" fmla="*/ 992230 h 1974681"/>
                        <a:gd name="connsiteX30" fmla="*/ 2970739 w 3497890"/>
                        <a:gd name="connsiteY30" fmla="*/ 1320487 h 1974681"/>
                        <a:gd name="connsiteX31" fmla="*/ 2714292 w 3497890"/>
                        <a:gd name="connsiteY31" fmla="*/ 1441862 h 1974681"/>
                        <a:gd name="connsiteX32" fmla="*/ 2267172 w 3497890"/>
                        <a:gd name="connsiteY32" fmla="*/ 1540104 h 1974681"/>
                        <a:gd name="connsiteX0" fmla="*/ 2221058 w 3497890"/>
                        <a:gd name="connsiteY0" fmla="*/ 1551562 h 1974681"/>
                        <a:gd name="connsiteX1" fmla="*/ 1691135 w 3497890"/>
                        <a:gd name="connsiteY1" fmla="*/ 1604483 h 1974681"/>
                        <a:gd name="connsiteX2" fmla="*/ 1266242 w 3497890"/>
                        <a:gd name="connsiteY2" fmla="*/ 1635537 h 1974681"/>
                        <a:gd name="connsiteX3" fmla="*/ 947969 w 3497890"/>
                        <a:gd name="connsiteY3" fmla="*/ 1827480 h 1974681"/>
                        <a:gd name="connsiteX4" fmla="*/ 995609 w 3497890"/>
                        <a:gd name="connsiteY4" fmla="*/ 1805759 h 1974681"/>
                        <a:gd name="connsiteX5" fmla="*/ 579674 w 3497890"/>
                        <a:gd name="connsiteY5" fmla="*/ 1974681 h 1974681"/>
                        <a:gd name="connsiteX6" fmla="*/ 74015 w 3497890"/>
                        <a:gd name="connsiteY6" fmla="*/ 1699158 h 1974681"/>
                        <a:gd name="connsiteX7" fmla="*/ 197416 w 3497890"/>
                        <a:gd name="connsiteY7" fmla="*/ 1443595 h 1974681"/>
                        <a:gd name="connsiteX8" fmla="*/ 650773 w 3497890"/>
                        <a:gd name="connsiteY8" fmla="*/ 1326730 h 1974681"/>
                        <a:gd name="connsiteX9" fmla="*/ 514543 w 3497890"/>
                        <a:gd name="connsiteY9" fmla="*/ 1014647 h 1974681"/>
                        <a:gd name="connsiteX10" fmla="*/ 90484 w 3497890"/>
                        <a:gd name="connsiteY10" fmla="*/ 832129 h 1974681"/>
                        <a:gd name="connsiteX11" fmla="*/ 51649 w 3497890"/>
                        <a:gd name="connsiteY11" fmla="*/ 810019 h 1974681"/>
                        <a:gd name="connsiteX12" fmla="*/ 546 w 3497890"/>
                        <a:gd name="connsiteY12" fmla="*/ 659405 h 1974681"/>
                        <a:gd name="connsiteX13" fmla="*/ 88159 w 3497890"/>
                        <a:gd name="connsiteY13" fmla="*/ 411904 h 1974681"/>
                        <a:gd name="connsiteX14" fmla="*/ 224091 w 3497890"/>
                        <a:gd name="connsiteY14" fmla="*/ 290998 h 1974681"/>
                        <a:gd name="connsiteX15" fmla="*/ 430184 w 3497890"/>
                        <a:gd name="connsiteY15" fmla="*/ 225961 h 1974681"/>
                        <a:gd name="connsiteX16" fmla="*/ 708156 w 3497890"/>
                        <a:gd name="connsiteY16" fmla="*/ 304873 h 1974681"/>
                        <a:gd name="connsiteX17" fmla="*/ 1062574 w 3497890"/>
                        <a:gd name="connsiteY17" fmla="*/ 441666 h 1974681"/>
                        <a:gd name="connsiteX18" fmla="*/ 1035429 w 3497890"/>
                        <a:gd name="connsiteY18" fmla="*/ 240102 h 1974681"/>
                        <a:gd name="connsiteX19" fmla="*/ 971055 w 3497890"/>
                        <a:gd name="connsiteY19" fmla="*/ 26107 h 1974681"/>
                        <a:gd name="connsiteX20" fmla="*/ 1073365 w 3497890"/>
                        <a:gd name="connsiteY20" fmla="*/ 21982 h 1974681"/>
                        <a:gd name="connsiteX21" fmla="*/ 1225096 w 3497890"/>
                        <a:gd name="connsiteY21" fmla="*/ 183203 h 1974681"/>
                        <a:gd name="connsiteX22" fmla="*/ 1401287 w 3497890"/>
                        <a:gd name="connsiteY22" fmla="*/ 355226 h 1974681"/>
                        <a:gd name="connsiteX23" fmla="*/ 2072350 w 3497890"/>
                        <a:gd name="connsiteY23" fmla="*/ 265949 h 1974681"/>
                        <a:gd name="connsiteX24" fmla="*/ 2341013 w 3497890"/>
                        <a:gd name="connsiteY24" fmla="*/ 446558 h 1974681"/>
                        <a:gd name="connsiteX25" fmla="*/ 2491862 w 3497890"/>
                        <a:gd name="connsiteY25" fmla="*/ 690338 h 1974681"/>
                        <a:gd name="connsiteX26" fmla="*/ 2864721 w 3497890"/>
                        <a:gd name="connsiteY26" fmla="*/ 576250 h 1974681"/>
                        <a:gd name="connsiteX27" fmla="*/ 3082734 w 3497890"/>
                        <a:gd name="connsiteY27" fmla="*/ 442212 h 1974681"/>
                        <a:gd name="connsiteX28" fmla="*/ 3495992 w 3497890"/>
                        <a:gd name="connsiteY28" fmla="*/ 55690 h 1974681"/>
                        <a:gd name="connsiteX29" fmla="*/ 3225682 w 3497890"/>
                        <a:gd name="connsiteY29" fmla="*/ 992230 h 1974681"/>
                        <a:gd name="connsiteX30" fmla="*/ 2970739 w 3497890"/>
                        <a:gd name="connsiteY30" fmla="*/ 1320487 h 1974681"/>
                        <a:gd name="connsiteX31" fmla="*/ 2714292 w 3497890"/>
                        <a:gd name="connsiteY31" fmla="*/ 1441862 h 1974681"/>
                        <a:gd name="connsiteX32" fmla="*/ 2267172 w 3497890"/>
                        <a:gd name="connsiteY32" fmla="*/ 1540104 h 1974681"/>
                        <a:gd name="connsiteX0" fmla="*/ 2220946 w 3497778"/>
                        <a:gd name="connsiteY0" fmla="*/ 1551562 h 1974681"/>
                        <a:gd name="connsiteX1" fmla="*/ 1691023 w 3497778"/>
                        <a:gd name="connsiteY1" fmla="*/ 1604483 h 1974681"/>
                        <a:gd name="connsiteX2" fmla="*/ 1266130 w 3497778"/>
                        <a:gd name="connsiteY2" fmla="*/ 1635537 h 1974681"/>
                        <a:gd name="connsiteX3" fmla="*/ 947857 w 3497778"/>
                        <a:gd name="connsiteY3" fmla="*/ 1827480 h 1974681"/>
                        <a:gd name="connsiteX4" fmla="*/ 995497 w 3497778"/>
                        <a:gd name="connsiteY4" fmla="*/ 1805759 h 1974681"/>
                        <a:gd name="connsiteX5" fmla="*/ 579562 w 3497778"/>
                        <a:gd name="connsiteY5" fmla="*/ 1974681 h 1974681"/>
                        <a:gd name="connsiteX6" fmla="*/ 73903 w 3497778"/>
                        <a:gd name="connsiteY6" fmla="*/ 1699158 h 1974681"/>
                        <a:gd name="connsiteX7" fmla="*/ 197304 w 3497778"/>
                        <a:gd name="connsiteY7" fmla="*/ 1443595 h 1974681"/>
                        <a:gd name="connsiteX8" fmla="*/ 650661 w 3497778"/>
                        <a:gd name="connsiteY8" fmla="*/ 1326730 h 1974681"/>
                        <a:gd name="connsiteX9" fmla="*/ 514431 w 3497778"/>
                        <a:gd name="connsiteY9" fmla="*/ 1014647 h 1974681"/>
                        <a:gd name="connsiteX10" fmla="*/ 90372 w 3497778"/>
                        <a:gd name="connsiteY10" fmla="*/ 832129 h 1974681"/>
                        <a:gd name="connsiteX11" fmla="*/ 54797 w 3497778"/>
                        <a:gd name="connsiteY11" fmla="*/ 826482 h 1974681"/>
                        <a:gd name="connsiteX12" fmla="*/ 434 w 3497778"/>
                        <a:gd name="connsiteY12" fmla="*/ 659405 h 1974681"/>
                        <a:gd name="connsiteX13" fmla="*/ 88047 w 3497778"/>
                        <a:gd name="connsiteY13" fmla="*/ 411904 h 1974681"/>
                        <a:gd name="connsiteX14" fmla="*/ 223979 w 3497778"/>
                        <a:gd name="connsiteY14" fmla="*/ 290998 h 1974681"/>
                        <a:gd name="connsiteX15" fmla="*/ 430072 w 3497778"/>
                        <a:gd name="connsiteY15" fmla="*/ 225961 h 1974681"/>
                        <a:gd name="connsiteX16" fmla="*/ 708044 w 3497778"/>
                        <a:gd name="connsiteY16" fmla="*/ 304873 h 1974681"/>
                        <a:gd name="connsiteX17" fmla="*/ 1062462 w 3497778"/>
                        <a:gd name="connsiteY17" fmla="*/ 441666 h 1974681"/>
                        <a:gd name="connsiteX18" fmla="*/ 1035317 w 3497778"/>
                        <a:gd name="connsiteY18" fmla="*/ 240102 h 1974681"/>
                        <a:gd name="connsiteX19" fmla="*/ 970943 w 3497778"/>
                        <a:gd name="connsiteY19" fmla="*/ 26107 h 1974681"/>
                        <a:gd name="connsiteX20" fmla="*/ 1073253 w 3497778"/>
                        <a:gd name="connsiteY20" fmla="*/ 21982 h 1974681"/>
                        <a:gd name="connsiteX21" fmla="*/ 1224984 w 3497778"/>
                        <a:gd name="connsiteY21" fmla="*/ 183203 h 1974681"/>
                        <a:gd name="connsiteX22" fmla="*/ 1401175 w 3497778"/>
                        <a:gd name="connsiteY22" fmla="*/ 355226 h 1974681"/>
                        <a:gd name="connsiteX23" fmla="*/ 2072238 w 3497778"/>
                        <a:gd name="connsiteY23" fmla="*/ 265949 h 1974681"/>
                        <a:gd name="connsiteX24" fmla="*/ 2340901 w 3497778"/>
                        <a:gd name="connsiteY24" fmla="*/ 446558 h 1974681"/>
                        <a:gd name="connsiteX25" fmla="*/ 2491750 w 3497778"/>
                        <a:gd name="connsiteY25" fmla="*/ 690338 h 1974681"/>
                        <a:gd name="connsiteX26" fmla="*/ 2864609 w 3497778"/>
                        <a:gd name="connsiteY26" fmla="*/ 576250 h 1974681"/>
                        <a:gd name="connsiteX27" fmla="*/ 3082622 w 3497778"/>
                        <a:gd name="connsiteY27" fmla="*/ 442212 h 1974681"/>
                        <a:gd name="connsiteX28" fmla="*/ 3495880 w 3497778"/>
                        <a:gd name="connsiteY28" fmla="*/ 55690 h 1974681"/>
                        <a:gd name="connsiteX29" fmla="*/ 3225570 w 3497778"/>
                        <a:gd name="connsiteY29" fmla="*/ 992230 h 1974681"/>
                        <a:gd name="connsiteX30" fmla="*/ 2970627 w 3497778"/>
                        <a:gd name="connsiteY30" fmla="*/ 1320487 h 1974681"/>
                        <a:gd name="connsiteX31" fmla="*/ 2714180 w 3497778"/>
                        <a:gd name="connsiteY31" fmla="*/ 1441862 h 1974681"/>
                        <a:gd name="connsiteX32" fmla="*/ 2267060 w 3497778"/>
                        <a:gd name="connsiteY32" fmla="*/ 1540104 h 1974681"/>
                        <a:gd name="connsiteX0" fmla="*/ 2220946 w 3497778"/>
                        <a:gd name="connsiteY0" fmla="*/ 1551562 h 1974681"/>
                        <a:gd name="connsiteX1" fmla="*/ 1691023 w 3497778"/>
                        <a:gd name="connsiteY1" fmla="*/ 1604483 h 1974681"/>
                        <a:gd name="connsiteX2" fmla="*/ 1266130 w 3497778"/>
                        <a:gd name="connsiteY2" fmla="*/ 1635537 h 1974681"/>
                        <a:gd name="connsiteX3" fmla="*/ 947857 w 3497778"/>
                        <a:gd name="connsiteY3" fmla="*/ 1827480 h 1974681"/>
                        <a:gd name="connsiteX4" fmla="*/ 995497 w 3497778"/>
                        <a:gd name="connsiteY4" fmla="*/ 1805759 h 1974681"/>
                        <a:gd name="connsiteX5" fmla="*/ 579562 w 3497778"/>
                        <a:gd name="connsiteY5" fmla="*/ 1974681 h 1974681"/>
                        <a:gd name="connsiteX6" fmla="*/ 73903 w 3497778"/>
                        <a:gd name="connsiteY6" fmla="*/ 1699158 h 1974681"/>
                        <a:gd name="connsiteX7" fmla="*/ 197304 w 3497778"/>
                        <a:gd name="connsiteY7" fmla="*/ 1443595 h 1974681"/>
                        <a:gd name="connsiteX8" fmla="*/ 650661 w 3497778"/>
                        <a:gd name="connsiteY8" fmla="*/ 1326730 h 1974681"/>
                        <a:gd name="connsiteX9" fmla="*/ 514431 w 3497778"/>
                        <a:gd name="connsiteY9" fmla="*/ 1014647 h 1974681"/>
                        <a:gd name="connsiteX10" fmla="*/ 90372 w 3497778"/>
                        <a:gd name="connsiteY10" fmla="*/ 832129 h 1974681"/>
                        <a:gd name="connsiteX11" fmla="*/ 54797 w 3497778"/>
                        <a:gd name="connsiteY11" fmla="*/ 826482 h 1974681"/>
                        <a:gd name="connsiteX12" fmla="*/ 434 w 3497778"/>
                        <a:gd name="connsiteY12" fmla="*/ 659405 h 1974681"/>
                        <a:gd name="connsiteX13" fmla="*/ 88047 w 3497778"/>
                        <a:gd name="connsiteY13" fmla="*/ 411904 h 1974681"/>
                        <a:gd name="connsiteX14" fmla="*/ 223979 w 3497778"/>
                        <a:gd name="connsiteY14" fmla="*/ 290998 h 1974681"/>
                        <a:gd name="connsiteX15" fmla="*/ 430072 w 3497778"/>
                        <a:gd name="connsiteY15" fmla="*/ 225961 h 1974681"/>
                        <a:gd name="connsiteX16" fmla="*/ 708044 w 3497778"/>
                        <a:gd name="connsiteY16" fmla="*/ 304873 h 1974681"/>
                        <a:gd name="connsiteX17" fmla="*/ 1062462 w 3497778"/>
                        <a:gd name="connsiteY17" fmla="*/ 441666 h 1974681"/>
                        <a:gd name="connsiteX18" fmla="*/ 1035317 w 3497778"/>
                        <a:gd name="connsiteY18" fmla="*/ 240102 h 1974681"/>
                        <a:gd name="connsiteX19" fmla="*/ 970943 w 3497778"/>
                        <a:gd name="connsiteY19" fmla="*/ 26107 h 1974681"/>
                        <a:gd name="connsiteX20" fmla="*/ 1073253 w 3497778"/>
                        <a:gd name="connsiteY20" fmla="*/ 21982 h 1974681"/>
                        <a:gd name="connsiteX21" fmla="*/ 1224984 w 3497778"/>
                        <a:gd name="connsiteY21" fmla="*/ 183203 h 1974681"/>
                        <a:gd name="connsiteX22" fmla="*/ 1401175 w 3497778"/>
                        <a:gd name="connsiteY22" fmla="*/ 355226 h 1974681"/>
                        <a:gd name="connsiteX23" fmla="*/ 2072238 w 3497778"/>
                        <a:gd name="connsiteY23" fmla="*/ 265949 h 1974681"/>
                        <a:gd name="connsiteX24" fmla="*/ 2340901 w 3497778"/>
                        <a:gd name="connsiteY24" fmla="*/ 446558 h 1974681"/>
                        <a:gd name="connsiteX25" fmla="*/ 2491750 w 3497778"/>
                        <a:gd name="connsiteY25" fmla="*/ 690338 h 1974681"/>
                        <a:gd name="connsiteX26" fmla="*/ 2864609 w 3497778"/>
                        <a:gd name="connsiteY26" fmla="*/ 576250 h 1974681"/>
                        <a:gd name="connsiteX27" fmla="*/ 3082622 w 3497778"/>
                        <a:gd name="connsiteY27" fmla="*/ 442212 h 1974681"/>
                        <a:gd name="connsiteX28" fmla="*/ 3495880 w 3497778"/>
                        <a:gd name="connsiteY28" fmla="*/ 55690 h 1974681"/>
                        <a:gd name="connsiteX29" fmla="*/ 3225570 w 3497778"/>
                        <a:gd name="connsiteY29" fmla="*/ 992230 h 1974681"/>
                        <a:gd name="connsiteX30" fmla="*/ 2970627 w 3497778"/>
                        <a:gd name="connsiteY30" fmla="*/ 1320487 h 1974681"/>
                        <a:gd name="connsiteX31" fmla="*/ 2714180 w 3497778"/>
                        <a:gd name="connsiteY31" fmla="*/ 1441862 h 1974681"/>
                        <a:gd name="connsiteX32" fmla="*/ 2267060 w 3497778"/>
                        <a:gd name="connsiteY32" fmla="*/ 1540104 h 1974681"/>
                        <a:gd name="connsiteX0" fmla="*/ 2220515 w 3497347"/>
                        <a:gd name="connsiteY0" fmla="*/ 1551562 h 1974681"/>
                        <a:gd name="connsiteX1" fmla="*/ 1690592 w 3497347"/>
                        <a:gd name="connsiteY1" fmla="*/ 1604483 h 1974681"/>
                        <a:gd name="connsiteX2" fmla="*/ 1265699 w 3497347"/>
                        <a:gd name="connsiteY2" fmla="*/ 1635537 h 1974681"/>
                        <a:gd name="connsiteX3" fmla="*/ 947426 w 3497347"/>
                        <a:gd name="connsiteY3" fmla="*/ 1827480 h 1974681"/>
                        <a:gd name="connsiteX4" fmla="*/ 995066 w 3497347"/>
                        <a:gd name="connsiteY4" fmla="*/ 1805759 h 1974681"/>
                        <a:gd name="connsiteX5" fmla="*/ 579131 w 3497347"/>
                        <a:gd name="connsiteY5" fmla="*/ 1974681 h 1974681"/>
                        <a:gd name="connsiteX6" fmla="*/ 73472 w 3497347"/>
                        <a:gd name="connsiteY6" fmla="*/ 1699158 h 1974681"/>
                        <a:gd name="connsiteX7" fmla="*/ 196873 w 3497347"/>
                        <a:gd name="connsiteY7" fmla="*/ 1443595 h 1974681"/>
                        <a:gd name="connsiteX8" fmla="*/ 650230 w 3497347"/>
                        <a:gd name="connsiteY8" fmla="*/ 1326730 h 1974681"/>
                        <a:gd name="connsiteX9" fmla="*/ 514000 w 3497347"/>
                        <a:gd name="connsiteY9" fmla="*/ 1014647 h 1974681"/>
                        <a:gd name="connsiteX10" fmla="*/ 89941 w 3497347"/>
                        <a:gd name="connsiteY10" fmla="*/ 832129 h 1974681"/>
                        <a:gd name="connsiteX11" fmla="*/ 3 w 3497347"/>
                        <a:gd name="connsiteY11" fmla="*/ 659405 h 1974681"/>
                        <a:gd name="connsiteX12" fmla="*/ 87616 w 3497347"/>
                        <a:gd name="connsiteY12" fmla="*/ 411904 h 1974681"/>
                        <a:gd name="connsiteX13" fmla="*/ 223548 w 3497347"/>
                        <a:gd name="connsiteY13" fmla="*/ 290998 h 1974681"/>
                        <a:gd name="connsiteX14" fmla="*/ 429641 w 3497347"/>
                        <a:gd name="connsiteY14" fmla="*/ 225961 h 1974681"/>
                        <a:gd name="connsiteX15" fmla="*/ 707613 w 3497347"/>
                        <a:gd name="connsiteY15" fmla="*/ 304873 h 1974681"/>
                        <a:gd name="connsiteX16" fmla="*/ 1062031 w 3497347"/>
                        <a:gd name="connsiteY16" fmla="*/ 441666 h 1974681"/>
                        <a:gd name="connsiteX17" fmla="*/ 1034886 w 3497347"/>
                        <a:gd name="connsiteY17" fmla="*/ 240102 h 1974681"/>
                        <a:gd name="connsiteX18" fmla="*/ 970512 w 3497347"/>
                        <a:gd name="connsiteY18" fmla="*/ 26107 h 1974681"/>
                        <a:gd name="connsiteX19" fmla="*/ 1072822 w 3497347"/>
                        <a:gd name="connsiteY19" fmla="*/ 21982 h 1974681"/>
                        <a:gd name="connsiteX20" fmla="*/ 1224553 w 3497347"/>
                        <a:gd name="connsiteY20" fmla="*/ 183203 h 1974681"/>
                        <a:gd name="connsiteX21" fmla="*/ 1400744 w 3497347"/>
                        <a:gd name="connsiteY21" fmla="*/ 355226 h 1974681"/>
                        <a:gd name="connsiteX22" fmla="*/ 2071807 w 3497347"/>
                        <a:gd name="connsiteY22" fmla="*/ 265949 h 1974681"/>
                        <a:gd name="connsiteX23" fmla="*/ 2340470 w 3497347"/>
                        <a:gd name="connsiteY23" fmla="*/ 446558 h 1974681"/>
                        <a:gd name="connsiteX24" fmla="*/ 2491319 w 3497347"/>
                        <a:gd name="connsiteY24" fmla="*/ 690338 h 1974681"/>
                        <a:gd name="connsiteX25" fmla="*/ 2864178 w 3497347"/>
                        <a:gd name="connsiteY25" fmla="*/ 576250 h 1974681"/>
                        <a:gd name="connsiteX26" fmla="*/ 3082191 w 3497347"/>
                        <a:gd name="connsiteY26" fmla="*/ 442212 h 1974681"/>
                        <a:gd name="connsiteX27" fmla="*/ 3495449 w 3497347"/>
                        <a:gd name="connsiteY27" fmla="*/ 55690 h 1974681"/>
                        <a:gd name="connsiteX28" fmla="*/ 3225139 w 3497347"/>
                        <a:gd name="connsiteY28" fmla="*/ 992230 h 1974681"/>
                        <a:gd name="connsiteX29" fmla="*/ 2970196 w 3497347"/>
                        <a:gd name="connsiteY29" fmla="*/ 1320487 h 1974681"/>
                        <a:gd name="connsiteX30" fmla="*/ 2713749 w 3497347"/>
                        <a:gd name="connsiteY30" fmla="*/ 1441862 h 1974681"/>
                        <a:gd name="connsiteX31" fmla="*/ 2266629 w 3497347"/>
                        <a:gd name="connsiteY31" fmla="*/ 1540104 h 1974681"/>
                        <a:gd name="connsiteX0" fmla="*/ 2220515 w 3497347"/>
                        <a:gd name="connsiteY0" fmla="*/ 1551562 h 1974681"/>
                        <a:gd name="connsiteX1" fmla="*/ 1690592 w 3497347"/>
                        <a:gd name="connsiteY1" fmla="*/ 1604483 h 1974681"/>
                        <a:gd name="connsiteX2" fmla="*/ 1265699 w 3497347"/>
                        <a:gd name="connsiteY2" fmla="*/ 1635537 h 1974681"/>
                        <a:gd name="connsiteX3" fmla="*/ 947426 w 3497347"/>
                        <a:gd name="connsiteY3" fmla="*/ 1827480 h 1974681"/>
                        <a:gd name="connsiteX4" fmla="*/ 995066 w 3497347"/>
                        <a:gd name="connsiteY4" fmla="*/ 1805759 h 1974681"/>
                        <a:gd name="connsiteX5" fmla="*/ 579131 w 3497347"/>
                        <a:gd name="connsiteY5" fmla="*/ 1974681 h 1974681"/>
                        <a:gd name="connsiteX6" fmla="*/ 73472 w 3497347"/>
                        <a:gd name="connsiteY6" fmla="*/ 1699158 h 1974681"/>
                        <a:gd name="connsiteX7" fmla="*/ 196873 w 3497347"/>
                        <a:gd name="connsiteY7" fmla="*/ 1443595 h 1974681"/>
                        <a:gd name="connsiteX8" fmla="*/ 650230 w 3497347"/>
                        <a:gd name="connsiteY8" fmla="*/ 1326730 h 1974681"/>
                        <a:gd name="connsiteX9" fmla="*/ 514000 w 3497347"/>
                        <a:gd name="connsiteY9" fmla="*/ 1014647 h 1974681"/>
                        <a:gd name="connsiteX10" fmla="*/ 89941 w 3497347"/>
                        <a:gd name="connsiteY10" fmla="*/ 832129 h 1974681"/>
                        <a:gd name="connsiteX11" fmla="*/ 3 w 3497347"/>
                        <a:gd name="connsiteY11" fmla="*/ 659405 h 1974681"/>
                        <a:gd name="connsiteX12" fmla="*/ 87616 w 3497347"/>
                        <a:gd name="connsiteY12" fmla="*/ 411904 h 1974681"/>
                        <a:gd name="connsiteX13" fmla="*/ 223548 w 3497347"/>
                        <a:gd name="connsiteY13" fmla="*/ 290998 h 1974681"/>
                        <a:gd name="connsiteX14" fmla="*/ 429641 w 3497347"/>
                        <a:gd name="connsiteY14" fmla="*/ 225961 h 1974681"/>
                        <a:gd name="connsiteX15" fmla="*/ 707613 w 3497347"/>
                        <a:gd name="connsiteY15" fmla="*/ 304873 h 1974681"/>
                        <a:gd name="connsiteX16" fmla="*/ 1062031 w 3497347"/>
                        <a:gd name="connsiteY16" fmla="*/ 441666 h 1974681"/>
                        <a:gd name="connsiteX17" fmla="*/ 1034886 w 3497347"/>
                        <a:gd name="connsiteY17" fmla="*/ 240102 h 1974681"/>
                        <a:gd name="connsiteX18" fmla="*/ 970512 w 3497347"/>
                        <a:gd name="connsiteY18" fmla="*/ 26107 h 1974681"/>
                        <a:gd name="connsiteX19" fmla="*/ 1072822 w 3497347"/>
                        <a:gd name="connsiteY19" fmla="*/ 21982 h 1974681"/>
                        <a:gd name="connsiteX20" fmla="*/ 1211515 w 3497347"/>
                        <a:gd name="connsiteY20" fmla="*/ 203781 h 1974681"/>
                        <a:gd name="connsiteX21" fmla="*/ 1400744 w 3497347"/>
                        <a:gd name="connsiteY21" fmla="*/ 355226 h 1974681"/>
                        <a:gd name="connsiteX22" fmla="*/ 2071807 w 3497347"/>
                        <a:gd name="connsiteY22" fmla="*/ 265949 h 1974681"/>
                        <a:gd name="connsiteX23" fmla="*/ 2340470 w 3497347"/>
                        <a:gd name="connsiteY23" fmla="*/ 446558 h 1974681"/>
                        <a:gd name="connsiteX24" fmla="*/ 2491319 w 3497347"/>
                        <a:gd name="connsiteY24" fmla="*/ 690338 h 1974681"/>
                        <a:gd name="connsiteX25" fmla="*/ 2864178 w 3497347"/>
                        <a:gd name="connsiteY25" fmla="*/ 576250 h 1974681"/>
                        <a:gd name="connsiteX26" fmla="*/ 3082191 w 3497347"/>
                        <a:gd name="connsiteY26" fmla="*/ 442212 h 1974681"/>
                        <a:gd name="connsiteX27" fmla="*/ 3495449 w 3497347"/>
                        <a:gd name="connsiteY27" fmla="*/ 55690 h 1974681"/>
                        <a:gd name="connsiteX28" fmla="*/ 3225139 w 3497347"/>
                        <a:gd name="connsiteY28" fmla="*/ 992230 h 1974681"/>
                        <a:gd name="connsiteX29" fmla="*/ 2970196 w 3497347"/>
                        <a:gd name="connsiteY29" fmla="*/ 1320487 h 1974681"/>
                        <a:gd name="connsiteX30" fmla="*/ 2713749 w 3497347"/>
                        <a:gd name="connsiteY30" fmla="*/ 1441862 h 1974681"/>
                        <a:gd name="connsiteX31" fmla="*/ 2266629 w 3497347"/>
                        <a:gd name="connsiteY31" fmla="*/ 1540104 h 1974681"/>
                        <a:gd name="connsiteX0" fmla="*/ 2220515 w 3497347"/>
                        <a:gd name="connsiteY0" fmla="*/ 1551562 h 1974681"/>
                        <a:gd name="connsiteX1" fmla="*/ 1690592 w 3497347"/>
                        <a:gd name="connsiteY1" fmla="*/ 1604483 h 1974681"/>
                        <a:gd name="connsiteX2" fmla="*/ 1265699 w 3497347"/>
                        <a:gd name="connsiteY2" fmla="*/ 1635537 h 1974681"/>
                        <a:gd name="connsiteX3" fmla="*/ 947426 w 3497347"/>
                        <a:gd name="connsiteY3" fmla="*/ 1827480 h 1974681"/>
                        <a:gd name="connsiteX4" fmla="*/ 995066 w 3497347"/>
                        <a:gd name="connsiteY4" fmla="*/ 1805759 h 1974681"/>
                        <a:gd name="connsiteX5" fmla="*/ 579131 w 3497347"/>
                        <a:gd name="connsiteY5" fmla="*/ 1974681 h 1974681"/>
                        <a:gd name="connsiteX6" fmla="*/ 73472 w 3497347"/>
                        <a:gd name="connsiteY6" fmla="*/ 1699158 h 1974681"/>
                        <a:gd name="connsiteX7" fmla="*/ 196873 w 3497347"/>
                        <a:gd name="connsiteY7" fmla="*/ 1443595 h 1974681"/>
                        <a:gd name="connsiteX8" fmla="*/ 650230 w 3497347"/>
                        <a:gd name="connsiteY8" fmla="*/ 1326730 h 1974681"/>
                        <a:gd name="connsiteX9" fmla="*/ 514000 w 3497347"/>
                        <a:gd name="connsiteY9" fmla="*/ 1014647 h 1974681"/>
                        <a:gd name="connsiteX10" fmla="*/ 89941 w 3497347"/>
                        <a:gd name="connsiteY10" fmla="*/ 832129 h 1974681"/>
                        <a:gd name="connsiteX11" fmla="*/ 3 w 3497347"/>
                        <a:gd name="connsiteY11" fmla="*/ 659405 h 1974681"/>
                        <a:gd name="connsiteX12" fmla="*/ 87616 w 3497347"/>
                        <a:gd name="connsiteY12" fmla="*/ 411904 h 1974681"/>
                        <a:gd name="connsiteX13" fmla="*/ 223548 w 3497347"/>
                        <a:gd name="connsiteY13" fmla="*/ 290998 h 1974681"/>
                        <a:gd name="connsiteX14" fmla="*/ 429641 w 3497347"/>
                        <a:gd name="connsiteY14" fmla="*/ 225961 h 1974681"/>
                        <a:gd name="connsiteX15" fmla="*/ 707613 w 3497347"/>
                        <a:gd name="connsiteY15" fmla="*/ 304873 h 1974681"/>
                        <a:gd name="connsiteX16" fmla="*/ 1062031 w 3497347"/>
                        <a:gd name="connsiteY16" fmla="*/ 441666 h 1974681"/>
                        <a:gd name="connsiteX17" fmla="*/ 1034886 w 3497347"/>
                        <a:gd name="connsiteY17" fmla="*/ 240102 h 1974681"/>
                        <a:gd name="connsiteX18" fmla="*/ 970512 w 3497347"/>
                        <a:gd name="connsiteY18" fmla="*/ 26107 h 1974681"/>
                        <a:gd name="connsiteX19" fmla="*/ 1072822 w 3497347"/>
                        <a:gd name="connsiteY19" fmla="*/ 21982 h 1974681"/>
                        <a:gd name="connsiteX20" fmla="*/ 1211515 w 3497347"/>
                        <a:gd name="connsiteY20" fmla="*/ 203781 h 1974681"/>
                        <a:gd name="connsiteX21" fmla="*/ 1400744 w 3497347"/>
                        <a:gd name="connsiteY21" fmla="*/ 355226 h 1974681"/>
                        <a:gd name="connsiteX22" fmla="*/ 2071807 w 3497347"/>
                        <a:gd name="connsiteY22" fmla="*/ 265949 h 1974681"/>
                        <a:gd name="connsiteX23" fmla="*/ 2340470 w 3497347"/>
                        <a:gd name="connsiteY23" fmla="*/ 446558 h 1974681"/>
                        <a:gd name="connsiteX24" fmla="*/ 2491319 w 3497347"/>
                        <a:gd name="connsiteY24" fmla="*/ 690338 h 1974681"/>
                        <a:gd name="connsiteX25" fmla="*/ 2864178 w 3497347"/>
                        <a:gd name="connsiteY25" fmla="*/ 576250 h 1974681"/>
                        <a:gd name="connsiteX26" fmla="*/ 3082191 w 3497347"/>
                        <a:gd name="connsiteY26" fmla="*/ 442212 h 1974681"/>
                        <a:gd name="connsiteX27" fmla="*/ 3495449 w 3497347"/>
                        <a:gd name="connsiteY27" fmla="*/ 55690 h 1974681"/>
                        <a:gd name="connsiteX28" fmla="*/ 3225139 w 3497347"/>
                        <a:gd name="connsiteY28" fmla="*/ 992230 h 1974681"/>
                        <a:gd name="connsiteX29" fmla="*/ 2970196 w 3497347"/>
                        <a:gd name="connsiteY29" fmla="*/ 1320487 h 1974681"/>
                        <a:gd name="connsiteX30" fmla="*/ 2713749 w 3497347"/>
                        <a:gd name="connsiteY30" fmla="*/ 1441862 h 1974681"/>
                        <a:gd name="connsiteX31" fmla="*/ 2266629 w 3497347"/>
                        <a:gd name="connsiteY31" fmla="*/ 1540104 h 1974681"/>
                        <a:gd name="connsiteX0" fmla="*/ 2220515 w 3497347"/>
                        <a:gd name="connsiteY0" fmla="*/ 1551562 h 1974681"/>
                        <a:gd name="connsiteX1" fmla="*/ 1690592 w 3497347"/>
                        <a:gd name="connsiteY1" fmla="*/ 1604483 h 1974681"/>
                        <a:gd name="connsiteX2" fmla="*/ 1265699 w 3497347"/>
                        <a:gd name="connsiteY2" fmla="*/ 1635537 h 1974681"/>
                        <a:gd name="connsiteX3" fmla="*/ 947426 w 3497347"/>
                        <a:gd name="connsiteY3" fmla="*/ 1827480 h 1974681"/>
                        <a:gd name="connsiteX4" fmla="*/ 995066 w 3497347"/>
                        <a:gd name="connsiteY4" fmla="*/ 1805759 h 1974681"/>
                        <a:gd name="connsiteX5" fmla="*/ 579131 w 3497347"/>
                        <a:gd name="connsiteY5" fmla="*/ 1974681 h 1974681"/>
                        <a:gd name="connsiteX6" fmla="*/ 73472 w 3497347"/>
                        <a:gd name="connsiteY6" fmla="*/ 1699158 h 1974681"/>
                        <a:gd name="connsiteX7" fmla="*/ 196873 w 3497347"/>
                        <a:gd name="connsiteY7" fmla="*/ 1443595 h 1974681"/>
                        <a:gd name="connsiteX8" fmla="*/ 650230 w 3497347"/>
                        <a:gd name="connsiteY8" fmla="*/ 1326730 h 1974681"/>
                        <a:gd name="connsiteX9" fmla="*/ 514000 w 3497347"/>
                        <a:gd name="connsiteY9" fmla="*/ 1014647 h 1974681"/>
                        <a:gd name="connsiteX10" fmla="*/ 89941 w 3497347"/>
                        <a:gd name="connsiteY10" fmla="*/ 832129 h 1974681"/>
                        <a:gd name="connsiteX11" fmla="*/ 3 w 3497347"/>
                        <a:gd name="connsiteY11" fmla="*/ 659405 h 1974681"/>
                        <a:gd name="connsiteX12" fmla="*/ 87616 w 3497347"/>
                        <a:gd name="connsiteY12" fmla="*/ 411904 h 1974681"/>
                        <a:gd name="connsiteX13" fmla="*/ 223548 w 3497347"/>
                        <a:gd name="connsiteY13" fmla="*/ 290998 h 1974681"/>
                        <a:gd name="connsiteX14" fmla="*/ 429641 w 3497347"/>
                        <a:gd name="connsiteY14" fmla="*/ 225961 h 1974681"/>
                        <a:gd name="connsiteX15" fmla="*/ 707613 w 3497347"/>
                        <a:gd name="connsiteY15" fmla="*/ 304873 h 1974681"/>
                        <a:gd name="connsiteX16" fmla="*/ 1062031 w 3497347"/>
                        <a:gd name="connsiteY16" fmla="*/ 441666 h 1974681"/>
                        <a:gd name="connsiteX17" fmla="*/ 1034886 w 3497347"/>
                        <a:gd name="connsiteY17" fmla="*/ 240102 h 1974681"/>
                        <a:gd name="connsiteX18" fmla="*/ 970512 w 3497347"/>
                        <a:gd name="connsiteY18" fmla="*/ 26107 h 1974681"/>
                        <a:gd name="connsiteX19" fmla="*/ 1072822 w 3497347"/>
                        <a:gd name="connsiteY19" fmla="*/ 21982 h 1974681"/>
                        <a:gd name="connsiteX20" fmla="*/ 1211515 w 3497347"/>
                        <a:gd name="connsiteY20" fmla="*/ 203781 h 1974681"/>
                        <a:gd name="connsiteX21" fmla="*/ 1400744 w 3497347"/>
                        <a:gd name="connsiteY21" fmla="*/ 355226 h 1974681"/>
                        <a:gd name="connsiteX22" fmla="*/ 2071807 w 3497347"/>
                        <a:gd name="connsiteY22" fmla="*/ 265949 h 1974681"/>
                        <a:gd name="connsiteX23" fmla="*/ 2340470 w 3497347"/>
                        <a:gd name="connsiteY23" fmla="*/ 446558 h 1974681"/>
                        <a:gd name="connsiteX24" fmla="*/ 2491319 w 3497347"/>
                        <a:gd name="connsiteY24" fmla="*/ 690338 h 1974681"/>
                        <a:gd name="connsiteX25" fmla="*/ 2864178 w 3497347"/>
                        <a:gd name="connsiteY25" fmla="*/ 576250 h 1974681"/>
                        <a:gd name="connsiteX26" fmla="*/ 3082191 w 3497347"/>
                        <a:gd name="connsiteY26" fmla="*/ 442212 h 1974681"/>
                        <a:gd name="connsiteX27" fmla="*/ 3495449 w 3497347"/>
                        <a:gd name="connsiteY27" fmla="*/ 55690 h 1974681"/>
                        <a:gd name="connsiteX28" fmla="*/ 3225139 w 3497347"/>
                        <a:gd name="connsiteY28" fmla="*/ 992230 h 1974681"/>
                        <a:gd name="connsiteX29" fmla="*/ 2970196 w 3497347"/>
                        <a:gd name="connsiteY29" fmla="*/ 1320487 h 1974681"/>
                        <a:gd name="connsiteX30" fmla="*/ 2713749 w 3497347"/>
                        <a:gd name="connsiteY30" fmla="*/ 1441862 h 1974681"/>
                        <a:gd name="connsiteX31" fmla="*/ 2266629 w 3497347"/>
                        <a:gd name="connsiteY31" fmla="*/ 1540104 h 1974681"/>
                        <a:gd name="connsiteX0" fmla="*/ 2220515 w 3497347"/>
                        <a:gd name="connsiteY0" fmla="*/ 1551562 h 1974681"/>
                        <a:gd name="connsiteX1" fmla="*/ 1690592 w 3497347"/>
                        <a:gd name="connsiteY1" fmla="*/ 1604483 h 1974681"/>
                        <a:gd name="connsiteX2" fmla="*/ 1265699 w 3497347"/>
                        <a:gd name="connsiteY2" fmla="*/ 1635537 h 1974681"/>
                        <a:gd name="connsiteX3" fmla="*/ 947426 w 3497347"/>
                        <a:gd name="connsiteY3" fmla="*/ 1827480 h 1974681"/>
                        <a:gd name="connsiteX4" fmla="*/ 995066 w 3497347"/>
                        <a:gd name="connsiteY4" fmla="*/ 1805759 h 1974681"/>
                        <a:gd name="connsiteX5" fmla="*/ 579131 w 3497347"/>
                        <a:gd name="connsiteY5" fmla="*/ 1974681 h 1974681"/>
                        <a:gd name="connsiteX6" fmla="*/ 73472 w 3497347"/>
                        <a:gd name="connsiteY6" fmla="*/ 1699158 h 1974681"/>
                        <a:gd name="connsiteX7" fmla="*/ 196873 w 3497347"/>
                        <a:gd name="connsiteY7" fmla="*/ 1443595 h 1974681"/>
                        <a:gd name="connsiteX8" fmla="*/ 650230 w 3497347"/>
                        <a:gd name="connsiteY8" fmla="*/ 1326730 h 1974681"/>
                        <a:gd name="connsiteX9" fmla="*/ 514000 w 3497347"/>
                        <a:gd name="connsiteY9" fmla="*/ 1014647 h 1974681"/>
                        <a:gd name="connsiteX10" fmla="*/ 89941 w 3497347"/>
                        <a:gd name="connsiteY10" fmla="*/ 832129 h 1974681"/>
                        <a:gd name="connsiteX11" fmla="*/ 3 w 3497347"/>
                        <a:gd name="connsiteY11" fmla="*/ 659405 h 1974681"/>
                        <a:gd name="connsiteX12" fmla="*/ 87616 w 3497347"/>
                        <a:gd name="connsiteY12" fmla="*/ 411904 h 1974681"/>
                        <a:gd name="connsiteX13" fmla="*/ 223548 w 3497347"/>
                        <a:gd name="connsiteY13" fmla="*/ 290998 h 1974681"/>
                        <a:gd name="connsiteX14" fmla="*/ 429641 w 3497347"/>
                        <a:gd name="connsiteY14" fmla="*/ 225961 h 1974681"/>
                        <a:gd name="connsiteX15" fmla="*/ 707613 w 3497347"/>
                        <a:gd name="connsiteY15" fmla="*/ 304873 h 1974681"/>
                        <a:gd name="connsiteX16" fmla="*/ 1062031 w 3497347"/>
                        <a:gd name="connsiteY16" fmla="*/ 441666 h 1974681"/>
                        <a:gd name="connsiteX17" fmla="*/ 1034886 w 3497347"/>
                        <a:gd name="connsiteY17" fmla="*/ 240102 h 1974681"/>
                        <a:gd name="connsiteX18" fmla="*/ 970512 w 3497347"/>
                        <a:gd name="connsiteY18" fmla="*/ 26107 h 1974681"/>
                        <a:gd name="connsiteX19" fmla="*/ 1072822 w 3497347"/>
                        <a:gd name="connsiteY19" fmla="*/ 21982 h 1974681"/>
                        <a:gd name="connsiteX20" fmla="*/ 1211515 w 3497347"/>
                        <a:gd name="connsiteY20" fmla="*/ 203781 h 1974681"/>
                        <a:gd name="connsiteX21" fmla="*/ 1400744 w 3497347"/>
                        <a:gd name="connsiteY21" fmla="*/ 355226 h 1974681"/>
                        <a:gd name="connsiteX22" fmla="*/ 2071807 w 3497347"/>
                        <a:gd name="connsiteY22" fmla="*/ 265949 h 1974681"/>
                        <a:gd name="connsiteX23" fmla="*/ 2340470 w 3497347"/>
                        <a:gd name="connsiteY23" fmla="*/ 446558 h 1974681"/>
                        <a:gd name="connsiteX24" fmla="*/ 2491319 w 3497347"/>
                        <a:gd name="connsiteY24" fmla="*/ 690338 h 1974681"/>
                        <a:gd name="connsiteX25" fmla="*/ 2864178 w 3497347"/>
                        <a:gd name="connsiteY25" fmla="*/ 576250 h 1974681"/>
                        <a:gd name="connsiteX26" fmla="*/ 3082191 w 3497347"/>
                        <a:gd name="connsiteY26" fmla="*/ 442212 h 1974681"/>
                        <a:gd name="connsiteX27" fmla="*/ 3495449 w 3497347"/>
                        <a:gd name="connsiteY27" fmla="*/ 55690 h 1974681"/>
                        <a:gd name="connsiteX28" fmla="*/ 3225139 w 3497347"/>
                        <a:gd name="connsiteY28" fmla="*/ 992230 h 1974681"/>
                        <a:gd name="connsiteX29" fmla="*/ 2970196 w 3497347"/>
                        <a:gd name="connsiteY29" fmla="*/ 1320487 h 1974681"/>
                        <a:gd name="connsiteX30" fmla="*/ 2713749 w 3497347"/>
                        <a:gd name="connsiteY30" fmla="*/ 1441862 h 1974681"/>
                        <a:gd name="connsiteX31" fmla="*/ 2266629 w 3497347"/>
                        <a:gd name="connsiteY31" fmla="*/ 1540104 h 1974681"/>
                        <a:gd name="connsiteX0" fmla="*/ 2220515 w 3497347"/>
                        <a:gd name="connsiteY0" fmla="*/ 1551562 h 1974681"/>
                        <a:gd name="connsiteX1" fmla="*/ 1690592 w 3497347"/>
                        <a:gd name="connsiteY1" fmla="*/ 1604483 h 1974681"/>
                        <a:gd name="connsiteX2" fmla="*/ 1265699 w 3497347"/>
                        <a:gd name="connsiteY2" fmla="*/ 1635537 h 1974681"/>
                        <a:gd name="connsiteX3" fmla="*/ 947426 w 3497347"/>
                        <a:gd name="connsiteY3" fmla="*/ 1827480 h 1974681"/>
                        <a:gd name="connsiteX4" fmla="*/ 995066 w 3497347"/>
                        <a:gd name="connsiteY4" fmla="*/ 1805759 h 1974681"/>
                        <a:gd name="connsiteX5" fmla="*/ 579131 w 3497347"/>
                        <a:gd name="connsiteY5" fmla="*/ 1974681 h 1974681"/>
                        <a:gd name="connsiteX6" fmla="*/ 73472 w 3497347"/>
                        <a:gd name="connsiteY6" fmla="*/ 1699158 h 1974681"/>
                        <a:gd name="connsiteX7" fmla="*/ 196873 w 3497347"/>
                        <a:gd name="connsiteY7" fmla="*/ 1443595 h 1974681"/>
                        <a:gd name="connsiteX8" fmla="*/ 650230 w 3497347"/>
                        <a:gd name="connsiteY8" fmla="*/ 1326730 h 1974681"/>
                        <a:gd name="connsiteX9" fmla="*/ 514000 w 3497347"/>
                        <a:gd name="connsiteY9" fmla="*/ 1014647 h 1974681"/>
                        <a:gd name="connsiteX10" fmla="*/ 89941 w 3497347"/>
                        <a:gd name="connsiteY10" fmla="*/ 832129 h 1974681"/>
                        <a:gd name="connsiteX11" fmla="*/ 3 w 3497347"/>
                        <a:gd name="connsiteY11" fmla="*/ 659405 h 1974681"/>
                        <a:gd name="connsiteX12" fmla="*/ 87616 w 3497347"/>
                        <a:gd name="connsiteY12" fmla="*/ 411904 h 1974681"/>
                        <a:gd name="connsiteX13" fmla="*/ 223548 w 3497347"/>
                        <a:gd name="connsiteY13" fmla="*/ 290998 h 1974681"/>
                        <a:gd name="connsiteX14" fmla="*/ 429641 w 3497347"/>
                        <a:gd name="connsiteY14" fmla="*/ 225961 h 1974681"/>
                        <a:gd name="connsiteX15" fmla="*/ 707613 w 3497347"/>
                        <a:gd name="connsiteY15" fmla="*/ 304873 h 1974681"/>
                        <a:gd name="connsiteX16" fmla="*/ 1062031 w 3497347"/>
                        <a:gd name="connsiteY16" fmla="*/ 441666 h 1974681"/>
                        <a:gd name="connsiteX17" fmla="*/ 1034886 w 3497347"/>
                        <a:gd name="connsiteY17" fmla="*/ 240102 h 1974681"/>
                        <a:gd name="connsiteX18" fmla="*/ 970512 w 3497347"/>
                        <a:gd name="connsiteY18" fmla="*/ 26107 h 1974681"/>
                        <a:gd name="connsiteX19" fmla="*/ 1072822 w 3497347"/>
                        <a:gd name="connsiteY19" fmla="*/ 21982 h 1974681"/>
                        <a:gd name="connsiteX20" fmla="*/ 1211515 w 3497347"/>
                        <a:gd name="connsiteY20" fmla="*/ 203781 h 1974681"/>
                        <a:gd name="connsiteX21" fmla="*/ 1400744 w 3497347"/>
                        <a:gd name="connsiteY21" fmla="*/ 355226 h 1974681"/>
                        <a:gd name="connsiteX22" fmla="*/ 2071807 w 3497347"/>
                        <a:gd name="connsiteY22" fmla="*/ 265949 h 1974681"/>
                        <a:gd name="connsiteX23" fmla="*/ 2340470 w 3497347"/>
                        <a:gd name="connsiteY23" fmla="*/ 446558 h 1974681"/>
                        <a:gd name="connsiteX24" fmla="*/ 2491319 w 3497347"/>
                        <a:gd name="connsiteY24" fmla="*/ 690338 h 1974681"/>
                        <a:gd name="connsiteX25" fmla="*/ 2864178 w 3497347"/>
                        <a:gd name="connsiteY25" fmla="*/ 576250 h 1974681"/>
                        <a:gd name="connsiteX26" fmla="*/ 3082191 w 3497347"/>
                        <a:gd name="connsiteY26" fmla="*/ 442212 h 1974681"/>
                        <a:gd name="connsiteX27" fmla="*/ 3495449 w 3497347"/>
                        <a:gd name="connsiteY27" fmla="*/ 55690 h 1974681"/>
                        <a:gd name="connsiteX28" fmla="*/ 3225139 w 3497347"/>
                        <a:gd name="connsiteY28" fmla="*/ 992230 h 1974681"/>
                        <a:gd name="connsiteX29" fmla="*/ 2970196 w 3497347"/>
                        <a:gd name="connsiteY29" fmla="*/ 1320487 h 1974681"/>
                        <a:gd name="connsiteX30" fmla="*/ 2713749 w 3497347"/>
                        <a:gd name="connsiteY30" fmla="*/ 1441862 h 1974681"/>
                        <a:gd name="connsiteX31" fmla="*/ 2266629 w 3497347"/>
                        <a:gd name="connsiteY31" fmla="*/ 1540104 h 1974681"/>
                        <a:gd name="connsiteX0" fmla="*/ 2220515 w 3497347"/>
                        <a:gd name="connsiteY0" fmla="*/ 1551562 h 1954102"/>
                        <a:gd name="connsiteX1" fmla="*/ 1690592 w 3497347"/>
                        <a:gd name="connsiteY1" fmla="*/ 1604483 h 1954102"/>
                        <a:gd name="connsiteX2" fmla="*/ 1265699 w 3497347"/>
                        <a:gd name="connsiteY2" fmla="*/ 1635537 h 1954102"/>
                        <a:gd name="connsiteX3" fmla="*/ 947426 w 3497347"/>
                        <a:gd name="connsiteY3" fmla="*/ 1827480 h 1954102"/>
                        <a:gd name="connsiteX4" fmla="*/ 995066 w 3497347"/>
                        <a:gd name="connsiteY4" fmla="*/ 1805759 h 1954102"/>
                        <a:gd name="connsiteX5" fmla="*/ 579131 w 3497347"/>
                        <a:gd name="connsiteY5" fmla="*/ 1954102 h 1954102"/>
                        <a:gd name="connsiteX6" fmla="*/ 73472 w 3497347"/>
                        <a:gd name="connsiteY6" fmla="*/ 1699158 h 1954102"/>
                        <a:gd name="connsiteX7" fmla="*/ 196873 w 3497347"/>
                        <a:gd name="connsiteY7" fmla="*/ 1443595 h 1954102"/>
                        <a:gd name="connsiteX8" fmla="*/ 650230 w 3497347"/>
                        <a:gd name="connsiteY8" fmla="*/ 1326730 h 1954102"/>
                        <a:gd name="connsiteX9" fmla="*/ 514000 w 3497347"/>
                        <a:gd name="connsiteY9" fmla="*/ 1014647 h 1954102"/>
                        <a:gd name="connsiteX10" fmla="*/ 89941 w 3497347"/>
                        <a:gd name="connsiteY10" fmla="*/ 832129 h 1954102"/>
                        <a:gd name="connsiteX11" fmla="*/ 3 w 3497347"/>
                        <a:gd name="connsiteY11" fmla="*/ 659405 h 1954102"/>
                        <a:gd name="connsiteX12" fmla="*/ 87616 w 3497347"/>
                        <a:gd name="connsiteY12" fmla="*/ 411904 h 1954102"/>
                        <a:gd name="connsiteX13" fmla="*/ 223548 w 3497347"/>
                        <a:gd name="connsiteY13" fmla="*/ 290998 h 1954102"/>
                        <a:gd name="connsiteX14" fmla="*/ 429641 w 3497347"/>
                        <a:gd name="connsiteY14" fmla="*/ 225961 h 1954102"/>
                        <a:gd name="connsiteX15" fmla="*/ 707613 w 3497347"/>
                        <a:gd name="connsiteY15" fmla="*/ 304873 h 1954102"/>
                        <a:gd name="connsiteX16" fmla="*/ 1062031 w 3497347"/>
                        <a:gd name="connsiteY16" fmla="*/ 441666 h 1954102"/>
                        <a:gd name="connsiteX17" fmla="*/ 1034886 w 3497347"/>
                        <a:gd name="connsiteY17" fmla="*/ 240102 h 1954102"/>
                        <a:gd name="connsiteX18" fmla="*/ 970512 w 3497347"/>
                        <a:gd name="connsiteY18" fmla="*/ 26107 h 1954102"/>
                        <a:gd name="connsiteX19" fmla="*/ 1072822 w 3497347"/>
                        <a:gd name="connsiteY19" fmla="*/ 21982 h 1954102"/>
                        <a:gd name="connsiteX20" fmla="*/ 1211515 w 3497347"/>
                        <a:gd name="connsiteY20" fmla="*/ 203781 h 1954102"/>
                        <a:gd name="connsiteX21" fmla="*/ 1400744 w 3497347"/>
                        <a:gd name="connsiteY21" fmla="*/ 355226 h 1954102"/>
                        <a:gd name="connsiteX22" fmla="*/ 2071807 w 3497347"/>
                        <a:gd name="connsiteY22" fmla="*/ 265949 h 1954102"/>
                        <a:gd name="connsiteX23" fmla="*/ 2340470 w 3497347"/>
                        <a:gd name="connsiteY23" fmla="*/ 446558 h 1954102"/>
                        <a:gd name="connsiteX24" fmla="*/ 2491319 w 3497347"/>
                        <a:gd name="connsiteY24" fmla="*/ 690338 h 1954102"/>
                        <a:gd name="connsiteX25" fmla="*/ 2864178 w 3497347"/>
                        <a:gd name="connsiteY25" fmla="*/ 576250 h 1954102"/>
                        <a:gd name="connsiteX26" fmla="*/ 3082191 w 3497347"/>
                        <a:gd name="connsiteY26" fmla="*/ 442212 h 1954102"/>
                        <a:gd name="connsiteX27" fmla="*/ 3495449 w 3497347"/>
                        <a:gd name="connsiteY27" fmla="*/ 55690 h 1954102"/>
                        <a:gd name="connsiteX28" fmla="*/ 3225139 w 3497347"/>
                        <a:gd name="connsiteY28" fmla="*/ 992230 h 1954102"/>
                        <a:gd name="connsiteX29" fmla="*/ 2970196 w 3497347"/>
                        <a:gd name="connsiteY29" fmla="*/ 1320487 h 1954102"/>
                        <a:gd name="connsiteX30" fmla="*/ 2713749 w 3497347"/>
                        <a:gd name="connsiteY30" fmla="*/ 1441862 h 1954102"/>
                        <a:gd name="connsiteX31" fmla="*/ 2266629 w 3497347"/>
                        <a:gd name="connsiteY31" fmla="*/ 1540104 h 1954102"/>
                        <a:gd name="connsiteX0" fmla="*/ 2220515 w 3497334"/>
                        <a:gd name="connsiteY0" fmla="*/ 1551562 h 1954102"/>
                        <a:gd name="connsiteX1" fmla="*/ 1690592 w 3497334"/>
                        <a:gd name="connsiteY1" fmla="*/ 1604483 h 1954102"/>
                        <a:gd name="connsiteX2" fmla="*/ 1265699 w 3497334"/>
                        <a:gd name="connsiteY2" fmla="*/ 1635537 h 1954102"/>
                        <a:gd name="connsiteX3" fmla="*/ 947426 w 3497334"/>
                        <a:gd name="connsiteY3" fmla="*/ 1827480 h 1954102"/>
                        <a:gd name="connsiteX4" fmla="*/ 995066 w 3497334"/>
                        <a:gd name="connsiteY4" fmla="*/ 1805759 h 1954102"/>
                        <a:gd name="connsiteX5" fmla="*/ 579131 w 3497334"/>
                        <a:gd name="connsiteY5" fmla="*/ 1954102 h 1954102"/>
                        <a:gd name="connsiteX6" fmla="*/ 73472 w 3497334"/>
                        <a:gd name="connsiteY6" fmla="*/ 1699158 h 1954102"/>
                        <a:gd name="connsiteX7" fmla="*/ 196873 w 3497334"/>
                        <a:gd name="connsiteY7" fmla="*/ 1443595 h 1954102"/>
                        <a:gd name="connsiteX8" fmla="*/ 650230 w 3497334"/>
                        <a:gd name="connsiteY8" fmla="*/ 1326730 h 1954102"/>
                        <a:gd name="connsiteX9" fmla="*/ 514000 w 3497334"/>
                        <a:gd name="connsiteY9" fmla="*/ 1014647 h 1954102"/>
                        <a:gd name="connsiteX10" fmla="*/ 89941 w 3497334"/>
                        <a:gd name="connsiteY10" fmla="*/ 832129 h 1954102"/>
                        <a:gd name="connsiteX11" fmla="*/ 3 w 3497334"/>
                        <a:gd name="connsiteY11" fmla="*/ 659405 h 1954102"/>
                        <a:gd name="connsiteX12" fmla="*/ 87616 w 3497334"/>
                        <a:gd name="connsiteY12" fmla="*/ 411904 h 1954102"/>
                        <a:gd name="connsiteX13" fmla="*/ 223548 w 3497334"/>
                        <a:gd name="connsiteY13" fmla="*/ 290998 h 1954102"/>
                        <a:gd name="connsiteX14" fmla="*/ 429641 w 3497334"/>
                        <a:gd name="connsiteY14" fmla="*/ 225961 h 1954102"/>
                        <a:gd name="connsiteX15" fmla="*/ 707613 w 3497334"/>
                        <a:gd name="connsiteY15" fmla="*/ 304873 h 1954102"/>
                        <a:gd name="connsiteX16" fmla="*/ 1062031 w 3497334"/>
                        <a:gd name="connsiteY16" fmla="*/ 441666 h 1954102"/>
                        <a:gd name="connsiteX17" fmla="*/ 1034886 w 3497334"/>
                        <a:gd name="connsiteY17" fmla="*/ 240102 h 1954102"/>
                        <a:gd name="connsiteX18" fmla="*/ 970512 w 3497334"/>
                        <a:gd name="connsiteY18" fmla="*/ 26107 h 1954102"/>
                        <a:gd name="connsiteX19" fmla="*/ 1072822 w 3497334"/>
                        <a:gd name="connsiteY19" fmla="*/ 21982 h 1954102"/>
                        <a:gd name="connsiteX20" fmla="*/ 1211515 w 3497334"/>
                        <a:gd name="connsiteY20" fmla="*/ 203781 h 1954102"/>
                        <a:gd name="connsiteX21" fmla="*/ 1400744 w 3497334"/>
                        <a:gd name="connsiteY21" fmla="*/ 355226 h 1954102"/>
                        <a:gd name="connsiteX22" fmla="*/ 2071807 w 3497334"/>
                        <a:gd name="connsiteY22" fmla="*/ 265949 h 1954102"/>
                        <a:gd name="connsiteX23" fmla="*/ 2340470 w 3497334"/>
                        <a:gd name="connsiteY23" fmla="*/ 446558 h 1954102"/>
                        <a:gd name="connsiteX24" fmla="*/ 2491319 w 3497334"/>
                        <a:gd name="connsiteY24" fmla="*/ 690338 h 1954102"/>
                        <a:gd name="connsiteX25" fmla="*/ 2864178 w 3497334"/>
                        <a:gd name="connsiteY25" fmla="*/ 576250 h 1954102"/>
                        <a:gd name="connsiteX26" fmla="*/ 3082191 w 3497334"/>
                        <a:gd name="connsiteY26" fmla="*/ 442212 h 1954102"/>
                        <a:gd name="connsiteX27" fmla="*/ 3495449 w 3497334"/>
                        <a:gd name="connsiteY27" fmla="*/ 55690 h 1954102"/>
                        <a:gd name="connsiteX28" fmla="*/ 3225139 w 3497334"/>
                        <a:gd name="connsiteY28" fmla="*/ 992230 h 1954102"/>
                        <a:gd name="connsiteX29" fmla="*/ 2979975 w 3497334"/>
                        <a:gd name="connsiteY29" fmla="*/ 1332834 h 1954102"/>
                        <a:gd name="connsiteX30" fmla="*/ 2713749 w 3497334"/>
                        <a:gd name="connsiteY30" fmla="*/ 1441862 h 1954102"/>
                        <a:gd name="connsiteX31" fmla="*/ 2266629 w 3497334"/>
                        <a:gd name="connsiteY31" fmla="*/ 1540104 h 1954102"/>
                        <a:gd name="connsiteX0" fmla="*/ 2220515 w 3497334"/>
                        <a:gd name="connsiteY0" fmla="*/ 1551562 h 1954102"/>
                        <a:gd name="connsiteX1" fmla="*/ 1690592 w 3497334"/>
                        <a:gd name="connsiteY1" fmla="*/ 1604483 h 1954102"/>
                        <a:gd name="connsiteX2" fmla="*/ 1265699 w 3497334"/>
                        <a:gd name="connsiteY2" fmla="*/ 1635537 h 1954102"/>
                        <a:gd name="connsiteX3" fmla="*/ 947426 w 3497334"/>
                        <a:gd name="connsiteY3" fmla="*/ 1827480 h 1954102"/>
                        <a:gd name="connsiteX4" fmla="*/ 995066 w 3497334"/>
                        <a:gd name="connsiteY4" fmla="*/ 1805759 h 1954102"/>
                        <a:gd name="connsiteX5" fmla="*/ 579131 w 3497334"/>
                        <a:gd name="connsiteY5" fmla="*/ 1954102 h 1954102"/>
                        <a:gd name="connsiteX6" fmla="*/ 73472 w 3497334"/>
                        <a:gd name="connsiteY6" fmla="*/ 1699158 h 1954102"/>
                        <a:gd name="connsiteX7" fmla="*/ 196873 w 3497334"/>
                        <a:gd name="connsiteY7" fmla="*/ 1443595 h 1954102"/>
                        <a:gd name="connsiteX8" fmla="*/ 650230 w 3497334"/>
                        <a:gd name="connsiteY8" fmla="*/ 1326730 h 1954102"/>
                        <a:gd name="connsiteX9" fmla="*/ 514000 w 3497334"/>
                        <a:gd name="connsiteY9" fmla="*/ 1014647 h 1954102"/>
                        <a:gd name="connsiteX10" fmla="*/ 89941 w 3497334"/>
                        <a:gd name="connsiteY10" fmla="*/ 832129 h 1954102"/>
                        <a:gd name="connsiteX11" fmla="*/ 3 w 3497334"/>
                        <a:gd name="connsiteY11" fmla="*/ 659405 h 1954102"/>
                        <a:gd name="connsiteX12" fmla="*/ 87616 w 3497334"/>
                        <a:gd name="connsiteY12" fmla="*/ 411904 h 1954102"/>
                        <a:gd name="connsiteX13" fmla="*/ 223548 w 3497334"/>
                        <a:gd name="connsiteY13" fmla="*/ 290998 h 1954102"/>
                        <a:gd name="connsiteX14" fmla="*/ 429641 w 3497334"/>
                        <a:gd name="connsiteY14" fmla="*/ 225961 h 1954102"/>
                        <a:gd name="connsiteX15" fmla="*/ 707613 w 3497334"/>
                        <a:gd name="connsiteY15" fmla="*/ 304873 h 1954102"/>
                        <a:gd name="connsiteX16" fmla="*/ 1062031 w 3497334"/>
                        <a:gd name="connsiteY16" fmla="*/ 441666 h 1954102"/>
                        <a:gd name="connsiteX17" fmla="*/ 1034886 w 3497334"/>
                        <a:gd name="connsiteY17" fmla="*/ 240102 h 1954102"/>
                        <a:gd name="connsiteX18" fmla="*/ 970512 w 3497334"/>
                        <a:gd name="connsiteY18" fmla="*/ 26107 h 1954102"/>
                        <a:gd name="connsiteX19" fmla="*/ 1072822 w 3497334"/>
                        <a:gd name="connsiteY19" fmla="*/ 21982 h 1954102"/>
                        <a:gd name="connsiteX20" fmla="*/ 1211515 w 3497334"/>
                        <a:gd name="connsiteY20" fmla="*/ 203781 h 1954102"/>
                        <a:gd name="connsiteX21" fmla="*/ 1400744 w 3497334"/>
                        <a:gd name="connsiteY21" fmla="*/ 355226 h 1954102"/>
                        <a:gd name="connsiteX22" fmla="*/ 2071807 w 3497334"/>
                        <a:gd name="connsiteY22" fmla="*/ 265949 h 1954102"/>
                        <a:gd name="connsiteX23" fmla="*/ 2340470 w 3497334"/>
                        <a:gd name="connsiteY23" fmla="*/ 446558 h 1954102"/>
                        <a:gd name="connsiteX24" fmla="*/ 2491319 w 3497334"/>
                        <a:gd name="connsiteY24" fmla="*/ 690338 h 1954102"/>
                        <a:gd name="connsiteX25" fmla="*/ 2864178 w 3497334"/>
                        <a:gd name="connsiteY25" fmla="*/ 576250 h 1954102"/>
                        <a:gd name="connsiteX26" fmla="*/ 3082191 w 3497334"/>
                        <a:gd name="connsiteY26" fmla="*/ 442212 h 1954102"/>
                        <a:gd name="connsiteX27" fmla="*/ 3495449 w 3497334"/>
                        <a:gd name="connsiteY27" fmla="*/ 55690 h 1954102"/>
                        <a:gd name="connsiteX28" fmla="*/ 3225139 w 3497334"/>
                        <a:gd name="connsiteY28" fmla="*/ 992230 h 1954102"/>
                        <a:gd name="connsiteX29" fmla="*/ 2979975 w 3497334"/>
                        <a:gd name="connsiteY29" fmla="*/ 1332834 h 1954102"/>
                        <a:gd name="connsiteX30" fmla="*/ 2713749 w 3497334"/>
                        <a:gd name="connsiteY30" fmla="*/ 1441862 h 1954102"/>
                        <a:gd name="connsiteX31" fmla="*/ 2266629 w 3497334"/>
                        <a:gd name="connsiteY31" fmla="*/ 1540104 h 1954102"/>
                        <a:gd name="connsiteX0" fmla="*/ 2220515 w 3497334"/>
                        <a:gd name="connsiteY0" fmla="*/ 1551562 h 1954102"/>
                        <a:gd name="connsiteX1" fmla="*/ 1690592 w 3497334"/>
                        <a:gd name="connsiteY1" fmla="*/ 1604483 h 1954102"/>
                        <a:gd name="connsiteX2" fmla="*/ 1265699 w 3497334"/>
                        <a:gd name="connsiteY2" fmla="*/ 1635537 h 1954102"/>
                        <a:gd name="connsiteX3" fmla="*/ 947426 w 3497334"/>
                        <a:gd name="connsiteY3" fmla="*/ 1827480 h 1954102"/>
                        <a:gd name="connsiteX4" fmla="*/ 995066 w 3497334"/>
                        <a:gd name="connsiteY4" fmla="*/ 1805759 h 1954102"/>
                        <a:gd name="connsiteX5" fmla="*/ 579131 w 3497334"/>
                        <a:gd name="connsiteY5" fmla="*/ 1954102 h 1954102"/>
                        <a:gd name="connsiteX6" fmla="*/ 73472 w 3497334"/>
                        <a:gd name="connsiteY6" fmla="*/ 1699158 h 1954102"/>
                        <a:gd name="connsiteX7" fmla="*/ 196873 w 3497334"/>
                        <a:gd name="connsiteY7" fmla="*/ 1443595 h 1954102"/>
                        <a:gd name="connsiteX8" fmla="*/ 650230 w 3497334"/>
                        <a:gd name="connsiteY8" fmla="*/ 1326730 h 1954102"/>
                        <a:gd name="connsiteX9" fmla="*/ 514000 w 3497334"/>
                        <a:gd name="connsiteY9" fmla="*/ 1014647 h 1954102"/>
                        <a:gd name="connsiteX10" fmla="*/ 89941 w 3497334"/>
                        <a:gd name="connsiteY10" fmla="*/ 832129 h 1954102"/>
                        <a:gd name="connsiteX11" fmla="*/ 3 w 3497334"/>
                        <a:gd name="connsiteY11" fmla="*/ 659405 h 1954102"/>
                        <a:gd name="connsiteX12" fmla="*/ 87616 w 3497334"/>
                        <a:gd name="connsiteY12" fmla="*/ 411904 h 1954102"/>
                        <a:gd name="connsiteX13" fmla="*/ 223548 w 3497334"/>
                        <a:gd name="connsiteY13" fmla="*/ 290998 h 1954102"/>
                        <a:gd name="connsiteX14" fmla="*/ 429641 w 3497334"/>
                        <a:gd name="connsiteY14" fmla="*/ 225961 h 1954102"/>
                        <a:gd name="connsiteX15" fmla="*/ 707613 w 3497334"/>
                        <a:gd name="connsiteY15" fmla="*/ 304873 h 1954102"/>
                        <a:gd name="connsiteX16" fmla="*/ 1062031 w 3497334"/>
                        <a:gd name="connsiteY16" fmla="*/ 441666 h 1954102"/>
                        <a:gd name="connsiteX17" fmla="*/ 1034886 w 3497334"/>
                        <a:gd name="connsiteY17" fmla="*/ 240102 h 1954102"/>
                        <a:gd name="connsiteX18" fmla="*/ 970512 w 3497334"/>
                        <a:gd name="connsiteY18" fmla="*/ 26107 h 1954102"/>
                        <a:gd name="connsiteX19" fmla="*/ 1072822 w 3497334"/>
                        <a:gd name="connsiteY19" fmla="*/ 21982 h 1954102"/>
                        <a:gd name="connsiteX20" fmla="*/ 1211515 w 3497334"/>
                        <a:gd name="connsiteY20" fmla="*/ 203781 h 1954102"/>
                        <a:gd name="connsiteX21" fmla="*/ 1400744 w 3497334"/>
                        <a:gd name="connsiteY21" fmla="*/ 355226 h 1954102"/>
                        <a:gd name="connsiteX22" fmla="*/ 2071807 w 3497334"/>
                        <a:gd name="connsiteY22" fmla="*/ 265949 h 1954102"/>
                        <a:gd name="connsiteX23" fmla="*/ 2340470 w 3497334"/>
                        <a:gd name="connsiteY23" fmla="*/ 446558 h 1954102"/>
                        <a:gd name="connsiteX24" fmla="*/ 2491319 w 3497334"/>
                        <a:gd name="connsiteY24" fmla="*/ 690338 h 1954102"/>
                        <a:gd name="connsiteX25" fmla="*/ 2864178 w 3497334"/>
                        <a:gd name="connsiteY25" fmla="*/ 576250 h 1954102"/>
                        <a:gd name="connsiteX26" fmla="*/ 3082191 w 3497334"/>
                        <a:gd name="connsiteY26" fmla="*/ 442212 h 1954102"/>
                        <a:gd name="connsiteX27" fmla="*/ 3495449 w 3497334"/>
                        <a:gd name="connsiteY27" fmla="*/ 55690 h 1954102"/>
                        <a:gd name="connsiteX28" fmla="*/ 3225139 w 3497334"/>
                        <a:gd name="connsiteY28" fmla="*/ 992230 h 1954102"/>
                        <a:gd name="connsiteX29" fmla="*/ 2979975 w 3497334"/>
                        <a:gd name="connsiteY29" fmla="*/ 1332834 h 1954102"/>
                        <a:gd name="connsiteX30" fmla="*/ 2713749 w 3497334"/>
                        <a:gd name="connsiteY30" fmla="*/ 1441862 h 1954102"/>
                        <a:gd name="connsiteX31" fmla="*/ 2266629 w 3497334"/>
                        <a:gd name="connsiteY31" fmla="*/ 1540104 h 1954102"/>
                        <a:gd name="connsiteX0" fmla="*/ 2220515 w 3497433"/>
                        <a:gd name="connsiteY0" fmla="*/ 1551562 h 1954102"/>
                        <a:gd name="connsiteX1" fmla="*/ 1690592 w 3497433"/>
                        <a:gd name="connsiteY1" fmla="*/ 1604483 h 1954102"/>
                        <a:gd name="connsiteX2" fmla="*/ 1265699 w 3497433"/>
                        <a:gd name="connsiteY2" fmla="*/ 1635537 h 1954102"/>
                        <a:gd name="connsiteX3" fmla="*/ 947426 w 3497433"/>
                        <a:gd name="connsiteY3" fmla="*/ 1827480 h 1954102"/>
                        <a:gd name="connsiteX4" fmla="*/ 995066 w 3497433"/>
                        <a:gd name="connsiteY4" fmla="*/ 1805759 h 1954102"/>
                        <a:gd name="connsiteX5" fmla="*/ 579131 w 3497433"/>
                        <a:gd name="connsiteY5" fmla="*/ 1954102 h 1954102"/>
                        <a:gd name="connsiteX6" fmla="*/ 73472 w 3497433"/>
                        <a:gd name="connsiteY6" fmla="*/ 1699158 h 1954102"/>
                        <a:gd name="connsiteX7" fmla="*/ 196873 w 3497433"/>
                        <a:gd name="connsiteY7" fmla="*/ 1443595 h 1954102"/>
                        <a:gd name="connsiteX8" fmla="*/ 650230 w 3497433"/>
                        <a:gd name="connsiteY8" fmla="*/ 1326730 h 1954102"/>
                        <a:gd name="connsiteX9" fmla="*/ 514000 w 3497433"/>
                        <a:gd name="connsiteY9" fmla="*/ 1014647 h 1954102"/>
                        <a:gd name="connsiteX10" fmla="*/ 89941 w 3497433"/>
                        <a:gd name="connsiteY10" fmla="*/ 832129 h 1954102"/>
                        <a:gd name="connsiteX11" fmla="*/ 3 w 3497433"/>
                        <a:gd name="connsiteY11" fmla="*/ 659405 h 1954102"/>
                        <a:gd name="connsiteX12" fmla="*/ 87616 w 3497433"/>
                        <a:gd name="connsiteY12" fmla="*/ 411904 h 1954102"/>
                        <a:gd name="connsiteX13" fmla="*/ 223548 w 3497433"/>
                        <a:gd name="connsiteY13" fmla="*/ 290998 h 1954102"/>
                        <a:gd name="connsiteX14" fmla="*/ 429641 w 3497433"/>
                        <a:gd name="connsiteY14" fmla="*/ 225961 h 1954102"/>
                        <a:gd name="connsiteX15" fmla="*/ 707613 w 3497433"/>
                        <a:gd name="connsiteY15" fmla="*/ 304873 h 1954102"/>
                        <a:gd name="connsiteX16" fmla="*/ 1062031 w 3497433"/>
                        <a:gd name="connsiteY16" fmla="*/ 441666 h 1954102"/>
                        <a:gd name="connsiteX17" fmla="*/ 1034886 w 3497433"/>
                        <a:gd name="connsiteY17" fmla="*/ 240102 h 1954102"/>
                        <a:gd name="connsiteX18" fmla="*/ 970512 w 3497433"/>
                        <a:gd name="connsiteY18" fmla="*/ 26107 h 1954102"/>
                        <a:gd name="connsiteX19" fmla="*/ 1072822 w 3497433"/>
                        <a:gd name="connsiteY19" fmla="*/ 21982 h 1954102"/>
                        <a:gd name="connsiteX20" fmla="*/ 1211515 w 3497433"/>
                        <a:gd name="connsiteY20" fmla="*/ 203781 h 1954102"/>
                        <a:gd name="connsiteX21" fmla="*/ 1400744 w 3497433"/>
                        <a:gd name="connsiteY21" fmla="*/ 355226 h 1954102"/>
                        <a:gd name="connsiteX22" fmla="*/ 2071807 w 3497433"/>
                        <a:gd name="connsiteY22" fmla="*/ 265949 h 1954102"/>
                        <a:gd name="connsiteX23" fmla="*/ 2340470 w 3497433"/>
                        <a:gd name="connsiteY23" fmla="*/ 446558 h 1954102"/>
                        <a:gd name="connsiteX24" fmla="*/ 2491319 w 3497433"/>
                        <a:gd name="connsiteY24" fmla="*/ 690338 h 1954102"/>
                        <a:gd name="connsiteX25" fmla="*/ 2864178 w 3497433"/>
                        <a:gd name="connsiteY25" fmla="*/ 576250 h 1954102"/>
                        <a:gd name="connsiteX26" fmla="*/ 3082191 w 3497433"/>
                        <a:gd name="connsiteY26" fmla="*/ 442212 h 1954102"/>
                        <a:gd name="connsiteX27" fmla="*/ 3495449 w 3497433"/>
                        <a:gd name="connsiteY27" fmla="*/ 55690 h 1954102"/>
                        <a:gd name="connsiteX28" fmla="*/ 3225139 w 3497433"/>
                        <a:gd name="connsiteY28" fmla="*/ 992230 h 1954102"/>
                        <a:gd name="connsiteX29" fmla="*/ 2910510 w 3497433"/>
                        <a:gd name="connsiteY29" fmla="*/ 1296286 h 1954102"/>
                        <a:gd name="connsiteX30" fmla="*/ 2713749 w 3497433"/>
                        <a:gd name="connsiteY30" fmla="*/ 1441862 h 1954102"/>
                        <a:gd name="connsiteX31" fmla="*/ 2266629 w 3497433"/>
                        <a:gd name="connsiteY31" fmla="*/ 1540104 h 1954102"/>
                        <a:gd name="connsiteX0" fmla="*/ 2220515 w 3495918"/>
                        <a:gd name="connsiteY0" fmla="*/ 1551562 h 1954102"/>
                        <a:gd name="connsiteX1" fmla="*/ 1690592 w 3495918"/>
                        <a:gd name="connsiteY1" fmla="*/ 1604483 h 1954102"/>
                        <a:gd name="connsiteX2" fmla="*/ 1265699 w 3495918"/>
                        <a:gd name="connsiteY2" fmla="*/ 1635537 h 1954102"/>
                        <a:gd name="connsiteX3" fmla="*/ 947426 w 3495918"/>
                        <a:gd name="connsiteY3" fmla="*/ 1827480 h 1954102"/>
                        <a:gd name="connsiteX4" fmla="*/ 995066 w 3495918"/>
                        <a:gd name="connsiteY4" fmla="*/ 1805759 h 1954102"/>
                        <a:gd name="connsiteX5" fmla="*/ 579131 w 3495918"/>
                        <a:gd name="connsiteY5" fmla="*/ 1954102 h 1954102"/>
                        <a:gd name="connsiteX6" fmla="*/ 73472 w 3495918"/>
                        <a:gd name="connsiteY6" fmla="*/ 1699158 h 1954102"/>
                        <a:gd name="connsiteX7" fmla="*/ 196873 w 3495918"/>
                        <a:gd name="connsiteY7" fmla="*/ 1443595 h 1954102"/>
                        <a:gd name="connsiteX8" fmla="*/ 650230 w 3495918"/>
                        <a:gd name="connsiteY8" fmla="*/ 1326730 h 1954102"/>
                        <a:gd name="connsiteX9" fmla="*/ 514000 w 3495918"/>
                        <a:gd name="connsiteY9" fmla="*/ 1014647 h 1954102"/>
                        <a:gd name="connsiteX10" fmla="*/ 89941 w 3495918"/>
                        <a:gd name="connsiteY10" fmla="*/ 832129 h 1954102"/>
                        <a:gd name="connsiteX11" fmla="*/ 3 w 3495918"/>
                        <a:gd name="connsiteY11" fmla="*/ 659405 h 1954102"/>
                        <a:gd name="connsiteX12" fmla="*/ 87616 w 3495918"/>
                        <a:gd name="connsiteY12" fmla="*/ 411904 h 1954102"/>
                        <a:gd name="connsiteX13" fmla="*/ 223548 w 3495918"/>
                        <a:gd name="connsiteY13" fmla="*/ 290998 h 1954102"/>
                        <a:gd name="connsiteX14" fmla="*/ 429641 w 3495918"/>
                        <a:gd name="connsiteY14" fmla="*/ 225961 h 1954102"/>
                        <a:gd name="connsiteX15" fmla="*/ 707613 w 3495918"/>
                        <a:gd name="connsiteY15" fmla="*/ 304873 h 1954102"/>
                        <a:gd name="connsiteX16" fmla="*/ 1062031 w 3495918"/>
                        <a:gd name="connsiteY16" fmla="*/ 441666 h 1954102"/>
                        <a:gd name="connsiteX17" fmla="*/ 1034886 w 3495918"/>
                        <a:gd name="connsiteY17" fmla="*/ 240102 h 1954102"/>
                        <a:gd name="connsiteX18" fmla="*/ 970512 w 3495918"/>
                        <a:gd name="connsiteY18" fmla="*/ 26107 h 1954102"/>
                        <a:gd name="connsiteX19" fmla="*/ 1072822 w 3495918"/>
                        <a:gd name="connsiteY19" fmla="*/ 21982 h 1954102"/>
                        <a:gd name="connsiteX20" fmla="*/ 1211515 w 3495918"/>
                        <a:gd name="connsiteY20" fmla="*/ 203781 h 1954102"/>
                        <a:gd name="connsiteX21" fmla="*/ 1400744 w 3495918"/>
                        <a:gd name="connsiteY21" fmla="*/ 355226 h 1954102"/>
                        <a:gd name="connsiteX22" fmla="*/ 2071807 w 3495918"/>
                        <a:gd name="connsiteY22" fmla="*/ 265949 h 1954102"/>
                        <a:gd name="connsiteX23" fmla="*/ 2340470 w 3495918"/>
                        <a:gd name="connsiteY23" fmla="*/ 446558 h 1954102"/>
                        <a:gd name="connsiteX24" fmla="*/ 2491319 w 3495918"/>
                        <a:gd name="connsiteY24" fmla="*/ 690338 h 1954102"/>
                        <a:gd name="connsiteX25" fmla="*/ 2864178 w 3495918"/>
                        <a:gd name="connsiteY25" fmla="*/ 576250 h 1954102"/>
                        <a:gd name="connsiteX26" fmla="*/ 3082191 w 3495918"/>
                        <a:gd name="connsiteY26" fmla="*/ 442212 h 1954102"/>
                        <a:gd name="connsiteX27" fmla="*/ 3495449 w 3495918"/>
                        <a:gd name="connsiteY27" fmla="*/ 55690 h 1954102"/>
                        <a:gd name="connsiteX28" fmla="*/ 3158933 w 3495918"/>
                        <a:gd name="connsiteY28" fmla="*/ 975510 h 1954102"/>
                        <a:gd name="connsiteX29" fmla="*/ 2910510 w 3495918"/>
                        <a:gd name="connsiteY29" fmla="*/ 1296286 h 1954102"/>
                        <a:gd name="connsiteX30" fmla="*/ 2713749 w 3495918"/>
                        <a:gd name="connsiteY30" fmla="*/ 1441862 h 1954102"/>
                        <a:gd name="connsiteX31" fmla="*/ 2266629 w 3495918"/>
                        <a:gd name="connsiteY31" fmla="*/ 1540104 h 1954102"/>
                        <a:gd name="connsiteX0" fmla="*/ 2220515 w 3495918"/>
                        <a:gd name="connsiteY0" fmla="*/ 1551562 h 1954102"/>
                        <a:gd name="connsiteX1" fmla="*/ 1690592 w 3495918"/>
                        <a:gd name="connsiteY1" fmla="*/ 1604483 h 1954102"/>
                        <a:gd name="connsiteX2" fmla="*/ 1265699 w 3495918"/>
                        <a:gd name="connsiteY2" fmla="*/ 1635537 h 1954102"/>
                        <a:gd name="connsiteX3" fmla="*/ 947426 w 3495918"/>
                        <a:gd name="connsiteY3" fmla="*/ 1827480 h 1954102"/>
                        <a:gd name="connsiteX4" fmla="*/ 995066 w 3495918"/>
                        <a:gd name="connsiteY4" fmla="*/ 1805759 h 1954102"/>
                        <a:gd name="connsiteX5" fmla="*/ 579131 w 3495918"/>
                        <a:gd name="connsiteY5" fmla="*/ 1954102 h 1954102"/>
                        <a:gd name="connsiteX6" fmla="*/ 73472 w 3495918"/>
                        <a:gd name="connsiteY6" fmla="*/ 1699158 h 1954102"/>
                        <a:gd name="connsiteX7" fmla="*/ 196873 w 3495918"/>
                        <a:gd name="connsiteY7" fmla="*/ 1443595 h 1954102"/>
                        <a:gd name="connsiteX8" fmla="*/ 650230 w 3495918"/>
                        <a:gd name="connsiteY8" fmla="*/ 1326730 h 1954102"/>
                        <a:gd name="connsiteX9" fmla="*/ 514000 w 3495918"/>
                        <a:gd name="connsiteY9" fmla="*/ 1014647 h 1954102"/>
                        <a:gd name="connsiteX10" fmla="*/ 89941 w 3495918"/>
                        <a:gd name="connsiteY10" fmla="*/ 832129 h 1954102"/>
                        <a:gd name="connsiteX11" fmla="*/ 3 w 3495918"/>
                        <a:gd name="connsiteY11" fmla="*/ 659405 h 1954102"/>
                        <a:gd name="connsiteX12" fmla="*/ 87616 w 3495918"/>
                        <a:gd name="connsiteY12" fmla="*/ 411904 h 1954102"/>
                        <a:gd name="connsiteX13" fmla="*/ 223548 w 3495918"/>
                        <a:gd name="connsiteY13" fmla="*/ 290998 h 1954102"/>
                        <a:gd name="connsiteX14" fmla="*/ 429641 w 3495918"/>
                        <a:gd name="connsiteY14" fmla="*/ 225961 h 1954102"/>
                        <a:gd name="connsiteX15" fmla="*/ 707613 w 3495918"/>
                        <a:gd name="connsiteY15" fmla="*/ 304873 h 1954102"/>
                        <a:gd name="connsiteX16" fmla="*/ 1062031 w 3495918"/>
                        <a:gd name="connsiteY16" fmla="*/ 441666 h 1954102"/>
                        <a:gd name="connsiteX17" fmla="*/ 1034886 w 3495918"/>
                        <a:gd name="connsiteY17" fmla="*/ 240102 h 1954102"/>
                        <a:gd name="connsiteX18" fmla="*/ 970512 w 3495918"/>
                        <a:gd name="connsiteY18" fmla="*/ 26107 h 1954102"/>
                        <a:gd name="connsiteX19" fmla="*/ 1072822 w 3495918"/>
                        <a:gd name="connsiteY19" fmla="*/ 21982 h 1954102"/>
                        <a:gd name="connsiteX20" fmla="*/ 1211515 w 3495918"/>
                        <a:gd name="connsiteY20" fmla="*/ 203781 h 1954102"/>
                        <a:gd name="connsiteX21" fmla="*/ 1400744 w 3495918"/>
                        <a:gd name="connsiteY21" fmla="*/ 355226 h 1954102"/>
                        <a:gd name="connsiteX22" fmla="*/ 2071807 w 3495918"/>
                        <a:gd name="connsiteY22" fmla="*/ 265949 h 1954102"/>
                        <a:gd name="connsiteX23" fmla="*/ 2340470 w 3495918"/>
                        <a:gd name="connsiteY23" fmla="*/ 446558 h 1954102"/>
                        <a:gd name="connsiteX24" fmla="*/ 2491319 w 3495918"/>
                        <a:gd name="connsiteY24" fmla="*/ 690338 h 1954102"/>
                        <a:gd name="connsiteX25" fmla="*/ 2864178 w 3495918"/>
                        <a:gd name="connsiteY25" fmla="*/ 576250 h 1954102"/>
                        <a:gd name="connsiteX26" fmla="*/ 3082191 w 3495918"/>
                        <a:gd name="connsiteY26" fmla="*/ 442212 h 1954102"/>
                        <a:gd name="connsiteX27" fmla="*/ 3495449 w 3495918"/>
                        <a:gd name="connsiteY27" fmla="*/ 55690 h 1954102"/>
                        <a:gd name="connsiteX28" fmla="*/ 3158933 w 3495918"/>
                        <a:gd name="connsiteY28" fmla="*/ 975510 h 1954102"/>
                        <a:gd name="connsiteX29" fmla="*/ 2910510 w 3495918"/>
                        <a:gd name="connsiteY29" fmla="*/ 1296286 h 1954102"/>
                        <a:gd name="connsiteX30" fmla="*/ 2643128 w 3495918"/>
                        <a:gd name="connsiteY30" fmla="*/ 1441862 h 1954102"/>
                        <a:gd name="connsiteX31" fmla="*/ 2266629 w 3495918"/>
                        <a:gd name="connsiteY31" fmla="*/ 1540104 h 1954102"/>
                        <a:gd name="connsiteX0" fmla="*/ 2220515 w 3495918"/>
                        <a:gd name="connsiteY0" fmla="*/ 1551562 h 1954102"/>
                        <a:gd name="connsiteX1" fmla="*/ 1690592 w 3495918"/>
                        <a:gd name="connsiteY1" fmla="*/ 1604483 h 1954102"/>
                        <a:gd name="connsiteX2" fmla="*/ 1265699 w 3495918"/>
                        <a:gd name="connsiteY2" fmla="*/ 1635537 h 1954102"/>
                        <a:gd name="connsiteX3" fmla="*/ 947426 w 3495918"/>
                        <a:gd name="connsiteY3" fmla="*/ 1827480 h 1954102"/>
                        <a:gd name="connsiteX4" fmla="*/ 995066 w 3495918"/>
                        <a:gd name="connsiteY4" fmla="*/ 1805759 h 1954102"/>
                        <a:gd name="connsiteX5" fmla="*/ 579131 w 3495918"/>
                        <a:gd name="connsiteY5" fmla="*/ 1954102 h 1954102"/>
                        <a:gd name="connsiteX6" fmla="*/ 73472 w 3495918"/>
                        <a:gd name="connsiteY6" fmla="*/ 1699158 h 1954102"/>
                        <a:gd name="connsiteX7" fmla="*/ 196873 w 3495918"/>
                        <a:gd name="connsiteY7" fmla="*/ 1443595 h 1954102"/>
                        <a:gd name="connsiteX8" fmla="*/ 650230 w 3495918"/>
                        <a:gd name="connsiteY8" fmla="*/ 1326730 h 1954102"/>
                        <a:gd name="connsiteX9" fmla="*/ 514000 w 3495918"/>
                        <a:gd name="connsiteY9" fmla="*/ 1014647 h 1954102"/>
                        <a:gd name="connsiteX10" fmla="*/ 89941 w 3495918"/>
                        <a:gd name="connsiteY10" fmla="*/ 832129 h 1954102"/>
                        <a:gd name="connsiteX11" fmla="*/ 3 w 3495918"/>
                        <a:gd name="connsiteY11" fmla="*/ 659405 h 1954102"/>
                        <a:gd name="connsiteX12" fmla="*/ 87616 w 3495918"/>
                        <a:gd name="connsiteY12" fmla="*/ 411904 h 1954102"/>
                        <a:gd name="connsiteX13" fmla="*/ 223548 w 3495918"/>
                        <a:gd name="connsiteY13" fmla="*/ 290998 h 1954102"/>
                        <a:gd name="connsiteX14" fmla="*/ 429641 w 3495918"/>
                        <a:gd name="connsiteY14" fmla="*/ 225961 h 1954102"/>
                        <a:gd name="connsiteX15" fmla="*/ 707613 w 3495918"/>
                        <a:gd name="connsiteY15" fmla="*/ 304873 h 1954102"/>
                        <a:gd name="connsiteX16" fmla="*/ 1062031 w 3495918"/>
                        <a:gd name="connsiteY16" fmla="*/ 441666 h 1954102"/>
                        <a:gd name="connsiteX17" fmla="*/ 1034886 w 3495918"/>
                        <a:gd name="connsiteY17" fmla="*/ 240102 h 1954102"/>
                        <a:gd name="connsiteX18" fmla="*/ 970512 w 3495918"/>
                        <a:gd name="connsiteY18" fmla="*/ 26107 h 1954102"/>
                        <a:gd name="connsiteX19" fmla="*/ 1072822 w 3495918"/>
                        <a:gd name="connsiteY19" fmla="*/ 21982 h 1954102"/>
                        <a:gd name="connsiteX20" fmla="*/ 1211515 w 3495918"/>
                        <a:gd name="connsiteY20" fmla="*/ 203781 h 1954102"/>
                        <a:gd name="connsiteX21" fmla="*/ 1400744 w 3495918"/>
                        <a:gd name="connsiteY21" fmla="*/ 355226 h 1954102"/>
                        <a:gd name="connsiteX22" fmla="*/ 2071807 w 3495918"/>
                        <a:gd name="connsiteY22" fmla="*/ 265949 h 1954102"/>
                        <a:gd name="connsiteX23" fmla="*/ 2340470 w 3495918"/>
                        <a:gd name="connsiteY23" fmla="*/ 446558 h 1954102"/>
                        <a:gd name="connsiteX24" fmla="*/ 2491319 w 3495918"/>
                        <a:gd name="connsiteY24" fmla="*/ 690338 h 1954102"/>
                        <a:gd name="connsiteX25" fmla="*/ 2740592 w 3495918"/>
                        <a:gd name="connsiteY25" fmla="*/ 665424 h 1954102"/>
                        <a:gd name="connsiteX26" fmla="*/ 3082191 w 3495918"/>
                        <a:gd name="connsiteY26" fmla="*/ 442212 h 1954102"/>
                        <a:gd name="connsiteX27" fmla="*/ 3495449 w 3495918"/>
                        <a:gd name="connsiteY27" fmla="*/ 55690 h 1954102"/>
                        <a:gd name="connsiteX28" fmla="*/ 3158933 w 3495918"/>
                        <a:gd name="connsiteY28" fmla="*/ 975510 h 1954102"/>
                        <a:gd name="connsiteX29" fmla="*/ 2910510 w 3495918"/>
                        <a:gd name="connsiteY29" fmla="*/ 1296286 h 1954102"/>
                        <a:gd name="connsiteX30" fmla="*/ 2643128 w 3495918"/>
                        <a:gd name="connsiteY30" fmla="*/ 1441862 h 1954102"/>
                        <a:gd name="connsiteX31" fmla="*/ 2266629 w 3495918"/>
                        <a:gd name="connsiteY31" fmla="*/ 1540104 h 1954102"/>
                        <a:gd name="connsiteX0" fmla="*/ 2220515 w 3495918"/>
                        <a:gd name="connsiteY0" fmla="*/ 1551562 h 1954102"/>
                        <a:gd name="connsiteX1" fmla="*/ 1690592 w 3495918"/>
                        <a:gd name="connsiteY1" fmla="*/ 1604483 h 1954102"/>
                        <a:gd name="connsiteX2" fmla="*/ 1265699 w 3495918"/>
                        <a:gd name="connsiteY2" fmla="*/ 1635537 h 1954102"/>
                        <a:gd name="connsiteX3" fmla="*/ 947426 w 3495918"/>
                        <a:gd name="connsiteY3" fmla="*/ 1827480 h 1954102"/>
                        <a:gd name="connsiteX4" fmla="*/ 995066 w 3495918"/>
                        <a:gd name="connsiteY4" fmla="*/ 1805759 h 1954102"/>
                        <a:gd name="connsiteX5" fmla="*/ 579131 w 3495918"/>
                        <a:gd name="connsiteY5" fmla="*/ 1954102 h 1954102"/>
                        <a:gd name="connsiteX6" fmla="*/ 73472 w 3495918"/>
                        <a:gd name="connsiteY6" fmla="*/ 1699158 h 1954102"/>
                        <a:gd name="connsiteX7" fmla="*/ 196873 w 3495918"/>
                        <a:gd name="connsiteY7" fmla="*/ 1443595 h 1954102"/>
                        <a:gd name="connsiteX8" fmla="*/ 650230 w 3495918"/>
                        <a:gd name="connsiteY8" fmla="*/ 1326730 h 1954102"/>
                        <a:gd name="connsiteX9" fmla="*/ 514000 w 3495918"/>
                        <a:gd name="connsiteY9" fmla="*/ 1014647 h 1954102"/>
                        <a:gd name="connsiteX10" fmla="*/ 89941 w 3495918"/>
                        <a:gd name="connsiteY10" fmla="*/ 832129 h 1954102"/>
                        <a:gd name="connsiteX11" fmla="*/ 3 w 3495918"/>
                        <a:gd name="connsiteY11" fmla="*/ 659405 h 1954102"/>
                        <a:gd name="connsiteX12" fmla="*/ 87616 w 3495918"/>
                        <a:gd name="connsiteY12" fmla="*/ 411904 h 1954102"/>
                        <a:gd name="connsiteX13" fmla="*/ 245617 w 3495918"/>
                        <a:gd name="connsiteY13" fmla="*/ 274278 h 1954102"/>
                        <a:gd name="connsiteX14" fmla="*/ 429641 w 3495918"/>
                        <a:gd name="connsiteY14" fmla="*/ 225961 h 1954102"/>
                        <a:gd name="connsiteX15" fmla="*/ 707613 w 3495918"/>
                        <a:gd name="connsiteY15" fmla="*/ 304873 h 1954102"/>
                        <a:gd name="connsiteX16" fmla="*/ 1062031 w 3495918"/>
                        <a:gd name="connsiteY16" fmla="*/ 441666 h 1954102"/>
                        <a:gd name="connsiteX17" fmla="*/ 1034886 w 3495918"/>
                        <a:gd name="connsiteY17" fmla="*/ 240102 h 1954102"/>
                        <a:gd name="connsiteX18" fmla="*/ 970512 w 3495918"/>
                        <a:gd name="connsiteY18" fmla="*/ 26107 h 1954102"/>
                        <a:gd name="connsiteX19" fmla="*/ 1072822 w 3495918"/>
                        <a:gd name="connsiteY19" fmla="*/ 21982 h 1954102"/>
                        <a:gd name="connsiteX20" fmla="*/ 1211515 w 3495918"/>
                        <a:gd name="connsiteY20" fmla="*/ 203781 h 1954102"/>
                        <a:gd name="connsiteX21" fmla="*/ 1400744 w 3495918"/>
                        <a:gd name="connsiteY21" fmla="*/ 355226 h 1954102"/>
                        <a:gd name="connsiteX22" fmla="*/ 2071807 w 3495918"/>
                        <a:gd name="connsiteY22" fmla="*/ 265949 h 1954102"/>
                        <a:gd name="connsiteX23" fmla="*/ 2340470 w 3495918"/>
                        <a:gd name="connsiteY23" fmla="*/ 446558 h 1954102"/>
                        <a:gd name="connsiteX24" fmla="*/ 2491319 w 3495918"/>
                        <a:gd name="connsiteY24" fmla="*/ 690338 h 1954102"/>
                        <a:gd name="connsiteX25" fmla="*/ 2740592 w 3495918"/>
                        <a:gd name="connsiteY25" fmla="*/ 665424 h 1954102"/>
                        <a:gd name="connsiteX26" fmla="*/ 3082191 w 3495918"/>
                        <a:gd name="connsiteY26" fmla="*/ 442212 h 1954102"/>
                        <a:gd name="connsiteX27" fmla="*/ 3495449 w 3495918"/>
                        <a:gd name="connsiteY27" fmla="*/ 55690 h 1954102"/>
                        <a:gd name="connsiteX28" fmla="*/ 3158933 w 3495918"/>
                        <a:gd name="connsiteY28" fmla="*/ 975510 h 1954102"/>
                        <a:gd name="connsiteX29" fmla="*/ 2910510 w 3495918"/>
                        <a:gd name="connsiteY29" fmla="*/ 1296286 h 1954102"/>
                        <a:gd name="connsiteX30" fmla="*/ 2643128 w 3495918"/>
                        <a:gd name="connsiteY30" fmla="*/ 1441862 h 1954102"/>
                        <a:gd name="connsiteX31" fmla="*/ 2266629 w 3495918"/>
                        <a:gd name="connsiteY31" fmla="*/ 1540104 h 1954102"/>
                        <a:gd name="connsiteX0" fmla="*/ 2220515 w 3495918"/>
                        <a:gd name="connsiteY0" fmla="*/ 1551562 h 1954102"/>
                        <a:gd name="connsiteX1" fmla="*/ 1690592 w 3495918"/>
                        <a:gd name="connsiteY1" fmla="*/ 1604483 h 1954102"/>
                        <a:gd name="connsiteX2" fmla="*/ 1265699 w 3495918"/>
                        <a:gd name="connsiteY2" fmla="*/ 1635537 h 1954102"/>
                        <a:gd name="connsiteX3" fmla="*/ 947426 w 3495918"/>
                        <a:gd name="connsiteY3" fmla="*/ 1827480 h 1954102"/>
                        <a:gd name="connsiteX4" fmla="*/ 995066 w 3495918"/>
                        <a:gd name="connsiteY4" fmla="*/ 1805759 h 1954102"/>
                        <a:gd name="connsiteX5" fmla="*/ 579131 w 3495918"/>
                        <a:gd name="connsiteY5" fmla="*/ 1954102 h 1954102"/>
                        <a:gd name="connsiteX6" fmla="*/ 73472 w 3495918"/>
                        <a:gd name="connsiteY6" fmla="*/ 1699158 h 1954102"/>
                        <a:gd name="connsiteX7" fmla="*/ 196873 w 3495918"/>
                        <a:gd name="connsiteY7" fmla="*/ 1443595 h 1954102"/>
                        <a:gd name="connsiteX8" fmla="*/ 650230 w 3495918"/>
                        <a:gd name="connsiteY8" fmla="*/ 1326730 h 1954102"/>
                        <a:gd name="connsiteX9" fmla="*/ 514000 w 3495918"/>
                        <a:gd name="connsiteY9" fmla="*/ 1014647 h 1954102"/>
                        <a:gd name="connsiteX10" fmla="*/ 89941 w 3495918"/>
                        <a:gd name="connsiteY10" fmla="*/ 832129 h 1954102"/>
                        <a:gd name="connsiteX11" fmla="*/ 3 w 3495918"/>
                        <a:gd name="connsiteY11" fmla="*/ 659405 h 1954102"/>
                        <a:gd name="connsiteX12" fmla="*/ 87616 w 3495918"/>
                        <a:gd name="connsiteY12" fmla="*/ 411904 h 1954102"/>
                        <a:gd name="connsiteX13" fmla="*/ 245617 w 3495918"/>
                        <a:gd name="connsiteY13" fmla="*/ 274278 h 1954102"/>
                        <a:gd name="connsiteX14" fmla="*/ 429641 w 3495918"/>
                        <a:gd name="connsiteY14" fmla="*/ 225961 h 1954102"/>
                        <a:gd name="connsiteX15" fmla="*/ 707613 w 3495918"/>
                        <a:gd name="connsiteY15" fmla="*/ 304873 h 1954102"/>
                        <a:gd name="connsiteX16" fmla="*/ 1062031 w 3495918"/>
                        <a:gd name="connsiteY16" fmla="*/ 441666 h 1954102"/>
                        <a:gd name="connsiteX17" fmla="*/ 1034886 w 3495918"/>
                        <a:gd name="connsiteY17" fmla="*/ 240102 h 1954102"/>
                        <a:gd name="connsiteX18" fmla="*/ 970512 w 3495918"/>
                        <a:gd name="connsiteY18" fmla="*/ 26107 h 1954102"/>
                        <a:gd name="connsiteX19" fmla="*/ 1072822 w 3495918"/>
                        <a:gd name="connsiteY19" fmla="*/ 21982 h 1954102"/>
                        <a:gd name="connsiteX20" fmla="*/ 1211515 w 3495918"/>
                        <a:gd name="connsiteY20" fmla="*/ 203781 h 1954102"/>
                        <a:gd name="connsiteX21" fmla="*/ 1400744 w 3495918"/>
                        <a:gd name="connsiteY21" fmla="*/ 355226 h 1954102"/>
                        <a:gd name="connsiteX22" fmla="*/ 2071807 w 3495918"/>
                        <a:gd name="connsiteY22" fmla="*/ 265949 h 1954102"/>
                        <a:gd name="connsiteX23" fmla="*/ 2340470 w 3495918"/>
                        <a:gd name="connsiteY23" fmla="*/ 446558 h 1954102"/>
                        <a:gd name="connsiteX24" fmla="*/ 2491319 w 3495918"/>
                        <a:gd name="connsiteY24" fmla="*/ 690338 h 1954102"/>
                        <a:gd name="connsiteX25" fmla="*/ 2503354 w 3495918"/>
                        <a:gd name="connsiteY25" fmla="*/ 985899 h 1954102"/>
                        <a:gd name="connsiteX26" fmla="*/ 3082191 w 3495918"/>
                        <a:gd name="connsiteY26" fmla="*/ 442212 h 1954102"/>
                        <a:gd name="connsiteX27" fmla="*/ 3495449 w 3495918"/>
                        <a:gd name="connsiteY27" fmla="*/ 55690 h 1954102"/>
                        <a:gd name="connsiteX28" fmla="*/ 3158933 w 3495918"/>
                        <a:gd name="connsiteY28" fmla="*/ 975510 h 1954102"/>
                        <a:gd name="connsiteX29" fmla="*/ 2910510 w 3495918"/>
                        <a:gd name="connsiteY29" fmla="*/ 1296286 h 1954102"/>
                        <a:gd name="connsiteX30" fmla="*/ 2643128 w 3495918"/>
                        <a:gd name="connsiteY30" fmla="*/ 1441862 h 1954102"/>
                        <a:gd name="connsiteX31" fmla="*/ 2266629 w 3495918"/>
                        <a:gd name="connsiteY31" fmla="*/ 1540104 h 1954102"/>
                        <a:gd name="connsiteX0" fmla="*/ 2220515 w 3514545"/>
                        <a:gd name="connsiteY0" fmla="*/ 1551562 h 1954102"/>
                        <a:gd name="connsiteX1" fmla="*/ 1690592 w 3514545"/>
                        <a:gd name="connsiteY1" fmla="*/ 1604483 h 1954102"/>
                        <a:gd name="connsiteX2" fmla="*/ 1265699 w 3514545"/>
                        <a:gd name="connsiteY2" fmla="*/ 1635537 h 1954102"/>
                        <a:gd name="connsiteX3" fmla="*/ 947426 w 3514545"/>
                        <a:gd name="connsiteY3" fmla="*/ 1827480 h 1954102"/>
                        <a:gd name="connsiteX4" fmla="*/ 995066 w 3514545"/>
                        <a:gd name="connsiteY4" fmla="*/ 1805759 h 1954102"/>
                        <a:gd name="connsiteX5" fmla="*/ 579131 w 3514545"/>
                        <a:gd name="connsiteY5" fmla="*/ 1954102 h 1954102"/>
                        <a:gd name="connsiteX6" fmla="*/ 73472 w 3514545"/>
                        <a:gd name="connsiteY6" fmla="*/ 1699158 h 1954102"/>
                        <a:gd name="connsiteX7" fmla="*/ 196873 w 3514545"/>
                        <a:gd name="connsiteY7" fmla="*/ 1443595 h 1954102"/>
                        <a:gd name="connsiteX8" fmla="*/ 650230 w 3514545"/>
                        <a:gd name="connsiteY8" fmla="*/ 1326730 h 1954102"/>
                        <a:gd name="connsiteX9" fmla="*/ 514000 w 3514545"/>
                        <a:gd name="connsiteY9" fmla="*/ 1014647 h 1954102"/>
                        <a:gd name="connsiteX10" fmla="*/ 89941 w 3514545"/>
                        <a:gd name="connsiteY10" fmla="*/ 832129 h 1954102"/>
                        <a:gd name="connsiteX11" fmla="*/ 3 w 3514545"/>
                        <a:gd name="connsiteY11" fmla="*/ 659405 h 1954102"/>
                        <a:gd name="connsiteX12" fmla="*/ 87616 w 3514545"/>
                        <a:gd name="connsiteY12" fmla="*/ 411904 h 1954102"/>
                        <a:gd name="connsiteX13" fmla="*/ 245617 w 3514545"/>
                        <a:gd name="connsiteY13" fmla="*/ 274278 h 1954102"/>
                        <a:gd name="connsiteX14" fmla="*/ 429641 w 3514545"/>
                        <a:gd name="connsiteY14" fmla="*/ 225961 h 1954102"/>
                        <a:gd name="connsiteX15" fmla="*/ 707613 w 3514545"/>
                        <a:gd name="connsiteY15" fmla="*/ 304873 h 1954102"/>
                        <a:gd name="connsiteX16" fmla="*/ 1062031 w 3514545"/>
                        <a:gd name="connsiteY16" fmla="*/ 441666 h 1954102"/>
                        <a:gd name="connsiteX17" fmla="*/ 1034886 w 3514545"/>
                        <a:gd name="connsiteY17" fmla="*/ 240102 h 1954102"/>
                        <a:gd name="connsiteX18" fmla="*/ 970512 w 3514545"/>
                        <a:gd name="connsiteY18" fmla="*/ 26107 h 1954102"/>
                        <a:gd name="connsiteX19" fmla="*/ 1072822 w 3514545"/>
                        <a:gd name="connsiteY19" fmla="*/ 21982 h 1954102"/>
                        <a:gd name="connsiteX20" fmla="*/ 1211515 w 3514545"/>
                        <a:gd name="connsiteY20" fmla="*/ 203781 h 1954102"/>
                        <a:gd name="connsiteX21" fmla="*/ 1400744 w 3514545"/>
                        <a:gd name="connsiteY21" fmla="*/ 355226 h 1954102"/>
                        <a:gd name="connsiteX22" fmla="*/ 2071807 w 3514545"/>
                        <a:gd name="connsiteY22" fmla="*/ 265949 h 1954102"/>
                        <a:gd name="connsiteX23" fmla="*/ 2340470 w 3514545"/>
                        <a:gd name="connsiteY23" fmla="*/ 446558 h 1954102"/>
                        <a:gd name="connsiteX24" fmla="*/ 2491319 w 3514545"/>
                        <a:gd name="connsiteY24" fmla="*/ 690338 h 1954102"/>
                        <a:gd name="connsiteX25" fmla="*/ 2503354 w 3514545"/>
                        <a:gd name="connsiteY25" fmla="*/ 985899 h 1954102"/>
                        <a:gd name="connsiteX26" fmla="*/ 2541508 w 3514545"/>
                        <a:gd name="connsiteY26" fmla="*/ 1187662 h 1954102"/>
                        <a:gd name="connsiteX27" fmla="*/ 3495449 w 3514545"/>
                        <a:gd name="connsiteY27" fmla="*/ 55690 h 1954102"/>
                        <a:gd name="connsiteX28" fmla="*/ 3158933 w 3514545"/>
                        <a:gd name="connsiteY28" fmla="*/ 975510 h 1954102"/>
                        <a:gd name="connsiteX29" fmla="*/ 2910510 w 3514545"/>
                        <a:gd name="connsiteY29" fmla="*/ 1296286 h 1954102"/>
                        <a:gd name="connsiteX30" fmla="*/ 2643128 w 3514545"/>
                        <a:gd name="connsiteY30" fmla="*/ 1441862 h 1954102"/>
                        <a:gd name="connsiteX31" fmla="*/ 2266629 w 3514545"/>
                        <a:gd name="connsiteY31" fmla="*/ 1540104 h 1954102"/>
                        <a:gd name="connsiteX0" fmla="*/ 2220515 w 3171315"/>
                        <a:gd name="connsiteY0" fmla="*/ 1551562 h 1954102"/>
                        <a:gd name="connsiteX1" fmla="*/ 1690592 w 3171315"/>
                        <a:gd name="connsiteY1" fmla="*/ 1604483 h 1954102"/>
                        <a:gd name="connsiteX2" fmla="*/ 1265699 w 3171315"/>
                        <a:gd name="connsiteY2" fmla="*/ 1635537 h 1954102"/>
                        <a:gd name="connsiteX3" fmla="*/ 947426 w 3171315"/>
                        <a:gd name="connsiteY3" fmla="*/ 1827480 h 1954102"/>
                        <a:gd name="connsiteX4" fmla="*/ 995066 w 3171315"/>
                        <a:gd name="connsiteY4" fmla="*/ 1805759 h 1954102"/>
                        <a:gd name="connsiteX5" fmla="*/ 579131 w 3171315"/>
                        <a:gd name="connsiteY5" fmla="*/ 1954102 h 1954102"/>
                        <a:gd name="connsiteX6" fmla="*/ 73472 w 3171315"/>
                        <a:gd name="connsiteY6" fmla="*/ 1699158 h 1954102"/>
                        <a:gd name="connsiteX7" fmla="*/ 196873 w 3171315"/>
                        <a:gd name="connsiteY7" fmla="*/ 1443595 h 1954102"/>
                        <a:gd name="connsiteX8" fmla="*/ 650230 w 3171315"/>
                        <a:gd name="connsiteY8" fmla="*/ 1326730 h 1954102"/>
                        <a:gd name="connsiteX9" fmla="*/ 514000 w 3171315"/>
                        <a:gd name="connsiteY9" fmla="*/ 1014647 h 1954102"/>
                        <a:gd name="connsiteX10" fmla="*/ 89941 w 3171315"/>
                        <a:gd name="connsiteY10" fmla="*/ 832129 h 1954102"/>
                        <a:gd name="connsiteX11" fmla="*/ 3 w 3171315"/>
                        <a:gd name="connsiteY11" fmla="*/ 659405 h 1954102"/>
                        <a:gd name="connsiteX12" fmla="*/ 87616 w 3171315"/>
                        <a:gd name="connsiteY12" fmla="*/ 411904 h 1954102"/>
                        <a:gd name="connsiteX13" fmla="*/ 245617 w 3171315"/>
                        <a:gd name="connsiteY13" fmla="*/ 274278 h 1954102"/>
                        <a:gd name="connsiteX14" fmla="*/ 429641 w 3171315"/>
                        <a:gd name="connsiteY14" fmla="*/ 225961 h 1954102"/>
                        <a:gd name="connsiteX15" fmla="*/ 707613 w 3171315"/>
                        <a:gd name="connsiteY15" fmla="*/ 304873 h 1954102"/>
                        <a:gd name="connsiteX16" fmla="*/ 1062031 w 3171315"/>
                        <a:gd name="connsiteY16" fmla="*/ 441666 h 1954102"/>
                        <a:gd name="connsiteX17" fmla="*/ 1034886 w 3171315"/>
                        <a:gd name="connsiteY17" fmla="*/ 240102 h 1954102"/>
                        <a:gd name="connsiteX18" fmla="*/ 970512 w 3171315"/>
                        <a:gd name="connsiteY18" fmla="*/ 26107 h 1954102"/>
                        <a:gd name="connsiteX19" fmla="*/ 1072822 w 3171315"/>
                        <a:gd name="connsiteY19" fmla="*/ 21982 h 1954102"/>
                        <a:gd name="connsiteX20" fmla="*/ 1211515 w 3171315"/>
                        <a:gd name="connsiteY20" fmla="*/ 203781 h 1954102"/>
                        <a:gd name="connsiteX21" fmla="*/ 1400744 w 3171315"/>
                        <a:gd name="connsiteY21" fmla="*/ 355226 h 1954102"/>
                        <a:gd name="connsiteX22" fmla="*/ 2071807 w 3171315"/>
                        <a:gd name="connsiteY22" fmla="*/ 265949 h 1954102"/>
                        <a:gd name="connsiteX23" fmla="*/ 2340470 w 3171315"/>
                        <a:gd name="connsiteY23" fmla="*/ 446558 h 1954102"/>
                        <a:gd name="connsiteX24" fmla="*/ 2491319 w 3171315"/>
                        <a:gd name="connsiteY24" fmla="*/ 690338 h 1954102"/>
                        <a:gd name="connsiteX25" fmla="*/ 2503354 w 3171315"/>
                        <a:gd name="connsiteY25" fmla="*/ 985899 h 1954102"/>
                        <a:gd name="connsiteX26" fmla="*/ 2541508 w 3171315"/>
                        <a:gd name="connsiteY26" fmla="*/ 1187662 h 1954102"/>
                        <a:gd name="connsiteX27" fmla="*/ 2502358 w 3171315"/>
                        <a:gd name="connsiteY27" fmla="*/ 1379388 h 1954102"/>
                        <a:gd name="connsiteX28" fmla="*/ 3158933 w 3171315"/>
                        <a:gd name="connsiteY28" fmla="*/ 975510 h 1954102"/>
                        <a:gd name="connsiteX29" fmla="*/ 2910510 w 3171315"/>
                        <a:gd name="connsiteY29" fmla="*/ 1296286 h 1954102"/>
                        <a:gd name="connsiteX30" fmla="*/ 2643128 w 3171315"/>
                        <a:gd name="connsiteY30" fmla="*/ 1441862 h 1954102"/>
                        <a:gd name="connsiteX31" fmla="*/ 2266629 w 3171315"/>
                        <a:gd name="connsiteY31" fmla="*/ 1540104 h 1954102"/>
                        <a:gd name="connsiteX0" fmla="*/ 2220515 w 3174525"/>
                        <a:gd name="connsiteY0" fmla="*/ 1551562 h 1954102"/>
                        <a:gd name="connsiteX1" fmla="*/ 1690592 w 3174525"/>
                        <a:gd name="connsiteY1" fmla="*/ 1604483 h 1954102"/>
                        <a:gd name="connsiteX2" fmla="*/ 1265699 w 3174525"/>
                        <a:gd name="connsiteY2" fmla="*/ 1635537 h 1954102"/>
                        <a:gd name="connsiteX3" fmla="*/ 947426 w 3174525"/>
                        <a:gd name="connsiteY3" fmla="*/ 1827480 h 1954102"/>
                        <a:gd name="connsiteX4" fmla="*/ 995066 w 3174525"/>
                        <a:gd name="connsiteY4" fmla="*/ 1805759 h 1954102"/>
                        <a:gd name="connsiteX5" fmla="*/ 579131 w 3174525"/>
                        <a:gd name="connsiteY5" fmla="*/ 1954102 h 1954102"/>
                        <a:gd name="connsiteX6" fmla="*/ 73472 w 3174525"/>
                        <a:gd name="connsiteY6" fmla="*/ 1699158 h 1954102"/>
                        <a:gd name="connsiteX7" fmla="*/ 196873 w 3174525"/>
                        <a:gd name="connsiteY7" fmla="*/ 1443595 h 1954102"/>
                        <a:gd name="connsiteX8" fmla="*/ 650230 w 3174525"/>
                        <a:gd name="connsiteY8" fmla="*/ 1326730 h 1954102"/>
                        <a:gd name="connsiteX9" fmla="*/ 514000 w 3174525"/>
                        <a:gd name="connsiteY9" fmla="*/ 1014647 h 1954102"/>
                        <a:gd name="connsiteX10" fmla="*/ 89941 w 3174525"/>
                        <a:gd name="connsiteY10" fmla="*/ 832129 h 1954102"/>
                        <a:gd name="connsiteX11" fmla="*/ 3 w 3174525"/>
                        <a:gd name="connsiteY11" fmla="*/ 659405 h 1954102"/>
                        <a:gd name="connsiteX12" fmla="*/ 87616 w 3174525"/>
                        <a:gd name="connsiteY12" fmla="*/ 411904 h 1954102"/>
                        <a:gd name="connsiteX13" fmla="*/ 245617 w 3174525"/>
                        <a:gd name="connsiteY13" fmla="*/ 274278 h 1954102"/>
                        <a:gd name="connsiteX14" fmla="*/ 429641 w 3174525"/>
                        <a:gd name="connsiteY14" fmla="*/ 225961 h 1954102"/>
                        <a:gd name="connsiteX15" fmla="*/ 707613 w 3174525"/>
                        <a:gd name="connsiteY15" fmla="*/ 304873 h 1954102"/>
                        <a:gd name="connsiteX16" fmla="*/ 1062031 w 3174525"/>
                        <a:gd name="connsiteY16" fmla="*/ 441666 h 1954102"/>
                        <a:gd name="connsiteX17" fmla="*/ 1034886 w 3174525"/>
                        <a:gd name="connsiteY17" fmla="*/ 240102 h 1954102"/>
                        <a:gd name="connsiteX18" fmla="*/ 970512 w 3174525"/>
                        <a:gd name="connsiteY18" fmla="*/ 26107 h 1954102"/>
                        <a:gd name="connsiteX19" fmla="*/ 1072822 w 3174525"/>
                        <a:gd name="connsiteY19" fmla="*/ 21982 h 1954102"/>
                        <a:gd name="connsiteX20" fmla="*/ 1211515 w 3174525"/>
                        <a:gd name="connsiteY20" fmla="*/ 203781 h 1954102"/>
                        <a:gd name="connsiteX21" fmla="*/ 1400744 w 3174525"/>
                        <a:gd name="connsiteY21" fmla="*/ 355226 h 1954102"/>
                        <a:gd name="connsiteX22" fmla="*/ 2071807 w 3174525"/>
                        <a:gd name="connsiteY22" fmla="*/ 265949 h 1954102"/>
                        <a:gd name="connsiteX23" fmla="*/ 2340470 w 3174525"/>
                        <a:gd name="connsiteY23" fmla="*/ 446558 h 1954102"/>
                        <a:gd name="connsiteX24" fmla="*/ 2491319 w 3174525"/>
                        <a:gd name="connsiteY24" fmla="*/ 690338 h 1954102"/>
                        <a:gd name="connsiteX25" fmla="*/ 2503354 w 3174525"/>
                        <a:gd name="connsiteY25" fmla="*/ 985899 h 1954102"/>
                        <a:gd name="connsiteX26" fmla="*/ 2541508 w 3174525"/>
                        <a:gd name="connsiteY26" fmla="*/ 1187662 h 1954102"/>
                        <a:gd name="connsiteX27" fmla="*/ 2502358 w 3174525"/>
                        <a:gd name="connsiteY27" fmla="*/ 1379388 h 1954102"/>
                        <a:gd name="connsiteX28" fmla="*/ 3158933 w 3174525"/>
                        <a:gd name="connsiteY28" fmla="*/ 975510 h 1954102"/>
                        <a:gd name="connsiteX29" fmla="*/ 2910510 w 3174525"/>
                        <a:gd name="connsiteY29" fmla="*/ 1296286 h 1954102"/>
                        <a:gd name="connsiteX30" fmla="*/ 2266629 w 3174525"/>
                        <a:gd name="connsiteY30" fmla="*/ 1540104 h 1954102"/>
                        <a:gd name="connsiteX0" fmla="*/ 2220515 w 2913311"/>
                        <a:gd name="connsiteY0" fmla="*/ 1551562 h 1954102"/>
                        <a:gd name="connsiteX1" fmla="*/ 1690592 w 2913311"/>
                        <a:gd name="connsiteY1" fmla="*/ 1604483 h 1954102"/>
                        <a:gd name="connsiteX2" fmla="*/ 1265699 w 2913311"/>
                        <a:gd name="connsiteY2" fmla="*/ 1635537 h 1954102"/>
                        <a:gd name="connsiteX3" fmla="*/ 947426 w 2913311"/>
                        <a:gd name="connsiteY3" fmla="*/ 1827480 h 1954102"/>
                        <a:gd name="connsiteX4" fmla="*/ 995066 w 2913311"/>
                        <a:gd name="connsiteY4" fmla="*/ 1805759 h 1954102"/>
                        <a:gd name="connsiteX5" fmla="*/ 579131 w 2913311"/>
                        <a:gd name="connsiteY5" fmla="*/ 1954102 h 1954102"/>
                        <a:gd name="connsiteX6" fmla="*/ 73472 w 2913311"/>
                        <a:gd name="connsiteY6" fmla="*/ 1699158 h 1954102"/>
                        <a:gd name="connsiteX7" fmla="*/ 196873 w 2913311"/>
                        <a:gd name="connsiteY7" fmla="*/ 1443595 h 1954102"/>
                        <a:gd name="connsiteX8" fmla="*/ 650230 w 2913311"/>
                        <a:gd name="connsiteY8" fmla="*/ 1326730 h 1954102"/>
                        <a:gd name="connsiteX9" fmla="*/ 514000 w 2913311"/>
                        <a:gd name="connsiteY9" fmla="*/ 1014647 h 1954102"/>
                        <a:gd name="connsiteX10" fmla="*/ 89941 w 2913311"/>
                        <a:gd name="connsiteY10" fmla="*/ 832129 h 1954102"/>
                        <a:gd name="connsiteX11" fmla="*/ 3 w 2913311"/>
                        <a:gd name="connsiteY11" fmla="*/ 659405 h 1954102"/>
                        <a:gd name="connsiteX12" fmla="*/ 87616 w 2913311"/>
                        <a:gd name="connsiteY12" fmla="*/ 411904 h 1954102"/>
                        <a:gd name="connsiteX13" fmla="*/ 245617 w 2913311"/>
                        <a:gd name="connsiteY13" fmla="*/ 274278 h 1954102"/>
                        <a:gd name="connsiteX14" fmla="*/ 429641 w 2913311"/>
                        <a:gd name="connsiteY14" fmla="*/ 225961 h 1954102"/>
                        <a:gd name="connsiteX15" fmla="*/ 707613 w 2913311"/>
                        <a:gd name="connsiteY15" fmla="*/ 304873 h 1954102"/>
                        <a:gd name="connsiteX16" fmla="*/ 1062031 w 2913311"/>
                        <a:gd name="connsiteY16" fmla="*/ 441666 h 1954102"/>
                        <a:gd name="connsiteX17" fmla="*/ 1034886 w 2913311"/>
                        <a:gd name="connsiteY17" fmla="*/ 240102 h 1954102"/>
                        <a:gd name="connsiteX18" fmla="*/ 970512 w 2913311"/>
                        <a:gd name="connsiteY18" fmla="*/ 26107 h 1954102"/>
                        <a:gd name="connsiteX19" fmla="*/ 1072822 w 2913311"/>
                        <a:gd name="connsiteY19" fmla="*/ 21982 h 1954102"/>
                        <a:gd name="connsiteX20" fmla="*/ 1211515 w 2913311"/>
                        <a:gd name="connsiteY20" fmla="*/ 203781 h 1954102"/>
                        <a:gd name="connsiteX21" fmla="*/ 1400744 w 2913311"/>
                        <a:gd name="connsiteY21" fmla="*/ 355226 h 1954102"/>
                        <a:gd name="connsiteX22" fmla="*/ 2071807 w 2913311"/>
                        <a:gd name="connsiteY22" fmla="*/ 265949 h 1954102"/>
                        <a:gd name="connsiteX23" fmla="*/ 2340470 w 2913311"/>
                        <a:gd name="connsiteY23" fmla="*/ 446558 h 1954102"/>
                        <a:gd name="connsiteX24" fmla="*/ 2491319 w 2913311"/>
                        <a:gd name="connsiteY24" fmla="*/ 690338 h 1954102"/>
                        <a:gd name="connsiteX25" fmla="*/ 2503354 w 2913311"/>
                        <a:gd name="connsiteY25" fmla="*/ 985899 h 1954102"/>
                        <a:gd name="connsiteX26" fmla="*/ 2541508 w 2913311"/>
                        <a:gd name="connsiteY26" fmla="*/ 1187662 h 1954102"/>
                        <a:gd name="connsiteX27" fmla="*/ 2502358 w 2913311"/>
                        <a:gd name="connsiteY27" fmla="*/ 1379388 h 1954102"/>
                        <a:gd name="connsiteX28" fmla="*/ 2910510 w 2913311"/>
                        <a:gd name="connsiteY28" fmla="*/ 1296286 h 1954102"/>
                        <a:gd name="connsiteX29" fmla="*/ 2266629 w 2913311"/>
                        <a:gd name="connsiteY29" fmla="*/ 1540104 h 1954102"/>
                        <a:gd name="connsiteX0" fmla="*/ 2220515 w 2541779"/>
                        <a:gd name="connsiteY0" fmla="*/ 1551562 h 1954102"/>
                        <a:gd name="connsiteX1" fmla="*/ 1690592 w 2541779"/>
                        <a:gd name="connsiteY1" fmla="*/ 1604483 h 1954102"/>
                        <a:gd name="connsiteX2" fmla="*/ 1265699 w 2541779"/>
                        <a:gd name="connsiteY2" fmla="*/ 1635537 h 1954102"/>
                        <a:gd name="connsiteX3" fmla="*/ 947426 w 2541779"/>
                        <a:gd name="connsiteY3" fmla="*/ 1827480 h 1954102"/>
                        <a:gd name="connsiteX4" fmla="*/ 995066 w 2541779"/>
                        <a:gd name="connsiteY4" fmla="*/ 1805759 h 1954102"/>
                        <a:gd name="connsiteX5" fmla="*/ 579131 w 2541779"/>
                        <a:gd name="connsiteY5" fmla="*/ 1954102 h 1954102"/>
                        <a:gd name="connsiteX6" fmla="*/ 73472 w 2541779"/>
                        <a:gd name="connsiteY6" fmla="*/ 1699158 h 1954102"/>
                        <a:gd name="connsiteX7" fmla="*/ 196873 w 2541779"/>
                        <a:gd name="connsiteY7" fmla="*/ 1443595 h 1954102"/>
                        <a:gd name="connsiteX8" fmla="*/ 650230 w 2541779"/>
                        <a:gd name="connsiteY8" fmla="*/ 1326730 h 1954102"/>
                        <a:gd name="connsiteX9" fmla="*/ 514000 w 2541779"/>
                        <a:gd name="connsiteY9" fmla="*/ 1014647 h 1954102"/>
                        <a:gd name="connsiteX10" fmla="*/ 89941 w 2541779"/>
                        <a:gd name="connsiteY10" fmla="*/ 832129 h 1954102"/>
                        <a:gd name="connsiteX11" fmla="*/ 3 w 2541779"/>
                        <a:gd name="connsiteY11" fmla="*/ 659405 h 1954102"/>
                        <a:gd name="connsiteX12" fmla="*/ 87616 w 2541779"/>
                        <a:gd name="connsiteY12" fmla="*/ 411904 h 1954102"/>
                        <a:gd name="connsiteX13" fmla="*/ 245617 w 2541779"/>
                        <a:gd name="connsiteY13" fmla="*/ 274278 h 1954102"/>
                        <a:gd name="connsiteX14" fmla="*/ 429641 w 2541779"/>
                        <a:gd name="connsiteY14" fmla="*/ 225961 h 1954102"/>
                        <a:gd name="connsiteX15" fmla="*/ 707613 w 2541779"/>
                        <a:gd name="connsiteY15" fmla="*/ 304873 h 1954102"/>
                        <a:gd name="connsiteX16" fmla="*/ 1062031 w 2541779"/>
                        <a:gd name="connsiteY16" fmla="*/ 441666 h 1954102"/>
                        <a:gd name="connsiteX17" fmla="*/ 1034886 w 2541779"/>
                        <a:gd name="connsiteY17" fmla="*/ 240102 h 1954102"/>
                        <a:gd name="connsiteX18" fmla="*/ 970512 w 2541779"/>
                        <a:gd name="connsiteY18" fmla="*/ 26107 h 1954102"/>
                        <a:gd name="connsiteX19" fmla="*/ 1072822 w 2541779"/>
                        <a:gd name="connsiteY19" fmla="*/ 21982 h 1954102"/>
                        <a:gd name="connsiteX20" fmla="*/ 1211515 w 2541779"/>
                        <a:gd name="connsiteY20" fmla="*/ 203781 h 1954102"/>
                        <a:gd name="connsiteX21" fmla="*/ 1400744 w 2541779"/>
                        <a:gd name="connsiteY21" fmla="*/ 355226 h 1954102"/>
                        <a:gd name="connsiteX22" fmla="*/ 2071807 w 2541779"/>
                        <a:gd name="connsiteY22" fmla="*/ 265949 h 1954102"/>
                        <a:gd name="connsiteX23" fmla="*/ 2340470 w 2541779"/>
                        <a:gd name="connsiteY23" fmla="*/ 446558 h 1954102"/>
                        <a:gd name="connsiteX24" fmla="*/ 2491319 w 2541779"/>
                        <a:gd name="connsiteY24" fmla="*/ 690338 h 1954102"/>
                        <a:gd name="connsiteX25" fmla="*/ 2503354 w 2541779"/>
                        <a:gd name="connsiteY25" fmla="*/ 985899 h 1954102"/>
                        <a:gd name="connsiteX26" fmla="*/ 2541508 w 2541779"/>
                        <a:gd name="connsiteY26" fmla="*/ 1187662 h 1954102"/>
                        <a:gd name="connsiteX27" fmla="*/ 2502358 w 2541779"/>
                        <a:gd name="connsiteY27" fmla="*/ 1379388 h 1954102"/>
                        <a:gd name="connsiteX28" fmla="*/ 2266629 w 2541779"/>
                        <a:gd name="connsiteY28" fmla="*/ 1540104 h 1954102"/>
                        <a:gd name="connsiteX0" fmla="*/ 2220515 w 2547399"/>
                        <a:gd name="connsiteY0" fmla="*/ 1551562 h 1954102"/>
                        <a:gd name="connsiteX1" fmla="*/ 1690592 w 2547399"/>
                        <a:gd name="connsiteY1" fmla="*/ 1604483 h 1954102"/>
                        <a:gd name="connsiteX2" fmla="*/ 1265699 w 2547399"/>
                        <a:gd name="connsiteY2" fmla="*/ 1635537 h 1954102"/>
                        <a:gd name="connsiteX3" fmla="*/ 947426 w 2547399"/>
                        <a:gd name="connsiteY3" fmla="*/ 1827480 h 1954102"/>
                        <a:gd name="connsiteX4" fmla="*/ 995066 w 2547399"/>
                        <a:gd name="connsiteY4" fmla="*/ 1805759 h 1954102"/>
                        <a:gd name="connsiteX5" fmla="*/ 579131 w 2547399"/>
                        <a:gd name="connsiteY5" fmla="*/ 1954102 h 1954102"/>
                        <a:gd name="connsiteX6" fmla="*/ 73472 w 2547399"/>
                        <a:gd name="connsiteY6" fmla="*/ 1699158 h 1954102"/>
                        <a:gd name="connsiteX7" fmla="*/ 196873 w 2547399"/>
                        <a:gd name="connsiteY7" fmla="*/ 1443595 h 1954102"/>
                        <a:gd name="connsiteX8" fmla="*/ 650230 w 2547399"/>
                        <a:gd name="connsiteY8" fmla="*/ 1326730 h 1954102"/>
                        <a:gd name="connsiteX9" fmla="*/ 514000 w 2547399"/>
                        <a:gd name="connsiteY9" fmla="*/ 1014647 h 1954102"/>
                        <a:gd name="connsiteX10" fmla="*/ 89941 w 2547399"/>
                        <a:gd name="connsiteY10" fmla="*/ 832129 h 1954102"/>
                        <a:gd name="connsiteX11" fmla="*/ 3 w 2547399"/>
                        <a:gd name="connsiteY11" fmla="*/ 659405 h 1954102"/>
                        <a:gd name="connsiteX12" fmla="*/ 87616 w 2547399"/>
                        <a:gd name="connsiteY12" fmla="*/ 411904 h 1954102"/>
                        <a:gd name="connsiteX13" fmla="*/ 245617 w 2547399"/>
                        <a:gd name="connsiteY13" fmla="*/ 274278 h 1954102"/>
                        <a:gd name="connsiteX14" fmla="*/ 429641 w 2547399"/>
                        <a:gd name="connsiteY14" fmla="*/ 225961 h 1954102"/>
                        <a:gd name="connsiteX15" fmla="*/ 707613 w 2547399"/>
                        <a:gd name="connsiteY15" fmla="*/ 304873 h 1954102"/>
                        <a:gd name="connsiteX16" fmla="*/ 1062031 w 2547399"/>
                        <a:gd name="connsiteY16" fmla="*/ 441666 h 1954102"/>
                        <a:gd name="connsiteX17" fmla="*/ 1034886 w 2547399"/>
                        <a:gd name="connsiteY17" fmla="*/ 240102 h 1954102"/>
                        <a:gd name="connsiteX18" fmla="*/ 970512 w 2547399"/>
                        <a:gd name="connsiteY18" fmla="*/ 26107 h 1954102"/>
                        <a:gd name="connsiteX19" fmla="*/ 1072822 w 2547399"/>
                        <a:gd name="connsiteY19" fmla="*/ 21982 h 1954102"/>
                        <a:gd name="connsiteX20" fmla="*/ 1211515 w 2547399"/>
                        <a:gd name="connsiteY20" fmla="*/ 203781 h 1954102"/>
                        <a:gd name="connsiteX21" fmla="*/ 1400744 w 2547399"/>
                        <a:gd name="connsiteY21" fmla="*/ 355226 h 1954102"/>
                        <a:gd name="connsiteX22" fmla="*/ 2071807 w 2547399"/>
                        <a:gd name="connsiteY22" fmla="*/ 265949 h 1954102"/>
                        <a:gd name="connsiteX23" fmla="*/ 2340470 w 2547399"/>
                        <a:gd name="connsiteY23" fmla="*/ 446558 h 1954102"/>
                        <a:gd name="connsiteX24" fmla="*/ 2491319 w 2547399"/>
                        <a:gd name="connsiteY24" fmla="*/ 690338 h 1954102"/>
                        <a:gd name="connsiteX25" fmla="*/ 2541975 w 2547399"/>
                        <a:gd name="connsiteY25" fmla="*/ 992866 h 1954102"/>
                        <a:gd name="connsiteX26" fmla="*/ 2541508 w 2547399"/>
                        <a:gd name="connsiteY26" fmla="*/ 1187662 h 1954102"/>
                        <a:gd name="connsiteX27" fmla="*/ 2502358 w 2547399"/>
                        <a:gd name="connsiteY27" fmla="*/ 1379388 h 1954102"/>
                        <a:gd name="connsiteX28" fmla="*/ 2266629 w 2547399"/>
                        <a:gd name="connsiteY28" fmla="*/ 1540104 h 1954102"/>
                        <a:gd name="connsiteX0" fmla="*/ 2220515 w 2550202"/>
                        <a:gd name="connsiteY0" fmla="*/ 1551562 h 1954102"/>
                        <a:gd name="connsiteX1" fmla="*/ 1690592 w 2550202"/>
                        <a:gd name="connsiteY1" fmla="*/ 1604483 h 1954102"/>
                        <a:gd name="connsiteX2" fmla="*/ 1265699 w 2550202"/>
                        <a:gd name="connsiteY2" fmla="*/ 1635537 h 1954102"/>
                        <a:gd name="connsiteX3" fmla="*/ 947426 w 2550202"/>
                        <a:gd name="connsiteY3" fmla="*/ 1827480 h 1954102"/>
                        <a:gd name="connsiteX4" fmla="*/ 995066 w 2550202"/>
                        <a:gd name="connsiteY4" fmla="*/ 1805759 h 1954102"/>
                        <a:gd name="connsiteX5" fmla="*/ 579131 w 2550202"/>
                        <a:gd name="connsiteY5" fmla="*/ 1954102 h 1954102"/>
                        <a:gd name="connsiteX6" fmla="*/ 73472 w 2550202"/>
                        <a:gd name="connsiteY6" fmla="*/ 1699158 h 1954102"/>
                        <a:gd name="connsiteX7" fmla="*/ 196873 w 2550202"/>
                        <a:gd name="connsiteY7" fmla="*/ 1443595 h 1954102"/>
                        <a:gd name="connsiteX8" fmla="*/ 650230 w 2550202"/>
                        <a:gd name="connsiteY8" fmla="*/ 1326730 h 1954102"/>
                        <a:gd name="connsiteX9" fmla="*/ 514000 w 2550202"/>
                        <a:gd name="connsiteY9" fmla="*/ 1014647 h 1954102"/>
                        <a:gd name="connsiteX10" fmla="*/ 89941 w 2550202"/>
                        <a:gd name="connsiteY10" fmla="*/ 832129 h 1954102"/>
                        <a:gd name="connsiteX11" fmla="*/ 3 w 2550202"/>
                        <a:gd name="connsiteY11" fmla="*/ 659405 h 1954102"/>
                        <a:gd name="connsiteX12" fmla="*/ 87616 w 2550202"/>
                        <a:gd name="connsiteY12" fmla="*/ 411904 h 1954102"/>
                        <a:gd name="connsiteX13" fmla="*/ 245617 w 2550202"/>
                        <a:gd name="connsiteY13" fmla="*/ 274278 h 1954102"/>
                        <a:gd name="connsiteX14" fmla="*/ 429641 w 2550202"/>
                        <a:gd name="connsiteY14" fmla="*/ 225961 h 1954102"/>
                        <a:gd name="connsiteX15" fmla="*/ 707613 w 2550202"/>
                        <a:gd name="connsiteY15" fmla="*/ 304873 h 1954102"/>
                        <a:gd name="connsiteX16" fmla="*/ 1062031 w 2550202"/>
                        <a:gd name="connsiteY16" fmla="*/ 441666 h 1954102"/>
                        <a:gd name="connsiteX17" fmla="*/ 1034886 w 2550202"/>
                        <a:gd name="connsiteY17" fmla="*/ 240102 h 1954102"/>
                        <a:gd name="connsiteX18" fmla="*/ 970512 w 2550202"/>
                        <a:gd name="connsiteY18" fmla="*/ 26107 h 1954102"/>
                        <a:gd name="connsiteX19" fmla="*/ 1072822 w 2550202"/>
                        <a:gd name="connsiteY19" fmla="*/ 21982 h 1954102"/>
                        <a:gd name="connsiteX20" fmla="*/ 1211515 w 2550202"/>
                        <a:gd name="connsiteY20" fmla="*/ 203781 h 1954102"/>
                        <a:gd name="connsiteX21" fmla="*/ 1400744 w 2550202"/>
                        <a:gd name="connsiteY21" fmla="*/ 355226 h 1954102"/>
                        <a:gd name="connsiteX22" fmla="*/ 2071807 w 2550202"/>
                        <a:gd name="connsiteY22" fmla="*/ 265949 h 1954102"/>
                        <a:gd name="connsiteX23" fmla="*/ 2340470 w 2550202"/>
                        <a:gd name="connsiteY23" fmla="*/ 446558 h 1954102"/>
                        <a:gd name="connsiteX24" fmla="*/ 2491319 w 2550202"/>
                        <a:gd name="connsiteY24" fmla="*/ 690338 h 1954102"/>
                        <a:gd name="connsiteX25" fmla="*/ 2541975 w 2550202"/>
                        <a:gd name="connsiteY25" fmla="*/ 992866 h 1954102"/>
                        <a:gd name="connsiteX26" fmla="*/ 2541508 w 2550202"/>
                        <a:gd name="connsiteY26" fmla="*/ 1187662 h 1954102"/>
                        <a:gd name="connsiteX27" fmla="*/ 2458221 w 2550202"/>
                        <a:gd name="connsiteY27" fmla="*/ 1456023 h 1954102"/>
                        <a:gd name="connsiteX28" fmla="*/ 2266629 w 2550202"/>
                        <a:gd name="connsiteY28" fmla="*/ 1540104 h 1954102"/>
                        <a:gd name="connsiteX0" fmla="*/ 2220515 w 2550202"/>
                        <a:gd name="connsiteY0" fmla="*/ 1551562 h 1954102"/>
                        <a:gd name="connsiteX1" fmla="*/ 1690592 w 2550202"/>
                        <a:gd name="connsiteY1" fmla="*/ 1604483 h 1954102"/>
                        <a:gd name="connsiteX2" fmla="*/ 1265699 w 2550202"/>
                        <a:gd name="connsiteY2" fmla="*/ 1635537 h 1954102"/>
                        <a:gd name="connsiteX3" fmla="*/ 947426 w 2550202"/>
                        <a:gd name="connsiteY3" fmla="*/ 1827480 h 1954102"/>
                        <a:gd name="connsiteX4" fmla="*/ 995066 w 2550202"/>
                        <a:gd name="connsiteY4" fmla="*/ 1805759 h 1954102"/>
                        <a:gd name="connsiteX5" fmla="*/ 579131 w 2550202"/>
                        <a:gd name="connsiteY5" fmla="*/ 1954102 h 1954102"/>
                        <a:gd name="connsiteX6" fmla="*/ 73472 w 2550202"/>
                        <a:gd name="connsiteY6" fmla="*/ 1699158 h 1954102"/>
                        <a:gd name="connsiteX7" fmla="*/ 196873 w 2550202"/>
                        <a:gd name="connsiteY7" fmla="*/ 1443595 h 1954102"/>
                        <a:gd name="connsiteX8" fmla="*/ 650230 w 2550202"/>
                        <a:gd name="connsiteY8" fmla="*/ 1326730 h 1954102"/>
                        <a:gd name="connsiteX9" fmla="*/ 514000 w 2550202"/>
                        <a:gd name="connsiteY9" fmla="*/ 1014647 h 1954102"/>
                        <a:gd name="connsiteX10" fmla="*/ 89941 w 2550202"/>
                        <a:gd name="connsiteY10" fmla="*/ 832129 h 1954102"/>
                        <a:gd name="connsiteX11" fmla="*/ 3 w 2550202"/>
                        <a:gd name="connsiteY11" fmla="*/ 659405 h 1954102"/>
                        <a:gd name="connsiteX12" fmla="*/ 87616 w 2550202"/>
                        <a:gd name="connsiteY12" fmla="*/ 411904 h 1954102"/>
                        <a:gd name="connsiteX13" fmla="*/ 245617 w 2550202"/>
                        <a:gd name="connsiteY13" fmla="*/ 274278 h 1954102"/>
                        <a:gd name="connsiteX14" fmla="*/ 429641 w 2550202"/>
                        <a:gd name="connsiteY14" fmla="*/ 225961 h 1954102"/>
                        <a:gd name="connsiteX15" fmla="*/ 707613 w 2550202"/>
                        <a:gd name="connsiteY15" fmla="*/ 304873 h 1954102"/>
                        <a:gd name="connsiteX16" fmla="*/ 1062031 w 2550202"/>
                        <a:gd name="connsiteY16" fmla="*/ 441666 h 1954102"/>
                        <a:gd name="connsiteX17" fmla="*/ 1034886 w 2550202"/>
                        <a:gd name="connsiteY17" fmla="*/ 240102 h 1954102"/>
                        <a:gd name="connsiteX18" fmla="*/ 970512 w 2550202"/>
                        <a:gd name="connsiteY18" fmla="*/ 26107 h 1954102"/>
                        <a:gd name="connsiteX19" fmla="*/ 1072822 w 2550202"/>
                        <a:gd name="connsiteY19" fmla="*/ 21982 h 1954102"/>
                        <a:gd name="connsiteX20" fmla="*/ 1211515 w 2550202"/>
                        <a:gd name="connsiteY20" fmla="*/ 203781 h 1954102"/>
                        <a:gd name="connsiteX21" fmla="*/ 1400744 w 2550202"/>
                        <a:gd name="connsiteY21" fmla="*/ 355226 h 1954102"/>
                        <a:gd name="connsiteX22" fmla="*/ 2071807 w 2550202"/>
                        <a:gd name="connsiteY22" fmla="*/ 265949 h 1954102"/>
                        <a:gd name="connsiteX23" fmla="*/ 2340470 w 2550202"/>
                        <a:gd name="connsiteY23" fmla="*/ 446558 h 1954102"/>
                        <a:gd name="connsiteX24" fmla="*/ 2491319 w 2550202"/>
                        <a:gd name="connsiteY24" fmla="*/ 690338 h 1954102"/>
                        <a:gd name="connsiteX25" fmla="*/ 2541975 w 2550202"/>
                        <a:gd name="connsiteY25" fmla="*/ 992866 h 1954102"/>
                        <a:gd name="connsiteX26" fmla="*/ 2541508 w 2550202"/>
                        <a:gd name="connsiteY26" fmla="*/ 1187662 h 1954102"/>
                        <a:gd name="connsiteX27" fmla="*/ 2458221 w 2550202"/>
                        <a:gd name="connsiteY27" fmla="*/ 1456023 h 1954102"/>
                        <a:gd name="connsiteX28" fmla="*/ 2470765 w 2550202"/>
                        <a:gd name="connsiteY28" fmla="*/ 1735175 h 1954102"/>
                        <a:gd name="connsiteX0" fmla="*/ 2314307 w 2550202"/>
                        <a:gd name="connsiteY0" fmla="*/ 1892937 h 1954102"/>
                        <a:gd name="connsiteX1" fmla="*/ 1690592 w 2550202"/>
                        <a:gd name="connsiteY1" fmla="*/ 1604483 h 1954102"/>
                        <a:gd name="connsiteX2" fmla="*/ 1265699 w 2550202"/>
                        <a:gd name="connsiteY2" fmla="*/ 1635537 h 1954102"/>
                        <a:gd name="connsiteX3" fmla="*/ 947426 w 2550202"/>
                        <a:gd name="connsiteY3" fmla="*/ 1827480 h 1954102"/>
                        <a:gd name="connsiteX4" fmla="*/ 995066 w 2550202"/>
                        <a:gd name="connsiteY4" fmla="*/ 1805759 h 1954102"/>
                        <a:gd name="connsiteX5" fmla="*/ 579131 w 2550202"/>
                        <a:gd name="connsiteY5" fmla="*/ 1954102 h 1954102"/>
                        <a:gd name="connsiteX6" fmla="*/ 73472 w 2550202"/>
                        <a:gd name="connsiteY6" fmla="*/ 1699158 h 1954102"/>
                        <a:gd name="connsiteX7" fmla="*/ 196873 w 2550202"/>
                        <a:gd name="connsiteY7" fmla="*/ 1443595 h 1954102"/>
                        <a:gd name="connsiteX8" fmla="*/ 650230 w 2550202"/>
                        <a:gd name="connsiteY8" fmla="*/ 1326730 h 1954102"/>
                        <a:gd name="connsiteX9" fmla="*/ 514000 w 2550202"/>
                        <a:gd name="connsiteY9" fmla="*/ 1014647 h 1954102"/>
                        <a:gd name="connsiteX10" fmla="*/ 89941 w 2550202"/>
                        <a:gd name="connsiteY10" fmla="*/ 832129 h 1954102"/>
                        <a:gd name="connsiteX11" fmla="*/ 3 w 2550202"/>
                        <a:gd name="connsiteY11" fmla="*/ 659405 h 1954102"/>
                        <a:gd name="connsiteX12" fmla="*/ 87616 w 2550202"/>
                        <a:gd name="connsiteY12" fmla="*/ 411904 h 1954102"/>
                        <a:gd name="connsiteX13" fmla="*/ 245617 w 2550202"/>
                        <a:gd name="connsiteY13" fmla="*/ 274278 h 1954102"/>
                        <a:gd name="connsiteX14" fmla="*/ 429641 w 2550202"/>
                        <a:gd name="connsiteY14" fmla="*/ 225961 h 1954102"/>
                        <a:gd name="connsiteX15" fmla="*/ 707613 w 2550202"/>
                        <a:gd name="connsiteY15" fmla="*/ 304873 h 1954102"/>
                        <a:gd name="connsiteX16" fmla="*/ 1062031 w 2550202"/>
                        <a:gd name="connsiteY16" fmla="*/ 441666 h 1954102"/>
                        <a:gd name="connsiteX17" fmla="*/ 1034886 w 2550202"/>
                        <a:gd name="connsiteY17" fmla="*/ 240102 h 1954102"/>
                        <a:gd name="connsiteX18" fmla="*/ 970512 w 2550202"/>
                        <a:gd name="connsiteY18" fmla="*/ 26107 h 1954102"/>
                        <a:gd name="connsiteX19" fmla="*/ 1072822 w 2550202"/>
                        <a:gd name="connsiteY19" fmla="*/ 21982 h 1954102"/>
                        <a:gd name="connsiteX20" fmla="*/ 1211515 w 2550202"/>
                        <a:gd name="connsiteY20" fmla="*/ 203781 h 1954102"/>
                        <a:gd name="connsiteX21" fmla="*/ 1400744 w 2550202"/>
                        <a:gd name="connsiteY21" fmla="*/ 355226 h 1954102"/>
                        <a:gd name="connsiteX22" fmla="*/ 2071807 w 2550202"/>
                        <a:gd name="connsiteY22" fmla="*/ 265949 h 1954102"/>
                        <a:gd name="connsiteX23" fmla="*/ 2340470 w 2550202"/>
                        <a:gd name="connsiteY23" fmla="*/ 446558 h 1954102"/>
                        <a:gd name="connsiteX24" fmla="*/ 2491319 w 2550202"/>
                        <a:gd name="connsiteY24" fmla="*/ 690338 h 1954102"/>
                        <a:gd name="connsiteX25" fmla="*/ 2541975 w 2550202"/>
                        <a:gd name="connsiteY25" fmla="*/ 992866 h 1954102"/>
                        <a:gd name="connsiteX26" fmla="*/ 2541508 w 2550202"/>
                        <a:gd name="connsiteY26" fmla="*/ 1187662 h 1954102"/>
                        <a:gd name="connsiteX27" fmla="*/ 2458221 w 2550202"/>
                        <a:gd name="connsiteY27" fmla="*/ 1456023 h 1954102"/>
                        <a:gd name="connsiteX28" fmla="*/ 2470765 w 2550202"/>
                        <a:gd name="connsiteY28" fmla="*/ 1735175 h 1954102"/>
                        <a:gd name="connsiteX0" fmla="*/ 2314307 w 2550202"/>
                        <a:gd name="connsiteY0" fmla="*/ 1892937 h 1954102"/>
                        <a:gd name="connsiteX1" fmla="*/ 2010588 w 2550202"/>
                        <a:gd name="connsiteY1" fmla="*/ 1667185 h 1954102"/>
                        <a:gd name="connsiteX2" fmla="*/ 1265699 w 2550202"/>
                        <a:gd name="connsiteY2" fmla="*/ 1635537 h 1954102"/>
                        <a:gd name="connsiteX3" fmla="*/ 947426 w 2550202"/>
                        <a:gd name="connsiteY3" fmla="*/ 1827480 h 1954102"/>
                        <a:gd name="connsiteX4" fmla="*/ 995066 w 2550202"/>
                        <a:gd name="connsiteY4" fmla="*/ 1805759 h 1954102"/>
                        <a:gd name="connsiteX5" fmla="*/ 579131 w 2550202"/>
                        <a:gd name="connsiteY5" fmla="*/ 1954102 h 1954102"/>
                        <a:gd name="connsiteX6" fmla="*/ 73472 w 2550202"/>
                        <a:gd name="connsiteY6" fmla="*/ 1699158 h 1954102"/>
                        <a:gd name="connsiteX7" fmla="*/ 196873 w 2550202"/>
                        <a:gd name="connsiteY7" fmla="*/ 1443595 h 1954102"/>
                        <a:gd name="connsiteX8" fmla="*/ 650230 w 2550202"/>
                        <a:gd name="connsiteY8" fmla="*/ 1326730 h 1954102"/>
                        <a:gd name="connsiteX9" fmla="*/ 514000 w 2550202"/>
                        <a:gd name="connsiteY9" fmla="*/ 1014647 h 1954102"/>
                        <a:gd name="connsiteX10" fmla="*/ 89941 w 2550202"/>
                        <a:gd name="connsiteY10" fmla="*/ 832129 h 1954102"/>
                        <a:gd name="connsiteX11" fmla="*/ 3 w 2550202"/>
                        <a:gd name="connsiteY11" fmla="*/ 659405 h 1954102"/>
                        <a:gd name="connsiteX12" fmla="*/ 87616 w 2550202"/>
                        <a:gd name="connsiteY12" fmla="*/ 411904 h 1954102"/>
                        <a:gd name="connsiteX13" fmla="*/ 245617 w 2550202"/>
                        <a:gd name="connsiteY13" fmla="*/ 274278 h 1954102"/>
                        <a:gd name="connsiteX14" fmla="*/ 429641 w 2550202"/>
                        <a:gd name="connsiteY14" fmla="*/ 225961 h 1954102"/>
                        <a:gd name="connsiteX15" fmla="*/ 707613 w 2550202"/>
                        <a:gd name="connsiteY15" fmla="*/ 304873 h 1954102"/>
                        <a:gd name="connsiteX16" fmla="*/ 1062031 w 2550202"/>
                        <a:gd name="connsiteY16" fmla="*/ 441666 h 1954102"/>
                        <a:gd name="connsiteX17" fmla="*/ 1034886 w 2550202"/>
                        <a:gd name="connsiteY17" fmla="*/ 240102 h 1954102"/>
                        <a:gd name="connsiteX18" fmla="*/ 970512 w 2550202"/>
                        <a:gd name="connsiteY18" fmla="*/ 26107 h 1954102"/>
                        <a:gd name="connsiteX19" fmla="*/ 1072822 w 2550202"/>
                        <a:gd name="connsiteY19" fmla="*/ 21982 h 1954102"/>
                        <a:gd name="connsiteX20" fmla="*/ 1211515 w 2550202"/>
                        <a:gd name="connsiteY20" fmla="*/ 203781 h 1954102"/>
                        <a:gd name="connsiteX21" fmla="*/ 1400744 w 2550202"/>
                        <a:gd name="connsiteY21" fmla="*/ 355226 h 1954102"/>
                        <a:gd name="connsiteX22" fmla="*/ 2071807 w 2550202"/>
                        <a:gd name="connsiteY22" fmla="*/ 265949 h 1954102"/>
                        <a:gd name="connsiteX23" fmla="*/ 2340470 w 2550202"/>
                        <a:gd name="connsiteY23" fmla="*/ 446558 h 1954102"/>
                        <a:gd name="connsiteX24" fmla="*/ 2491319 w 2550202"/>
                        <a:gd name="connsiteY24" fmla="*/ 690338 h 1954102"/>
                        <a:gd name="connsiteX25" fmla="*/ 2541975 w 2550202"/>
                        <a:gd name="connsiteY25" fmla="*/ 992866 h 1954102"/>
                        <a:gd name="connsiteX26" fmla="*/ 2541508 w 2550202"/>
                        <a:gd name="connsiteY26" fmla="*/ 1187662 h 1954102"/>
                        <a:gd name="connsiteX27" fmla="*/ 2458221 w 2550202"/>
                        <a:gd name="connsiteY27" fmla="*/ 1456023 h 1954102"/>
                        <a:gd name="connsiteX28" fmla="*/ 2470765 w 2550202"/>
                        <a:gd name="connsiteY28" fmla="*/ 1735175 h 1954102"/>
                        <a:gd name="connsiteX0" fmla="*/ 2314307 w 2550202"/>
                        <a:gd name="connsiteY0" fmla="*/ 1892937 h 1954102"/>
                        <a:gd name="connsiteX1" fmla="*/ 2010588 w 2550202"/>
                        <a:gd name="connsiteY1" fmla="*/ 1667185 h 1954102"/>
                        <a:gd name="connsiteX2" fmla="*/ 1716428 w 2550202"/>
                        <a:gd name="connsiteY2" fmla="*/ 1638528 h 1954102"/>
                        <a:gd name="connsiteX3" fmla="*/ 1265699 w 2550202"/>
                        <a:gd name="connsiteY3" fmla="*/ 1635537 h 1954102"/>
                        <a:gd name="connsiteX4" fmla="*/ 947426 w 2550202"/>
                        <a:gd name="connsiteY4" fmla="*/ 1827480 h 1954102"/>
                        <a:gd name="connsiteX5" fmla="*/ 995066 w 2550202"/>
                        <a:gd name="connsiteY5" fmla="*/ 1805759 h 1954102"/>
                        <a:gd name="connsiteX6" fmla="*/ 579131 w 2550202"/>
                        <a:gd name="connsiteY6" fmla="*/ 1954102 h 1954102"/>
                        <a:gd name="connsiteX7" fmla="*/ 73472 w 2550202"/>
                        <a:gd name="connsiteY7" fmla="*/ 1699158 h 1954102"/>
                        <a:gd name="connsiteX8" fmla="*/ 196873 w 2550202"/>
                        <a:gd name="connsiteY8" fmla="*/ 1443595 h 1954102"/>
                        <a:gd name="connsiteX9" fmla="*/ 650230 w 2550202"/>
                        <a:gd name="connsiteY9" fmla="*/ 1326730 h 1954102"/>
                        <a:gd name="connsiteX10" fmla="*/ 514000 w 2550202"/>
                        <a:gd name="connsiteY10" fmla="*/ 1014647 h 1954102"/>
                        <a:gd name="connsiteX11" fmla="*/ 89941 w 2550202"/>
                        <a:gd name="connsiteY11" fmla="*/ 832129 h 1954102"/>
                        <a:gd name="connsiteX12" fmla="*/ 3 w 2550202"/>
                        <a:gd name="connsiteY12" fmla="*/ 659405 h 1954102"/>
                        <a:gd name="connsiteX13" fmla="*/ 87616 w 2550202"/>
                        <a:gd name="connsiteY13" fmla="*/ 411904 h 1954102"/>
                        <a:gd name="connsiteX14" fmla="*/ 245617 w 2550202"/>
                        <a:gd name="connsiteY14" fmla="*/ 274278 h 1954102"/>
                        <a:gd name="connsiteX15" fmla="*/ 429641 w 2550202"/>
                        <a:gd name="connsiteY15" fmla="*/ 225961 h 1954102"/>
                        <a:gd name="connsiteX16" fmla="*/ 707613 w 2550202"/>
                        <a:gd name="connsiteY16" fmla="*/ 304873 h 1954102"/>
                        <a:gd name="connsiteX17" fmla="*/ 1062031 w 2550202"/>
                        <a:gd name="connsiteY17" fmla="*/ 441666 h 1954102"/>
                        <a:gd name="connsiteX18" fmla="*/ 1034886 w 2550202"/>
                        <a:gd name="connsiteY18" fmla="*/ 240102 h 1954102"/>
                        <a:gd name="connsiteX19" fmla="*/ 970512 w 2550202"/>
                        <a:gd name="connsiteY19" fmla="*/ 26107 h 1954102"/>
                        <a:gd name="connsiteX20" fmla="*/ 1072822 w 2550202"/>
                        <a:gd name="connsiteY20" fmla="*/ 21982 h 1954102"/>
                        <a:gd name="connsiteX21" fmla="*/ 1211515 w 2550202"/>
                        <a:gd name="connsiteY21" fmla="*/ 203781 h 1954102"/>
                        <a:gd name="connsiteX22" fmla="*/ 1400744 w 2550202"/>
                        <a:gd name="connsiteY22" fmla="*/ 355226 h 1954102"/>
                        <a:gd name="connsiteX23" fmla="*/ 2071807 w 2550202"/>
                        <a:gd name="connsiteY23" fmla="*/ 265949 h 1954102"/>
                        <a:gd name="connsiteX24" fmla="*/ 2340470 w 2550202"/>
                        <a:gd name="connsiteY24" fmla="*/ 446558 h 1954102"/>
                        <a:gd name="connsiteX25" fmla="*/ 2491319 w 2550202"/>
                        <a:gd name="connsiteY25" fmla="*/ 690338 h 1954102"/>
                        <a:gd name="connsiteX26" fmla="*/ 2541975 w 2550202"/>
                        <a:gd name="connsiteY26" fmla="*/ 992866 h 1954102"/>
                        <a:gd name="connsiteX27" fmla="*/ 2541508 w 2550202"/>
                        <a:gd name="connsiteY27" fmla="*/ 1187662 h 1954102"/>
                        <a:gd name="connsiteX28" fmla="*/ 2458221 w 2550202"/>
                        <a:gd name="connsiteY28" fmla="*/ 1456023 h 1954102"/>
                        <a:gd name="connsiteX29" fmla="*/ 2470765 w 2550202"/>
                        <a:gd name="connsiteY29" fmla="*/ 1735175 h 1954102"/>
                        <a:gd name="connsiteX0" fmla="*/ 2314307 w 2550202"/>
                        <a:gd name="connsiteY0" fmla="*/ 1892937 h 1954102"/>
                        <a:gd name="connsiteX1" fmla="*/ 2010588 w 2550202"/>
                        <a:gd name="connsiteY1" fmla="*/ 1667185 h 1954102"/>
                        <a:gd name="connsiteX2" fmla="*/ 1716428 w 2550202"/>
                        <a:gd name="connsiteY2" fmla="*/ 1638528 h 1954102"/>
                        <a:gd name="connsiteX3" fmla="*/ 1558109 w 2550202"/>
                        <a:gd name="connsiteY3" fmla="*/ 1795774 h 1954102"/>
                        <a:gd name="connsiteX4" fmla="*/ 947426 w 2550202"/>
                        <a:gd name="connsiteY4" fmla="*/ 1827480 h 1954102"/>
                        <a:gd name="connsiteX5" fmla="*/ 995066 w 2550202"/>
                        <a:gd name="connsiteY5" fmla="*/ 1805759 h 1954102"/>
                        <a:gd name="connsiteX6" fmla="*/ 579131 w 2550202"/>
                        <a:gd name="connsiteY6" fmla="*/ 1954102 h 1954102"/>
                        <a:gd name="connsiteX7" fmla="*/ 73472 w 2550202"/>
                        <a:gd name="connsiteY7" fmla="*/ 1699158 h 1954102"/>
                        <a:gd name="connsiteX8" fmla="*/ 196873 w 2550202"/>
                        <a:gd name="connsiteY8" fmla="*/ 1443595 h 1954102"/>
                        <a:gd name="connsiteX9" fmla="*/ 650230 w 2550202"/>
                        <a:gd name="connsiteY9" fmla="*/ 1326730 h 1954102"/>
                        <a:gd name="connsiteX10" fmla="*/ 514000 w 2550202"/>
                        <a:gd name="connsiteY10" fmla="*/ 1014647 h 1954102"/>
                        <a:gd name="connsiteX11" fmla="*/ 89941 w 2550202"/>
                        <a:gd name="connsiteY11" fmla="*/ 832129 h 1954102"/>
                        <a:gd name="connsiteX12" fmla="*/ 3 w 2550202"/>
                        <a:gd name="connsiteY12" fmla="*/ 659405 h 1954102"/>
                        <a:gd name="connsiteX13" fmla="*/ 87616 w 2550202"/>
                        <a:gd name="connsiteY13" fmla="*/ 411904 h 1954102"/>
                        <a:gd name="connsiteX14" fmla="*/ 245617 w 2550202"/>
                        <a:gd name="connsiteY14" fmla="*/ 274278 h 1954102"/>
                        <a:gd name="connsiteX15" fmla="*/ 429641 w 2550202"/>
                        <a:gd name="connsiteY15" fmla="*/ 225961 h 1954102"/>
                        <a:gd name="connsiteX16" fmla="*/ 707613 w 2550202"/>
                        <a:gd name="connsiteY16" fmla="*/ 304873 h 1954102"/>
                        <a:gd name="connsiteX17" fmla="*/ 1062031 w 2550202"/>
                        <a:gd name="connsiteY17" fmla="*/ 441666 h 1954102"/>
                        <a:gd name="connsiteX18" fmla="*/ 1034886 w 2550202"/>
                        <a:gd name="connsiteY18" fmla="*/ 240102 h 1954102"/>
                        <a:gd name="connsiteX19" fmla="*/ 970512 w 2550202"/>
                        <a:gd name="connsiteY19" fmla="*/ 26107 h 1954102"/>
                        <a:gd name="connsiteX20" fmla="*/ 1072822 w 2550202"/>
                        <a:gd name="connsiteY20" fmla="*/ 21982 h 1954102"/>
                        <a:gd name="connsiteX21" fmla="*/ 1211515 w 2550202"/>
                        <a:gd name="connsiteY21" fmla="*/ 203781 h 1954102"/>
                        <a:gd name="connsiteX22" fmla="*/ 1400744 w 2550202"/>
                        <a:gd name="connsiteY22" fmla="*/ 355226 h 1954102"/>
                        <a:gd name="connsiteX23" fmla="*/ 2071807 w 2550202"/>
                        <a:gd name="connsiteY23" fmla="*/ 265949 h 1954102"/>
                        <a:gd name="connsiteX24" fmla="*/ 2340470 w 2550202"/>
                        <a:gd name="connsiteY24" fmla="*/ 446558 h 1954102"/>
                        <a:gd name="connsiteX25" fmla="*/ 2491319 w 2550202"/>
                        <a:gd name="connsiteY25" fmla="*/ 690338 h 1954102"/>
                        <a:gd name="connsiteX26" fmla="*/ 2541975 w 2550202"/>
                        <a:gd name="connsiteY26" fmla="*/ 992866 h 1954102"/>
                        <a:gd name="connsiteX27" fmla="*/ 2541508 w 2550202"/>
                        <a:gd name="connsiteY27" fmla="*/ 1187662 h 1954102"/>
                        <a:gd name="connsiteX28" fmla="*/ 2458221 w 2550202"/>
                        <a:gd name="connsiteY28" fmla="*/ 1456023 h 1954102"/>
                        <a:gd name="connsiteX29" fmla="*/ 2470765 w 2550202"/>
                        <a:gd name="connsiteY29" fmla="*/ 1735175 h 1954102"/>
                        <a:gd name="connsiteX0" fmla="*/ 2314307 w 2550202"/>
                        <a:gd name="connsiteY0" fmla="*/ 1892937 h 1954102"/>
                        <a:gd name="connsiteX1" fmla="*/ 2010588 w 2550202"/>
                        <a:gd name="connsiteY1" fmla="*/ 1667185 h 1954102"/>
                        <a:gd name="connsiteX2" fmla="*/ 1810220 w 2550202"/>
                        <a:gd name="connsiteY2" fmla="*/ 1631561 h 1954102"/>
                        <a:gd name="connsiteX3" fmla="*/ 1558109 w 2550202"/>
                        <a:gd name="connsiteY3" fmla="*/ 1795774 h 1954102"/>
                        <a:gd name="connsiteX4" fmla="*/ 947426 w 2550202"/>
                        <a:gd name="connsiteY4" fmla="*/ 1827480 h 1954102"/>
                        <a:gd name="connsiteX5" fmla="*/ 995066 w 2550202"/>
                        <a:gd name="connsiteY5" fmla="*/ 1805759 h 1954102"/>
                        <a:gd name="connsiteX6" fmla="*/ 579131 w 2550202"/>
                        <a:gd name="connsiteY6" fmla="*/ 1954102 h 1954102"/>
                        <a:gd name="connsiteX7" fmla="*/ 73472 w 2550202"/>
                        <a:gd name="connsiteY7" fmla="*/ 1699158 h 1954102"/>
                        <a:gd name="connsiteX8" fmla="*/ 196873 w 2550202"/>
                        <a:gd name="connsiteY8" fmla="*/ 1443595 h 1954102"/>
                        <a:gd name="connsiteX9" fmla="*/ 650230 w 2550202"/>
                        <a:gd name="connsiteY9" fmla="*/ 1326730 h 1954102"/>
                        <a:gd name="connsiteX10" fmla="*/ 514000 w 2550202"/>
                        <a:gd name="connsiteY10" fmla="*/ 1014647 h 1954102"/>
                        <a:gd name="connsiteX11" fmla="*/ 89941 w 2550202"/>
                        <a:gd name="connsiteY11" fmla="*/ 832129 h 1954102"/>
                        <a:gd name="connsiteX12" fmla="*/ 3 w 2550202"/>
                        <a:gd name="connsiteY12" fmla="*/ 659405 h 1954102"/>
                        <a:gd name="connsiteX13" fmla="*/ 87616 w 2550202"/>
                        <a:gd name="connsiteY13" fmla="*/ 411904 h 1954102"/>
                        <a:gd name="connsiteX14" fmla="*/ 245617 w 2550202"/>
                        <a:gd name="connsiteY14" fmla="*/ 274278 h 1954102"/>
                        <a:gd name="connsiteX15" fmla="*/ 429641 w 2550202"/>
                        <a:gd name="connsiteY15" fmla="*/ 225961 h 1954102"/>
                        <a:gd name="connsiteX16" fmla="*/ 707613 w 2550202"/>
                        <a:gd name="connsiteY16" fmla="*/ 304873 h 1954102"/>
                        <a:gd name="connsiteX17" fmla="*/ 1062031 w 2550202"/>
                        <a:gd name="connsiteY17" fmla="*/ 441666 h 1954102"/>
                        <a:gd name="connsiteX18" fmla="*/ 1034886 w 2550202"/>
                        <a:gd name="connsiteY18" fmla="*/ 240102 h 1954102"/>
                        <a:gd name="connsiteX19" fmla="*/ 970512 w 2550202"/>
                        <a:gd name="connsiteY19" fmla="*/ 26107 h 1954102"/>
                        <a:gd name="connsiteX20" fmla="*/ 1072822 w 2550202"/>
                        <a:gd name="connsiteY20" fmla="*/ 21982 h 1954102"/>
                        <a:gd name="connsiteX21" fmla="*/ 1211515 w 2550202"/>
                        <a:gd name="connsiteY21" fmla="*/ 203781 h 1954102"/>
                        <a:gd name="connsiteX22" fmla="*/ 1400744 w 2550202"/>
                        <a:gd name="connsiteY22" fmla="*/ 355226 h 1954102"/>
                        <a:gd name="connsiteX23" fmla="*/ 2071807 w 2550202"/>
                        <a:gd name="connsiteY23" fmla="*/ 265949 h 1954102"/>
                        <a:gd name="connsiteX24" fmla="*/ 2340470 w 2550202"/>
                        <a:gd name="connsiteY24" fmla="*/ 446558 h 1954102"/>
                        <a:gd name="connsiteX25" fmla="*/ 2491319 w 2550202"/>
                        <a:gd name="connsiteY25" fmla="*/ 690338 h 1954102"/>
                        <a:gd name="connsiteX26" fmla="*/ 2541975 w 2550202"/>
                        <a:gd name="connsiteY26" fmla="*/ 992866 h 1954102"/>
                        <a:gd name="connsiteX27" fmla="*/ 2541508 w 2550202"/>
                        <a:gd name="connsiteY27" fmla="*/ 1187662 h 1954102"/>
                        <a:gd name="connsiteX28" fmla="*/ 2458221 w 2550202"/>
                        <a:gd name="connsiteY28" fmla="*/ 1456023 h 1954102"/>
                        <a:gd name="connsiteX29" fmla="*/ 2470765 w 2550202"/>
                        <a:gd name="connsiteY29" fmla="*/ 1735175 h 1954102"/>
                        <a:gd name="connsiteX0" fmla="*/ 2314307 w 2550202"/>
                        <a:gd name="connsiteY0" fmla="*/ 1892937 h 1954102"/>
                        <a:gd name="connsiteX1" fmla="*/ 2010588 w 2550202"/>
                        <a:gd name="connsiteY1" fmla="*/ 1667185 h 1954102"/>
                        <a:gd name="connsiteX2" fmla="*/ 1810220 w 2550202"/>
                        <a:gd name="connsiteY2" fmla="*/ 1631561 h 1954102"/>
                        <a:gd name="connsiteX3" fmla="*/ 1558109 w 2550202"/>
                        <a:gd name="connsiteY3" fmla="*/ 1795774 h 1954102"/>
                        <a:gd name="connsiteX4" fmla="*/ 947426 w 2550202"/>
                        <a:gd name="connsiteY4" fmla="*/ 1827480 h 1954102"/>
                        <a:gd name="connsiteX5" fmla="*/ 1414371 w 2550202"/>
                        <a:gd name="connsiteY5" fmla="*/ 1896328 h 1954102"/>
                        <a:gd name="connsiteX6" fmla="*/ 579131 w 2550202"/>
                        <a:gd name="connsiteY6" fmla="*/ 1954102 h 1954102"/>
                        <a:gd name="connsiteX7" fmla="*/ 73472 w 2550202"/>
                        <a:gd name="connsiteY7" fmla="*/ 1699158 h 1954102"/>
                        <a:gd name="connsiteX8" fmla="*/ 196873 w 2550202"/>
                        <a:gd name="connsiteY8" fmla="*/ 1443595 h 1954102"/>
                        <a:gd name="connsiteX9" fmla="*/ 650230 w 2550202"/>
                        <a:gd name="connsiteY9" fmla="*/ 1326730 h 1954102"/>
                        <a:gd name="connsiteX10" fmla="*/ 514000 w 2550202"/>
                        <a:gd name="connsiteY10" fmla="*/ 1014647 h 1954102"/>
                        <a:gd name="connsiteX11" fmla="*/ 89941 w 2550202"/>
                        <a:gd name="connsiteY11" fmla="*/ 832129 h 1954102"/>
                        <a:gd name="connsiteX12" fmla="*/ 3 w 2550202"/>
                        <a:gd name="connsiteY12" fmla="*/ 659405 h 1954102"/>
                        <a:gd name="connsiteX13" fmla="*/ 87616 w 2550202"/>
                        <a:gd name="connsiteY13" fmla="*/ 411904 h 1954102"/>
                        <a:gd name="connsiteX14" fmla="*/ 245617 w 2550202"/>
                        <a:gd name="connsiteY14" fmla="*/ 274278 h 1954102"/>
                        <a:gd name="connsiteX15" fmla="*/ 429641 w 2550202"/>
                        <a:gd name="connsiteY15" fmla="*/ 225961 h 1954102"/>
                        <a:gd name="connsiteX16" fmla="*/ 707613 w 2550202"/>
                        <a:gd name="connsiteY16" fmla="*/ 304873 h 1954102"/>
                        <a:gd name="connsiteX17" fmla="*/ 1062031 w 2550202"/>
                        <a:gd name="connsiteY17" fmla="*/ 441666 h 1954102"/>
                        <a:gd name="connsiteX18" fmla="*/ 1034886 w 2550202"/>
                        <a:gd name="connsiteY18" fmla="*/ 240102 h 1954102"/>
                        <a:gd name="connsiteX19" fmla="*/ 970512 w 2550202"/>
                        <a:gd name="connsiteY19" fmla="*/ 26107 h 1954102"/>
                        <a:gd name="connsiteX20" fmla="*/ 1072822 w 2550202"/>
                        <a:gd name="connsiteY20" fmla="*/ 21982 h 1954102"/>
                        <a:gd name="connsiteX21" fmla="*/ 1211515 w 2550202"/>
                        <a:gd name="connsiteY21" fmla="*/ 203781 h 1954102"/>
                        <a:gd name="connsiteX22" fmla="*/ 1400744 w 2550202"/>
                        <a:gd name="connsiteY22" fmla="*/ 355226 h 1954102"/>
                        <a:gd name="connsiteX23" fmla="*/ 2071807 w 2550202"/>
                        <a:gd name="connsiteY23" fmla="*/ 265949 h 1954102"/>
                        <a:gd name="connsiteX24" fmla="*/ 2340470 w 2550202"/>
                        <a:gd name="connsiteY24" fmla="*/ 446558 h 1954102"/>
                        <a:gd name="connsiteX25" fmla="*/ 2491319 w 2550202"/>
                        <a:gd name="connsiteY25" fmla="*/ 690338 h 1954102"/>
                        <a:gd name="connsiteX26" fmla="*/ 2541975 w 2550202"/>
                        <a:gd name="connsiteY26" fmla="*/ 992866 h 1954102"/>
                        <a:gd name="connsiteX27" fmla="*/ 2541508 w 2550202"/>
                        <a:gd name="connsiteY27" fmla="*/ 1187662 h 1954102"/>
                        <a:gd name="connsiteX28" fmla="*/ 2458221 w 2550202"/>
                        <a:gd name="connsiteY28" fmla="*/ 1456023 h 1954102"/>
                        <a:gd name="connsiteX29" fmla="*/ 2470765 w 2550202"/>
                        <a:gd name="connsiteY29" fmla="*/ 1735175 h 1954102"/>
                        <a:gd name="connsiteX0" fmla="*/ 2314307 w 2550202"/>
                        <a:gd name="connsiteY0" fmla="*/ 1892937 h 1954102"/>
                        <a:gd name="connsiteX1" fmla="*/ 2010588 w 2550202"/>
                        <a:gd name="connsiteY1" fmla="*/ 1667185 h 1954102"/>
                        <a:gd name="connsiteX2" fmla="*/ 1810220 w 2550202"/>
                        <a:gd name="connsiteY2" fmla="*/ 1631561 h 1954102"/>
                        <a:gd name="connsiteX3" fmla="*/ 1558109 w 2550202"/>
                        <a:gd name="connsiteY3" fmla="*/ 1795774 h 1954102"/>
                        <a:gd name="connsiteX4" fmla="*/ 1414371 w 2550202"/>
                        <a:gd name="connsiteY4" fmla="*/ 1896328 h 1954102"/>
                        <a:gd name="connsiteX5" fmla="*/ 579131 w 2550202"/>
                        <a:gd name="connsiteY5" fmla="*/ 1954102 h 1954102"/>
                        <a:gd name="connsiteX6" fmla="*/ 73472 w 2550202"/>
                        <a:gd name="connsiteY6" fmla="*/ 1699158 h 1954102"/>
                        <a:gd name="connsiteX7" fmla="*/ 196873 w 2550202"/>
                        <a:gd name="connsiteY7" fmla="*/ 1443595 h 1954102"/>
                        <a:gd name="connsiteX8" fmla="*/ 650230 w 2550202"/>
                        <a:gd name="connsiteY8" fmla="*/ 1326730 h 1954102"/>
                        <a:gd name="connsiteX9" fmla="*/ 514000 w 2550202"/>
                        <a:gd name="connsiteY9" fmla="*/ 1014647 h 1954102"/>
                        <a:gd name="connsiteX10" fmla="*/ 89941 w 2550202"/>
                        <a:gd name="connsiteY10" fmla="*/ 832129 h 1954102"/>
                        <a:gd name="connsiteX11" fmla="*/ 3 w 2550202"/>
                        <a:gd name="connsiteY11" fmla="*/ 659405 h 1954102"/>
                        <a:gd name="connsiteX12" fmla="*/ 87616 w 2550202"/>
                        <a:gd name="connsiteY12" fmla="*/ 411904 h 1954102"/>
                        <a:gd name="connsiteX13" fmla="*/ 245617 w 2550202"/>
                        <a:gd name="connsiteY13" fmla="*/ 274278 h 1954102"/>
                        <a:gd name="connsiteX14" fmla="*/ 429641 w 2550202"/>
                        <a:gd name="connsiteY14" fmla="*/ 225961 h 1954102"/>
                        <a:gd name="connsiteX15" fmla="*/ 707613 w 2550202"/>
                        <a:gd name="connsiteY15" fmla="*/ 304873 h 1954102"/>
                        <a:gd name="connsiteX16" fmla="*/ 1062031 w 2550202"/>
                        <a:gd name="connsiteY16" fmla="*/ 441666 h 1954102"/>
                        <a:gd name="connsiteX17" fmla="*/ 1034886 w 2550202"/>
                        <a:gd name="connsiteY17" fmla="*/ 240102 h 1954102"/>
                        <a:gd name="connsiteX18" fmla="*/ 970512 w 2550202"/>
                        <a:gd name="connsiteY18" fmla="*/ 26107 h 1954102"/>
                        <a:gd name="connsiteX19" fmla="*/ 1072822 w 2550202"/>
                        <a:gd name="connsiteY19" fmla="*/ 21982 h 1954102"/>
                        <a:gd name="connsiteX20" fmla="*/ 1211515 w 2550202"/>
                        <a:gd name="connsiteY20" fmla="*/ 203781 h 1954102"/>
                        <a:gd name="connsiteX21" fmla="*/ 1400744 w 2550202"/>
                        <a:gd name="connsiteY21" fmla="*/ 355226 h 1954102"/>
                        <a:gd name="connsiteX22" fmla="*/ 2071807 w 2550202"/>
                        <a:gd name="connsiteY22" fmla="*/ 265949 h 1954102"/>
                        <a:gd name="connsiteX23" fmla="*/ 2340470 w 2550202"/>
                        <a:gd name="connsiteY23" fmla="*/ 446558 h 1954102"/>
                        <a:gd name="connsiteX24" fmla="*/ 2491319 w 2550202"/>
                        <a:gd name="connsiteY24" fmla="*/ 690338 h 1954102"/>
                        <a:gd name="connsiteX25" fmla="*/ 2541975 w 2550202"/>
                        <a:gd name="connsiteY25" fmla="*/ 992866 h 1954102"/>
                        <a:gd name="connsiteX26" fmla="*/ 2541508 w 2550202"/>
                        <a:gd name="connsiteY26" fmla="*/ 1187662 h 1954102"/>
                        <a:gd name="connsiteX27" fmla="*/ 2458221 w 2550202"/>
                        <a:gd name="connsiteY27" fmla="*/ 1456023 h 1954102"/>
                        <a:gd name="connsiteX28" fmla="*/ 2470765 w 2550202"/>
                        <a:gd name="connsiteY28" fmla="*/ 1735175 h 1954102"/>
                        <a:gd name="connsiteX0" fmla="*/ 2314307 w 2550202"/>
                        <a:gd name="connsiteY0" fmla="*/ 1892937 h 1954102"/>
                        <a:gd name="connsiteX1" fmla="*/ 2010588 w 2550202"/>
                        <a:gd name="connsiteY1" fmla="*/ 1667185 h 1954102"/>
                        <a:gd name="connsiteX2" fmla="*/ 1810220 w 2550202"/>
                        <a:gd name="connsiteY2" fmla="*/ 1631561 h 1954102"/>
                        <a:gd name="connsiteX3" fmla="*/ 1558109 w 2550202"/>
                        <a:gd name="connsiteY3" fmla="*/ 1795774 h 1954102"/>
                        <a:gd name="connsiteX4" fmla="*/ 1414371 w 2550202"/>
                        <a:gd name="connsiteY4" fmla="*/ 1896328 h 1954102"/>
                        <a:gd name="connsiteX5" fmla="*/ 579131 w 2550202"/>
                        <a:gd name="connsiteY5" fmla="*/ 1954102 h 1954102"/>
                        <a:gd name="connsiteX6" fmla="*/ 73472 w 2550202"/>
                        <a:gd name="connsiteY6" fmla="*/ 1699158 h 1954102"/>
                        <a:gd name="connsiteX7" fmla="*/ 196873 w 2550202"/>
                        <a:gd name="connsiteY7" fmla="*/ 1443595 h 1954102"/>
                        <a:gd name="connsiteX8" fmla="*/ 650230 w 2550202"/>
                        <a:gd name="connsiteY8" fmla="*/ 1326730 h 1954102"/>
                        <a:gd name="connsiteX9" fmla="*/ 514000 w 2550202"/>
                        <a:gd name="connsiteY9" fmla="*/ 1014647 h 1954102"/>
                        <a:gd name="connsiteX10" fmla="*/ 89941 w 2550202"/>
                        <a:gd name="connsiteY10" fmla="*/ 832129 h 1954102"/>
                        <a:gd name="connsiteX11" fmla="*/ 3 w 2550202"/>
                        <a:gd name="connsiteY11" fmla="*/ 659405 h 1954102"/>
                        <a:gd name="connsiteX12" fmla="*/ 87616 w 2550202"/>
                        <a:gd name="connsiteY12" fmla="*/ 411904 h 1954102"/>
                        <a:gd name="connsiteX13" fmla="*/ 245617 w 2550202"/>
                        <a:gd name="connsiteY13" fmla="*/ 274278 h 1954102"/>
                        <a:gd name="connsiteX14" fmla="*/ 429641 w 2550202"/>
                        <a:gd name="connsiteY14" fmla="*/ 225961 h 1954102"/>
                        <a:gd name="connsiteX15" fmla="*/ 707613 w 2550202"/>
                        <a:gd name="connsiteY15" fmla="*/ 304873 h 1954102"/>
                        <a:gd name="connsiteX16" fmla="*/ 1062031 w 2550202"/>
                        <a:gd name="connsiteY16" fmla="*/ 441666 h 1954102"/>
                        <a:gd name="connsiteX17" fmla="*/ 1034886 w 2550202"/>
                        <a:gd name="connsiteY17" fmla="*/ 240102 h 1954102"/>
                        <a:gd name="connsiteX18" fmla="*/ 970512 w 2550202"/>
                        <a:gd name="connsiteY18" fmla="*/ 26107 h 1954102"/>
                        <a:gd name="connsiteX19" fmla="*/ 1072822 w 2550202"/>
                        <a:gd name="connsiteY19" fmla="*/ 21982 h 1954102"/>
                        <a:gd name="connsiteX20" fmla="*/ 1211515 w 2550202"/>
                        <a:gd name="connsiteY20" fmla="*/ 203781 h 1954102"/>
                        <a:gd name="connsiteX21" fmla="*/ 1400744 w 2550202"/>
                        <a:gd name="connsiteY21" fmla="*/ 355226 h 1954102"/>
                        <a:gd name="connsiteX22" fmla="*/ 2071807 w 2550202"/>
                        <a:gd name="connsiteY22" fmla="*/ 217182 h 1954102"/>
                        <a:gd name="connsiteX23" fmla="*/ 2340470 w 2550202"/>
                        <a:gd name="connsiteY23" fmla="*/ 446558 h 1954102"/>
                        <a:gd name="connsiteX24" fmla="*/ 2491319 w 2550202"/>
                        <a:gd name="connsiteY24" fmla="*/ 690338 h 1954102"/>
                        <a:gd name="connsiteX25" fmla="*/ 2541975 w 2550202"/>
                        <a:gd name="connsiteY25" fmla="*/ 992866 h 1954102"/>
                        <a:gd name="connsiteX26" fmla="*/ 2541508 w 2550202"/>
                        <a:gd name="connsiteY26" fmla="*/ 1187662 h 1954102"/>
                        <a:gd name="connsiteX27" fmla="*/ 2458221 w 2550202"/>
                        <a:gd name="connsiteY27" fmla="*/ 1456023 h 1954102"/>
                        <a:gd name="connsiteX28" fmla="*/ 2470765 w 2550202"/>
                        <a:gd name="connsiteY28" fmla="*/ 1735175 h 1954102"/>
                        <a:gd name="connsiteX0" fmla="*/ 2314307 w 2550202"/>
                        <a:gd name="connsiteY0" fmla="*/ 1892937 h 1954102"/>
                        <a:gd name="connsiteX1" fmla="*/ 2010588 w 2550202"/>
                        <a:gd name="connsiteY1" fmla="*/ 1667185 h 1954102"/>
                        <a:gd name="connsiteX2" fmla="*/ 1810220 w 2550202"/>
                        <a:gd name="connsiteY2" fmla="*/ 1631561 h 1954102"/>
                        <a:gd name="connsiteX3" fmla="*/ 1558109 w 2550202"/>
                        <a:gd name="connsiteY3" fmla="*/ 1795774 h 1954102"/>
                        <a:gd name="connsiteX4" fmla="*/ 1414371 w 2550202"/>
                        <a:gd name="connsiteY4" fmla="*/ 1896328 h 1954102"/>
                        <a:gd name="connsiteX5" fmla="*/ 579131 w 2550202"/>
                        <a:gd name="connsiteY5" fmla="*/ 1954102 h 1954102"/>
                        <a:gd name="connsiteX6" fmla="*/ 73472 w 2550202"/>
                        <a:gd name="connsiteY6" fmla="*/ 1699158 h 1954102"/>
                        <a:gd name="connsiteX7" fmla="*/ 196873 w 2550202"/>
                        <a:gd name="connsiteY7" fmla="*/ 1443595 h 1954102"/>
                        <a:gd name="connsiteX8" fmla="*/ 650230 w 2550202"/>
                        <a:gd name="connsiteY8" fmla="*/ 1326730 h 1954102"/>
                        <a:gd name="connsiteX9" fmla="*/ 514000 w 2550202"/>
                        <a:gd name="connsiteY9" fmla="*/ 1014647 h 1954102"/>
                        <a:gd name="connsiteX10" fmla="*/ 89941 w 2550202"/>
                        <a:gd name="connsiteY10" fmla="*/ 832129 h 1954102"/>
                        <a:gd name="connsiteX11" fmla="*/ 3 w 2550202"/>
                        <a:gd name="connsiteY11" fmla="*/ 659405 h 1954102"/>
                        <a:gd name="connsiteX12" fmla="*/ 87616 w 2550202"/>
                        <a:gd name="connsiteY12" fmla="*/ 411904 h 1954102"/>
                        <a:gd name="connsiteX13" fmla="*/ 245617 w 2550202"/>
                        <a:gd name="connsiteY13" fmla="*/ 274278 h 1954102"/>
                        <a:gd name="connsiteX14" fmla="*/ 429641 w 2550202"/>
                        <a:gd name="connsiteY14" fmla="*/ 225961 h 1954102"/>
                        <a:gd name="connsiteX15" fmla="*/ 707613 w 2550202"/>
                        <a:gd name="connsiteY15" fmla="*/ 304873 h 1954102"/>
                        <a:gd name="connsiteX16" fmla="*/ 1062031 w 2550202"/>
                        <a:gd name="connsiteY16" fmla="*/ 441666 h 1954102"/>
                        <a:gd name="connsiteX17" fmla="*/ 1034886 w 2550202"/>
                        <a:gd name="connsiteY17" fmla="*/ 240102 h 1954102"/>
                        <a:gd name="connsiteX18" fmla="*/ 970512 w 2550202"/>
                        <a:gd name="connsiteY18" fmla="*/ 26107 h 1954102"/>
                        <a:gd name="connsiteX19" fmla="*/ 1072822 w 2550202"/>
                        <a:gd name="connsiteY19" fmla="*/ 21982 h 1954102"/>
                        <a:gd name="connsiteX20" fmla="*/ 1211515 w 2550202"/>
                        <a:gd name="connsiteY20" fmla="*/ 203781 h 1954102"/>
                        <a:gd name="connsiteX21" fmla="*/ 1847635 w 2550202"/>
                        <a:gd name="connsiteY21" fmla="*/ 445796 h 1954102"/>
                        <a:gd name="connsiteX22" fmla="*/ 2071807 w 2550202"/>
                        <a:gd name="connsiteY22" fmla="*/ 217182 h 1954102"/>
                        <a:gd name="connsiteX23" fmla="*/ 2340470 w 2550202"/>
                        <a:gd name="connsiteY23" fmla="*/ 446558 h 1954102"/>
                        <a:gd name="connsiteX24" fmla="*/ 2491319 w 2550202"/>
                        <a:gd name="connsiteY24" fmla="*/ 690338 h 1954102"/>
                        <a:gd name="connsiteX25" fmla="*/ 2541975 w 2550202"/>
                        <a:gd name="connsiteY25" fmla="*/ 992866 h 1954102"/>
                        <a:gd name="connsiteX26" fmla="*/ 2541508 w 2550202"/>
                        <a:gd name="connsiteY26" fmla="*/ 1187662 h 1954102"/>
                        <a:gd name="connsiteX27" fmla="*/ 2458221 w 2550202"/>
                        <a:gd name="connsiteY27" fmla="*/ 1456023 h 1954102"/>
                        <a:gd name="connsiteX28" fmla="*/ 2470765 w 2550202"/>
                        <a:gd name="connsiteY28" fmla="*/ 1735175 h 1954102"/>
                        <a:gd name="connsiteX0" fmla="*/ 2314307 w 2550202"/>
                        <a:gd name="connsiteY0" fmla="*/ 1892937 h 1954102"/>
                        <a:gd name="connsiteX1" fmla="*/ 2010588 w 2550202"/>
                        <a:gd name="connsiteY1" fmla="*/ 1667185 h 1954102"/>
                        <a:gd name="connsiteX2" fmla="*/ 1810220 w 2550202"/>
                        <a:gd name="connsiteY2" fmla="*/ 1631561 h 1954102"/>
                        <a:gd name="connsiteX3" fmla="*/ 1558109 w 2550202"/>
                        <a:gd name="connsiteY3" fmla="*/ 1795774 h 1954102"/>
                        <a:gd name="connsiteX4" fmla="*/ 1414371 w 2550202"/>
                        <a:gd name="connsiteY4" fmla="*/ 1896328 h 1954102"/>
                        <a:gd name="connsiteX5" fmla="*/ 579131 w 2550202"/>
                        <a:gd name="connsiteY5" fmla="*/ 1954102 h 1954102"/>
                        <a:gd name="connsiteX6" fmla="*/ 73472 w 2550202"/>
                        <a:gd name="connsiteY6" fmla="*/ 1699158 h 1954102"/>
                        <a:gd name="connsiteX7" fmla="*/ 196873 w 2550202"/>
                        <a:gd name="connsiteY7" fmla="*/ 1443595 h 1954102"/>
                        <a:gd name="connsiteX8" fmla="*/ 650230 w 2550202"/>
                        <a:gd name="connsiteY8" fmla="*/ 1326730 h 1954102"/>
                        <a:gd name="connsiteX9" fmla="*/ 514000 w 2550202"/>
                        <a:gd name="connsiteY9" fmla="*/ 1014647 h 1954102"/>
                        <a:gd name="connsiteX10" fmla="*/ 89941 w 2550202"/>
                        <a:gd name="connsiteY10" fmla="*/ 832129 h 1954102"/>
                        <a:gd name="connsiteX11" fmla="*/ 3 w 2550202"/>
                        <a:gd name="connsiteY11" fmla="*/ 659405 h 1954102"/>
                        <a:gd name="connsiteX12" fmla="*/ 87616 w 2550202"/>
                        <a:gd name="connsiteY12" fmla="*/ 411904 h 1954102"/>
                        <a:gd name="connsiteX13" fmla="*/ 245617 w 2550202"/>
                        <a:gd name="connsiteY13" fmla="*/ 274278 h 1954102"/>
                        <a:gd name="connsiteX14" fmla="*/ 429641 w 2550202"/>
                        <a:gd name="connsiteY14" fmla="*/ 225961 h 1954102"/>
                        <a:gd name="connsiteX15" fmla="*/ 707613 w 2550202"/>
                        <a:gd name="connsiteY15" fmla="*/ 304873 h 1954102"/>
                        <a:gd name="connsiteX16" fmla="*/ 1062031 w 2550202"/>
                        <a:gd name="connsiteY16" fmla="*/ 441666 h 1954102"/>
                        <a:gd name="connsiteX17" fmla="*/ 1034886 w 2550202"/>
                        <a:gd name="connsiteY17" fmla="*/ 240102 h 1954102"/>
                        <a:gd name="connsiteX18" fmla="*/ 970512 w 2550202"/>
                        <a:gd name="connsiteY18" fmla="*/ 26107 h 1954102"/>
                        <a:gd name="connsiteX19" fmla="*/ 1072822 w 2550202"/>
                        <a:gd name="connsiteY19" fmla="*/ 21982 h 1954102"/>
                        <a:gd name="connsiteX20" fmla="*/ 1652889 w 2550202"/>
                        <a:gd name="connsiteY20" fmla="*/ 224682 h 1954102"/>
                        <a:gd name="connsiteX21" fmla="*/ 1847635 w 2550202"/>
                        <a:gd name="connsiteY21" fmla="*/ 445796 h 1954102"/>
                        <a:gd name="connsiteX22" fmla="*/ 2071807 w 2550202"/>
                        <a:gd name="connsiteY22" fmla="*/ 217182 h 1954102"/>
                        <a:gd name="connsiteX23" fmla="*/ 2340470 w 2550202"/>
                        <a:gd name="connsiteY23" fmla="*/ 446558 h 1954102"/>
                        <a:gd name="connsiteX24" fmla="*/ 2491319 w 2550202"/>
                        <a:gd name="connsiteY24" fmla="*/ 690338 h 1954102"/>
                        <a:gd name="connsiteX25" fmla="*/ 2541975 w 2550202"/>
                        <a:gd name="connsiteY25" fmla="*/ 992866 h 1954102"/>
                        <a:gd name="connsiteX26" fmla="*/ 2541508 w 2550202"/>
                        <a:gd name="connsiteY26" fmla="*/ 1187662 h 1954102"/>
                        <a:gd name="connsiteX27" fmla="*/ 2458221 w 2550202"/>
                        <a:gd name="connsiteY27" fmla="*/ 1456023 h 1954102"/>
                        <a:gd name="connsiteX28" fmla="*/ 2470765 w 2550202"/>
                        <a:gd name="connsiteY28" fmla="*/ 1735175 h 1954102"/>
                        <a:gd name="connsiteX0" fmla="*/ 2314307 w 2550202"/>
                        <a:gd name="connsiteY0" fmla="*/ 1869386 h 1930551"/>
                        <a:gd name="connsiteX1" fmla="*/ 2010588 w 2550202"/>
                        <a:gd name="connsiteY1" fmla="*/ 1643634 h 1930551"/>
                        <a:gd name="connsiteX2" fmla="*/ 1810220 w 2550202"/>
                        <a:gd name="connsiteY2" fmla="*/ 1608010 h 1930551"/>
                        <a:gd name="connsiteX3" fmla="*/ 1558109 w 2550202"/>
                        <a:gd name="connsiteY3" fmla="*/ 1772223 h 1930551"/>
                        <a:gd name="connsiteX4" fmla="*/ 1414371 w 2550202"/>
                        <a:gd name="connsiteY4" fmla="*/ 1872777 h 1930551"/>
                        <a:gd name="connsiteX5" fmla="*/ 579131 w 2550202"/>
                        <a:gd name="connsiteY5" fmla="*/ 1930551 h 1930551"/>
                        <a:gd name="connsiteX6" fmla="*/ 73472 w 2550202"/>
                        <a:gd name="connsiteY6" fmla="*/ 1675607 h 1930551"/>
                        <a:gd name="connsiteX7" fmla="*/ 196873 w 2550202"/>
                        <a:gd name="connsiteY7" fmla="*/ 1420044 h 1930551"/>
                        <a:gd name="connsiteX8" fmla="*/ 650230 w 2550202"/>
                        <a:gd name="connsiteY8" fmla="*/ 1303179 h 1930551"/>
                        <a:gd name="connsiteX9" fmla="*/ 514000 w 2550202"/>
                        <a:gd name="connsiteY9" fmla="*/ 991096 h 1930551"/>
                        <a:gd name="connsiteX10" fmla="*/ 89941 w 2550202"/>
                        <a:gd name="connsiteY10" fmla="*/ 808578 h 1930551"/>
                        <a:gd name="connsiteX11" fmla="*/ 3 w 2550202"/>
                        <a:gd name="connsiteY11" fmla="*/ 635854 h 1930551"/>
                        <a:gd name="connsiteX12" fmla="*/ 87616 w 2550202"/>
                        <a:gd name="connsiteY12" fmla="*/ 388353 h 1930551"/>
                        <a:gd name="connsiteX13" fmla="*/ 245617 w 2550202"/>
                        <a:gd name="connsiteY13" fmla="*/ 250727 h 1930551"/>
                        <a:gd name="connsiteX14" fmla="*/ 429641 w 2550202"/>
                        <a:gd name="connsiteY14" fmla="*/ 202410 h 1930551"/>
                        <a:gd name="connsiteX15" fmla="*/ 707613 w 2550202"/>
                        <a:gd name="connsiteY15" fmla="*/ 281322 h 1930551"/>
                        <a:gd name="connsiteX16" fmla="*/ 1062031 w 2550202"/>
                        <a:gd name="connsiteY16" fmla="*/ 418115 h 1930551"/>
                        <a:gd name="connsiteX17" fmla="*/ 1034886 w 2550202"/>
                        <a:gd name="connsiteY17" fmla="*/ 216551 h 1930551"/>
                        <a:gd name="connsiteX18" fmla="*/ 970512 w 2550202"/>
                        <a:gd name="connsiteY18" fmla="*/ 2556 h 1930551"/>
                        <a:gd name="connsiteX19" fmla="*/ 1558333 w 2550202"/>
                        <a:gd name="connsiteY19" fmla="*/ 102934 h 1930551"/>
                        <a:gd name="connsiteX20" fmla="*/ 1652889 w 2550202"/>
                        <a:gd name="connsiteY20" fmla="*/ 201131 h 1930551"/>
                        <a:gd name="connsiteX21" fmla="*/ 1847635 w 2550202"/>
                        <a:gd name="connsiteY21" fmla="*/ 422245 h 1930551"/>
                        <a:gd name="connsiteX22" fmla="*/ 2071807 w 2550202"/>
                        <a:gd name="connsiteY22" fmla="*/ 193631 h 1930551"/>
                        <a:gd name="connsiteX23" fmla="*/ 2340470 w 2550202"/>
                        <a:gd name="connsiteY23" fmla="*/ 423007 h 1930551"/>
                        <a:gd name="connsiteX24" fmla="*/ 2491319 w 2550202"/>
                        <a:gd name="connsiteY24" fmla="*/ 666787 h 1930551"/>
                        <a:gd name="connsiteX25" fmla="*/ 2541975 w 2550202"/>
                        <a:gd name="connsiteY25" fmla="*/ 969315 h 1930551"/>
                        <a:gd name="connsiteX26" fmla="*/ 2541508 w 2550202"/>
                        <a:gd name="connsiteY26" fmla="*/ 1164111 h 1930551"/>
                        <a:gd name="connsiteX27" fmla="*/ 2458221 w 2550202"/>
                        <a:gd name="connsiteY27" fmla="*/ 1432472 h 1930551"/>
                        <a:gd name="connsiteX28" fmla="*/ 2470765 w 2550202"/>
                        <a:gd name="connsiteY28" fmla="*/ 1711624 h 1930551"/>
                        <a:gd name="connsiteX0" fmla="*/ 2314307 w 2550202"/>
                        <a:gd name="connsiteY0" fmla="*/ 1768448 h 1829613"/>
                        <a:gd name="connsiteX1" fmla="*/ 2010588 w 2550202"/>
                        <a:gd name="connsiteY1" fmla="*/ 1542696 h 1829613"/>
                        <a:gd name="connsiteX2" fmla="*/ 1810220 w 2550202"/>
                        <a:gd name="connsiteY2" fmla="*/ 1507072 h 1829613"/>
                        <a:gd name="connsiteX3" fmla="*/ 1558109 w 2550202"/>
                        <a:gd name="connsiteY3" fmla="*/ 1671285 h 1829613"/>
                        <a:gd name="connsiteX4" fmla="*/ 1414371 w 2550202"/>
                        <a:gd name="connsiteY4" fmla="*/ 1771839 h 1829613"/>
                        <a:gd name="connsiteX5" fmla="*/ 579131 w 2550202"/>
                        <a:gd name="connsiteY5" fmla="*/ 1829613 h 1829613"/>
                        <a:gd name="connsiteX6" fmla="*/ 73472 w 2550202"/>
                        <a:gd name="connsiteY6" fmla="*/ 1574669 h 1829613"/>
                        <a:gd name="connsiteX7" fmla="*/ 196873 w 2550202"/>
                        <a:gd name="connsiteY7" fmla="*/ 1319106 h 1829613"/>
                        <a:gd name="connsiteX8" fmla="*/ 650230 w 2550202"/>
                        <a:gd name="connsiteY8" fmla="*/ 1202241 h 1829613"/>
                        <a:gd name="connsiteX9" fmla="*/ 514000 w 2550202"/>
                        <a:gd name="connsiteY9" fmla="*/ 890158 h 1829613"/>
                        <a:gd name="connsiteX10" fmla="*/ 89941 w 2550202"/>
                        <a:gd name="connsiteY10" fmla="*/ 707640 h 1829613"/>
                        <a:gd name="connsiteX11" fmla="*/ 3 w 2550202"/>
                        <a:gd name="connsiteY11" fmla="*/ 534916 h 1829613"/>
                        <a:gd name="connsiteX12" fmla="*/ 87616 w 2550202"/>
                        <a:gd name="connsiteY12" fmla="*/ 287415 h 1829613"/>
                        <a:gd name="connsiteX13" fmla="*/ 245617 w 2550202"/>
                        <a:gd name="connsiteY13" fmla="*/ 149789 h 1829613"/>
                        <a:gd name="connsiteX14" fmla="*/ 429641 w 2550202"/>
                        <a:gd name="connsiteY14" fmla="*/ 101472 h 1829613"/>
                        <a:gd name="connsiteX15" fmla="*/ 707613 w 2550202"/>
                        <a:gd name="connsiteY15" fmla="*/ 180384 h 1829613"/>
                        <a:gd name="connsiteX16" fmla="*/ 1062031 w 2550202"/>
                        <a:gd name="connsiteY16" fmla="*/ 317177 h 1829613"/>
                        <a:gd name="connsiteX17" fmla="*/ 1034886 w 2550202"/>
                        <a:gd name="connsiteY17" fmla="*/ 115613 h 1829613"/>
                        <a:gd name="connsiteX18" fmla="*/ 1395334 w 2550202"/>
                        <a:gd name="connsiteY18" fmla="*/ 263893 h 1829613"/>
                        <a:gd name="connsiteX19" fmla="*/ 1558333 w 2550202"/>
                        <a:gd name="connsiteY19" fmla="*/ 1996 h 1829613"/>
                        <a:gd name="connsiteX20" fmla="*/ 1652889 w 2550202"/>
                        <a:gd name="connsiteY20" fmla="*/ 100193 h 1829613"/>
                        <a:gd name="connsiteX21" fmla="*/ 1847635 w 2550202"/>
                        <a:gd name="connsiteY21" fmla="*/ 321307 h 1829613"/>
                        <a:gd name="connsiteX22" fmla="*/ 2071807 w 2550202"/>
                        <a:gd name="connsiteY22" fmla="*/ 92693 h 1829613"/>
                        <a:gd name="connsiteX23" fmla="*/ 2340470 w 2550202"/>
                        <a:gd name="connsiteY23" fmla="*/ 322069 h 1829613"/>
                        <a:gd name="connsiteX24" fmla="*/ 2491319 w 2550202"/>
                        <a:gd name="connsiteY24" fmla="*/ 565849 h 1829613"/>
                        <a:gd name="connsiteX25" fmla="*/ 2541975 w 2550202"/>
                        <a:gd name="connsiteY25" fmla="*/ 868377 h 1829613"/>
                        <a:gd name="connsiteX26" fmla="*/ 2541508 w 2550202"/>
                        <a:gd name="connsiteY26" fmla="*/ 1063173 h 1829613"/>
                        <a:gd name="connsiteX27" fmla="*/ 2458221 w 2550202"/>
                        <a:gd name="connsiteY27" fmla="*/ 1331534 h 1829613"/>
                        <a:gd name="connsiteX28" fmla="*/ 2470765 w 2550202"/>
                        <a:gd name="connsiteY28" fmla="*/ 1610686 h 1829613"/>
                        <a:gd name="connsiteX0" fmla="*/ 2314307 w 2550202"/>
                        <a:gd name="connsiteY0" fmla="*/ 1768463 h 1829628"/>
                        <a:gd name="connsiteX1" fmla="*/ 2010588 w 2550202"/>
                        <a:gd name="connsiteY1" fmla="*/ 1542711 h 1829628"/>
                        <a:gd name="connsiteX2" fmla="*/ 1810220 w 2550202"/>
                        <a:gd name="connsiteY2" fmla="*/ 1507087 h 1829628"/>
                        <a:gd name="connsiteX3" fmla="*/ 1558109 w 2550202"/>
                        <a:gd name="connsiteY3" fmla="*/ 1671300 h 1829628"/>
                        <a:gd name="connsiteX4" fmla="*/ 1414371 w 2550202"/>
                        <a:gd name="connsiteY4" fmla="*/ 1771854 h 1829628"/>
                        <a:gd name="connsiteX5" fmla="*/ 579131 w 2550202"/>
                        <a:gd name="connsiteY5" fmla="*/ 1829628 h 1829628"/>
                        <a:gd name="connsiteX6" fmla="*/ 73472 w 2550202"/>
                        <a:gd name="connsiteY6" fmla="*/ 1574684 h 1829628"/>
                        <a:gd name="connsiteX7" fmla="*/ 196873 w 2550202"/>
                        <a:gd name="connsiteY7" fmla="*/ 1319121 h 1829628"/>
                        <a:gd name="connsiteX8" fmla="*/ 650230 w 2550202"/>
                        <a:gd name="connsiteY8" fmla="*/ 1202256 h 1829628"/>
                        <a:gd name="connsiteX9" fmla="*/ 514000 w 2550202"/>
                        <a:gd name="connsiteY9" fmla="*/ 890173 h 1829628"/>
                        <a:gd name="connsiteX10" fmla="*/ 89941 w 2550202"/>
                        <a:gd name="connsiteY10" fmla="*/ 707655 h 1829628"/>
                        <a:gd name="connsiteX11" fmla="*/ 3 w 2550202"/>
                        <a:gd name="connsiteY11" fmla="*/ 534931 h 1829628"/>
                        <a:gd name="connsiteX12" fmla="*/ 87616 w 2550202"/>
                        <a:gd name="connsiteY12" fmla="*/ 287430 h 1829628"/>
                        <a:gd name="connsiteX13" fmla="*/ 245617 w 2550202"/>
                        <a:gd name="connsiteY13" fmla="*/ 149804 h 1829628"/>
                        <a:gd name="connsiteX14" fmla="*/ 429641 w 2550202"/>
                        <a:gd name="connsiteY14" fmla="*/ 101487 h 1829628"/>
                        <a:gd name="connsiteX15" fmla="*/ 707613 w 2550202"/>
                        <a:gd name="connsiteY15" fmla="*/ 180399 h 1829628"/>
                        <a:gd name="connsiteX16" fmla="*/ 1062031 w 2550202"/>
                        <a:gd name="connsiteY16" fmla="*/ 317192 h 1829628"/>
                        <a:gd name="connsiteX17" fmla="*/ 1194884 w 2550202"/>
                        <a:gd name="connsiteY17" fmla="*/ 129563 h 1829628"/>
                        <a:gd name="connsiteX18" fmla="*/ 1395334 w 2550202"/>
                        <a:gd name="connsiteY18" fmla="*/ 263908 h 1829628"/>
                        <a:gd name="connsiteX19" fmla="*/ 1558333 w 2550202"/>
                        <a:gd name="connsiteY19" fmla="*/ 2011 h 1829628"/>
                        <a:gd name="connsiteX20" fmla="*/ 1652889 w 2550202"/>
                        <a:gd name="connsiteY20" fmla="*/ 100208 h 1829628"/>
                        <a:gd name="connsiteX21" fmla="*/ 1847635 w 2550202"/>
                        <a:gd name="connsiteY21" fmla="*/ 321322 h 1829628"/>
                        <a:gd name="connsiteX22" fmla="*/ 2071807 w 2550202"/>
                        <a:gd name="connsiteY22" fmla="*/ 92708 h 1829628"/>
                        <a:gd name="connsiteX23" fmla="*/ 2340470 w 2550202"/>
                        <a:gd name="connsiteY23" fmla="*/ 322084 h 1829628"/>
                        <a:gd name="connsiteX24" fmla="*/ 2491319 w 2550202"/>
                        <a:gd name="connsiteY24" fmla="*/ 565864 h 1829628"/>
                        <a:gd name="connsiteX25" fmla="*/ 2541975 w 2550202"/>
                        <a:gd name="connsiteY25" fmla="*/ 868392 h 1829628"/>
                        <a:gd name="connsiteX26" fmla="*/ 2541508 w 2550202"/>
                        <a:gd name="connsiteY26" fmla="*/ 1063188 h 1829628"/>
                        <a:gd name="connsiteX27" fmla="*/ 2458221 w 2550202"/>
                        <a:gd name="connsiteY27" fmla="*/ 1331549 h 1829628"/>
                        <a:gd name="connsiteX28" fmla="*/ 2470765 w 2550202"/>
                        <a:gd name="connsiteY28" fmla="*/ 1610701 h 1829628"/>
                        <a:gd name="connsiteX0" fmla="*/ 2314307 w 2550202"/>
                        <a:gd name="connsiteY0" fmla="*/ 1768463 h 1829628"/>
                        <a:gd name="connsiteX1" fmla="*/ 2010588 w 2550202"/>
                        <a:gd name="connsiteY1" fmla="*/ 1542711 h 1829628"/>
                        <a:gd name="connsiteX2" fmla="*/ 1810220 w 2550202"/>
                        <a:gd name="connsiteY2" fmla="*/ 1507087 h 1829628"/>
                        <a:gd name="connsiteX3" fmla="*/ 1558109 w 2550202"/>
                        <a:gd name="connsiteY3" fmla="*/ 1671300 h 1829628"/>
                        <a:gd name="connsiteX4" fmla="*/ 1414371 w 2550202"/>
                        <a:gd name="connsiteY4" fmla="*/ 1771854 h 1829628"/>
                        <a:gd name="connsiteX5" fmla="*/ 579131 w 2550202"/>
                        <a:gd name="connsiteY5" fmla="*/ 1829628 h 1829628"/>
                        <a:gd name="connsiteX6" fmla="*/ 73472 w 2550202"/>
                        <a:gd name="connsiteY6" fmla="*/ 1574684 h 1829628"/>
                        <a:gd name="connsiteX7" fmla="*/ 196873 w 2550202"/>
                        <a:gd name="connsiteY7" fmla="*/ 1319121 h 1829628"/>
                        <a:gd name="connsiteX8" fmla="*/ 650230 w 2550202"/>
                        <a:gd name="connsiteY8" fmla="*/ 1202256 h 1829628"/>
                        <a:gd name="connsiteX9" fmla="*/ 514000 w 2550202"/>
                        <a:gd name="connsiteY9" fmla="*/ 890173 h 1829628"/>
                        <a:gd name="connsiteX10" fmla="*/ 89941 w 2550202"/>
                        <a:gd name="connsiteY10" fmla="*/ 707655 h 1829628"/>
                        <a:gd name="connsiteX11" fmla="*/ 3 w 2550202"/>
                        <a:gd name="connsiteY11" fmla="*/ 534931 h 1829628"/>
                        <a:gd name="connsiteX12" fmla="*/ 87616 w 2550202"/>
                        <a:gd name="connsiteY12" fmla="*/ 287430 h 1829628"/>
                        <a:gd name="connsiteX13" fmla="*/ 245617 w 2550202"/>
                        <a:gd name="connsiteY13" fmla="*/ 149804 h 1829628"/>
                        <a:gd name="connsiteX14" fmla="*/ 429641 w 2550202"/>
                        <a:gd name="connsiteY14" fmla="*/ 101487 h 1829628"/>
                        <a:gd name="connsiteX15" fmla="*/ 707613 w 2550202"/>
                        <a:gd name="connsiteY15" fmla="*/ 180399 h 1829628"/>
                        <a:gd name="connsiteX16" fmla="*/ 1078583 w 2550202"/>
                        <a:gd name="connsiteY16" fmla="*/ 115155 h 1829628"/>
                        <a:gd name="connsiteX17" fmla="*/ 1194884 w 2550202"/>
                        <a:gd name="connsiteY17" fmla="*/ 129563 h 1829628"/>
                        <a:gd name="connsiteX18" fmla="*/ 1395334 w 2550202"/>
                        <a:gd name="connsiteY18" fmla="*/ 263908 h 1829628"/>
                        <a:gd name="connsiteX19" fmla="*/ 1558333 w 2550202"/>
                        <a:gd name="connsiteY19" fmla="*/ 2011 h 1829628"/>
                        <a:gd name="connsiteX20" fmla="*/ 1652889 w 2550202"/>
                        <a:gd name="connsiteY20" fmla="*/ 100208 h 1829628"/>
                        <a:gd name="connsiteX21" fmla="*/ 1847635 w 2550202"/>
                        <a:gd name="connsiteY21" fmla="*/ 321322 h 1829628"/>
                        <a:gd name="connsiteX22" fmla="*/ 2071807 w 2550202"/>
                        <a:gd name="connsiteY22" fmla="*/ 92708 h 1829628"/>
                        <a:gd name="connsiteX23" fmla="*/ 2340470 w 2550202"/>
                        <a:gd name="connsiteY23" fmla="*/ 322084 h 1829628"/>
                        <a:gd name="connsiteX24" fmla="*/ 2491319 w 2550202"/>
                        <a:gd name="connsiteY24" fmla="*/ 565864 h 1829628"/>
                        <a:gd name="connsiteX25" fmla="*/ 2541975 w 2550202"/>
                        <a:gd name="connsiteY25" fmla="*/ 868392 h 1829628"/>
                        <a:gd name="connsiteX26" fmla="*/ 2541508 w 2550202"/>
                        <a:gd name="connsiteY26" fmla="*/ 1063188 h 1829628"/>
                        <a:gd name="connsiteX27" fmla="*/ 2458221 w 2550202"/>
                        <a:gd name="connsiteY27" fmla="*/ 1331549 h 1829628"/>
                        <a:gd name="connsiteX28" fmla="*/ 2470765 w 2550202"/>
                        <a:gd name="connsiteY28" fmla="*/ 1610701 h 1829628"/>
                        <a:gd name="connsiteX0" fmla="*/ 2314307 w 2550202"/>
                        <a:gd name="connsiteY0" fmla="*/ 1768463 h 1829628"/>
                        <a:gd name="connsiteX1" fmla="*/ 2010588 w 2550202"/>
                        <a:gd name="connsiteY1" fmla="*/ 1542711 h 1829628"/>
                        <a:gd name="connsiteX2" fmla="*/ 1810220 w 2550202"/>
                        <a:gd name="connsiteY2" fmla="*/ 1507087 h 1829628"/>
                        <a:gd name="connsiteX3" fmla="*/ 1558109 w 2550202"/>
                        <a:gd name="connsiteY3" fmla="*/ 1671300 h 1829628"/>
                        <a:gd name="connsiteX4" fmla="*/ 1414371 w 2550202"/>
                        <a:gd name="connsiteY4" fmla="*/ 1771854 h 1829628"/>
                        <a:gd name="connsiteX5" fmla="*/ 579131 w 2550202"/>
                        <a:gd name="connsiteY5" fmla="*/ 1829628 h 1829628"/>
                        <a:gd name="connsiteX6" fmla="*/ 73472 w 2550202"/>
                        <a:gd name="connsiteY6" fmla="*/ 1574684 h 1829628"/>
                        <a:gd name="connsiteX7" fmla="*/ 196873 w 2550202"/>
                        <a:gd name="connsiteY7" fmla="*/ 1319121 h 1829628"/>
                        <a:gd name="connsiteX8" fmla="*/ 650230 w 2550202"/>
                        <a:gd name="connsiteY8" fmla="*/ 1202256 h 1829628"/>
                        <a:gd name="connsiteX9" fmla="*/ 514000 w 2550202"/>
                        <a:gd name="connsiteY9" fmla="*/ 890173 h 1829628"/>
                        <a:gd name="connsiteX10" fmla="*/ 89941 w 2550202"/>
                        <a:gd name="connsiteY10" fmla="*/ 707655 h 1829628"/>
                        <a:gd name="connsiteX11" fmla="*/ 3 w 2550202"/>
                        <a:gd name="connsiteY11" fmla="*/ 534931 h 1829628"/>
                        <a:gd name="connsiteX12" fmla="*/ 87616 w 2550202"/>
                        <a:gd name="connsiteY12" fmla="*/ 287430 h 1829628"/>
                        <a:gd name="connsiteX13" fmla="*/ 245617 w 2550202"/>
                        <a:gd name="connsiteY13" fmla="*/ 149804 h 1829628"/>
                        <a:gd name="connsiteX14" fmla="*/ 429641 w 2550202"/>
                        <a:gd name="connsiteY14" fmla="*/ 101487 h 1829628"/>
                        <a:gd name="connsiteX15" fmla="*/ 707613 w 2550202"/>
                        <a:gd name="connsiteY15" fmla="*/ 180399 h 1829628"/>
                        <a:gd name="connsiteX16" fmla="*/ 1122721 w 2550202"/>
                        <a:gd name="connsiteY16" fmla="*/ 45486 h 1829628"/>
                        <a:gd name="connsiteX17" fmla="*/ 1194884 w 2550202"/>
                        <a:gd name="connsiteY17" fmla="*/ 129563 h 1829628"/>
                        <a:gd name="connsiteX18" fmla="*/ 1395334 w 2550202"/>
                        <a:gd name="connsiteY18" fmla="*/ 263908 h 1829628"/>
                        <a:gd name="connsiteX19" fmla="*/ 1558333 w 2550202"/>
                        <a:gd name="connsiteY19" fmla="*/ 2011 h 1829628"/>
                        <a:gd name="connsiteX20" fmla="*/ 1652889 w 2550202"/>
                        <a:gd name="connsiteY20" fmla="*/ 100208 h 1829628"/>
                        <a:gd name="connsiteX21" fmla="*/ 1847635 w 2550202"/>
                        <a:gd name="connsiteY21" fmla="*/ 321322 h 1829628"/>
                        <a:gd name="connsiteX22" fmla="*/ 2071807 w 2550202"/>
                        <a:gd name="connsiteY22" fmla="*/ 92708 h 1829628"/>
                        <a:gd name="connsiteX23" fmla="*/ 2340470 w 2550202"/>
                        <a:gd name="connsiteY23" fmla="*/ 322084 h 1829628"/>
                        <a:gd name="connsiteX24" fmla="*/ 2491319 w 2550202"/>
                        <a:gd name="connsiteY24" fmla="*/ 565864 h 1829628"/>
                        <a:gd name="connsiteX25" fmla="*/ 2541975 w 2550202"/>
                        <a:gd name="connsiteY25" fmla="*/ 868392 h 1829628"/>
                        <a:gd name="connsiteX26" fmla="*/ 2541508 w 2550202"/>
                        <a:gd name="connsiteY26" fmla="*/ 1063188 h 1829628"/>
                        <a:gd name="connsiteX27" fmla="*/ 2458221 w 2550202"/>
                        <a:gd name="connsiteY27" fmla="*/ 1331549 h 1829628"/>
                        <a:gd name="connsiteX28" fmla="*/ 2470765 w 2550202"/>
                        <a:gd name="connsiteY28" fmla="*/ 1610701 h 1829628"/>
                        <a:gd name="connsiteX0" fmla="*/ 2314307 w 2550202"/>
                        <a:gd name="connsiteY0" fmla="*/ 1768372 h 1829537"/>
                        <a:gd name="connsiteX1" fmla="*/ 2010588 w 2550202"/>
                        <a:gd name="connsiteY1" fmla="*/ 1542620 h 1829537"/>
                        <a:gd name="connsiteX2" fmla="*/ 1810220 w 2550202"/>
                        <a:gd name="connsiteY2" fmla="*/ 1506996 h 1829537"/>
                        <a:gd name="connsiteX3" fmla="*/ 1558109 w 2550202"/>
                        <a:gd name="connsiteY3" fmla="*/ 1671209 h 1829537"/>
                        <a:gd name="connsiteX4" fmla="*/ 1414371 w 2550202"/>
                        <a:gd name="connsiteY4" fmla="*/ 1771763 h 1829537"/>
                        <a:gd name="connsiteX5" fmla="*/ 579131 w 2550202"/>
                        <a:gd name="connsiteY5" fmla="*/ 1829537 h 1829537"/>
                        <a:gd name="connsiteX6" fmla="*/ 73472 w 2550202"/>
                        <a:gd name="connsiteY6" fmla="*/ 1574593 h 1829537"/>
                        <a:gd name="connsiteX7" fmla="*/ 196873 w 2550202"/>
                        <a:gd name="connsiteY7" fmla="*/ 1319030 h 1829537"/>
                        <a:gd name="connsiteX8" fmla="*/ 650230 w 2550202"/>
                        <a:gd name="connsiteY8" fmla="*/ 1202165 h 1829537"/>
                        <a:gd name="connsiteX9" fmla="*/ 514000 w 2550202"/>
                        <a:gd name="connsiteY9" fmla="*/ 890082 h 1829537"/>
                        <a:gd name="connsiteX10" fmla="*/ 89941 w 2550202"/>
                        <a:gd name="connsiteY10" fmla="*/ 707564 h 1829537"/>
                        <a:gd name="connsiteX11" fmla="*/ 3 w 2550202"/>
                        <a:gd name="connsiteY11" fmla="*/ 534840 h 1829537"/>
                        <a:gd name="connsiteX12" fmla="*/ 87616 w 2550202"/>
                        <a:gd name="connsiteY12" fmla="*/ 287339 h 1829537"/>
                        <a:gd name="connsiteX13" fmla="*/ 245617 w 2550202"/>
                        <a:gd name="connsiteY13" fmla="*/ 149713 h 1829537"/>
                        <a:gd name="connsiteX14" fmla="*/ 429641 w 2550202"/>
                        <a:gd name="connsiteY14" fmla="*/ 101396 h 1829537"/>
                        <a:gd name="connsiteX15" fmla="*/ 707613 w 2550202"/>
                        <a:gd name="connsiteY15" fmla="*/ 180308 h 1829537"/>
                        <a:gd name="connsiteX16" fmla="*/ 1122721 w 2550202"/>
                        <a:gd name="connsiteY16" fmla="*/ 45395 h 1829537"/>
                        <a:gd name="connsiteX17" fmla="*/ 1395334 w 2550202"/>
                        <a:gd name="connsiteY17" fmla="*/ 263817 h 1829537"/>
                        <a:gd name="connsiteX18" fmla="*/ 1558333 w 2550202"/>
                        <a:gd name="connsiteY18" fmla="*/ 1920 h 1829537"/>
                        <a:gd name="connsiteX19" fmla="*/ 1652889 w 2550202"/>
                        <a:gd name="connsiteY19" fmla="*/ 100117 h 1829537"/>
                        <a:gd name="connsiteX20" fmla="*/ 1847635 w 2550202"/>
                        <a:gd name="connsiteY20" fmla="*/ 321231 h 1829537"/>
                        <a:gd name="connsiteX21" fmla="*/ 2071807 w 2550202"/>
                        <a:gd name="connsiteY21" fmla="*/ 92617 h 1829537"/>
                        <a:gd name="connsiteX22" fmla="*/ 2340470 w 2550202"/>
                        <a:gd name="connsiteY22" fmla="*/ 321993 h 1829537"/>
                        <a:gd name="connsiteX23" fmla="*/ 2491319 w 2550202"/>
                        <a:gd name="connsiteY23" fmla="*/ 565773 h 1829537"/>
                        <a:gd name="connsiteX24" fmla="*/ 2541975 w 2550202"/>
                        <a:gd name="connsiteY24" fmla="*/ 868301 h 1829537"/>
                        <a:gd name="connsiteX25" fmla="*/ 2541508 w 2550202"/>
                        <a:gd name="connsiteY25" fmla="*/ 1063097 h 1829537"/>
                        <a:gd name="connsiteX26" fmla="*/ 2458221 w 2550202"/>
                        <a:gd name="connsiteY26" fmla="*/ 1331458 h 1829537"/>
                        <a:gd name="connsiteX27" fmla="*/ 2470765 w 2550202"/>
                        <a:gd name="connsiteY27" fmla="*/ 1610610 h 1829537"/>
                        <a:gd name="connsiteX0" fmla="*/ 2314307 w 2550202"/>
                        <a:gd name="connsiteY0" fmla="*/ 1768372 h 1829537"/>
                        <a:gd name="connsiteX1" fmla="*/ 2010588 w 2550202"/>
                        <a:gd name="connsiteY1" fmla="*/ 1542620 h 1829537"/>
                        <a:gd name="connsiteX2" fmla="*/ 1810220 w 2550202"/>
                        <a:gd name="connsiteY2" fmla="*/ 1506996 h 1829537"/>
                        <a:gd name="connsiteX3" fmla="*/ 1558109 w 2550202"/>
                        <a:gd name="connsiteY3" fmla="*/ 1671209 h 1829537"/>
                        <a:gd name="connsiteX4" fmla="*/ 1414371 w 2550202"/>
                        <a:gd name="connsiteY4" fmla="*/ 1771763 h 1829537"/>
                        <a:gd name="connsiteX5" fmla="*/ 579131 w 2550202"/>
                        <a:gd name="connsiteY5" fmla="*/ 1829537 h 1829537"/>
                        <a:gd name="connsiteX6" fmla="*/ 73472 w 2550202"/>
                        <a:gd name="connsiteY6" fmla="*/ 1574593 h 1829537"/>
                        <a:gd name="connsiteX7" fmla="*/ 196873 w 2550202"/>
                        <a:gd name="connsiteY7" fmla="*/ 1319030 h 1829537"/>
                        <a:gd name="connsiteX8" fmla="*/ 650230 w 2550202"/>
                        <a:gd name="connsiteY8" fmla="*/ 1202165 h 1829537"/>
                        <a:gd name="connsiteX9" fmla="*/ 514000 w 2550202"/>
                        <a:gd name="connsiteY9" fmla="*/ 890082 h 1829537"/>
                        <a:gd name="connsiteX10" fmla="*/ 89941 w 2550202"/>
                        <a:gd name="connsiteY10" fmla="*/ 707564 h 1829537"/>
                        <a:gd name="connsiteX11" fmla="*/ 3 w 2550202"/>
                        <a:gd name="connsiteY11" fmla="*/ 534840 h 1829537"/>
                        <a:gd name="connsiteX12" fmla="*/ 87616 w 2550202"/>
                        <a:gd name="connsiteY12" fmla="*/ 287339 h 1829537"/>
                        <a:gd name="connsiteX13" fmla="*/ 245617 w 2550202"/>
                        <a:gd name="connsiteY13" fmla="*/ 149713 h 1829537"/>
                        <a:gd name="connsiteX14" fmla="*/ 429641 w 2550202"/>
                        <a:gd name="connsiteY14" fmla="*/ 101396 h 1829537"/>
                        <a:gd name="connsiteX15" fmla="*/ 851060 w 2550202"/>
                        <a:gd name="connsiteY15" fmla="*/ 368412 h 1829537"/>
                        <a:gd name="connsiteX16" fmla="*/ 1122721 w 2550202"/>
                        <a:gd name="connsiteY16" fmla="*/ 45395 h 1829537"/>
                        <a:gd name="connsiteX17" fmla="*/ 1395334 w 2550202"/>
                        <a:gd name="connsiteY17" fmla="*/ 263817 h 1829537"/>
                        <a:gd name="connsiteX18" fmla="*/ 1558333 w 2550202"/>
                        <a:gd name="connsiteY18" fmla="*/ 1920 h 1829537"/>
                        <a:gd name="connsiteX19" fmla="*/ 1652889 w 2550202"/>
                        <a:gd name="connsiteY19" fmla="*/ 100117 h 1829537"/>
                        <a:gd name="connsiteX20" fmla="*/ 1847635 w 2550202"/>
                        <a:gd name="connsiteY20" fmla="*/ 321231 h 1829537"/>
                        <a:gd name="connsiteX21" fmla="*/ 2071807 w 2550202"/>
                        <a:gd name="connsiteY21" fmla="*/ 92617 h 1829537"/>
                        <a:gd name="connsiteX22" fmla="*/ 2340470 w 2550202"/>
                        <a:gd name="connsiteY22" fmla="*/ 321993 h 1829537"/>
                        <a:gd name="connsiteX23" fmla="*/ 2491319 w 2550202"/>
                        <a:gd name="connsiteY23" fmla="*/ 565773 h 1829537"/>
                        <a:gd name="connsiteX24" fmla="*/ 2541975 w 2550202"/>
                        <a:gd name="connsiteY24" fmla="*/ 868301 h 1829537"/>
                        <a:gd name="connsiteX25" fmla="*/ 2541508 w 2550202"/>
                        <a:gd name="connsiteY25" fmla="*/ 1063097 h 1829537"/>
                        <a:gd name="connsiteX26" fmla="*/ 2458221 w 2550202"/>
                        <a:gd name="connsiteY26" fmla="*/ 1331458 h 1829537"/>
                        <a:gd name="connsiteX27" fmla="*/ 2470765 w 2550202"/>
                        <a:gd name="connsiteY27" fmla="*/ 1610610 h 1829537"/>
                        <a:gd name="connsiteX0" fmla="*/ 2314307 w 2550202"/>
                        <a:gd name="connsiteY0" fmla="*/ 1768372 h 1829537"/>
                        <a:gd name="connsiteX1" fmla="*/ 2010588 w 2550202"/>
                        <a:gd name="connsiteY1" fmla="*/ 1542620 h 1829537"/>
                        <a:gd name="connsiteX2" fmla="*/ 1810220 w 2550202"/>
                        <a:gd name="connsiteY2" fmla="*/ 1506996 h 1829537"/>
                        <a:gd name="connsiteX3" fmla="*/ 1558109 w 2550202"/>
                        <a:gd name="connsiteY3" fmla="*/ 1671209 h 1829537"/>
                        <a:gd name="connsiteX4" fmla="*/ 1414371 w 2550202"/>
                        <a:gd name="connsiteY4" fmla="*/ 1771763 h 1829537"/>
                        <a:gd name="connsiteX5" fmla="*/ 579131 w 2550202"/>
                        <a:gd name="connsiteY5" fmla="*/ 1829537 h 1829537"/>
                        <a:gd name="connsiteX6" fmla="*/ 73472 w 2550202"/>
                        <a:gd name="connsiteY6" fmla="*/ 1574593 h 1829537"/>
                        <a:gd name="connsiteX7" fmla="*/ 196873 w 2550202"/>
                        <a:gd name="connsiteY7" fmla="*/ 1319030 h 1829537"/>
                        <a:gd name="connsiteX8" fmla="*/ 650230 w 2550202"/>
                        <a:gd name="connsiteY8" fmla="*/ 1202165 h 1829537"/>
                        <a:gd name="connsiteX9" fmla="*/ 514000 w 2550202"/>
                        <a:gd name="connsiteY9" fmla="*/ 890082 h 1829537"/>
                        <a:gd name="connsiteX10" fmla="*/ 89941 w 2550202"/>
                        <a:gd name="connsiteY10" fmla="*/ 707564 h 1829537"/>
                        <a:gd name="connsiteX11" fmla="*/ 3 w 2550202"/>
                        <a:gd name="connsiteY11" fmla="*/ 534840 h 1829537"/>
                        <a:gd name="connsiteX12" fmla="*/ 87616 w 2550202"/>
                        <a:gd name="connsiteY12" fmla="*/ 287339 h 1829537"/>
                        <a:gd name="connsiteX13" fmla="*/ 245617 w 2550202"/>
                        <a:gd name="connsiteY13" fmla="*/ 149713 h 1829537"/>
                        <a:gd name="connsiteX14" fmla="*/ 655845 w 2550202"/>
                        <a:gd name="connsiteY14" fmla="*/ 742344 h 1829537"/>
                        <a:gd name="connsiteX15" fmla="*/ 851060 w 2550202"/>
                        <a:gd name="connsiteY15" fmla="*/ 368412 h 1829537"/>
                        <a:gd name="connsiteX16" fmla="*/ 1122721 w 2550202"/>
                        <a:gd name="connsiteY16" fmla="*/ 45395 h 1829537"/>
                        <a:gd name="connsiteX17" fmla="*/ 1395334 w 2550202"/>
                        <a:gd name="connsiteY17" fmla="*/ 263817 h 1829537"/>
                        <a:gd name="connsiteX18" fmla="*/ 1558333 w 2550202"/>
                        <a:gd name="connsiteY18" fmla="*/ 1920 h 1829537"/>
                        <a:gd name="connsiteX19" fmla="*/ 1652889 w 2550202"/>
                        <a:gd name="connsiteY19" fmla="*/ 100117 h 1829537"/>
                        <a:gd name="connsiteX20" fmla="*/ 1847635 w 2550202"/>
                        <a:gd name="connsiteY20" fmla="*/ 321231 h 1829537"/>
                        <a:gd name="connsiteX21" fmla="*/ 2071807 w 2550202"/>
                        <a:gd name="connsiteY21" fmla="*/ 92617 h 1829537"/>
                        <a:gd name="connsiteX22" fmla="*/ 2340470 w 2550202"/>
                        <a:gd name="connsiteY22" fmla="*/ 321993 h 1829537"/>
                        <a:gd name="connsiteX23" fmla="*/ 2491319 w 2550202"/>
                        <a:gd name="connsiteY23" fmla="*/ 565773 h 1829537"/>
                        <a:gd name="connsiteX24" fmla="*/ 2541975 w 2550202"/>
                        <a:gd name="connsiteY24" fmla="*/ 868301 h 1829537"/>
                        <a:gd name="connsiteX25" fmla="*/ 2541508 w 2550202"/>
                        <a:gd name="connsiteY25" fmla="*/ 1063097 h 1829537"/>
                        <a:gd name="connsiteX26" fmla="*/ 2458221 w 2550202"/>
                        <a:gd name="connsiteY26" fmla="*/ 1331458 h 1829537"/>
                        <a:gd name="connsiteX27" fmla="*/ 2470765 w 2550202"/>
                        <a:gd name="connsiteY27" fmla="*/ 1610610 h 1829537"/>
                        <a:gd name="connsiteX0" fmla="*/ 2316224 w 2552119"/>
                        <a:gd name="connsiteY0" fmla="*/ 1768372 h 1829537"/>
                        <a:gd name="connsiteX1" fmla="*/ 2012505 w 2552119"/>
                        <a:gd name="connsiteY1" fmla="*/ 1542620 h 1829537"/>
                        <a:gd name="connsiteX2" fmla="*/ 1812137 w 2552119"/>
                        <a:gd name="connsiteY2" fmla="*/ 1506996 h 1829537"/>
                        <a:gd name="connsiteX3" fmla="*/ 1560026 w 2552119"/>
                        <a:gd name="connsiteY3" fmla="*/ 1671209 h 1829537"/>
                        <a:gd name="connsiteX4" fmla="*/ 1416288 w 2552119"/>
                        <a:gd name="connsiteY4" fmla="*/ 1771763 h 1829537"/>
                        <a:gd name="connsiteX5" fmla="*/ 581048 w 2552119"/>
                        <a:gd name="connsiteY5" fmla="*/ 1829537 h 1829537"/>
                        <a:gd name="connsiteX6" fmla="*/ 75389 w 2552119"/>
                        <a:gd name="connsiteY6" fmla="*/ 1574593 h 1829537"/>
                        <a:gd name="connsiteX7" fmla="*/ 198790 w 2552119"/>
                        <a:gd name="connsiteY7" fmla="*/ 1319030 h 1829537"/>
                        <a:gd name="connsiteX8" fmla="*/ 652147 w 2552119"/>
                        <a:gd name="connsiteY8" fmla="*/ 1202165 h 1829537"/>
                        <a:gd name="connsiteX9" fmla="*/ 515917 w 2552119"/>
                        <a:gd name="connsiteY9" fmla="*/ 890082 h 1829537"/>
                        <a:gd name="connsiteX10" fmla="*/ 91858 w 2552119"/>
                        <a:gd name="connsiteY10" fmla="*/ 707564 h 1829537"/>
                        <a:gd name="connsiteX11" fmla="*/ 1920 w 2552119"/>
                        <a:gd name="connsiteY11" fmla="*/ 534840 h 1829537"/>
                        <a:gd name="connsiteX12" fmla="*/ 89533 w 2552119"/>
                        <a:gd name="connsiteY12" fmla="*/ 287339 h 1829537"/>
                        <a:gd name="connsiteX13" fmla="*/ 657762 w 2552119"/>
                        <a:gd name="connsiteY13" fmla="*/ 742344 h 1829537"/>
                        <a:gd name="connsiteX14" fmla="*/ 852977 w 2552119"/>
                        <a:gd name="connsiteY14" fmla="*/ 368412 h 1829537"/>
                        <a:gd name="connsiteX15" fmla="*/ 1124638 w 2552119"/>
                        <a:gd name="connsiteY15" fmla="*/ 45395 h 1829537"/>
                        <a:gd name="connsiteX16" fmla="*/ 1397251 w 2552119"/>
                        <a:gd name="connsiteY16" fmla="*/ 263817 h 1829537"/>
                        <a:gd name="connsiteX17" fmla="*/ 1560250 w 2552119"/>
                        <a:gd name="connsiteY17" fmla="*/ 1920 h 1829537"/>
                        <a:gd name="connsiteX18" fmla="*/ 1654806 w 2552119"/>
                        <a:gd name="connsiteY18" fmla="*/ 100117 h 1829537"/>
                        <a:gd name="connsiteX19" fmla="*/ 1849552 w 2552119"/>
                        <a:gd name="connsiteY19" fmla="*/ 321231 h 1829537"/>
                        <a:gd name="connsiteX20" fmla="*/ 2073724 w 2552119"/>
                        <a:gd name="connsiteY20" fmla="*/ 92617 h 1829537"/>
                        <a:gd name="connsiteX21" fmla="*/ 2342387 w 2552119"/>
                        <a:gd name="connsiteY21" fmla="*/ 321993 h 1829537"/>
                        <a:gd name="connsiteX22" fmla="*/ 2493236 w 2552119"/>
                        <a:gd name="connsiteY22" fmla="*/ 565773 h 1829537"/>
                        <a:gd name="connsiteX23" fmla="*/ 2543892 w 2552119"/>
                        <a:gd name="connsiteY23" fmla="*/ 868301 h 1829537"/>
                        <a:gd name="connsiteX24" fmla="*/ 2543425 w 2552119"/>
                        <a:gd name="connsiteY24" fmla="*/ 1063097 h 1829537"/>
                        <a:gd name="connsiteX25" fmla="*/ 2460138 w 2552119"/>
                        <a:gd name="connsiteY25" fmla="*/ 1331458 h 1829537"/>
                        <a:gd name="connsiteX26" fmla="*/ 2472682 w 2552119"/>
                        <a:gd name="connsiteY26" fmla="*/ 1610610 h 1829537"/>
                        <a:gd name="connsiteX0" fmla="*/ 2352709 w 2588604"/>
                        <a:gd name="connsiteY0" fmla="*/ 1768372 h 1829537"/>
                        <a:gd name="connsiteX1" fmla="*/ 2048990 w 2588604"/>
                        <a:gd name="connsiteY1" fmla="*/ 1542620 h 1829537"/>
                        <a:gd name="connsiteX2" fmla="*/ 1848622 w 2588604"/>
                        <a:gd name="connsiteY2" fmla="*/ 1506996 h 1829537"/>
                        <a:gd name="connsiteX3" fmla="*/ 1596511 w 2588604"/>
                        <a:gd name="connsiteY3" fmla="*/ 1671209 h 1829537"/>
                        <a:gd name="connsiteX4" fmla="*/ 1452773 w 2588604"/>
                        <a:gd name="connsiteY4" fmla="*/ 1771763 h 1829537"/>
                        <a:gd name="connsiteX5" fmla="*/ 617533 w 2588604"/>
                        <a:gd name="connsiteY5" fmla="*/ 1829537 h 1829537"/>
                        <a:gd name="connsiteX6" fmla="*/ 111874 w 2588604"/>
                        <a:gd name="connsiteY6" fmla="*/ 1574593 h 1829537"/>
                        <a:gd name="connsiteX7" fmla="*/ 235275 w 2588604"/>
                        <a:gd name="connsiteY7" fmla="*/ 1319030 h 1829537"/>
                        <a:gd name="connsiteX8" fmla="*/ 688632 w 2588604"/>
                        <a:gd name="connsiteY8" fmla="*/ 1202165 h 1829537"/>
                        <a:gd name="connsiteX9" fmla="*/ 552402 w 2588604"/>
                        <a:gd name="connsiteY9" fmla="*/ 890082 h 1829537"/>
                        <a:gd name="connsiteX10" fmla="*/ 128343 w 2588604"/>
                        <a:gd name="connsiteY10" fmla="*/ 707564 h 1829537"/>
                        <a:gd name="connsiteX11" fmla="*/ 38405 w 2588604"/>
                        <a:gd name="connsiteY11" fmla="*/ 534840 h 1829537"/>
                        <a:gd name="connsiteX12" fmla="*/ 694247 w 2588604"/>
                        <a:gd name="connsiteY12" fmla="*/ 742344 h 1829537"/>
                        <a:gd name="connsiteX13" fmla="*/ 889462 w 2588604"/>
                        <a:gd name="connsiteY13" fmla="*/ 368412 h 1829537"/>
                        <a:gd name="connsiteX14" fmla="*/ 1161123 w 2588604"/>
                        <a:gd name="connsiteY14" fmla="*/ 45395 h 1829537"/>
                        <a:gd name="connsiteX15" fmla="*/ 1433736 w 2588604"/>
                        <a:gd name="connsiteY15" fmla="*/ 263817 h 1829537"/>
                        <a:gd name="connsiteX16" fmla="*/ 1596735 w 2588604"/>
                        <a:gd name="connsiteY16" fmla="*/ 1920 h 1829537"/>
                        <a:gd name="connsiteX17" fmla="*/ 1691291 w 2588604"/>
                        <a:gd name="connsiteY17" fmla="*/ 100117 h 1829537"/>
                        <a:gd name="connsiteX18" fmla="*/ 1886037 w 2588604"/>
                        <a:gd name="connsiteY18" fmla="*/ 321231 h 1829537"/>
                        <a:gd name="connsiteX19" fmla="*/ 2110209 w 2588604"/>
                        <a:gd name="connsiteY19" fmla="*/ 92617 h 1829537"/>
                        <a:gd name="connsiteX20" fmla="*/ 2378872 w 2588604"/>
                        <a:gd name="connsiteY20" fmla="*/ 321993 h 1829537"/>
                        <a:gd name="connsiteX21" fmla="*/ 2529721 w 2588604"/>
                        <a:gd name="connsiteY21" fmla="*/ 565773 h 1829537"/>
                        <a:gd name="connsiteX22" fmla="*/ 2580377 w 2588604"/>
                        <a:gd name="connsiteY22" fmla="*/ 868301 h 1829537"/>
                        <a:gd name="connsiteX23" fmla="*/ 2579910 w 2588604"/>
                        <a:gd name="connsiteY23" fmla="*/ 1063097 h 1829537"/>
                        <a:gd name="connsiteX24" fmla="*/ 2496623 w 2588604"/>
                        <a:gd name="connsiteY24" fmla="*/ 1331458 h 1829537"/>
                        <a:gd name="connsiteX25" fmla="*/ 2509167 w 2588604"/>
                        <a:gd name="connsiteY25" fmla="*/ 1610610 h 1829537"/>
                        <a:gd name="connsiteX0" fmla="*/ 2262066 w 2497961"/>
                        <a:gd name="connsiteY0" fmla="*/ 1768372 h 1829537"/>
                        <a:gd name="connsiteX1" fmla="*/ 1958347 w 2497961"/>
                        <a:gd name="connsiteY1" fmla="*/ 1542620 h 1829537"/>
                        <a:gd name="connsiteX2" fmla="*/ 1757979 w 2497961"/>
                        <a:gd name="connsiteY2" fmla="*/ 1506996 h 1829537"/>
                        <a:gd name="connsiteX3" fmla="*/ 1505868 w 2497961"/>
                        <a:gd name="connsiteY3" fmla="*/ 1671209 h 1829537"/>
                        <a:gd name="connsiteX4" fmla="*/ 1362130 w 2497961"/>
                        <a:gd name="connsiteY4" fmla="*/ 1771763 h 1829537"/>
                        <a:gd name="connsiteX5" fmla="*/ 526890 w 2497961"/>
                        <a:gd name="connsiteY5" fmla="*/ 1829537 h 1829537"/>
                        <a:gd name="connsiteX6" fmla="*/ 21231 w 2497961"/>
                        <a:gd name="connsiteY6" fmla="*/ 1574593 h 1829537"/>
                        <a:gd name="connsiteX7" fmla="*/ 144632 w 2497961"/>
                        <a:gd name="connsiteY7" fmla="*/ 1319030 h 1829537"/>
                        <a:gd name="connsiteX8" fmla="*/ 597989 w 2497961"/>
                        <a:gd name="connsiteY8" fmla="*/ 1202165 h 1829537"/>
                        <a:gd name="connsiteX9" fmla="*/ 461759 w 2497961"/>
                        <a:gd name="connsiteY9" fmla="*/ 890082 h 1829537"/>
                        <a:gd name="connsiteX10" fmla="*/ 37700 w 2497961"/>
                        <a:gd name="connsiteY10" fmla="*/ 707564 h 1829537"/>
                        <a:gd name="connsiteX11" fmla="*/ 603604 w 2497961"/>
                        <a:gd name="connsiteY11" fmla="*/ 742344 h 1829537"/>
                        <a:gd name="connsiteX12" fmla="*/ 798819 w 2497961"/>
                        <a:gd name="connsiteY12" fmla="*/ 368412 h 1829537"/>
                        <a:gd name="connsiteX13" fmla="*/ 1070480 w 2497961"/>
                        <a:gd name="connsiteY13" fmla="*/ 45395 h 1829537"/>
                        <a:gd name="connsiteX14" fmla="*/ 1343093 w 2497961"/>
                        <a:gd name="connsiteY14" fmla="*/ 263817 h 1829537"/>
                        <a:gd name="connsiteX15" fmla="*/ 1506092 w 2497961"/>
                        <a:gd name="connsiteY15" fmla="*/ 1920 h 1829537"/>
                        <a:gd name="connsiteX16" fmla="*/ 1600648 w 2497961"/>
                        <a:gd name="connsiteY16" fmla="*/ 100117 h 1829537"/>
                        <a:gd name="connsiteX17" fmla="*/ 1795394 w 2497961"/>
                        <a:gd name="connsiteY17" fmla="*/ 321231 h 1829537"/>
                        <a:gd name="connsiteX18" fmla="*/ 2019566 w 2497961"/>
                        <a:gd name="connsiteY18" fmla="*/ 92617 h 1829537"/>
                        <a:gd name="connsiteX19" fmla="*/ 2288229 w 2497961"/>
                        <a:gd name="connsiteY19" fmla="*/ 321993 h 1829537"/>
                        <a:gd name="connsiteX20" fmla="*/ 2439078 w 2497961"/>
                        <a:gd name="connsiteY20" fmla="*/ 565773 h 1829537"/>
                        <a:gd name="connsiteX21" fmla="*/ 2489734 w 2497961"/>
                        <a:gd name="connsiteY21" fmla="*/ 868301 h 1829537"/>
                        <a:gd name="connsiteX22" fmla="*/ 2489267 w 2497961"/>
                        <a:gd name="connsiteY22" fmla="*/ 1063097 h 1829537"/>
                        <a:gd name="connsiteX23" fmla="*/ 2405980 w 2497961"/>
                        <a:gd name="connsiteY23" fmla="*/ 1331458 h 1829537"/>
                        <a:gd name="connsiteX24" fmla="*/ 2418524 w 2497961"/>
                        <a:gd name="connsiteY24" fmla="*/ 1610610 h 1829537"/>
                        <a:gd name="connsiteX0" fmla="*/ 2262066 w 2497961"/>
                        <a:gd name="connsiteY0" fmla="*/ 1768372 h 1829537"/>
                        <a:gd name="connsiteX1" fmla="*/ 1958347 w 2497961"/>
                        <a:gd name="connsiteY1" fmla="*/ 1542620 h 1829537"/>
                        <a:gd name="connsiteX2" fmla="*/ 1757979 w 2497961"/>
                        <a:gd name="connsiteY2" fmla="*/ 1506996 h 1829537"/>
                        <a:gd name="connsiteX3" fmla="*/ 1505868 w 2497961"/>
                        <a:gd name="connsiteY3" fmla="*/ 1671209 h 1829537"/>
                        <a:gd name="connsiteX4" fmla="*/ 1362130 w 2497961"/>
                        <a:gd name="connsiteY4" fmla="*/ 1771763 h 1829537"/>
                        <a:gd name="connsiteX5" fmla="*/ 526890 w 2497961"/>
                        <a:gd name="connsiteY5" fmla="*/ 1829537 h 1829537"/>
                        <a:gd name="connsiteX6" fmla="*/ 21231 w 2497961"/>
                        <a:gd name="connsiteY6" fmla="*/ 1574593 h 1829537"/>
                        <a:gd name="connsiteX7" fmla="*/ 144632 w 2497961"/>
                        <a:gd name="connsiteY7" fmla="*/ 1319030 h 1829537"/>
                        <a:gd name="connsiteX8" fmla="*/ 597989 w 2497961"/>
                        <a:gd name="connsiteY8" fmla="*/ 1202165 h 1829537"/>
                        <a:gd name="connsiteX9" fmla="*/ 461759 w 2497961"/>
                        <a:gd name="connsiteY9" fmla="*/ 890082 h 1829537"/>
                        <a:gd name="connsiteX10" fmla="*/ 603604 w 2497961"/>
                        <a:gd name="connsiteY10" fmla="*/ 742344 h 1829537"/>
                        <a:gd name="connsiteX11" fmla="*/ 798819 w 2497961"/>
                        <a:gd name="connsiteY11" fmla="*/ 368412 h 1829537"/>
                        <a:gd name="connsiteX12" fmla="*/ 1070480 w 2497961"/>
                        <a:gd name="connsiteY12" fmla="*/ 45395 h 1829537"/>
                        <a:gd name="connsiteX13" fmla="*/ 1343093 w 2497961"/>
                        <a:gd name="connsiteY13" fmla="*/ 263817 h 1829537"/>
                        <a:gd name="connsiteX14" fmla="*/ 1506092 w 2497961"/>
                        <a:gd name="connsiteY14" fmla="*/ 1920 h 1829537"/>
                        <a:gd name="connsiteX15" fmla="*/ 1600648 w 2497961"/>
                        <a:gd name="connsiteY15" fmla="*/ 100117 h 1829537"/>
                        <a:gd name="connsiteX16" fmla="*/ 1795394 w 2497961"/>
                        <a:gd name="connsiteY16" fmla="*/ 321231 h 1829537"/>
                        <a:gd name="connsiteX17" fmla="*/ 2019566 w 2497961"/>
                        <a:gd name="connsiteY17" fmla="*/ 92617 h 1829537"/>
                        <a:gd name="connsiteX18" fmla="*/ 2288229 w 2497961"/>
                        <a:gd name="connsiteY18" fmla="*/ 321993 h 1829537"/>
                        <a:gd name="connsiteX19" fmla="*/ 2439078 w 2497961"/>
                        <a:gd name="connsiteY19" fmla="*/ 565773 h 1829537"/>
                        <a:gd name="connsiteX20" fmla="*/ 2489734 w 2497961"/>
                        <a:gd name="connsiteY20" fmla="*/ 868301 h 1829537"/>
                        <a:gd name="connsiteX21" fmla="*/ 2489267 w 2497961"/>
                        <a:gd name="connsiteY21" fmla="*/ 1063097 h 1829537"/>
                        <a:gd name="connsiteX22" fmla="*/ 2405980 w 2497961"/>
                        <a:gd name="connsiteY22" fmla="*/ 1331458 h 1829537"/>
                        <a:gd name="connsiteX23" fmla="*/ 2418524 w 2497961"/>
                        <a:gd name="connsiteY23" fmla="*/ 1610610 h 1829537"/>
                        <a:gd name="connsiteX0" fmla="*/ 2262066 w 2497961"/>
                        <a:gd name="connsiteY0" fmla="*/ 1768372 h 1829537"/>
                        <a:gd name="connsiteX1" fmla="*/ 1958347 w 2497961"/>
                        <a:gd name="connsiteY1" fmla="*/ 1542620 h 1829537"/>
                        <a:gd name="connsiteX2" fmla="*/ 1757979 w 2497961"/>
                        <a:gd name="connsiteY2" fmla="*/ 1506996 h 1829537"/>
                        <a:gd name="connsiteX3" fmla="*/ 1505868 w 2497961"/>
                        <a:gd name="connsiteY3" fmla="*/ 1671209 h 1829537"/>
                        <a:gd name="connsiteX4" fmla="*/ 1362130 w 2497961"/>
                        <a:gd name="connsiteY4" fmla="*/ 1771763 h 1829537"/>
                        <a:gd name="connsiteX5" fmla="*/ 526890 w 2497961"/>
                        <a:gd name="connsiteY5" fmla="*/ 1829537 h 1829537"/>
                        <a:gd name="connsiteX6" fmla="*/ 21231 w 2497961"/>
                        <a:gd name="connsiteY6" fmla="*/ 1574593 h 1829537"/>
                        <a:gd name="connsiteX7" fmla="*/ 144632 w 2497961"/>
                        <a:gd name="connsiteY7" fmla="*/ 1319030 h 1829537"/>
                        <a:gd name="connsiteX8" fmla="*/ 597989 w 2497961"/>
                        <a:gd name="connsiteY8" fmla="*/ 1202165 h 1829537"/>
                        <a:gd name="connsiteX9" fmla="*/ 566586 w 2497961"/>
                        <a:gd name="connsiteY9" fmla="*/ 1029418 h 1829537"/>
                        <a:gd name="connsiteX10" fmla="*/ 603604 w 2497961"/>
                        <a:gd name="connsiteY10" fmla="*/ 742344 h 1829537"/>
                        <a:gd name="connsiteX11" fmla="*/ 798819 w 2497961"/>
                        <a:gd name="connsiteY11" fmla="*/ 368412 h 1829537"/>
                        <a:gd name="connsiteX12" fmla="*/ 1070480 w 2497961"/>
                        <a:gd name="connsiteY12" fmla="*/ 45395 h 1829537"/>
                        <a:gd name="connsiteX13" fmla="*/ 1343093 w 2497961"/>
                        <a:gd name="connsiteY13" fmla="*/ 263817 h 1829537"/>
                        <a:gd name="connsiteX14" fmla="*/ 1506092 w 2497961"/>
                        <a:gd name="connsiteY14" fmla="*/ 1920 h 1829537"/>
                        <a:gd name="connsiteX15" fmla="*/ 1600648 w 2497961"/>
                        <a:gd name="connsiteY15" fmla="*/ 100117 h 1829537"/>
                        <a:gd name="connsiteX16" fmla="*/ 1795394 w 2497961"/>
                        <a:gd name="connsiteY16" fmla="*/ 321231 h 1829537"/>
                        <a:gd name="connsiteX17" fmla="*/ 2019566 w 2497961"/>
                        <a:gd name="connsiteY17" fmla="*/ 92617 h 1829537"/>
                        <a:gd name="connsiteX18" fmla="*/ 2288229 w 2497961"/>
                        <a:gd name="connsiteY18" fmla="*/ 321993 h 1829537"/>
                        <a:gd name="connsiteX19" fmla="*/ 2439078 w 2497961"/>
                        <a:gd name="connsiteY19" fmla="*/ 565773 h 1829537"/>
                        <a:gd name="connsiteX20" fmla="*/ 2489734 w 2497961"/>
                        <a:gd name="connsiteY20" fmla="*/ 868301 h 1829537"/>
                        <a:gd name="connsiteX21" fmla="*/ 2489267 w 2497961"/>
                        <a:gd name="connsiteY21" fmla="*/ 1063097 h 1829537"/>
                        <a:gd name="connsiteX22" fmla="*/ 2405980 w 2497961"/>
                        <a:gd name="connsiteY22" fmla="*/ 1331458 h 1829537"/>
                        <a:gd name="connsiteX23" fmla="*/ 2418524 w 2497961"/>
                        <a:gd name="connsiteY23" fmla="*/ 1610610 h 1829537"/>
                        <a:gd name="connsiteX0" fmla="*/ 2262066 w 2497961"/>
                        <a:gd name="connsiteY0" fmla="*/ 1768372 h 1829537"/>
                        <a:gd name="connsiteX1" fmla="*/ 1958347 w 2497961"/>
                        <a:gd name="connsiteY1" fmla="*/ 1542620 h 1829537"/>
                        <a:gd name="connsiteX2" fmla="*/ 1757979 w 2497961"/>
                        <a:gd name="connsiteY2" fmla="*/ 1506996 h 1829537"/>
                        <a:gd name="connsiteX3" fmla="*/ 1505868 w 2497961"/>
                        <a:gd name="connsiteY3" fmla="*/ 1671209 h 1829537"/>
                        <a:gd name="connsiteX4" fmla="*/ 1362130 w 2497961"/>
                        <a:gd name="connsiteY4" fmla="*/ 1771763 h 1829537"/>
                        <a:gd name="connsiteX5" fmla="*/ 526890 w 2497961"/>
                        <a:gd name="connsiteY5" fmla="*/ 1829537 h 1829537"/>
                        <a:gd name="connsiteX6" fmla="*/ 21231 w 2497961"/>
                        <a:gd name="connsiteY6" fmla="*/ 1574593 h 1829537"/>
                        <a:gd name="connsiteX7" fmla="*/ 144632 w 2497961"/>
                        <a:gd name="connsiteY7" fmla="*/ 1319030 h 1829537"/>
                        <a:gd name="connsiteX8" fmla="*/ 597989 w 2497961"/>
                        <a:gd name="connsiteY8" fmla="*/ 1202165 h 1829537"/>
                        <a:gd name="connsiteX9" fmla="*/ 566586 w 2497961"/>
                        <a:gd name="connsiteY9" fmla="*/ 1029418 h 1829537"/>
                        <a:gd name="connsiteX10" fmla="*/ 625673 w 2497961"/>
                        <a:gd name="connsiteY10" fmla="*/ 860780 h 1829537"/>
                        <a:gd name="connsiteX11" fmla="*/ 798819 w 2497961"/>
                        <a:gd name="connsiteY11" fmla="*/ 368412 h 1829537"/>
                        <a:gd name="connsiteX12" fmla="*/ 1070480 w 2497961"/>
                        <a:gd name="connsiteY12" fmla="*/ 45395 h 1829537"/>
                        <a:gd name="connsiteX13" fmla="*/ 1343093 w 2497961"/>
                        <a:gd name="connsiteY13" fmla="*/ 263817 h 1829537"/>
                        <a:gd name="connsiteX14" fmla="*/ 1506092 w 2497961"/>
                        <a:gd name="connsiteY14" fmla="*/ 1920 h 1829537"/>
                        <a:gd name="connsiteX15" fmla="*/ 1600648 w 2497961"/>
                        <a:gd name="connsiteY15" fmla="*/ 100117 h 1829537"/>
                        <a:gd name="connsiteX16" fmla="*/ 1795394 w 2497961"/>
                        <a:gd name="connsiteY16" fmla="*/ 321231 h 1829537"/>
                        <a:gd name="connsiteX17" fmla="*/ 2019566 w 2497961"/>
                        <a:gd name="connsiteY17" fmla="*/ 92617 h 1829537"/>
                        <a:gd name="connsiteX18" fmla="*/ 2288229 w 2497961"/>
                        <a:gd name="connsiteY18" fmla="*/ 321993 h 1829537"/>
                        <a:gd name="connsiteX19" fmla="*/ 2439078 w 2497961"/>
                        <a:gd name="connsiteY19" fmla="*/ 565773 h 1829537"/>
                        <a:gd name="connsiteX20" fmla="*/ 2489734 w 2497961"/>
                        <a:gd name="connsiteY20" fmla="*/ 868301 h 1829537"/>
                        <a:gd name="connsiteX21" fmla="*/ 2489267 w 2497961"/>
                        <a:gd name="connsiteY21" fmla="*/ 1063097 h 1829537"/>
                        <a:gd name="connsiteX22" fmla="*/ 2405980 w 2497961"/>
                        <a:gd name="connsiteY22" fmla="*/ 1331458 h 1829537"/>
                        <a:gd name="connsiteX23" fmla="*/ 2418524 w 2497961"/>
                        <a:gd name="connsiteY23" fmla="*/ 1610610 h 1829537"/>
                        <a:gd name="connsiteX0" fmla="*/ 2262066 w 2497961"/>
                        <a:gd name="connsiteY0" fmla="*/ 1768372 h 1829537"/>
                        <a:gd name="connsiteX1" fmla="*/ 1958347 w 2497961"/>
                        <a:gd name="connsiteY1" fmla="*/ 1542620 h 1829537"/>
                        <a:gd name="connsiteX2" fmla="*/ 1757979 w 2497961"/>
                        <a:gd name="connsiteY2" fmla="*/ 1506996 h 1829537"/>
                        <a:gd name="connsiteX3" fmla="*/ 1505868 w 2497961"/>
                        <a:gd name="connsiteY3" fmla="*/ 1671209 h 1829537"/>
                        <a:gd name="connsiteX4" fmla="*/ 1362130 w 2497961"/>
                        <a:gd name="connsiteY4" fmla="*/ 1771763 h 1829537"/>
                        <a:gd name="connsiteX5" fmla="*/ 526890 w 2497961"/>
                        <a:gd name="connsiteY5" fmla="*/ 1829537 h 1829537"/>
                        <a:gd name="connsiteX6" fmla="*/ 21231 w 2497961"/>
                        <a:gd name="connsiteY6" fmla="*/ 1574593 h 1829537"/>
                        <a:gd name="connsiteX7" fmla="*/ 144632 w 2497961"/>
                        <a:gd name="connsiteY7" fmla="*/ 1319030 h 1829537"/>
                        <a:gd name="connsiteX8" fmla="*/ 597989 w 2497961"/>
                        <a:gd name="connsiteY8" fmla="*/ 1202165 h 1829537"/>
                        <a:gd name="connsiteX9" fmla="*/ 638309 w 2497961"/>
                        <a:gd name="connsiteY9" fmla="*/ 1154820 h 1829537"/>
                        <a:gd name="connsiteX10" fmla="*/ 625673 w 2497961"/>
                        <a:gd name="connsiteY10" fmla="*/ 860780 h 1829537"/>
                        <a:gd name="connsiteX11" fmla="*/ 798819 w 2497961"/>
                        <a:gd name="connsiteY11" fmla="*/ 368412 h 1829537"/>
                        <a:gd name="connsiteX12" fmla="*/ 1070480 w 2497961"/>
                        <a:gd name="connsiteY12" fmla="*/ 45395 h 1829537"/>
                        <a:gd name="connsiteX13" fmla="*/ 1343093 w 2497961"/>
                        <a:gd name="connsiteY13" fmla="*/ 263817 h 1829537"/>
                        <a:gd name="connsiteX14" fmla="*/ 1506092 w 2497961"/>
                        <a:gd name="connsiteY14" fmla="*/ 1920 h 1829537"/>
                        <a:gd name="connsiteX15" fmla="*/ 1600648 w 2497961"/>
                        <a:gd name="connsiteY15" fmla="*/ 100117 h 1829537"/>
                        <a:gd name="connsiteX16" fmla="*/ 1795394 w 2497961"/>
                        <a:gd name="connsiteY16" fmla="*/ 321231 h 1829537"/>
                        <a:gd name="connsiteX17" fmla="*/ 2019566 w 2497961"/>
                        <a:gd name="connsiteY17" fmla="*/ 92617 h 1829537"/>
                        <a:gd name="connsiteX18" fmla="*/ 2288229 w 2497961"/>
                        <a:gd name="connsiteY18" fmla="*/ 321993 h 1829537"/>
                        <a:gd name="connsiteX19" fmla="*/ 2439078 w 2497961"/>
                        <a:gd name="connsiteY19" fmla="*/ 565773 h 1829537"/>
                        <a:gd name="connsiteX20" fmla="*/ 2489734 w 2497961"/>
                        <a:gd name="connsiteY20" fmla="*/ 868301 h 1829537"/>
                        <a:gd name="connsiteX21" fmla="*/ 2489267 w 2497961"/>
                        <a:gd name="connsiteY21" fmla="*/ 1063097 h 1829537"/>
                        <a:gd name="connsiteX22" fmla="*/ 2405980 w 2497961"/>
                        <a:gd name="connsiteY22" fmla="*/ 1331458 h 1829537"/>
                        <a:gd name="connsiteX23" fmla="*/ 2418524 w 2497961"/>
                        <a:gd name="connsiteY23" fmla="*/ 1610610 h 1829537"/>
                        <a:gd name="connsiteX0" fmla="*/ 2262066 w 2497961"/>
                        <a:gd name="connsiteY0" fmla="*/ 1768372 h 1829537"/>
                        <a:gd name="connsiteX1" fmla="*/ 1958347 w 2497961"/>
                        <a:gd name="connsiteY1" fmla="*/ 1542620 h 1829537"/>
                        <a:gd name="connsiteX2" fmla="*/ 1757979 w 2497961"/>
                        <a:gd name="connsiteY2" fmla="*/ 1506996 h 1829537"/>
                        <a:gd name="connsiteX3" fmla="*/ 1505868 w 2497961"/>
                        <a:gd name="connsiteY3" fmla="*/ 1671209 h 1829537"/>
                        <a:gd name="connsiteX4" fmla="*/ 1362130 w 2497961"/>
                        <a:gd name="connsiteY4" fmla="*/ 1771763 h 1829537"/>
                        <a:gd name="connsiteX5" fmla="*/ 526890 w 2497961"/>
                        <a:gd name="connsiteY5" fmla="*/ 1829537 h 1829537"/>
                        <a:gd name="connsiteX6" fmla="*/ 21231 w 2497961"/>
                        <a:gd name="connsiteY6" fmla="*/ 1574593 h 1829537"/>
                        <a:gd name="connsiteX7" fmla="*/ 144632 w 2497961"/>
                        <a:gd name="connsiteY7" fmla="*/ 1319030 h 1829537"/>
                        <a:gd name="connsiteX8" fmla="*/ 597989 w 2497961"/>
                        <a:gd name="connsiteY8" fmla="*/ 1202165 h 1829537"/>
                        <a:gd name="connsiteX9" fmla="*/ 638309 w 2497961"/>
                        <a:gd name="connsiteY9" fmla="*/ 1154820 h 1829537"/>
                        <a:gd name="connsiteX10" fmla="*/ 669811 w 2497961"/>
                        <a:gd name="connsiteY10" fmla="*/ 805046 h 1829537"/>
                        <a:gd name="connsiteX11" fmla="*/ 798819 w 2497961"/>
                        <a:gd name="connsiteY11" fmla="*/ 368412 h 1829537"/>
                        <a:gd name="connsiteX12" fmla="*/ 1070480 w 2497961"/>
                        <a:gd name="connsiteY12" fmla="*/ 45395 h 1829537"/>
                        <a:gd name="connsiteX13" fmla="*/ 1343093 w 2497961"/>
                        <a:gd name="connsiteY13" fmla="*/ 263817 h 1829537"/>
                        <a:gd name="connsiteX14" fmla="*/ 1506092 w 2497961"/>
                        <a:gd name="connsiteY14" fmla="*/ 1920 h 1829537"/>
                        <a:gd name="connsiteX15" fmla="*/ 1600648 w 2497961"/>
                        <a:gd name="connsiteY15" fmla="*/ 100117 h 1829537"/>
                        <a:gd name="connsiteX16" fmla="*/ 1795394 w 2497961"/>
                        <a:gd name="connsiteY16" fmla="*/ 321231 h 1829537"/>
                        <a:gd name="connsiteX17" fmla="*/ 2019566 w 2497961"/>
                        <a:gd name="connsiteY17" fmla="*/ 92617 h 1829537"/>
                        <a:gd name="connsiteX18" fmla="*/ 2288229 w 2497961"/>
                        <a:gd name="connsiteY18" fmla="*/ 321993 h 1829537"/>
                        <a:gd name="connsiteX19" fmla="*/ 2439078 w 2497961"/>
                        <a:gd name="connsiteY19" fmla="*/ 565773 h 1829537"/>
                        <a:gd name="connsiteX20" fmla="*/ 2489734 w 2497961"/>
                        <a:gd name="connsiteY20" fmla="*/ 868301 h 1829537"/>
                        <a:gd name="connsiteX21" fmla="*/ 2489267 w 2497961"/>
                        <a:gd name="connsiteY21" fmla="*/ 1063097 h 1829537"/>
                        <a:gd name="connsiteX22" fmla="*/ 2405980 w 2497961"/>
                        <a:gd name="connsiteY22" fmla="*/ 1331458 h 1829537"/>
                        <a:gd name="connsiteX23" fmla="*/ 2418524 w 2497961"/>
                        <a:gd name="connsiteY23" fmla="*/ 1610610 h 1829537"/>
                        <a:gd name="connsiteX0" fmla="*/ 2262066 w 2497961"/>
                        <a:gd name="connsiteY0" fmla="*/ 1768372 h 1829537"/>
                        <a:gd name="connsiteX1" fmla="*/ 1958347 w 2497961"/>
                        <a:gd name="connsiteY1" fmla="*/ 1542620 h 1829537"/>
                        <a:gd name="connsiteX2" fmla="*/ 1757979 w 2497961"/>
                        <a:gd name="connsiteY2" fmla="*/ 1506996 h 1829537"/>
                        <a:gd name="connsiteX3" fmla="*/ 1505868 w 2497961"/>
                        <a:gd name="connsiteY3" fmla="*/ 1671209 h 1829537"/>
                        <a:gd name="connsiteX4" fmla="*/ 1362130 w 2497961"/>
                        <a:gd name="connsiteY4" fmla="*/ 1771763 h 1829537"/>
                        <a:gd name="connsiteX5" fmla="*/ 526890 w 2497961"/>
                        <a:gd name="connsiteY5" fmla="*/ 1829537 h 1829537"/>
                        <a:gd name="connsiteX6" fmla="*/ 21231 w 2497961"/>
                        <a:gd name="connsiteY6" fmla="*/ 1574593 h 1829537"/>
                        <a:gd name="connsiteX7" fmla="*/ 144632 w 2497961"/>
                        <a:gd name="connsiteY7" fmla="*/ 1319030 h 1829537"/>
                        <a:gd name="connsiteX8" fmla="*/ 597989 w 2497961"/>
                        <a:gd name="connsiteY8" fmla="*/ 1202165 h 1829537"/>
                        <a:gd name="connsiteX9" fmla="*/ 660378 w 2497961"/>
                        <a:gd name="connsiteY9" fmla="*/ 1391693 h 1829537"/>
                        <a:gd name="connsiteX10" fmla="*/ 669811 w 2497961"/>
                        <a:gd name="connsiteY10" fmla="*/ 805046 h 1829537"/>
                        <a:gd name="connsiteX11" fmla="*/ 798819 w 2497961"/>
                        <a:gd name="connsiteY11" fmla="*/ 368412 h 1829537"/>
                        <a:gd name="connsiteX12" fmla="*/ 1070480 w 2497961"/>
                        <a:gd name="connsiteY12" fmla="*/ 45395 h 1829537"/>
                        <a:gd name="connsiteX13" fmla="*/ 1343093 w 2497961"/>
                        <a:gd name="connsiteY13" fmla="*/ 263817 h 1829537"/>
                        <a:gd name="connsiteX14" fmla="*/ 1506092 w 2497961"/>
                        <a:gd name="connsiteY14" fmla="*/ 1920 h 1829537"/>
                        <a:gd name="connsiteX15" fmla="*/ 1600648 w 2497961"/>
                        <a:gd name="connsiteY15" fmla="*/ 100117 h 1829537"/>
                        <a:gd name="connsiteX16" fmla="*/ 1795394 w 2497961"/>
                        <a:gd name="connsiteY16" fmla="*/ 321231 h 1829537"/>
                        <a:gd name="connsiteX17" fmla="*/ 2019566 w 2497961"/>
                        <a:gd name="connsiteY17" fmla="*/ 92617 h 1829537"/>
                        <a:gd name="connsiteX18" fmla="*/ 2288229 w 2497961"/>
                        <a:gd name="connsiteY18" fmla="*/ 321993 h 1829537"/>
                        <a:gd name="connsiteX19" fmla="*/ 2439078 w 2497961"/>
                        <a:gd name="connsiteY19" fmla="*/ 565773 h 1829537"/>
                        <a:gd name="connsiteX20" fmla="*/ 2489734 w 2497961"/>
                        <a:gd name="connsiteY20" fmla="*/ 868301 h 1829537"/>
                        <a:gd name="connsiteX21" fmla="*/ 2489267 w 2497961"/>
                        <a:gd name="connsiteY21" fmla="*/ 1063097 h 1829537"/>
                        <a:gd name="connsiteX22" fmla="*/ 2405980 w 2497961"/>
                        <a:gd name="connsiteY22" fmla="*/ 1331458 h 1829537"/>
                        <a:gd name="connsiteX23" fmla="*/ 2418524 w 2497961"/>
                        <a:gd name="connsiteY23" fmla="*/ 1610610 h 1829537"/>
                        <a:gd name="connsiteX0" fmla="*/ 2262066 w 2497961"/>
                        <a:gd name="connsiteY0" fmla="*/ 1768372 h 1829537"/>
                        <a:gd name="connsiteX1" fmla="*/ 1958347 w 2497961"/>
                        <a:gd name="connsiteY1" fmla="*/ 1542620 h 1829537"/>
                        <a:gd name="connsiteX2" fmla="*/ 1757979 w 2497961"/>
                        <a:gd name="connsiteY2" fmla="*/ 1506996 h 1829537"/>
                        <a:gd name="connsiteX3" fmla="*/ 1505868 w 2497961"/>
                        <a:gd name="connsiteY3" fmla="*/ 1671209 h 1829537"/>
                        <a:gd name="connsiteX4" fmla="*/ 1362130 w 2497961"/>
                        <a:gd name="connsiteY4" fmla="*/ 1771763 h 1829537"/>
                        <a:gd name="connsiteX5" fmla="*/ 526890 w 2497961"/>
                        <a:gd name="connsiteY5" fmla="*/ 1829537 h 1829537"/>
                        <a:gd name="connsiteX6" fmla="*/ 21231 w 2497961"/>
                        <a:gd name="connsiteY6" fmla="*/ 1574593 h 1829537"/>
                        <a:gd name="connsiteX7" fmla="*/ 144632 w 2497961"/>
                        <a:gd name="connsiteY7" fmla="*/ 1319030 h 1829537"/>
                        <a:gd name="connsiteX8" fmla="*/ 597989 w 2497961"/>
                        <a:gd name="connsiteY8" fmla="*/ 1202165 h 1829537"/>
                        <a:gd name="connsiteX9" fmla="*/ 660378 w 2497961"/>
                        <a:gd name="connsiteY9" fmla="*/ 1391693 h 1829537"/>
                        <a:gd name="connsiteX10" fmla="*/ 752568 w 2497961"/>
                        <a:gd name="connsiteY10" fmla="*/ 784145 h 1829537"/>
                        <a:gd name="connsiteX11" fmla="*/ 798819 w 2497961"/>
                        <a:gd name="connsiteY11" fmla="*/ 368412 h 1829537"/>
                        <a:gd name="connsiteX12" fmla="*/ 1070480 w 2497961"/>
                        <a:gd name="connsiteY12" fmla="*/ 45395 h 1829537"/>
                        <a:gd name="connsiteX13" fmla="*/ 1343093 w 2497961"/>
                        <a:gd name="connsiteY13" fmla="*/ 263817 h 1829537"/>
                        <a:gd name="connsiteX14" fmla="*/ 1506092 w 2497961"/>
                        <a:gd name="connsiteY14" fmla="*/ 1920 h 1829537"/>
                        <a:gd name="connsiteX15" fmla="*/ 1600648 w 2497961"/>
                        <a:gd name="connsiteY15" fmla="*/ 100117 h 1829537"/>
                        <a:gd name="connsiteX16" fmla="*/ 1795394 w 2497961"/>
                        <a:gd name="connsiteY16" fmla="*/ 321231 h 1829537"/>
                        <a:gd name="connsiteX17" fmla="*/ 2019566 w 2497961"/>
                        <a:gd name="connsiteY17" fmla="*/ 92617 h 1829537"/>
                        <a:gd name="connsiteX18" fmla="*/ 2288229 w 2497961"/>
                        <a:gd name="connsiteY18" fmla="*/ 321993 h 1829537"/>
                        <a:gd name="connsiteX19" fmla="*/ 2439078 w 2497961"/>
                        <a:gd name="connsiteY19" fmla="*/ 565773 h 1829537"/>
                        <a:gd name="connsiteX20" fmla="*/ 2489734 w 2497961"/>
                        <a:gd name="connsiteY20" fmla="*/ 868301 h 1829537"/>
                        <a:gd name="connsiteX21" fmla="*/ 2489267 w 2497961"/>
                        <a:gd name="connsiteY21" fmla="*/ 1063097 h 1829537"/>
                        <a:gd name="connsiteX22" fmla="*/ 2405980 w 2497961"/>
                        <a:gd name="connsiteY22" fmla="*/ 1331458 h 1829537"/>
                        <a:gd name="connsiteX23" fmla="*/ 2418524 w 2497961"/>
                        <a:gd name="connsiteY23" fmla="*/ 1610610 h 1829537"/>
                        <a:gd name="connsiteX0" fmla="*/ 2262066 w 2497961"/>
                        <a:gd name="connsiteY0" fmla="*/ 1768372 h 1829537"/>
                        <a:gd name="connsiteX1" fmla="*/ 1958347 w 2497961"/>
                        <a:gd name="connsiteY1" fmla="*/ 1542620 h 1829537"/>
                        <a:gd name="connsiteX2" fmla="*/ 1757979 w 2497961"/>
                        <a:gd name="connsiteY2" fmla="*/ 1506996 h 1829537"/>
                        <a:gd name="connsiteX3" fmla="*/ 1505868 w 2497961"/>
                        <a:gd name="connsiteY3" fmla="*/ 1671209 h 1829537"/>
                        <a:gd name="connsiteX4" fmla="*/ 1362130 w 2497961"/>
                        <a:gd name="connsiteY4" fmla="*/ 1771763 h 1829537"/>
                        <a:gd name="connsiteX5" fmla="*/ 526890 w 2497961"/>
                        <a:gd name="connsiteY5" fmla="*/ 1829537 h 1829537"/>
                        <a:gd name="connsiteX6" fmla="*/ 21231 w 2497961"/>
                        <a:gd name="connsiteY6" fmla="*/ 1574593 h 1829537"/>
                        <a:gd name="connsiteX7" fmla="*/ 144632 w 2497961"/>
                        <a:gd name="connsiteY7" fmla="*/ 1319030 h 1829537"/>
                        <a:gd name="connsiteX8" fmla="*/ 597989 w 2497961"/>
                        <a:gd name="connsiteY8" fmla="*/ 1202165 h 1829537"/>
                        <a:gd name="connsiteX9" fmla="*/ 660378 w 2497961"/>
                        <a:gd name="connsiteY9" fmla="*/ 1391693 h 1829537"/>
                        <a:gd name="connsiteX10" fmla="*/ 752568 w 2497961"/>
                        <a:gd name="connsiteY10" fmla="*/ 784145 h 1829537"/>
                        <a:gd name="connsiteX11" fmla="*/ 798819 w 2497961"/>
                        <a:gd name="connsiteY11" fmla="*/ 368412 h 1829537"/>
                        <a:gd name="connsiteX12" fmla="*/ 1070480 w 2497961"/>
                        <a:gd name="connsiteY12" fmla="*/ 45395 h 1829537"/>
                        <a:gd name="connsiteX13" fmla="*/ 1343093 w 2497961"/>
                        <a:gd name="connsiteY13" fmla="*/ 263817 h 1829537"/>
                        <a:gd name="connsiteX14" fmla="*/ 1506092 w 2497961"/>
                        <a:gd name="connsiteY14" fmla="*/ 1920 h 1829537"/>
                        <a:gd name="connsiteX15" fmla="*/ 1600648 w 2497961"/>
                        <a:gd name="connsiteY15" fmla="*/ 100117 h 1829537"/>
                        <a:gd name="connsiteX16" fmla="*/ 1795394 w 2497961"/>
                        <a:gd name="connsiteY16" fmla="*/ 321231 h 1829537"/>
                        <a:gd name="connsiteX17" fmla="*/ 2019566 w 2497961"/>
                        <a:gd name="connsiteY17" fmla="*/ 92617 h 1829537"/>
                        <a:gd name="connsiteX18" fmla="*/ 2288229 w 2497961"/>
                        <a:gd name="connsiteY18" fmla="*/ 321993 h 1829537"/>
                        <a:gd name="connsiteX19" fmla="*/ 2439078 w 2497961"/>
                        <a:gd name="connsiteY19" fmla="*/ 565773 h 1829537"/>
                        <a:gd name="connsiteX20" fmla="*/ 2489734 w 2497961"/>
                        <a:gd name="connsiteY20" fmla="*/ 868301 h 1829537"/>
                        <a:gd name="connsiteX21" fmla="*/ 2489267 w 2497961"/>
                        <a:gd name="connsiteY21" fmla="*/ 1063097 h 1829537"/>
                        <a:gd name="connsiteX22" fmla="*/ 2405980 w 2497961"/>
                        <a:gd name="connsiteY22" fmla="*/ 1331458 h 1829537"/>
                        <a:gd name="connsiteX23" fmla="*/ 2418524 w 2497961"/>
                        <a:gd name="connsiteY23" fmla="*/ 1610610 h 1829537"/>
                        <a:gd name="connsiteX0" fmla="*/ 2262066 w 2497961"/>
                        <a:gd name="connsiteY0" fmla="*/ 1768372 h 1829537"/>
                        <a:gd name="connsiteX1" fmla="*/ 1958347 w 2497961"/>
                        <a:gd name="connsiteY1" fmla="*/ 1542620 h 1829537"/>
                        <a:gd name="connsiteX2" fmla="*/ 1757979 w 2497961"/>
                        <a:gd name="connsiteY2" fmla="*/ 1506996 h 1829537"/>
                        <a:gd name="connsiteX3" fmla="*/ 1505868 w 2497961"/>
                        <a:gd name="connsiteY3" fmla="*/ 1671209 h 1829537"/>
                        <a:gd name="connsiteX4" fmla="*/ 1362130 w 2497961"/>
                        <a:gd name="connsiteY4" fmla="*/ 1771763 h 1829537"/>
                        <a:gd name="connsiteX5" fmla="*/ 526890 w 2497961"/>
                        <a:gd name="connsiteY5" fmla="*/ 1829537 h 1829537"/>
                        <a:gd name="connsiteX6" fmla="*/ 21231 w 2497961"/>
                        <a:gd name="connsiteY6" fmla="*/ 1574593 h 1829537"/>
                        <a:gd name="connsiteX7" fmla="*/ 144632 w 2497961"/>
                        <a:gd name="connsiteY7" fmla="*/ 1319030 h 1829537"/>
                        <a:gd name="connsiteX8" fmla="*/ 597989 w 2497961"/>
                        <a:gd name="connsiteY8" fmla="*/ 1202165 h 1829537"/>
                        <a:gd name="connsiteX9" fmla="*/ 660378 w 2497961"/>
                        <a:gd name="connsiteY9" fmla="*/ 1391693 h 1829537"/>
                        <a:gd name="connsiteX10" fmla="*/ 752568 w 2497961"/>
                        <a:gd name="connsiteY10" fmla="*/ 784145 h 1829537"/>
                        <a:gd name="connsiteX11" fmla="*/ 798819 w 2497961"/>
                        <a:gd name="connsiteY11" fmla="*/ 368412 h 1829537"/>
                        <a:gd name="connsiteX12" fmla="*/ 1070480 w 2497961"/>
                        <a:gd name="connsiteY12" fmla="*/ 45395 h 1829537"/>
                        <a:gd name="connsiteX13" fmla="*/ 1343093 w 2497961"/>
                        <a:gd name="connsiteY13" fmla="*/ 263817 h 1829537"/>
                        <a:gd name="connsiteX14" fmla="*/ 1506092 w 2497961"/>
                        <a:gd name="connsiteY14" fmla="*/ 1920 h 1829537"/>
                        <a:gd name="connsiteX15" fmla="*/ 1600648 w 2497961"/>
                        <a:gd name="connsiteY15" fmla="*/ 100117 h 1829537"/>
                        <a:gd name="connsiteX16" fmla="*/ 1795394 w 2497961"/>
                        <a:gd name="connsiteY16" fmla="*/ 321231 h 1829537"/>
                        <a:gd name="connsiteX17" fmla="*/ 2019566 w 2497961"/>
                        <a:gd name="connsiteY17" fmla="*/ 92617 h 1829537"/>
                        <a:gd name="connsiteX18" fmla="*/ 2288229 w 2497961"/>
                        <a:gd name="connsiteY18" fmla="*/ 321993 h 1829537"/>
                        <a:gd name="connsiteX19" fmla="*/ 2439078 w 2497961"/>
                        <a:gd name="connsiteY19" fmla="*/ 565773 h 1829537"/>
                        <a:gd name="connsiteX20" fmla="*/ 2489734 w 2497961"/>
                        <a:gd name="connsiteY20" fmla="*/ 868301 h 1829537"/>
                        <a:gd name="connsiteX21" fmla="*/ 2489267 w 2497961"/>
                        <a:gd name="connsiteY21" fmla="*/ 1063097 h 1829537"/>
                        <a:gd name="connsiteX22" fmla="*/ 2405980 w 2497961"/>
                        <a:gd name="connsiteY22" fmla="*/ 1331458 h 1829537"/>
                        <a:gd name="connsiteX23" fmla="*/ 2418524 w 2497961"/>
                        <a:gd name="connsiteY23" fmla="*/ 1610610 h 1829537"/>
                        <a:gd name="connsiteX0" fmla="*/ 2262066 w 2497961"/>
                        <a:gd name="connsiteY0" fmla="*/ 1768372 h 1829537"/>
                        <a:gd name="connsiteX1" fmla="*/ 1958347 w 2497961"/>
                        <a:gd name="connsiteY1" fmla="*/ 1542620 h 1829537"/>
                        <a:gd name="connsiteX2" fmla="*/ 1757979 w 2497961"/>
                        <a:gd name="connsiteY2" fmla="*/ 1506996 h 1829537"/>
                        <a:gd name="connsiteX3" fmla="*/ 1505868 w 2497961"/>
                        <a:gd name="connsiteY3" fmla="*/ 1671209 h 1829537"/>
                        <a:gd name="connsiteX4" fmla="*/ 1362130 w 2497961"/>
                        <a:gd name="connsiteY4" fmla="*/ 1771763 h 1829537"/>
                        <a:gd name="connsiteX5" fmla="*/ 526890 w 2497961"/>
                        <a:gd name="connsiteY5" fmla="*/ 1829537 h 1829537"/>
                        <a:gd name="connsiteX6" fmla="*/ 21231 w 2497961"/>
                        <a:gd name="connsiteY6" fmla="*/ 1574593 h 1829537"/>
                        <a:gd name="connsiteX7" fmla="*/ 144632 w 2497961"/>
                        <a:gd name="connsiteY7" fmla="*/ 1319030 h 1829537"/>
                        <a:gd name="connsiteX8" fmla="*/ 597989 w 2497961"/>
                        <a:gd name="connsiteY8" fmla="*/ 1202165 h 1829537"/>
                        <a:gd name="connsiteX9" fmla="*/ 660378 w 2497961"/>
                        <a:gd name="connsiteY9" fmla="*/ 1391693 h 1829537"/>
                        <a:gd name="connsiteX10" fmla="*/ 708430 w 2497961"/>
                        <a:gd name="connsiteY10" fmla="*/ 784145 h 1829537"/>
                        <a:gd name="connsiteX11" fmla="*/ 798819 w 2497961"/>
                        <a:gd name="connsiteY11" fmla="*/ 368412 h 1829537"/>
                        <a:gd name="connsiteX12" fmla="*/ 1070480 w 2497961"/>
                        <a:gd name="connsiteY12" fmla="*/ 45395 h 1829537"/>
                        <a:gd name="connsiteX13" fmla="*/ 1343093 w 2497961"/>
                        <a:gd name="connsiteY13" fmla="*/ 263817 h 1829537"/>
                        <a:gd name="connsiteX14" fmla="*/ 1506092 w 2497961"/>
                        <a:gd name="connsiteY14" fmla="*/ 1920 h 1829537"/>
                        <a:gd name="connsiteX15" fmla="*/ 1600648 w 2497961"/>
                        <a:gd name="connsiteY15" fmla="*/ 100117 h 1829537"/>
                        <a:gd name="connsiteX16" fmla="*/ 1795394 w 2497961"/>
                        <a:gd name="connsiteY16" fmla="*/ 321231 h 1829537"/>
                        <a:gd name="connsiteX17" fmla="*/ 2019566 w 2497961"/>
                        <a:gd name="connsiteY17" fmla="*/ 92617 h 1829537"/>
                        <a:gd name="connsiteX18" fmla="*/ 2288229 w 2497961"/>
                        <a:gd name="connsiteY18" fmla="*/ 321993 h 1829537"/>
                        <a:gd name="connsiteX19" fmla="*/ 2439078 w 2497961"/>
                        <a:gd name="connsiteY19" fmla="*/ 565773 h 1829537"/>
                        <a:gd name="connsiteX20" fmla="*/ 2489734 w 2497961"/>
                        <a:gd name="connsiteY20" fmla="*/ 868301 h 1829537"/>
                        <a:gd name="connsiteX21" fmla="*/ 2489267 w 2497961"/>
                        <a:gd name="connsiteY21" fmla="*/ 1063097 h 1829537"/>
                        <a:gd name="connsiteX22" fmla="*/ 2405980 w 2497961"/>
                        <a:gd name="connsiteY22" fmla="*/ 1331458 h 1829537"/>
                        <a:gd name="connsiteX23" fmla="*/ 2418524 w 2497961"/>
                        <a:gd name="connsiteY23" fmla="*/ 1610610 h 1829537"/>
                        <a:gd name="connsiteX0" fmla="*/ 2262066 w 2497961"/>
                        <a:gd name="connsiteY0" fmla="*/ 1768372 h 1829537"/>
                        <a:gd name="connsiteX1" fmla="*/ 1958347 w 2497961"/>
                        <a:gd name="connsiteY1" fmla="*/ 1542620 h 1829537"/>
                        <a:gd name="connsiteX2" fmla="*/ 1757979 w 2497961"/>
                        <a:gd name="connsiteY2" fmla="*/ 1506996 h 1829537"/>
                        <a:gd name="connsiteX3" fmla="*/ 1505868 w 2497961"/>
                        <a:gd name="connsiteY3" fmla="*/ 1671209 h 1829537"/>
                        <a:gd name="connsiteX4" fmla="*/ 1362130 w 2497961"/>
                        <a:gd name="connsiteY4" fmla="*/ 1771763 h 1829537"/>
                        <a:gd name="connsiteX5" fmla="*/ 526890 w 2497961"/>
                        <a:gd name="connsiteY5" fmla="*/ 1829537 h 1829537"/>
                        <a:gd name="connsiteX6" fmla="*/ 21231 w 2497961"/>
                        <a:gd name="connsiteY6" fmla="*/ 1574593 h 1829537"/>
                        <a:gd name="connsiteX7" fmla="*/ 144632 w 2497961"/>
                        <a:gd name="connsiteY7" fmla="*/ 1319030 h 1829537"/>
                        <a:gd name="connsiteX8" fmla="*/ 597989 w 2497961"/>
                        <a:gd name="connsiteY8" fmla="*/ 1202165 h 1829537"/>
                        <a:gd name="connsiteX9" fmla="*/ 660378 w 2497961"/>
                        <a:gd name="connsiteY9" fmla="*/ 1391693 h 1829537"/>
                        <a:gd name="connsiteX10" fmla="*/ 708430 w 2497961"/>
                        <a:gd name="connsiteY10" fmla="*/ 784145 h 1829537"/>
                        <a:gd name="connsiteX11" fmla="*/ 798819 w 2497961"/>
                        <a:gd name="connsiteY11" fmla="*/ 368412 h 1829537"/>
                        <a:gd name="connsiteX12" fmla="*/ 1070480 w 2497961"/>
                        <a:gd name="connsiteY12" fmla="*/ 45395 h 1829537"/>
                        <a:gd name="connsiteX13" fmla="*/ 1343093 w 2497961"/>
                        <a:gd name="connsiteY13" fmla="*/ 263817 h 1829537"/>
                        <a:gd name="connsiteX14" fmla="*/ 1506092 w 2497961"/>
                        <a:gd name="connsiteY14" fmla="*/ 1920 h 1829537"/>
                        <a:gd name="connsiteX15" fmla="*/ 1600648 w 2497961"/>
                        <a:gd name="connsiteY15" fmla="*/ 100117 h 1829537"/>
                        <a:gd name="connsiteX16" fmla="*/ 1795394 w 2497961"/>
                        <a:gd name="connsiteY16" fmla="*/ 321231 h 1829537"/>
                        <a:gd name="connsiteX17" fmla="*/ 2019566 w 2497961"/>
                        <a:gd name="connsiteY17" fmla="*/ 92617 h 1829537"/>
                        <a:gd name="connsiteX18" fmla="*/ 2288229 w 2497961"/>
                        <a:gd name="connsiteY18" fmla="*/ 321993 h 1829537"/>
                        <a:gd name="connsiteX19" fmla="*/ 2439078 w 2497961"/>
                        <a:gd name="connsiteY19" fmla="*/ 565773 h 1829537"/>
                        <a:gd name="connsiteX20" fmla="*/ 2489734 w 2497961"/>
                        <a:gd name="connsiteY20" fmla="*/ 868301 h 1829537"/>
                        <a:gd name="connsiteX21" fmla="*/ 2489267 w 2497961"/>
                        <a:gd name="connsiteY21" fmla="*/ 1063097 h 1829537"/>
                        <a:gd name="connsiteX22" fmla="*/ 2405980 w 2497961"/>
                        <a:gd name="connsiteY22" fmla="*/ 1331458 h 1829537"/>
                        <a:gd name="connsiteX23" fmla="*/ 2418524 w 2497961"/>
                        <a:gd name="connsiteY23" fmla="*/ 1610610 h 1829537"/>
                        <a:gd name="connsiteX0" fmla="*/ 2262066 w 2497961"/>
                        <a:gd name="connsiteY0" fmla="*/ 1768372 h 1829537"/>
                        <a:gd name="connsiteX1" fmla="*/ 1958347 w 2497961"/>
                        <a:gd name="connsiteY1" fmla="*/ 1542620 h 1829537"/>
                        <a:gd name="connsiteX2" fmla="*/ 1757979 w 2497961"/>
                        <a:gd name="connsiteY2" fmla="*/ 1506996 h 1829537"/>
                        <a:gd name="connsiteX3" fmla="*/ 1505868 w 2497961"/>
                        <a:gd name="connsiteY3" fmla="*/ 1671209 h 1829537"/>
                        <a:gd name="connsiteX4" fmla="*/ 1362130 w 2497961"/>
                        <a:gd name="connsiteY4" fmla="*/ 1771763 h 1829537"/>
                        <a:gd name="connsiteX5" fmla="*/ 526890 w 2497961"/>
                        <a:gd name="connsiteY5" fmla="*/ 1829537 h 1829537"/>
                        <a:gd name="connsiteX6" fmla="*/ 21231 w 2497961"/>
                        <a:gd name="connsiteY6" fmla="*/ 1574593 h 1829537"/>
                        <a:gd name="connsiteX7" fmla="*/ 144632 w 2497961"/>
                        <a:gd name="connsiteY7" fmla="*/ 1319030 h 1829537"/>
                        <a:gd name="connsiteX8" fmla="*/ 597989 w 2497961"/>
                        <a:gd name="connsiteY8" fmla="*/ 1202165 h 1829537"/>
                        <a:gd name="connsiteX9" fmla="*/ 660378 w 2497961"/>
                        <a:gd name="connsiteY9" fmla="*/ 1391693 h 1829537"/>
                        <a:gd name="connsiteX10" fmla="*/ 680844 w 2497961"/>
                        <a:gd name="connsiteY10" fmla="*/ 784145 h 1829537"/>
                        <a:gd name="connsiteX11" fmla="*/ 798819 w 2497961"/>
                        <a:gd name="connsiteY11" fmla="*/ 368412 h 1829537"/>
                        <a:gd name="connsiteX12" fmla="*/ 1070480 w 2497961"/>
                        <a:gd name="connsiteY12" fmla="*/ 45395 h 1829537"/>
                        <a:gd name="connsiteX13" fmla="*/ 1343093 w 2497961"/>
                        <a:gd name="connsiteY13" fmla="*/ 263817 h 1829537"/>
                        <a:gd name="connsiteX14" fmla="*/ 1506092 w 2497961"/>
                        <a:gd name="connsiteY14" fmla="*/ 1920 h 1829537"/>
                        <a:gd name="connsiteX15" fmla="*/ 1600648 w 2497961"/>
                        <a:gd name="connsiteY15" fmla="*/ 100117 h 1829537"/>
                        <a:gd name="connsiteX16" fmla="*/ 1795394 w 2497961"/>
                        <a:gd name="connsiteY16" fmla="*/ 321231 h 1829537"/>
                        <a:gd name="connsiteX17" fmla="*/ 2019566 w 2497961"/>
                        <a:gd name="connsiteY17" fmla="*/ 92617 h 1829537"/>
                        <a:gd name="connsiteX18" fmla="*/ 2288229 w 2497961"/>
                        <a:gd name="connsiteY18" fmla="*/ 321993 h 1829537"/>
                        <a:gd name="connsiteX19" fmla="*/ 2439078 w 2497961"/>
                        <a:gd name="connsiteY19" fmla="*/ 565773 h 1829537"/>
                        <a:gd name="connsiteX20" fmla="*/ 2489734 w 2497961"/>
                        <a:gd name="connsiteY20" fmla="*/ 868301 h 1829537"/>
                        <a:gd name="connsiteX21" fmla="*/ 2489267 w 2497961"/>
                        <a:gd name="connsiteY21" fmla="*/ 1063097 h 1829537"/>
                        <a:gd name="connsiteX22" fmla="*/ 2405980 w 2497961"/>
                        <a:gd name="connsiteY22" fmla="*/ 1331458 h 1829537"/>
                        <a:gd name="connsiteX23" fmla="*/ 2418524 w 2497961"/>
                        <a:gd name="connsiteY23" fmla="*/ 1610610 h 1829537"/>
                        <a:gd name="connsiteX0" fmla="*/ 2262066 w 2497961"/>
                        <a:gd name="connsiteY0" fmla="*/ 1768372 h 1829537"/>
                        <a:gd name="connsiteX1" fmla="*/ 1958347 w 2497961"/>
                        <a:gd name="connsiteY1" fmla="*/ 1542620 h 1829537"/>
                        <a:gd name="connsiteX2" fmla="*/ 1757979 w 2497961"/>
                        <a:gd name="connsiteY2" fmla="*/ 1506996 h 1829537"/>
                        <a:gd name="connsiteX3" fmla="*/ 1505868 w 2497961"/>
                        <a:gd name="connsiteY3" fmla="*/ 1671209 h 1829537"/>
                        <a:gd name="connsiteX4" fmla="*/ 1362130 w 2497961"/>
                        <a:gd name="connsiteY4" fmla="*/ 1771763 h 1829537"/>
                        <a:gd name="connsiteX5" fmla="*/ 526890 w 2497961"/>
                        <a:gd name="connsiteY5" fmla="*/ 1829537 h 1829537"/>
                        <a:gd name="connsiteX6" fmla="*/ 21231 w 2497961"/>
                        <a:gd name="connsiteY6" fmla="*/ 1574593 h 1829537"/>
                        <a:gd name="connsiteX7" fmla="*/ 144632 w 2497961"/>
                        <a:gd name="connsiteY7" fmla="*/ 1319030 h 1829537"/>
                        <a:gd name="connsiteX8" fmla="*/ 597989 w 2497961"/>
                        <a:gd name="connsiteY8" fmla="*/ 1202165 h 1829537"/>
                        <a:gd name="connsiteX9" fmla="*/ 660378 w 2497961"/>
                        <a:gd name="connsiteY9" fmla="*/ 1391693 h 1829537"/>
                        <a:gd name="connsiteX10" fmla="*/ 653259 w 2497961"/>
                        <a:gd name="connsiteY10" fmla="*/ 784145 h 1829537"/>
                        <a:gd name="connsiteX11" fmla="*/ 798819 w 2497961"/>
                        <a:gd name="connsiteY11" fmla="*/ 368412 h 1829537"/>
                        <a:gd name="connsiteX12" fmla="*/ 1070480 w 2497961"/>
                        <a:gd name="connsiteY12" fmla="*/ 45395 h 1829537"/>
                        <a:gd name="connsiteX13" fmla="*/ 1343093 w 2497961"/>
                        <a:gd name="connsiteY13" fmla="*/ 263817 h 1829537"/>
                        <a:gd name="connsiteX14" fmla="*/ 1506092 w 2497961"/>
                        <a:gd name="connsiteY14" fmla="*/ 1920 h 1829537"/>
                        <a:gd name="connsiteX15" fmla="*/ 1600648 w 2497961"/>
                        <a:gd name="connsiteY15" fmla="*/ 100117 h 1829537"/>
                        <a:gd name="connsiteX16" fmla="*/ 1795394 w 2497961"/>
                        <a:gd name="connsiteY16" fmla="*/ 321231 h 1829537"/>
                        <a:gd name="connsiteX17" fmla="*/ 2019566 w 2497961"/>
                        <a:gd name="connsiteY17" fmla="*/ 92617 h 1829537"/>
                        <a:gd name="connsiteX18" fmla="*/ 2288229 w 2497961"/>
                        <a:gd name="connsiteY18" fmla="*/ 321993 h 1829537"/>
                        <a:gd name="connsiteX19" fmla="*/ 2439078 w 2497961"/>
                        <a:gd name="connsiteY19" fmla="*/ 565773 h 1829537"/>
                        <a:gd name="connsiteX20" fmla="*/ 2489734 w 2497961"/>
                        <a:gd name="connsiteY20" fmla="*/ 868301 h 1829537"/>
                        <a:gd name="connsiteX21" fmla="*/ 2489267 w 2497961"/>
                        <a:gd name="connsiteY21" fmla="*/ 1063097 h 1829537"/>
                        <a:gd name="connsiteX22" fmla="*/ 2405980 w 2497961"/>
                        <a:gd name="connsiteY22" fmla="*/ 1331458 h 1829537"/>
                        <a:gd name="connsiteX23" fmla="*/ 2418524 w 2497961"/>
                        <a:gd name="connsiteY23" fmla="*/ 1610610 h 1829537"/>
                        <a:gd name="connsiteX0" fmla="*/ 2262066 w 2497961"/>
                        <a:gd name="connsiteY0" fmla="*/ 1768372 h 1829537"/>
                        <a:gd name="connsiteX1" fmla="*/ 1958347 w 2497961"/>
                        <a:gd name="connsiteY1" fmla="*/ 1542620 h 1829537"/>
                        <a:gd name="connsiteX2" fmla="*/ 1757979 w 2497961"/>
                        <a:gd name="connsiteY2" fmla="*/ 1506996 h 1829537"/>
                        <a:gd name="connsiteX3" fmla="*/ 1505868 w 2497961"/>
                        <a:gd name="connsiteY3" fmla="*/ 1671209 h 1829537"/>
                        <a:gd name="connsiteX4" fmla="*/ 1362130 w 2497961"/>
                        <a:gd name="connsiteY4" fmla="*/ 1771763 h 1829537"/>
                        <a:gd name="connsiteX5" fmla="*/ 526890 w 2497961"/>
                        <a:gd name="connsiteY5" fmla="*/ 1829537 h 1829537"/>
                        <a:gd name="connsiteX6" fmla="*/ 21231 w 2497961"/>
                        <a:gd name="connsiteY6" fmla="*/ 1574593 h 1829537"/>
                        <a:gd name="connsiteX7" fmla="*/ 144632 w 2497961"/>
                        <a:gd name="connsiteY7" fmla="*/ 1319030 h 1829537"/>
                        <a:gd name="connsiteX8" fmla="*/ 597989 w 2497961"/>
                        <a:gd name="connsiteY8" fmla="*/ 1202165 h 1829537"/>
                        <a:gd name="connsiteX9" fmla="*/ 660378 w 2497961"/>
                        <a:gd name="connsiteY9" fmla="*/ 1391693 h 1829537"/>
                        <a:gd name="connsiteX10" fmla="*/ 798819 w 2497961"/>
                        <a:gd name="connsiteY10" fmla="*/ 368412 h 1829537"/>
                        <a:gd name="connsiteX11" fmla="*/ 1070480 w 2497961"/>
                        <a:gd name="connsiteY11" fmla="*/ 45395 h 1829537"/>
                        <a:gd name="connsiteX12" fmla="*/ 1343093 w 2497961"/>
                        <a:gd name="connsiteY12" fmla="*/ 263817 h 1829537"/>
                        <a:gd name="connsiteX13" fmla="*/ 1506092 w 2497961"/>
                        <a:gd name="connsiteY13" fmla="*/ 1920 h 1829537"/>
                        <a:gd name="connsiteX14" fmla="*/ 1600648 w 2497961"/>
                        <a:gd name="connsiteY14" fmla="*/ 100117 h 1829537"/>
                        <a:gd name="connsiteX15" fmla="*/ 1795394 w 2497961"/>
                        <a:gd name="connsiteY15" fmla="*/ 321231 h 1829537"/>
                        <a:gd name="connsiteX16" fmla="*/ 2019566 w 2497961"/>
                        <a:gd name="connsiteY16" fmla="*/ 92617 h 1829537"/>
                        <a:gd name="connsiteX17" fmla="*/ 2288229 w 2497961"/>
                        <a:gd name="connsiteY17" fmla="*/ 321993 h 1829537"/>
                        <a:gd name="connsiteX18" fmla="*/ 2439078 w 2497961"/>
                        <a:gd name="connsiteY18" fmla="*/ 565773 h 1829537"/>
                        <a:gd name="connsiteX19" fmla="*/ 2489734 w 2497961"/>
                        <a:gd name="connsiteY19" fmla="*/ 868301 h 1829537"/>
                        <a:gd name="connsiteX20" fmla="*/ 2489267 w 2497961"/>
                        <a:gd name="connsiteY20" fmla="*/ 1063097 h 1829537"/>
                        <a:gd name="connsiteX21" fmla="*/ 2405980 w 2497961"/>
                        <a:gd name="connsiteY21" fmla="*/ 1331458 h 1829537"/>
                        <a:gd name="connsiteX22" fmla="*/ 2418524 w 2497961"/>
                        <a:gd name="connsiteY22" fmla="*/ 1610610 h 1829537"/>
                        <a:gd name="connsiteX0" fmla="*/ 2294505 w 2530400"/>
                        <a:gd name="connsiteY0" fmla="*/ 1768372 h 1787736"/>
                        <a:gd name="connsiteX1" fmla="*/ 1990786 w 2530400"/>
                        <a:gd name="connsiteY1" fmla="*/ 1542620 h 1787736"/>
                        <a:gd name="connsiteX2" fmla="*/ 1790418 w 2530400"/>
                        <a:gd name="connsiteY2" fmla="*/ 1506996 h 1787736"/>
                        <a:gd name="connsiteX3" fmla="*/ 1538307 w 2530400"/>
                        <a:gd name="connsiteY3" fmla="*/ 1671209 h 1787736"/>
                        <a:gd name="connsiteX4" fmla="*/ 1394569 w 2530400"/>
                        <a:gd name="connsiteY4" fmla="*/ 1771763 h 1787736"/>
                        <a:gd name="connsiteX5" fmla="*/ 1017255 w 2530400"/>
                        <a:gd name="connsiteY5" fmla="*/ 1787736 h 1787736"/>
                        <a:gd name="connsiteX6" fmla="*/ 53670 w 2530400"/>
                        <a:gd name="connsiteY6" fmla="*/ 1574593 h 1787736"/>
                        <a:gd name="connsiteX7" fmla="*/ 177071 w 2530400"/>
                        <a:gd name="connsiteY7" fmla="*/ 1319030 h 1787736"/>
                        <a:gd name="connsiteX8" fmla="*/ 630428 w 2530400"/>
                        <a:gd name="connsiteY8" fmla="*/ 1202165 h 1787736"/>
                        <a:gd name="connsiteX9" fmla="*/ 692817 w 2530400"/>
                        <a:gd name="connsiteY9" fmla="*/ 1391693 h 1787736"/>
                        <a:gd name="connsiteX10" fmla="*/ 831258 w 2530400"/>
                        <a:gd name="connsiteY10" fmla="*/ 368412 h 1787736"/>
                        <a:gd name="connsiteX11" fmla="*/ 1102919 w 2530400"/>
                        <a:gd name="connsiteY11" fmla="*/ 45395 h 1787736"/>
                        <a:gd name="connsiteX12" fmla="*/ 1375532 w 2530400"/>
                        <a:gd name="connsiteY12" fmla="*/ 263817 h 1787736"/>
                        <a:gd name="connsiteX13" fmla="*/ 1538531 w 2530400"/>
                        <a:gd name="connsiteY13" fmla="*/ 1920 h 1787736"/>
                        <a:gd name="connsiteX14" fmla="*/ 1633087 w 2530400"/>
                        <a:gd name="connsiteY14" fmla="*/ 100117 h 1787736"/>
                        <a:gd name="connsiteX15" fmla="*/ 1827833 w 2530400"/>
                        <a:gd name="connsiteY15" fmla="*/ 321231 h 1787736"/>
                        <a:gd name="connsiteX16" fmla="*/ 2052005 w 2530400"/>
                        <a:gd name="connsiteY16" fmla="*/ 92617 h 1787736"/>
                        <a:gd name="connsiteX17" fmla="*/ 2320668 w 2530400"/>
                        <a:gd name="connsiteY17" fmla="*/ 321993 h 1787736"/>
                        <a:gd name="connsiteX18" fmla="*/ 2471517 w 2530400"/>
                        <a:gd name="connsiteY18" fmla="*/ 565773 h 1787736"/>
                        <a:gd name="connsiteX19" fmla="*/ 2522173 w 2530400"/>
                        <a:gd name="connsiteY19" fmla="*/ 868301 h 1787736"/>
                        <a:gd name="connsiteX20" fmla="*/ 2521706 w 2530400"/>
                        <a:gd name="connsiteY20" fmla="*/ 1063097 h 1787736"/>
                        <a:gd name="connsiteX21" fmla="*/ 2438419 w 2530400"/>
                        <a:gd name="connsiteY21" fmla="*/ 1331458 h 1787736"/>
                        <a:gd name="connsiteX22" fmla="*/ 2450963 w 2530400"/>
                        <a:gd name="connsiteY22" fmla="*/ 1610610 h 1787736"/>
                        <a:gd name="connsiteX0" fmla="*/ 2128543 w 2364438"/>
                        <a:gd name="connsiteY0" fmla="*/ 1768372 h 1787736"/>
                        <a:gd name="connsiteX1" fmla="*/ 1824824 w 2364438"/>
                        <a:gd name="connsiteY1" fmla="*/ 1542620 h 1787736"/>
                        <a:gd name="connsiteX2" fmla="*/ 1624456 w 2364438"/>
                        <a:gd name="connsiteY2" fmla="*/ 1506996 h 1787736"/>
                        <a:gd name="connsiteX3" fmla="*/ 1372345 w 2364438"/>
                        <a:gd name="connsiteY3" fmla="*/ 1671209 h 1787736"/>
                        <a:gd name="connsiteX4" fmla="*/ 1228607 w 2364438"/>
                        <a:gd name="connsiteY4" fmla="*/ 1771763 h 1787736"/>
                        <a:gd name="connsiteX5" fmla="*/ 851293 w 2364438"/>
                        <a:gd name="connsiteY5" fmla="*/ 1787736 h 1787736"/>
                        <a:gd name="connsiteX6" fmla="*/ 610458 w 2364438"/>
                        <a:gd name="connsiteY6" fmla="*/ 1497957 h 1787736"/>
                        <a:gd name="connsiteX7" fmla="*/ 11109 w 2364438"/>
                        <a:gd name="connsiteY7" fmla="*/ 1319030 h 1787736"/>
                        <a:gd name="connsiteX8" fmla="*/ 464466 w 2364438"/>
                        <a:gd name="connsiteY8" fmla="*/ 1202165 h 1787736"/>
                        <a:gd name="connsiteX9" fmla="*/ 526855 w 2364438"/>
                        <a:gd name="connsiteY9" fmla="*/ 1391693 h 1787736"/>
                        <a:gd name="connsiteX10" fmla="*/ 665296 w 2364438"/>
                        <a:gd name="connsiteY10" fmla="*/ 368412 h 1787736"/>
                        <a:gd name="connsiteX11" fmla="*/ 936957 w 2364438"/>
                        <a:gd name="connsiteY11" fmla="*/ 45395 h 1787736"/>
                        <a:gd name="connsiteX12" fmla="*/ 1209570 w 2364438"/>
                        <a:gd name="connsiteY12" fmla="*/ 263817 h 1787736"/>
                        <a:gd name="connsiteX13" fmla="*/ 1372569 w 2364438"/>
                        <a:gd name="connsiteY13" fmla="*/ 1920 h 1787736"/>
                        <a:gd name="connsiteX14" fmla="*/ 1467125 w 2364438"/>
                        <a:gd name="connsiteY14" fmla="*/ 100117 h 1787736"/>
                        <a:gd name="connsiteX15" fmla="*/ 1661871 w 2364438"/>
                        <a:gd name="connsiteY15" fmla="*/ 321231 h 1787736"/>
                        <a:gd name="connsiteX16" fmla="*/ 1886043 w 2364438"/>
                        <a:gd name="connsiteY16" fmla="*/ 92617 h 1787736"/>
                        <a:gd name="connsiteX17" fmla="*/ 2154706 w 2364438"/>
                        <a:gd name="connsiteY17" fmla="*/ 321993 h 1787736"/>
                        <a:gd name="connsiteX18" fmla="*/ 2305555 w 2364438"/>
                        <a:gd name="connsiteY18" fmla="*/ 565773 h 1787736"/>
                        <a:gd name="connsiteX19" fmla="*/ 2356211 w 2364438"/>
                        <a:gd name="connsiteY19" fmla="*/ 868301 h 1787736"/>
                        <a:gd name="connsiteX20" fmla="*/ 2355744 w 2364438"/>
                        <a:gd name="connsiteY20" fmla="*/ 1063097 h 1787736"/>
                        <a:gd name="connsiteX21" fmla="*/ 2272457 w 2364438"/>
                        <a:gd name="connsiteY21" fmla="*/ 1331458 h 1787736"/>
                        <a:gd name="connsiteX22" fmla="*/ 2285001 w 2364438"/>
                        <a:gd name="connsiteY22" fmla="*/ 1610610 h 1787736"/>
                        <a:gd name="connsiteX0" fmla="*/ 1666779 w 1902674"/>
                        <a:gd name="connsiteY0" fmla="*/ 1768372 h 1787736"/>
                        <a:gd name="connsiteX1" fmla="*/ 1363060 w 1902674"/>
                        <a:gd name="connsiteY1" fmla="*/ 1542620 h 1787736"/>
                        <a:gd name="connsiteX2" fmla="*/ 1162692 w 1902674"/>
                        <a:gd name="connsiteY2" fmla="*/ 1506996 h 1787736"/>
                        <a:gd name="connsiteX3" fmla="*/ 910581 w 1902674"/>
                        <a:gd name="connsiteY3" fmla="*/ 1671209 h 1787736"/>
                        <a:gd name="connsiteX4" fmla="*/ 766843 w 1902674"/>
                        <a:gd name="connsiteY4" fmla="*/ 1771763 h 1787736"/>
                        <a:gd name="connsiteX5" fmla="*/ 389529 w 1902674"/>
                        <a:gd name="connsiteY5" fmla="*/ 1787736 h 1787736"/>
                        <a:gd name="connsiteX6" fmla="*/ 148694 w 1902674"/>
                        <a:gd name="connsiteY6" fmla="*/ 1497957 h 1787736"/>
                        <a:gd name="connsiteX7" fmla="*/ 2702 w 1902674"/>
                        <a:gd name="connsiteY7" fmla="*/ 1202165 h 1787736"/>
                        <a:gd name="connsiteX8" fmla="*/ 65091 w 1902674"/>
                        <a:gd name="connsiteY8" fmla="*/ 1391693 h 1787736"/>
                        <a:gd name="connsiteX9" fmla="*/ 203532 w 1902674"/>
                        <a:gd name="connsiteY9" fmla="*/ 368412 h 1787736"/>
                        <a:gd name="connsiteX10" fmla="*/ 475193 w 1902674"/>
                        <a:gd name="connsiteY10" fmla="*/ 45395 h 1787736"/>
                        <a:gd name="connsiteX11" fmla="*/ 747806 w 1902674"/>
                        <a:gd name="connsiteY11" fmla="*/ 263817 h 1787736"/>
                        <a:gd name="connsiteX12" fmla="*/ 910805 w 1902674"/>
                        <a:gd name="connsiteY12" fmla="*/ 1920 h 1787736"/>
                        <a:gd name="connsiteX13" fmla="*/ 1005361 w 1902674"/>
                        <a:gd name="connsiteY13" fmla="*/ 100117 h 1787736"/>
                        <a:gd name="connsiteX14" fmla="*/ 1200107 w 1902674"/>
                        <a:gd name="connsiteY14" fmla="*/ 321231 h 1787736"/>
                        <a:gd name="connsiteX15" fmla="*/ 1424279 w 1902674"/>
                        <a:gd name="connsiteY15" fmla="*/ 92617 h 1787736"/>
                        <a:gd name="connsiteX16" fmla="*/ 1692942 w 1902674"/>
                        <a:gd name="connsiteY16" fmla="*/ 321993 h 1787736"/>
                        <a:gd name="connsiteX17" fmla="*/ 1843791 w 1902674"/>
                        <a:gd name="connsiteY17" fmla="*/ 565773 h 1787736"/>
                        <a:gd name="connsiteX18" fmla="*/ 1894447 w 1902674"/>
                        <a:gd name="connsiteY18" fmla="*/ 868301 h 1787736"/>
                        <a:gd name="connsiteX19" fmla="*/ 1893980 w 1902674"/>
                        <a:gd name="connsiteY19" fmla="*/ 1063097 h 1787736"/>
                        <a:gd name="connsiteX20" fmla="*/ 1810693 w 1902674"/>
                        <a:gd name="connsiteY20" fmla="*/ 1331458 h 1787736"/>
                        <a:gd name="connsiteX21" fmla="*/ 1823237 w 1902674"/>
                        <a:gd name="connsiteY21" fmla="*/ 1610610 h 1787736"/>
                        <a:gd name="connsiteX0" fmla="*/ 1664718 w 1900613"/>
                        <a:gd name="connsiteY0" fmla="*/ 1768372 h 1787736"/>
                        <a:gd name="connsiteX1" fmla="*/ 1360999 w 1900613"/>
                        <a:gd name="connsiteY1" fmla="*/ 1542620 h 1787736"/>
                        <a:gd name="connsiteX2" fmla="*/ 1160631 w 1900613"/>
                        <a:gd name="connsiteY2" fmla="*/ 1506996 h 1787736"/>
                        <a:gd name="connsiteX3" fmla="*/ 908520 w 1900613"/>
                        <a:gd name="connsiteY3" fmla="*/ 1671209 h 1787736"/>
                        <a:gd name="connsiteX4" fmla="*/ 764782 w 1900613"/>
                        <a:gd name="connsiteY4" fmla="*/ 1771763 h 1787736"/>
                        <a:gd name="connsiteX5" fmla="*/ 387468 w 1900613"/>
                        <a:gd name="connsiteY5" fmla="*/ 1787736 h 1787736"/>
                        <a:gd name="connsiteX6" fmla="*/ 146633 w 1900613"/>
                        <a:gd name="connsiteY6" fmla="*/ 1497957 h 1787736"/>
                        <a:gd name="connsiteX7" fmla="*/ 641 w 1900613"/>
                        <a:gd name="connsiteY7" fmla="*/ 1202165 h 1787736"/>
                        <a:gd name="connsiteX8" fmla="*/ 201471 w 1900613"/>
                        <a:gd name="connsiteY8" fmla="*/ 368412 h 1787736"/>
                        <a:gd name="connsiteX9" fmla="*/ 473132 w 1900613"/>
                        <a:gd name="connsiteY9" fmla="*/ 45395 h 1787736"/>
                        <a:gd name="connsiteX10" fmla="*/ 745745 w 1900613"/>
                        <a:gd name="connsiteY10" fmla="*/ 263817 h 1787736"/>
                        <a:gd name="connsiteX11" fmla="*/ 908744 w 1900613"/>
                        <a:gd name="connsiteY11" fmla="*/ 1920 h 1787736"/>
                        <a:gd name="connsiteX12" fmla="*/ 1003300 w 1900613"/>
                        <a:gd name="connsiteY12" fmla="*/ 100117 h 1787736"/>
                        <a:gd name="connsiteX13" fmla="*/ 1198046 w 1900613"/>
                        <a:gd name="connsiteY13" fmla="*/ 321231 h 1787736"/>
                        <a:gd name="connsiteX14" fmla="*/ 1422218 w 1900613"/>
                        <a:gd name="connsiteY14" fmla="*/ 92617 h 1787736"/>
                        <a:gd name="connsiteX15" fmla="*/ 1690881 w 1900613"/>
                        <a:gd name="connsiteY15" fmla="*/ 321993 h 1787736"/>
                        <a:gd name="connsiteX16" fmla="*/ 1841730 w 1900613"/>
                        <a:gd name="connsiteY16" fmla="*/ 565773 h 1787736"/>
                        <a:gd name="connsiteX17" fmla="*/ 1892386 w 1900613"/>
                        <a:gd name="connsiteY17" fmla="*/ 868301 h 1787736"/>
                        <a:gd name="connsiteX18" fmla="*/ 1891919 w 1900613"/>
                        <a:gd name="connsiteY18" fmla="*/ 1063097 h 1787736"/>
                        <a:gd name="connsiteX19" fmla="*/ 1808632 w 1900613"/>
                        <a:gd name="connsiteY19" fmla="*/ 1331458 h 1787736"/>
                        <a:gd name="connsiteX20" fmla="*/ 1821176 w 1900613"/>
                        <a:gd name="connsiteY20" fmla="*/ 1610610 h 1787736"/>
                        <a:gd name="connsiteX0" fmla="*/ 1544270 w 1780165"/>
                        <a:gd name="connsiteY0" fmla="*/ 1768372 h 1787736"/>
                        <a:gd name="connsiteX1" fmla="*/ 1240551 w 1780165"/>
                        <a:gd name="connsiteY1" fmla="*/ 1542620 h 1787736"/>
                        <a:gd name="connsiteX2" fmla="*/ 1040183 w 1780165"/>
                        <a:gd name="connsiteY2" fmla="*/ 1506996 h 1787736"/>
                        <a:gd name="connsiteX3" fmla="*/ 788072 w 1780165"/>
                        <a:gd name="connsiteY3" fmla="*/ 1671209 h 1787736"/>
                        <a:gd name="connsiteX4" fmla="*/ 644334 w 1780165"/>
                        <a:gd name="connsiteY4" fmla="*/ 1771763 h 1787736"/>
                        <a:gd name="connsiteX5" fmla="*/ 267020 w 1780165"/>
                        <a:gd name="connsiteY5" fmla="*/ 1787736 h 1787736"/>
                        <a:gd name="connsiteX6" fmla="*/ 26185 w 1780165"/>
                        <a:gd name="connsiteY6" fmla="*/ 1497957 h 1787736"/>
                        <a:gd name="connsiteX7" fmla="*/ 12605 w 1780165"/>
                        <a:gd name="connsiteY7" fmla="*/ 1195199 h 1787736"/>
                        <a:gd name="connsiteX8" fmla="*/ 81023 w 1780165"/>
                        <a:gd name="connsiteY8" fmla="*/ 368412 h 1787736"/>
                        <a:gd name="connsiteX9" fmla="*/ 352684 w 1780165"/>
                        <a:gd name="connsiteY9" fmla="*/ 45395 h 1787736"/>
                        <a:gd name="connsiteX10" fmla="*/ 625297 w 1780165"/>
                        <a:gd name="connsiteY10" fmla="*/ 263817 h 1787736"/>
                        <a:gd name="connsiteX11" fmla="*/ 788296 w 1780165"/>
                        <a:gd name="connsiteY11" fmla="*/ 1920 h 1787736"/>
                        <a:gd name="connsiteX12" fmla="*/ 882852 w 1780165"/>
                        <a:gd name="connsiteY12" fmla="*/ 100117 h 1787736"/>
                        <a:gd name="connsiteX13" fmla="*/ 1077598 w 1780165"/>
                        <a:gd name="connsiteY13" fmla="*/ 321231 h 1787736"/>
                        <a:gd name="connsiteX14" fmla="*/ 1301770 w 1780165"/>
                        <a:gd name="connsiteY14" fmla="*/ 92617 h 1787736"/>
                        <a:gd name="connsiteX15" fmla="*/ 1570433 w 1780165"/>
                        <a:gd name="connsiteY15" fmla="*/ 321993 h 1787736"/>
                        <a:gd name="connsiteX16" fmla="*/ 1721282 w 1780165"/>
                        <a:gd name="connsiteY16" fmla="*/ 565773 h 1787736"/>
                        <a:gd name="connsiteX17" fmla="*/ 1771938 w 1780165"/>
                        <a:gd name="connsiteY17" fmla="*/ 868301 h 1787736"/>
                        <a:gd name="connsiteX18" fmla="*/ 1771471 w 1780165"/>
                        <a:gd name="connsiteY18" fmla="*/ 1063097 h 1787736"/>
                        <a:gd name="connsiteX19" fmla="*/ 1688184 w 1780165"/>
                        <a:gd name="connsiteY19" fmla="*/ 1331458 h 1787736"/>
                        <a:gd name="connsiteX20" fmla="*/ 1700728 w 1780165"/>
                        <a:gd name="connsiteY20" fmla="*/ 1610610 h 1787736"/>
                        <a:gd name="connsiteX0" fmla="*/ 1532390 w 1768285"/>
                        <a:gd name="connsiteY0" fmla="*/ 1768372 h 1787736"/>
                        <a:gd name="connsiteX1" fmla="*/ 1228671 w 1768285"/>
                        <a:gd name="connsiteY1" fmla="*/ 1542620 h 1787736"/>
                        <a:gd name="connsiteX2" fmla="*/ 1028303 w 1768285"/>
                        <a:gd name="connsiteY2" fmla="*/ 1506996 h 1787736"/>
                        <a:gd name="connsiteX3" fmla="*/ 776192 w 1768285"/>
                        <a:gd name="connsiteY3" fmla="*/ 1671209 h 1787736"/>
                        <a:gd name="connsiteX4" fmla="*/ 632454 w 1768285"/>
                        <a:gd name="connsiteY4" fmla="*/ 1771763 h 1787736"/>
                        <a:gd name="connsiteX5" fmla="*/ 255140 w 1768285"/>
                        <a:gd name="connsiteY5" fmla="*/ 1787736 h 1787736"/>
                        <a:gd name="connsiteX6" fmla="*/ 113614 w 1768285"/>
                        <a:gd name="connsiteY6" fmla="*/ 1574592 h 1787736"/>
                        <a:gd name="connsiteX7" fmla="*/ 725 w 1768285"/>
                        <a:gd name="connsiteY7" fmla="*/ 1195199 h 1787736"/>
                        <a:gd name="connsiteX8" fmla="*/ 69143 w 1768285"/>
                        <a:gd name="connsiteY8" fmla="*/ 368412 h 1787736"/>
                        <a:gd name="connsiteX9" fmla="*/ 340804 w 1768285"/>
                        <a:gd name="connsiteY9" fmla="*/ 45395 h 1787736"/>
                        <a:gd name="connsiteX10" fmla="*/ 613417 w 1768285"/>
                        <a:gd name="connsiteY10" fmla="*/ 263817 h 1787736"/>
                        <a:gd name="connsiteX11" fmla="*/ 776416 w 1768285"/>
                        <a:gd name="connsiteY11" fmla="*/ 1920 h 1787736"/>
                        <a:gd name="connsiteX12" fmla="*/ 870972 w 1768285"/>
                        <a:gd name="connsiteY12" fmla="*/ 100117 h 1787736"/>
                        <a:gd name="connsiteX13" fmla="*/ 1065718 w 1768285"/>
                        <a:gd name="connsiteY13" fmla="*/ 321231 h 1787736"/>
                        <a:gd name="connsiteX14" fmla="*/ 1289890 w 1768285"/>
                        <a:gd name="connsiteY14" fmla="*/ 92617 h 1787736"/>
                        <a:gd name="connsiteX15" fmla="*/ 1558553 w 1768285"/>
                        <a:gd name="connsiteY15" fmla="*/ 321993 h 1787736"/>
                        <a:gd name="connsiteX16" fmla="*/ 1709402 w 1768285"/>
                        <a:gd name="connsiteY16" fmla="*/ 565773 h 1787736"/>
                        <a:gd name="connsiteX17" fmla="*/ 1760058 w 1768285"/>
                        <a:gd name="connsiteY17" fmla="*/ 868301 h 1787736"/>
                        <a:gd name="connsiteX18" fmla="*/ 1759591 w 1768285"/>
                        <a:gd name="connsiteY18" fmla="*/ 1063097 h 1787736"/>
                        <a:gd name="connsiteX19" fmla="*/ 1676304 w 1768285"/>
                        <a:gd name="connsiteY19" fmla="*/ 1331458 h 1787736"/>
                        <a:gd name="connsiteX20" fmla="*/ 1688848 w 1768285"/>
                        <a:gd name="connsiteY20" fmla="*/ 1610610 h 1787736"/>
                        <a:gd name="connsiteX0" fmla="*/ 1472836 w 1708731"/>
                        <a:gd name="connsiteY0" fmla="*/ 1768372 h 1787736"/>
                        <a:gd name="connsiteX1" fmla="*/ 1169117 w 1708731"/>
                        <a:gd name="connsiteY1" fmla="*/ 1542620 h 1787736"/>
                        <a:gd name="connsiteX2" fmla="*/ 968749 w 1708731"/>
                        <a:gd name="connsiteY2" fmla="*/ 1506996 h 1787736"/>
                        <a:gd name="connsiteX3" fmla="*/ 716638 w 1708731"/>
                        <a:gd name="connsiteY3" fmla="*/ 1671209 h 1787736"/>
                        <a:gd name="connsiteX4" fmla="*/ 572900 w 1708731"/>
                        <a:gd name="connsiteY4" fmla="*/ 1771763 h 1787736"/>
                        <a:gd name="connsiteX5" fmla="*/ 195586 w 1708731"/>
                        <a:gd name="connsiteY5" fmla="*/ 1787736 h 1787736"/>
                        <a:gd name="connsiteX6" fmla="*/ 54060 w 1708731"/>
                        <a:gd name="connsiteY6" fmla="*/ 1574592 h 1787736"/>
                        <a:gd name="connsiteX7" fmla="*/ 51514 w 1708731"/>
                        <a:gd name="connsiteY7" fmla="*/ 1216099 h 1787736"/>
                        <a:gd name="connsiteX8" fmla="*/ 9589 w 1708731"/>
                        <a:gd name="connsiteY8" fmla="*/ 368412 h 1787736"/>
                        <a:gd name="connsiteX9" fmla="*/ 281250 w 1708731"/>
                        <a:gd name="connsiteY9" fmla="*/ 45395 h 1787736"/>
                        <a:gd name="connsiteX10" fmla="*/ 553863 w 1708731"/>
                        <a:gd name="connsiteY10" fmla="*/ 263817 h 1787736"/>
                        <a:gd name="connsiteX11" fmla="*/ 716862 w 1708731"/>
                        <a:gd name="connsiteY11" fmla="*/ 1920 h 1787736"/>
                        <a:gd name="connsiteX12" fmla="*/ 811418 w 1708731"/>
                        <a:gd name="connsiteY12" fmla="*/ 100117 h 1787736"/>
                        <a:gd name="connsiteX13" fmla="*/ 1006164 w 1708731"/>
                        <a:gd name="connsiteY13" fmla="*/ 321231 h 1787736"/>
                        <a:gd name="connsiteX14" fmla="*/ 1230336 w 1708731"/>
                        <a:gd name="connsiteY14" fmla="*/ 92617 h 1787736"/>
                        <a:gd name="connsiteX15" fmla="*/ 1498999 w 1708731"/>
                        <a:gd name="connsiteY15" fmla="*/ 321993 h 1787736"/>
                        <a:gd name="connsiteX16" fmla="*/ 1649848 w 1708731"/>
                        <a:gd name="connsiteY16" fmla="*/ 565773 h 1787736"/>
                        <a:gd name="connsiteX17" fmla="*/ 1700504 w 1708731"/>
                        <a:gd name="connsiteY17" fmla="*/ 868301 h 1787736"/>
                        <a:gd name="connsiteX18" fmla="*/ 1700037 w 1708731"/>
                        <a:gd name="connsiteY18" fmla="*/ 1063097 h 1787736"/>
                        <a:gd name="connsiteX19" fmla="*/ 1616750 w 1708731"/>
                        <a:gd name="connsiteY19" fmla="*/ 1331458 h 1787736"/>
                        <a:gd name="connsiteX20" fmla="*/ 1629294 w 1708731"/>
                        <a:gd name="connsiteY20" fmla="*/ 1610610 h 1787736"/>
                        <a:gd name="connsiteX0" fmla="*/ 1432738 w 1668633"/>
                        <a:gd name="connsiteY0" fmla="*/ 1768372 h 1787736"/>
                        <a:gd name="connsiteX1" fmla="*/ 1129019 w 1668633"/>
                        <a:gd name="connsiteY1" fmla="*/ 1542620 h 1787736"/>
                        <a:gd name="connsiteX2" fmla="*/ 928651 w 1668633"/>
                        <a:gd name="connsiteY2" fmla="*/ 1506996 h 1787736"/>
                        <a:gd name="connsiteX3" fmla="*/ 676540 w 1668633"/>
                        <a:gd name="connsiteY3" fmla="*/ 1671209 h 1787736"/>
                        <a:gd name="connsiteX4" fmla="*/ 532802 w 1668633"/>
                        <a:gd name="connsiteY4" fmla="*/ 1771763 h 1787736"/>
                        <a:gd name="connsiteX5" fmla="*/ 155488 w 1668633"/>
                        <a:gd name="connsiteY5" fmla="*/ 1787736 h 1787736"/>
                        <a:gd name="connsiteX6" fmla="*/ 13962 w 1668633"/>
                        <a:gd name="connsiteY6" fmla="*/ 1574592 h 1787736"/>
                        <a:gd name="connsiteX7" fmla="*/ 11416 w 1668633"/>
                        <a:gd name="connsiteY7" fmla="*/ 1216099 h 1787736"/>
                        <a:gd name="connsiteX8" fmla="*/ 41214 w 1668633"/>
                        <a:gd name="connsiteY8" fmla="*/ 507748 h 1787736"/>
                        <a:gd name="connsiteX9" fmla="*/ 241152 w 1668633"/>
                        <a:gd name="connsiteY9" fmla="*/ 45395 h 1787736"/>
                        <a:gd name="connsiteX10" fmla="*/ 513765 w 1668633"/>
                        <a:gd name="connsiteY10" fmla="*/ 263817 h 1787736"/>
                        <a:gd name="connsiteX11" fmla="*/ 676764 w 1668633"/>
                        <a:gd name="connsiteY11" fmla="*/ 1920 h 1787736"/>
                        <a:gd name="connsiteX12" fmla="*/ 771320 w 1668633"/>
                        <a:gd name="connsiteY12" fmla="*/ 100117 h 1787736"/>
                        <a:gd name="connsiteX13" fmla="*/ 966066 w 1668633"/>
                        <a:gd name="connsiteY13" fmla="*/ 321231 h 1787736"/>
                        <a:gd name="connsiteX14" fmla="*/ 1190238 w 1668633"/>
                        <a:gd name="connsiteY14" fmla="*/ 92617 h 1787736"/>
                        <a:gd name="connsiteX15" fmla="*/ 1458901 w 1668633"/>
                        <a:gd name="connsiteY15" fmla="*/ 321993 h 1787736"/>
                        <a:gd name="connsiteX16" fmla="*/ 1609750 w 1668633"/>
                        <a:gd name="connsiteY16" fmla="*/ 565773 h 1787736"/>
                        <a:gd name="connsiteX17" fmla="*/ 1660406 w 1668633"/>
                        <a:gd name="connsiteY17" fmla="*/ 868301 h 1787736"/>
                        <a:gd name="connsiteX18" fmla="*/ 1659939 w 1668633"/>
                        <a:gd name="connsiteY18" fmla="*/ 1063097 h 1787736"/>
                        <a:gd name="connsiteX19" fmla="*/ 1576652 w 1668633"/>
                        <a:gd name="connsiteY19" fmla="*/ 1331458 h 1787736"/>
                        <a:gd name="connsiteX20" fmla="*/ 1589196 w 1668633"/>
                        <a:gd name="connsiteY20" fmla="*/ 1610610 h 1787736"/>
                        <a:gd name="connsiteX0" fmla="*/ 1419479 w 1655374"/>
                        <a:gd name="connsiteY0" fmla="*/ 1768372 h 1787736"/>
                        <a:gd name="connsiteX1" fmla="*/ 1115760 w 1655374"/>
                        <a:gd name="connsiteY1" fmla="*/ 1542620 h 1787736"/>
                        <a:gd name="connsiteX2" fmla="*/ 915392 w 1655374"/>
                        <a:gd name="connsiteY2" fmla="*/ 1506996 h 1787736"/>
                        <a:gd name="connsiteX3" fmla="*/ 663281 w 1655374"/>
                        <a:gd name="connsiteY3" fmla="*/ 1671209 h 1787736"/>
                        <a:gd name="connsiteX4" fmla="*/ 519543 w 1655374"/>
                        <a:gd name="connsiteY4" fmla="*/ 1771763 h 1787736"/>
                        <a:gd name="connsiteX5" fmla="*/ 142229 w 1655374"/>
                        <a:gd name="connsiteY5" fmla="*/ 1787736 h 1787736"/>
                        <a:gd name="connsiteX6" fmla="*/ 703 w 1655374"/>
                        <a:gd name="connsiteY6" fmla="*/ 1574592 h 1787736"/>
                        <a:gd name="connsiteX7" fmla="*/ 86431 w 1655374"/>
                        <a:gd name="connsiteY7" fmla="*/ 1348470 h 1787736"/>
                        <a:gd name="connsiteX8" fmla="*/ 27955 w 1655374"/>
                        <a:gd name="connsiteY8" fmla="*/ 507748 h 1787736"/>
                        <a:gd name="connsiteX9" fmla="*/ 227893 w 1655374"/>
                        <a:gd name="connsiteY9" fmla="*/ 45395 h 1787736"/>
                        <a:gd name="connsiteX10" fmla="*/ 500506 w 1655374"/>
                        <a:gd name="connsiteY10" fmla="*/ 263817 h 1787736"/>
                        <a:gd name="connsiteX11" fmla="*/ 663505 w 1655374"/>
                        <a:gd name="connsiteY11" fmla="*/ 1920 h 1787736"/>
                        <a:gd name="connsiteX12" fmla="*/ 758061 w 1655374"/>
                        <a:gd name="connsiteY12" fmla="*/ 100117 h 1787736"/>
                        <a:gd name="connsiteX13" fmla="*/ 952807 w 1655374"/>
                        <a:gd name="connsiteY13" fmla="*/ 321231 h 1787736"/>
                        <a:gd name="connsiteX14" fmla="*/ 1176979 w 1655374"/>
                        <a:gd name="connsiteY14" fmla="*/ 92617 h 1787736"/>
                        <a:gd name="connsiteX15" fmla="*/ 1445642 w 1655374"/>
                        <a:gd name="connsiteY15" fmla="*/ 321993 h 1787736"/>
                        <a:gd name="connsiteX16" fmla="*/ 1596491 w 1655374"/>
                        <a:gd name="connsiteY16" fmla="*/ 565773 h 1787736"/>
                        <a:gd name="connsiteX17" fmla="*/ 1647147 w 1655374"/>
                        <a:gd name="connsiteY17" fmla="*/ 868301 h 1787736"/>
                        <a:gd name="connsiteX18" fmla="*/ 1646680 w 1655374"/>
                        <a:gd name="connsiteY18" fmla="*/ 1063097 h 1787736"/>
                        <a:gd name="connsiteX19" fmla="*/ 1563393 w 1655374"/>
                        <a:gd name="connsiteY19" fmla="*/ 1331458 h 1787736"/>
                        <a:gd name="connsiteX20" fmla="*/ 1575937 w 1655374"/>
                        <a:gd name="connsiteY20" fmla="*/ 1610610 h 1787736"/>
                        <a:gd name="connsiteX0" fmla="*/ 1419479 w 1655374"/>
                        <a:gd name="connsiteY0" fmla="*/ 1768372 h 1787736"/>
                        <a:gd name="connsiteX1" fmla="*/ 1115760 w 1655374"/>
                        <a:gd name="connsiteY1" fmla="*/ 1542620 h 1787736"/>
                        <a:gd name="connsiteX2" fmla="*/ 915392 w 1655374"/>
                        <a:gd name="connsiteY2" fmla="*/ 1506996 h 1787736"/>
                        <a:gd name="connsiteX3" fmla="*/ 663281 w 1655374"/>
                        <a:gd name="connsiteY3" fmla="*/ 1671209 h 1787736"/>
                        <a:gd name="connsiteX4" fmla="*/ 519543 w 1655374"/>
                        <a:gd name="connsiteY4" fmla="*/ 1771763 h 1787736"/>
                        <a:gd name="connsiteX5" fmla="*/ 142229 w 1655374"/>
                        <a:gd name="connsiteY5" fmla="*/ 1787736 h 1787736"/>
                        <a:gd name="connsiteX6" fmla="*/ 703 w 1655374"/>
                        <a:gd name="connsiteY6" fmla="*/ 1574592 h 1787736"/>
                        <a:gd name="connsiteX7" fmla="*/ 86431 w 1655374"/>
                        <a:gd name="connsiteY7" fmla="*/ 1348470 h 1787736"/>
                        <a:gd name="connsiteX8" fmla="*/ 105195 w 1655374"/>
                        <a:gd name="connsiteY8" fmla="*/ 563484 h 1787736"/>
                        <a:gd name="connsiteX9" fmla="*/ 227893 w 1655374"/>
                        <a:gd name="connsiteY9" fmla="*/ 45395 h 1787736"/>
                        <a:gd name="connsiteX10" fmla="*/ 500506 w 1655374"/>
                        <a:gd name="connsiteY10" fmla="*/ 263817 h 1787736"/>
                        <a:gd name="connsiteX11" fmla="*/ 663505 w 1655374"/>
                        <a:gd name="connsiteY11" fmla="*/ 1920 h 1787736"/>
                        <a:gd name="connsiteX12" fmla="*/ 758061 w 1655374"/>
                        <a:gd name="connsiteY12" fmla="*/ 100117 h 1787736"/>
                        <a:gd name="connsiteX13" fmla="*/ 952807 w 1655374"/>
                        <a:gd name="connsiteY13" fmla="*/ 321231 h 1787736"/>
                        <a:gd name="connsiteX14" fmla="*/ 1176979 w 1655374"/>
                        <a:gd name="connsiteY14" fmla="*/ 92617 h 1787736"/>
                        <a:gd name="connsiteX15" fmla="*/ 1445642 w 1655374"/>
                        <a:gd name="connsiteY15" fmla="*/ 321993 h 1787736"/>
                        <a:gd name="connsiteX16" fmla="*/ 1596491 w 1655374"/>
                        <a:gd name="connsiteY16" fmla="*/ 565773 h 1787736"/>
                        <a:gd name="connsiteX17" fmla="*/ 1647147 w 1655374"/>
                        <a:gd name="connsiteY17" fmla="*/ 868301 h 1787736"/>
                        <a:gd name="connsiteX18" fmla="*/ 1646680 w 1655374"/>
                        <a:gd name="connsiteY18" fmla="*/ 1063097 h 1787736"/>
                        <a:gd name="connsiteX19" fmla="*/ 1563393 w 1655374"/>
                        <a:gd name="connsiteY19" fmla="*/ 1331458 h 1787736"/>
                        <a:gd name="connsiteX20" fmla="*/ 1575937 w 1655374"/>
                        <a:gd name="connsiteY20" fmla="*/ 1610610 h 1787736"/>
                        <a:gd name="connsiteX0" fmla="*/ 1419479 w 1655374"/>
                        <a:gd name="connsiteY0" fmla="*/ 1768372 h 1787736"/>
                        <a:gd name="connsiteX1" fmla="*/ 1115760 w 1655374"/>
                        <a:gd name="connsiteY1" fmla="*/ 1542620 h 1787736"/>
                        <a:gd name="connsiteX2" fmla="*/ 915392 w 1655374"/>
                        <a:gd name="connsiteY2" fmla="*/ 1506996 h 1787736"/>
                        <a:gd name="connsiteX3" fmla="*/ 663281 w 1655374"/>
                        <a:gd name="connsiteY3" fmla="*/ 1671209 h 1787736"/>
                        <a:gd name="connsiteX4" fmla="*/ 519543 w 1655374"/>
                        <a:gd name="connsiteY4" fmla="*/ 1771763 h 1787736"/>
                        <a:gd name="connsiteX5" fmla="*/ 142229 w 1655374"/>
                        <a:gd name="connsiteY5" fmla="*/ 1787736 h 1787736"/>
                        <a:gd name="connsiteX6" fmla="*/ 703 w 1655374"/>
                        <a:gd name="connsiteY6" fmla="*/ 1574592 h 1787736"/>
                        <a:gd name="connsiteX7" fmla="*/ 86431 w 1655374"/>
                        <a:gd name="connsiteY7" fmla="*/ 1348470 h 1787736"/>
                        <a:gd name="connsiteX8" fmla="*/ 66575 w 1655374"/>
                        <a:gd name="connsiteY8" fmla="*/ 563484 h 1787736"/>
                        <a:gd name="connsiteX9" fmla="*/ 227893 w 1655374"/>
                        <a:gd name="connsiteY9" fmla="*/ 45395 h 1787736"/>
                        <a:gd name="connsiteX10" fmla="*/ 500506 w 1655374"/>
                        <a:gd name="connsiteY10" fmla="*/ 263817 h 1787736"/>
                        <a:gd name="connsiteX11" fmla="*/ 663505 w 1655374"/>
                        <a:gd name="connsiteY11" fmla="*/ 1920 h 1787736"/>
                        <a:gd name="connsiteX12" fmla="*/ 758061 w 1655374"/>
                        <a:gd name="connsiteY12" fmla="*/ 100117 h 1787736"/>
                        <a:gd name="connsiteX13" fmla="*/ 952807 w 1655374"/>
                        <a:gd name="connsiteY13" fmla="*/ 321231 h 1787736"/>
                        <a:gd name="connsiteX14" fmla="*/ 1176979 w 1655374"/>
                        <a:gd name="connsiteY14" fmla="*/ 92617 h 1787736"/>
                        <a:gd name="connsiteX15" fmla="*/ 1445642 w 1655374"/>
                        <a:gd name="connsiteY15" fmla="*/ 321993 h 1787736"/>
                        <a:gd name="connsiteX16" fmla="*/ 1596491 w 1655374"/>
                        <a:gd name="connsiteY16" fmla="*/ 565773 h 1787736"/>
                        <a:gd name="connsiteX17" fmla="*/ 1647147 w 1655374"/>
                        <a:gd name="connsiteY17" fmla="*/ 868301 h 1787736"/>
                        <a:gd name="connsiteX18" fmla="*/ 1646680 w 1655374"/>
                        <a:gd name="connsiteY18" fmla="*/ 1063097 h 1787736"/>
                        <a:gd name="connsiteX19" fmla="*/ 1563393 w 1655374"/>
                        <a:gd name="connsiteY19" fmla="*/ 1331458 h 1787736"/>
                        <a:gd name="connsiteX20" fmla="*/ 1575937 w 1655374"/>
                        <a:gd name="connsiteY20" fmla="*/ 1610610 h 1787736"/>
                        <a:gd name="connsiteX0" fmla="*/ 1359044 w 1594939"/>
                        <a:gd name="connsiteY0" fmla="*/ 1768372 h 1787736"/>
                        <a:gd name="connsiteX1" fmla="*/ 1055325 w 1594939"/>
                        <a:gd name="connsiteY1" fmla="*/ 1542620 h 1787736"/>
                        <a:gd name="connsiteX2" fmla="*/ 854957 w 1594939"/>
                        <a:gd name="connsiteY2" fmla="*/ 1506996 h 1787736"/>
                        <a:gd name="connsiteX3" fmla="*/ 602846 w 1594939"/>
                        <a:gd name="connsiteY3" fmla="*/ 1671209 h 1787736"/>
                        <a:gd name="connsiteX4" fmla="*/ 459108 w 1594939"/>
                        <a:gd name="connsiteY4" fmla="*/ 1771763 h 1787736"/>
                        <a:gd name="connsiteX5" fmla="*/ 81794 w 1594939"/>
                        <a:gd name="connsiteY5" fmla="*/ 1787736 h 1787736"/>
                        <a:gd name="connsiteX6" fmla="*/ 111300 w 1594939"/>
                        <a:gd name="connsiteY6" fmla="*/ 1651227 h 1787736"/>
                        <a:gd name="connsiteX7" fmla="*/ 25996 w 1594939"/>
                        <a:gd name="connsiteY7" fmla="*/ 1348470 h 1787736"/>
                        <a:gd name="connsiteX8" fmla="*/ 6140 w 1594939"/>
                        <a:gd name="connsiteY8" fmla="*/ 563484 h 1787736"/>
                        <a:gd name="connsiteX9" fmla="*/ 167458 w 1594939"/>
                        <a:gd name="connsiteY9" fmla="*/ 45395 h 1787736"/>
                        <a:gd name="connsiteX10" fmla="*/ 440071 w 1594939"/>
                        <a:gd name="connsiteY10" fmla="*/ 263817 h 1787736"/>
                        <a:gd name="connsiteX11" fmla="*/ 603070 w 1594939"/>
                        <a:gd name="connsiteY11" fmla="*/ 1920 h 1787736"/>
                        <a:gd name="connsiteX12" fmla="*/ 697626 w 1594939"/>
                        <a:gd name="connsiteY12" fmla="*/ 100117 h 1787736"/>
                        <a:gd name="connsiteX13" fmla="*/ 892372 w 1594939"/>
                        <a:gd name="connsiteY13" fmla="*/ 321231 h 1787736"/>
                        <a:gd name="connsiteX14" fmla="*/ 1116544 w 1594939"/>
                        <a:gd name="connsiteY14" fmla="*/ 92617 h 1787736"/>
                        <a:gd name="connsiteX15" fmla="*/ 1385207 w 1594939"/>
                        <a:gd name="connsiteY15" fmla="*/ 321993 h 1787736"/>
                        <a:gd name="connsiteX16" fmla="*/ 1536056 w 1594939"/>
                        <a:gd name="connsiteY16" fmla="*/ 565773 h 1787736"/>
                        <a:gd name="connsiteX17" fmla="*/ 1586712 w 1594939"/>
                        <a:gd name="connsiteY17" fmla="*/ 868301 h 1787736"/>
                        <a:gd name="connsiteX18" fmla="*/ 1586245 w 1594939"/>
                        <a:gd name="connsiteY18" fmla="*/ 1063097 h 1787736"/>
                        <a:gd name="connsiteX19" fmla="*/ 1502958 w 1594939"/>
                        <a:gd name="connsiteY19" fmla="*/ 1331458 h 1787736"/>
                        <a:gd name="connsiteX20" fmla="*/ 1515502 w 1594939"/>
                        <a:gd name="connsiteY20" fmla="*/ 1610610 h 1787736"/>
                        <a:gd name="connsiteX0" fmla="*/ 1360316 w 1596211"/>
                        <a:gd name="connsiteY0" fmla="*/ 1768372 h 1787736"/>
                        <a:gd name="connsiteX1" fmla="*/ 1056597 w 1596211"/>
                        <a:gd name="connsiteY1" fmla="*/ 1542620 h 1787736"/>
                        <a:gd name="connsiteX2" fmla="*/ 856229 w 1596211"/>
                        <a:gd name="connsiteY2" fmla="*/ 1506996 h 1787736"/>
                        <a:gd name="connsiteX3" fmla="*/ 604118 w 1596211"/>
                        <a:gd name="connsiteY3" fmla="*/ 1671209 h 1787736"/>
                        <a:gd name="connsiteX4" fmla="*/ 460380 w 1596211"/>
                        <a:gd name="connsiteY4" fmla="*/ 1771763 h 1787736"/>
                        <a:gd name="connsiteX5" fmla="*/ 83066 w 1596211"/>
                        <a:gd name="connsiteY5" fmla="*/ 1787736 h 1787736"/>
                        <a:gd name="connsiteX6" fmla="*/ 112572 w 1596211"/>
                        <a:gd name="connsiteY6" fmla="*/ 1651227 h 1787736"/>
                        <a:gd name="connsiteX7" fmla="*/ 61755 w 1596211"/>
                        <a:gd name="connsiteY7" fmla="*/ 1486095 h 1787736"/>
                        <a:gd name="connsiteX8" fmla="*/ 27268 w 1596211"/>
                        <a:gd name="connsiteY8" fmla="*/ 1348470 h 1787736"/>
                        <a:gd name="connsiteX9" fmla="*/ 7412 w 1596211"/>
                        <a:gd name="connsiteY9" fmla="*/ 563484 h 1787736"/>
                        <a:gd name="connsiteX10" fmla="*/ 168730 w 1596211"/>
                        <a:gd name="connsiteY10" fmla="*/ 45395 h 1787736"/>
                        <a:gd name="connsiteX11" fmla="*/ 441343 w 1596211"/>
                        <a:gd name="connsiteY11" fmla="*/ 263817 h 1787736"/>
                        <a:gd name="connsiteX12" fmla="*/ 604342 w 1596211"/>
                        <a:gd name="connsiteY12" fmla="*/ 1920 h 1787736"/>
                        <a:gd name="connsiteX13" fmla="*/ 698898 w 1596211"/>
                        <a:gd name="connsiteY13" fmla="*/ 100117 h 1787736"/>
                        <a:gd name="connsiteX14" fmla="*/ 893644 w 1596211"/>
                        <a:gd name="connsiteY14" fmla="*/ 321231 h 1787736"/>
                        <a:gd name="connsiteX15" fmla="*/ 1117816 w 1596211"/>
                        <a:gd name="connsiteY15" fmla="*/ 92617 h 1787736"/>
                        <a:gd name="connsiteX16" fmla="*/ 1386479 w 1596211"/>
                        <a:gd name="connsiteY16" fmla="*/ 321993 h 1787736"/>
                        <a:gd name="connsiteX17" fmla="*/ 1537328 w 1596211"/>
                        <a:gd name="connsiteY17" fmla="*/ 565773 h 1787736"/>
                        <a:gd name="connsiteX18" fmla="*/ 1587984 w 1596211"/>
                        <a:gd name="connsiteY18" fmla="*/ 868301 h 1787736"/>
                        <a:gd name="connsiteX19" fmla="*/ 1587517 w 1596211"/>
                        <a:gd name="connsiteY19" fmla="*/ 1063097 h 1787736"/>
                        <a:gd name="connsiteX20" fmla="*/ 1504230 w 1596211"/>
                        <a:gd name="connsiteY20" fmla="*/ 1331458 h 1787736"/>
                        <a:gd name="connsiteX21" fmla="*/ 1516774 w 1596211"/>
                        <a:gd name="connsiteY21" fmla="*/ 1610610 h 1787736"/>
                        <a:gd name="connsiteX0" fmla="*/ 1360316 w 1596211"/>
                        <a:gd name="connsiteY0" fmla="*/ 1768372 h 1777563"/>
                        <a:gd name="connsiteX1" fmla="*/ 1056597 w 1596211"/>
                        <a:gd name="connsiteY1" fmla="*/ 1542620 h 1777563"/>
                        <a:gd name="connsiteX2" fmla="*/ 856229 w 1596211"/>
                        <a:gd name="connsiteY2" fmla="*/ 1506996 h 1777563"/>
                        <a:gd name="connsiteX3" fmla="*/ 604118 w 1596211"/>
                        <a:gd name="connsiteY3" fmla="*/ 1671209 h 1777563"/>
                        <a:gd name="connsiteX4" fmla="*/ 460380 w 1596211"/>
                        <a:gd name="connsiteY4" fmla="*/ 1771763 h 1777563"/>
                        <a:gd name="connsiteX5" fmla="*/ 325822 w 1596211"/>
                        <a:gd name="connsiteY5" fmla="*/ 1766835 h 1777563"/>
                        <a:gd name="connsiteX6" fmla="*/ 112572 w 1596211"/>
                        <a:gd name="connsiteY6" fmla="*/ 1651227 h 1777563"/>
                        <a:gd name="connsiteX7" fmla="*/ 61755 w 1596211"/>
                        <a:gd name="connsiteY7" fmla="*/ 1486095 h 1777563"/>
                        <a:gd name="connsiteX8" fmla="*/ 27268 w 1596211"/>
                        <a:gd name="connsiteY8" fmla="*/ 1348470 h 1777563"/>
                        <a:gd name="connsiteX9" fmla="*/ 7412 w 1596211"/>
                        <a:gd name="connsiteY9" fmla="*/ 563484 h 1777563"/>
                        <a:gd name="connsiteX10" fmla="*/ 168730 w 1596211"/>
                        <a:gd name="connsiteY10" fmla="*/ 45395 h 1777563"/>
                        <a:gd name="connsiteX11" fmla="*/ 441343 w 1596211"/>
                        <a:gd name="connsiteY11" fmla="*/ 263817 h 1777563"/>
                        <a:gd name="connsiteX12" fmla="*/ 604342 w 1596211"/>
                        <a:gd name="connsiteY12" fmla="*/ 1920 h 1777563"/>
                        <a:gd name="connsiteX13" fmla="*/ 698898 w 1596211"/>
                        <a:gd name="connsiteY13" fmla="*/ 100117 h 1777563"/>
                        <a:gd name="connsiteX14" fmla="*/ 893644 w 1596211"/>
                        <a:gd name="connsiteY14" fmla="*/ 321231 h 1777563"/>
                        <a:gd name="connsiteX15" fmla="*/ 1117816 w 1596211"/>
                        <a:gd name="connsiteY15" fmla="*/ 92617 h 1777563"/>
                        <a:gd name="connsiteX16" fmla="*/ 1386479 w 1596211"/>
                        <a:gd name="connsiteY16" fmla="*/ 321993 h 1777563"/>
                        <a:gd name="connsiteX17" fmla="*/ 1537328 w 1596211"/>
                        <a:gd name="connsiteY17" fmla="*/ 565773 h 1777563"/>
                        <a:gd name="connsiteX18" fmla="*/ 1587984 w 1596211"/>
                        <a:gd name="connsiteY18" fmla="*/ 868301 h 1777563"/>
                        <a:gd name="connsiteX19" fmla="*/ 1587517 w 1596211"/>
                        <a:gd name="connsiteY19" fmla="*/ 1063097 h 1777563"/>
                        <a:gd name="connsiteX20" fmla="*/ 1504230 w 1596211"/>
                        <a:gd name="connsiteY20" fmla="*/ 1331458 h 1777563"/>
                        <a:gd name="connsiteX21" fmla="*/ 1516774 w 1596211"/>
                        <a:gd name="connsiteY21" fmla="*/ 1610610 h 1777563"/>
                        <a:gd name="connsiteX0" fmla="*/ 1360316 w 1596211"/>
                        <a:gd name="connsiteY0" fmla="*/ 1768372 h 1777563"/>
                        <a:gd name="connsiteX1" fmla="*/ 1056597 w 1596211"/>
                        <a:gd name="connsiteY1" fmla="*/ 1542620 h 1777563"/>
                        <a:gd name="connsiteX2" fmla="*/ 856229 w 1596211"/>
                        <a:gd name="connsiteY2" fmla="*/ 1506996 h 1777563"/>
                        <a:gd name="connsiteX3" fmla="*/ 604118 w 1596211"/>
                        <a:gd name="connsiteY3" fmla="*/ 1671209 h 1777563"/>
                        <a:gd name="connsiteX4" fmla="*/ 460380 w 1596211"/>
                        <a:gd name="connsiteY4" fmla="*/ 1771763 h 1777563"/>
                        <a:gd name="connsiteX5" fmla="*/ 325822 w 1596211"/>
                        <a:gd name="connsiteY5" fmla="*/ 1766835 h 1777563"/>
                        <a:gd name="connsiteX6" fmla="*/ 112572 w 1596211"/>
                        <a:gd name="connsiteY6" fmla="*/ 1651227 h 1777563"/>
                        <a:gd name="connsiteX7" fmla="*/ 61755 w 1596211"/>
                        <a:gd name="connsiteY7" fmla="*/ 1486095 h 1777563"/>
                        <a:gd name="connsiteX8" fmla="*/ 27268 w 1596211"/>
                        <a:gd name="connsiteY8" fmla="*/ 1348470 h 1777563"/>
                        <a:gd name="connsiteX9" fmla="*/ 7412 w 1596211"/>
                        <a:gd name="connsiteY9" fmla="*/ 563484 h 1777563"/>
                        <a:gd name="connsiteX10" fmla="*/ 168730 w 1596211"/>
                        <a:gd name="connsiteY10" fmla="*/ 45395 h 1777563"/>
                        <a:gd name="connsiteX11" fmla="*/ 441343 w 1596211"/>
                        <a:gd name="connsiteY11" fmla="*/ 263817 h 1777563"/>
                        <a:gd name="connsiteX12" fmla="*/ 604342 w 1596211"/>
                        <a:gd name="connsiteY12" fmla="*/ 1920 h 1777563"/>
                        <a:gd name="connsiteX13" fmla="*/ 698898 w 1596211"/>
                        <a:gd name="connsiteY13" fmla="*/ 100117 h 1777563"/>
                        <a:gd name="connsiteX14" fmla="*/ 893644 w 1596211"/>
                        <a:gd name="connsiteY14" fmla="*/ 321231 h 1777563"/>
                        <a:gd name="connsiteX15" fmla="*/ 1029540 w 1596211"/>
                        <a:gd name="connsiteY15" fmla="*/ 43849 h 1777563"/>
                        <a:gd name="connsiteX16" fmla="*/ 1386479 w 1596211"/>
                        <a:gd name="connsiteY16" fmla="*/ 321993 h 1777563"/>
                        <a:gd name="connsiteX17" fmla="*/ 1537328 w 1596211"/>
                        <a:gd name="connsiteY17" fmla="*/ 565773 h 1777563"/>
                        <a:gd name="connsiteX18" fmla="*/ 1587984 w 1596211"/>
                        <a:gd name="connsiteY18" fmla="*/ 868301 h 1777563"/>
                        <a:gd name="connsiteX19" fmla="*/ 1587517 w 1596211"/>
                        <a:gd name="connsiteY19" fmla="*/ 1063097 h 1777563"/>
                        <a:gd name="connsiteX20" fmla="*/ 1504230 w 1596211"/>
                        <a:gd name="connsiteY20" fmla="*/ 1331458 h 1777563"/>
                        <a:gd name="connsiteX21" fmla="*/ 1516774 w 1596211"/>
                        <a:gd name="connsiteY21" fmla="*/ 1610610 h 1777563"/>
                        <a:gd name="connsiteX0" fmla="*/ 1360316 w 1596211"/>
                        <a:gd name="connsiteY0" fmla="*/ 1768372 h 1777563"/>
                        <a:gd name="connsiteX1" fmla="*/ 1056597 w 1596211"/>
                        <a:gd name="connsiteY1" fmla="*/ 1542620 h 1777563"/>
                        <a:gd name="connsiteX2" fmla="*/ 856229 w 1596211"/>
                        <a:gd name="connsiteY2" fmla="*/ 1506996 h 1777563"/>
                        <a:gd name="connsiteX3" fmla="*/ 604118 w 1596211"/>
                        <a:gd name="connsiteY3" fmla="*/ 1671209 h 1777563"/>
                        <a:gd name="connsiteX4" fmla="*/ 460380 w 1596211"/>
                        <a:gd name="connsiteY4" fmla="*/ 1771763 h 1777563"/>
                        <a:gd name="connsiteX5" fmla="*/ 325822 w 1596211"/>
                        <a:gd name="connsiteY5" fmla="*/ 1766835 h 1777563"/>
                        <a:gd name="connsiteX6" fmla="*/ 112572 w 1596211"/>
                        <a:gd name="connsiteY6" fmla="*/ 1651227 h 1777563"/>
                        <a:gd name="connsiteX7" fmla="*/ 61755 w 1596211"/>
                        <a:gd name="connsiteY7" fmla="*/ 1486095 h 1777563"/>
                        <a:gd name="connsiteX8" fmla="*/ 27268 w 1596211"/>
                        <a:gd name="connsiteY8" fmla="*/ 1348470 h 1777563"/>
                        <a:gd name="connsiteX9" fmla="*/ 7412 w 1596211"/>
                        <a:gd name="connsiteY9" fmla="*/ 563484 h 1777563"/>
                        <a:gd name="connsiteX10" fmla="*/ 168730 w 1596211"/>
                        <a:gd name="connsiteY10" fmla="*/ 45395 h 1777563"/>
                        <a:gd name="connsiteX11" fmla="*/ 441343 w 1596211"/>
                        <a:gd name="connsiteY11" fmla="*/ 263817 h 1777563"/>
                        <a:gd name="connsiteX12" fmla="*/ 604342 w 1596211"/>
                        <a:gd name="connsiteY12" fmla="*/ 1920 h 1777563"/>
                        <a:gd name="connsiteX13" fmla="*/ 698898 w 1596211"/>
                        <a:gd name="connsiteY13" fmla="*/ 100117 h 1777563"/>
                        <a:gd name="connsiteX14" fmla="*/ 893644 w 1596211"/>
                        <a:gd name="connsiteY14" fmla="*/ 376966 h 1777563"/>
                        <a:gd name="connsiteX15" fmla="*/ 1029540 w 1596211"/>
                        <a:gd name="connsiteY15" fmla="*/ 43849 h 1777563"/>
                        <a:gd name="connsiteX16" fmla="*/ 1386479 w 1596211"/>
                        <a:gd name="connsiteY16" fmla="*/ 321993 h 1777563"/>
                        <a:gd name="connsiteX17" fmla="*/ 1537328 w 1596211"/>
                        <a:gd name="connsiteY17" fmla="*/ 565773 h 1777563"/>
                        <a:gd name="connsiteX18" fmla="*/ 1587984 w 1596211"/>
                        <a:gd name="connsiteY18" fmla="*/ 868301 h 1777563"/>
                        <a:gd name="connsiteX19" fmla="*/ 1587517 w 1596211"/>
                        <a:gd name="connsiteY19" fmla="*/ 1063097 h 1777563"/>
                        <a:gd name="connsiteX20" fmla="*/ 1504230 w 1596211"/>
                        <a:gd name="connsiteY20" fmla="*/ 1331458 h 1777563"/>
                        <a:gd name="connsiteX21" fmla="*/ 1516774 w 1596211"/>
                        <a:gd name="connsiteY21" fmla="*/ 1610610 h 1777563"/>
                        <a:gd name="connsiteX0" fmla="*/ 1360316 w 1596211"/>
                        <a:gd name="connsiteY0" fmla="*/ 1768372 h 1777563"/>
                        <a:gd name="connsiteX1" fmla="*/ 1056597 w 1596211"/>
                        <a:gd name="connsiteY1" fmla="*/ 1542620 h 1777563"/>
                        <a:gd name="connsiteX2" fmla="*/ 856229 w 1596211"/>
                        <a:gd name="connsiteY2" fmla="*/ 1506996 h 1777563"/>
                        <a:gd name="connsiteX3" fmla="*/ 604118 w 1596211"/>
                        <a:gd name="connsiteY3" fmla="*/ 1671209 h 1777563"/>
                        <a:gd name="connsiteX4" fmla="*/ 460380 w 1596211"/>
                        <a:gd name="connsiteY4" fmla="*/ 1771763 h 1777563"/>
                        <a:gd name="connsiteX5" fmla="*/ 325822 w 1596211"/>
                        <a:gd name="connsiteY5" fmla="*/ 1766835 h 1777563"/>
                        <a:gd name="connsiteX6" fmla="*/ 112572 w 1596211"/>
                        <a:gd name="connsiteY6" fmla="*/ 1651227 h 1777563"/>
                        <a:gd name="connsiteX7" fmla="*/ 61755 w 1596211"/>
                        <a:gd name="connsiteY7" fmla="*/ 1486095 h 1777563"/>
                        <a:gd name="connsiteX8" fmla="*/ 27268 w 1596211"/>
                        <a:gd name="connsiteY8" fmla="*/ 1348470 h 1777563"/>
                        <a:gd name="connsiteX9" fmla="*/ 7412 w 1596211"/>
                        <a:gd name="connsiteY9" fmla="*/ 563484 h 1777563"/>
                        <a:gd name="connsiteX10" fmla="*/ 168730 w 1596211"/>
                        <a:gd name="connsiteY10" fmla="*/ 45395 h 1777563"/>
                        <a:gd name="connsiteX11" fmla="*/ 441343 w 1596211"/>
                        <a:gd name="connsiteY11" fmla="*/ 263817 h 1777563"/>
                        <a:gd name="connsiteX12" fmla="*/ 604342 w 1596211"/>
                        <a:gd name="connsiteY12" fmla="*/ 1920 h 1777563"/>
                        <a:gd name="connsiteX13" fmla="*/ 770622 w 1596211"/>
                        <a:gd name="connsiteY13" fmla="*/ 155851 h 1777563"/>
                        <a:gd name="connsiteX14" fmla="*/ 893644 w 1596211"/>
                        <a:gd name="connsiteY14" fmla="*/ 376966 h 1777563"/>
                        <a:gd name="connsiteX15" fmla="*/ 1029540 w 1596211"/>
                        <a:gd name="connsiteY15" fmla="*/ 43849 h 1777563"/>
                        <a:gd name="connsiteX16" fmla="*/ 1386479 w 1596211"/>
                        <a:gd name="connsiteY16" fmla="*/ 321993 h 1777563"/>
                        <a:gd name="connsiteX17" fmla="*/ 1537328 w 1596211"/>
                        <a:gd name="connsiteY17" fmla="*/ 565773 h 1777563"/>
                        <a:gd name="connsiteX18" fmla="*/ 1587984 w 1596211"/>
                        <a:gd name="connsiteY18" fmla="*/ 868301 h 1777563"/>
                        <a:gd name="connsiteX19" fmla="*/ 1587517 w 1596211"/>
                        <a:gd name="connsiteY19" fmla="*/ 1063097 h 1777563"/>
                        <a:gd name="connsiteX20" fmla="*/ 1504230 w 1596211"/>
                        <a:gd name="connsiteY20" fmla="*/ 1331458 h 1777563"/>
                        <a:gd name="connsiteX21" fmla="*/ 1516774 w 1596211"/>
                        <a:gd name="connsiteY21" fmla="*/ 1610610 h 1777563"/>
                        <a:gd name="connsiteX0" fmla="*/ 1360316 w 1596211"/>
                        <a:gd name="connsiteY0" fmla="*/ 1768372 h 1777563"/>
                        <a:gd name="connsiteX1" fmla="*/ 1056597 w 1596211"/>
                        <a:gd name="connsiteY1" fmla="*/ 1542620 h 1777563"/>
                        <a:gd name="connsiteX2" fmla="*/ 856229 w 1596211"/>
                        <a:gd name="connsiteY2" fmla="*/ 1506996 h 1777563"/>
                        <a:gd name="connsiteX3" fmla="*/ 604118 w 1596211"/>
                        <a:gd name="connsiteY3" fmla="*/ 1671209 h 1777563"/>
                        <a:gd name="connsiteX4" fmla="*/ 460380 w 1596211"/>
                        <a:gd name="connsiteY4" fmla="*/ 1771763 h 1777563"/>
                        <a:gd name="connsiteX5" fmla="*/ 325822 w 1596211"/>
                        <a:gd name="connsiteY5" fmla="*/ 1766835 h 1777563"/>
                        <a:gd name="connsiteX6" fmla="*/ 112572 w 1596211"/>
                        <a:gd name="connsiteY6" fmla="*/ 1651227 h 1777563"/>
                        <a:gd name="connsiteX7" fmla="*/ 61755 w 1596211"/>
                        <a:gd name="connsiteY7" fmla="*/ 1486095 h 1777563"/>
                        <a:gd name="connsiteX8" fmla="*/ 27268 w 1596211"/>
                        <a:gd name="connsiteY8" fmla="*/ 1348470 h 1777563"/>
                        <a:gd name="connsiteX9" fmla="*/ 7412 w 1596211"/>
                        <a:gd name="connsiteY9" fmla="*/ 563484 h 1777563"/>
                        <a:gd name="connsiteX10" fmla="*/ 168730 w 1596211"/>
                        <a:gd name="connsiteY10" fmla="*/ 45395 h 1777563"/>
                        <a:gd name="connsiteX11" fmla="*/ 441343 w 1596211"/>
                        <a:gd name="connsiteY11" fmla="*/ 263817 h 1777563"/>
                        <a:gd name="connsiteX12" fmla="*/ 604342 w 1596211"/>
                        <a:gd name="connsiteY12" fmla="*/ 1920 h 1777563"/>
                        <a:gd name="connsiteX13" fmla="*/ 770622 w 1596211"/>
                        <a:gd name="connsiteY13" fmla="*/ 155851 h 1777563"/>
                        <a:gd name="connsiteX14" fmla="*/ 893644 w 1596211"/>
                        <a:gd name="connsiteY14" fmla="*/ 376966 h 1777563"/>
                        <a:gd name="connsiteX15" fmla="*/ 1029540 w 1596211"/>
                        <a:gd name="connsiteY15" fmla="*/ 43849 h 1777563"/>
                        <a:gd name="connsiteX16" fmla="*/ 1386479 w 1596211"/>
                        <a:gd name="connsiteY16" fmla="*/ 321993 h 1777563"/>
                        <a:gd name="connsiteX17" fmla="*/ 1537328 w 1596211"/>
                        <a:gd name="connsiteY17" fmla="*/ 565773 h 1777563"/>
                        <a:gd name="connsiteX18" fmla="*/ 1587984 w 1596211"/>
                        <a:gd name="connsiteY18" fmla="*/ 868301 h 1777563"/>
                        <a:gd name="connsiteX19" fmla="*/ 1587517 w 1596211"/>
                        <a:gd name="connsiteY19" fmla="*/ 1063097 h 1777563"/>
                        <a:gd name="connsiteX20" fmla="*/ 1504230 w 1596211"/>
                        <a:gd name="connsiteY20" fmla="*/ 1331458 h 1777563"/>
                        <a:gd name="connsiteX21" fmla="*/ 1516774 w 1596211"/>
                        <a:gd name="connsiteY21" fmla="*/ 1610610 h 1777563"/>
                        <a:gd name="connsiteX0" fmla="*/ 1360316 w 1596211"/>
                        <a:gd name="connsiteY0" fmla="*/ 1766756 h 1775947"/>
                        <a:gd name="connsiteX1" fmla="*/ 1056597 w 1596211"/>
                        <a:gd name="connsiteY1" fmla="*/ 1541004 h 1775947"/>
                        <a:gd name="connsiteX2" fmla="*/ 856229 w 1596211"/>
                        <a:gd name="connsiteY2" fmla="*/ 1505380 h 1775947"/>
                        <a:gd name="connsiteX3" fmla="*/ 604118 w 1596211"/>
                        <a:gd name="connsiteY3" fmla="*/ 1669593 h 1775947"/>
                        <a:gd name="connsiteX4" fmla="*/ 460380 w 1596211"/>
                        <a:gd name="connsiteY4" fmla="*/ 1770147 h 1775947"/>
                        <a:gd name="connsiteX5" fmla="*/ 325822 w 1596211"/>
                        <a:gd name="connsiteY5" fmla="*/ 1765219 h 1775947"/>
                        <a:gd name="connsiteX6" fmla="*/ 112572 w 1596211"/>
                        <a:gd name="connsiteY6" fmla="*/ 1649611 h 1775947"/>
                        <a:gd name="connsiteX7" fmla="*/ 61755 w 1596211"/>
                        <a:gd name="connsiteY7" fmla="*/ 1484479 h 1775947"/>
                        <a:gd name="connsiteX8" fmla="*/ 27268 w 1596211"/>
                        <a:gd name="connsiteY8" fmla="*/ 1346854 h 1775947"/>
                        <a:gd name="connsiteX9" fmla="*/ 7412 w 1596211"/>
                        <a:gd name="connsiteY9" fmla="*/ 561868 h 1775947"/>
                        <a:gd name="connsiteX10" fmla="*/ 168730 w 1596211"/>
                        <a:gd name="connsiteY10" fmla="*/ 43779 h 1775947"/>
                        <a:gd name="connsiteX11" fmla="*/ 441343 w 1596211"/>
                        <a:gd name="connsiteY11" fmla="*/ 262201 h 1775947"/>
                        <a:gd name="connsiteX12" fmla="*/ 536251 w 1596211"/>
                        <a:gd name="connsiteY12" fmla="*/ 118981 h 1775947"/>
                        <a:gd name="connsiteX13" fmla="*/ 604342 w 1596211"/>
                        <a:gd name="connsiteY13" fmla="*/ 304 h 1775947"/>
                        <a:gd name="connsiteX14" fmla="*/ 770622 w 1596211"/>
                        <a:gd name="connsiteY14" fmla="*/ 154235 h 1775947"/>
                        <a:gd name="connsiteX15" fmla="*/ 893644 w 1596211"/>
                        <a:gd name="connsiteY15" fmla="*/ 375350 h 1775947"/>
                        <a:gd name="connsiteX16" fmla="*/ 1029540 w 1596211"/>
                        <a:gd name="connsiteY16" fmla="*/ 42233 h 1775947"/>
                        <a:gd name="connsiteX17" fmla="*/ 1386479 w 1596211"/>
                        <a:gd name="connsiteY17" fmla="*/ 320377 h 1775947"/>
                        <a:gd name="connsiteX18" fmla="*/ 1537328 w 1596211"/>
                        <a:gd name="connsiteY18" fmla="*/ 564157 h 1775947"/>
                        <a:gd name="connsiteX19" fmla="*/ 1587984 w 1596211"/>
                        <a:gd name="connsiteY19" fmla="*/ 866685 h 1775947"/>
                        <a:gd name="connsiteX20" fmla="*/ 1587517 w 1596211"/>
                        <a:gd name="connsiteY20" fmla="*/ 1061481 h 1775947"/>
                        <a:gd name="connsiteX21" fmla="*/ 1504230 w 1596211"/>
                        <a:gd name="connsiteY21" fmla="*/ 1329842 h 1775947"/>
                        <a:gd name="connsiteX22" fmla="*/ 1516774 w 1596211"/>
                        <a:gd name="connsiteY22" fmla="*/ 1608994 h 1775947"/>
                        <a:gd name="connsiteX0" fmla="*/ 1360316 w 1596211"/>
                        <a:gd name="connsiteY0" fmla="*/ 1766913 h 1776104"/>
                        <a:gd name="connsiteX1" fmla="*/ 1056597 w 1596211"/>
                        <a:gd name="connsiteY1" fmla="*/ 1541161 h 1776104"/>
                        <a:gd name="connsiteX2" fmla="*/ 856229 w 1596211"/>
                        <a:gd name="connsiteY2" fmla="*/ 1505537 h 1776104"/>
                        <a:gd name="connsiteX3" fmla="*/ 604118 w 1596211"/>
                        <a:gd name="connsiteY3" fmla="*/ 1669750 h 1776104"/>
                        <a:gd name="connsiteX4" fmla="*/ 460380 w 1596211"/>
                        <a:gd name="connsiteY4" fmla="*/ 1770304 h 1776104"/>
                        <a:gd name="connsiteX5" fmla="*/ 325822 w 1596211"/>
                        <a:gd name="connsiteY5" fmla="*/ 1765376 h 1776104"/>
                        <a:gd name="connsiteX6" fmla="*/ 112572 w 1596211"/>
                        <a:gd name="connsiteY6" fmla="*/ 1649768 h 1776104"/>
                        <a:gd name="connsiteX7" fmla="*/ 61755 w 1596211"/>
                        <a:gd name="connsiteY7" fmla="*/ 1484636 h 1776104"/>
                        <a:gd name="connsiteX8" fmla="*/ 27268 w 1596211"/>
                        <a:gd name="connsiteY8" fmla="*/ 1347011 h 1776104"/>
                        <a:gd name="connsiteX9" fmla="*/ 7412 w 1596211"/>
                        <a:gd name="connsiteY9" fmla="*/ 562025 h 1776104"/>
                        <a:gd name="connsiteX10" fmla="*/ 168730 w 1596211"/>
                        <a:gd name="connsiteY10" fmla="*/ 43936 h 1776104"/>
                        <a:gd name="connsiteX11" fmla="*/ 441343 w 1596211"/>
                        <a:gd name="connsiteY11" fmla="*/ 262358 h 1776104"/>
                        <a:gd name="connsiteX12" fmla="*/ 492113 w 1596211"/>
                        <a:gd name="connsiteY12" fmla="*/ 112171 h 1776104"/>
                        <a:gd name="connsiteX13" fmla="*/ 604342 w 1596211"/>
                        <a:gd name="connsiteY13" fmla="*/ 461 h 1776104"/>
                        <a:gd name="connsiteX14" fmla="*/ 770622 w 1596211"/>
                        <a:gd name="connsiteY14" fmla="*/ 154392 h 1776104"/>
                        <a:gd name="connsiteX15" fmla="*/ 893644 w 1596211"/>
                        <a:gd name="connsiteY15" fmla="*/ 375507 h 1776104"/>
                        <a:gd name="connsiteX16" fmla="*/ 1029540 w 1596211"/>
                        <a:gd name="connsiteY16" fmla="*/ 42390 h 1776104"/>
                        <a:gd name="connsiteX17" fmla="*/ 1386479 w 1596211"/>
                        <a:gd name="connsiteY17" fmla="*/ 320534 h 1776104"/>
                        <a:gd name="connsiteX18" fmla="*/ 1537328 w 1596211"/>
                        <a:gd name="connsiteY18" fmla="*/ 564314 h 1776104"/>
                        <a:gd name="connsiteX19" fmla="*/ 1587984 w 1596211"/>
                        <a:gd name="connsiteY19" fmla="*/ 866842 h 1776104"/>
                        <a:gd name="connsiteX20" fmla="*/ 1587517 w 1596211"/>
                        <a:gd name="connsiteY20" fmla="*/ 1061638 h 1776104"/>
                        <a:gd name="connsiteX21" fmla="*/ 1504230 w 1596211"/>
                        <a:gd name="connsiteY21" fmla="*/ 1329999 h 1776104"/>
                        <a:gd name="connsiteX22" fmla="*/ 1516774 w 1596211"/>
                        <a:gd name="connsiteY22" fmla="*/ 1609151 h 1776104"/>
                        <a:gd name="connsiteX0" fmla="*/ 1360316 w 1596211"/>
                        <a:gd name="connsiteY0" fmla="*/ 1766913 h 1776104"/>
                        <a:gd name="connsiteX1" fmla="*/ 1056597 w 1596211"/>
                        <a:gd name="connsiteY1" fmla="*/ 1541161 h 1776104"/>
                        <a:gd name="connsiteX2" fmla="*/ 856229 w 1596211"/>
                        <a:gd name="connsiteY2" fmla="*/ 1505537 h 1776104"/>
                        <a:gd name="connsiteX3" fmla="*/ 604118 w 1596211"/>
                        <a:gd name="connsiteY3" fmla="*/ 1669750 h 1776104"/>
                        <a:gd name="connsiteX4" fmla="*/ 460380 w 1596211"/>
                        <a:gd name="connsiteY4" fmla="*/ 1770304 h 1776104"/>
                        <a:gd name="connsiteX5" fmla="*/ 325822 w 1596211"/>
                        <a:gd name="connsiteY5" fmla="*/ 1765376 h 1776104"/>
                        <a:gd name="connsiteX6" fmla="*/ 112572 w 1596211"/>
                        <a:gd name="connsiteY6" fmla="*/ 1649768 h 1776104"/>
                        <a:gd name="connsiteX7" fmla="*/ 61755 w 1596211"/>
                        <a:gd name="connsiteY7" fmla="*/ 1484636 h 1776104"/>
                        <a:gd name="connsiteX8" fmla="*/ 27268 w 1596211"/>
                        <a:gd name="connsiteY8" fmla="*/ 1347011 h 1776104"/>
                        <a:gd name="connsiteX9" fmla="*/ 7412 w 1596211"/>
                        <a:gd name="connsiteY9" fmla="*/ 562025 h 1776104"/>
                        <a:gd name="connsiteX10" fmla="*/ 168730 w 1596211"/>
                        <a:gd name="connsiteY10" fmla="*/ 43936 h 1776104"/>
                        <a:gd name="connsiteX11" fmla="*/ 413757 w 1596211"/>
                        <a:gd name="connsiteY11" fmla="*/ 359894 h 1776104"/>
                        <a:gd name="connsiteX12" fmla="*/ 492113 w 1596211"/>
                        <a:gd name="connsiteY12" fmla="*/ 112171 h 1776104"/>
                        <a:gd name="connsiteX13" fmla="*/ 604342 w 1596211"/>
                        <a:gd name="connsiteY13" fmla="*/ 461 h 1776104"/>
                        <a:gd name="connsiteX14" fmla="*/ 770622 w 1596211"/>
                        <a:gd name="connsiteY14" fmla="*/ 154392 h 1776104"/>
                        <a:gd name="connsiteX15" fmla="*/ 893644 w 1596211"/>
                        <a:gd name="connsiteY15" fmla="*/ 375507 h 1776104"/>
                        <a:gd name="connsiteX16" fmla="*/ 1029540 w 1596211"/>
                        <a:gd name="connsiteY16" fmla="*/ 42390 h 1776104"/>
                        <a:gd name="connsiteX17" fmla="*/ 1386479 w 1596211"/>
                        <a:gd name="connsiteY17" fmla="*/ 320534 h 1776104"/>
                        <a:gd name="connsiteX18" fmla="*/ 1537328 w 1596211"/>
                        <a:gd name="connsiteY18" fmla="*/ 564314 h 1776104"/>
                        <a:gd name="connsiteX19" fmla="*/ 1587984 w 1596211"/>
                        <a:gd name="connsiteY19" fmla="*/ 866842 h 1776104"/>
                        <a:gd name="connsiteX20" fmla="*/ 1587517 w 1596211"/>
                        <a:gd name="connsiteY20" fmla="*/ 1061638 h 1776104"/>
                        <a:gd name="connsiteX21" fmla="*/ 1504230 w 1596211"/>
                        <a:gd name="connsiteY21" fmla="*/ 1329999 h 1776104"/>
                        <a:gd name="connsiteX22" fmla="*/ 1516774 w 1596211"/>
                        <a:gd name="connsiteY22" fmla="*/ 1609151 h 1776104"/>
                        <a:gd name="connsiteX0" fmla="*/ 1360316 w 1596211"/>
                        <a:gd name="connsiteY0" fmla="*/ 1766637 h 1775828"/>
                        <a:gd name="connsiteX1" fmla="*/ 1056597 w 1596211"/>
                        <a:gd name="connsiteY1" fmla="*/ 1540885 h 1775828"/>
                        <a:gd name="connsiteX2" fmla="*/ 856229 w 1596211"/>
                        <a:gd name="connsiteY2" fmla="*/ 1505261 h 1775828"/>
                        <a:gd name="connsiteX3" fmla="*/ 604118 w 1596211"/>
                        <a:gd name="connsiteY3" fmla="*/ 1669474 h 1775828"/>
                        <a:gd name="connsiteX4" fmla="*/ 460380 w 1596211"/>
                        <a:gd name="connsiteY4" fmla="*/ 1770028 h 1775828"/>
                        <a:gd name="connsiteX5" fmla="*/ 325822 w 1596211"/>
                        <a:gd name="connsiteY5" fmla="*/ 1765100 h 1775828"/>
                        <a:gd name="connsiteX6" fmla="*/ 112572 w 1596211"/>
                        <a:gd name="connsiteY6" fmla="*/ 1649492 h 1775828"/>
                        <a:gd name="connsiteX7" fmla="*/ 61755 w 1596211"/>
                        <a:gd name="connsiteY7" fmla="*/ 1484360 h 1775828"/>
                        <a:gd name="connsiteX8" fmla="*/ 27268 w 1596211"/>
                        <a:gd name="connsiteY8" fmla="*/ 1346735 h 1775828"/>
                        <a:gd name="connsiteX9" fmla="*/ 7412 w 1596211"/>
                        <a:gd name="connsiteY9" fmla="*/ 561749 h 1775828"/>
                        <a:gd name="connsiteX10" fmla="*/ 168730 w 1596211"/>
                        <a:gd name="connsiteY10" fmla="*/ 43660 h 1775828"/>
                        <a:gd name="connsiteX11" fmla="*/ 413757 w 1596211"/>
                        <a:gd name="connsiteY11" fmla="*/ 359618 h 1775828"/>
                        <a:gd name="connsiteX12" fmla="*/ 525216 w 1596211"/>
                        <a:gd name="connsiteY12" fmla="*/ 125829 h 1775828"/>
                        <a:gd name="connsiteX13" fmla="*/ 604342 w 1596211"/>
                        <a:gd name="connsiteY13" fmla="*/ 185 h 1775828"/>
                        <a:gd name="connsiteX14" fmla="*/ 770622 w 1596211"/>
                        <a:gd name="connsiteY14" fmla="*/ 154116 h 1775828"/>
                        <a:gd name="connsiteX15" fmla="*/ 893644 w 1596211"/>
                        <a:gd name="connsiteY15" fmla="*/ 375231 h 1775828"/>
                        <a:gd name="connsiteX16" fmla="*/ 1029540 w 1596211"/>
                        <a:gd name="connsiteY16" fmla="*/ 42114 h 1775828"/>
                        <a:gd name="connsiteX17" fmla="*/ 1386479 w 1596211"/>
                        <a:gd name="connsiteY17" fmla="*/ 320258 h 1775828"/>
                        <a:gd name="connsiteX18" fmla="*/ 1537328 w 1596211"/>
                        <a:gd name="connsiteY18" fmla="*/ 564038 h 1775828"/>
                        <a:gd name="connsiteX19" fmla="*/ 1587984 w 1596211"/>
                        <a:gd name="connsiteY19" fmla="*/ 866566 h 1775828"/>
                        <a:gd name="connsiteX20" fmla="*/ 1587517 w 1596211"/>
                        <a:gd name="connsiteY20" fmla="*/ 1061362 h 1775828"/>
                        <a:gd name="connsiteX21" fmla="*/ 1504230 w 1596211"/>
                        <a:gd name="connsiteY21" fmla="*/ 1329723 h 1775828"/>
                        <a:gd name="connsiteX22" fmla="*/ 1516774 w 1596211"/>
                        <a:gd name="connsiteY22" fmla="*/ 1608875 h 1775828"/>
                        <a:gd name="connsiteX0" fmla="*/ 1360316 w 1596211"/>
                        <a:gd name="connsiteY0" fmla="*/ 1766637 h 1775828"/>
                        <a:gd name="connsiteX1" fmla="*/ 1056597 w 1596211"/>
                        <a:gd name="connsiteY1" fmla="*/ 1540885 h 1775828"/>
                        <a:gd name="connsiteX2" fmla="*/ 856229 w 1596211"/>
                        <a:gd name="connsiteY2" fmla="*/ 1505261 h 1775828"/>
                        <a:gd name="connsiteX3" fmla="*/ 604118 w 1596211"/>
                        <a:gd name="connsiteY3" fmla="*/ 1669474 h 1775828"/>
                        <a:gd name="connsiteX4" fmla="*/ 460380 w 1596211"/>
                        <a:gd name="connsiteY4" fmla="*/ 1770028 h 1775828"/>
                        <a:gd name="connsiteX5" fmla="*/ 325822 w 1596211"/>
                        <a:gd name="connsiteY5" fmla="*/ 1765100 h 1775828"/>
                        <a:gd name="connsiteX6" fmla="*/ 112572 w 1596211"/>
                        <a:gd name="connsiteY6" fmla="*/ 1649492 h 1775828"/>
                        <a:gd name="connsiteX7" fmla="*/ 61755 w 1596211"/>
                        <a:gd name="connsiteY7" fmla="*/ 1484360 h 1775828"/>
                        <a:gd name="connsiteX8" fmla="*/ 27268 w 1596211"/>
                        <a:gd name="connsiteY8" fmla="*/ 1346735 h 1775828"/>
                        <a:gd name="connsiteX9" fmla="*/ 7412 w 1596211"/>
                        <a:gd name="connsiteY9" fmla="*/ 561749 h 1775828"/>
                        <a:gd name="connsiteX10" fmla="*/ 168730 w 1596211"/>
                        <a:gd name="connsiteY10" fmla="*/ 43660 h 1775828"/>
                        <a:gd name="connsiteX11" fmla="*/ 238323 w 1596211"/>
                        <a:gd name="connsiteY11" fmla="*/ 132796 h 1775828"/>
                        <a:gd name="connsiteX12" fmla="*/ 413757 w 1596211"/>
                        <a:gd name="connsiteY12" fmla="*/ 359618 h 1775828"/>
                        <a:gd name="connsiteX13" fmla="*/ 525216 w 1596211"/>
                        <a:gd name="connsiteY13" fmla="*/ 125829 h 1775828"/>
                        <a:gd name="connsiteX14" fmla="*/ 604342 w 1596211"/>
                        <a:gd name="connsiteY14" fmla="*/ 185 h 1775828"/>
                        <a:gd name="connsiteX15" fmla="*/ 770622 w 1596211"/>
                        <a:gd name="connsiteY15" fmla="*/ 154116 h 1775828"/>
                        <a:gd name="connsiteX16" fmla="*/ 893644 w 1596211"/>
                        <a:gd name="connsiteY16" fmla="*/ 375231 h 1775828"/>
                        <a:gd name="connsiteX17" fmla="*/ 1029540 w 1596211"/>
                        <a:gd name="connsiteY17" fmla="*/ 42114 h 1775828"/>
                        <a:gd name="connsiteX18" fmla="*/ 1386479 w 1596211"/>
                        <a:gd name="connsiteY18" fmla="*/ 320258 h 1775828"/>
                        <a:gd name="connsiteX19" fmla="*/ 1537328 w 1596211"/>
                        <a:gd name="connsiteY19" fmla="*/ 564038 h 1775828"/>
                        <a:gd name="connsiteX20" fmla="*/ 1587984 w 1596211"/>
                        <a:gd name="connsiteY20" fmla="*/ 866566 h 1775828"/>
                        <a:gd name="connsiteX21" fmla="*/ 1587517 w 1596211"/>
                        <a:gd name="connsiteY21" fmla="*/ 1061362 h 1775828"/>
                        <a:gd name="connsiteX22" fmla="*/ 1504230 w 1596211"/>
                        <a:gd name="connsiteY22" fmla="*/ 1329723 h 1775828"/>
                        <a:gd name="connsiteX23" fmla="*/ 1516774 w 1596211"/>
                        <a:gd name="connsiteY23" fmla="*/ 1608875 h 1775828"/>
                        <a:gd name="connsiteX0" fmla="*/ 1360690 w 1596585"/>
                        <a:gd name="connsiteY0" fmla="*/ 1766637 h 1775828"/>
                        <a:gd name="connsiteX1" fmla="*/ 1056971 w 1596585"/>
                        <a:gd name="connsiteY1" fmla="*/ 1540885 h 1775828"/>
                        <a:gd name="connsiteX2" fmla="*/ 856603 w 1596585"/>
                        <a:gd name="connsiteY2" fmla="*/ 1505261 h 1775828"/>
                        <a:gd name="connsiteX3" fmla="*/ 604492 w 1596585"/>
                        <a:gd name="connsiteY3" fmla="*/ 1669474 h 1775828"/>
                        <a:gd name="connsiteX4" fmla="*/ 460754 w 1596585"/>
                        <a:gd name="connsiteY4" fmla="*/ 1770028 h 1775828"/>
                        <a:gd name="connsiteX5" fmla="*/ 326196 w 1596585"/>
                        <a:gd name="connsiteY5" fmla="*/ 1765100 h 1775828"/>
                        <a:gd name="connsiteX6" fmla="*/ 112946 w 1596585"/>
                        <a:gd name="connsiteY6" fmla="*/ 1649492 h 1775828"/>
                        <a:gd name="connsiteX7" fmla="*/ 62129 w 1596585"/>
                        <a:gd name="connsiteY7" fmla="*/ 1484360 h 1775828"/>
                        <a:gd name="connsiteX8" fmla="*/ 27642 w 1596585"/>
                        <a:gd name="connsiteY8" fmla="*/ 1346735 h 1775828"/>
                        <a:gd name="connsiteX9" fmla="*/ 7786 w 1596585"/>
                        <a:gd name="connsiteY9" fmla="*/ 561749 h 1775828"/>
                        <a:gd name="connsiteX10" fmla="*/ 174622 w 1596585"/>
                        <a:gd name="connsiteY10" fmla="*/ 155129 h 1775828"/>
                        <a:gd name="connsiteX11" fmla="*/ 238697 w 1596585"/>
                        <a:gd name="connsiteY11" fmla="*/ 132796 h 1775828"/>
                        <a:gd name="connsiteX12" fmla="*/ 414131 w 1596585"/>
                        <a:gd name="connsiteY12" fmla="*/ 359618 h 1775828"/>
                        <a:gd name="connsiteX13" fmla="*/ 525590 w 1596585"/>
                        <a:gd name="connsiteY13" fmla="*/ 125829 h 1775828"/>
                        <a:gd name="connsiteX14" fmla="*/ 604716 w 1596585"/>
                        <a:gd name="connsiteY14" fmla="*/ 185 h 1775828"/>
                        <a:gd name="connsiteX15" fmla="*/ 770996 w 1596585"/>
                        <a:gd name="connsiteY15" fmla="*/ 154116 h 1775828"/>
                        <a:gd name="connsiteX16" fmla="*/ 894018 w 1596585"/>
                        <a:gd name="connsiteY16" fmla="*/ 375231 h 1775828"/>
                        <a:gd name="connsiteX17" fmla="*/ 1029914 w 1596585"/>
                        <a:gd name="connsiteY17" fmla="*/ 42114 h 1775828"/>
                        <a:gd name="connsiteX18" fmla="*/ 1386853 w 1596585"/>
                        <a:gd name="connsiteY18" fmla="*/ 320258 h 1775828"/>
                        <a:gd name="connsiteX19" fmla="*/ 1537702 w 1596585"/>
                        <a:gd name="connsiteY19" fmla="*/ 564038 h 1775828"/>
                        <a:gd name="connsiteX20" fmla="*/ 1588358 w 1596585"/>
                        <a:gd name="connsiteY20" fmla="*/ 866566 h 1775828"/>
                        <a:gd name="connsiteX21" fmla="*/ 1587891 w 1596585"/>
                        <a:gd name="connsiteY21" fmla="*/ 1061362 h 1775828"/>
                        <a:gd name="connsiteX22" fmla="*/ 1504604 w 1596585"/>
                        <a:gd name="connsiteY22" fmla="*/ 1329723 h 1775828"/>
                        <a:gd name="connsiteX23" fmla="*/ 1517148 w 1596585"/>
                        <a:gd name="connsiteY23" fmla="*/ 1608875 h 1775828"/>
                        <a:gd name="connsiteX0" fmla="*/ 1360690 w 1596585"/>
                        <a:gd name="connsiteY0" fmla="*/ 1766637 h 1775828"/>
                        <a:gd name="connsiteX1" fmla="*/ 1056971 w 1596585"/>
                        <a:gd name="connsiteY1" fmla="*/ 1540885 h 1775828"/>
                        <a:gd name="connsiteX2" fmla="*/ 856603 w 1596585"/>
                        <a:gd name="connsiteY2" fmla="*/ 1505261 h 1775828"/>
                        <a:gd name="connsiteX3" fmla="*/ 604492 w 1596585"/>
                        <a:gd name="connsiteY3" fmla="*/ 1669474 h 1775828"/>
                        <a:gd name="connsiteX4" fmla="*/ 460754 w 1596585"/>
                        <a:gd name="connsiteY4" fmla="*/ 1770028 h 1775828"/>
                        <a:gd name="connsiteX5" fmla="*/ 326196 w 1596585"/>
                        <a:gd name="connsiteY5" fmla="*/ 1765100 h 1775828"/>
                        <a:gd name="connsiteX6" fmla="*/ 112946 w 1596585"/>
                        <a:gd name="connsiteY6" fmla="*/ 1649492 h 1775828"/>
                        <a:gd name="connsiteX7" fmla="*/ 62129 w 1596585"/>
                        <a:gd name="connsiteY7" fmla="*/ 1484360 h 1775828"/>
                        <a:gd name="connsiteX8" fmla="*/ 27642 w 1596585"/>
                        <a:gd name="connsiteY8" fmla="*/ 1346735 h 1775828"/>
                        <a:gd name="connsiteX9" fmla="*/ 7786 w 1596585"/>
                        <a:gd name="connsiteY9" fmla="*/ 561749 h 1775828"/>
                        <a:gd name="connsiteX10" fmla="*/ 174622 w 1596585"/>
                        <a:gd name="connsiteY10" fmla="*/ 155129 h 1775828"/>
                        <a:gd name="connsiteX11" fmla="*/ 205594 w 1596585"/>
                        <a:gd name="connsiteY11" fmla="*/ 174597 h 1775828"/>
                        <a:gd name="connsiteX12" fmla="*/ 414131 w 1596585"/>
                        <a:gd name="connsiteY12" fmla="*/ 359618 h 1775828"/>
                        <a:gd name="connsiteX13" fmla="*/ 525590 w 1596585"/>
                        <a:gd name="connsiteY13" fmla="*/ 125829 h 1775828"/>
                        <a:gd name="connsiteX14" fmla="*/ 604716 w 1596585"/>
                        <a:gd name="connsiteY14" fmla="*/ 185 h 1775828"/>
                        <a:gd name="connsiteX15" fmla="*/ 770996 w 1596585"/>
                        <a:gd name="connsiteY15" fmla="*/ 154116 h 1775828"/>
                        <a:gd name="connsiteX16" fmla="*/ 894018 w 1596585"/>
                        <a:gd name="connsiteY16" fmla="*/ 375231 h 1775828"/>
                        <a:gd name="connsiteX17" fmla="*/ 1029914 w 1596585"/>
                        <a:gd name="connsiteY17" fmla="*/ 42114 h 1775828"/>
                        <a:gd name="connsiteX18" fmla="*/ 1386853 w 1596585"/>
                        <a:gd name="connsiteY18" fmla="*/ 320258 h 1775828"/>
                        <a:gd name="connsiteX19" fmla="*/ 1537702 w 1596585"/>
                        <a:gd name="connsiteY19" fmla="*/ 564038 h 1775828"/>
                        <a:gd name="connsiteX20" fmla="*/ 1588358 w 1596585"/>
                        <a:gd name="connsiteY20" fmla="*/ 866566 h 1775828"/>
                        <a:gd name="connsiteX21" fmla="*/ 1587891 w 1596585"/>
                        <a:gd name="connsiteY21" fmla="*/ 1061362 h 1775828"/>
                        <a:gd name="connsiteX22" fmla="*/ 1504604 w 1596585"/>
                        <a:gd name="connsiteY22" fmla="*/ 1329723 h 1775828"/>
                        <a:gd name="connsiteX23" fmla="*/ 1517148 w 1596585"/>
                        <a:gd name="connsiteY23" fmla="*/ 1608875 h 1775828"/>
                        <a:gd name="connsiteX0" fmla="*/ 1360690 w 1596585"/>
                        <a:gd name="connsiteY0" fmla="*/ 1766637 h 1775828"/>
                        <a:gd name="connsiteX1" fmla="*/ 1056971 w 1596585"/>
                        <a:gd name="connsiteY1" fmla="*/ 1540885 h 1775828"/>
                        <a:gd name="connsiteX2" fmla="*/ 856603 w 1596585"/>
                        <a:gd name="connsiteY2" fmla="*/ 1505261 h 1775828"/>
                        <a:gd name="connsiteX3" fmla="*/ 604492 w 1596585"/>
                        <a:gd name="connsiteY3" fmla="*/ 1669474 h 1775828"/>
                        <a:gd name="connsiteX4" fmla="*/ 460754 w 1596585"/>
                        <a:gd name="connsiteY4" fmla="*/ 1770028 h 1775828"/>
                        <a:gd name="connsiteX5" fmla="*/ 326196 w 1596585"/>
                        <a:gd name="connsiteY5" fmla="*/ 1765100 h 1775828"/>
                        <a:gd name="connsiteX6" fmla="*/ 112946 w 1596585"/>
                        <a:gd name="connsiteY6" fmla="*/ 1649492 h 1775828"/>
                        <a:gd name="connsiteX7" fmla="*/ 62129 w 1596585"/>
                        <a:gd name="connsiteY7" fmla="*/ 1484360 h 1775828"/>
                        <a:gd name="connsiteX8" fmla="*/ 27642 w 1596585"/>
                        <a:gd name="connsiteY8" fmla="*/ 1346735 h 1775828"/>
                        <a:gd name="connsiteX9" fmla="*/ 7786 w 1596585"/>
                        <a:gd name="connsiteY9" fmla="*/ 561749 h 1775828"/>
                        <a:gd name="connsiteX10" fmla="*/ 174622 w 1596585"/>
                        <a:gd name="connsiteY10" fmla="*/ 155129 h 1775828"/>
                        <a:gd name="connsiteX11" fmla="*/ 414131 w 1596585"/>
                        <a:gd name="connsiteY11" fmla="*/ 359618 h 1775828"/>
                        <a:gd name="connsiteX12" fmla="*/ 525590 w 1596585"/>
                        <a:gd name="connsiteY12" fmla="*/ 125829 h 1775828"/>
                        <a:gd name="connsiteX13" fmla="*/ 604716 w 1596585"/>
                        <a:gd name="connsiteY13" fmla="*/ 185 h 1775828"/>
                        <a:gd name="connsiteX14" fmla="*/ 770996 w 1596585"/>
                        <a:gd name="connsiteY14" fmla="*/ 154116 h 1775828"/>
                        <a:gd name="connsiteX15" fmla="*/ 894018 w 1596585"/>
                        <a:gd name="connsiteY15" fmla="*/ 375231 h 1775828"/>
                        <a:gd name="connsiteX16" fmla="*/ 1029914 w 1596585"/>
                        <a:gd name="connsiteY16" fmla="*/ 42114 h 1775828"/>
                        <a:gd name="connsiteX17" fmla="*/ 1386853 w 1596585"/>
                        <a:gd name="connsiteY17" fmla="*/ 320258 h 1775828"/>
                        <a:gd name="connsiteX18" fmla="*/ 1537702 w 1596585"/>
                        <a:gd name="connsiteY18" fmla="*/ 564038 h 1775828"/>
                        <a:gd name="connsiteX19" fmla="*/ 1588358 w 1596585"/>
                        <a:gd name="connsiteY19" fmla="*/ 866566 h 1775828"/>
                        <a:gd name="connsiteX20" fmla="*/ 1587891 w 1596585"/>
                        <a:gd name="connsiteY20" fmla="*/ 1061362 h 1775828"/>
                        <a:gd name="connsiteX21" fmla="*/ 1504604 w 1596585"/>
                        <a:gd name="connsiteY21" fmla="*/ 1329723 h 1775828"/>
                        <a:gd name="connsiteX22" fmla="*/ 1517148 w 1596585"/>
                        <a:gd name="connsiteY22" fmla="*/ 1608875 h 1775828"/>
                        <a:gd name="connsiteX0" fmla="*/ 1354439 w 1590334"/>
                        <a:gd name="connsiteY0" fmla="*/ 1766637 h 1775828"/>
                        <a:gd name="connsiteX1" fmla="*/ 1050720 w 1590334"/>
                        <a:gd name="connsiteY1" fmla="*/ 1540885 h 1775828"/>
                        <a:gd name="connsiteX2" fmla="*/ 850352 w 1590334"/>
                        <a:gd name="connsiteY2" fmla="*/ 1505261 h 1775828"/>
                        <a:gd name="connsiteX3" fmla="*/ 598241 w 1590334"/>
                        <a:gd name="connsiteY3" fmla="*/ 1669474 h 1775828"/>
                        <a:gd name="connsiteX4" fmla="*/ 454503 w 1590334"/>
                        <a:gd name="connsiteY4" fmla="*/ 1770028 h 1775828"/>
                        <a:gd name="connsiteX5" fmla="*/ 319945 w 1590334"/>
                        <a:gd name="connsiteY5" fmla="*/ 1765100 h 1775828"/>
                        <a:gd name="connsiteX6" fmla="*/ 106695 w 1590334"/>
                        <a:gd name="connsiteY6" fmla="*/ 1649492 h 1775828"/>
                        <a:gd name="connsiteX7" fmla="*/ 55878 w 1590334"/>
                        <a:gd name="connsiteY7" fmla="*/ 1484360 h 1775828"/>
                        <a:gd name="connsiteX8" fmla="*/ 82080 w 1590334"/>
                        <a:gd name="connsiteY8" fmla="*/ 1381570 h 1775828"/>
                        <a:gd name="connsiteX9" fmla="*/ 1535 w 1590334"/>
                        <a:gd name="connsiteY9" fmla="*/ 561749 h 1775828"/>
                        <a:gd name="connsiteX10" fmla="*/ 168371 w 1590334"/>
                        <a:gd name="connsiteY10" fmla="*/ 155129 h 1775828"/>
                        <a:gd name="connsiteX11" fmla="*/ 407880 w 1590334"/>
                        <a:gd name="connsiteY11" fmla="*/ 359618 h 1775828"/>
                        <a:gd name="connsiteX12" fmla="*/ 519339 w 1590334"/>
                        <a:gd name="connsiteY12" fmla="*/ 125829 h 1775828"/>
                        <a:gd name="connsiteX13" fmla="*/ 598465 w 1590334"/>
                        <a:gd name="connsiteY13" fmla="*/ 185 h 1775828"/>
                        <a:gd name="connsiteX14" fmla="*/ 764745 w 1590334"/>
                        <a:gd name="connsiteY14" fmla="*/ 154116 h 1775828"/>
                        <a:gd name="connsiteX15" fmla="*/ 887767 w 1590334"/>
                        <a:gd name="connsiteY15" fmla="*/ 375231 h 1775828"/>
                        <a:gd name="connsiteX16" fmla="*/ 1023663 w 1590334"/>
                        <a:gd name="connsiteY16" fmla="*/ 42114 h 1775828"/>
                        <a:gd name="connsiteX17" fmla="*/ 1380602 w 1590334"/>
                        <a:gd name="connsiteY17" fmla="*/ 320258 h 1775828"/>
                        <a:gd name="connsiteX18" fmla="*/ 1531451 w 1590334"/>
                        <a:gd name="connsiteY18" fmla="*/ 564038 h 1775828"/>
                        <a:gd name="connsiteX19" fmla="*/ 1582107 w 1590334"/>
                        <a:gd name="connsiteY19" fmla="*/ 866566 h 1775828"/>
                        <a:gd name="connsiteX20" fmla="*/ 1581640 w 1590334"/>
                        <a:gd name="connsiteY20" fmla="*/ 1061362 h 1775828"/>
                        <a:gd name="connsiteX21" fmla="*/ 1498353 w 1590334"/>
                        <a:gd name="connsiteY21" fmla="*/ 1329723 h 1775828"/>
                        <a:gd name="connsiteX22" fmla="*/ 1510897 w 1590334"/>
                        <a:gd name="connsiteY22" fmla="*/ 1608875 h 1775828"/>
                        <a:gd name="connsiteX0" fmla="*/ 1354439 w 1590334"/>
                        <a:gd name="connsiteY0" fmla="*/ 1766637 h 1775828"/>
                        <a:gd name="connsiteX1" fmla="*/ 1050720 w 1590334"/>
                        <a:gd name="connsiteY1" fmla="*/ 1540885 h 1775828"/>
                        <a:gd name="connsiteX2" fmla="*/ 850352 w 1590334"/>
                        <a:gd name="connsiteY2" fmla="*/ 1505261 h 1775828"/>
                        <a:gd name="connsiteX3" fmla="*/ 598241 w 1590334"/>
                        <a:gd name="connsiteY3" fmla="*/ 1669474 h 1775828"/>
                        <a:gd name="connsiteX4" fmla="*/ 454503 w 1590334"/>
                        <a:gd name="connsiteY4" fmla="*/ 1770028 h 1775828"/>
                        <a:gd name="connsiteX5" fmla="*/ 319945 w 1590334"/>
                        <a:gd name="connsiteY5" fmla="*/ 1765100 h 1775828"/>
                        <a:gd name="connsiteX6" fmla="*/ 106695 w 1590334"/>
                        <a:gd name="connsiteY6" fmla="*/ 1649492 h 1775828"/>
                        <a:gd name="connsiteX7" fmla="*/ 39326 w 1590334"/>
                        <a:gd name="connsiteY7" fmla="*/ 1512228 h 1775828"/>
                        <a:gd name="connsiteX8" fmla="*/ 82080 w 1590334"/>
                        <a:gd name="connsiteY8" fmla="*/ 1381570 h 1775828"/>
                        <a:gd name="connsiteX9" fmla="*/ 1535 w 1590334"/>
                        <a:gd name="connsiteY9" fmla="*/ 561749 h 1775828"/>
                        <a:gd name="connsiteX10" fmla="*/ 168371 w 1590334"/>
                        <a:gd name="connsiteY10" fmla="*/ 155129 h 1775828"/>
                        <a:gd name="connsiteX11" fmla="*/ 407880 w 1590334"/>
                        <a:gd name="connsiteY11" fmla="*/ 359618 h 1775828"/>
                        <a:gd name="connsiteX12" fmla="*/ 519339 w 1590334"/>
                        <a:gd name="connsiteY12" fmla="*/ 125829 h 1775828"/>
                        <a:gd name="connsiteX13" fmla="*/ 598465 w 1590334"/>
                        <a:gd name="connsiteY13" fmla="*/ 185 h 1775828"/>
                        <a:gd name="connsiteX14" fmla="*/ 764745 w 1590334"/>
                        <a:gd name="connsiteY14" fmla="*/ 154116 h 1775828"/>
                        <a:gd name="connsiteX15" fmla="*/ 887767 w 1590334"/>
                        <a:gd name="connsiteY15" fmla="*/ 375231 h 1775828"/>
                        <a:gd name="connsiteX16" fmla="*/ 1023663 w 1590334"/>
                        <a:gd name="connsiteY16" fmla="*/ 42114 h 1775828"/>
                        <a:gd name="connsiteX17" fmla="*/ 1380602 w 1590334"/>
                        <a:gd name="connsiteY17" fmla="*/ 320258 h 1775828"/>
                        <a:gd name="connsiteX18" fmla="*/ 1531451 w 1590334"/>
                        <a:gd name="connsiteY18" fmla="*/ 564038 h 1775828"/>
                        <a:gd name="connsiteX19" fmla="*/ 1582107 w 1590334"/>
                        <a:gd name="connsiteY19" fmla="*/ 866566 h 1775828"/>
                        <a:gd name="connsiteX20" fmla="*/ 1581640 w 1590334"/>
                        <a:gd name="connsiteY20" fmla="*/ 1061362 h 1775828"/>
                        <a:gd name="connsiteX21" fmla="*/ 1498353 w 1590334"/>
                        <a:gd name="connsiteY21" fmla="*/ 1329723 h 1775828"/>
                        <a:gd name="connsiteX22" fmla="*/ 1510897 w 1590334"/>
                        <a:gd name="connsiteY22" fmla="*/ 1608875 h 1775828"/>
                        <a:gd name="connsiteX0" fmla="*/ 1355772 w 1591667"/>
                        <a:gd name="connsiteY0" fmla="*/ 1766637 h 1775828"/>
                        <a:gd name="connsiteX1" fmla="*/ 1052053 w 1591667"/>
                        <a:gd name="connsiteY1" fmla="*/ 1540885 h 1775828"/>
                        <a:gd name="connsiteX2" fmla="*/ 851685 w 1591667"/>
                        <a:gd name="connsiteY2" fmla="*/ 1505261 h 1775828"/>
                        <a:gd name="connsiteX3" fmla="*/ 599574 w 1591667"/>
                        <a:gd name="connsiteY3" fmla="*/ 1669474 h 1775828"/>
                        <a:gd name="connsiteX4" fmla="*/ 455836 w 1591667"/>
                        <a:gd name="connsiteY4" fmla="*/ 1770028 h 1775828"/>
                        <a:gd name="connsiteX5" fmla="*/ 321278 w 1591667"/>
                        <a:gd name="connsiteY5" fmla="*/ 1765100 h 1775828"/>
                        <a:gd name="connsiteX6" fmla="*/ 108028 w 1591667"/>
                        <a:gd name="connsiteY6" fmla="*/ 1649492 h 1775828"/>
                        <a:gd name="connsiteX7" fmla="*/ 40659 w 1591667"/>
                        <a:gd name="connsiteY7" fmla="*/ 1512228 h 1775828"/>
                        <a:gd name="connsiteX8" fmla="*/ 61345 w 1591667"/>
                        <a:gd name="connsiteY8" fmla="*/ 1374603 h 1775828"/>
                        <a:gd name="connsiteX9" fmla="*/ 2868 w 1591667"/>
                        <a:gd name="connsiteY9" fmla="*/ 561749 h 1775828"/>
                        <a:gd name="connsiteX10" fmla="*/ 169704 w 1591667"/>
                        <a:gd name="connsiteY10" fmla="*/ 155129 h 1775828"/>
                        <a:gd name="connsiteX11" fmla="*/ 409213 w 1591667"/>
                        <a:gd name="connsiteY11" fmla="*/ 359618 h 1775828"/>
                        <a:gd name="connsiteX12" fmla="*/ 520672 w 1591667"/>
                        <a:gd name="connsiteY12" fmla="*/ 125829 h 1775828"/>
                        <a:gd name="connsiteX13" fmla="*/ 599798 w 1591667"/>
                        <a:gd name="connsiteY13" fmla="*/ 185 h 1775828"/>
                        <a:gd name="connsiteX14" fmla="*/ 766078 w 1591667"/>
                        <a:gd name="connsiteY14" fmla="*/ 154116 h 1775828"/>
                        <a:gd name="connsiteX15" fmla="*/ 889100 w 1591667"/>
                        <a:gd name="connsiteY15" fmla="*/ 375231 h 1775828"/>
                        <a:gd name="connsiteX16" fmla="*/ 1024996 w 1591667"/>
                        <a:gd name="connsiteY16" fmla="*/ 42114 h 1775828"/>
                        <a:gd name="connsiteX17" fmla="*/ 1381935 w 1591667"/>
                        <a:gd name="connsiteY17" fmla="*/ 320258 h 1775828"/>
                        <a:gd name="connsiteX18" fmla="*/ 1532784 w 1591667"/>
                        <a:gd name="connsiteY18" fmla="*/ 564038 h 1775828"/>
                        <a:gd name="connsiteX19" fmla="*/ 1583440 w 1591667"/>
                        <a:gd name="connsiteY19" fmla="*/ 866566 h 1775828"/>
                        <a:gd name="connsiteX20" fmla="*/ 1582973 w 1591667"/>
                        <a:gd name="connsiteY20" fmla="*/ 1061362 h 1775828"/>
                        <a:gd name="connsiteX21" fmla="*/ 1499686 w 1591667"/>
                        <a:gd name="connsiteY21" fmla="*/ 1329723 h 1775828"/>
                        <a:gd name="connsiteX22" fmla="*/ 1512230 w 1591667"/>
                        <a:gd name="connsiteY22" fmla="*/ 1608875 h 1775828"/>
                        <a:gd name="connsiteX0" fmla="*/ 1356300 w 1592195"/>
                        <a:gd name="connsiteY0" fmla="*/ 1766637 h 1775828"/>
                        <a:gd name="connsiteX1" fmla="*/ 1052581 w 1592195"/>
                        <a:gd name="connsiteY1" fmla="*/ 1540885 h 1775828"/>
                        <a:gd name="connsiteX2" fmla="*/ 852213 w 1592195"/>
                        <a:gd name="connsiteY2" fmla="*/ 1505261 h 1775828"/>
                        <a:gd name="connsiteX3" fmla="*/ 600102 w 1592195"/>
                        <a:gd name="connsiteY3" fmla="*/ 1669474 h 1775828"/>
                        <a:gd name="connsiteX4" fmla="*/ 456364 w 1592195"/>
                        <a:gd name="connsiteY4" fmla="*/ 1770028 h 1775828"/>
                        <a:gd name="connsiteX5" fmla="*/ 321806 w 1592195"/>
                        <a:gd name="connsiteY5" fmla="*/ 1765100 h 1775828"/>
                        <a:gd name="connsiteX6" fmla="*/ 108556 w 1592195"/>
                        <a:gd name="connsiteY6" fmla="*/ 1649492 h 1775828"/>
                        <a:gd name="connsiteX7" fmla="*/ 61873 w 1592195"/>
                        <a:gd name="connsiteY7" fmla="*/ 1374603 h 1775828"/>
                        <a:gd name="connsiteX8" fmla="*/ 3396 w 1592195"/>
                        <a:gd name="connsiteY8" fmla="*/ 561749 h 1775828"/>
                        <a:gd name="connsiteX9" fmla="*/ 170232 w 1592195"/>
                        <a:gd name="connsiteY9" fmla="*/ 155129 h 1775828"/>
                        <a:gd name="connsiteX10" fmla="*/ 409741 w 1592195"/>
                        <a:gd name="connsiteY10" fmla="*/ 359618 h 1775828"/>
                        <a:gd name="connsiteX11" fmla="*/ 521200 w 1592195"/>
                        <a:gd name="connsiteY11" fmla="*/ 125829 h 1775828"/>
                        <a:gd name="connsiteX12" fmla="*/ 600326 w 1592195"/>
                        <a:gd name="connsiteY12" fmla="*/ 185 h 1775828"/>
                        <a:gd name="connsiteX13" fmla="*/ 766606 w 1592195"/>
                        <a:gd name="connsiteY13" fmla="*/ 154116 h 1775828"/>
                        <a:gd name="connsiteX14" fmla="*/ 889628 w 1592195"/>
                        <a:gd name="connsiteY14" fmla="*/ 375231 h 1775828"/>
                        <a:gd name="connsiteX15" fmla="*/ 1025524 w 1592195"/>
                        <a:gd name="connsiteY15" fmla="*/ 42114 h 1775828"/>
                        <a:gd name="connsiteX16" fmla="*/ 1382463 w 1592195"/>
                        <a:gd name="connsiteY16" fmla="*/ 320258 h 1775828"/>
                        <a:gd name="connsiteX17" fmla="*/ 1533312 w 1592195"/>
                        <a:gd name="connsiteY17" fmla="*/ 564038 h 1775828"/>
                        <a:gd name="connsiteX18" fmla="*/ 1583968 w 1592195"/>
                        <a:gd name="connsiteY18" fmla="*/ 866566 h 1775828"/>
                        <a:gd name="connsiteX19" fmla="*/ 1583501 w 1592195"/>
                        <a:gd name="connsiteY19" fmla="*/ 1061362 h 1775828"/>
                        <a:gd name="connsiteX20" fmla="*/ 1500214 w 1592195"/>
                        <a:gd name="connsiteY20" fmla="*/ 1329723 h 1775828"/>
                        <a:gd name="connsiteX21" fmla="*/ 1512758 w 1592195"/>
                        <a:gd name="connsiteY21" fmla="*/ 1608875 h 1775828"/>
                        <a:gd name="connsiteX0" fmla="*/ 1361191 w 1597086"/>
                        <a:gd name="connsiteY0" fmla="*/ 1766637 h 1775828"/>
                        <a:gd name="connsiteX1" fmla="*/ 1057472 w 1597086"/>
                        <a:gd name="connsiteY1" fmla="*/ 1540885 h 1775828"/>
                        <a:gd name="connsiteX2" fmla="*/ 857104 w 1597086"/>
                        <a:gd name="connsiteY2" fmla="*/ 1505261 h 1775828"/>
                        <a:gd name="connsiteX3" fmla="*/ 604993 w 1597086"/>
                        <a:gd name="connsiteY3" fmla="*/ 1669474 h 1775828"/>
                        <a:gd name="connsiteX4" fmla="*/ 461255 w 1597086"/>
                        <a:gd name="connsiteY4" fmla="*/ 1770028 h 1775828"/>
                        <a:gd name="connsiteX5" fmla="*/ 326697 w 1597086"/>
                        <a:gd name="connsiteY5" fmla="*/ 1765100 h 1775828"/>
                        <a:gd name="connsiteX6" fmla="*/ 113447 w 1597086"/>
                        <a:gd name="connsiteY6" fmla="*/ 1649492 h 1775828"/>
                        <a:gd name="connsiteX7" fmla="*/ 66764 w 1597086"/>
                        <a:gd name="connsiteY7" fmla="*/ 1374603 h 1775828"/>
                        <a:gd name="connsiteX8" fmla="*/ 29546 w 1597086"/>
                        <a:gd name="connsiteY8" fmla="*/ 1038483 h 1775828"/>
                        <a:gd name="connsiteX9" fmla="*/ 8287 w 1597086"/>
                        <a:gd name="connsiteY9" fmla="*/ 561749 h 1775828"/>
                        <a:gd name="connsiteX10" fmla="*/ 175123 w 1597086"/>
                        <a:gd name="connsiteY10" fmla="*/ 155129 h 1775828"/>
                        <a:gd name="connsiteX11" fmla="*/ 414632 w 1597086"/>
                        <a:gd name="connsiteY11" fmla="*/ 359618 h 1775828"/>
                        <a:gd name="connsiteX12" fmla="*/ 526091 w 1597086"/>
                        <a:gd name="connsiteY12" fmla="*/ 125829 h 1775828"/>
                        <a:gd name="connsiteX13" fmla="*/ 605217 w 1597086"/>
                        <a:gd name="connsiteY13" fmla="*/ 185 h 1775828"/>
                        <a:gd name="connsiteX14" fmla="*/ 771497 w 1597086"/>
                        <a:gd name="connsiteY14" fmla="*/ 154116 h 1775828"/>
                        <a:gd name="connsiteX15" fmla="*/ 894519 w 1597086"/>
                        <a:gd name="connsiteY15" fmla="*/ 375231 h 1775828"/>
                        <a:gd name="connsiteX16" fmla="*/ 1030415 w 1597086"/>
                        <a:gd name="connsiteY16" fmla="*/ 42114 h 1775828"/>
                        <a:gd name="connsiteX17" fmla="*/ 1387354 w 1597086"/>
                        <a:gd name="connsiteY17" fmla="*/ 320258 h 1775828"/>
                        <a:gd name="connsiteX18" fmla="*/ 1538203 w 1597086"/>
                        <a:gd name="connsiteY18" fmla="*/ 564038 h 1775828"/>
                        <a:gd name="connsiteX19" fmla="*/ 1588859 w 1597086"/>
                        <a:gd name="connsiteY19" fmla="*/ 866566 h 1775828"/>
                        <a:gd name="connsiteX20" fmla="*/ 1588392 w 1597086"/>
                        <a:gd name="connsiteY20" fmla="*/ 1061362 h 1775828"/>
                        <a:gd name="connsiteX21" fmla="*/ 1505105 w 1597086"/>
                        <a:gd name="connsiteY21" fmla="*/ 1329723 h 1775828"/>
                        <a:gd name="connsiteX22" fmla="*/ 1517649 w 1597086"/>
                        <a:gd name="connsiteY22" fmla="*/ 1608875 h 1775828"/>
                        <a:gd name="connsiteX0" fmla="*/ 1356352 w 1592247"/>
                        <a:gd name="connsiteY0" fmla="*/ 1766637 h 1775828"/>
                        <a:gd name="connsiteX1" fmla="*/ 1052633 w 1592247"/>
                        <a:gd name="connsiteY1" fmla="*/ 1540885 h 1775828"/>
                        <a:gd name="connsiteX2" fmla="*/ 852265 w 1592247"/>
                        <a:gd name="connsiteY2" fmla="*/ 1505261 h 1775828"/>
                        <a:gd name="connsiteX3" fmla="*/ 600154 w 1592247"/>
                        <a:gd name="connsiteY3" fmla="*/ 1669474 h 1775828"/>
                        <a:gd name="connsiteX4" fmla="*/ 456416 w 1592247"/>
                        <a:gd name="connsiteY4" fmla="*/ 1770028 h 1775828"/>
                        <a:gd name="connsiteX5" fmla="*/ 321858 w 1592247"/>
                        <a:gd name="connsiteY5" fmla="*/ 1765100 h 1775828"/>
                        <a:gd name="connsiteX6" fmla="*/ 108608 w 1592247"/>
                        <a:gd name="connsiteY6" fmla="*/ 1649492 h 1775828"/>
                        <a:gd name="connsiteX7" fmla="*/ 61925 w 1592247"/>
                        <a:gd name="connsiteY7" fmla="*/ 1374603 h 1775828"/>
                        <a:gd name="connsiteX8" fmla="*/ 57809 w 1592247"/>
                        <a:gd name="connsiteY8" fmla="*/ 1142986 h 1775828"/>
                        <a:gd name="connsiteX9" fmla="*/ 3448 w 1592247"/>
                        <a:gd name="connsiteY9" fmla="*/ 561749 h 1775828"/>
                        <a:gd name="connsiteX10" fmla="*/ 170284 w 1592247"/>
                        <a:gd name="connsiteY10" fmla="*/ 155129 h 1775828"/>
                        <a:gd name="connsiteX11" fmla="*/ 409793 w 1592247"/>
                        <a:gd name="connsiteY11" fmla="*/ 359618 h 1775828"/>
                        <a:gd name="connsiteX12" fmla="*/ 521252 w 1592247"/>
                        <a:gd name="connsiteY12" fmla="*/ 125829 h 1775828"/>
                        <a:gd name="connsiteX13" fmla="*/ 600378 w 1592247"/>
                        <a:gd name="connsiteY13" fmla="*/ 185 h 1775828"/>
                        <a:gd name="connsiteX14" fmla="*/ 766658 w 1592247"/>
                        <a:gd name="connsiteY14" fmla="*/ 154116 h 1775828"/>
                        <a:gd name="connsiteX15" fmla="*/ 889680 w 1592247"/>
                        <a:gd name="connsiteY15" fmla="*/ 375231 h 1775828"/>
                        <a:gd name="connsiteX16" fmla="*/ 1025576 w 1592247"/>
                        <a:gd name="connsiteY16" fmla="*/ 42114 h 1775828"/>
                        <a:gd name="connsiteX17" fmla="*/ 1382515 w 1592247"/>
                        <a:gd name="connsiteY17" fmla="*/ 320258 h 1775828"/>
                        <a:gd name="connsiteX18" fmla="*/ 1533364 w 1592247"/>
                        <a:gd name="connsiteY18" fmla="*/ 564038 h 1775828"/>
                        <a:gd name="connsiteX19" fmla="*/ 1584020 w 1592247"/>
                        <a:gd name="connsiteY19" fmla="*/ 866566 h 1775828"/>
                        <a:gd name="connsiteX20" fmla="*/ 1583553 w 1592247"/>
                        <a:gd name="connsiteY20" fmla="*/ 1061362 h 1775828"/>
                        <a:gd name="connsiteX21" fmla="*/ 1500266 w 1592247"/>
                        <a:gd name="connsiteY21" fmla="*/ 1329723 h 1775828"/>
                        <a:gd name="connsiteX22" fmla="*/ 1512810 w 1592247"/>
                        <a:gd name="connsiteY22" fmla="*/ 1608875 h 1775828"/>
                        <a:gd name="connsiteX0" fmla="*/ 1356352 w 1592247"/>
                        <a:gd name="connsiteY0" fmla="*/ 1766637 h 1771357"/>
                        <a:gd name="connsiteX1" fmla="*/ 1052633 w 1592247"/>
                        <a:gd name="connsiteY1" fmla="*/ 1540885 h 1771357"/>
                        <a:gd name="connsiteX2" fmla="*/ 852265 w 1592247"/>
                        <a:gd name="connsiteY2" fmla="*/ 1505261 h 1771357"/>
                        <a:gd name="connsiteX3" fmla="*/ 600154 w 1592247"/>
                        <a:gd name="connsiteY3" fmla="*/ 1669474 h 1771357"/>
                        <a:gd name="connsiteX4" fmla="*/ 456416 w 1592247"/>
                        <a:gd name="connsiteY4" fmla="*/ 1770028 h 1771357"/>
                        <a:gd name="connsiteX5" fmla="*/ 288755 w 1592247"/>
                        <a:gd name="connsiteY5" fmla="*/ 1730266 h 1771357"/>
                        <a:gd name="connsiteX6" fmla="*/ 108608 w 1592247"/>
                        <a:gd name="connsiteY6" fmla="*/ 1649492 h 1771357"/>
                        <a:gd name="connsiteX7" fmla="*/ 61925 w 1592247"/>
                        <a:gd name="connsiteY7" fmla="*/ 1374603 h 1771357"/>
                        <a:gd name="connsiteX8" fmla="*/ 57809 w 1592247"/>
                        <a:gd name="connsiteY8" fmla="*/ 1142986 h 1771357"/>
                        <a:gd name="connsiteX9" fmla="*/ 3448 w 1592247"/>
                        <a:gd name="connsiteY9" fmla="*/ 561749 h 1771357"/>
                        <a:gd name="connsiteX10" fmla="*/ 170284 w 1592247"/>
                        <a:gd name="connsiteY10" fmla="*/ 155129 h 1771357"/>
                        <a:gd name="connsiteX11" fmla="*/ 409793 w 1592247"/>
                        <a:gd name="connsiteY11" fmla="*/ 359618 h 1771357"/>
                        <a:gd name="connsiteX12" fmla="*/ 521252 w 1592247"/>
                        <a:gd name="connsiteY12" fmla="*/ 125829 h 1771357"/>
                        <a:gd name="connsiteX13" fmla="*/ 600378 w 1592247"/>
                        <a:gd name="connsiteY13" fmla="*/ 185 h 1771357"/>
                        <a:gd name="connsiteX14" fmla="*/ 766658 w 1592247"/>
                        <a:gd name="connsiteY14" fmla="*/ 154116 h 1771357"/>
                        <a:gd name="connsiteX15" fmla="*/ 889680 w 1592247"/>
                        <a:gd name="connsiteY15" fmla="*/ 375231 h 1771357"/>
                        <a:gd name="connsiteX16" fmla="*/ 1025576 w 1592247"/>
                        <a:gd name="connsiteY16" fmla="*/ 42114 h 1771357"/>
                        <a:gd name="connsiteX17" fmla="*/ 1382515 w 1592247"/>
                        <a:gd name="connsiteY17" fmla="*/ 320258 h 1771357"/>
                        <a:gd name="connsiteX18" fmla="*/ 1533364 w 1592247"/>
                        <a:gd name="connsiteY18" fmla="*/ 564038 h 1771357"/>
                        <a:gd name="connsiteX19" fmla="*/ 1584020 w 1592247"/>
                        <a:gd name="connsiteY19" fmla="*/ 866566 h 1771357"/>
                        <a:gd name="connsiteX20" fmla="*/ 1583553 w 1592247"/>
                        <a:gd name="connsiteY20" fmla="*/ 1061362 h 1771357"/>
                        <a:gd name="connsiteX21" fmla="*/ 1500266 w 1592247"/>
                        <a:gd name="connsiteY21" fmla="*/ 1329723 h 1771357"/>
                        <a:gd name="connsiteX22" fmla="*/ 1512810 w 1592247"/>
                        <a:gd name="connsiteY22" fmla="*/ 1608875 h 1771357"/>
                        <a:gd name="connsiteX0" fmla="*/ 1356352 w 1592247"/>
                        <a:gd name="connsiteY0" fmla="*/ 1766637 h 1767724"/>
                        <a:gd name="connsiteX1" fmla="*/ 1052633 w 1592247"/>
                        <a:gd name="connsiteY1" fmla="*/ 1540885 h 1767724"/>
                        <a:gd name="connsiteX2" fmla="*/ 852265 w 1592247"/>
                        <a:gd name="connsiteY2" fmla="*/ 1505261 h 1767724"/>
                        <a:gd name="connsiteX3" fmla="*/ 600154 w 1592247"/>
                        <a:gd name="connsiteY3" fmla="*/ 1669474 h 1767724"/>
                        <a:gd name="connsiteX4" fmla="*/ 484002 w 1592247"/>
                        <a:gd name="connsiteY4" fmla="*/ 1735194 h 1767724"/>
                        <a:gd name="connsiteX5" fmla="*/ 288755 w 1592247"/>
                        <a:gd name="connsiteY5" fmla="*/ 1730266 h 1767724"/>
                        <a:gd name="connsiteX6" fmla="*/ 108608 w 1592247"/>
                        <a:gd name="connsiteY6" fmla="*/ 1649492 h 1767724"/>
                        <a:gd name="connsiteX7" fmla="*/ 61925 w 1592247"/>
                        <a:gd name="connsiteY7" fmla="*/ 1374603 h 1767724"/>
                        <a:gd name="connsiteX8" fmla="*/ 57809 w 1592247"/>
                        <a:gd name="connsiteY8" fmla="*/ 1142986 h 1767724"/>
                        <a:gd name="connsiteX9" fmla="*/ 3448 w 1592247"/>
                        <a:gd name="connsiteY9" fmla="*/ 561749 h 1767724"/>
                        <a:gd name="connsiteX10" fmla="*/ 170284 w 1592247"/>
                        <a:gd name="connsiteY10" fmla="*/ 155129 h 1767724"/>
                        <a:gd name="connsiteX11" fmla="*/ 409793 w 1592247"/>
                        <a:gd name="connsiteY11" fmla="*/ 359618 h 1767724"/>
                        <a:gd name="connsiteX12" fmla="*/ 521252 w 1592247"/>
                        <a:gd name="connsiteY12" fmla="*/ 125829 h 1767724"/>
                        <a:gd name="connsiteX13" fmla="*/ 600378 w 1592247"/>
                        <a:gd name="connsiteY13" fmla="*/ 185 h 1767724"/>
                        <a:gd name="connsiteX14" fmla="*/ 766658 w 1592247"/>
                        <a:gd name="connsiteY14" fmla="*/ 154116 h 1767724"/>
                        <a:gd name="connsiteX15" fmla="*/ 889680 w 1592247"/>
                        <a:gd name="connsiteY15" fmla="*/ 375231 h 1767724"/>
                        <a:gd name="connsiteX16" fmla="*/ 1025576 w 1592247"/>
                        <a:gd name="connsiteY16" fmla="*/ 42114 h 1767724"/>
                        <a:gd name="connsiteX17" fmla="*/ 1382515 w 1592247"/>
                        <a:gd name="connsiteY17" fmla="*/ 320258 h 1767724"/>
                        <a:gd name="connsiteX18" fmla="*/ 1533364 w 1592247"/>
                        <a:gd name="connsiteY18" fmla="*/ 564038 h 1767724"/>
                        <a:gd name="connsiteX19" fmla="*/ 1584020 w 1592247"/>
                        <a:gd name="connsiteY19" fmla="*/ 866566 h 1767724"/>
                        <a:gd name="connsiteX20" fmla="*/ 1583553 w 1592247"/>
                        <a:gd name="connsiteY20" fmla="*/ 1061362 h 1767724"/>
                        <a:gd name="connsiteX21" fmla="*/ 1500266 w 1592247"/>
                        <a:gd name="connsiteY21" fmla="*/ 1329723 h 1767724"/>
                        <a:gd name="connsiteX22" fmla="*/ 1512810 w 1592247"/>
                        <a:gd name="connsiteY22" fmla="*/ 1608875 h 1767724"/>
                        <a:gd name="connsiteX0" fmla="*/ 1356352 w 1592247"/>
                        <a:gd name="connsiteY0" fmla="*/ 1766637 h 1767724"/>
                        <a:gd name="connsiteX1" fmla="*/ 1052633 w 1592247"/>
                        <a:gd name="connsiteY1" fmla="*/ 1540885 h 1767724"/>
                        <a:gd name="connsiteX2" fmla="*/ 852265 w 1592247"/>
                        <a:gd name="connsiteY2" fmla="*/ 1505261 h 1767724"/>
                        <a:gd name="connsiteX3" fmla="*/ 600154 w 1592247"/>
                        <a:gd name="connsiteY3" fmla="*/ 1669474 h 1767724"/>
                        <a:gd name="connsiteX4" fmla="*/ 484002 w 1592247"/>
                        <a:gd name="connsiteY4" fmla="*/ 1735194 h 1767724"/>
                        <a:gd name="connsiteX5" fmla="*/ 288755 w 1592247"/>
                        <a:gd name="connsiteY5" fmla="*/ 1730266 h 1767724"/>
                        <a:gd name="connsiteX6" fmla="*/ 108608 w 1592247"/>
                        <a:gd name="connsiteY6" fmla="*/ 1649492 h 1767724"/>
                        <a:gd name="connsiteX7" fmla="*/ 61925 w 1592247"/>
                        <a:gd name="connsiteY7" fmla="*/ 1374603 h 1767724"/>
                        <a:gd name="connsiteX8" fmla="*/ 57809 w 1592247"/>
                        <a:gd name="connsiteY8" fmla="*/ 1142986 h 1767724"/>
                        <a:gd name="connsiteX9" fmla="*/ 3448 w 1592247"/>
                        <a:gd name="connsiteY9" fmla="*/ 561749 h 1767724"/>
                        <a:gd name="connsiteX10" fmla="*/ 170284 w 1592247"/>
                        <a:gd name="connsiteY10" fmla="*/ 155129 h 1767724"/>
                        <a:gd name="connsiteX11" fmla="*/ 409793 w 1592247"/>
                        <a:gd name="connsiteY11" fmla="*/ 359618 h 1767724"/>
                        <a:gd name="connsiteX12" fmla="*/ 521252 w 1592247"/>
                        <a:gd name="connsiteY12" fmla="*/ 125829 h 1767724"/>
                        <a:gd name="connsiteX13" fmla="*/ 600378 w 1592247"/>
                        <a:gd name="connsiteY13" fmla="*/ 185 h 1767724"/>
                        <a:gd name="connsiteX14" fmla="*/ 766658 w 1592247"/>
                        <a:gd name="connsiteY14" fmla="*/ 154116 h 1767724"/>
                        <a:gd name="connsiteX15" fmla="*/ 889680 w 1592247"/>
                        <a:gd name="connsiteY15" fmla="*/ 375231 h 1767724"/>
                        <a:gd name="connsiteX16" fmla="*/ 1025576 w 1592247"/>
                        <a:gd name="connsiteY16" fmla="*/ 42114 h 1767724"/>
                        <a:gd name="connsiteX17" fmla="*/ 1382515 w 1592247"/>
                        <a:gd name="connsiteY17" fmla="*/ 320258 h 1767724"/>
                        <a:gd name="connsiteX18" fmla="*/ 1533364 w 1592247"/>
                        <a:gd name="connsiteY18" fmla="*/ 564038 h 1767724"/>
                        <a:gd name="connsiteX19" fmla="*/ 1584020 w 1592247"/>
                        <a:gd name="connsiteY19" fmla="*/ 866566 h 1767724"/>
                        <a:gd name="connsiteX20" fmla="*/ 1583553 w 1592247"/>
                        <a:gd name="connsiteY20" fmla="*/ 1061362 h 1767724"/>
                        <a:gd name="connsiteX21" fmla="*/ 1500266 w 1592247"/>
                        <a:gd name="connsiteY21" fmla="*/ 1329723 h 1767724"/>
                        <a:gd name="connsiteX22" fmla="*/ 1496259 w 1592247"/>
                        <a:gd name="connsiteY22" fmla="*/ 1636742 h 1767724"/>
                        <a:gd name="connsiteX0" fmla="*/ 1356352 w 1592247"/>
                        <a:gd name="connsiteY0" fmla="*/ 1766637 h 1803945"/>
                        <a:gd name="connsiteX1" fmla="*/ 1052633 w 1592247"/>
                        <a:gd name="connsiteY1" fmla="*/ 1540885 h 1803945"/>
                        <a:gd name="connsiteX2" fmla="*/ 852265 w 1592247"/>
                        <a:gd name="connsiteY2" fmla="*/ 1505261 h 1803945"/>
                        <a:gd name="connsiteX3" fmla="*/ 600154 w 1592247"/>
                        <a:gd name="connsiteY3" fmla="*/ 1669474 h 1803945"/>
                        <a:gd name="connsiteX4" fmla="*/ 484002 w 1592247"/>
                        <a:gd name="connsiteY4" fmla="*/ 1735194 h 1803945"/>
                        <a:gd name="connsiteX5" fmla="*/ 288755 w 1592247"/>
                        <a:gd name="connsiteY5" fmla="*/ 1730266 h 1803945"/>
                        <a:gd name="connsiteX6" fmla="*/ 108608 w 1592247"/>
                        <a:gd name="connsiteY6" fmla="*/ 1649492 h 1803945"/>
                        <a:gd name="connsiteX7" fmla="*/ 61925 w 1592247"/>
                        <a:gd name="connsiteY7" fmla="*/ 1374603 h 1803945"/>
                        <a:gd name="connsiteX8" fmla="*/ 57809 w 1592247"/>
                        <a:gd name="connsiteY8" fmla="*/ 1142986 h 1803945"/>
                        <a:gd name="connsiteX9" fmla="*/ 3448 w 1592247"/>
                        <a:gd name="connsiteY9" fmla="*/ 561749 h 1803945"/>
                        <a:gd name="connsiteX10" fmla="*/ 170284 w 1592247"/>
                        <a:gd name="connsiteY10" fmla="*/ 155129 h 1803945"/>
                        <a:gd name="connsiteX11" fmla="*/ 409793 w 1592247"/>
                        <a:gd name="connsiteY11" fmla="*/ 359618 h 1803945"/>
                        <a:gd name="connsiteX12" fmla="*/ 521252 w 1592247"/>
                        <a:gd name="connsiteY12" fmla="*/ 125829 h 1803945"/>
                        <a:gd name="connsiteX13" fmla="*/ 600378 w 1592247"/>
                        <a:gd name="connsiteY13" fmla="*/ 185 h 1803945"/>
                        <a:gd name="connsiteX14" fmla="*/ 766658 w 1592247"/>
                        <a:gd name="connsiteY14" fmla="*/ 154116 h 1803945"/>
                        <a:gd name="connsiteX15" fmla="*/ 889680 w 1592247"/>
                        <a:gd name="connsiteY15" fmla="*/ 375231 h 1803945"/>
                        <a:gd name="connsiteX16" fmla="*/ 1025576 w 1592247"/>
                        <a:gd name="connsiteY16" fmla="*/ 42114 h 1803945"/>
                        <a:gd name="connsiteX17" fmla="*/ 1382515 w 1592247"/>
                        <a:gd name="connsiteY17" fmla="*/ 320258 h 1803945"/>
                        <a:gd name="connsiteX18" fmla="*/ 1533364 w 1592247"/>
                        <a:gd name="connsiteY18" fmla="*/ 564038 h 1803945"/>
                        <a:gd name="connsiteX19" fmla="*/ 1584020 w 1592247"/>
                        <a:gd name="connsiteY19" fmla="*/ 866566 h 1803945"/>
                        <a:gd name="connsiteX20" fmla="*/ 1583553 w 1592247"/>
                        <a:gd name="connsiteY20" fmla="*/ 1061362 h 1803945"/>
                        <a:gd name="connsiteX21" fmla="*/ 1500266 w 1592247"/>
                        <a:gd name="connsiteY21" fmla="*/ 1329723 h 1803945"/>
                        <a:gd name="connsiteX22" fmla="*/ 1358330 w 1592247"/>
                        <a:gd name="connsiteY22" fmla="*/ 1803945 h 1803945"/>
                        <a:gd name="connsiteX0" fmla="*/ 1356352 w 1592247"/>
                        <a:gd name="connsiteY0" fmla="*/ 1766637 h 1803945"/>
                        <a:gd name="connsiteX1" fmla="*/ 1052633 w 1592247"/>
                        <a:gd name="connsiteY1" fmla="*/ 1540885 h 1803945"/>
                        <a:gd name="connsiteX2" fmla="*/ 852265 w 1592247"/>
                        <a:gd name="connsiteY2" fmla="*/ 1505261 h 1803945"/>
                        <a:gd name="connsiteX3" fmla="*/ 600154 w 1592247"/>
                        <a:gd name="connsiteY3" fmla="*/ 1669474 h 1803945"/>
                        <a:gd name="connsiteX4" fmla="*/ 484002 w 1592247"/>
                        <a:gd name="connsiteY4" fmla="*/ 1735194 h 1803945"/>
                        <a:gd name="connsiteX5" fmla="*/ 288755 w 1592247"/>
                        <a:gd name="connsiteY5" fmla="*/ 1730266 h 1803945"/>
                        <a:gd name="connsiteX6" fmla="*/ 108608 w 1592247"/>
                        <a:gd name="connsiteY6" fmla="*/ 1649492 h 1803945"/>
                        <a:gd name="connsiteX7" fmla="*/ 61925 w 1592247"/>
                        <a:gd name="connsiteY7" fmla="*/ 1374603 h 1803945"/>
                        <a:gd name="connsiteX8" fmla="*/ 57809 w 1592247"/>
                        <a:gd name="connsiteY8" fmla="*/ 1142986 h 1803945"/>
                        <a:gd name="connsiteX9" fmla="*/ 3448 w 1592247"/>
                        <a:gd name="connsiteY9" fmla="*/ 561749 h 1803945"/>
                        <a:gd name="connsiteX10" fmla="*/ 170284 w 1592247"/>
                        <a:gd name="connsiteY10" fmla="*/ 155129 h 1803945"/>
                        <a:gd name="connsiteX11" fmla="*/ 409793 w 1592247"/>
                        <a:gd name="connsiteY11" fmla="*/ 359618 h 1803945"/>
                        <a:gd name="connsiteX12" fmla="*/ 521252 w 1592247"/>
                        <a:gd name="connsiteY12" fmla="*/ 125829 h 1803945"/>
                        <a:gd name="connsiteX13" fmla="*/ 600378 w 1592247"/>
                        <a:gd name="connsiteY13" fmla="*/ 185 h 1803945"/>
                        <a:gd name="connsiteX14" fmla="*/ 766658 w 1592247"/>
                        <a:gd name="connsiteY14" fmla="*/ 154116 h 1803945"/>
                        <a:gd name="connsiteX15" fmla="*/ 889680 w 1592247"/>
                        <a:gd name="connsiteY15" fmla="*/ 375231 h 1803945"/>
                        <a:gd name="connsiteX16" fmla="*/ 1025576 w 1592247"/>
                        <a:gd name="connsiteY16" fmla="*/ 42114 h 1803945"/>
                        <a:gd name="connsiteX17" fmla="*/ 1382515 w 1592247"/>
                        <a:gd name="connsiteY17" fmla="*/ 320258 h 1803945"/>
                        <a:gd name="connsiteX18" fmla="*/ 1533364 w 1592247"/>
                        <a:gd name="connsiteY18" fmla="*/ 564038 h 1803945"/>
                        <a:gd name="connsiteX19" fmla="*/ 1584020 w 1592247"/>
                        <a:gd name="connsiteY19" fmla="*/ 866566 h 1803945"/>
                        <a:gd name="connsiteX20" fmla="*/ 1583553 w 1592247"/>
                        <a:gd name="connsiteY20" fmla="*/ 1061362 h 1803945"/>
                        <a:gd name="connsiteX21" fmla="*/ 1500266 w 1592247"/>
                        <a:gd name="connsiteY21" fmla="*/ 1329723 h 1803945"/>
                        <a:gd name="connsiteX22" fmla="*/ 1431585 w 1592247"/>
                        <a:gd name="connsiteY22" fmla="*/ 1560997 h 1803945"/>
                        <a:gd name="connsiteX23" fmla="*/ 1358330 w 1592247"/>
                        <a:gd name="connsiteY23" fmla="*/ 1803945 h 1803945"/>
                        <a:gd name="connsiteX0" fmla="*/ 1356352 w 1592247"/>
                        <a:gd name="connsiteY0" fmla="*/ 1766637 h 1803945"/>
                        <a:gd name="connsiteX1" fmla="*/ 1052633 w 1592247"/>
                        <a:gd name="connsiteY1" fmla="*/ 1540885 h 1803945"/>
                        <a:gd name="connsiteX2" fmla="*/ 852265 w 1592247"/>
                        <a:gd name="connsiteY2" fmla="*/ 1505261 h 1803945"/>
                        <a:gd name="connsiteX3" fmla="*/ 600154 w 1592247"/>
                        <a:gd name="connsiteY3" fmla="*/ 1669474 h 1803945"/>
                        <a:gd name="connsiteX4" fmla="*/ 484002 w 1592247"/>
                        <a:gd name="connsiteY4" fmla="*/ 1735194 h 1803945"/>
                        <a:gd name="connsiteX5" fmla="*/ 288755 w 1592247"/>
                        <a:gd name="connsiteY5" fmla="*/ 1730266 h 1803945"/>
                        <a:gd name="connsiteX6" fmla="*/ 108608 w 1592247"/>
                        <a:gd name="connsiteY6" fmla="*/ 1649492 h 1803945"/>
                        <a:gd name="connsiteX7" fmla="*/ 61925 w 1592247"/>
                        <a:gd name="connsiteY7" fmla="*/ 1374603 h 1803945"/>
                        <a:gd name="connsiteX8" fmla="*/ 57809 w 1592247"/>
                        <a:gd name="connsiteY8" fmla="*/ 1142986 h 1803945"/>
                        <a:gd name="connsiteX9" fmla="*/ 3448 w 1592247"/>
                        <a:gd name="connsiteY9" fmla="*/ 561749 h 1803945"/>
                        <a:gd name="connsiteX10" fmla="*/ 170284 w 1592247"/>
                        <a:gd name="connsiteY10" fmla="*/ 155129 h 1803945"/>
                        <a:gd name="connsiteX11" fmla="*/ 409793 w 1592247"/>
                        <a:gd name="connsiteY11" fmla="*/ 359618 h 1803945"/>
                        <a:gd name="connsiteX12" fmla="*/ 521252 w 1592247"/>
                        <a:gd name="connsiteY12" fmla="*/ 125829 h 1803945"/>
                        <a:gd name="connsiteX13" fmla="*/ 600378 w 1592247"/>
                        <a:gd name="connsiteY13" fmla="*/ 185 h 1803945"/>
                        <a:gd name="connsiteX14" fmla="*/ 766658 w 1592247"/>
                        <a:gd name="connsiteY14" fmla="*/ 154116 h 1803945"/>
                        <a:gd name="connsiteX15" fmla="*/ 889680 w 1592247"/>
                        <a:gd name="connsiteY15" fmla="*/ 375231 h 1803945"/>
                        <a:gd name="connsiteX16" fmla="*/ 1025576 w 1592247"/>
                        <a:gd name="connsiteY16" fmla="*/ 42114 h 1803945"/>
                        <a:gd name="connsiteX17" fmla="*/ 1382515 w 1592247"/>
                        <a:gd name="connsiteY17" fmla="*/ 320258 h 1803945"/>
                        <a:gd name="connsiteX18" fmla="*/ 1533364 w 1592247"/>
                        <a:gd name="connsiteY18" fmla="*/ 564038 h 1803945"/>
                        <a:gd name="connsiteX19" fmla="*/ 1584020 w 1592247"/>
                        <a:gd name="connsiteY19" fmla="*/ 866566 h 1803945"/>
                        <a:gd name="connsiteX20" fmla="*/ 1583553 w 1592247"/>
                        <a:gd name="connsiteY20" fmla="*/ 1061362 h 1803945"/>
                        <a:gd name="connsiteX21" fmla="*/ 1500266 w 1592247"/>
                        <a:gd name="connsiteY21" fmla="*/ 1329723 h 1803945"/>
                        <a:gd name="connsiteX22" fmla="*/ 1497791 w 1592247"/>
                        <a:gd name="connsiteY22" fmla="*/ 1665498 h 1803945"/>
                        <a:gd name="connsiteX23" fmla="*/ 1358330 w 1592247"/>
                        <a:gd name="connsiteY23" fmla="*/ 1803945 h 1803945"/>
                        <a:gd name="connsiteX0" fmla="*/ 1356352 w 1592247"/>
                        <a:gd name="connsiteY0" fmla="*/ 1766637 h 1767724"/>
                        <a:gd name="connsiteX1" fmla="*/ 1052633 w 1592247"/>
                        <a:gd name="connsiteY1" fmla="*/ 1540885 h 1767724"/>
                        <a:gd name="connsiteX2" fmla="*/ 852265 w 1592247"/>
                        <a:gd name="connsiteY2" fmla="*/ 1505261 h 1767724"/>
                        <a:gd name="connsiteX3" fmla="*/ 600154 w 1592247"/>
                        <a:gd name="connsiteY3" fmla="*/ 1669474 h 1767724"/>
                        <a:gd name="connsiteX4" fmla="*/ 484002 w 1592247"/>
                        <a:gd name="connsiteY4" fmla="*/ 1735194 h 1767724"/>
                        <a:gd name="connsiteX5" fmla="*/ 288755 w 1592247"/>
                        <a:gd name="connsiteY5" fmla="*/ 1730266 h 1767724"/>
                        <a:gd name="connsiteX6" fmla="*/ 108608 w 1592247"/>
                        <a:gd name="connsiteY6" fmla="*/ 1649492 h 1767724"/>
                        <a:gd name="connsiteX7" fmla="*/ 61925 w 1592247"/>
                        <a:gd name="connsiteY7" fmla="*/ 1374603 h 1767724"/>
                        <a:gd name="connsiteX8" fmla="*/ 57809 w 1592247"/>
                        <a:gd name="connsiteY8" fmla="*/ 1142986 h 1767724"/>
                        <a:gd name="connsiteX9" fmla="*/ 3448 w 1592247"/>
                        <a:gd name="connsiteY9" fmla="*/ 561749 h 1767724"/>
                        <a:gd name="connsiteX10" fmla="*/ 170284 w 1592247"/>
                        <a:gd name="connsiteY10" fmla="*/ 155129 h 1767724"/>
                        <a:gd name="connsiteX11" fmla="*/ 409793 w 1592247"/>
                        <a:gd name="connsiteY11" fmla="*/ 359618 h 1767724"/>
                        <a:gd name="connsiteX12" fmla="*/ 521252 w 1592247"/>
                        <a:gd name="connsiteY12" fmla="*/ 125829 h 1767724"/>
                        <a:gd name="connsiteX13" fmla="*/ 600378 w 1592247"/>
                        <a:gd name="connsiteY13" fmla="*/ 185 h 1767724"/>
                        <a:gd name="connsiteX14" fmla="*/ 766658 w 1592247"/>
                        <a:gd name="connsiteY14" fmla="*/ 154116 h 1767724"/>
                        <a:gd name="connsiteX15" fmla="*/ 889680 w 1592247"/>
                        <a:gd name="connsiteY15" fmla="*/ 375231 h 1767724"/>
                        <a:gd name="connsiteX16" fmla="*/ 1025576 w 1592247"/>
                        <a:gd name="connsiteY16" fmla="*/ 42114 h 1767724"/>
                        <a:gd name="connsiteX17" fmla="*/ 1382515 w 1592247"/>
                        <a:gd name="connsiteY17" fmla="*/ 320258 h 1767724"/>
                        <a:gd name="connsiteX18" fmla="*/ 1533364 w 1592247"/>
                        <a:gd name="connsiteY18" fmla="*/ 564038 h 1767724"/>
                        <a:gd name="connsiteX19" fmla="*/ 1584020 w 1592247"/>
                        <a:gd name="connsiteY19" fmla="*/ 866566 h 1767724"/>
                        <a:gd name="connsiteX20" fmla="*/ 1583553 w 1592247"/>
                        <a:gd name="connsiteY20" fmla="*/ 1061362 h 1767724"/>
                        <a:gd name="connsiteX21" fmla="*/ 1500266 w 1592247"/>
                        <a:gd name="connsiteY21" fmla="*/ 1329723 h 1767724"/>
                        <a:gd name="connsiteX22" fmla="*/ 1497791 w 1592247"/>
                        <a:gd name="connsiteY22" fmla="*/ 1665498 h 1767724"/>
                        <a:gd name="connsiteX0" fmla="*/ 1356352 w 1592247"/>
                        <a:gd name="connsiteY0" fmla="*/ 1766637 h 1767748"/>
                        <a:gd name="connsiteX1" fmla="*/ 1052633 w 1592247"/>
                        <a:gd name="connsiteY1" fmla="*/ 1540885 h 1767748"/>
                        <a:gd name="connsiteX2" fmla="*/ 885367 w 1592247"/>
                        <a:gd name="connsiteY2" fmla="*/ 1477395 h 1767748"/>
                        <a:gd name="connsiteX3" fmla="*/ 600154 w 1592247"/>
                        <a:gd name="connsiteY3" fmla="*/ 1669474 h 1767748"/>
                        <a:gd name="connsiteX4" fmla="*/ 484002 w 1592247"/>
                        <a:gd name="connsiteY4" fmla="*/ 1735194 h 1767748"/>
                        <a:gd name="connsiteX5" fmla="*/ 288755 w 1592247"/>
                        <a:gd name="connsiteY5" fmla="*/ 1730266 h 1767748"/>
                        <a:gd name="connsiteX6" fmla="*/ 108608 w 1592247"/>
                        <a:gd name="connsiteY6" fmla="*/ 1649492 h 1767748"/>
                        <a:gd name="connsiteX7" fmla="*/ 61925 w 1592247"/>
                        <a:gd name="connsiteY7" fmla="*/ 1374603 h 1767748"/>
                        <a:gd name="connsiteX8" fmla="*/ 57809 w 1592247"/>
                        <a:gd name="connsiteY8" fmla="*/ 1142986 h 1767748"/>
                        <a:gd name="connsiteX9" fmla="*/ 3448 w 1592247"/>
                        <a:gd name="connsiteY9" fmla="*/ 561749 h 1767748"/>
                        <a:gd name="connsiteX10" fmla="*/ 170284 w 1592247"/>
                        <a:gd name="connsiteY10" fmla="*/ 155129 h 1767748"/>
                        <a:gd name="connsiteX11" fmla="*/ 409793 w 1592247"/>
                        <a:gd name="connsiteY11" fmla="*/ 359618 h 1767748"/>
                        <a:gd name="connsiteX12" fmla="*/ 521252 w 1592247"/>
                        <a:gd name="connsiteY12" fmla="*/ 125829 h 1767748"/>
                        <a:gd name="connsiteX13" fmla="*/ 600378 w 1592247"/>
                        <a:gd name="connsiteY13" fmla="*/ 185 h 1767748"/>
                        <a:gd name="connsiteX14" fmla="*/ 766658 w 1592247"/>
                        <a:gd name="connsiteY14" fmla="*/ 154116 h 1767748"/>
                        <a:gd name="connsiteX15" fmla="*/ 889680 w 1592247"/>
                        <a:gd name="connsiteY15" fmla="*/ 375231 h 1767748"/>
                        <a:gd name="connsiteX16" fmla="*/ 1025576 w 1592247"/>
                        <a:gd name="connsiteY16" fmla="*/ 42114 h 1767748"/>
                        <a:gd name="connsiteX17" fmla="*/ 1382515 w 1592247"/>
                        <a:gd name="connsiteY17" fmla="*/ 320258 h 1767748"/>
                        <a:gd name="connsiteX18" fmla="*/ 1533364 w 1592247"/>
                        <a:gd name="connsiteY18" fmla="*/ 564038 h 1767748"/>
                        <a:gd name="connsiteX19" fmla="*/ 1584020 w 1592247"/>
                        <a:gd name="connsiteY19" fmla="*/ 866566 h 1767748"/>
                        <a:gd name="connsiteX20" fmla="*/ 1583553 w 1592247"/>
                        <a:gd name="connsiteY20" fmla="*/ 1061362 h 1767748"/>
                        <a:gd name="connsiteX21" fmla="*/ 1500266 w 1592247"/>
                        <a:gd name="connsiteY21" fmla="*/ 1329723 h 1767748"/>
                        <a:gd name="connsiteX22" fmla="*/ 1497791 w 1592247"/>
                        <a:gd name="connsiteY22" fmla="*/ 1665498 h 1767748"/>
                        <a:gd name="connsiteX0" fmla="*/ 1356352 w 1592247"/>
                        <a:gd name="connsiteY0" fmla="*/ 1766637 h 1767748"/>
                        <a:gd name="connsiteX1" fmla="*/ 1052633 w 1592247"/>
                        <a:gd name="connsiteY1" fmla="*/ 1540885 h 1767748"/>
                        <a:gd name="connsiteX2" fmla="*/ 885367 w 1592247"/>
                        <a:gd name="connsiteY2" fmla="*/ 1477395 h 1767748"/>
                        <a:gd name="connsiteX3" fmla="*/ 600154 w 1592247"/>
                        <a:gd name="connsiteY3" fmla="*/ 1669474 h 1767748"/>
                        <a:gd name="connsiteX4" fmla="*/ 484002 w 1592247"/>
                        <a:gd name="connsiteY4" fmla="*/ 1735194 h 1767748"/>
                        <a:gd name="connsiteX5" fmla="*/ 299789 w 1592247"/>
                        <a:gd name="connsiteY5" fmla="*/ 1758134 h 1767748"/>
                        <a:gd name="connsiteX6" fmla="*/ 108608 w 1592247"/>
                        <a:gd name="connsiteY6" fmla="*/ 1649492 h 1767748"/>
                        <a:gd name="connsiteX7" fmla="*/ 61925 w 1592247"/>
                        <a:gd name="connsiteY7" fmla="*/ 1374603 h 1767748"/>
                        <a:gd name="connsiteX8" fmla="*/ 57809 w 1592247"/>
                        <a:gd name="connsiteY8" fmla="*/ 1142986 h 1767748"/>
                        <a:gd name="connsiteX9" fmla="*/ 3448 w 1592247"/>
                        <a:gd name="connsiteY9" fmla="*/ 561749 h 1767748"/>
                        <a:gd name="connsiteX10" fmla="*/ 170284 w 1592247"/>
                        <a:gd name="connsiteY10" fmla="*/ 155129 h 1767748"/>
                        <a:gd name="connsiteX11" fmla="*/ 409793 w 1592247"/>
                        <a:gd name="connsiteY11" fmla="*/ 359618 h 1767748"/>
                        <a:gd name="connsiteX12" fmla="*/ 521252 w 1592247"/>
                        <a:gd name="connsiteY12" fmla="*/ 125829 h 1767748"/>
                        <a:gd name="connsiteX13" fmla="*/ 600378 w 1592247"/>
                        <a:gd name="connsiteY13" fmla="*/ 185 h 1767748"/>
                        <a:gd name="connsiteX14" fmla="*/ 766658 w 1592247"/>
                        <a:gd name="connsiteY14" fmla="*/ 154116 h 1767748"/>
                        <a:gd name="connsiteX15" fmla="*/ 889680 w 1592247"/>
                        <a:gd name="connsiteY15" fmla="*/ 375231 h 1767748"/>
                        <a:gd name="connsiteX16" fmla="*/ 1025576 w 1592247"/>
                        <a:gd name="connsiteY16" fmla="*/ 42114 h 1767748"/>
                        <a:gd name="connsiteX17" fmla="*/ 1382515 w 1592247"/>
                        <a:gd name="connsiteY17" fmla="*/ 320258 h 1767748"/>
                        <a:gd name="connsiteX18" fmla="*/ 1533364 w 1592247"/>
                        <a:gd name="connsiteY18" fmla="*/ 564038 h 1767748"/>
                        <a:gd name="connsiteX19" fmla="*/ 1584020 w 1592247"/>
                        <a:gd name="connsiteY19" fmla="*/ 866566 h 1767748"/>
                        <a:gd name="connsiteX20" fmla="*/ 1583553 w 1592247"/>
                        <a:gd name="connsiteY20" fmla="*/ 1061362 h 1767748"/>
                        <a:gd name="connsiteX21" fmla="*/ 1500266 w 1592247"/>
                        <a:gd name="connsiteY21" fmla="*/ 1329723 h 1767748"/>
                        <a:gd name="connsiteX22" fmla="*/ 1497791 w 1592247"/>
                        <a:gd name="connsiteY22" fmla="*/ 1665498 h 1767748"/>
                        <a:gd name="connsiteX0" fmla="*/ 1356352 w 1589186"/>
                        <a:gd name="connsiteY0" fmla="*/ 1766637 h 1767748"/>
                        <a:gd name="connsiteX1" fmla="*/ 1052633 w 1589186"/>
                        <a:gd name="connsiteY1" fmla="*/ 1540885 h 1767748"/>
                        <a:gd name="connsiteX2" fmla="*/ 885367 w 1589186"/>
                        <a:gd name="connsiteY2" fmla="*/ 1477395 h 1767748"/>
                        <a:gd name="connsiteX3" fmla="*/ 600154 w 1589186"/>
                        <a:gd name="connsiteY3" fmla="*/ 1669474 h 1767748"/>
                        <a:gd name="connsiteX4" fmla="*/ 484002 w 1589186"/>
                        <a:gd name="connsiteY4" fmla="*/ 1735194 h 1767748"/>
                        <a:gd name="connsiteX5" fmla="*/ 299789 w 1589186"/>
                        <a:gd name="connsiteY5" fmla="*/ 1758134 h 1767748"/>
                        <a:gd name="connsiteX6" fmla="*/ 108608 w 1589186"/>
                        <a:gd name="connsiteY6" fmla="*/ 1649492 h 1767748"/>
                        <a:gd name="connsiteX7" fmla="*/ 61925 w 1589186"/>
                        <a:gd name="connsiteY7" fmla="*/ 1374603 h 1767748"/>
                        <a:gd name="connsiteX8" fmla="*/ 57809 w 1589186"/>
                        <a:gd name="connsiteY8" fmla="*/ 1142986 h 1767748"/>
                        <a:gd name="connsiteX9" fmla="*/ 3448 w 1589186"/>
                        <a:gd name="connsiteY9" fmla="*/ 561749 h 1767748"/>
                        <a:gd name="connsiteX10" fmla="*/ 170284 w 1589186"/>
                        <a:gd name="connsiteY10" fmla="*/ 155129 h 1767748"/>
                        <a:gd name="connsiteX11" fmla="*/ 409793 w 1589186"/>
                        <a:gd name="connsiteY11" fmla="*/ 359618 h 1767748"/>
                        <a:gd name="connsiteX12" fmla="*/ 521252 w 1589186"/>
                        <a:gd name="connsiteY12" fmla="*/ 125829 h 1767748"/>
                        <a:gd name="connsiteX13" fmla="*/ 600378 w 1589186"/>
                        <a:gd name="connsiteY13" fmla="*/ 185 h 1767748"/>
                        <a:gd name="connsiteX14" fmla="*/ 766658 w 1589186"/>
                        <a:gd name="connsiteY14" fmla="*/ 154116 h 1767748"/>
                        <a:gd name="connsiteX15" fmla="*/ 889680 w 1589186"/>
                        <a:gd name="connsiteY15" fmla="*/ 375231 h 1767748"/>
                        <a:gd name="connsiteX16" fmla="*/ 1025576 w 1589186"/>
                        <a:gd name="connsiteY16" fmla="*/ 42114 h 1767748"/>
                        <a:gd name="connsiteX17" fmla="*/ 1382515 w 1589186"/>
                        <a:gd name="connsiteY17" fmla="*/ 320258 h 1767748"/>
                        <a:gd name="connsiteX18" fmla="*/ 1533364 w 1589186"/>
                        <a:gd name="connsiteY18" fmla="*/ 564038 h 1767748"/>
                        <a:gd name="connsiteX19" fmla="*/ 1584020 w 1589186"/>
                        <a:gd name="connsiteY19" fmla="*/ 866566 h 1767748"/>
                        <a:gd name="connsiteX20" fmla="*/ 1578036 w 1589186"/>
                        <a:gd name="connsiteY20" fmla="*/ 1033495 h 1767748"/>
                        <a:gd name="connsiteX21" fmla="*/ 1500266 w 1589186"/>
                        <a:gd name="connsiteY21" fmla="*/ 1329723 h 1767748"/>
                        <a:gd name="connsiteX22" fmla="*/ 1497791 w 1589186"/>
                        <a:gd name="connsiteY22" fmla="*/ 1665498 h 1767748"/>
                        <a:gd name="connsiteX0" fmla="*/ 1356352 w 1586637"/>
                        <a:gd name="connsiteY0" fmla="*/ 1766637 h 1767748"/>
                        <a:gd name="connsiteX1" fmla="*/ 1052633 w 1586637"/>
                        <a:gd name="connsiteY1" fmla="*/ 1540885 h 1767748"/>
                        <a:gd name="connsiteX2" fmla="*/ 885367 w 1586637"/>
                        <a:gd name="connsiteY2" fmla="*/ 1477395 h 1767748"/>
                        <a:gd name="connsiteX3" fmla="*/ 600154 w 1586637"/>
                        <a:gd name="connsiteY3" fmla="*/ 1669474 h 1767748"/>
                        <a:gd name="connsiteX4" fmla="*/ 484002 w 1586637"/>
                        <a:gd name="connsiteY4" fmla="*/ 1735194 h 1767748"/>
                        <a:gd name="connsiteX5" fmla="*/ 299789 w 1586637"/>
                        <a:gd name="connsiteY5" fmla="*/ 1758134 h 1767748"/>
                        <a:gd name="connsiteX6" fmla="*/ 108608 w 1586637"/>
                        <a:gd name="connsiteY6" fmla="*/ 1649492 h 1767748"/>
                        <a:gd name="connsiteX7" fmla="*/ 61925 w 1586637"/>
                        <a:gd name="connsiteY7" fmla="*/ 1374603 h 1767748"/>
                        <a:gd name="connsiteX8" fmla="*/ 57809 w 1586637"/>
                        <a:gd name="connsiteY8" fmla="*/ 1142986 h 1767748"/>
                        <a:gd name="connsiteX9" fmla="*/ 3448 w 1586637"/>
                        <a:gd name="connsiteY9" fmla="*/ 561749 h 1767748"/>
                        <a:gd name="connsiteX10" fmla="*/ 170284 w 1586637"/>
                        <a:gd name="connsiteY10" fmla="*/ 155129 h 1767748"/>
                        <a:gd name="connsiteX11" fmla="*/ 409793 w 1586637"/>
                        <a:gd name="connsiteY11" fmla="*/ 359618 h 1767748"/>
                        <a:gd name="connsiteX12" fmla="*/ 521252 w 1586637"/>
                        <a:gd name="connsiteY12" fmla="*/ 125829 h 1767748"/>
                        <a:gd name="connsiteX13" fmla="*/ 600378 w 1586637"/>
                        <a:gd name="connsiteY13" fmla="*/ 185 h 1767748"/>
                        <a:gd name="connsiteX14" fmla="*/ 766658 w 1586637"/>
                        <a:gd name="connsiteY14" fmla="*/ 154116 h 1767748"/>
                        <a:gd name="connsiteX15" fmla="*/ 889680 w 1586637"/>
                        <a:gd name="connsiteY15" fmla="*/ 375231 h 1767748"/>
                        <a:gd name="connsiteX16" fmla="*/ 1025576 w 1586637"/>
                        <a:gd name="connsiteY16" fmla="*/ 42114 h 1767748"/>
                        <a:gd name="connsiteX17" fmla="*/ 1382515 w 1586637"/>
                        <a:gd name="connsiteY17" fmla="*/ 320258 h 1767748"/>
                        <a:gd name="connsiteX18" fmla="*/ 1533364 w 1586637"/>
                        <a:gd name="connsiteY18" fmla="*/ 564038 h 1767748"/>
                        <a:gd name="connsiteX19" fmla="*/ 1584020 w 1586637"/>
                        <a:gd name="connsiteY19" fmla="*/ 866566 h 1767748"/>
                        <a:gd name="connsiteX20" fmla="*/ 1578036 w 1586637"/>
                        <a:gd name="connsiteY20" fmla="*/ 1033495 h 1767748"/>
                        <a:gd name="connsiteX21" fmla="*/ 1500266 w 1586637"/>
                        <a:gd name="connsiteY21" fmla="*/ 1329723 h 1767748"/>
                        <a:gd name="connsiteX22" fmla="*/ 1497791 w 1586637"/>
                        <a:gd name="connsiteY22" fmla="*/ 1665498 h 1767748"/>
                        <a:gd name="connsiteX0" fmla="*/ 1356352 w 1584848"/>
                        <a:gd name="connsiteY0" fmla="*/ 1766637 h 1767748"/>
                        <a:gd name="connsiteX1" fmla="*/ 1052633 w 1584848"/>
                        <a:gd name="connsiteY1" fmla="*/ 1540885 h 1767748"/>
                        <a:gd name="connsiteX2" fmla="*/ 885367 w 1584848"/>
                        <a:gd name="connsiteY2" fmla="*/ 1477395 h 1767748"/>
                        <a:gd name="connsiteX3" fmla="*/ 600154 w 1584848"/>
                        <a:gd name="connsiteY3" fmla="*/ 1669474 h 1767748"/>
                        <a:gd name="connsiteX4" fmla="*/ 484002 w 1584848"/>
                        <a:gd name="connsiteY4" fmla="*/ 1735194 h 1767748"/>
                        <a:gd name="connsiteX5" fmla="*/ 299789 w 1584848"/>
                        <a:gd name="connsiteY5" fmla="*/ 1758134 h 1767748"/>
                        <a:gd name="connsiteX6" fmla="*/ 108608 w 1584848"/>
                        <a:gd name="connsiteY6" fmla="*/ 1649492 h 1767748"/>
                        <a:gd name="connsiteX7" fmla="*/ 61925 w 1584848"/>
                        <a:gd name="connsiteY7" fmla="*/ 1374603 h 1767748"/>
                        <a:gd name="connsiteX8" fmla="*/ 57809 w 1584848"/>
                        <a:gd name="connsiteY8" fmla="*/ 1142986 h 1767748"/>
                        <a:gd name="connsiteX9" fmla="*/ 3448 w 1584848"/>
                        <a:gd name="connsiteY9" fmla="*/ 561749 h 1767748"/>
                        <a:gd name="connsiteX10" fmla="*/ 170284 w 1584848"/>
                        <a:gd name="connsiteY10" fmla="*/ 155129 h 1767748"/>
                        <a:gd name="connsiteX11" fmla="*/ 409793 w 1584848"/>
                        <a:gd name="connsiteY11" fmla="*/ 359618 h 1767748"/>
                        <a:gd name="connsiteX12" fmla="*/ 521252 w 1584848"/>
                        <a:gd name="connsiteY12" fmla="*/ 125829 h 1767748"/>
                        <a:gd name="connsiteX13" fmla="*/ 600378 w 1584848"/>
                        <a:gd name="connsiteY13" fmla="*/ 185 h 1767748"/>
                        <a:gd name="connsiteX14" fmla="*/ 766658 w 1584848"/>
                        <a:gd name="connsiteY14" fmla="*/ 154116 h 1767748"/>
                        <a:gd name="connsiteX15" fmla="*/ 889680 w 1584848"/>
                        <a:gd name="connsiteY15" fmla="*/ 375231 h 1767748"/>
                        <a:gd name="connsiteX16" fmla="*/ 1025576 w 1584848"/>
                        <a:gd name="connsiteY16" fmla="*/ 42114 h 1767748"/>
                        <a:gd name="connsiteX17" fmla="*/ 1382515 w 1584848"/>
                        <a:gd name="connsiteY17" fmla="*/ 320258 h 1767748"/>
                        <a:gd name="connsiteX18" fmla="*/ 1533364 w 1584848"/>
                        <a:gd name="connsiteY18" fmla="*/ 564038 h 1767748"/>
                        <a:gd name="connsiteX19" fmla="*/ 1584020 w 1584848"/>
                        <a:gd name="connsiteY19" fmla="*/ 866566 h 1767748"/>
                        <a:gd name="connsiteX20" fmla="*/ 1500266 w 1584848"/>
                        <a:gd name="connsiteY20" fmla="*/ 1329723 h 1767748"/>
                        <a:gd name="connsiteX21" fmla="*/ 1497791 w 1584848"/>
                        <a:gd name="connsiteY21" fmla="*/ 1665498 h 1767748"/>
                        <a:gd name="connsiteX0" fmla="*/ 1356352 w 1584848"/>
                        <a:gd name="connsiteY0" fmla="*/ 1766637 h 1767748"/>
                        <a:gd name="connsiteX1" fmla="*/ 1052633 w 1584848"/>
                        <a:gd name="connsiteY1" fmla="*/ 1540885 h 1767748"/>
                        <a:gd name="connsiteX2" fmla="*/ 885367 w 1584848"/>
                        <a:gd name="connsiteY2" fmla="*/ 1477395 h 1767748"/>
                        <a:gd name="connsiteX3" fmla="*/ 600154 w 1584848"/>
                        <a:gd name="connsiteY3" fmla="*/ 1669474 h 1767748"/>
                        <a:gd name="connsiteX4" fmla="*/ 484002 w 1584848"/>
                        <a:gd name="connsiteY4" fmla="*/ 1735194 h 1767748"/>
                        <a:gd name="connsiteX5" fmla="*/ 299789 w 1584848"/>
                        <a:gd name="connsiteY5" fmla="*/ 1758134 h 1767748"/>
                        <a:gd name="connsiteX6" fmla="*/ 108608 w 1584848"/>
                        <a:gd name="connsiteY6" fmla="*/ 1649492 h 1767748"/>
                        <a:gd name="connsiteX7" fmla="*/ 61925 w 1584848"/>
                        <a:gd name="connsiteY7" fmla="*/ 1374603 h 1767748"/>
                        <a:gd name="connsiteX8" fmla="*/ 57809 w 1584848"/>
                        <a:gd name="connsiteY8" fmla="*/ 1142986 h 1767748"/>
                        <a:gd name="connsiteX9" fmla="*/ 3448 w 1584848"/>
                        <a:gd name="connsiteY9" fmla="*/ 561749 h 1767748"/>
                        <a:gd name="connsiteX10" fmla="*/ 170284 w 1584848"/>
                        <a:gd name="connsiteY10" fmla="*/ 155129 h 1767748"/>
                        <a:gd name="connsiteX11" fmla="*/ 409793 w 1584848"/>
                        <a:gd name="connsiteY11" fmla="*/ 359618 h 1767748"/>
                        <a:gd name="connsiteX12" fmla="*/ 521252 w 1584848"/>
                        <a:gd name="connsiteY12" fmla="*/ 125829 h 1767748"/>
                        <a:gd name="connsiteX13" fmla="*/ 600378 w 1584848"/>
                        <a:gd name="connsiteY13" fmla="*/ 185 h 1767748"/>
                        <a:gd name="connsiteX14" fmla="*/ 766658 w 1584848"/>
                        <a:gd name="connsiteY14" fmla="*/ 154116 h 1767748"/>
                        <a:gd name="connsiteX15" fmla="*/ 889680 w 1584848"/>
                        <a:gd name="connsiteY15" fmla="*/ 375231 h 1767748"/>
                        <a:gd name="connsiteX16" fmla="*/ 1025576 w 1584848"/>
                        <a:gd name="connsiteY16" fmla="*/ 42114 h 1767748"/>
                        <a:gd name="connsiteX17" fmla="*/ 1382515 w 1584848"/>
                        <a:gd name="connsiteY17" fmla="*/ 320258 h 1767748"/>
                        <a:gd name="connsiteX18" fmla="*/ 1533364 w 1584848"/>
                        <a:gd name="connsiteY18" fmla="*/ 564038 h 1767748"/>
                        <a:gd name="connsiteX19" fmla="*/ 1584020 w 1584848"/>
                        <a:gd name="connsiteY19" fmla="*/ 866566 h 1767748"/>
                        <a:gd name="connsiteX20" fmla="*/ 1500266 w 1584848"/>
                        <a:gd name="connsiteY20" fmla="*/ 1329723 h 1767748"/>
                        <a:gd name="connsiteX21" fmla="*/ 1497791 w 1584848"/>
                        <a:gd name="connsiteY21" fmla="*/ 1665498 h 1767748"/>
                        <a:gd name="connsiteX0" fmla="*/ 1356352 w 1584848"/>
                        <a:gd name="connsiteY0" fmla="*/ 1766637 h 1767748"/>
                        <a:gd name="connsiteX1" fmla="*/ 1052633 w 1584848"/>
                        <a:gd name="connsiteY1" fmla="*/ 1540885 h 1767748"/>
                        <a:gd name="connsiteX2" fmla="*/ 885367 w 1584848"/>
                        <a:gd name="connsiteY2" fmla="*/ 1477395 h 1767748"/>
                        <a:gd name="connsiteX3" fmla="*/ 600154 w 1584848"/>
                        <a:gd name="connsiteY3" fmla="*/ 1669474 h 1767748"/>
                        <a:gd name="connsiteX4" fmla="*/ 484002 w 1584848"/>
                        <a:gd name="connsiteY4" fmla="*/ 1735194 h 1767748"/>
                        <a:gd name="connsiteX5" fmla="*/ 299789 w 1584848"/>
                        <a:gd name="connsiteY5" fmla="*/ 1758134 h 1767748"/>
                        <a:gd name="connsiteX6" fmla="*/ 108608 w 1584848"/>
                        <a:gd name="connsiteY6" fmla="*/ 1649492 h 1767748"/>
                        <a:gd name="connsiteX7" fmla="*/ 61925 w 1584848"/>
                        <a:gd name="connsiteY7" fmla="*/ 1374603 h 1767748"/>
                        <a:gd name="connsiteX8" fmla="*/ 57809 w 1584848"/>
                        <a:gd name="connsiteY8" fmla="*/ 1142986 h 1767748"/>
                        <a:gd name="connsiteX9" fmla="*/ 3448 w 1584848"/>
                        <a:gd name="connsiteY9" fmla="*/ 561749 h 1767748"/>
                        <a:gd name="connsiteX10" fmla="*/ 170284 w 1584848"/>
                        <a:gd name="connsiteY10" fmla="*/ 155129 h 1767748"/>
                        <a:gd name="connsiteX11" fmla="*/ 409793 w 1584848"/>
                        <a:gd name="connsiteY11" fmla="*/ 359618 h 1767748"/>
                        <a:gd name="connsiteX12" fmla="*/ 521252 w 1584848"/>
                        <a:gd name="connsiteY12" fmla="*/ 125829 h 1767748"/>
                        <a:gd name="connsiteX13" fmla="*/ 600378 w 1584848"/>
                        <a:gd name="connsiteY13" fmla="*/ 185 h 1767748"/>
                        <a:gd name="connsiteX14" fmla="*/ 766658 w 1584848"/>
                        <a:gd name="connsiteY14" fmla="*/ 154116 h 1767748"/>
                        <a:gd name="connsiteX15" fmla="*/ 889680 w 1584848"/>
                        <a:gd name="connsiteY15" fmla="*/ 375231 h 1767748"/>
                        <a:gd name="connsiteX16" fmla="*/ 1025576 w 1584848"/>
                        <a:gd name="connsiteY16" fmla="*/ 42114 h 1767748"/>
                        <a:gd name="connsiteX17" fmla="*/ 1382515 w 1584848"/>
                        <a:gd name="connsiteY17" fmla="*/ 320258 h 1767748"/>
                        <a:gd name="connsiteX18" fmla="*/ 1533364 w 1584848"/>
                        <a:gd name="connsiteY18" fmla="*/ 564038 h 1767748"/>
                        <a:gd name="connsiteX19" fmla="*/ 1584020 w 1584848"/>
                        <a:gd name="connsiteY19" fmla="*/ 866566 h 1767748"/>
                        <a:gd name="connsiteX20" fmla="*/ 1500266 w 1584848"/>
                        <a:gd name="connsiteY20" fmla="*/ 1329723 h 1767748"/>
                        <a:gd name="connsiteX21" fmla="*/ 1403999 w 1584848"/>
                        <a:gd name="connsiteY21" fmla="*/ 1763034 h 1767748"/>
                        <a:gd name="connsiteX0" fmla="*/ 1356352 w 1584848"/>
                        <a:gd name="connsiteY0" fmla="*/ 1766637 h 1767748"/>
                        <a:gd name="connsiteX1" fmla="*/ 1052633 w 1584848"/>
                        <a:gd name="connsiteY1" fmla="*/ 1540885 h 1767748"/>
                        <a:gd name="connsiteX2" fmla="*/ 885367 w 1584848"/>
                        <a:gd name="connsiteY2" fmla="*/ 1477395 h 1767748"/>
                        <a:gd name="connsiteX3" fmla="*/ 600154 w 1584848"/>
                        <a:gd name="connsiteY3" fmla="*/ 1669474 h 1767748"/>
                        <a:gd name="connsiteX4" fmla="*/ 484002 w 1584848"/>
                        <a:gd name="connsiteY4" fmla="*/ 1735194 h 1767748"/>
                        <a:gd name="connsiteX5" fmla="*/ 299789 w 1584848"/>
                        <a:gd name="connsiteY5" fmla="*/ 1758134 h 1767748"/>
                        <a:gd name="connsiteX6" fmla="*/ 108608 w 1584848"/>
                        <a:gd name="connsiteY6" fmla="*/ 1649492 h 1767748"/>
                        <a:gd name="connsiteX7" fmla="*/ 61925 w 1584848"/>
                        <a:gd name="connsiteY7" fmla="*/ 1374603 h 1767748"/>
                        <a:gd name="connsiteX8" fmla="*/ 57809 w 1584848"/>
                        <a:gd name="connsiteY8" fmla="*/ 1142986 h 1767748"/>
                        <a:gd name="connsiteX9" fmla="*/ 3448 w 1584848"/>
                        <a:gd name="connsiteY9" fmla="*/ 561749 h 1767748"/>
                        <a:gd name="connsiteX10" fmla="*/ 170284 w 1584848"/>
                        <a:gd name="connsiteY10" fmla="*/ 155129 h 1767748"/>
                        <a:gd name="connsiteX11" fmla="*/ 409793 w 1584848"/>
                        <a:gd name="connsiteY11" fmla="*/ 359618 h 1767748"/>
                        <a:gd name="connsiteX12" fmla="*/ 521252 w 1584848"/>
                        <a:gd name="connsiteY12" fmla="*/ 125829 h 1767748"/>
                        <a:gd name="connsiteX13" fmla="*/ 600378 w 1584848"/>
                        <a:gd name="connsiteY13" fmla="*/ 185 h 1767748"/>
                        <a:gd name="connsiteX14" fmla="*/ 766658 w 1584848"/>
                        <a:gd name="connsiteY14" fmla="*/ 154116 h 1767748"/>
                        <a:gd name="connsiteX15" fmla="*/ 889680 w 1584848"/>
                        <a:gd name="connsiteY15" fmla="*/ 375231 h 1767748"/>
                        <a:gd name="connsiteX16" fmla="*/ 1025576 w 1584848"/>
                        <a:gd name="connsiteY16" fmla="*/ 42114 h 1767748"/>
                        <a:gd name="connsiteX17" fmla="*/ 1382515 w 1584848"/>
                        <a:gd name="connsiteY17" fmla="*/ 320258 h 1767748"/>
                        <a:gd name="connsiteX18" fmla="*/ 1533364 w 1584848"/>
                        <a:gd name="connsiteY18" fmla="*/ 564038 h 1767748"/>
                        <a:gd name="connsiteX19" fmla="*/ 1584020 w 1584848"/>
                        <a:gd name="connsiteY19" fmla="*/ 866566 h 1767748"/>
                        <a:gd name="connsiteX20" fmla="*/ 1500266 w 1584848"/>
                        <a:gd name="connsiteY20" fmla="*/ 1329723 h 1767748"/>
                        <a:gd name="connsiteX21" fmla="*/ 1452540 w 1584848"/>
                        <a:gd name="connsiteY21" fmla="*/ 1498296 h 1767748"/>
                        <a:gd name="connsiteX22" fmla="*/ 1403999 w 1584848"/>
                        <a:gd name="connsiteY22" fmla="*/ 1763034 h 1767748"/>
                        <a:gd name="connsiteX0" fmla="*/ 1356352 w 1584848"/>
                        <a:gd name="connsiteY0" fmla="*/ 1766637 h 1767748"/>
                        <a:gd name="connsiteX1" fmla="*/ 1052633 w 1584848"/>
                        <a:gd name="connsiteY1" fmla="*/ 1540885 h 1767748"/>
                        <a:gd name="connsiteX2" fmla="*/ 885367 w 1584848"/>
                        <a:gd name="connsiteY2" fmla="*/ 1477395 h 1767748"/>
                        <a:gd name="connsiteX3" fmla="*/ 600154 w 1584848"/>
                        <a:gd name="connsiteY3" fmla="*/ 1669474 h 1767748"/>
                        <a:gd name="connsiteX4" fmla="*/ 484002 w 1584848"/>
                        <a:gd name="connsiteY4" fmla="*/ 1735194 h 1767748"/>
                        <a:gd name="connsiteX5" fmla="*/ 299789 w 1584848"/>
                        <a:gd name="connsiteY5" fmla="*/ 1758134 h 1767748"/>
                        <a:gd name="connsiteX6" fmla="*/ 108608 w 1584848"/>
                        <a:gd name="connsiteY6" fmla="*/ 1649492 h 1767748"/>
                        <a:gd name="connsiteX7" fmla="*/ 61925 w 1584848"/>
                        <a:gd name="connsiteY7" fmla="*/ 1374603 h 1767748"/>
                        <a:gd name="connsiteX8" fmla="*/ 57809 w 1584848"/>
                        <a:gd name="connsiteY8" fmla="*/ 1142986 h 1767748"/>
                        <a:gd name="connsiteX9" fmla="*/ 3448 w 1584848"/>
                        <a:gd name="connsiteY9" fmla="*/ 561749 h 1767748"/>
                        <a:gd name="connsiteX10" fmla="*/ 170284 w 1584848"/>
                        <a:gd name="connsiteY10" fmla="*/ 155129 h 1767748"/>
                        <a:gd name="connsiteX11" fmla="*/ 409793 w 1584848"/>
                        <a:gd name="connsiteY11" fmla="*/ 359618 h 1767748"/>
                        <a:gd name="connsiteX12" fmla="*/ 521252 w 1584848"/>
                        <a:gd name="connsiteY12" fmla="*/ 125829 h 1767748"/>
                        <a:gd name="connsiteX13" fmla="*/ 600378 w 1584848"/>
                        <a:gd name="connsiteY13" fmla="*/ 185 h 1767748"/>
                        <a:gd name="connsiteX14" fmla="*/ 766658 w 1584848"/>
                        <a:gd name="connsiteY14" fmla="*/ 154116 h 1767748"/>
                        <a:gd name="connsiteX15" fmla="*/ 889680 w 1584848"/>
                        <a:gd name="connsiteY15" fmla="*/ 375231 h 1767748"/>
                        <a:gd name="connsiteX16" fmla="*/ 1025576 w 1584848"/>
                        <a:gd name="connsiteY16" fmla="*/ 42114 h 1767748"/>
                        <a:gd name="connsiteX17" fmla="*/ 1382515 w 1584848"/>
                        <a:gd name="connsiteY17" fmla="*/ 320258 h 1767748"/>
                        <a:gd name="connsiteX18" fmla="*/ 1533364 w 1584848"/>
                        <a:gd name="connsiteY18" fmla="*/ 564038 h 1767748"/>
                        <a:gd name="connsiteX19" fmla="*/ 1584020 w 1584848"/>
                        <a:gd name="connsiteY19" fmla="*/ 866566 h 1767748"/>
                        <a:gd name="connsiteX20" fmla="*/ 1500266 w 1584848"/>
                        <a:gd name="connsiteY20" fmla="*/ 1329723 h 1767748"/>
                        <a:gd name="connsiteX21" fmla="*/ 1524263 w 1584848"/>
                        <a:gd name="connsiteY21" fmla="*/ 1609766 h 1767748"/>
                        <a:gd name="connsiteX22" fmla="*/ 1403999 w 1584848"/>
                        <a:gd name="connsiteY22" fmla="*/ 1763034 h 1767748"/>
                        <a:gd name="connsiteX0" fmla="*/ 1356352 w 1584848"/>
                        <a:gd name="connsiteY0" fmla="*/ 1766637 h 1767748"/>
                        <a:gd name="connsiteX1" fmla="*/ 1052633 w 1584848"/>
                        <a:gd name="connsiteY1" fmla="*/ 1540885 h 1767748"/>
                        <a:gd name="connsiteX2" fmla="*/ 885367 w 1584848"/>
                        <a:gd name="connsiteY2" fmla="*/ 1477395 h 1767748"/>
                        <a:gd name="connsiteX3" fmla="*/ 600154 w 1584848"/>
                        <a:gd name="connsiteY3" fmla="*/ 1669474 h 1767748"/>
                        <a:gd name="connsiteX4" fmla="*/ 484002 w 1584848"/>
                        <a:gd name="connsiteY4" fmla="*/ 1735194 h 1767748"/>
                        <a:gd name="connsiteX5" fmla="*/ 299789 w 1584848"/>
                        <a:gd name="connsiteY5" fmla="*/ 1758134 h 1767748"/>
                        <a:gd name="connsiteX6" fmla="*/ 108608 w 1584848"/>
                        <a:gd name="connsiteY6" fmla="*/ 1649492 h 1767748"/>
                        <a:gd name="connsiteX7" fmla="*/ 61925 w 1584848"/>
                        <a:gd name="connsiteY7" fmla="*/ 1374603 h 1767748"/>
                        <a:gd name="connsiteX8" fmla="*/ 57809 w 1584848"/>
                        <a:gd name="connsiteY8" fmla="*/ 1142986 h 1767748"/>
                        <a:gd name="connsiteX9" fmla="*/ 3448 w 1584848"/>
                        <a:gd name="connsiteY9" fmla="*/ 561749 h 1767748"/>
                        <a:gd name="connsiteX10" fmla="*/ 170284 w 1584848"/>
                        <a:gd name="connsiteY10" fmla="*/ 155129 h 1767748"/>
                        <a:gd name="connsiteX11" fmla="*/ 409793 w 1584848"/>
                        <a:gd name="connsiteY11" fmla="*/ 359618 h 1767748"/>
                        <a:gd name="connsiteX12" fmla="*/ 521252 w 1584848"/>
                        <a:gd name="connsiteY12" fmla="*/ 125829 h 1767748"/>
                        <a:gd name="connsiteX13" fmla="*/ 600378 w 1584848"/>
                        <a:gd name="connsiteY13" fmla="*/ 185 h 1767748"/>
                        <a:gd name="connsiteX14" fmla="*/ 766658 w 1584848"/>
                        <a:gd name="connsiteY14" fmla="*/ 154116 h 1767748"/>
                        <a:gd name="connsiteX15" fmla="*/ 889680 w 1584848"/>
                        <a:gd name="connsiteY15" fmla="*/ 375231 h 1767748"/>
                        <a:gd name="connsiteX16" fmla="*/ 1025576 w 1584848"/>
                        <a:gd name="connsiteY16" fmla="*/ 42114 h 1767748"/>
                        <a:gd name="connsiteX17" fmla="*/ 1382515 w 1584848"/>
                        <a:gd name="connsiteY17" fmla="*/ 320258 h 1767748"/>
                        <a:gd name="connsiteX18" fmla="*/ 1533364 w 1584848"/>
                        <a:gd name="connsiteY18" fmla="*/ 564038 h 1767748"/>
                        <a:gd name="connsiteX19" fmla="*/ 1584020 w 1584848"/>
                        <a:gd name="connsiteY19" fmla="*/ 866566 h 1767748"/>
                        <a:gd name="connsiteX20" fmla="*/ 1500266 w 1584848"/>
                        <a:gd name="connsiteY20" fmla="*/ 1329723 h 1767748"/>
                        <a:gd name="connsiteX21" fmla="*/ 1524263 w 1584848"/>
                        <a:gd name="connsiteY21" fmla="*/ 1609766 h 1767748"/>
                        <a:gd name="connsiteX22" fmla="*/ 1470206 w 1584848"/>
                        <a:gd name="connsiteY22" fmla="*/ 1735166 h 1767748"/>
                        <a:gd name="connsiteX0" fmla="*/ 1356352 w 1584848"/>
                        <a:gd name="connsiteY0" fmla="*/ 1766637 h 1767748"/>
                        <a:gd name="connsiteX1" fmla="*/ 1052633 w 1584848"/>
                        <a:gd name="connsiteY1" fmla="*/ 1540885 h 1767748"/>
                        <a:gd name="connsiteX2" fmla="*/ 885367 w 1584848"/>
                        <a:gd name="connsiteY2" fmla="*/ 1477395 h 1767748"/>
                        <a:gd name="connsiteX3" fmla="*/ 600154 w 1584848"/>
                        <a:gd name="connsiteY3" fmla="*/ 1669474 h 1767748"/>
                        <a:gd name="connsiteX4" fmla="*/ 484002 w 1584848"/>
                        <a:gd name="connsiteY4" fmla="*/ 1735194 h 1767748"/>
                        <a:gd name="connsiteX5" fmla="*/ 299789 w 1584848"/>
                        <a:gd name="connsiteY5" fmla="*/ 1758134 h 1767748"/>
                        <a:gd name="connsiteX6" fmla="*/ 108608 w 1584848"/>
                        <a:gd name="connsiteY6" fmla="*/ 1649492 h 1767748"/>
                        <a:gd name="connsiteX7" fmla="*/ 61925 w 1584848"/>
                        <a:gd name="connsiteY7" fmla="*/ 1374603 h 1767748"/>
                        <a:gd name="connsiteX8" fmla="*/ 57809 w 1584848"/>
                        <a:gd name="connsiteY8" fmla="*/ 1142986 h 1767748"/>
                        <a:gd name="connsiteX9" fmla="*/ 3448 w 1584848"/>
                        <a:gd name="connsiteY9" fmla="*/ 561749 h 1767748"/>
                        <a:gd name="connsiteX10" fmla="*/ 170284 w 1584848"/>
                        <a:gd name="connsiteY10" fmla="*/ 155129 h 1767748"/>
                        <a:gd name="connsiteX11" fmla="*/ 409793 w 1584848"/>
                        <a:gd name="connsiteY11" fmla="*/ 359618 h 1767748"/>
                        <a:gd name="connsiteX12" fmla="*/ 521252 w 1584848"/>
                        <a:gd name="connsiteY12" fmla="*/ 125829 h 1767748"/>
                        <a:gd name="connsiteX13" fmla="*/ 600378 w 1584848"/>
                        <a:gd name="connsiteY13" fmla="*/ 185 h 1767748"/>
                        <a:gd name="connsiteX14" fmla="*/ 766658 w 1584848"/>
                        <a:gd name="connsiteY14" fmla="*/ 154116 h 1767748"/>
                        <a:gd name="connsiteX15" fmla="*/ 889680 w 1584848"/>
                        <a:gd name="connsiteY15" fmla="*/ 375231 h 1767748"/>
                        <a:gd name="connsiteX16" fmla="*/ 1025576 w 1584848"/>
                        <a:gd name="connsiteY16" fmla="*/ 42114 h 1767748"/>
                        <a:gd name="connsiteX17" fmla="*/ 1382515 w 1584848"/>
                        <a:gd name="connsiteY17" fmla="*/ 320258 h 1767748"/>
                        <a:gd name="connsiteX18" fmla="*/ 1533364 w 1584848"/>
                        <a:gd name="connsiteY18" fmla="*/ 564038 h 1767748"/>
                        <a:gd name="connsiteX19" fmla="*/ 1584020 w 1584848"/>
                        <a:gd name="connsiteY19" fmla="*/ 866566 h 1767748"/>
                        <a:gd name="connsiteX20" fmla="*/ 1500266 w 1584848"/>
                        <a:gd name="connsiteY20" fmla="*/ 1329723 h 1767748"/>
                        <a:gd name="connsiteX21" fmla="*/ 1524263 w 1584848"/>
                        <a:gd name="connsiteY21" fmla="*/ 1609766 h 1767748"/>
                        <a:gd name="connsiteX22" fmla="*/ 1474460 w 1584848"/>
                        <a:gd name="connsiteY22" fmla="*/ 1756654 h 1767748"/>
                        <a:gd name="connsiteX0" fmla="*/ 1356352 w 1584848"/>
                        <a:gd name="connsiteY0" fmla="*/ 1766637 h 1767748"/>
                        <a:gd name="connsiteX1" fmla="*/ 1052633 w 1584848"/>
                        <a:gd name="connsiteY1" fmla="*/ 1540885 h 1767748"/>
                        <a:gd name="connsiteX2" fmla="*/ 885367 w 1584848"/>
                        <a:gd name="connsiteY2" fmla="*/ 1477395 h 1767748"/>
                        <a:gd name="connsiteX3" fmla="*/ 600154 w 1584848"/>
                        <a:gd name="connsiteY3" fmla="*/ 1669474 h 1767748"/>
                        <a:gd name="connsiteX4" fmla="*/ 484002 w 1584848"/>
                        <a:gd name="connsiteY4" fmla="*/ 1735194 h 1767748"/>
                        <a:gd name="connsiteX5" fmla="*/ 299789 w 1584848"/>
                        <a:gd name="connsiteY5" fmla="*/ 1758134 h 1767748"/>
                        <a:gd name="connsiteX6" fmla="*/ 108608 w 1584848"/>
                        <a:gd name="connsiteY6" fmla="*/ 1649492 h 1767748"/>
                        <a:gd name="connsiteX7" fmla="*/ 61925 w 1584848"/>
                        <a:gd name="connsiteY7" fmla="*/ 1374603 h 1767748"/>
                        <a:gd name="connsiteX8" fmla="*/ 57809 w 1584848"/>
                        <a:gd name="connsiteY8" fmla="*/ 1142986 h 1767748"/>
                        <a:gd name="connsiteX9" fmla="*/ 3448 w 1584848"/>
                        <a:gd name="connsiteY9" fmla="*/ 561749 h 1767748"/>
                        <a:gd name="connsiteX10" fmla="*/ 170284 w 1584848"/>
                        <a:gd name="connsiteY10" fmla="*/ 155129 h 1767748"/>
                        <a:gd name="connsiteX11" fmla="*/ 409793 w 1584848"/>
                        <a:gd name="connsiteY11" fmla="*/ 359618 h 1767748"/>
                        <a:gd name="connsiteX12" fmla="*/ 521252 w 1584848"/>
                        <a:gd name="connsiteY12" fmla="*/ 125829 h 1767748"/>
                        <a:gd name="connsiteX13" fmla="*/ 600378 w 1584848"/>
                        <a:gd name="connsiteY13" fmla="*/ 185 h 1767748"/>
                        <a:gd name="connsiteX14" fmla="*/ 766658 w 1584848"/>
                        <a:gd name="connsiteY14" fmla="*/ 154116 h 1767748"/>
                        <a:gd name="connsiteX15" fmla="*/ 889680 w 1584848"/>
                        <a:gd name="connsiteY15" fmla="*/ 375231 h 1767748"/>
                        <a:gd name="connsiteX16" fmla="*/ 1025576 w 1584848"/>
                        <a:gd name="connsiteY16" fmla="*/ 42114 h 1767748"/>
                        <a:gd name="connsiteX17" fmla="*/ 1382515 w 1584848"/>
                        <a:gd name="connsiteY17" fmla="*/ 320258 h 1767748"/>
                        <a:gd name="connsiteX18" fmla="*/ 1533364 w 1584848"/>
                        <a:gd name="connsiteY18" fmla="*/ 564038 h 1767748"/>
                        <a:gd name="connsiteX19" fmla="*/ 1584020 w 1584848"/>
                        <a:gd name="connsiteY19" fmla="*/ 866566 h 1767748"/>
                        <a:gd name="connsiteX20" fmla="*/ 1500266 w 1584848"/>
                        <a:gd name="connsiteY20" fmla="*/ 1329723 h 1767748"/>
                        <a:gd name="connsiteX21" fmla="*/ 1524263 w 1584848"/>
                        <a:gd name="connsiteY21" fmla="*/ 1609766 h 1767748"/>
                        <a:gd name="connsiteX22" fmla="*/ 1461697 w 1584848"/>
                        <a:gd name="connsiteY22" fmla="*/ 1756654 h 1767748"/>
                        <a:gd name="connsiteX0" fmla="*/ 1356352 w 1584848"/>
                        <a:gd name="connsiteY0" fmla="*/ 1766637 h 1767748"/>
                        <a:gd name="connsiteX1" fmla="*/ 1052633 w 1584848"/>
                        <a:gd name="connsiteY1" fmla="*/ 1540885 h 1767748"/>
                        <a:gd name="connsiteX2" fmla="*/ 885367 w 1584848"/>
                        <a:gd name="connsiteY2" fmla="*/ 1477395 h 1767748"/>
                        <a:gd name="connsiteX3" fmla="*/ 600154 w 1584848"/>
                        <a:gd name="connsiteY3" fmla="*/ 1669474 h 1767748"/>
                        <a:gd name="connsiteX4" fmla="*/ 484002 w 1584848"/>
                        <a:gd name="connsiteY4" fmla="*/ 1735194 h 1767748"/>
                        <a:gd name="connsiteX5" fmla="*/ 299789 w 1584848"/>
                        <a:gd name="connsiteY5" fmla="*/ 1758134 h 1767748"/>
                        <a:gd name="connsiteX6" fmla="*/ 108608 w 1584848"/>
                        <a:gd name="connsiteY6" fmla="*/ 1649492 h 1767748"/>
                        <a:gd name="connsiteX7" fmla="*/ 61925 w 1584848"/>
                        <a:gd name="connsiteY7" fmla="*/ 1374603 h 1767748"/>
                        <a:gd name="connsiteX8" fmla="*/ 57809 w 1584848"/>
                        <a:gd name="connsiteY8" fmla="*/ 1142986 h 1767748"/>
                        <a:gd name="connsiteX9" fmla="*/ 3448 w 1584848"/>
                        <a:gd name="connsiteY9" fmla="*/ 561749 h 1767748"/>
                        <a:gd name="connsiteX10" fmla="*/ 170284 w 1584848"/>
                        <a:gd name="connsiteY10" fmla="*/ 155129 h 1767748"/>
                        <a:gd name="connsiteX11" fmla="*/ 409793 w 1584848"/>
                        <a:gd name="connsiteY11" fmla="*/ 359618 h 1767748"/>
                        <a:gd name="connsiteX12" fmla="*/ 521252 w 1584848"/>
                        <a:gd name="connsiteY12" fmla="*/ 125829 h 1767748"/>
                        <a:gd name="connsiteX13" fmla="*/ 600378 w 1584848"/>
                        <a:gd name="connsiteY13" fmla="*/ 185 h 1767748"/>
                        <a:gd name="connsiteX14" fmla="*/ 766658 w 1584848"/>
                        <a:gd name="connsiteY14" fmla="*/ 154116 h 1767748"/>
                        <a:gd name="connsiteX15" fmla="*/ 889680 w 1584848"/>
                        <a:gd name="connsiteY15" fmla="*/ 375231 h 1767748"/>
                        <a:gd name="connsiteX16" fmla="*/ 1025576 w 1584848"/>
                        <a:gd name="connsiteY16" fmla="*/ 42114 h 1767748"/>
                        <a:gd name="connsiteX17" fmla="*/ 1382515 w 1584848"/>
                        <a:gd name="connsiteY17" fmla="*/ 320258 h 1767748"/>
                        <a:gd name="connsiteX18" fmla="*/ 1533364 w 1584848"/>
                        <a:gd name="connsiteY18" fmla="*/ 564038 h 1767748"/>
                        <a:gd name="connsiteX19" fmla="*/ 1584020 w 1584848"/>
                        <a:gd name="connsiteY19" fmla="*/ 866566 h 1767748"/>
                        <a:gd name="connsiteX20" fmla="*/ 1500266 w 1584848"/>
                        <a:gd name="connsiteY20" fmla="*/ 1329723 h 1767748"/>
                        <a:gd name="connsiteX21" fmla="*/ 1524263 w 1584848"/>
                        <a:gd name="connsiteY21" fmla="*/ 1609766 h 1767748"/>
                        <a:gd name="connsiteX22" fmla="*/ 1431917 w 1584848"/>
                        <a:gd name="connsiteY22" fmla="*/ 1762026 h 1767748"/>
                        <a:gd name="connsiteX0" fmla="*/ 1356352 w 1584848"/>
                        <a:gd name="connsiteY0" fmla="*/ 1766637 h 1767748"/>
                        <a:gd name="connsiteX1" fmla="*/ 1052633 w 1584848"/>
                        <a:gd name="connsiteY1" fmla="*/ 1540885 h 1767748"/>
                        <a:gd name="connsiteX2" fmla="*/ 885367 w 1584848"/>
                        <a:gd name="connsiteY2" fmla="*/ 1477395 h 1767748"/>
                        <a:gd name="connsiteX3" fmla="*/ 600154 w 1584848"/>
                        <a:gd name="connsiteY3" fmla="*/ 1669474 h 1767748"/>
                        <a:gd name="connsiteX4" fmla="*/ 484002 w 1584848"/>
                        <a:gd name="connsiteY4" fmla="*/ 1735194 h 1767748"/>
                        <a:gd name="connsiteX5" fmla="*/ 299789 w 1584848"/>
                        <a:gd name="connsiteY5" fmla="*/ 1758134 h 1767748"/>
                        <a:gd name="connsiteX6" fmla="*/ 108608 w 1584848"/>
                        <a:gd name="connsiteY6" fmla="*/ 1649492 h 1767748"/>
                        <a:gd name="connsiteX7" fmla="*/ 70433 w 1584848"/>
                        <a:gd name="connsiteY7" fmla="*/ 1299395 h 1767748"/>
                        <a:gd name="connsiteX8" fmla="*/ 57809 w 1584848"/>
                        <a:gd name="connsiteY8" fmla="*/ 1142986 h 1767748"/>
                        <a:gd name="connsiteX9" fmla="*/ 3448 w 1584848"/>
                        <a:gd name="connsiteY9" fmla="*/ 561749 h 1767748"/>
                        <a:gd name="connsiteX10" fmla="*/ 170284 w 1584848"/>
                        <a:gd name="connsiteY10" fmla="*/ 155129 h 1767748"/>
                        <a:gd name="connsiteX11" fmla="*/ 409793 w 1584848"/>
                        <a:gd name="connsiteY11" fmla="*/ 359618 h 1767748"/>
                        <a:gd name="connsiteX12" fmla="*/ 521252 w 1584848"/>
                        <a:gd name="connsiteY12" fmla="*/ 125829 h 1767748"/>
                        <a:gd name="connsiteX13" fmla="*/ 600378 w 1584848"/>
                        <a:gd name="connsiteY13" fmla="*/ 185 h 1767748"/>
                        <a:gd name="connsiteX14" fmla="*/ 766658 w 1584848"/>
                        <a:gd name="connsiteY14" fmla="*/ 154116 h 1767748"/>
                        <a:gd name="connsiteX15" fmla="*/ 889680 w 1584848"/>
                        <a:gd name="connsiteY15" fmla="*/ 375231 h 1767748"/>
                        <a:gd name="connsiteX16" fmla="*/ 1025576 w 1584848"/>
                        <a:gd name="connsiteY16" fmla="*/ 42114 h 1767748"/>
                        <a:gd name="connsiteX17" fmla="*/ 1382515 w 1584848"/>
                        <a:gd name="connsiteY17" fmla="*/ 320258 h 1767748"/>
                        <a:gd name="connsiteX18" fmla="*/ 1533364 w 1584848"/>
                        <a:gd name="connsiteY18" fmla="*/ 564038 h 1767748"/>
                        <a:gd name="connsiteX19" fmla="*/ 1584020 w 1584848"/>
                        <a:gd name="connsiteY19" fmla="*/ 866566 h 1767748"/>
                        <a:gd name="connsiteX20" fmla="*/ 1500266 w 1584848"/>
                        <a:gd name="connsiteY20" fmla="*/ 1329723 h 1767748"/>
                        <a:gd name="connsiteX21" fmla="*/ 1524263 w 1584848"/>
                        <a:gd name="connsiteY21" fmla="*/ 1609766 h 1767748"/>
                        <a:gd name="connsiteX22" fmla="*/ 1431917 w 1584848"/>
                        <a:gd name="connsiteY22" fmla="*/ 1762026 h 1767748"/>
                        <a:gd name="connsiteX0" fmla="*/ 1356352 w 1584848"/>
                        <a:gd name="connsiteY0" fmla="*/ 1766637 h 1767748"/>
                        <a:gd name="connsiteX1" fmla="*/ 1052633 w 1584848"/>
                        <a:gd name="connsiteY1" fmla="*/ 1540885 h 1767748"/>
                        <a:gd name="connsiteX2" fmla="*/ 885367 w 1584848"/>
                        <a:gd name="connsiteY2" fmla="*/ 1477395 h 1767748"/>
                        <a:gd name="connsiteX3" fmla="*/ 600154 w 1584848"/>
                        <a:gd name="connsiteY3" fmla="*/ 1669474 h 1767748"/>
                        <a:gd name="connsiteX4" fmla="*/ 484002 w 1584848"/>
                        <a:gd name="connsiteY4" fmla="*/ 1735194 h 1767748"/>
                        <a:gd name="connsiteX5" fmla="*/ 299789 w 1584848"/>
                        <a:gd name="connsiteY5" fmla="*/ 1758134 h 1767748"/>
                        <a:gd name="connsiteX6" fmla="*/ 108608 w 1584848"/>
                        <a:gd name="connsiteY6" fmla="*/ 1649492 h 1767748"/>
                        <a:gd name="connsiteX7" fmla="*/ 70433 w 1584848"/>
                        <a:gd name="connsiteY7" fmla="*/ 1299395 h 1767748"/>
                        <a:gd name="connsiteX8" fmla="*/ 57809 w 1584848"/>
                        <a:gd name="connsiteY8" fmla="*/ 1142986 h 1767748"/>
                        <a:gd name="connsiteX9" fmla="*/ 3448 w 1584848"/>
                        <a:gd name="connsiteY9" fmla="*/ 561749 h 1767748"/>
                        <a:gd name="connsiteX10" fmla="*/ 170284 w 1584848"/>
                        <a:gd name="connsiteY10" fmla="*/ 155129 h 1767748"/>
                        <a:gd name="connsiteX11" fmla="*/ 409793 w 1584848"/>
                        <a:gd name="connsiteY11" fmla="*/ 359618 h 1767748"/>
                        <a:gd name="connsiteX12" fmla="*/ 521252 w 1584848"/>
                        <a:gd name="connsiteY12" fmla="*/ 125829 h 1767748"/>
                        <a:gd name="connsiteX13" fmla="*/ 600378 w 1584848"/>
                        <a:gd name="connsiteY13" fmla="*/ 185 h 1767748"/>
                        <a:gd name="connsiteX14" fmla="*/ 766658 w 1584848"/>
                        <a:gd name="connsiteY14" fmla="*/ 154116 h 1767748"/>
                        <a:gd name="connsiteX15" fmla="*/ 889680 w 1584848"/>
                        <a:gd name="connsiteY15" fmla="*/ 375231 h 1767748"/>
                        <a:gd name="connsiteX16" fmla="*/ 1025576 w 1584848"/>
                        <a:gd name="connsiteY16" fmla="*/ 42114 h 1767748"/>
                        <a:gd name="connsiteX17" fmla="*/ 1382515 w 1584848"/>
                        <a:gd name="connsiteY17" fmla="*/ 320258 h 1767748"/>
                        <a:gd name="connsiteX18" fmla="*/ 1533364 w 1584848"/>
                        <a:gd name="connsiteY18" fmla="*/ 564038 h 1767748"/>
                        <a:gd name="connsiteX19" fmla="*/ 1584020 w 1584848"/>
                        <a:gd name="connsiteY19" fmla="*/ 866566 h 1767748"/>
                        <a:gd name="connsiteX20" fmla="*/ 1500266 w 1584848"/>
                        <a:gd name="connsiteY20" fmla="*/ 1329723 h 1767748"/>
                        <a:gd name="connsiteX21" fmla="*/ 1524263 w 1584848"/>
                        <a:gd name="connsiteY21" fmla="*/ 1609766 h 1767748"/>
                        <a:gd name="connsiteX22" fmla="*/ 1431917 w 1584848"/>
                        <a:gd name="connsiteY22" fmla="*/ 1762026 h 1767748"/>
                        <a:gd name="connsiteX0" fmla="*/ 1356352 w 1584848"/>
                        <a:gd name="connsiteY0" fmla="*/ 1766637 h 1767748"/>
                        <a:gd name="connsiteX1" fmla="*/ 1052633 w 1584848"/>
                        <a:gd name="connsiteY1" fmla="*/ 1540885 h 1767748"/>
                        <a:gd name="connsiteX2" fmla="*/ 885367 w 1584848"/>
                        <a:gd name="connsiteY2" fmla="*/ 1477395 h 1767748"/>
                        <a:gd name="connsiteX3" fmla="*/ 600154 w 1584848"/>
                        <a:gd name="connsiteY3" fmla="*/ 1669474 h 1767748"/>
                        <a:gd name="connsiteX4" fmla="*/ 484002 w 1584848"/>
                        <a:gd name="connsiteY4" fmla="*/ 1735194 h 1767748"/>
                        <a:gd name="connsiteX5" fmla="*/ 299789 w 1584848"/>
                        <a:gd name="connsiteY5" fmla="*/ 1758134 h 1767748"/>
                        <a:gd name="connsiteX6" fmla="*/ 108608 w 1584848"/>
                        <a:gd name="connsiteY6" fmla="*/ 1649492 h 1767748"/>
                        <a:gd name="connsiteX7" fmla="*/ 70433 w 1584848"/>
                        <a:gd name="connsiteY7" fmla="*/ 1299395 h 1767748"/>
                        <a:gd name="connsiteX8" fmla="*/ 57809 w 1584848"/>
                        <a:gd name="connsiteY8" fmla="*/ 1142986 h 1767748"/>
                        <a:gd name="connsiteX9" fmla="*/ 3448 w 1584848"/>
                        <a:gd name="connsiteY9" fmla="*/ 561749 h 1767748"/>
                        <a:gd name="connsiteX10" fmla="*/ 170284 w 1584848"/>
                        <a:gd name="connsiteY10" fmla="*/ 155129 h 1767748"/>
                        <a:gd name="connsiteX11" fmla="*/ 409793 w 1584848"/>
                        <a:gd name="connsiteY11" fmla="*/ 359618 h 1767748"/>
                        <a:gd name="connsiteX12" fmla="*/ 521252 w 1584848"/>
                        <a:gd name="connsiteY12" fmla="*/ 125829 h 1767748"/>
                        <a:gd name="connsiteX13" fmla="*/ 600378 w 1584848"/>
                        <a:gd name="connsiteY13" fmla="*/ 185 h 1767748"/>
                        <a:gd name="connsiteX14" fmla="*/ 766658 w 1584848"/>
                        <a:gd name="connsiteY14" fmla="*/ 154116 h 1767748"/>
                        <a:gd name="connsiteX15" fmla="*/ 889680 w 1584848"/>
                        <a:gd name="connsiteY15" fmla="*/ 375231 h 1767748"/>
                        <a:gd name="connsiteX16" fmla="*/ 1025576 w 1584848"/>
                        <a:gd name="connsiteY16" fmla="*/ 42114 h 1767748"/>
                        <a:gd name="connsiteX17" fmla="*/ 1382515 w 1584848"/>
                        <a:gd name="connsiteY17" fmla="*/ 320258 h 1767748"/>
                        <a:gd name="connsiteX18" fmla="*/ 1533364 w 1584848"/>
                        <a:gd name="connsiteY18" fmla="*/ 564038 h 1767748"/>
                        <a:gd name="connsiteX19" fmla="*/ 1584020 w 1584848"/>
                        <a:gd name="connsiteY19" fmla="*/ 866566 h 1767748"/>
                        <a:gd name="connsiteX20" fmla="*/ 1500266 w 1584848"/>
                        <a:gd name="connsiteY20" fmla="*/ 1329723 h 1767748"/>
                        <a:gd name="connsiteX21" fmla="*/ 1524263 w 1584848"/>
                        <a:gd name="connsiteY21" fmla="*/ 1609766 h 1767748"/>
                        <a:gd name="connsiteX22" fmla="*/ 1431917 w 1584848"/>
                        <a:gd name="connsiteY22" fmla="*/ 1762026 h 1767748"/>
                        <a:gd name="connsiteX0" fmla="*/ 1356352 w 1584848"/>
                        <a:gd name="connsiteY0" fmla="*/ 1767576 h 1768687"/>
                        <a:gd name="connsiteX1" fmla="*/ 1052633 w 1584848"/>
                        <a:gd name="connsiteY1" fmla="*/ 1541824 h 1768687"/>
                        <a:gd name="connsiteX2" fmla="*/ 885367 w 1584848"/>
                        <a:gd name="connsiteY2" fmla="*/ 1478334 h 1768687"/>
                        <a:gd name="connsiteX3" fmla="*/ 600154 w 1584848"/>
                        <a:gd name="connsiteY3" fmla="*/ 1670413 h 1768687"/>
                        <a:gd name="connsiteX4" fmla="*/ 484002 w 1584848"/>
                        <a:gd name="connsiteY4" fmla="*/ 1736133 h 1768687"/>
                        <a:gd name="connsiteX5" fmla="*/ 299789 w 1584848"/>
                        <a:gd name="connsiteY5" fmla="*/ 1759073 h 1768687"/>
                        <a:gd name="connsiteX6" fmla="*/ 108608 w 1584848"/>
                        <a:gd name="connsiteY6" fmla="*/ 1650431 h 1768687"/>
                        <a:gd name="connsiteX7" fmla="*/ 70433 w 1584848"/>
                        <a:gd name="connsiteY7" fmla="*/ 1300334 h 1768687"/>
                        <a:gd name="connsiteX8" fmla="*/ 57809 w 1584848"/>
                        <a:gd name="connsiteY8" fmla="*/ 1143925 h 1768687"/>
                        <a:gd name="connsiteX9" fmla="*/ 3448 w 1584848"/>
                        <a:gd name="connsiteY9" fmla="*/ 562688 h 1768687"/>
                        <a:gd name="connsiteX10" fmla="*/ 170284 w 1584848"/>
                        <a:gd name="connsiteY10" fmla="*/ 156068 h 1768687"/>
                        <a:gd name="connsiteX11" fmla="*/ 409793 w 1584848"/>
                        <a:gd name="connsiteY11" fmla="*/ 360557 h 1768687"/>
                        <a:gd name="connsiteX12" fmla="*/ 521252 w 1584848"/>
                        <a:gd name="connsiteY12" fmla="*/ 94535 h 1768687"/>
                        <a:gd name="connsiteX13" fmla="*/ 600378 w 1584848"/>
                        <a:gd name="connsiteY13" fmla="*/ 1124 h 1768687"/>
                        <a:gd name="connsiteX14" fmla="*/ 766658 w 1584848"/>
                        <a:gd name="connsiteY14" fmla="*/ 155055 h 1768687"/>
                        <a:gd name="connsiteX15" fmla="*/ 889680 w 1584848"/>
                        <a:gd name="connsiteY15" fmla="*/ 376170 h 1768687"/>
                        <a:gd name="connsiteX16" fmla="*/ 1025576 w 1584848"/>
                        <a:gd name="connsiteY16" fmla="*/ 43053 h 1768687"/>
                        <a:gd name="connsiteX17" fmla="*/ 1382515 w 1584848"/>
                        <a:gd name="connsiteY17" fmla="*/ 321197 h 1768687"/>
                        <a:gd name="connsiteX18" fmla="*/ 1533364 w 1584848"/>
                        <a:gd name="connsiteY18" fmla="*/ 564977 h 1768687"/>
                        <a:gd name="connsiteX19" fmla="*/ 1584020 w 1584848"/>
                        <a:gd name="connsiteY19" fmla="*/ 867505 h 1768687"/>
                        <a:gd name="connsiteX20" fmla="*/ 1500266 w 1584848"/>
                        <a:gd name="connsiteY20" fmla="*/ 1330662 h 1768687"/>
                        <a:gd name="connsiteX21" fmla="*/ 1524263 w 1584848"/>
                        <a:gd name="connsiteY21" fmla="*/ 1610705 h 1768687"/>
                        <a:gd name="connsiteX22" fmla="*/ 1431917 w 1584848"/>
                        <a:gd name="connsiteY22" fmla="*/ 1762965 h 1768687"/>
                        <a:gd name="connsiteX0" fmla="*/ 1357250 w 1585746"/>
                        <a:gd name="connsiteY0" fmla="*/ 1767577 h 1768688"/>
                        <a:gd name="connsiteX1" fmla="*/ 1053531 w 1585746"/>
                        <a:gd name="connsiteY1" fmla="*/ 1541825 h 1768688"/>
                        <a:gd name="connsiteX2" fmla="*/ 886265 w 1585746"/>
                        <a:gd name="connsiteY2" fmla="*/ 1478335 h 1768688"/>
                        <a:gd name="connsiteX3" fmla="*/ 601052 w 1585746"/>
                        <a:gd name="connsiteY3" fmla="*/ 1670414 h 1768688"/>
                        <a:gd name="connsiteX4" fmla="*/ 484900 w 1585746"/>
                        <a:gd name="connsiteY4" fmla="*/ 1736134 h 1768688"/>
                        <a:gd name="connsiteX5" fmla="*/ 300687 w 1585746"/>
                        <a:gd name="connsiteY5" fmla="*/ 1759074 h 1768688"/>
                        <a:gd name="connsiteX6" fmla="*/ 109506 w 1585746"/>
                        <a:gd name="connsiteY6" fmla="*/ 1650432 h 1768688"/>
                        <a:gd name="connsiteX7" fmla="*/ 71331 w 1585746"/>
                        <a:gd name="connsiteY7" fmla="*/ 1300335 h 1768688"/>
                        <a:gd name="connsiteX8" fmla="*/ 58707 w 1585746"/>
                        <a:gd name="connsiteY8" fmla="*/ 1143926 h 1768688"/>
                        <a:gd name="connsiteX9" fmla="*/ 4346 w 1585746"/>
                        <a:gd name="connsiteY9" fmla="*/ 562689 h 1768688"/>
                        <a:gd name="connsiteX10" fmla="*/ 171182 w 1585746"/>
                        <a:gd name="connsiteY10" fmla="*/ 156069 h 1768688"/>
                        <a:gd name="connsiteX11" fmla="*/ 410691 w 1585746"/>
                        <a:gd name="connsiteY11" fmla="*/ 360558 h 1768688"/>
                        <a:gd name="connsiteX12" fmla="*/ 522150 w 1585746"/>
                        <a:gd name="connsiteY12" fmla="*/ 94536 h 1768688"/>
                        <a:gd name="connsiteX13" fmla="*/ 601276 w 1585746"/>
                        <a:gd name="connsiteY13" fmla="*/ 1125 h 1768688"/>
                        <a:gd name="connsiteX14" fmla="*/ 767556 w 1585746"/>
                        <a:gd name="connsiteY14" fmla="*/ 155056 h 1768688"/>
                        <a:gd name="connsiteX15" fmla="*/ 890578 w 1585746"/>
                        <a:gd name="connsiteY15" fmla="*/ 376171 h 1768688"/>
                        <a:gd name="connsiteX16" fmla="*/ 1026474 w 1585746"/>
                        <a:gd name="connsiteY16" fmla="*/ 43054 h 1768688"/>
                        <a:gd name="connsiteX17" fmla="*/ 1383413 w 1585746"/>
                        <a:gd name="connsiteY17" fmla="*/ 321198 h 1768688"/>
                        <a:gd name="connsiteX18" fmla="*/ 1534262 w 1585746"/>
                        <a:gd name="connsiteY18" fmla="*/ 564978 h 1768688"/>
                        <a:gd name="connsiteX19" fmla="*/ 1584918 w 1585746"/>
                        <a:gd name="connsiteY19" fmla="*/ 867506 h 1768688"/>
                        <a:gd name="connsiteX20" fmla="*/ 1501164 w 1585746"/>
                        <a:gd name="connsiteY20" fmla="*/ 1330663 h 1768688"/>
                        <a:gd name="connsiteX21" fmla="*/ 1525161 w 1585746"/>
                        <a:gd name="connsiteY21" fmla="*/ 1610706 h 1768688"/>
                        <a:gd name="connsiteX22" fmla="*/ 1432815 w 1585746"/>
                        <a:gd name="connsiteY22" fmla="*/ 1762966 h 1768688"/>
                        <a:gd name="connsiteX0" fmla="*/ 1357250 w 1585746"/>
                        <a:gd name="connsiteY0" fmla="*/ 1767577 h 1768688"/>
                        <a:gd name="connsiteX1" fmla="*/ 1053531 w 1585746"/>
                        <a:gd name="connsiteY1" fmla="*/ 1541825 h 1768688"/>
                        <a:gd name="connsiteX2" fmla="*/ 886265 w 1585746"/>
                        <a:gd name="connsiteY2" fmla="*/ 1478335 h 1768688"/>
                        <a:gd name="connsiteX3" fmla="*/ 601052 w 1585746"/>
                        <a:gd name="connsiteY3" fmla="*/ 1670414 h 1768688"/>
                        <a:gd name="connsiteX4" fmla="*/ 484900 w 1585746"/>
                        <a:gd name="connsiteY4" fmla="*/ 1736134 h 1768688"/>
                        <a:gd name="connsiteX5" fmla="*/ 300687 w 1585746"/>
                        <a:gd name="connsiteY5" fmla="*/ 1759074 h 1768688"/>
                        <a:gd name="connsiteX6" fmla="*/ 109506 w 1585746"/>
                        <a:gd name="connsiteY6" fmla="*/ 1650432 h 1768688"/>
                        <a:gd name="connsiteX7" fmla="*/ 71331 w 1585746"/>
                        <a:gd name="connsiteY7" fmla="*/ 1230499 h 1768688"/>
                        <a:gd name="connsiteX8" fmla="*/ 58707 w 1585746"/>
                        <a:gd name="connsiteY8" fmla="*/ 1143926 h 1768688"/>
                        <a:gd name="connsiteX9" fmla="*/ 4346 w 1585746"/>
                        <a:gd name="connsiteY9" fmla="*/ 562689 h 1768688"/>
                        <a:gd name="connsiteX10" fmla="*/ 171182 w 1585746"/>
                        <a:gd name="connsiteY10" fmla="*/ 156069 h 1768688"/>
                        <a:gd name="connsiteX11" fmla="*/ 410691 w 1585746"/>
                        <a:gd name="connsiteY11" fmla="*/ 360558 h 1768688"/>
                        <a:gd name="connsiteX12" fmla="*/ 522150 w 1585746"/>
                        <a:gd name="connsiteY12" fmla="*/ 94536 h 1768688"/>
                        <a:gd name="connsiteX13" fmla="*/ 601276 w 1585746"/>
                        <a:gd name="connsiteY13" fmla="*/ 1125 h 1768688"/>
                        <a:gd name="connsiteX14" fmla="*/ 767556 w 1585746"/>
                        <a:gd name="connsiteY14" fmla="*/ 155056 h 1768688"/>
                        <a:gd name="connsiteX15" fmla="*/ 890578 w 1585746"/>
                        <a:gd name="connsiteY15" fmla="*/ 376171 h 1768688"/>
                        <a:gd name="connsiteX16" fmla="*/ 1026474 w 1585746"/>
                        <a:gd name="connsiteY16" fmla="*/ 43054 h 1768688"/>
                        <a:gd name="connsiteX17" fmla="*/ 1383413 w 1585746"/>
                        <a:gd name="connsiteY17" fmla="*/ 321198 h 1768688"/>
                        <a:gd name="connsiteX18" fmla="*/ 1534262 w 1585746"/>
                        <a:gd name="connsiteY18" fmla="*/ 564978 h 1768688"/>
                        <a:gd name="connsiteX19" fmla="*/ 1584918 w 1585746"/>
                        <a:gd name="connsiteY19" fmla="*/ 867506 h 1768688"/>
                        <a:gd name="connsiteX20" fmla="*/ 1501164 w 1585746"/>
                        <a:gd name="connsiteY20" fmla="*/ 1330663 h 1768688"/>
                        <a:gd name="connsiteX21" fmla="*/ 1525161 w 1585746"/>
                        <a:gd name="connsiteY21" fmla="*/ 1610706 h 1768688"/>
                        <a:gd name="connsiteX22" fmla="*/ 1432815 w 1585746"/>
                        <a:gd name="connsiteY22" fmla="*/ 1762966 h 1768688"/>
                        <a:gd name="connsiteX0" fmla="*/ 1357250 w 1585746"/>
                        <a:gd name="connsiteY0" fmla="*/ 1767577 h 1768688"/>
                        <a:gd name="connsiteX1" fmla="*/ 1053531 w 1585746"/>
                        <a:gd name="connsiteY1" fmla="*/ 1541825 h 1768688"/>
                        <a:gd name="connsiteX2" fmla="*/ 886265 w 1585746"/>
                        <a:gd name="connsiteY2" fmla="*/ 1478335 h 1768688"/>
                        <a:gd name="connsiteX3" fmla="*/ 601052 w 1585746"/>
                        <a:gd name="connsiteY3" fmla="*/ 1670414 h 1768688"/>
                        <a:gd name="connsiteX4" fmla="*/ 484900 w 1585746"/>
                        <a:gd name="connsiteY4" fmla="*/ 1736134 h 1768688"/>
                        <a:gd name="connsiteX5" fmla="*/ 300687 w 1585746"/>
                        <a:gd name="connsiteY5" fmla="*/ 1759074 h 1768688"/>
                        <a:gd name="connsiteX6" fmla="*/ 109506 w 1585746"/>
                        <a:gd name="connsiteY6" fmla="*/ 1650432 h 1768688"/>
                        <a:gd name="connsiteX7" fmla="*/ 71331 w 1585746"/>
                        <a:gd name="connsiteY7" fmla="*/ 1230499 h 1768688"/>
                        <a:gd name="connsiteX8" fmla="*/ 58707 w 1585746"/>
                        <a:gd name="connsiteY8" fmla="*/ 1143926 h 1768688"/>
                        <a:gd name="connsiteX9" fmla="*/ 4346 w 1585746"/>
                        <a:gd name="connsiteY9" fmla="*/ 562689 h 1768688"/>
                        <a:gd name="connsiteX10" fmla="*/ 171182 w 1585746"/>
                        <a:gd name="connsiteY10" fmla="*/ 156069 h 1768688"/>
                        <a:gd name="connsiteX11" fmla="*/ 410691 w 1585746"/>
                        <a:gd name="connsiteY11" fmla="*/ 360558 h 1768688"/>
                        <a:gd name="connsiteX12" fmla="*/ 522150 w 1585746"/>
                        <a:gd name="connsiteY12" fmla="*/ 94536 h 1768688"/>
                        <a:gd name="connsiteX13" fmla="*/ 601276 w 1585746"/>
                        <a:gd name="connsiteY13" fmla="*/ 1125 h 1768688"/>
                        <a:gd name="connsiteX14" fmla="*/ 767556 w 1585746"/>
                        <a:gd name="connsiteY14" fmla="*/ 155056 h 1768688"/>
                        <a:gd name="connsiteX15" fmla="*/ 890578 w 1585746"/>
                        <a:gd name="connsiteY15" fmla="*/ 376171 h 1768688"/>
                        <a:gd name="connsiteX16" fmla="*/ 1026474 w 1585746"/>
                        <a:gd name="connsiteY16" fmla="*/ 43054 h 1768688"/>
                        <a:gd name="connsiteX17" fmla="*/ 1383413 w 1585746"/>
                        <a:gd name="connsiteY17" fmla="*/ 321198 h 1768688"/>
                        <a:gd name="connsiteX18" fmla="*/ 1534262 w 1585746"/>
                        <a:gd name="connsiteY18" fmla="*/ 564978 h 1768688"/>
                        <a:gd name="connsiteX19" fmla="*/ 1584918 w 1585746"/>
                        <a:gd name="connsiteY19" fmla="*/ 867506 h 1768688"/>
                        <a:gd name="connsiteX20" fmla="*/ 1501164 w 1585746"/>
                        <a:gd name="connsiteY20" fmla="*/ 1330663 h 1768688"/>
                        <a:gd name="connsiteX21" fmla="*/ 1525161 w 1585746"/>
                        <a:gd name="connsiteY21" fmla="*/ 1610706 h 1768688"/>
                        <a:gd name="connsiteX22" fmla="*/ 1496629 w 1585746"/>
                        <a:gd name="connsiteY22" fmla="*/ 1709245 h 1768688"/>
                        <a:gd name="connsiteX0" fmla="*/ 1357250 w 1585746"/>
                        <a:gd name="connsiteY0" fmla="*/ 1767577 h 1768688"/>
                        <a:gd name="connsiteX1" fmla="*/ 1053531 w 1585746"/>
                        <a:gd name="connsiteY1" fmla="*/ 1541825 h 1768688"/>
                        <a:gd name="connsiteX2" fmla="*/ 886265 w 1585746"/>
                        <a:gd name="connsiteY2" fmla="*/ 1478335 h 1768688"/>
                        <a:gd name="connsiteX3" fmla="*/ 601052 w 1585746"/>
                        <a:gd name="connsiteY3" fmla="*/ 1670414 h 1768688"/>
                        <a:gd name="connsiteX4" fmla="*/ 484900 w 1585746"/>
                        <a:gd name="connsiteY4" fmla="*/ 1736134 h 1768688"/>
                        <a:gd name="connsiteX5" fmla="*/ 300687 w 1585746"/>
                        <a:gd name="connsiteY5" fmla="*/ 1759074 h 1768688"/>
                        <a:gd name="connsiteX6" fmla="*/ 109506 w 1585746"/>
                        <a:gd name="connsiteY6" fmla="*/ 1650432 h 1768688"/>
                        <a:gd name="connsiteX7" fmla="*/ 71331 w 1585746"/>
                        <a:gd name="connsiteY7" fmla="*/ 1230499 h 1768688"/>
                        <a:gd name="connsiteX8" fmla="*/ 58707 w 1585746"/>
                        <a:gd name="connsiteY8" fmla="*/ 1143926 h 1768688"/>
                        <a:gd name="connsiteX9" fmla="*/ 4346 w 1585746"/>
                        <a:gd name="connsiteY9" fmla="*/ 562689 h 1768688"/>
                        <a:gd name="connsiteX10" fmla="*/ 171182 w 1585746"/>
                        <a:gd name="connsiteY10" fmla="*/ 156069 h 1768688"/>
                        <a:gd name="connsiteX11" fmla="*/ 410691 w 1585746"/>
                        <a:gd name="connsiteY11" fmla="*/ 360558 h 1768688"/>
                        <a:gd name="connsiteX12" fmla="*/ 522150 w 1585746"/>
                        <a:gd name="connsiteY12" fmla="*/ 94536 h 1768688"/>
                        <a:gd name="connsiteX13" fmla="*/ 601276 w 1585746"/>
                        <a:gd name="connsiteY13" fmla="*/ 1125 h 1768688"/>
                        <a:gd name="connsiteX14" fmla="*/ 767556 w 1585746"/>
                        <a:gd name="connsiteY14" fmla="*/ 155056 h 1768688"/>
                        <a:gd name="connsiteX15" fmla="*/ 890578 w 1585746"/>
                        <a:gd name="connsiteY15" fmla="*/ 376171 h 1768688"/>
                        <a:gd name="connsiteX16" fmla="*/ 1026474 w 1585746"/>
                        <a:gd name="connsiteY16" fmla="*/ 43054 h 1768688"/>
                        <a:gd name="connsiteX17" fmla="*/ 1383413 w 1585746"/>
                        <a:gd name="connsiteY17" fmla="*/ 321198 h 1768688"/>
                        <a:gd name="connsiteX18" fmla="*/ 1534262 w 1585746"/>
                        <a:gd name="connsiteY18" fmla="*/ 564978 h 1768688"/>
                        <a:gd name="connsiteX19" fmla="*/ 1584918 w 1585746"/>
                        <a:gd name="connsiteY19" fmla="*/ 867506 h 1768688"/>
                        <a:gd name="connsiteX20" fmla="*/ 1501164 w 1585746"/>
                        <a:gd name="connsiteY20" fmla="*/ 1330663 h 1768688"/>
                        <a:gd name="connsiteX21" fmla="*/ 1525161 w 1585746"/>
                        <a:gd name="connsiteY21" fmla="*/ 1610706 h 1768688"/>
                        <a:gd name="connsiteX22" fmla="*/ 1466849 w 1585746"/>
                        <a:gd name="connsiteY22" fmla="*/ 1757593 h 1768688"/>
                        <a:gd name="connsiteX0" fmla="*/ 1357250 w 1585746"/>
                        <a:gd name="connsiteY0" fmla="*/ 1767577 h 1768688"/>
                        <a:gd name="connsiteX1" fmla="*/ 1053531 w 1585746"/>
                        <a:gd name="connsiteY1" fmla="*/ 1541825 h 1768688"/>
                        <a:gd name="connsiteX2" fmla="*/ 886265 w 1585746"/>
                        <a:gd name="connsiteY2" fmla="*/ 1478335 h 1768688"/>
                        <a:gd name="connsiteX3" fmla="*/ 601052 w 1585746"/>
                        <a:gd name="connsiteY3" fmla="*/ 1670414 h 1768688"/>
                        <a:gd name="connsiteX4" fmla="*/ 484900 w 1585746"/>
                        <a:gd name="connsiteY4" fmla="*/ 1736134 h 1768688"/>
                        <a:gd name="connsiteX5" fmla="*/ 300687 w 1585746"/>
                        <a:gd name="connsiteY5" fmla="*/ 1759074 h 1768688"/>
                        <a:gd name="connsiteX6" fmla="*/ 109506 w 1585746"/>
                        <a:gd name="connsiteY6" fmla="*/ 1650432 h 1768688"/>
                        <a:gd name="connsiteX7" fmla="*/ 71331 w 1585746"/>
                        <a:gd name="connsiteY7" fmla="*/ 1230499 h 1768688"/>
                        <a:gd name="connsiteX8" fmla="*/ 58707 w 1585746"/>
                        <a:gd name="connsiteY8" fmla="*/ 1143926 h 1768688"/>
                        <a:gd name="connsiteX9" fmla="*/ 4346 w 1585746"/>
                        <a:gd name="connsiteY9" fmla="*/ 562689 h 1768688"/>
                        <a:gd name="connsiteX10" fmla="*/ 171182 w 1585746"/>
                        <a:gd name="connsiteY10" fmla="*/ 156069 h 1768688"/>
                        <a:gd name="connsiteX11" fmla="*/ 410691 w 1585746"/>
                        <a:gd name="connsiteY11" fmla="*/ 360558 h 1768688"/>
                        <a:gd name="connsiteX12" fmla="*/ 522150 w 1585746"/>
                        <a:gd name="connsiteY12" fmla="*/ 94536 h 1768688"/>
                        <a:gd name="connsiteX13" fmla="*/ 601276 w 1585746"/>
                        <a:gd name="connsiteY13" fmla="*/ 1125 h 1768688"/>
                        <a:gd name="connsiteX14" fmla="*/ 767556 w 1585746"/>
                        <a:gd name="connsiteY14" fmla="*/ 155056 h 1768688"/>
                        <a:gd name="connsiteX15" fmla="*/ 890578 w 1585746"/>
                        <a:gd name="connsiteY15" fmla="*/ 376171 h 1768688"/>
                        <a:gd name="connsiteX16" fmla="*/ 1026474 w 1585746"/>
                        <a:gd name="connsiteY16" fmla="*/ 43054 h 1768688"/>
                        <a:gd name="connsiteX17" fmla="*/ 1383413 w 1585746"/>
                        <a:gd name="connsiteY17" fmla="*/ 321198 h 1768688"/>
                        <a:gd name="connsiteX18" fmla="*/ 1534262 w 1585746"/>
                        <a:gd name="connsiteY18" fmla="*/ 564978 h 1768688"/>
                        <a:gd name="connsiteX19" fmla="*/ 1584918 w 1585746"/>
                        <a:gd name="connsiteY19" fmla="*/ 867506 h 1768688"/>
                        <a:gd name="connsiteX20" fmla="*/ 1501164 w 1585746"/>
                        <a:gd name="connsiteY20" fmla="*/ 1330663 h 1768688"/>
                        <a:gd name="connsiteX21" fmla="*/ 1525161 w 1585746"/>
                        <a:gd name="connsiteY21" fmla="*/ 1610706 h 1768688"/>
                        <a:gd name="connsiteX22" fmla="*/ 1466849 w 1585746"/>
                        <a:gd name="connsiteY22" fmla="*/ 1757593 h 1768688"/>
                        <a:gd name="connsiteX0" fmla="*/ 1357250 w 1585746"/>
                        <a:gd name="connsiteY0" fmla="*/ 1767577 h 1768688"/>
                        <a:gd name="connsiteX1" fmla="*/ 1053531 w 1585746"/>
                        <a:gd name="connsiteY1" fmla="*/ 1541825 h 1768688"/>
                        <a:gd name="connsiteX2" fmla="*/ 886265 w 1585746"/>
                        <a:gd name="connsiteY2" fmla="*/ 1478335 h 1768688"/>
                        <a:gd name="connsiteX3" fmla="*/ 601052 w 1585746"/>
                        <a:gd name="connsiteY3" fmla="*/ 1670414 h 1768688"/>
                        <a:gd name="connsiteX4" fmla="*/ 484900 w 1585746"/>
                        <a:gd name="connsiteY4" fmla="*/ 1736134 h 1768688"/>
                        <a:gd name="connsiteX5" fmla="*/ 300687 w 1585746"/>
                        <a:gd name="connsiteY5" fmla="*/ 1759074 h 1768688"/>
                        <a:gd name="connsiteX6" fmla="*/ 109506 w 1585746"/>
                        <a:gd name="connsiteY6" fmla="*/ 1650432 h 1768688"/>
                        <a:gd name="connsiteX7" fmla="*/ 71331 w 1585746"/>
                        <a:gd name="connsiteY7" fmla="*/ 1230499 h 1768688"/>
                        <a:gd name="connsiteX8" fmla="*/ 58707 w 1585746"/>
                        <a:gd name="connsiteY8" fmla="*/ 1143926 h 1768688"/>
                        <a:gd name="connsiteX9" fmla="*/ 4346 w 1585746"/>
                        <a:gd name="connsiteY9" fmla="*/ 562689 h 1768688"/>
                        <a:gd name="connsiteX10" fmla="*/ 171182 w 1585746"/>
                        <a:gd name="connsiteY10" fmla="*/ 156069 h 1768688"/>
                        <a:gd name="connsiteX11" fmla="*/ 410691 w 1585746"/>
                        <a:gd name="connsiteY11" fmla="*/ 360558 h 1768688"/>
                        <a:gd name="connsiteX12" fmla="*/ 522150 w 1585746"/>
                        <a:gd name="connsiteY12" fmla="*/ 94536 h 1768688"/>
                        <a:gd name="connsiteX13" fmla="*/ 601276 w 1585746"/>
                        <a:gd name="connsiteY13" fmla="*/ 1125 h 1768688"/>
                        <a:gd name="connsiteX14" fmla="*/ 767556 w 1585746"/>
                        <a:gd name="connsiteY14" fmla="*/ 155056 h 1768688"/>
                        <a:gd name="connsiteX15" fmla="*/ 890578 w 1585746"/>
                        <a:gd name="connsiteY15" fmla="*/ 376171 h 1768688"/>
                        <a:gd name="connsiteX16" fmla="*/ 1026474 w 1585746"/>
                        <a:gd name="connsiteY16" fmla="*/ 43054 h 1768688"/>
                        <a:gd name="connsiteX17" fmla="*/ 1383413 w 1585746"/>
                        <a:gd name="connsiteY17" fmla="*/ 321198 h 1768688"/>
                        <a:gd name="connsiteX18" fmla="*/ 1534262 w 1585746"/>
                        <a:gd name="connsiteY18" fmla="*/ 564978 h 1768688"/>
                        <a:gd name="connsiteX19" fmla="*/ 1584918 w 1585746"/>
                        <a:gd name="connsiteY19" fmla="*/ 867506 h 1768688"/>
                        <a:gd name="connsiteX20" fmla="*/ 1501164 w 1585746"/>
                        <a:gd name="connsiteY20" fmla="*/ 1330663 h 1768688"/>
                        <a:gd name="connsiteX21" fmla="*/ 1525161 w 1585746"/>
                        <a:gd name="connsiteY21" fmla="*/ 1610706 h 1768688"/>
                        <a:gd name="connsiteX22" fmla="*/ 1466849 w 1585746"/>
                        <a:gd name="connsiteY22" fmla="*/ 1757593 h 1768688"/>
                        <a:gd name="connsiteX0" fmla="*/ 1357250 w 1585746"/>
                        <a:gd name="connsiteY0" fmla="*/ 1767577 h 1768688"/>
                        <a:gd name="connsiteX1" fmla="*/ 1053531 w 1585746"/>
                        <a:gd name="connsiteY1" fmla="*/ 1541825 h 1768688"/>
                        <a:gd name="connsiteX2" fmla="*/ 886265 w 1585746"/>
                        <a:gd name="connsiteY2" fmla="*/ 1478335 h 1768688"/>
                        <a:gd name="connsiteX3" fmla="*/ 601052 w 1585746"/>
                        <a:gd name="connsiteY3" fmla="*/ 1670414 h 1768688"/>
                        <a:gd name="connsiteX4" fmla="*/ 484900 w 1585746"/>
                        <a:gd name="connsiteY4" fmla="*/ 1736134 h 1768688"/>
                        <a:gd name="connsiteX5" fmla="*/ 300687 w 1585746"/>
                        <a:gd name="connsiteY5" fmla="*/ 1759074 h 1768688"/>
                        <a:gd name="connsiteX6" fmla="*/ 109506 w 1585746"/>
                        <a:gd name="connsiteY6" fmla="*/ 1650432 h 1768688"/>
                        <a:gd name="connsiteX7" fmla="*/ 71331 w 1585746"/>
                        <a:gd name="connsiteY7" fmla="*/ 1230499 h 1768688"/>
                        <a:gd name="connsiteX8" fmla="*/ 58707 w 1585746"/>
                        <a:gd name="connsiteY8" fmla="*/ 1143926 h 1768688"/>
                        <a:gd name="connsiteX9" fmla="*/ 4346 w 1585746"/>
                        <a:gd name="connsiteY9" fmla="*/ 562689 h 1768688"/>
                        <a:gd name="connsiteX10" fmla="*/ 171182 w 1585746"/>
                        <a:gd name="connsiteY10" fmla="*/ 156069 h 1768688"/>
                        <a:gd name="connsiteX11" fmla="*/ 410691 w 1585746"/>
                        <a:gd name="connsiteY11" fmla="*/ 360558 h 1768688"/>
                        <a:gd name="connsiteX12" fmla="*/ 522150 w 1585746"/>
                        <a:gd name="connsiteY12" fmla="*/ 94536 h 1768688"/>
                        <a:gd name="connsiteX13" fmla="*/ 601276 w 1585746"/>
                        <a:gd name="connsiteY13" fmla="*/ 1125 h 1768688"/>
                        <a:gd name="connsiteX14" fmla="*/ 767556 w 1585746"/>
                        <a:gd name="connsiteY14" fmla="*/ 155056 h 1768688"/>
                        <a:gd name="connsiteX15" fmla="*/ 890578 w 1585746"/>
                        <a:gd name="connsiteY15" fmla="*/ 376171 h 1768688"/>
                        <a:gd name="connsiteX16" fmla="*/ 1026474 w 1585746"/>
                        <a:gd name="connsiteY16" fmla="*/ 43054 h 1768688"/>
                        <a:gd name="connsiteX17" fmla="*/ 1383413 w 1585746"/>
                        <a:gd name="connsiteY17" fmla="*/ 321198 h 1768688"/>
                        <a:gd name="connsiteX18" fmla="*/ 1534262 w 1585746"/>
                        <a:gd name="connsiteY18" fmla="*/ 564978 h 1768688"/>
                        <a:gd name="connsiteX19" fmla="*/ 1584918 w 1585746"/>
                        <a:gd name="connsiteY19" fmla="*/ 867506 h 1768688"/>
                        <a:gd name="connsiteX20" fmla="*/ 1501164 w 1585746"/>
                        <a:gd name="connsiteY20" fmla="*/ 1330663 h 1768688"/>
                        <a:gd name="connsiteX21" fmla="*/ 1525161 w 1585746"/>
                        <a:gd name="connsiteY21" fmla="*/ 1610706 h 1768688"/>
                        <a:gd name="connsiteX22" fmla="*/ 1466849 w 1585746"/>
                        <a:gd name="connsiteY22" fmla="*/ 1757593 h 1768688"/>
                        <a:gd name="connsiteX0" fmla="*/ 1357250 w 1585746"/>
                        <a:gd name="connsiteY0" fmla="*/ 1767577 h 1768688"/>
                        <a:gd name="connsiteX1" fmla="*/ 1053531 w 1585746"/>
                        <a:gd name="connsiteY1" fmla="*/ 1541825 h 1768688"/>
                        <a:gd name="connsiteX2" fmla="*/ 886265 w 1585746"/>
                        <a:gd name="connsiteY2" fmla="*/ 1478335 h 1768688"/>
                        <a:gd name="connsiteX3" fmla="*/ 601052 w 1585746"/>
                        <a:gd name="connsiteY3" fmla="*/ 1670414 h 1768688"/>
                        <a:gd name="connsiteX4" fmla="*/ 484900 w 1585746"/>
                        <a:gd name="connsiteY4" fmla="*/ 1736134 h 1768688"/>
                        <a:gd name="connsiteX5" fmla="*/ 300687 w 1585746"/>
                        <a:gd name="connsiteY5" fmla="*/ 1759074 h 1768688"/>
                        <a:gd name="connsiteX6" fmla="*/ 109506 w 1585746"/>
                        <a:gd name="connsiteY6" fmla="*/ 1650432 h 1768688"/>
                        <a:gd name="connsiteX7" fmla="*/ 71331 w 1585746"/>
                        <a:gd name="connsiteY7" fmla="*/ 1230499 h 1768688"/>
                        <a:gd name="connsiteX8" fmla="*/ 58707 w 1585746"/>
                        <a:gd name="connsiteY8" fmla="*/ 1143926 h 1768688"/>
                        <a:gd name="connsiteX9" fmla="*/ 4346 w 1585746"/>
                        <a:gd name="connsiteY9" fmla="*/ 562689 h 1768688"/>
                        <a:gd name="connsiteX10" fmla="*/ 171182 w 1585746"/>
                        <a:gd name="connsiteY10" fmla="*/ 156069 h 1768688"/>
                        <a:gd name="connsiteX11" fmla="*/ 410691 w 1585746"/>
                        <a:gd name="connsiteY11" fmla="*/ 360558 h 1768688"/>
                        <a:gd name="connsiteX12" fmla="*/ 522150 w 1585746"/>
                        <a:gd name="connsiteY12" fmla="*/ 94536 h 1768688"/>
                        <a:gd name="connsiteX13" fmla="*/ 601276 w 1585746"/>
                        <a:gd name="connsiteY13" fmla="*/ 1125 h 1768688"/>
                        <a:gd name="connsiteX14" fmla="*/ 767556 w 1585746"/>
                        <a:gd name="connsiteY14" fmla="*/ 155056 h 1768688"/>
                        <a:gd name="connsiteX15" fmla="*/ 890578 w 1585746"/>
                        <a:gd name="connsiteY15" fmla="*/ 376171 h 1768688"/>
                        <a:gd name="connsiteX16" fmla="*/ 1026474 w 1585746"/>
                        <a:gd name="connsiteY16" fmla="*/ 43054 h 1768688"/>
                        <a:gd name="connsiteX17" fmla="*/ 1383413 w 1585746"/>
                        <a:gd name="connsiteY17" fmla="*/ 321198 h 1768688"/>
                        <a:gd name="connsiteX18" fmla="*/ 1534262 w 1585746"/>
                        <a:gd name="connsiteY18" fmla="*/ 564978 h 1768688"/>
                        <a:gd name="connsiteX19" fmla="*/ 1584918 w 1585746"/>
                        <a:gd name="connsiteY19" fmla="*/ 867506 h 1768688"/>
                        <a:gd name="connsiteX20" fmla="*/ 1501164 w 1585746"/>
                        <a:gd name="connsiteY20" fmla="*/ 1330663 h 1768688"/>
                        <a:gd name="connsiteX21" fmla="*/ 1525161 w 1585746"/>
                        <a:gd name="connsiteY21" fmla="*/ 1610706 h 1768688"/>
                        <a:gd name="connsiteX22" fmla="*/ 1447530 w 1585746"/>
                        <a:gd name="connsiteY22" fmla="*/ 1761659 h 1768688"/>
                        <a:gd name="connsiteX0" fmla="*/ 1357250 w 1585746"/>
                        <a:gd name="connsiteY0" fmla="*/ 1767577 h 1768688"/>
                        <a:gd name="connsiteX1" fmla="*/ 1053531 w 1585746"/>
                        <a:gd name="connsiteY1" fmla="*/ 1541825 h 1768688"/>
                        <a:gd name="connsiteX2" fmla="*/ 886265 w 1585746"/>
                        <a:gd name="connsiteY2" fmla="*/ 1478335 h 1768688"/>
                        <a:gd name="connsiteX3" fmla="*/ 601052 w 1585746"/>
                        <a:gd name="connsiteY3" fmla="*/ 1670414 h 1768688"/>
                        <a:gd name="connsiteX4" fmla="*/ 484900 w 1585746"/>
                        <a:gd name="connsiteY4" fmla="*/ 1736134 h 1768688"/>
                        <a:gd name="connsiteX5" fmla="*/ 300687 w 1585746"/>
                        <a:gd name="connsiteY5" fmla="*/ 1759074 h 1768688"/>
                        <a:gd name="connsiteX6" fmla="*/ 109506 w 1585746"/>
                        <a:gd name="connsiteY6" fmla="*/ 1650432 h 1768688"/>
                        <a:gd name="connsiteX7" fmla="*/ 71331 w 1585746"/>
                        <a:gd name="connsiteY7" fmla="*/ 1230499 h 1768688"/>
                        <a:gd name="connsiteX8" fmla="*/ 58707 w 1585746"/>
                        <a:gd name="connsiteY8" fmla="*/ 1143926 h 1768688"/>
                        <a:gd name="connsiteX9" fmla="*/ 4346 w 1585746"/>
                        <a:gd name="connsiteY9" fmla="*/ 562689 h 1768688"/>
                        <a:gd name="connsiteX10" fmla="*/ 171182 w 1585746"/>
                        <a:gd name="connsiteY10" fmla="*/ 156069 h 1768688"/>
                        <a:gd name="connsiteX11" fmla="*/ 410691 w 1585746"/>
                        <a:gd name="connsiteY11" fmla="*/ 360558 h 1768688"/>
                        <a:gd name="connsiteX12" fmla="*/ 522150 w 1585746"/>
                        <a:gd name="connsiteY12" fmla="*/ 94536 h 1768688"/>
                        <a:gd name="connsiteX13" fmla="*/ 601276 w 1585746"/>
                        <a:gd name="connsiteY13" fmla="*/ 1125 h 1768688"/>
                        <a:gd name="connsiteX14" fmla="*/ 767556 w 1585746"/>
                        <a:gd name="connsiteY14" fmla="*/ 155056 h 1768688"/>
                        <a:gd name="connsiteX15" fmla="*/ 890578 w 1585746"/>
                        <a:gd name="connsiteY15" fmla="*/ 376171 h 1768688"/>
                        <a:gd name="connsiteX16" fmla="*/ 1026474 w 1585746"/>
                        <a:gd name="connsiteY16" fmla="*/ 43054 h 1768688"/>
                        <a:gd name="connsiteX17" fmla="*/ 1383413 w 1585746"/>
                        <a:gd name="connsiteY17" fmla="*/ 321198 h 1768688"/>
                        <a:gd name="connsiteX18" fmla="*/ 1534262 w 1585746"/>
                        <a:gd name="connsiteY18" fmla="*/ 564978 h 1768688"/>
                        <a:gd name="connsiteX19" fmla="*/ 1584918 w 1585746"/>
                        <a:gd name="connsiteY19" fmla="*/ 867506 h 1768688"/>
                        <a:gd name="connsiteX20" fmla="*/ 1501164 w 1585746"/>
                        <a:gd name="connsiteY20" fmla="*/ 1330663 h 1768688"/>
                        <a:gd name="connsiteX21" fmla="*/ 1525161 w 1585746"/>
                        <a:gd name="connsiteY21" fmla="*/ 1610706 h 1768688"/>
                        <a:gd name="connsiteX22" fmla="*/ 1360596 w 1585746"/>
                        <a:gd name="connsiteY22" fmla="*/ 1757593 h 1768688"/>
                        <a:gd name="connsiteX0" fmla="*/ 1357250 w 1585746"/>
                        <a:gd name="connsiteY0" fmla="*/ 1767577 h 1768688"/>
                        <a:gd name="connsiteX1" fmla="*/ 1053531 w 1585746"/>
                        <a:gd name="connsiteY1" fmla="*/ 1541825 h 1768688"/>
                        <a:gd name="connsiteX2" fmla="*/ 886265 w 1585746"/>
                        <a:gd name="connsiteY2" fmla="*/ 1478335 h 1768688"/>
                        <a:gd name="connsiteX3" fmla="*/ 601052 w 1585746"/>
                        <a:gd name="connsiteY3" fmla="*/ 1670414 h 1768688"/>
                        <a:gd name="connsiteX4" fmla="*/ 484900 w 1585746"/>
                        <a:gd name="connsiteY4" fmla="*/ 1736134 h 1768688"/>
                        <a:gd name="connsiteX5" fmla="*/ 300687 w 1585746"/>
                        <a:gd name="connsiteY5" fmla="*/ 1759074 h 1768688"/>
                        <a:gd name="connsiteX6" fmla="*/ 109506 w 1585746"/>
                        <a:gd name="connsiteY6" fmla="*/ 1650432 h 1768688"/>
                        <a:gd name="connsiteX7" fmla="*/ 65981 w 1585746"/>
                        <a:gd name="connsiteY7" fmla="*/ 1210232 h 1768688"/>
                        <a:gd name="connsiteX8" fmla="*/ 58707 w 1585746"/>
                        <a:gd name="connsiteY8" fmla="*/ 1143926 h 1768688"/>
                        <a:gd name="connsiteX9" fmla="*/ 4346 w 1585746"/>
                        <a:gd name="connsiteY9" fmla="*/ 562689 h 1768688"/>
                        <a:gd name="connsiteX10" fmla="*/ 171182 w 1585746"/>
                        <a:gd name="connsiteY10" fmla="*/ 156069 h 1768688"/>
                        <a:gd name="connsiteX11" fmla="*/ 410691 w 1585746"/>
                        <a:gd name="connsiteY11" fmla="*/ 360558 h 1768688"/>
                        <a:gd name="connsiteX12" fmla="*/ 522150 w 1585746"/>
                        <a:gd name="connsiteY12" fmla="*/ 94536 h 1768688"/>
                        <a:gd name="connsiteX13" fmla="*/ 601276 w 1585746"/>
                        <a:gd name="connsiteY13" fmla="*/ 1125 h 1768688"/>
                        <a:gd name="connsiteX14" fmla="*/ 767556 w 1585746"/>
                        <a:gd name="connsiteY14" fmla="*/ 155056 h 1768688"/>
                        <a:gd name="connsiteX15" fmla="*/ 890578 w 1585746"/>
                        <a:gd name="connsiteY15" fmla="*/ 376171 h 1768688"/>
                        <a:gd name="connsiteX16" fmla="*/ 1026474 w 1585746"/>
                        <a:gd name="connsiteY16" fmla="*/ 43054 h 1768688"/>
                        <a:gd name="connsiteX17" fmla="*/ 1383413 w 1585746"/>
                        <a:gd name="connsiteY17" fmla="*/ 321198 h 1768688"/>
                        <a:gd name="connsiteX18" fmla="*/ 1534262 w 1585746"/>
                        <a:gd name="connsiteY18" fmla="*/ 564978 h 1768688"/>
                        <a:gd name="connsiteX19" fmla="*/ 1584918 w 1585746"/>
                        <a:gd name="connsiteY19" fmla="*/ 867506 h 1768688"/>
                        <a:gd name="connsiteX20" fmla="*/ 1501164 w 1585746"/>
                        <a:gd name="connsiteY20" fmla="*/ 1330663 h 1768688"/>
                        <a:gd name="connsiteX21" fmla="*/ 1525161 w 1585746"/>
                        <a:gd name="connsiteY21" fmla="*/ 1610706 h 1768688"/>
                        <a:gd name="connsiteX22" fmla="*/ 1360596 w 1585746"/>
                        <a:gd name="connsiteY22" fmla="*/ 1757593 h 1768688"/>
                        <a:gd name="connsiteX0" fmla="*/ 1357250 w 1585746"/>
                        <a:gd name="connsiteY0" fmla="*/ 1767577 h 1768688"/>
                        <a:gd name="connsiteX1" fmla="*/ 1053531 w 1585746"/>
                        <a:gd name="connsiteY1" fmla="*/ 1541825 h 1768688"/>
                        <a:gd name="connsiteX2" fmla="*/ 886265 w 1585746"/>
                        <a:gd name="connsiteY2" fmla="*/ 1478335 h 1768688"/>
                        <a:gd name="connsiteX3" fmla="*/ 601052 w 1585746"/>
                        <a:gd name="connsiteY3" fmla="*/ 1670414 h 1768688"/>
                        <a:gd name="connsiteX4" fmla="*/ 484900 w 1585746"/>
                        <a:gd name="connsiteY4" fmla="*/ 1736134 h 1768688"/>
                        <a:gd name="connsiteX5" fmla="*/ 300687 w 1585746"/>
                        <a:gd name="connsiteY5" fmla="*/ 1759074 h 1768688"/>
                        <a:gd name="connsiteX6" fmla="*/ 109506 w 1585746"/>
                        <a:gd name="connsiteY6" fmla="*/ 1650432 h 1768688"/>
                        <a:gd name="connsiteX7" fmla="*/ 74007 w 1585746"/>
                        <a:gd name="connsiteY7" fmla="*/ 1200099 h 1768688"/>
                        <a:gd name="connsiteX8" fmla="*/ 58707 w 1585746"/>
                        <a:gd name="connsiteY8" fmla="*/ 1143926 h 1768688"/>
                        <a:gd name="connsiteX9" fmla="*/ 4346 w 1585746"/>
                        <a:gd name="connsiteY9" fmla="*/ 562689 h 1768688"/>
                        <a:gd name="connsiteX10" fmla="*/ 171182 w 1585746"/>
                        <a:gd name="connsiteY10" fmla="*/ 156069 h 1768688"/>
                        <a:gd name="connsiteX11" fmla="*/ 410691 w 1585746"/>
                        <a:gd name="connsiteY11" fmla="*/ 360558 h 1768688"/>
                        <a:gd name="connsiteX12" fmla="*/ 522150 w 1585746"/>
                        <a:gd name="connsiteY12" fmla="*/ 94536 h 1768688"/>
                        <a:gd name="connsiteX13" fmla="*/ 601276 w 1585746"/>
                        <a:gd name="connsiteY13" fmla="*/ 1125 h 1768688"/>
                        <a:gd name="connsiteX14" fmla="*/ 767556 w 1585746"/>
                        <a:gd name="connsiteY14" fmla="*/ 155056 h 1768688"/>
                        <a:gd name="connsiteX15" fmla="*/ 890578 w 1585746"/>
                        <a:gd name="connsiteY15" fmla="*/ 376171 h 1768688"/>
                        <a:gd name="connsiteX16" fmla="*/ 1026474 w 1585746"/>
                        <a:gd name="connsiteY16" fmla="*/ 43054 h 1768688"/>
                        <a:gd name="connsiteX17" fmla="*/ 1383413 w 1585746"/>
                        <a:gd name="connsiteY17" fmla="*/ 321198 h 1768688"/>
                        <a:gd name="connsiteX18" fmla="*/ 1534262 w 1585746"/>
                        <a:gd name="connsiteY18" fmla="*/ 564978 h 1768688"/>
                        <a:gd name="connsiteX19" fmla="*/ 1584918 w 1585746"/>
                        <a:gd name="connsiteY19" fmla="*/ 867506 h 1768688"/>
                        <a:gd name="connsiteX20" fmla="*/ 1501164 w 1585746"/>
                        <a:gd name="connsiteY20" fmla="*/ 1330663 h 1768688"/>
                        <a:gd name="connsiteX21" fmla="*/ 1525161 w 1585746"/>
                        <a:gd name="connsiteY21" fmla="*/ 1610706 h 1768688"/>
                        <a:gd name="connsiteX22" fmla="*/ 1360596 w 1585746"/>
                        <a:gd name="connsiteY22" fmla="*/ 1757593 h 1768688"/>
                        <a:gd name="connsiteX0" fmla="*/ 1355367 w 1583863"/>
                        <a:gd name="connsiteY0" fmla="*/ 1767577 h 1768688"/>
                        <a:gd name="connsiteX1" fmla="*/ 1051648 w 1583863"/>
                        <a:gd name="connsiteY1" fmla="*/ 1541825 h 1768688"/>
                        <a:gd name="connsiteX2" fmla="*/ 884382 w 1583863"/>
                        <a:gd name="connsiteY2" fmla="*/ 1478335 h 1768688"/>
                        <a:gd name="connsiteX3" fmla="*/ 599169 w 1583863"/>
                        <a:gd name="connsiteY3" fmla="*/ 1670414 h 1768688"/>
                        <a:gd name="connsiteX4" fmla="*/ 483017 w 1583863"/>
                        <a:gd name="connsiteY4" fmla="*/ 1736134 h 1768688"/>
                        <a:gd name="connsiteX5" fmla="*/ 298804 w 1583863"/>
                        <a:gd name="connsiteY5" fmla="*/ 1759074 h 1768688"/>
                        <a:gd name="connsiteX6" fmla="*/ 107623 w 1583863"/>
                        <a:gd name="connsiteY6" fmla="*/ 1650432 h 1768688"/>
                        <a:gd name="connsiteX7" fmla="*/ 72124 w 1583863"/>
                        <a:gd name="connsiteY7" fmla="*/ 1200099 h 1768688"/>
                        <a:gd name="connsiteX8" fmla="*/ 2463 w 1583863"/>
                        <a:gd name="connsiteY8" fmla="*/ 562689 h 1768688"/>
                        <a:gd name="connsiteX9" fmla="*/ 169299 w 1583863"/>
                        <a:gd name="connsiteY9" fmla="*/ 156069 h 1768688"/>
                        <a:gd name="connsiteX10" fmla="*/ 408808 w 1583863"/>
                        <a:gd name="connsiteY10" fmla="*/ 360558 h 1768688"/>
                        <a:gd name="connsiteX11" fmla="*/ 520267 w 1583863"/>
                        <a:gd name="connsiteY11" fmla="*/ 94536 h 1768688"/>
                        <a:gd name="connsiteX12" fmla="*/ 599393 w 1583863"/>
                        <a:gd name="connsiteY12" fmla="*/ 1125 h 1768688"/>
                        <a:gd name="connsiteX13" fmla="*/ 765673 w 1583863"/>
                        <a:gd name="connsiteY13" fmla="*/ 155056 h 1768688"/>
                        <a:gd name="connsiteX14" fmla="*/ 888695 w 1583863"/>
                        <a:gd name="connsiteY14" fmla="*/ 376171 h 1768688"/>
                        <a:gd name="connsiteX15" fmla="*/ 1024591 w 1583863"/>
                        <a:gd name="connsiteY15" fmla="*/ 43054 h 1768688"/>
                        <a:gd name="connsiteX16" fmla="*/ 1381530 w 1583863"/>
                        <a:gd name="connsiteY16" fmla="*/ 321198 h 1768688"/>
                        <a:gd name="connsiteX17" fmla="*/ 1532379 w 1583863"/>
                        <a:gd name="connsiteY17" fmla="*/ 564978 h 1768688"/>
                        <a:gd name="connsiteX18" fmla="*/ 1583035 w 1583863"/>
                        <a:gd name="connsiteY18" fmla="*/ 867506 h 1768688"/>
                        <a:gd name="connsiteX19" fmla="*/ 1499281 w 1583863"/>
                        <a:gd name="connsiteY19" fmla="*/ 1330663 h 1768688"/>
                        <a:gd name="connsiteX20" fmla="*/ 1523278 w 1583863"/>
                        <a:gd name="connsiteY20" fmla="*/ 1610706 h 1768688"/>
                        <a:gd name="connsiteX21" fmla="*/ 1358713 w 1583863"/>
                        <a:gd name="connsiteY21" fmla="*/ 1757593 h 1768688"/>
                        <a:gd name="connsiteX0" fmla="*/ 1355367 w 1583863"/>
                        <a:gd name="connsiteY0" fmla="*/ 1767577 h 1768605"/>
                        <a:gd name="connsiteX1" fmla="*/ 1032922 w 1583863"/>
                        <a:gd name="connsiteY1" fmla="*/ 1524935 h 1768605"/>
                        <a:gd name="connsiteX2" fmla="*/ 884382 w 1583863"/>
                        <a:gd name="connsiteY2" fmla="*/ 1478335 h 1768605"/>
                        <a:gd name="connsiteX3" fmla="*/ 599169 w 1583863"/>
                        <a:gd name="connsiteY3" fmla="*/ 1670414 h 1768605"/>
                        <a:gd name="connsiteX4" fmla="*/ 483017 w 1583863"/>
                        <a:gd name="connsiteY4" fmla="*/ 1736134 h 1768605"/>
                        <a:gd name="connsiteX5" fmla="*/ 298804 w 1583863"/>
                        <a:gd name="connsiteY5" fmla="*/ 1759074 h 1768605"/>
                        <a:gd name="connsiteX6" fmla="*/ 107623 w 1583863"/>
                        <a:gd name="connsiteY6" fmla="*/ 1650432 h 1768605"/>
                        <a:gd name="connsiteX7" fmla="*/ 72124 w 1583863"/>
                        <a:gd name="connsiteY7" fmla="*/ 1200099 h 1768605"/>
                        <a:gd name="connsiteX8" fmla="*/ 2463 w 1583863"/>
                        <a:gd name="connsiteY8" fmla="*/ 562689 h 1768605"/>
                        <a:gd name="connsiteX9" fmla="*/ 169299 w 1583863"/>
                        <a:gd name="connsiteY9" fmla="*/ 156069 h 1768605"/>
                        <a:gd name="connsiteX10" fmla="*/ 408808 w 1583863"/>
                        <a:gd name="connsiteY10" fmla="*/ 360558 h 1768605"/>
                        <a:gd name="connsiteX11" fmla="*/ 520267 w 1583863"/>
                        <a:gd name="connsiteY11" fmla="*/ 94536 h 1768605"/>
                        <a:gd name="connsiteX12" fmla="*/ 599393 w 1583863"/>
                        <a:gd name="connsiteY12" fmla="*/ 1125 h 1768605"/>
                        <a:gd name="connsiteX13" fmla="*/ 765673 w 1583863"/>
                        <a:gd name="connsiteY13" fmla="*/ 155056 h 1768605"/>
                        <a:gd name="connsiteX14" fmla="*/ 888695 w 1583863"/>
                        <a:gd name="connsiteY14" fmla="*/ 376171 h 1768605"/>
                        <a:gd name="connsiteX15" fmla="*/ 1024591 w 1583863"/>
                        <a:gd name="connsiteY15" fmla="*/ 43054 h 1768605"/>
                        <a:gd name="connsiteX16" fmla="*/ 1381530 w 1583863"/>
                        <a:gd name="connsiteY16" fmla="*/ 321198 h 1768605"/>
                        <a:gd name="connsiteX17" fmla="*/ 1532379 w 1583863"/>
                        <a:gd name="connsiteY17" fmla="*/ 564978 h 1768605"/>
                        <a:gd name="connsiteX18" fmla="*/ 1583035 w 1583863"/>
                        <a:gd name="connsiteY18" fmla="*/ 867506 h 1768605"/>
                        <a:gd name="connsiteX19" fmla="*/ 1499281 w 1583863"/>
                        <a:gd name="connsiteY19" fmla="*/ 1330663 h 1768605"/>
                        <a:gd name="connsiteX20" fmla="*/ 1523278 w 1583863"/>
                        <a:gd name="connsiteY20" fmla="*/ 1610706 h 1768605"/>
                        <a:gd name="connsiteX21" fmla="*/ 1358713 w 1583863"/>
                        <a:gd name="connsiteY21" fmla="*/ 1757593 h 1768605"/>
                        <a:gd name="connsiteX0" fmla="*/ 1355367 w 1583863"/>
                        <a:gd name="connsiteY0" fmla="*/ 1767577 h 1768605"/>
                        <a:gd name="connsiteX1" fmla="*/ 1032922 w 1583863"/>
                        <a:gd name="connsiteY1" fmla="*/ 1524935 h 1768605"/>
                        <a:gd name="connsiteX2" fmla="*/ 884382 w 1583863"/>
                        <a:gd name="connsiteY2" fmla="*/ 1478335 h 1768605"/>
                        <a:gd name="connsiteX3" fmla="*/ 599169 w 1583863"/>
                        <a:gd name="connsiteY3" fmla="*/ 1670414 h 1768605"/>
                        <a:gd name="connsiteX4" fmla="*/ 472317 w 1583863"/>
                        <a:gd name="connsiteY4" fmla="*/ 1742890 h 1768605"/>
                        <a:gd name="connsiteX5" fmla="*/ 298804 w 1583863"/>
                        <a:gd name="connsiteY5" fmla="*/ 1759074 h 1768605"/>
                        <a:gd name="connsiteX6" fmla="*/ 107623 w 1583863"/>
                        <a:gd name="connsiteY6" fmla="*/ 1650432 h 1768605"/>
                        <a:gd name="connsiteX7" fmla="*/ 72124 w 1583863"/>
                        <a:gd name="connsiteY7" fmla="*/ 1200099 h 1768605"/>
                        <a:gd name="connsiteX8" fmla="*/ 2463 w 1583863"/>
                        <a:gd name="connsiteY8" fmla="*/ 562689 h 1768605"/>
                        <a:gd name="connsiteX9" fmla="*/ 169299 w 1583863"/>
                        <a:gd name="connsiteY9" fmla="*/ 156069 h 1768605"/>
                        <a:gd name="connsiteX10" fmla="*/ 408808 w 1583863"/>
                        <a:gd name="connsiteY10" fmla="*/ 360558 h 1768605"/>
                        <a:gd name="connsiteX11" fmla="*/ 520267 w 1583863"/>
                        <a:gd name="connsiteY11" fmla="*/ 94536 h 1768605"/>
                        <a:gd name="connsiteX12" fmla="*/ 599393 w 1583863"/>
                        <a:gd name="connsiteY12" fmla="*/ 1125 h 1768605"/>
                        <a:gd name="connsiteX13" fmla="*/ 765673 w 1583863"/>
                        <a:gd name="connsiteY13" fmla="*/ 155056 h 1768605"/>
                        <a:gd name="connsiteX14" fmla="*/ 888695 w 1583863"/>
                        <a:gd name="connsiteY14" fmla="*/ 376171 h 1768605"/>
                        <a:gd name="connsiteX15" fmla="*/ 1024591 w 1583863"/>
                        <a:gd name="connsiteY15" fmla="*/ 43054 h 1768605"/>
                        <a:gd name="connsiteX16" fmla="*/ 1381530 w 1583863"/>
                        <a:gd name="connsiteY16" fmla="*/ 321198 h 1768605"/>
                        <a:gd name="connsiteX17" fmla="*/ 1532379 w 1583863"/>
                        <a:gd name="connsiteY17" fmla="*/ 564978 h 1768605"/>
                        <a:gd name="connsiteX18" fmla="*/ 1583035 w 1583863"/>
                        <a:gd name="connsiteY18" fmla="*/ 867506 h 1768605"/>
                        <a:gd name="connsiteX19" fmla="*/ 1499281 w 1583863"/>
                        <a:gd name="connsiteY19" fmla="*/ 1330663 h 1768605"/>
                        <a:gd name="connsiteX20" fmla="*/ 1523278 w 1583863"/>
                        <a:gd name="connsiteY20" fmla="*/ 1610706 h 1768605"/>
                        <a:gd name="connsiteX21" fmla="*/ 1358713 w 1583863"/>
                        <a:gd name="connsiteY21" fmla="*/ 1757593 h 1768605"/>
                        <a:gd name="connsiteX0" fmla="*/ 1355367 w 1583863"/>
                        <a:gd name="connsiteY0" fmla="*/ 1767577 h 1768605"/>
                        <a:gd name="connsiteX1" fmla="*/ 1032922 w 1583863"/>
                        <a:gd name="connsiteY1" fmla="*/ 1524935 h 1768605"/>
                        <a:gd name="connsiteX2" fmla="*/ 884382 w 1583863"/>
                        <a:gd name="connsiteY2" fmla="*/ 1478335 h 1768605"/>
                        <a:gd name="connsiteX3" fmla="*/ 599169 w 1583863"/>
                        <a:gd name="connsiteY3" fmla="*/ 1670414 h 1768605"/>
                        <a:gd name="connsiteX4" fmla="*/ 472317 w 1583863"/>
                        <a:gd name="connsiteY4" fmla="*/ 1742890 h 1768605"/>
                        <a:gd name="connsiteX5" fmla="*/ 298804 w 1583863"/>
                        <a:gd name="connsiteY5" fmla="*/ 1759074 h 1768605"/>
                        <a:gd name="connsiteX6" fmla="*/ 107623 w 1583863"/>
                        <a:gd name="connsiteY6" fmla="*/ 1650432 h 1768605"/>
                        <a:gd name="connsiteX7" fmla="*/ 72124 w 1583863"/>
                        <a:gd name="connsiteY7" fmla="*/ 1200099 h 1768605"/>
                        <a:gd name="connsiteX8" fmla="*/ 2463 w 1583863"/>
                        <a:gd name="connsiteY8" fmla="*/ 562689 h 1768605"/>
                        <a:gd name="connsiteX9" fmla="*/ 169299 w 1583863"/>
                        <a:gd name="connsiteY9" fmla="*/ 156069 h 1768605"/>
                        <a:gd name="connsiteX10" fmla="*/ 408808 w 1583863"/>
                        <a:gd name="connsiteY10" fmla="*/ 360558 h 1768605"/>
                        <a:gd name="connsiteX11" fmla="*/ 520267 w 1583863"/>
                        <a:gd name="connsiteY11" fmla="*/ 94536 h 1768605"/>
                        <a:gd name="connsiteX12" fmla="*/ 599393 w 1583863"/>
                        <a:gd name="connsiteY12" fmla="*/ 1125 h 1768605"/>
                        <a:gd name="connsiteX13" fmla="*/ 765673 w 1583863"/>
                        <a:gd name="connsiteY13" fmla="*/ 155056 h 1768605"/>
                        <a:gd name="connsiteX14" fmla="*/ 888695 w 1583863"/>
                        <a:gd name="connsiteY14" fmla="*/ 376171 h 1768605"/>
                        <a:gd name="connsiteX15" fmla="*/ 1024591 w 1583863"/>
                        <a:gd name="connsiteY15" fmla="*/ 43054 h 1768605"/>
                        <a:gd name="connsiteX16" fmla="*/ 1381530 w 1583863"/>
                        <a:gd name="connsiteY16" fmla="*/ 321198 h 1768605"/>
                        <a:gd name="connsiteX17" fmla="*/ 1532379 w 1583863"/>
                        <a:gd name="connsiteY17" fmla="*/ 564978 h 1768605"/>
                        <a:gd name="connsiteX18" fmla="*/ 1583035 w 1583863"/>
                        <a:gd name="connsiteY18" fmla="*/ 867506 h 1768605"/>
                        <a:gd name="connsiteX19" fmla="*/ 1499281 w 1583863"/>
                        <a:gd name="connsiteY19" fmla="*/ 1330663 h 1768605"/>
                        <a:gd name="connsiteX20" fmla="*/ 1523278 w 1583863"/>
                        <a:gd name="connsiteY20" fmla="*/ 1610706 h 1768605"/>
                        <a:gd name="connsiteX21" fmla="*/ 1358713 w 1583863"/>
                        <a:gd name="connsiteY21" fmla="*/ 1757593 h 1768605"/>
                        <a:gd name="connsiteX0" fmla="*/ 1355367 w 1583863"/>
                        <a:gd name="connsiteY0" fmla="*/ 1767577 h 1768605"/>
                        <a:gd name="connsiteX1" fmla="*/ 1032922 w 1583863"/>
                        <a:gd name="connsiteY1" fmla="*/ 1524935 h 1768605"/>
                        <a:gd name="connsiteX2" fmla="*/ 884382 w 1583863"/>
                        <a:gd name="connsiteY2" fmla="*/ 1478335 h 1768605"/>
                        <a:gd name="connsiteX3" fmla="*/ 599169 w 1583863"/>
                        <a:gd name="connsiteY3" fmla="*/ 1670414 h 1768605"/>
                        <a:gd name="connsiteX4" fmla="*/ 472317 w 1583863"/>
                        <a:gd name="connsiteY4" fmla="*/ 1742890 h 1768605"/>
                        <a:gd name="connsiteX5" fmla="*/ 298804 w 1583863"/>
                        <a:gd name="connsiteY5" fmla="*/ 1759074 h 1768605"/>
                        <a:gd name="connsiteX6" fmla="*/ 107623 w 1583863"/>
                        <a:gd name="connsiteY6" fmla="*/ 1650432 h 1768605"/>
                        <a:gd name="connsiteX7" fmla="*/ 72124 w 1583863"/>
                        <a:gd name="connsiteY7" fmla="*/ 1200099 h 1768605"/>
                        <a:gd name="connsiteX8" fmla="*/ 2463 w 1583863"/>
                        <a:gd name="connsiteY8" fmla="*/ 562689 h 1768605"/>
                        <a:gd name="connsiteX9" fmla="*/ 169299 w 1583863"/>
                        <a:gd name="connsiteY9" fmla="*/ 156069 h 1768605"/>
                        <a:gd name="connsiteX10" fmla="*/ 408808 w 1583863"/>
                        <a:gd name="connsiteY10" fmla="*/ 360558 h 1768605"/>
                        <a:gd name="connsiteX11" fmla="*/ 520267 w 1583863"/>
                        <a:gd name="connsiteY11" fmla="*/ 94536 h 1768605"/>
                        <a:gd name="connsiteX12" fmla="*/ 599393 w 1583863"/>
                        <a:gd name="connsiteY12" fmla="*/ 1125 h 1768605"/>
                        <a:gd name="connsiteX13" fmla="*/ 765673 w 1583863"/>
                        <a:gd name="connsiteY13" fmla="*/ 155056 h 1768605"/>
                        <a:gd name="connsiteX14" fmla="*/ 888695 w 1583863"/>
                        <a:gd name="connsiteY14" fmla="*/ 376171 h 1768605"/>
                        <a:gd name="connsiteX15" fmla="*/ 1024591 w 1583863"/>
                        <a:gd name="connsiteY15" fmla="*/ 43054 h 1768605"/>
                        <a:gd name="connsiteX16" fmla="*/ 1381530 w 1583863"/>
                        <a:gd name="connsiteY16" fmla="*/ 321198 h 1768605"/>
                        <a:gd name="connsiteX17" fmla="*/ 1532379 w 1583863"/>
                        <a:gd name="connsiteY17" fmla="*/ 564978 h 1768605"/>
                        <a:gd name="connsiteX18" fmla="*/ 1583035 w 1583863"/>
                        <a:gd name="connsiteY18" fmla="*/ 867506 h 1768605"/>
                        <a:gd name="connsiteX19" fmla="*/ 1499281 w 1583863"/>
                        <a:gd name="connsiteY19" fmla="*/ 1330663 h 1768605"/>
                        <a:gd name="connsiteX20" fmla="*/ 1523278 w 1583863"/>
                        <a:gd name="connsiteY20" fmla="*/ 1610706 h 1768605"/>
                        <a:gd name="connsiteX21" fmla="*/ 1358713 w 1583863"/>
                        <a:gd name="connsiteY21" fmla="*/ 1757593 h 1768605"/>
                        <a:gd name="connsiteX0" fmla="*/ 1355367 w 1583863"/>
                        <a:gd name="connsiteY0" fmla="*/ 1767577 h 1768605"/>
                        <a:gd name="connsiteX1" fmla="*/ 1032922 w 1583863"/>
                        <a:gd name="connsiteY1" fmla="*/ 1524935 h 1768605"/>
                        <a:gd name="connsiteX2" fmla="*/ 884382 w 1583863"/>
                        <a:gd name="connsiteY2" fmla="*/ 1478335 h 1768605"/>
                        <a:gd name="connsiteX3" fmla="*/ 599169 w 1583863"/>
                        <a:gd name="connsiteY3" fmla="*/ 1670414 h 1768605"/>
                        <a:gd name="connsiteX4" fmla="*/ 472317 w 1583863"/>
                        <a:gd name="connsiteY4" fmla="*/ 1742890 h 1768605"/>
                        <a:gd name="connsiteX5" fmla="*/ 298804 w 1583863"/>
                        <a:gd name="connsiteY5" fmla="*/ 1759074 h 1768605"/>
                        <a:gd name="connsiteX6" fmla="*/ 107623 w 1583863"/>
                        <a:gd name="connsiteY6" fmla="*/ 1650432 h 1768605"/>
                        <a:gd name="connsiteX7" fmla="*/ 72124 w 1583863"/>
                        <a:gd name="connsiteY7" fmla="*/ 1200099 h 1768605"/>
                        <a:gd name="connsiteX8" fmla="*/ 2463 w 1583863"/>
                        <a:gd name="connsiteY8" fmla="*/ 562689 h 1768605"/>
                        <a:gd name="connsiteX9" fmla="*/ 169299 w 1583863"/>
                        <a:gd name="connsiteY9" fmla="*/ 156069 h 1768605"/>
                        <a:gd name="connsiteX10" fmla="*/ 408808 w 1583863"/>
                        <a:gd name="connsiteY10" fmla="*/ 360558 h 1768605"/>
                        <a:gd name="connsiteX11" fmla="*/ 520267 w 1583863"/>
                        <a:gd name="connsiteY11" fmla="*/ 94536 h 1768605"/>
                        <a:gd name="connsiteX12" fmla="*/ 599393 w 1583863"/>
                        <a:gd name="connsiteY12" fmla="*/ 1125 h 1768605"/>
                        <a:gd name="connsiteX13" fmla="*/ 765673 w 1583863"/>
                        <a:gd name="connsiteY13" fmla="*/ 155056 h 1768605"/>
                        <a:gd name="connsiteX14" fmla="*/ 888695 w 1583863"/>
                        <a:gd name="connsiteY14" fmla="*/ 376171 h 1768605"/>
                        <a:gd name="connsiteX15" fmla="*/ 1024591 w 1583863"/>
                        <a:gd name="connsiteY15" fmla="*/ 43054 h 1768605"/>
                        <a:gd name="connsiteX16" fmla="*/ 1381530 w 1583863"/>
                        <a:gd name="connsiteY16" fmla="*/ 321198 h 1768605"/>
                        <a:gd name="connsiteX17" fmla="*/ 1532379 w 1583863"/>
                        <a:gd name="connsiteY17" fmla="*/ 564978 h 1768605"/>
                        <a:gd name="connsiteX18" fmla="*/ 1583035 w 1583863"/>
                        <a:gd name="connsiteY18" fmla="*/ 867506 h 1768605"/>
                        <a:gd name="connsiteX19" fmla="*/ 1499281 w 1583863"/>
                        <a:gd name="connsiteY19" fmla="*/ 1330663 h 1768605"/>
                        <a:gd name="connsiteX20" fmla="*/ 1523278 w 1583863"/>
                        <a:gd name="connsiteY20" fmla="*/ 1610706 h 1768605"/>
                        <a:gd name="connsiteX21" fmla="*/ 1455016 w 1583863"/>
                        <a:gd name="connsiteY21" fmla="*/ 1706926 h 1768605"/>
                        <a:gd name="connsiteX0" fmla="*/ 1355367 w 1583863"/>
                        <a:gd name="connsiteY0" fmla="*/ 1767577 h 1768605"/>
                        <a:gd name="connsiteX1" fmla="*/ 1032922 w 1583863"/>
                        <a:gd name="connsiteY1" fmla="*/ 1524935 h 1768605"/>
                        <a:gd name="connsiteX2" fmla="*/ 884382 w 1583863"/>
                        <a:gd name="connsiteY2" fmla="*/ 1478335 h 1768605"/>
                        <a:gd name="connsiteX3" fmla="*/ 599169 w 1583863"/>
                        <a:gd name="connsiteY3" fmla="*/ 1670414 h 1768605"/>
                        <a:gd name="connsiteX4" fmla="*/ 472317 w 1583863"/>
                        <a:gd name="connsiteY4" fmla="*/ 1742890 h 1768605"/>
                        <a:gd name="connsiteX5" fmla="*/ 298804 w 1583863"/>
                        <a:gd name="connsiteY5" fmla="*/ 1759074 h 1768605"/>
                        <a:gd name="connsiteX6" fmla="*/ 107623 w 1583863"/>
                        <a:gd name="connsiteY6" fmla="*/ 1650432 h 1768605"/>
                        <a:gd name="connsiteX7" fmla="*/ 72124 w 1583863"/>
                        <a:gd name="connsiteY7" fmla="*/ 1200099 h 1768605"/>
                        <a:gd name="connsiteX8" fmla="*/ 2463 w 1583863"/>
                        <a:gd name="connsiteY8" fmla="*/ 562689 h 1768605"/>
                        <a:gd name="connsiteX9" fmla="*/ 169299 w 1583863"/>
                        <a:gd name="connsiteY9" fmla="*/ 156069 h 1768605"/>
                        <a:gd name="connsiteX10" fmla="*/ 408808 w 1583863"/>
                        <a:gd name="connsiteY10" fmla="*/ 360558 h 1768605"/>
                        <a:gd name="connsiteX11" fmla="*/ 520267 w 1583863"/>
                        <a:gd name="connsiteY11" fmla="*/ 94536 h 1768605"/>
                        <a:gd name="connsiteX12" fmla="*/ 599393 w 1583863"/>
                        <a:gd name="connsiteY12" fmla="*/ 1125 h 1768605"/>
                        <a:gd name="connsiteX13" fmla="*/ 765673 w 1583863"/>
                        <a:gd name="connsiteY13" fmla="*/ 155056 h 1768605"/>
                        <a:gd name="connsiteX14" fmla="*/ 888695 w 1583863"/>
                        <a:gd name="connsiteY14" fmla="*/ 376171 h 1768605"/>
                        <a:gd name="connsiteX15" fmla="*/ 1024591 w 1583863"/>
                        <a:gd name="connsiteY15" fmla="*/ 43054 h 1768605"/>
                        <a:gd name="connsiteX16" fmla="*/ 1381530 w 1583863"/>
                        <a:gd name="connsiteY16" fmla="*/ 321198 h 1768605"/>
                        <a:gd name="connsiteX17" fmla="*/ 1532379 w 1583863"/>
                        <a:gd name="connsiteY17" fmla="*/ 564978 h 1768605"/>
                        <a:gd name="connsiteX18" fmla="*/ 1583035 w 1583863"/>
                        <a:gd name="connsiteY18" fmla="*/ 867506 h 1768605"/>
                        <a:gd name="connsiteX19" fmla="*/ 1499281 w 1583863"/>
                        <a:gd name="connsiteY19" fmla="*/ 1330663 h 1768605"/>
                        <a:gd name="connsiteX20" fmla="*/ 1523278 w 1583863"/>
                        <a:gd name="connsiteY20" fmla="*/ 1610706 h 1768605"/>
                        <a:gd name="connsiteX21" fmla="*/ 1483580 w 1583863"/>
                        <a:gd name="connsiteY21" fmla="*/ 1678297 h 1768605"/>
                        <a:gd name="connsiteX22" fmla="*/ 1455016 w 1583863"/>
                        <a:gd name="connsiteY22" fmla="*/ 1706926 h 1768605"/>
                        <a:gd name="connsiteX0" fmla="*/ 1355367 w 1583863"/>
                        <a:gd name="connsiteY0" fmla="*/ 1767577 h 1768605"/>
                        <a:gd name="connsiteX1" fmla="*/ 1032922 w 1583863"/>
                        <a:gd name="connsiteY1" fmla="*/ 1524935 h 1768605"/>
                        <a:gd name="connsiteX2" fmla="*/ 884382 w 1583863"/>
                        <a:gd name="connsiteY2" fmla="*/ 1478335 h 1768605"/>
                        <a:gd name="connsiteX3" fmla="*/ 599169 w 1583863"/>
                        <a:gd name="connsiteY3" fmla="*/ 1670414 h 1768605"/>
                        <a:gd name="connsiteX4" fmla="*/ 472317 w 1583863"/>
                        <a:gd name="connsiteY4" fmla="*/ 1742890 h 1768605"/>
                        <a:gd name="connsiteX5" fmla="*/ 298804 w 1583863"/>
                        <a:gd name="connsiteY5" fmla="*/ 1759074 h 1768605"/>
                        <a:gd name="connsiteX6" fmla="*/ 107623 w 1583863"/>
                        <a:gd name="connsiteY6" fmla="*/ 1650432 h 1768605"/>
                        <a:gd name="connsiteX7" fmla="*/ 72124 w 1583863"/>
                        <a:gd name="connsiteY7" fmla="*/ 1200099 h 1768605"/>
                        <a:gd name="connsiteX8" fmla="*/ 2463 w 1583863"/>
                        <a:gd name="connsiteY8" fmla="*/ 562689 h 1768605"/>
                        <a:gd name="connsiteX9" fmla="*/ 169299 w 1583863"/>
                        <a:gd name="connsiteY9" fmla="*/ 156069 h 1768605"/>
                        <a:gd name="connsiteX10" fmla="*/ 408808 w 1583863"/>
                        <a:gd name="connsiteY10" fmla="*/ 360558 h 1768605"/>
                        <a:gd name="connsiteX11" fmla="*/ 520267 w 1583863"/>
                        <a:gd name="connsiteY11" fmla="*/ 94536 h 1768605"/>
                        <a:gd name="connsiteX12" fmla="*/ 599393 w 1583863"/>
                        <a:gd name="connsiteY12" fmla="*/ 1125 h 1768605"/>
                        <a:gd name="connsiteX13" fmla="*/ 765673 w 1583863"/>
                        <a:gd name="connsiteY13" fmla="*/ 155056 h 1768605"/>
                        <a:gd name="connsiteX14" fmla="*/ 888695 w 1583863"/>
                        <a:gd name="connsiteY14" fmla="*/ 376171 h 1768605"/>
                        <a:gd name="connsiteX15" fmla="*/ 1024591 w 1583863"/>
                        <a:gd name="connsiteY15" fmla="*/ 43054 h 1768605"/>
                        <a:gd name="connsiteX16" fmla="*/ 1381530 w 1583863"/>
                        <a:gd name="connsiteY16" fmla="*/ 321198 h 1768605"/>
                        <a:gd name="connsiteX17" fmla="*/ 1532379 w 1583863"/>
                        <a:gd name="connsiteY17" fmla="*/ 564978 h 1768605"/>
                        <a:gd name="connsiteX18" fmla="*/ 1583035 w 1583863"/>
                        <a:gd name="connsiteY18" fmla="*/ 867506 h 1768605"/>
                        <a:gd name="connsiteX19" fmla="*/ 1499281 w 1583863"/>
                        <a:gd name="connsiteY19" fmla="*/ 1330663 h 1768605"/>
                        <a:gd name="connsiteX20" fmla="*/ 1523278 w 1583863"/>
                        <a:gd name="connsiteY20" fmla="*/ 1610706 h 1768605"/>
                        <a:gd name="connsiteX21" fmla="*/ 1483580 w 1583863"/>
                        <a:gd name="connsiteY21" fmla="*/ 1678297 h 1768605"/>
                        <a:gd name="connsiteX22" fmla="*/ 1393489 w 1583863"/>
                        <a:gd name="connsiteY22" fmla="*/ 1767727 h 1768605"/>
                        <a:gd name="connsiteX0" fmla="*/ 1355367 w 1583863"/>
                        <a:gd name="connsiteY0" fmla="*/ 1767577 h 1768605"/>
                        <a:gd name="connsiteX1" fmla="*/ 1032922 w 1583863"/>
                        <a:gd name="connsiteY1" fmla="*/ 1524935 h 1768605"/>
                        <a:gd name="connsiteX2" fmla="*/ 884382 w 1583863"/>
                        <a:gd name="connsiteY2" fmla="*/ 1478335 h 1768605"/>
                        <a:gd name="connsiteX3" fmla="*/ 599169 w 1583863"/>
                        <a:gd name="connsiteY3" fmla="*/ 1670414 h 1768605"/>
                        <a:gd name="connsiteX4" fmla="*/ 472317 w 1583863"/>
                        <a:gd name="connsiteY4" fmla="*/ 1742890 h 1768605"/>
                        <a:gd name="connsiteX5" fmla="*/ 298804 w 1583863"/>
                        <a:gd name="connsiteY5" fmla="*/ 1759074 h 1768605"/>
                        <a:gd name="connsiteX6" fmla="*/ 107623 w 1583863"/>
                        <a:gd name="connsiteY6" fmla="*/ 1650432 h 1768605"/>
                        <a:gd name="connsiteX7" fmla="*/ 72124 w 1583863"/>
                        <a:gd name="connsiteY7" fmla="*/ 1200099 h 1768605"/>
                        <a:gd name="connsiteX8" fmla="*/ 2463 w 1583863"/>
                        <a:gd name="connsiteY8" fmla="*/ 562689 h 1768605"/>
                        <a:gd name="connsiteX9" fmla="*/ 169299 w 1583863"/>
                        <a:gd name="connsiteY9" fmla="*/ 156069 h 1768605"/>
                        <a:gd name="connsiteX10" fmla="*/ 408808 w 1583863"/>
                        <a:gd name="connsiteY10" fmla="*/ 360558 h 1768605"/>
                        <a:gd name="connsiteX11" fmla="*/ 520267 w 1583863"/>
                        <a:gd name="connsiteY11" fmla="*/ 94536 h 1768605"/>
                        <a:gd name="connsiteX12" fmla="*/ 599393 w 1583863"/>
                        <a:gd name="connsiteY12" fmla="*/ 1125 h 1768605"/>
                        <a:gd name="connsiteX13" fmla="*/ 765673 w 1583863"/>
                        <a:gd name="connsiteY13" fmla="*/ 155056 h 1768605"/>
                        <a:gd name="connsiteX14" fmla="*/ 888695 w 1583863"/>
                        <a:gd name="connsiteY14" fmla="*/ 376171 h 1768605"/>
                        <a:gd name="connsiteX15" fmla="*/ 1024591 w 1583863"/>
                        <a:gd name="connsiteY15" fmla="*/ 43054 h 1768605"/>
                        <a:gd name="connsiteX16" fmla="*/ 1381530 w 1583863"/>
                        <a:gd name="connsiteY16" fmla="*/ 321198 h 1768605"/>
                        <a:gd name="connsiteX17" fmla="*/ 1532379 w 1583863"/>
                        <a:gd name="connsiteY17" fmla="*/ 564978 h 1768605"/>
                        <a:gd name="connsiteX18" fmla="*/ 1583035 w 1583863"/>
                        <a:gd name="connsiteY18" fmla="*/ 867506 h 1768605"/>
                        <a:gd name="connsiteX19" fmla="*/ 1499281 w 1583863"/>
                        <a:gd name="connsiteY19" fmla="*/ 1330663 h 1768605"/>
                        <a:gd name="connsiteX20" fmla="*/ 1523278 w 1583863"/>
                        <a:gd name="connsiteY20" fmla="*/ 1610706 h 1768605"/>
                        <a:gd name="connsiteX21" fmla="*/ 1480905 w 1583863"/>
                        <a:gd name="connsiteY21" fmla="*/ 1698564 h 1768605"/>
                        <a:gd name="connsiteX22" fmla="*/ 1393489 w 1583863"/>
                        <a:gd name="connsiteY22" fmla="*/ 1767727 h 1768605"/>
                        <a:gd name="connsiteX0" fmla="*/ 1355367 w 1583863"/>
                        <a:gd name="connsiteY0" fmla="*/ 1767577 h 1768605"/>
                        <a:gd name="connsiteX1" fmla="*/ 1032922 w 1583863"/>
                        <a:gd name="connsiteY1" fmla="*/ 1524935 h 1768605"/>
                        <a:gd name="connsiteX2" fmla="*/ 884382 w 1583863"/>
                        <a:gd name="connsiteY2" fmla="*/ 1478335 h 1768605"/>
                        <a:gd name="connsiteX3" fmla="*/ 599169 w 1583863"/>
                        <a:gd name="connsiteY3" fmla="*/ 1670414 h 1768605"/>
                        <a:gd name="connsiteX4" fmla="*/ 472317 w 1583863"/>
                        <a:gd name="connsiteY4" fmla="*/ 1742890 h 1768605"/>
                        <a:gd name="connsiteX5" fmla="*/ 298804 w 1583863"/>
                        <a:gd name="connsiteY5" fmla="*/ 1759074 h 1768605"/>
                        <a:gd name="connsiteX6" fmla="*/ 107623 w 1583863"/>
                        <a:gd name="connsiteY6" fmla="*/ 1650432 h 1768605"/>
                        <a:gd name="connsiteX7" fmla="*/ 72124 w 1583863"/>
                        <a:gd name="connsiteY7" fmla="*/ 1200099 h 1768605"/>
                        <a:gd name="connsiteX8" fmla="*/ 2463 w 1583863"/>
                        <a:gd name="connsiteY8" fmla="*/ 562689 h 1768605"/>
                        <a:gd name="connsiteX9" fmla="*/ 169299 w 1583863"/>
                        <a:gd name="connsiteY9" fmla="*/ 156069 h 1768605"/>
                        <a:gd name="connsiteX10" fmla="*/ 408808 w 1583863"/>
                        <a:gd name="connsiteY10" fmla="*/ 360558 h 1768605"/>
                        <a:gd name="connsiteX11" fmla="*/ 520267 w 1583863"/>
                        <a:gd name="connsiteY11" fmla="*/ 94536 h 1768605"/>
                        <a:gd name="connsiteX12" fmla="*/ 599393 w 1583863"/>
                        <a:gd name="connsiteY12" fmla="*/ 1125 h 1768605"/>
                        <a:gd name="connsiteX13" fmla="*/ 765673 w 1583863"/>
                        <a:gd name="connsiteY13" fmla="*/ 155056 h 1768605"/>
                        <a:gd name="connsiteX14" fmla="*/ 888695 w 1583863"/>
                        <a:gd name="connsiteY14" fmla="*/ 376171 h 1768605"/>
                        <a:gd name="connsiteX15" fmla="*/ 1024591 w 1583863"/>
                        <a:gd name="connsiteY15" fmla="*/ 43054 h 1768605"/>
                        <a:gd name="connsiteX16" fmla="*/ 1381530 w 1583863"/>
                        <a:gd name="connsiteY16" fmla="*/ 321198 h 1768605"/>
                        <a:gd name="connsiteX17" fmla="*/ 1532379 w 1583863"/>
                        <a:gd name="connsiteY17" fmla="*/ 564978 h 1768605"/>
                        <a:gd name="connsiteX18" fmla="*/ 1583035 w 1583863"/>
                        <a:gd name="connsiteY18" fmla="*/ 867506 h 1768605"/>
                        <a:gd name="connsiteX19" fmla="*/ 1499281 w 1583863"/>
                        <a:gd name="connsiteY19" fmla="*/ 1330663 h 1768605"/>
                        <a:gd name="connsiteX20" fmla="*/ 1523278 w 1583863"/>
                        <a:gd name="connsiteY20" fmla="*/ 1610706 h 1768605"/>
                        <a:gd name="connsiteX21" fmla="*/ 1480905 w 1583863"/>
                        <a:gd name="connsiteY21" fmla="*/ 1698564 h 1768605"/>
                        <a:gd name="connsiteX22" fmla="*/ 1380114 w 1583863"/>
                        <a:gd name="connsiteY22" fmla="*/ 1767727 h 1768605"/>
                        <a:gd name="connsiteX0" fmla="*/ 1355367 w 1583863"/>
                        <a:gd name="connsiteY0" fmla="*/ 1767577 h 1768605"/>
                        <a:gd name="connsiteX1" fmla="*/ 1032922 w 1583863"/>
                        <a:gd name="connsiteY1" fmla="*/ 1524935 h 1768605"/>
                        <a:gd name="connsiteX2" fmla="*/ 884382 w 1583863"/>
                        <a:gd name="connsiteY2" fmla="*/ 1478335 h 1768605"/>
                        <a:gd name="connsiteX3" fmla="*/ 599169 w 1583863"/>
                        <a:gd name="connsiteY3" fmla="*/ 1670414 h 1768605"/>
                        <a:gd name="connsiteX4" fmla="*/ 472317 w 1583863"/>
                        <a:gd name="connsiteY4" fmla="*/ 1742890 h 1768605"/>
                        <a:gd name="connsiteX5" fmla="*/ 298804 w 1583863"/>
                        <a:gd name="connsiteY5" fmla="*/ 1759074 h 1768605"/>
                        <a:gd name="connsiteX6" fmla="*/ 107623 w 1583863"/>
                        <a:gd name="connsiteY6" fmla="*/ 1650432 h 1768605"/>
                        <a:gd name="connsiteX7" fmla="*/ 72124 w 1583863"/>
                        <a:gd name="connsiteY7" fmla="*/ 1200099 h 1768605"/>
                        <a:gd name="connsiteX8" fmla="*/ 2463 w 1583863"/>
                        <a:gd name="connsiteY8" fmla="*/ 562689 h 1768605"/>
                        <a:gd name="connsiteX9" fmla="*/ 169299 w 1583863"/>
                        <a:gd name="connsiteY9" fmla="*/ 156069 h 1768605"/>
                        <a:gd name="connsiteX10" fmla="*/ 408808 w 1583863"/>
                        <a:gd name="connsiteY10" fmla="*/ 360558 h 1768605"/>
                        <a:gd name="connsiteX11" fmla="*/ 520267 w 1583863"/>
                        <a:gd name="connsiteY11" fmla="*/ 94536 h 1768605"/>
                        <a:gd name="connsiteX12" fmla="*/ 599393 w 1583863"/>
                        <a:gd name="connsiteY12" fmla="*/ 1125 h 1768605"/>
                        <a:gd name="connsiteX13" fmla="*/ 765673 w 1583863"/>
                        <a:gd name="connsiteY13" fmla="*/ 155056 h 1768605"/>
                        <a:gd name="connsiteX14" fmla="*/ 888695 w 1583863"/>
                        <a:gd name="connsiteY14" fmla="*/ 376171 h 1768605"/>
                        <a:gd name="connsiteX15" fmla="*/ 1024591 w 1583863"/>
                        <a:gd name="connsiteY15" fmla="*/ 43054 h 1768605"/>
                        <a:gd name="connsiteX16" fmla="*/ 1381530 w 1583863"/>
                        <a:gd name="connsiteY16" fmla="*/ 321198 h 1768605"/>
                        <a:gd name="connsiteX17" fmla="*/ 1532379 w 1583863"/>
                        <a:gd name="connsiteY17" fmla="*/ 564978 h 1768605"/>
                        <a:gd name="connsiteX18" fmla="*/ 1583035 w 1583863"/>
                        <a:gd name="connsiteY18" fmla="*/ 867506 h 1768605"/>
                        <a:gd name="connsiteX19" fmla="*/ 1499281 w 1583863"/>
                        <a:gd name="connsiteY19" fmla="*/ 1330663 h 1768605"/>
                        <a:gd name="connsiteX20" fmla="*/ 1523278 w 1583863"/>
                        <a:gd name="connsiteY20" fmla="*/ 1610706 h 1768605"/>
                        <a:gd name="connsiteX21" fmla="*/ 1480905 w 1583863"/>
                        <a:gd name="connsiteY21" fmla="*/ 1698564 h 1768605"/>
                        <a:gd name="connsiteX22" fmla="*/ 1353363 w 1583863"/>
                        <a:gd name="connsiteY22" fmla="*/ 1767727 h 1768605"/>
                        <a:gd name="connsiteX0" fmla="*/ 1355367 w 1583863"/>
                        <a:gd name="connsiteY0" fmla="*/ 1767577 h 1768605"/>
                        <a:gd name="connsiteX1" fmla="*/ 1032922 w 1583863"/>
                        <a:gd name="connsiteY1" fmla="*/ 1524935 h 1768605"/>
                        <a:gd name="connsiteX2" fmla="*/ 884382 w 1583863"/>
                        <a:gd name="connsiteY2" fmla="*/ 1478335 h 1768605"/>
                        <a:gd name="connsiteX3" fmla="*/ 599169 w 1583863"/>
                        <a:gd name="connsiteY3" fmla="*/ 1670414 h 1768605"/>
                        <a:gd name="connsiteX4" fmla="*/ 472317 w 1583863"/>
                        <a:gd name="connsiteY4" fmla="*/ 1742890 h 1768605"/>
                        <a:gd name="connsiteX5" fmla="*/ 298804 w 1583863"/>
                        <a:gd name="connsiteY5" fmla="*/ 1759074 h 1768605"/>
                        <a:gd name="connsiteX6" fmla="*/ 107623 w 1583863"/>
                        <a:gd name="connsiteY6" fmla="*/ 1650432 h 1768605"/>
                        <a:gd name="connsiteX7" fmla="*/ 72124 w 1583863"/>
                        <a:gd name="connsiteY7" fmla="*/ 1200099 h 1768605"/>
                        <a:gd name="connsiteX8" fmla="*/ 2463 w 1583863"/>
                        <a:gd name="connsiteY8" fmla="*/ 562689 h 1768605"/>
                        <a:gd name="connsiteX9" fmla="*/ 169299 w 1583863"/>
                        <a:gd name="connsiteY9" fmla="*/ 156069 h 1768605"/>
                        <a:gd name="connsiteX10" fmla="*/ 408808 w 1583863"/>
                        <a:gd name="connsiteY10" fmla="*/ 360558 h 1768605"/>
                        <a:gd name="connsiteX11" fmla="*/ 520267 w 1583863"/>
                        <a:gd name="connsiteY11" fmla="*/ 94536 h 1768605"/>
                        <a:gd name="connsiteX12" fmla="*/ 599393 w 1583863"/>
                        <a:gd name="connsiteY12" fmla="*/ 1125 h 1768605"/>
                        <a:gd name="connsiteX13" fmla="*/ 765673 w 1583863"/>
                        <a:gd name="connsiteY13" fmla="*/ 155056 h 1768605"/>
                        <a:gd name="connsiteX14" fmla="*/ 888695 w 1583863"/>
                        <a:gd name="connsiteY14" fmla="*/ 376171 h 1768605"/>
                        <a:gd name="connsiteX15" fmla="*/ 1024591 w 1583863"/>
                        <a:gd name="connsiteY15" fmla="*/ 43054 h 1768605"/>
                        <a:gd name="connsiteX16" fmla="*/ 1381530 w 1583863"/>
                        <a:gd name="connsiteY16" fmla="*/ 321198 h 1768605"/>
                        <a:gd name="connsiteX17" fmla="*/ 1532379 w 1583863"/>
                        <a:gd name="connsiteY17" fmla="*/ 564978 h 1768605"/>
                        <a:gd name="connsiteX18" fmla="*/ 1583035 w 1583863"/>
                        <a:gd name="connsiteY18" fmla="*/ 867506 h 1768605"/>
                        <a:gd name="connsiteX19" fmla="*/ 1499281 w 1583863"/>
                        <a:gd name="connsiteY19" fmla="*/ 1330663 h 1768605"/>
                        <a:gd name="connsiteX20" fmla="*/ 1523278 w 1583863"/>
                        <a:gd name="connsiteY20" fmla="*/ 1610706 h 1768605"/>
                        <a:gd name="connsiteX21" fmla="*/ 1480905 w 1583863"/>
                        <a:gd name="connsiteY21" fmla="*/ 1698564 h 1768605"/>
                        <a:gd name="connsiteX0" fmla="*/ 1355367 w 1583863"/>
                        <a:gd name="connsiteY0" fmla="*/ 1767577 h 1768605"/>
                        <a:gd name="connsiteX1" fmla="*/ 1032922 w 1583863"/>
                        <a:gd name="connsiteY1" fmla="*/ 1524935 h 1768605"/>
                        <a:gd name="connsiteX2" fmla="*/ 884382 w 1583863"/>
                        <a:gd name="connsiteY2" fmla="*/ 1478335 h 1768605"/>
                        <a:gd name="connsiteX3" fmla="*/ 599169 w 1583863"/>
                        <a:gd name="connsiteY3" fmla="*/ 1670414 h 1768605"/>
                        <a:gd name="connsiteX4" fmla="*/ 472317 w 1583863"/>
                        <a:gd name="connsiteY4" fmla="*/ 1742890 h 1768605"/>
                        <a:gd name="connsiteX5" fmla="*/ 298804 w 1583863"/>
                        <a:gd name="connsiteY5" fmla="*/ 1759074 h 1768605"/>
                        <a:gd name="connsiteX6" fmla="*/ 107623 w 1583863"/>
                        <a:gd name="connsiteY6" fmla="*/ 1650432 h 1768605"/>
                        <a:gd name="connsiteX7" fmla="*/ 72124 w 1583863"/>
                        <a:gd name="connsiteY7" fmla="*/ 1200099 h 1768605"/>
                        <a:gd name="connsiteX8" fmla="*/ 2463 w 1583863"/>
                        <a:gd name="connsiteY8" fmla="*/ 562689 h 1768605"/>
                        <a:gd name="connsiteX9" fmla="*/ 169299 w 1583863"/>
                        <a:gd name="connsiteY9" fmla="*/ 156069 h 1768605"/>
                        <a:gd name="connsiteX10" fmla="*/ 408808 w 1583863"/>
                        <a:gd name="connsiteY10" fmla="*/ 360558 h 1768605"/>
                        <a:gd name="connsiteX11" fmla="*/ 520267 w 1583863"/>
                        <a:gd name="connsiteY11" fmla="*/ 94536 h 1768605"/>
                        <a:gd name="connsiteX12" fmla="*/ 599393 w 1583863"/>
                        <a:gd name="connsiteY12" fmla="*/ 1125 h 1768605"/>
                        <a:gd name="connsiteX13" fmla="*/ 765673 w 1583863"/>
                        <a:gd name="connsiteY13" fmla="*/ 155056 h 1768605"/>
                        <a:gd name="connsiteX14" fmla="*/ 888695 w 1583863"/>
                        <a:gd name="connsiteY14" fmla="*/ 376171 h 1768605"/>
                        <a:gd name="connsiteX15" fmla="*/ 1024591 w 1583863"/>
                        <a:gd name="connsiteY15" fmla="*/ 43054 h 1768605"/>
                        <a:gd name="connsiteX16" fmla="*/ 1381530 w 1583863"/>
                        <a:gd name="connsiteY16" fmla="*/ 321198 h 1768605"/>
                        <a:gd name="connsiteX17" fmla="*/ 1532379 w 1583863"/>
                        <a:gd name="connsiteY17" fmla="*/ 564978 h 1768605"/>
                        <a:gd name="connsiteX18" fmla="*/ 1583035 w 1583863"/>
                        <a:gd name="connsiteY18" fmla="*/ 867506 h 1768605"/>
                        <a:gd name="connsiteX19" fmla="*/ 1499281 w 1583863"/>
                        <a:gd name="connsiteY19" fmla="*/ 1330663 h 1768605"/>
                        <a:gd name="connsiteX20" fmla="*/ 1523278 w 1583863"/>
                        <a:gd name="connsiteY20" fmla="*/ 1610706 h 1768605"/>
                        <a:gd name="connsiteX21" fmla="*/ 1411353 w 1583863"/>
                        <a:gd name="connsiteY21" fmla="*/ 1762744 h 1768605"/>
                        <a:gd name="connsiteX0" fmla="*/ 1355367 w 1583863"/>
                        <a:gd name="connsiteY0" fmla="*/ 1770078 h 1771106"/>
                        <a:gd name="connsiteX1" fmla="*/ 1032922 w 1583863"/>
                        <a:gd name="connsiteY1" fmla="*/ 1527436 h 1771106"/>
                        <a:gd name="connsiteX2" fmla="*/ 884382 w 1583863"/>
                        <a:gd name="connsiteY2" fmla="*/ 1480836 h 1771106"/>
                        <a:gd name="connsiteX3" fmla="*/ 599169 w 1583863"/>
                        <a:gd name="connsiteY3" fmla="*/ 1672915 h 1771106"/>
                        <a:gd name="connsiteX4" fmla="*/ 472317 w 1583863"/>
                        <a:gd name="connsiteY4" fmla="*/ 1745391 h 1771106"/>
                        <a:gd name="connsiteX5" fmla="*/ 298804 w 1583863"/>
                        <a:gd name="connsiteY5" fmla="*/ 1761575 h 1771106"/>
                        <a:gd name="connsiteX6" fmla="*/ 107623 w 1583863"/>
                        <a:gd name="connsiteY6" fmla="*/ 1652933 h 1771106"/>
                        <a:gd name="connsiteX7" fmla="*/ 72124 w 1583863"/>
                        <a:gd name="connsiteY7" fmla="*/ 1202600 h 1771106"/>
                        <a:gd name="connsiteX8" fmla="*/ 2463 w 1583863"/>
                        <a:gd name="connsiteY8" fmla="*/ 565190 h 1771106"/>
                        <a:gd name="connsiteX9" fmla="*/ 169299 w 1583863"/>
                        <a:gd name="connsiteY9" fmla="*/ 158570 h 1771106"/>
                        <a:gd name="connsiteX10" fmla="*/ 408808 w 1583863"/>
                        <a:gd name="connsiteY10" fmla="*/ 363059 h 1771106"/>
                        <a:gd name="connsiteX11" fmla="*/ 536317 w 1583863"/>
                        <a:gd name="connsiteY11" fmla="*/ 66636 h 1771106"/>
                        <a:gd name="connsiteX12" fmla="*/ 599393 w 1583863"/>
                        <a:gd name="connsiteY12" fmla="*/ 3626 h 1771106"/>
                        <a:gd name="connsiteX13" fmla="*/ 765673 w 1583863"/>
                        <a:gd name="connsiteY13" fmla="*/ 157557 h 1771106"/>
                        <a:gd name="connsiteX14" fmla="*/ 888695 w 1583863"/>
                        <a:gd name="connsiteY14" fmla="*/ 378672 h 1771106"/>
                        <a:gd name="connsiteX15" fmla="*/ 1024591 w 1583863"/>
                        <a:gd name="connsiteY15" fmla="*/ 45555 h 1771106"/>
                        <a:gd name="connsiteX16" fmla="*/ 1381530 w 1583863"/>
                        <a:gd name="connsiteY16" fmla="*/ 323699 h 1771106"/>
                        <a:gd name="connsiteX17" fmla="*/ 1532379 w 1583863"/>
                        <a:gd name="connsiteY17" fmla="*/ 567479 h 1771106"/>
                        <a:gd name="connsiteX18" fmla="*/ 1583035 w 1583863"/>
                        <a:gd name="connsiteY18" fmla="*/ 870007 h 1771106"/>
                        <a:gd name="connsiteX19" fmla="*/ 1499281 w 1583863"/>
                        <a:gd name="connsiteY19" fmla="*/ 1333164 h 1771106"/>
                        <a:gd name="connsiteX20" fmla="*/ 1523278 w 1583863"/>
                        <a:gd name="connsiteY20" fmla="*/ 1613207 h 1771106"/>
                        <a:gd name="connsiteX21" fmla="*/ 1411353 w 1583863"/>
                        <a:gd name="connsiteY21" fmla="*/ 1765245 h 1771106"/>
                        <a:gd name="connsiteX0" fmla="*/ 1355367 w 1583863"/>
                        <a:gd name="connsiteY0" fmla="*/ 1771214 h 1772242"/>
                        <a:gd name="connsiteX1" fmla="*/ 1032922 w 1583863"/>
                        <a:gd name="connsiteY1" fmla="*/ 1528572 h 1772242"/>
                        <a:gd name="connsiteX2" fmla="*/ 884382 w 1583863"/>
                        <a:gd name="connsiteY2" fmla="*/ 1481972 h 1772242"/>
                        <a:gd name="connsiteX3" fmla="*/ 599169 w 1583863"/>
                        <a:gd name="connsiteY3" fmla="*/ 1674051 h 1772242"/>
                        <a:gd name="connsiteX4" fmla="*/ 472317 w 1583863"/>
                        <a:gd name="connsiteY4" fmla="*/ 1746527 h 1772242"/>
                        <a:gd name="connsiteX5" fmla="*/ 298804 w 1583863"/>
                        <a:gd name="connsiteY5" fmla="*/ 1762711 h 1772242"/>
                        <a:gd name="connsiteX6" fmla="*/ 107623 w 1583863"/>
                        <a:gd name="connsiteY6" fmla="*/ 1654069 h 1772242"/>
                        <a:gd name="connsiteX7" fmla="*/ 72124 w 1583863"/>
                        <a:gd name="connsiteY7" fmla="*/ 1203736 h 1772242"/>
                        <a:gd name="connsiteX8" fmla="*/ 2463 w 1583863"/>
                        <a:gd name="connsiteY8" fmla="*/ 566326 h 1772242"/>
                        <a:gd name="connsiteX9" fmla="*/ 169299 w 1583863"/>
                        <a:gd name="connsiteY9" fmla="*/ 159706 h 1772242"/>
                        <a:gd name="connsiteX10" fmla="*/ 408808 w 1583863"/>
                        <a:gd name="connsiteY10" fmla="*/ 364195 h 1772242"/>
                        <a:gd name="connsiteX11" fmla="*/ 536317 w 1583863"/>
                        <a:gd name="connsiteY11" fmla="*/ 67772 h 1772242"/>
                        <a:gd name="connsiteX12" fmla="*/ 599393 w 1583863"/>
                        <a:gd name="connsiteY12" fmla="*/ 4762 h 1772242"/>
                        <a:gd name="connsiteX13" fmla="*/ 765673 w 1583863"/>
                        <a:gd name="connsiteY13" fmla="*/ 158693 h 1772242"/>
                        <a:gd name="connsiteX14" fmla="*/ 888695 w 1583863"/>
                        <a:gd name="connsiteY14" fmla="*/ 379808 h 1772242"/>
                        <a:gd name="connsiteX15" fmla="*/ 1024591 w 1583863"/>
                        <a:gd name="connsiteY15" fmla="*/ 46691 h 1772242"/>
                        <a:gd name="connsiteX16" fmla="*/ 1381530 w 1583863"/>
                        <a:gd name="connsiteY16" fmla="*/ 324835 h 1772242"/>
                        <a:gd name="connsiteX17" fmla="*/ 1532379 w 1583863"/>
                        <a:gd name="connsiteY17" fmla="*/ 568615 h 1772242"/>
                        <a:gd name="connsiteX18" fmla="*/ 1583035 w 1583863"/>
                        <a:gd name="connsiteY18" fmla="*/ 871143 h 1772242"/>
                        <a:gd name="connsiteX19" fmla="*/ 1499281 w 1583863"/>
                        <a:gd name="connsiteY19" fmla="*/ 1334300 h 1772242"/>
                        <a:gd name="connsiteX20" fmla="*/ 1523278 w 1583863"/>
                        <a:gd name="connsiteY20" fmla="*/ 1614343 h 1772242"/>
                        <a:gd name="connsiteX21" fmla="*/ 1411353 w 1583863"/>
                        <a:gd name="connsiteY21" fmla="*/ 1766381 h 1772242"/>
                        <a:gd name="connsiteX0" fmla="*/ 1355367 w 1583863"/>
                        <a:gd name="connsiteY0" fmla="*/ 1771215 h 1772243"/>
                        <a:gd name="connsiteX1" fmla="*/ 1032922 w 1583863"/>
                        <a:gd name="connsiteY1" fmla="*/ 1528573 h 1772243"/>
                        <a:gd name="connsiteX2" fmla="*/ 884382 w 1583863"/>
                        <a:gd name="connsiteY2" fmla="*/ 1481973 h 1772243"/>
                        <a:gd name="connsiteX3" fmla="*/ 599169 w 1583863"/>
                        <a:gd name="connsiteY3" fmla="*/ 1674052 h 1772243"/>
                        <a:gd name="connsiteX4" fmla="*/ 472317 w 1583863"/>
                        <a:gd name="connsiteY4" fmla="*/ 1746528 h 1772243"/>
                        <a:gd name="connsiteX5" fmla="*/ 298804 w 1583863"/>
                        <a:gd name="connsiteY5" fmla="*/ 1762712 h 1772243"/>
                        <a:gd name="connsiteX6" fmla="*/ 107623 w 1583863"/>
                        <a:gd name="connsiteY6" fmla="*/ 1654070 h 1772243"/>
                        <a:gd name="connsiteX7" fmla="*/ 72124 w 1583863"/>
                        <a:gd name="connsiteY7" fmla="*/ 1203737 h 1772243"/>
                        <a:gd name="connsiteX8" fmla="*/ 2463 w 1583863"/>
                        <a:gd name="connsiteY8" fmla="*/ 566327 h 1772243"/>
                        <a:gd name="connsiteX9" fmla="*/ 169299 w 1583863"/>
                        <a:gd name="connsiteY9" fmla="*/ 159707 h 1772243"/>
                        <a:gd name="connsiteX10" fmla="*/ 408808 w 1583863"/>
                        <a:gd name="connsiteY10" fmla="*/ 364196 h 1772243"/>
                        <a:gd name="connsiteX11" fmla="*/ 522942 w 1583863"/>
                        <a:gd name="connsiteY11" fmla="*/ 67773 h 1772243"/>
                        <a:gd name="connsiteX12" fmla="*/ 599393 w 1583863"/>
                        <a:gd name="connsiteY12" fmla="*/ 4763 h 1772243"/>
                        <a:gd name="connsiteX13" fmla="*/ 765673 w 1583863"/>
                        <a:gd name="connsiteY13" fmla="*/ 158694 h 1772243"/>
                        <a:gd name="connsiteX14" fmla="*/ 888695 w 1583863"/>
                        <a:gd name="connsiteY14" fmla="*/ 379809 h 1772243"/>
                        <a:gd name="connsiteX15" fmla="*/ 1024591 w 1583863"/>
                        <a:gd name="connsiteY15" fmla="*/ 46692 h 1772243"/>
                        <a:gd name="connsiteX16" fmla="*/ 1381530 w 1583863"/>
                        <a:gd name="connsiteY16" fmla="*/ 324836 h 1772243"/>
                        <a:gd name="connsiteX17" fmla="*/ 1532379 w 1583863"/>
                        <a:gd name="connsiteY17" fmla="*/ 568616 h 1772243"/>
                        <a:gd name="connsiteX18" fmla="*/ 1583035 w 1583863"/>
                        <a:gd name="connsiteY18" fmla="*/ 871144 h 1772243"/>
                        <a:gd name="connsiteX19" fmla="*/ 1499281 w 1583863"/>
                        <a:gd name="connsiteY19" fmla="*/ 1334301 h 1772243"/>
                        <a:gd name="connsiteX20" fmla="*/ 1523278 w 1583863"/>
                        <a:gd name="connsiteY20" fmla="*/ 1614344 h 1772243"/>
                        <a:gd name="connsiteX21" fmla="*/ 1411353 w 1583863"/>
                        <a:gd name="connsiteY21" fmla="*/ 1766382 h 1772243"/>
                        <a:gd name="connsiteX0" fmla="*/ 1355367 w 1583863"/>
                        <a:gd name="connsiteY0" fmla="*/ 1771215 h 1772243"/>
                        <a:gd name="connsiteX1" fmla="*/ 1032922 w 1583863"/>
                        <a:gd name="connsiteY1" fmla="*/ 1528573 h 1772243"/>
                        <a:gd name="connsiteX2" fmla="*/ 884382 w 1583863"/>
                        <a:gd name="connsiteY2" fmla="*/ 1481973 h 1772243"/>
                        <a:gd name="connsiteX3" fmla="*/ 599169 w 1583863"/>
                        <a:gd name="connsiteY3" fmla="*/ 1674052 h 1772243"/>
                        <a:gd name="connsiteX4" fmla="*/ 472317 w 1583863"/>
                        <a:gd name="connsiteY4" fmla="*/ 1746528 h 1772243"/>
                        <a:gd name="connsiteX5" fmla="*/ 298804 w 1583863"/>
                        <a:gd name="connsiteY5" fmla="*/ 1762712 h 1772243"/>
                        <a:gd name="connsiteX6" fmla="*/ 107623 w 1583863"/>
                        <a:gd name="connsiteY6" fmla="*/ 1654070 h 1772243"/>
                        <a:gd name="connsiteX7" fmla="*/ 72124 w 1583863"/>
                        <a:gd name="connsiteY7" fmla="*/ 1203737 h 1772243"/>
                        <a:gd name="connsiteX8" fmla="*/ 2463 w 1583863"/>
                        <a:gd name="connsiteY8" fmla="*/ 566327 h 1772243"/>
                        <a:gd name="connsiteX9" fmla="*/ 169299 w 1583863"/>
                        <a:gd name="connsiteY9" fmla="*/ 159707 h 1772243"/>
                        <a:gd name="connsiteX10" fmla="*/ 408808 w 1583863"/>
                        <a:gd name="connsiteY10" fmla="*/ 364196 h 1772243"/>
                        <a:gd name="connsiteX11" fmla="*/ 522942 w 1583863"/>
                        <a:gd name="connsiteY11" fmla="*/ 67773 h 1772243"/>
                        <a:gd name="connsiteX12" fmla="*/ 599393 w 1583863"/>
                        <a:gd name="connsiteY12" fmla="*/ 4763 h 1772243"/>
                        <a:gd name="connsiteX13" fmla="*/ 765673 w 1583863"/>
                        <a:gd name="connsiteY13" fmla="*/ 158694 h 1772243"/>
                        <a:gd name="connsiteX14" fmla="*/ 888695 w 1583863"/>
                        <a:gd name="connsiteY14" fmla="*/ 379809 h 1772243"/>
                        <a:gd name="connsiteX15" fmla="*/ 1024591 w 1583863"/>
                        <a:gd name="connsiteY15" fmla="*/ 46692 h 1772243"/>
                        <a:gd name="connsiteX16" fmla="*/ 1381530 w 1583863"/>
                        <a:gd name="connsiteY16" fmla="*/ 324836 h 1772243"/>
                        <a:gd name="connsiteX17" fmla="*/ 1532379 w 1583863"/>
                        <a:gd name="connsiteY17" fmla="*/ 568616 h 1772243"/>
                        <a:gd name="connsiteX18" fmla="*/ 1583035 w 1583863"/>
                        <a:gd name="connsiteY18" fmla="*/ 871144 h 1772243"/>
                        <a:gd name="connsiteX19" fmla="*/ 1499281 w 1583863"/>
                        <a:gd name="connsiteY19" fmla="*/ 1334301 h 1772243"/>
                        <a:gd name="connsiteX20" fmla="*/ 1523278 w 1583863"/>
                        <a:gd name="connsiteY20" fmla="*/ 1614344 h 1772243"/>
                        <a:gd name="connsiteX21" fmla="*/ 1411353 w 1583863"/>
                        <a:gd name="connsiteY21" fmla="*/ 1766382 h 1772243"/>
                        <a:gd name="connsiteX0" fmla="*/ 1355367 w 1583863"/>
                        <a:gd name="connsiteY0" fmla="*/ 1771215 h 1772243"/>
                        <a:gd name="connsiteX1" fmla="*/ 1032922 w 1583863"/>
                        <a:gd name="connsiteY1" fmla="*/ 1528573 h 1772243"/>
                        <a:gd name="connsiteX2" fmla="*/ 884382 w 1583863"/>
                        <a:gd name="connsiteY2" fmla="*/ 1481973 h 1772243"/>
                        <a:gd name="connsiteX3" fmla="*/ 599169 w 1583863"/>
                        <a:gd name="connsiteY3" fmla="*/ 1674052 h 1772243"/>
                        <a:gd name="connsiteX4" fmla="*/ 472317 w 1583863"/>
                        <a:gd name="connsiteY4" fmla="*/ 1746528 h 1772243"/>
                        <a:gd name="connsiteX5" fmla="*/ 298804 w 1583863"/>
                        <a:gd name="connsiteY5" fmla="*/ 1762712 h 1772243"/>
                        <a:gd name="connsiteX6" fmla="*/ 107623 w 1583863"/>
                        <a:gd name="connsiteY6" fmla="*/ 1654070 h 1772243"/>
                        <a:gd name="connsiteX7" fmla="*/ 72124 w 1583863"/>
                        <a:gd name="connsiteY7" fmla="*/ 1203737 h 1772243"/>
                        <a:gd name="connsiteX8" fmla="*/ 2463 w 1583863"/>
                        <a:gd name="connsiteY8" fmla="*/ 566327 h 1772243"/>
                        <a:gd name="connsiteX9" fmla="*/ 169299 w 1583863"/>
                        <a:gd name="connsiteY9" fmla="*/ 159707 h 1772243"/>
                        <a:gd name="connsiteX10" fmla="*/ 408808 w 1583863"/>
                        <a:gd name="connsiteY10" fmla="*/ 364196 h 1772243"/>
                        <a:gd name="connsiteX11" fmla="*/ 522942 w 1583863"/>
                        <a:gd name="connsiteY11" fmla="*/ 67773 h 1772243"/>
                        <a:gd name="connsiteX12" fmla="*/ 599393 w 1583863"/>
                        <a:gd name="connsiteY12" fmla="*/ 4763 h 1772243"/>
                        <a:gd name="connsiteX13" fmla="*/ 765673 w 1583863"/>
                        <a:gd name="connsiteY13" fmla="*/ 158694 h 1772243"/>
                        <a:gd name="connsiteX14" fmla="*/ 888695 w 1583863"/>
                        <a:gd name="connsiteY14" fmla="*/ 379809 h 1772243"/>
                        <a:gd name="connsiteX15" fmla="*/ 1024591 w 1583863"/>
                        <a:gd name="connsiteY15" fmla="*/ 46692 h 1772243"/>
                        <a:gd name="connsiteX16" fmla="*/ 1381530 w 1583863"/>
                        <a:gd name="connsiteY16" fmla="*/ 324836 h 1772243"/>
                        <a:gd name="connsiteX17" fmla="*/ 1532379 w 1583863"/>
                        <a:gd name="connsiteY17" fmla="*/ 568616 h 1772243"/>
                        <a:gd name="connsiteX18" fmla="*/ 1583035 w 1583863"/>
                        <a:gd name="connsiteY18" fmla="*/ 871144 h 1772243"/>
                        <a:gd name="connsiteX19" fmla="*/ 1499281 w 1583863"/>
                        <a:gd name="connsiteY19" fmla="*/ 1334301 h 1772243"/>
                        <a:gd name="connsiteX20" fmla="*/ 1523278 w 1583863"/>
                        <a:gd name="connsiteY20" fmla="*/ 1614344 h 1772243"/>
                        <a:gd name="connsiteX21" fmla="*/ 1411353 w 1583863"/>
                        <a:gd name="connsiteY21" fmla="*/ 1766382 h 1772243"/>
                        <a:gd name="connsiteX0" fmla="*/ 1355367 w 1583863"/>
                        <a:gd name="connsiteY0" fmla="*/ 1771215 h 1772252"/>
                        <a:gd name="connsiteX1" fmla="*/ 1032922 w 1583863"/>
                        <a:gd name="connsiteY1" fmla="*/ 1528573 h 1772252"/>
                        <a:gd name="connsiteX2" fmla="*/ 887057 w 1583863"/>
                        <a:gd name="connsiteY2" fmla="*/ 1468462 h 1772252"/>
                        <a:gd name="connsiteX3" fmla="*/ 599169 w 1583863"/>
                        <a:gd name="connsiteY3" fmla="*/ 1674052 h 1772252"/>
                        <a:gd name="connsiteX4" fmla="*/ 472317 w 1583863"/>
                        <a:gd name="connsiteY4" fmla="*/ 1746528 h 1772252"/>
                        <a:gd name="connsiteX5" fmla="*/ 298804 w 1583863"/>
                        <a:gd name="connsiteY5" fmla="*/ 1762712 h 1772252"/>
                        <a:gd name="connsiteX6" fmla="*/ 107623 w 1583863"/>
                        <a:gd name="connsiteY6" fmla="*/ 1654070 h 1772252"/>
                        <a:gd name="connsiteX7" fmla="*/ 72124 w 1583863"/>
                        <a:gd name="connsiteY7" fmla="*/ 1203737 h 1772252"/>
                        <a:gd name="connsiteX8" fmla="*/ 2463 w 1583863"/>
                        <a:gd name="connsiteY8" fmla="*/ 566327 h 1772252"/>
                        <a:gd name="connsiteX9" fmla="*/ 169299 w 1583863"/>
                        <a:gd name="connsiteY9" fmla="*/ 159707 h 1772252"/>
                        <a:gd name="connsiteX10" fmla="*/ 408808 w 1583863"/>
                        <a:gd name="connsiteY10" fmla="*/ 364196 h 1772252"/>
                        <a:gd name="connsiteX11" fmla="*/ 522942 w 1583863"/>
                        <a:gd name="connsiteY11" fmla="*/ 67773 h 1772252"/>
                        <a:gd name="connsiteX12" fmla="*/ 599393 w 1583863"/>
                        <a:gd name="connsiteY12" fmla="*/ 4763 h 1772252"/>
                        <a:gd name="connsiteX13" fmla="*/ 765673 w 1583863"/>
                        <a:gd name="connsiteY13" fmla="*/ 158694 h 1772252"/>
                        <a:gd name="connsiteX14" fmla="*/ 888695 w 1583863"/>
                        <a:gd name="connsiteY14" fmla="*/ 379809 h 1772252"/>
                        <a:gd name="connsiteX15" fmla="*/ 1024591 w 1583863"/>
                        <a:gd name="connsiteY15" fmla="*/ 46692 h 1772252"/>
                        <a:gd name="connsiteX16" fmla="*/ 1381530 w 1583863"/>
                        <a:gd name="connsiteY16" fmla="*/ 324836 h 1772252"/>
                        <a:gd name="connsiteX17" fmla="*/ 1532379 w 1583863"/>
                        <a:gd name="connsiteY17" fmla="*/ 568616 h 1772252"/>
                        <a:gd name="connsiteX18" fmla="*/ 1583035 w 1583863"/>
                        <a:gd name="connsiteY18" fmla="*/ 871144 h 1772252"/>
                        <a:gd name="connsiteX19" fmla="*/ 1499281 w 1583863"/>
                        <a:gd name="connsiteY19" fmla="*/ 1334301 h 1772252"/>
                        <a:gd name="connsiteX20" fmla="*/ 1523278 w 1583863"/>
                        <a:gd name="connsiteY20" fmla="*/ 1614344 h 1772252"/>
                        <a:gd name="connsiteX21" fmla="*/ 1411353 w 1583863"/>
                        <a:gd name="connsiteY21" fmla="*/ 1766382 h 1772252"/>
                        <a:gd name="connsiteX0" fmla="*/ 1355367 w 1583863"/>
                        <a:gd name="connsiteY0" fmla="*/ 1771215 h 1772253"/>
                        <a:gd name="connsiteX1" fmla="*/ 1032922 w 1583863"/>
                        <a:gd name="connsiteY1" fmla="*/ 1528573 h 1772253"/>
                        <a:gd name="connsiteX2" fmla="*/ 887057 w 1583863"/>
                        <a:gd name="connsiteY2" fmla="*/ 1468462 h 1772253"/>
                        <a:gd name="connsiteX3" fmla="*/ 599169 w 1583863"/>
                        <a:gd name="connsiteY3" fmla="*/ 1674052 h 1772253"/>
                        <a:gd name="connsiteX4" fmla="*/ 472317 w 1583863"/>
                        <a:gd name="connsiteY4" fmla="*/ 1746528 h 1772253"/>
                        <a:gd name="connsiteX5" fmla="*/ 298804 w 1583863"/>
                        <a:gd name="connsiteY5" fmla="*/ 1762712 h 1772253"/>
                        <a:gd name="connsiteX6" fmla="*/ 107623 w 1583863"/>
                        <a:gd name="connsiteY6" fmla="*/ 1654070 h 1772253"/>
                        <a:gd name="connsiteX7" fmla="*/ 72124 w 1583863"/>
                        <a:gd name="connsiteY7" fmla="*/ 1203737 h 1772253"/>
                        <a:gd name="connsiteX8" fmla="*/ 2463 w 1583863"/>
                        <a:gd name="connsiteY8" fmla="*/ 566327 h 1772253"/>
                        <a:gd name="connsiteX9" fmla="*/ 169299 w 1583863"/>
                        <a:gd name="connsiteY9" fmla="*/ 159707 h 1772253"/>
                        <a:gd name="connsiteX10" fmla="*/ 408808 w 1583863"/>
                        <a:gd name="connsiteY10" fmla="*/ 364196 h 1772253"/>
                        <a:gd name="connsiteX11" fmla="*/ 522942 w 1583863"/>
                        <a:gd name="connsiteY11" fmla="*/ 67773 h 1772253"/>
                        <a:gd name="connsiteX12" fmla="*/ 599393 w 1583863"/>
                        <a:gd name="connsiteY12" fmla="*/ 4763 h 1772253"/>
                        <a:gd name="connsiteX13" fmla="*/ 765673 w 1583863"/>
                        <a:gd name="connsiteY13" fmla="*/ 158694 h 1772253"/>
                        <a:gd name="connsiteX14" fmla="*/ 888695 w 1583863"/>
                        <a:gd name="connsiteY14" fmla="*/ 379809 h 1772253"/>
                        <a:gd name="connsiteX15" fmla="*/ 1024591 w 1583863"/>
                        <a:gd name="connsiteY15" fmla="*/ 46692 h 1772253"/>
                        <a:gd name="connsiteX16" fmla="*/ 1381530 w 1583863"/>
                        <a:gd name="connsiteY16" fmla="*/ 324836 h 1772253"/>
                        <a:gd name="connsiteX17" fmla="*/ 1532379 w 1583863"/>
                        <a:gd name="connsiteY17" fmla="*/ 568616 h 1772253"/>
                        <a:gd name="connsiteX18" fmla="*/ 1583035 w 1583863"/>
                        <a:gd name="connsiteY18" fmla="*/ 871144 h 1772253"/>
                        <a:gd name="connsiteX19" fmla="*/ 1499281 w 1583863"/>
                        <a:gd name="connsiteY19" fmla="*/ 1334301 h 1772253"/>
                        <a:gd name="connsiteX20" fmla="*/ 1523278 w 1583863"/>
                        <a:gd name="connsiteY20" fmla="*/ 1614344 h 1772253"/>
                        <a:gd name="connsiteX21" fmla="*/ 1411353 w 1583863"/>
                        <a:gd name="connsiteY21" fmla="*/ 1766382 h 1772253"/>
                        <a:gd name="connsiteX0" fmla="*/ 1355367 w 1583863"/>
                        <a:gd name="connsiteY0" fmla="*/ 1771215 h 1772238"/>
                        <a:gd name="connsiteX1" fmla="*/ 1032922 w 1583863"/>
                        <a:gd name="connsiteY1" fmla="*/ 1528573 h 1772238"/>
                        <a:gd name="connsiteX2" fmla="*/ 887057 w 1583863"/>
                        <a:gd name="connsiteY2" fmla="*/ 1468462 h 1772238"/>
                        <a:gd name="connsiteX3" fmla="*/ 599169 w 1583863"/>
                        <a:gd name="connsiteY3" fmla="*/ 1674052 h 1772238"/>
                        <a:gd name="connsiteX4" fmla="*/ 472317 w 1583863"/>
                        <a:gd name="connsiteY4" fmla="*/ 1746528 h 1772238"/>
                        <a:gd name="connsiteX5" fmla="*/ 298804 w 1583863"/>
                        <a:gd name="connsiteY5" fmla="*/ 1762712 h 1772238"/>
                        <a:gd name="connsiteX6" fmla="*/ 107623 w 1583863"/>
                        <a:gd name="connsiteY6" fmla="*/ 1654070 h 1772238"/>
                        <a:gd name="connsiteX7" fmla="*/ 72124 w 1583863"/>
                        <a:gd name="connsiteY7" fmla="*/ 1203737 h 1772238"/>
                        <a:gd name="connsiteX8" fmla="*/ 2463 w 1583863"/>
                        <a:gd name="connsiteY8" fmla="*/ 566327 h 1772238"/>
                        <a:gd name="connsiteX9" fmla="*/ 169299 w 1583863"/>
                        <a:gd name="connsiteY9" fmla="*/ 159707 h 1772238"/>
                        <a:gd name="connsiteX10" fmla="*/ 408808 w 1583863"/>
                        <a:gd name="connsiteY10" fmla="*/ 364196 h 1772238"/>
                        <a:gd name="connsiteX11" fmla="*/ 522942 w 1583863"/>
                        <a:gd name="connsiteY11" fmla="*/ 67773 h 1772238"/>
                        <a:gd name="connsiteX12" fmla="*/ 599393 w 1583863"/>
                        <a:gd name="connsiteY12" fmla="*/ 4763 h 1772238"/>
                        <a:gd name="connsiteX13" fmla="*/ 765673 w 1583863"/>
                        <a:gd name="connsiteY13" fmla="*/ 158694 h 1772238"/>
                        <a:gd name="connsiteX14" fmla="*/ 888695 w 1583863"/>
                        <a:gd name="connsiteY14" fmla="*/ 379809 h 1772238"/>
                        <a:gd name="connsiteX15" fmla="*/ 1024591 w 1583863"/>
                        <a:gd name="connsiteY15" fmla="*/ 46692 h 1772238"/>
                        <a:gd name="connsiteX16" fmla="*/ 1381530 w 1583863"/>
                        <a:gd name="connsiteY16" fmla="*/ 324836 h 1772238"/>
                        <a:gd name="connsiteX17" fmla="*/ 1532379 w 1583863"/>
                        <a:gd name="connsiteY17" fmla="*/ 568616 h 1772238"/>
                        <a:gd name="connsiteX18" fmla="*/ 1583035 w 1583863"/>
                        <a:gd name="connsiteY18" fmla="*/ 871144 h 1772238"/>
                        <a:gd name="connsiteX19" fmla="*/ 1499281 w 1583863"/>
                        <a:gd name="connsiteY19" fmla="*/ 1334301 h 1772238"/>
                        <a:gd name="connsiteX20" fmla="*/ 1523278 w 1583863"/>
                        <a:gd name="connsiteY20" fmla="*/ 1614344 h 1772238"/>
                        <a:gd name="connsiteX21" fmla="*/ 1411353 w 1583863"/>
                        <a:gd name="connsiteY21" fmla="*/ 1766382 h 1772238"/>
                        <a:gd name="connsiteX0" fmla="*/ 1355367 w 1583863"/>
                        <a:gd name="connsiteY0" fmla="*/ 1771215 h 1771215"/>
                        <a:gd name="connsiteX1" fmla="*/ 887057 w 1583863"/>
                        <a:gd name="connsiteY1" fmla="*/ 1468462 h 1771215"/>
                        <a:gd name="connsiteX2" fmla="*/ 599169 w 1583863"/>
                        <a:gd name="connsiteY2" fmla="*/ 1674052 h 1771215"/>
                        <a:gd name="connsiteX3" fmla="*/ 472317 w 1583863"/>
                        <a:gd name="connsiteY3" fmla="*/ 1746528 h 1771215"/>
                        <a:gd name="connsiteX4" fmla="*/ 298804 w 1583863"/>
                        <a:gd name="connsiteY4" fmla="*/ 1762712 h 1771215"/>
                        <a:gd name="connsiteX5" fmla="*/ 107623 w 1583863"/>
                        <a:gd name="connsiteY5" fmla="*/ 1654070 h 1771215"/>
                        <a:gd name="connsiteX6" fmla="*/ 72124 w 1583863"/>
                        <a:gd name="connsiteY6" fmla="*/ 1203737 h 1771215"/>
                        <a:gd name="connsiteX7" fmla="*/ 2463 w 1583863"/>
                        <a:gd name="connsiteY7" fmla="*/ 566327 h 1771215"/>
                        <a:gd name="connsiteX8" fmla="*/ 169299 w 1583863"/>
                        <a:gd name="connsiteY8" fmla="*/ 159707 h 1771215"/>
                        <a:gd name="connsiteX9" fmla="*/ 408808 w 1583863"/>
                        <a:gd name="connsiteY9" fmla="*/ 364196 h 1771215"/>
                        <a:gd name="connsiteX10" fmla="*/ 522942 w 1583863"/>
                        <a:gd name="connsiteY10" fmla="*/ 67773 h 1771215"/>
                        <a:gd name="connsiteX11" fmla="*/ 599393 w 1583863"/>
                        <a:gd name="connsiteY11" fmla="*/ 4763 h 1771215"/>
                        <a:gd name="connsiteX12" fmla="*/ 765673 w 1583863"/>
                        <a:gd name="connsiteY12" fmla="*/ 158694 h 1771215"/>
                        <a:gd name="connsiteX13" fmla="*/ 888695 w 1583863"/>
                        <a:gd name="connsiteY13" fmla="*/ 379809 h 1771215"/>
                        <a:gd name="connsiteX14" fmla="*/ 1024591 w 1583863"/>
                        <a:gd name="connsiteY14" fmla="*/ 46692 h 1771215"/>
                        <a:gd name="connsiteX15" fmla="*/ 1381530 w 1583863"/>
                        <a:gd name="connsiteY15" fmla="*/ 324836 h 1771215"/>
                        <a:gd name="connsiteX16" fmla="*/ 1532379 w 1583863"/>
                        <a:gd name="connsiteY16" fmla="*/ 568616 h 1771215"/>
                        <a:gd name="connsiteX17" fmla="*/ 1583035 w 1583863"/>
                        <a:gd name="connsiteY17" fmla="*/ 871144 h 1771215"/>
                        <a:gd name="connsiteX18" fmla="*/ 1499281 w 1583863"/>
                        <a:gd name="connsiteY18" fmla="*/ 1334301 h 1771215"/>
                        <a:gd name="connsiteX19" fmla="*/ 1523278 w 1583863"/>
                        <a:gd name="connsiteY19" fmla="*/ 1614344 h 1771215"/>
                        <a:gd name="connsiteX20" fmla="*/ 1411353 w 1583863"/>
                        <a:gd name="connsiteY20" fmla="*/ 1766382 h 1771215"/>
                        <a:gd name="connsiteX0" fmla="*/ 1355367 w 1583863"/>
                        <a:gd name="connsiteY0" fmla="*/ 1771215 h 1771215"/>
                        <a:gd name="connsiteX1" fmla="*/ 1032443 w 1583863"/>
                        <a:gd name="connsiteY1" fmla="*/ 1536688 h 1771215"/>
                        <a:gd name="connsiteX2" fmla="*/ 887057 w 1583863"/>
                        <a:gd name="connsiteY2" fmla="*/ 1468462 h 1771215"/>
                        <a:gd name="connsiteX3" fmla="*/ 599169 w 1583863"/>
                        <a:gd name="connsiteY3" fmla="*/ 1674052 h 1771215"/>
                        <a:gd name="connsiteX4" fmla="*/ 472317 w 1583863"/>
                        <a:gd name="connsiteY4" fmla="*/ 1746528 h 1771215"/>
                        <a:gd name="connsiteX5" fmla="*/ 298804 w 1583863"/>
                        <a:gd name="connsiteY5" fmla="*/ 1762712 h 1771215"/>
                        <a:gd name="connsiteX6" fmla="*/ 107623 w 1583863"/>
                        <a:gd name="connsiteY6" fmla="*/ 1654070 h 1771215"/>
                        <a:gd name="connsiteX7" fmla="*/ 72124 w 1583863"/>
                        <a:gd name="connsiteY7" fmla="*/ 1203737 h 1771215"/>
                        <a:gd name="connsiteX8" fmla="*/ 2463 w 1583863"/>
                        <a:gd name="connsiteY8" fmla="*/ 566327 h 1771215"/>
                        <a:gd name="connsiteX9" fmla="*/ 169299 w 1583863"/>
                        <a:gd name="connsiteY9" fmla="*/ 159707 h 1771215"/>
                        <a:gd name="connsiteX10" fmla="*/ 408808 w 1583863"/>
                        <a:gd name="connsiteY10" fmla="*/ 364196 h 1771215"/>
                        <a:gd name="connsiteX11" fmla="*/ 522942 w 1583863"/>
                        <a:gd name="connsiteY11" fmla="*/ 67773 h 1771215"/>
                        <a:gd name="connsiteX12" fmla="*/ 599393 w 1583863"/>
                        <a:gd name="connsiteY12" fmla="*/ 4763 h 1771215"/>
                        <a:gd name="connsiteX13" fmla="*/ 765673 w 1583863"/>
                        <a:gd name="connsiteY13" fmla="*/ 158694 h 1771215"/>
                        <a:gd name="connsiteX14" fmla="*/ 888695 w 1583863"/>
                        <a:gd name="connsiteY14" fmla="*/ 379809 h 1771215"/>
                        <a:gd name="connsiteX15" fmla="*/ 1024591 w 1583863"/>
                        <a:gd name="connsiteY15" fmla="*/ 46692 h 1771215"/>
                        <a:gd name="connsiteX16" fmla="*/ 1381530 w 1583863"/>
                        <a:gd name="connsiteY16" fmla="*/ 324836 h 1771215"/>
                        <a:gd name="connsiteX17" fmla="*/ 1532379 w 1583863"/>
                        <a:gd name="connsiteY17" fmla="*/ 568616 h 1771215"/>
                        <a:gd name="connsiteX18" fmla="*/ 1583035 w 1583863"/>
                        <a:gd name="connsiteY18" fmla="*/ 871144 h 1771215"/>
                        <a:gd name="connsiteX19" fmla="*/ 1499281 w 1583863"/>
                        <a:gd name="connsiteY19" fmla="*/ 1334301 h 1771215"/>
                        <a:gd name="connsiteX20" fmla="*/ 1523278 w 1583863"/>
                        <a:gd name="connsiteY20" fmla="*/ 1614344 h 1771215"/>
                        <a:gd name="connsiteX21" fmla="*/ 1411353 w 1583863"/>
                        <a:gd name="connsiteY21" fmla="*/ 1766382 h 1771215"/>
                        <a:gd name="connsiteX0" fmla="*/ 1355367 w 1583863"/>
                        <a:gd name="connsiteY0" fmla="*/ 1771215 h 1771215"/>
                        <a:gd name="connsiteX1" fmla="*/ 1168872 w 1583863"/>
                        <a:gd name="connsiteY1" fmla="*/ 1661667 h 1771215"/>
                        <a:gd name="connsiteX2" fmla="*/ 887057 w 1583863"/>
                        <a:gd name="connsiteY2" fmla="*/ 1468462 h 1771215"/>
                        <a:gd name="connsiteX3" fmla="*/ 599169 w 1583863"/>
                        <a:gd name="connsiteY3" fmla="*/ 1674052 h 1771215"/>
                        <a:gd name="connsiteX4" fmla="*/ 472317 w 1583863"/>
                        <a:gd name="connsiteY4" fmla="*/ 1746528 h 1771215"/>
                        <a:gd name="connsiteX5" fmla="*/ 298804 w 1583863"/>
                        <a:gd name="connsiteY5" fmla="*/ 1762712 h 1771215"/>
                        <a:gd name="connsiteX6" fmla="*/ 107623 w 1583863"/>
                        <a:gd name="connsiteY6" fmla="*/ 1654070 h 1771215"/>
                        <a:gd name="connsiteX7" fmla="*/ 72124 w 1583863"/>
                        <a:gd name="connsiteY7" fmla="*/ 1203737 h 1771215"/>
                        <a:gd name="connsiteX8" fmla="*/ 2463 w 1583863"/>
                        <a:gd name="connsiteY8" fmla="*/ 566327 h 1771215"/>
                        <a:gd name="connsiteX9" fmla="*/ 169299 w 1583863"/>
                        <a:gd name="connsiteY9" fmla="*/ 159707 h 1771215"/>
                        <a:gd name="connsiteX10" fmla="*/ 408808 w 1583863"/>
                        <a:gd name="connsiteY10" fmla="*/ 364196 h 1771215"/>
                        <a:gd name="connsiteX11" fmla="*/ 522942 w 1583863"/>
                        <a:gd name="connsiteY11" fmla="*/ 67773 h 1771215"/>
                        <a:gd name="connsiteX12" fmla="*/ 599393 w 1583863"/>
                        <a:gd name="connsiteY12" fmla="*/ 4763 h 1771215"/>
                        <a:gd name="connsiteX13" fmla="*/ 765673 w 1583863"/>
                        <a:gd name="connsiteY13" fmla="*/ 158694 h 1771215"/>
                        <a:gd name="connsiteX14" fmla="*/ 888695 w 1583863"/>
                        <a:gd name="connsiteY14" fmla="*/ 379809 h 1771215"/>
                        <a:gd name="connsiteX15" fmla="*/ 1024591 w 1583863"/>
                        <a:gd name="connsiteY15" fmla="*/ 46692 h 1771215"/>
                        <a:gd name="connsiteX16" fmla="*/ 1381530 w 1583863"/>
                        <a:gd name="connsiteY16" fmla="*/ 324836 h 1771215"/>
                        <a:gd name="connsiteX17" fmla="*/ 1532379 w 1583863"/>
                        <a:gd name="connsiteY17" fmla="*/ 568616 h 1771215"/>
                        <a:gd name="connsiteX18" fmla="*/ 1583035 w 1583863"/>
                        <a:gd name="connsiteY18" fmla="*/ 871144 h 1771215"/>
                        <a:gd name="connsiteX19" fmla="*/ 1499281 w 1583863"/>
                        <a:gd name="connsiteY19" fmla="*/ 1334301 h 1771215"/>
                        <a:gd name="connsiteX20" fmla="*/ 1523278 w 1583863"/>
                        <a:gd name="connsiteY20" fmla="*/ 1614344 h 1771215"/>
                        <a:gd name="connsiteX21" fmla="*/ 1411353 w 1583863"/>
                        <a:gd name="connsiteY21" fmla="*/ 1766382 h 1771215"/>
                        <a:gd name="connsiteX0" fmla="*/ 1355367 w 1583863"/>
                        <a:gd name="connsiteY0" fmla="*/ 1771215 h 1771215"/>
                        <a:gd name="connsiteX1" fmla="*/ 1289250 w 1583863"/>
                        <a:gd name="connsiteY1" fmla="*/ 1732601 h 1771215"/>
                        <a:gd name="connsiteX2" fmla="*/ 1168872 w 1583863"/>
                        <a:gd name="connsiteY2" fmla="*/ 1661667 h 1771215"/>
                        <a:gd name="connsiteX3" fmla="*/ 887057 w 1583863"/>
                        <a:gd name="connsiteY3" fmla="*/ 1468462 h 1771215"/>
                        <a:gd name="connsiteX4" fmla="*/ 599169 w 1583863"/>
                        <a:gd name="connsiteY4" fmla="*/ 1674052 h 1771215"/>
                        <a:gd name="connsiteX5" fmla="*/ 472317 w 1583863"/>
                        <a:gd name="connsiteY5" fmla="*/ 1746528 h 1771215"/>
                        <a:gd name="connsiteX6" fmla="*/ 298804 w 1583863"/>
                        <a:gd name="connsiteY6" fmla="*/ 1762712 h 1771215"/>
                        <a:gd name="connsiteX7" fmla="*/ 107623 w 1583863"/>
                        <a:gd name="connsiteY7" fmla="*/ 1654070 h 1771215"/>
                        <a:gd name="connsiteX8" fmla="*/ 72124 w 1583863"/>
                        <a:gd name="connsiteY8" fmla="*/ 1203737 h 1771215"/>
                        <a:gd name="connsiteX9" fmla="*/ 2463 w 1583863"/>
                        <a:gd name="connsiteY9" fmla="*/ 566327 h 1771215"/>
                        <a:gd name="connsiteX10" fmla="*/ 169299 w 1583863"/>
                        <a:gd name="connsiteY10" fmla="*/ 159707 h 1771215"/>
                        <a:gd name="connsiteX11" fmla="*/ 408808 w 1583863"/>
                        <a:gd name="connsiteY11" fmla="*/ 364196 h 1771215"/>
                        <a:gd name="connsiteX12" fmla="*/ 522942 w 1583863"/>
                        <a:gd name="connsiteY12" fmla="*/ 67773 h 1771215"/>
                        <a:gd name="connsiteX13" fmla="*/ 599393 w 1583863"/>
                        <a:gd name="connsiteY13" fmla="*/ 4763 h 1771215"/>
                        <a:gd name="connsiteX14" fmla="*/ 765673 w 1583863"/>
                        <a:gd name="connsiteY14" fmla="*/ 158694 h 1771215"/>
                        <a:gd name="connsiteX15" fmla="*/ 888695 w 1583863"/>
                        <a:gd name="connsiteY15" fmla="*/ 379809 h 1771215"/>
                        <a:gd name="connsiteX16" fmla="*/ 1024591 w 1583863"/>
                        <a:gd name="connsiteY16" fmla="*/ 46692 h 1771215"/>
                        <a:gd name="connsiteX17" fmla="*/ 1381530 w 1583863"/>
                        <a:gd name="connsiteY17" fmla="*/ 324836 h 1771215"/>
                        <a:gd name="connsiteX18" fmla="*/ 1532379 w 1583863"/>
                        <a:gd name="connsiteY18" fmla="*/ 568616 h 1771215"/>
                        <a:gd name="connsiteX19" fmla="*/ 1583035 w 1583863"/>
                        <a:gd name="connsiteY19" fmla="*/ 871144 h 1771215"/>
                        <a:gd name="connsiteX20" fmla="*/ 1499281 w 1583863"/>
                        <a:gd name="connsiteY20" fmla="*/ 1334301 h 1771215"/>
                        <a:gd name="connsiteX21" fmla="*/ 1523278 w 1583863"/>
                        <a:gd name="connsiteY21" fmla="*/ 1614344 h 1771215"/>
                        <a:gd name="connsiteX22" fmla="*/ 1411353 w 1583863"/>
                        <a:gd name="connsiteY22" fmla="*/ 1766382 h 1771215"/>
                        <a:gd name="connsiteX0" fmla="*/ 1355367 w 1583863"/>
                        <a:gd name="connsiteY0" fmla="*/ 1771215 h 1771215"/>
                        <a:gd name="connsiteX1" fmla="*/ 1270524 w 1583863"/>
                        <a:gd name="connsiteY1" fmla="*/ 1752868 h 1771215"/>
                        <a:gd name="connsiteX2" fmla="*/ 1168872 w 1583863"/>
                        <a:gd name="connsiteY2" fmla="*/ 1661667 h 1771215"/>
                        <a:gd name="connsiteX3" fmla="*/ 887057 w 1583863"/>
                        <a:gd name="connsiteY3" fmla="*/ 1468462 h 1771215"/>
                        <a:gd name="connsiteX4" fmla="*/ 599169 w 1583863"/>
                        <a:gd name="connsiteY4" fmla="*/ 1674052 h 1771215"/>
                        <a:gd name="connsiteX5" fmla="*/ 472317 w 1583863"/>
                        <a:gd name="connsiteY5" fmla="*/ 1746528 h 1771215"/>
                        <a:gd name="connsiteX6" fmla="*/ 298804 w 1583863"/>
                        <a:gd name="connsiteY6" fmla="*/ 1762712 h 1771215"/>
                        <a:gd name="connsiteX7" fmla="*/ 107623 w 1583863"/>
                        <a:gd name="connsiteY7" fmla="*/ 1654070 h 1771215"/>
                        <a:gd name="connsiteX8" fmla="*/ 72124 w 1583863"/>
                        <a:gd name="connsiteY8" fmla="*/ 1203737 h 1771215"/>
                        <a:gd name="connsiteX9" fmla="*/ 2463 w 1583863"/>
                        <a:gd name="connsiteY9" fmla="*/ 566327 h 1771215"/>
                        <a:gd name="connsiteX10" fmla="*/ 169299 w 1583863"/>
                        <a:gd name="connsiteY10" fmla="*/ 159707 h 1771215"/>
                        <a:gd name="connsiteX11" fmla="*/ 408808 w 1583863"/>
                        <a:gd name="connsiteY11" fmla="*/ 364196 h 1771215"/>
                        <a:gd name="connsiteX12" fmla="*/ 522942 w 1583863"/>
                        <a:gd name="connsiteY12" fmla="*/ 67773 h 1771215"/>
                        <a:gd name="connsiteX13" fmla="*/ 599393 w 1583863"/>
                        <a:gd name="connsiteY13" fmla="*/ 4763 h 1771215"/>
                        <a:gd name="connsiteX14" fmla="*/ 765673 w 1583863"/>
                        <a:gd name="connsiteY14" fmla="*/ 158694 h 1771215"/>
                        <a:gd name="connsiteX15" fmla="*/ 888695 w 1583863"/>
                        <a:gd name="connsiteY15" fmla="*/ 379809 h 1771215"/>
                        <a:gd name="connsiteX16" fmla="*/ 1024591 w 1583863"/>
                        <a:gd name="connsiteY16" fmla="*/ 46692 h 1771215"/>
                        <a:gd name="connsiteX17" fmla="*/ 1381530 w 1583863"/>
                        <a:gd name="connsiteY17" fmla="*/ 324836 h 1771215"/>
                        <a:gd name="connsiteX18" fmla="*/ 1532379 w 1583863"/>
                        <a:gd name="connsiteY18" fmla="*/ 568616 h 1771215"/>
                        <a:gd name="connsiteX19" fmla="*/ 1583035 w 1583863"/>
                        <a:gd name="connsiteY19" fmla="*/ 871144 h 1771215"/>
                        <a:gd name="connsiteX20" fmla="*/ 1499281 w 1583863"/>
                        <a:gd name="connsiteY20" fmla="*/ 1334301 h 1771215"/>
                        <a:gd name="connsiteX21" fmla="*/ 1523278 w 1583863"/>
                        <a:gd name="connsiteY21" fmla="*/ 1614344 h 1771215"/>
                        <a:gd name="connsiteX22" fmla="*/ 1411353 w 1583863"/>
                        <a:gd name="connsiteY22" fmla="*/ 1766382 h 1771215"/>
                        <a:gd name="connsiteX0" fmla="*/ 1355367 w 1583863"/>
                        <a:gd name="connsiteY0" fmla="*/ 1771215 h 1771215"/>
                        <a:gd name="connsiteX1" fmla="*/ 1227722 w 1583863"/>
                        <a:gd name="connsiteY1" fmla="*/ 1712334 h 1771215"/>
                        <a:gd name="connsiteX2" fmla="*/ 1168872 w 1583863"/>
                        <a:gd name="connsiteY2" fmla="*/ 1661667 h 1771215"/>
                        <a:gd name="connsiteX3" fmla="*/ 887057 w 1583863"/>
                        <a:gd name="connsiteY3" fmla="*/ 1468462 h 1771215"/>
                        <a:gd name="connsiteX4" fmla="*/ 599169 w 1583863"/>
                        <a:gd name="connsiteY4" fmla="*/ 1674052 h 1771215"/>
                        <a:gd name="connsiteX5" fmla="*/ 472317 w 1583863"/>
                        <a:gd name="connsiteY5" fmla="*/ 1746528 h 1771215"/>
                        <a:gd name="connsiteX6" fmla="*/ 298804 w 1583863"/>
                        <a:gd name="connsiteY6" fmla="*/ 1762712 h 1771215"/>
                        <a:gd name="connsiteX7" fmla="*/ 107623 w 1583863"/>
                        <a:gd name="connsiteY7" fmla="*/ 1654070 h 1771215"/>
                        <a:gd name="connsiteX8" fmla="*/ 72124 w 1583863"/>
                        <a:gd name="connsiteY8" fmla="*/ 1203737 h 1771215"/>
                        <a:gd name="connsiteX9" fmla="*/ 2463 w 1583863"/>
                        <a:gd name="connsiteY9" fmla="*/ 566327 h 1771215"/>
                        <a:gd name="connsiteX10" fmla="*/ 169299 w 1583863"/>
                        <a:gd name="connsiteY10" fmla="*/ 159707 h 1771215"/>
                        <a:gd name="connsiteX11" fmla="*/ 408808 w 1583863"/>
                        <a:gd name="connsiteY11" fmla="*/ 364196 h 1771215"/>
                        <a:gd name="connsiteX12" fmla="*/ 522942 w 1583863"/>
                        <a:gd name="connsiteY12" fmla="*/ 67773 h 1771215"/>
                        <a:gd name="connsiteX13" fmla="*/ 599393 w 1583863"/>
                        <a:gd name="connsiteY13" fmla="*/ 4763 h 1771215"/>
                        <a:gd name="connsiteX14" fmla="*/ 765673 w 1583863"/>
                        <a:gd name="connsiteY14" fmla="*/ 158694 h 1771215"/>
                        <a:gd name="connsiteX15" fmla="*/ 888695 w 1583863"/>
                        <a:gd name="connsiteY15" fmla="*/ 379809 h 1771215"/>
                        <a:gd name="connsiteX16" fmla="*/ 1024591 w 1583863"/>
                        <a:gd name="connsiteY16" fmla="*/ 46692 h 1771215"/>
                        <a:gd name="connsiteX17" fmla="*/ 1381530 w 1583863"/>
                        <a:gd name="connsiteY17" fmla="*/ 324836 h 1771215"/>
                        <a:gd name="connsiteX18" fmla="*/ 1532379 w 1583863"/>
                        <a:gd name="connsiteY18" fmla="*/ 568616 h 1771215"/>
                        <a:gd name="connsiteX19" fmla="*/ 1583035 w 1583863"/>
                        <a:gd name="connsiteY19" fmla="*/ 871144 h 1771215"/>
                        <a:gd name="connsiteX20" fmla="*/ 1499281 w 1583863"/>
                        <a:gd name="connsiteY20" fmla="*/ 1334301 h 1771215"/>
                        <a:gd name="connsiteX21" fmla="*/ 1523278 w 1583863"/>
                        <a:gd name="connsiteY21" fmla="*/ 1614344 h 1771215"/>
                        <a:gd name="connsiteX22" fmla="*/ 1411353 w 1583863"/>
                        <a:gd name="connsiteY22" fmla="*/ 1766382 h 1771215"/>
                        <a:gd name="connsiteX0" fmla="*/ 1355367 w 1583863"/>
                        <a:gd name="connsiteY0" fmla="*/ 1771215 h 1771215"/>
                        <a:gd name="connsiteX1" fmla="*/ 1227722 w 1583863"/>
                        <a:gd name="connsiteY1" fmla="*/ 1712334 h 1771215"/>
                        <a:gd name="connsiteX2" fmla="*/ 1168872 w 1583863"/>
                        <a:gd name="connsiteY2" fmla="*/ 1661667 h 1771215"/>
                        <a:gd name="connsiteX3" fmla="*/ 887057 w 1583863"/>
                        <a:gd name="connsiteY3" fmla="*/ 1468462 h 1771215"/>
                        <a:gd name="connsiteX4" fmla="*/ 599169 w 1583863"/>
                        <a:gd name="connsiteY4" fmla="*/ 1674052 h 1771215"/>
                        <a:gd name="connsiteX5" fmla="*/ 472317 w 1583863"/>
                        <a:gd name="connsiteY5" fmla="*/ 1746528 h 1771215"/>
                        <a:gd name="connsiteX6" fmla="*/ 298804 w 1583863"/>
                        <a:gd name="connsiteY6" fmla="*/ 1762712 h 1771215"/>
                        <a:gd name="connsiteX7" fmla="*/ 107623 w 1583863"/>
                        <a:gd name="connsiteY7" fmla="*/ 1654070 h 1771215"/>
                        <a:gd name="connsiteX8" fmla="*/ 72124 w 1583863"/>
                        <a:gd name="connsiteY8" fmla="*/ 1203737 h 1771215"/>
                        <a:gd name="connsiteX9" fmla="*/ 2463 w 1583863"/>
                        <a:gd name="connsiteY9" fmla="*/ 566327 h 1771215"/>
                        <a:gd name="connsiteX10" fmla="*/ 169299 w 1583863"/>
                        <a:gd name="connsiteY10" fmla="*/ 159707 h 1771215"/>
                        <a:gd name="connsiteX11" fmla="*/ 408808 w 1583863"/>
                        <a:gd name="connsiteY11" fmla="*/ 364196 h 1771215"/>
                        <a:gd name="connsiteX12" fmla="*/ 522942 w 1583863"/>
                        <a:gd name="connsiteY12" fmla="*/ 67773 h 1771215"/>
                        <a:gd name="connsiteX13" fmla="*/ 599393 w 1583863"/>
                        <a:gd name="connsiteY13" fmla="*/ 4763 h 1771215"/>
                        <a:gd name="connsiteX14" fmla="*/ 765673 w 1583863"/>
                        <a:gd name="connsiteY14" fmla="*/ 158694 h 1771215"/>
                        <a:gd name="connsiteX15" fmla="*/ 888695 w 1583863"/>
                        <a:gd name="connsiteY15" fmla="*/ 379809 h 1771215"/>
                        <a:gd name="connsiteX16" fmla="*/ 1024591 w 1583863"/>
                        <a:gd name="connsiteY16" fmla="*/ 46692 h 1771215"/>
                        <a:gd name="connsiteX17" fmla="*/ 1381530 w 1583863"/>
                        <a:gd name="connsiteY17" fmla="*/ 324836 h 1771215"/>
                        <a:gd name="connsiteX18" fmla="*/ 1532379 w 1583863"/>
                        <a:gd name="connsiteY18" fmla="*/ 568616 h 1771215"/>
                        <a:gd name="connsiteX19" fmla="*/ 1583035 w 1583863"/>
                        <a:gd name="connsiteY19" fmla="*/ 871144 h 1771215"/>
                        <a:gd name="connsiteX20" fmla="*/ 1499281 w 1583863"/>
                        <a:gd name="connsiteY20" fmla="*/ 1334301 h 1771215"/>
                        <a:gd name="connsiteX21" fmla="*/ 1523278 w 1583863"/>
                        <a:gd name="connsiteY21" fmla="*/ 1614344 h 1771215"/>
                        <a:gd name="connsiteX22" fmla="*/ 1411353 w 1583863"/>
                        <a:gd name="connsiteY22" fmla="*/ 1766382 h 1771215"/>
                        <a:gd name="connsiteX0" fmla="*/ 1355367 w 1583863"/>
                        <a:gd name="connsiteY0" fmla="*/ 1771215 h 1771215"/>
                        <a:gd name="connsiteX1" fmla="*/ 1227722 w 1583863"/>
                        <a:gd name="connsiteY1" fmla="*/ 1712334 h 1771215"/>
                        <a:gd name="connsiteX2" fmla="*/ 887057 w 1583863"/>
                        <a:gd name="connsiteY2" fmla="*/ 1468462 h 1771215"/>
                        <a:gd name="connsiteX3" fmla="*/ 599169 w 1583863"/>
                        <a:gd name="connsiteY3" fmla="*/ 1674052 h 1771215"/>
                        <a:gd name="connsiteX4" fmla="*/ 472317 w 1583863"/>
                        <a:gd name="connsiteY4" fmla="*/ 1746528 h 1771215"/>
                        <a:gd name="connsiteX5" fmla="*/ 298804 w 1583863"/>
                        <a:gd name="connsiteY5" fmla="*/ 1762712 h 1771215"/>
                        <a:gd name="connsiteX6" fmla="*/ 107623 w 1583863"/>
                        <a:gd name="connsiteY6" fmla="*/ 1654070 h 1771215"/>
                        <a:gd name="connsiteX7" fmla="*/ 72124 w 1583863"/>
                        <a:gd name="connsiteY7" fmla="*/ 1203737 h 1771215"/>
                        <a:gd name="connsiteX8" fmla="*/ 2463 w 1583863"/>
                        <a:gd name="connsiteY8" fmla="*/ 566327 h 1771215"/>
                        <a:gd name="connsiteX9" fmla="*/ 169299 w 1583863"/>
                        <a:gd name="connsiteY9" fmla="*/ 159707 h 1771215"/>
                        <a:gd name="connsiteX10" fmla="*/ 408808 w 1583863"/>
                        <a:gd name="connsiteY10" fmla="*/ 364196 h 1771215"/>
                        <a:gd name="connsiteX11" fmla="*/ 522942 w 1583863"/>
                        <a:gd name="connsiteY11" fmla="*/ 67773 h 1771215"/>
                        <a:gd name="connsiteX12" fmla="*/ 599393 w 1583863"/>
                        <a:gd name="connsiteY12" fmla="*/ 4763 h 1771215"/>
                        <a:gd name="connsiteX13" fmla="*/ 765673 w 1583863"/>
                        <a:gd name="connsiteY13" fmla="*/ 158694 h 1771215"/>
                        <a:gd name="connsiteX14" fmla="*/ 888695 w 1583863"/>
                        <a:gd name="connsiteY14" fmla="*/ 379809 h 1771215"/>
                        <a:gd name="connsiteX15" fmla="*/ 1024591 w 1583863"/>
                        <a:gd name="connsiteY15" fmla="*/ 46692 h 1771215"/>
                        <a:gd name="connsiteX16" fmla="*/ 1381530 w 1583863"/>
                        <a:gd name="connsiteY16" fmla="*/ 324836 h 1771215"/>
                        <a:gd name="connsiteX17" fmla="*/ 1532379 w 1583863"/>
                        <a:gd name="connsiteY17" fmla="*/ 568616 h 1771215"/>
                        <a:gd name="connsiteX18" fmla="*/ 1583035 w 1583863"/>
                        <a:gd name="connsiteY18" fmla="*/ 871144 h 1771215"/>
                        <a:gd name="connsiteX19" fmla="*/ 1499281 w 1583863"/>
                        <a:gd name="connsiteY19" fmla="*/ 1334301 h 1771215"/>
                        <a:gd name="connsiteX20" fmla="*/ 1523278 w 1583863"/>
                        <a:gd name="connsiteY20" fmla="*/ 1614344 h 1771215"/>
                        <a:gd name="connsiteX21" fmla="*/ 1411353 w 1583863"/>
                        <a:gd name="connsiteY21" fmla="*/ 1766382 h 1771215"/>
                        <a:gd name="connsiteX0" fmla="*/ 1355367 w 1583863"/>
                        <a:gd name="connsiteY0" fmla="*/ 1771215 h 1771215"/>
                        <a:gd name="connsiteX1" fmla="*/ 1227722 w 1583863"/>
                        <a:gd name="connsiteY1" fmla="*/ 1712334 h 1771215"/>
                        <a:gd name="connsiteX2" fmla="*/ 887057 w 1583863"/>
                        <a:gd name="connsiteY2" fmla="*/ 1468462 h 1771215"/>
                        <a:gd name="connsiteX3" fmla="*/ 599169 w 1583863"/>
                        <a:gd name="connsiteY3" fmla="*/ 1674052 h 1771215"/>
                        <a:gd name="connsiteX4" fmla="*/ 472317 w 1583863"/>
                        <a:gd name="connsiteY4" fmla="*/ 1746528 h 1771215"/>
                        <a:gd name="connsiteX5" fmla="*/ 298804 w 1583863"/>
                        <a:gd name="connsiteY5" fmla="*/ 1762712 h 1771215"/>
                        <a:gd name="connsiteX6" fmla="*/ 107623 w 1583863"/>
                        <a:gd name="connsiteY6" fmla="*/ 1654070 h 1771215"/>
                        <a:gd name="connsiteX7" fmla="*/ 72124 w 1583863"/>
                        <a:gd name="connsiteY7" fmla="*/ 1203737 h 1771215"/>
                        <a:gd name="connsiteX8" fmla="*/ 2463 w 1583863"/>
                        <a:gd name="connsiteY8" fmla="*/ 566327 h 1771215"/>
                        <a:gd name="connsiteX9" fmla="*/ 169299 w 1583863"/>
                        <a:gd name="connsiteY9" fmla="*/ 159707 h 1771215"/>
                        <a:gd name="connsiteX10" fmla="*/ 408808 w 1583863"/>
                        <a:gd name="connsiteY10" fmla="*/ 364196 h 1771215"/>
                        <a:gd name="connsiteX11" fmla="*/ 522942 w 1583863"/>
                        <a:gd name="connsiteY11" fmla="*/ 67773 h 1771215"/>
                        <a:gd name="connsiteX12" fmla="*/ 599393 w 1583863"/>
                        <a:gd name="connsiteY12" fmla="*/ 4763 h 1771215"/>
                        <a:gd name="connsiteX13" fmla="*/ 765673 w 1583863"/>
                        <a:gd name="connsiteY13" fmla="*/ 158694 h 1771215"/>
                        <a:gd name="connsiteX14" fmla="*/ 888695 w 1583863"/>
                        <a:gd name="connsiteY14" fmla="*/ 379809 h 1771215"/>
                        <a:gd name="connsiteX15" fmla="*/ 1024591 w 1583863"/>
                        <a:gd name="connsiteY15" fmla="*/ 46692 h 1771215"/>
                        <a:gd name="connsiteX16" fmla="*/ 1381530 w 1583863"/>
                        <a:gd name="connsiteY16" fmla="*/ 324836 h 1771215"/>
                        <a:gd name="connsiteX17" fmla="*/ 1532379 w 1583863"/>
                        <a:gd name="connsiteY17" fmla="*/ 568616 h 1771215"/>
                        <a:gd name="connsiteX18" fmla="*/ 1583035 w 1583863"/>
                        <a:gd name="connsiteY18" fmla="*/ 871144 h 1771215"/>
                        <a:gd name="connsiteX19" fmla="*/ 1499281 w 1583863"/>
                        <a:gd name="connsiteY19" fmla="*/ 1334301 h 1771215"/>
                        <a:gd name="connsiteX20" fmla="*/ 1523278 w 1583863"/>
                        <a:gd name="connsiteY20" fmla="*/ 1614344 h 1771215"/>
                        <a:gd name="connsiteX21" fmla="*/ 1400653 w 1583863"/>
                        <a:gd name="connsiteY21" fmla="*/ 1742737 h 1771215"/>
                        <a:gd name="connsiteX0" fmla="*/ 1355367 w 1583863"/>
                        <a:gd name="connsiteY0" fmla="*/ 1771215 h 1771215"/>
                        <a:gd name="connsiteX1" fmla="*/ 1227722 w 1583863"/>
                        <a:gd name="connsiteY1" fmla="*/ 1712334 h 1771215"/>
                        <a:gd name="connsiteX2" fmla="*/ 887057 w 1583863"/>
                        <a:gd name="connsiteY2" fmla="*/ 1468462 h 1771215"/>
                        <a:gd name="connsiteX3" fmla="*/ 599169 w 1583863"/>
                        <a:gd name="connsiteY3" fmla="*/ 1674052 h 1771215"/>
                        <a:gd name="connsiteX4" fmla="*/ 472317 w 1583863"/>
                        <a:gd name="connsiteY4" fmla="*/ 1746528 h 1771215"/>
                        <a:gd name="connsiteX5" fmla="*/ 298804 w 1583863"/>
                        <a:gd name="connsiteY5" fmla="*/ 1762712 h 1771215"/>
                        <a:gd name="connsiteX6" fmla="*/ 107623 w 1583863"/>
                        <a:gd name="connsiteY6" fmla="*/ 1654070 h 1771215"/>
                        <a:gd name="connsiteX7" fmla="*/ 72124 w 1583863"/>
                        <a:gd name="connsiteY7" fmla="*/ 1203737 h 1771215"/>
                        <a:gd name="connsiteX8" fmla="*/ 2463 w 1583863"/>
                        <a:gd name="connsiteY8" fmla="*/ 566327 h 1771215"/>
                        <a:gd name="connsiteX9" fmla="*/ 169299 w 1583863"/>
                        <a:gd name="connsiteY9" fmla="*/ 159707 h 1771215"/>
                        <a:gd name="connsiteX10" fmla="*/ 408808 w 1583863"/>
                        <a:gd name="connsiteY10" fmla="*/ 364196 h 1771215"/>
                        <a:gd name="connsiteX11" fmla="*/ 522942 w 1583863"/>
                        <a:gd name="connsiteY11" fmla="*/ 67773 h 1771215"/>
                        <a:gd name="connsiteX12" fmla="*/ 599393 w 1583863"/>
                        <a:gd name="connsiteY12" fmla="*/ 4763 h 1771215"/>
                        <a:gd name="connsiteX13" fmla="*/ 765673 w 1583863"/>
                        <a:gd name="connsiteY13" fmla="*/ 158694 h 1771215"/>
                        <a:gd name="connsiteX14" fmla="*/ 888695 w 1583863"/>
                        <a:gd name="connsiteY14" fmla="*/ 379809 h 1771215"/>
                        <a:gd name="connsiteX15" fmla="*/ 1024591 w 1583863"/>
                        <a:gd name="connsiteY15" fmla="*/ 46692 h 1771215"/>
                        <a:gd name="connsiteX16" fmla="*/ 1381530 w 1583863"/>
                        <a:gd name="connsiteY16" fmla="*/ 324836 h 1771215"/>
                        <a:gd name="connsiteX17" fmla="*/ 1532379 w 1583863"/>
                        <a:gd name="connsiteY17" fmla="*/ 568616 h 1771215"/>
                        <a:gd name="connsiteX18" fmla="*/ 1583035 w 1583863"/>
                        <a:gd name="connsiteY18" fmla="*/ 871144 h 1771215"/>
                        <a:gd name="connsiteX19" fmla="*/ 1499281 w 1583863"/>
                        <a:gd name="connsiteY19" fmla="*/ 1334301 h 1771215"/>
                        <a:gd name="connsiteX20" fmla="*/ 1515253 w 1583863"/>
                        <a:gd name="connsiteY20" fmla="*/ 1594077 h 1771215"/>
                        <a:gd name="connsiteX21" fmla="*/ 1400653 w 1583863"/>
                        <a:gd name="connsiteY21" fmla="*/ 1742737 h 1771215"/>
                        <a:gd name="connsiteX0" fmla="*/ 1336642 w 1583863"/>
                        <a:gd name="connsiteY0" fmla="*/ 1761081 h 1762712"/>
                        <a:gd name="connsiteX1" fmla="*/ 1227722 w 1583863"/>
                        <a:gd name="connsiteY1" fmla="*/ 1712334 h 1762712"/>
                        <a:gd name="connsiteX2" fmla="*/ 887057 w 1583863"/>
                        <a:gd name="connsiteY2" fmla="*/ 1468462 h 1762712"/>
                        <a:gd name="connsiteX3" fmla="*/ 599169 w 1583863"/>
                        <a:gd name="connsiteY3" fmla="*/ 1674052 h 1762712"/>
                        <a:gd name="connsiteX4" fmla="*/ 472317 w 1583863"/>
                        <a:gd name="connsiteY4" fmla="*/ 1746528 h 1762712"/>
                        <a:gd name="connsiteX5" fmla="*/ 298804 w 1583863"/>
                        <a:gd name="connsiteY5" fmla="*/ 1762712 h 1762712"/>
                        <a:gd name="connsiteX6" fmla="*/ 107623 w 1583863"/>
                        <a:gd name="connsiteY6" fmla="*/ 1654070 h 1762712"/>
                        <a:gd name="connsiteX7" fmla="*/ 72124 w 1583863"/>
                        <a:gd name="connsiteY7" fmla="*/ 1203737 h 1762712"/>
                        <a:gd name="connsiteX8" fmla="*/ 2463 w 1583863"/>
                        <a:gd name="connsiteY8" fmla="*/ 566327 h 1762712"/>
                        <a:gd name="connsiteX9" fmla="*/ 169299 w 1583863"/>
                        <a:gd name="connsiteY9" fmla="*/ 159707 h 1762712"/>
                        <a:gd name="connsiteX10" fmla="*/ 408808 w 1583863"/>
                        <a:gd name="connsiteY10" fmla="*/ 364196 h 1762712"/>
                        <a:gd name="connsiteX11" fmla="*/ 522942 w 1583863"/>
                        <a:gd name="connsiteY11" fmla="*/ 67773 h 1762712"/>
                        <a:gd name="connsiteX12" fmla="*/ 599393 w 1583863"/>
                        <a:gd name="connsiteY12" fmla="*/ 4763 h 1762712"/>
                        <a:gd name="connsiteX13" fmla="*/ 765673 w 1583863"/>
                        <a:gd name="connsiteY13" fmla="*/ 158694 h 1762712"/>
                        <a:gd name="connsiteX14" fmla="*/ 888695 w 1583863"/>
                        <a:gd name="connsiteY14" fmla="*/ 379809 h 1762712"/>
                        <a:gd name="connsiteX15" fmla="*/ 1024591 w 1583863"/>
                        <a:gd name="connsiteY15" fmla="*/ 46692 h 1762712"/>
                        <a:gd name="connsiteX16" fmla="*/ 1381530 w 1583863"/>
                        <a:gd name="connsiteY16" fmla="*/ 324836 h 1762712"/>
                        <a:gd name="connsiteX17" fmla="*/ 1532379 w 1583863"/>
                        <a:gd name="connsiteY17" fmla="*/ 568616 h 1762712"/>
                        <a:gd name="connsiteX18" fmla="*/ 1583035 w 1583863"/>
                        <a:gd name="connsiteY18" fmla="*/ 871144 h 1762712"/>
                        <a:gd name="connsiteX19" fmla="*/ 1499281 w 1583863"/>
                        <a:gd name="connsiteY19" fmla="*/ 1334301 h 1762712"/>
                        <a:gd name="connsiteX20" fmla="*/ 1515253 w 1583863"/>
                        <a:gd name="connsiteY20" fmla="*/ 1594077 h 1762712"/>
                        <a:gd name="connsiteX21" fmla="*/ 1400653 w 1583863"/>
                        <a:gd name="connsiteY21" fmla="*/ 1742737 h 1762712"/>
                        <a:gd name="connsiteX0" fmla="*/ 1336642 w 1583863"/>
                        <a:gd name="connsiteY0" fmla="*/ 1761081 h 1762712"/>
                        <a:gd name="connsiteX1" fmla="*/ 1227722 w 1583863"/>
                        <a:gd name="connsiteY1" fmla="*/ 1712334 h 1762712"/>
                        <a:gd name="connsiteX2" fmla="*/ 887057 w 1583863"/>
                        <a:gd name="connsiteY2" fmla="*/ 1468462 h 1762712"/>
                        <a:gd name="connsiteX3" fmla="*/ 599169 w 1583863"/>
                        <a:gd name="connsiteY3" fmla="*/ 1674052 h 1762712"/>
                        <a:gd name="connsiteX4" fmla="*/ 472317 w 1583863"/>
                        <a:gd name="connsiteY4" fmla="*/ 1746528 h 1762712"/>
                        <a:gd name="connsiteX5" fmla="*/ 298804 w 1583863"/>
                        <a:gd name="connsiteY5" fmla="*/ 1762712 h 1762712"/>
                        <a:gd name="connsiteX6" fmla="*/ 107623 w 1583863"/>
                        <a:gd name="connsiteY6" fmla="*/ 1654070 h 1762712"/>
                        <a:gd name="connsiteX7" fmla="*/ 72124 w 1583863"/>
                        <a:gd name="connsiteY7" fmla="*/ 1203737 h 1762712"/>
                        <a:gd name="connsiteX8" fmla="*/ 2463 w 1583863"/>
                        <a:gd name="connsiteY8" fmla="*/ 566327 h 1762712"/>
                        <a:gd name="connsiteX9" fmla="*/ 169299 w 1583863"/>
                        <a:gd name="connsiteY9" fmla="*/ 159707 h 1762712"/>
                        <a:gd name="connsiteX10" fmla="*/ 408808 w 1583863"/>
                        <a:gd name="connsiteY10" fmla="*/ 364196 h 1762712"/>
                        <a:gd name="connsiteX11" fmla="*/ 522942 w 1583863"/>
                        <a:gd name="connsiteY11" fmla="*/ 67773 h 1762712"/>
                        <a:gd name="connsiteX12" fmla="*/ 599393 w 1583863"/>
                        <a:gd name="connsiteY12" fmla="*/ 4763 h 1762712"/>
                        <a:gd name="connsiteX13" fmla="*/ 765673 w 1583863"/>
                        <a:gd name="connsiteY13" fmla="*/ 158694 h 1762712"/>
                        <a:gd name="connsiteX14" fmla="*/ 888695 w 1583863"/>
                        <a:gd name="connsiteY14" fmla="*/ 379809 h 1762712"/>
                        <a:gd name="connsiteX15" fmla="*/ 1024591 w 1583863"/>
                        <a:gd name="connsiteY15" fmla="*/ 46692 h 1762712"/>
                        <a:gd name="connsiteX16" fmla="*/ 1381530 w 1583863"/>
                        <a:gd name="connsiteY16" fmla="*/ 324836 h 1762712"/>
                        <a:gd name="connsiteX17" fmla="*/ 1532379 w 1583863"/>
                        <a:gd name="connsiteY17" fmla="*/ 568616 h 1762712"/>
                        <a:gd name="connsiteX18" fmla="*/ 1583035 w 1583863"/>
                        <a:gd name="connsiteY18" fmla="*/ 871144 h 1762712"/>
                        <a:gd name="connsiteX19" fmla="*/ 1499281 w 1583863"/>
                        <a:gd name="connsiteY19" fmla="*/ 1334301 h 1762712"/>
                        <a:gd name="connsiteX20" fmla="*/ 1515253 w 1583863"/>
                        <a:gd name="connsiteY20" fmla="*/ 1594077 h 1762712"/>
                        <a:gd name="connsiteX21" fmla="*/ 1400653 w 1583863"/>
                        <a:gd name="connsiteY21" fmla="*/ 1742737 h 1762712"/>
                        <a:gd name="connsiteX0" fmla="*/ 1352692 w 1583863"/>
                        <a:gd name="connsiteY0" fmla="*/ 1761081 h 1762712"/>
                        <a:gd name="connsiteX1" fmla="*/ 1227722 w 1583863"/>
                        <a:gd name="connsiteY1" fmla="*/ 1712334 h 1762712"/>
                        <a:gd name="connsiteX2" fmla="*/ 887057 w 1583863"/>
                        <a:gd name="connsiteY2" fmla="*/ 1468462 h 1762712"/>
                        <a:gd name="connsiteX3" fmla="*/ 599169 w 1583863"/>
                        <a:gd name="connsiteY3" fmla="*/ 1674052 h 1762712"/>
                        <a:gd name="connsiteX4" fmla="*/ 472317 w 1583863"/>
                        <a:gd name="connsiteY4" fmla="*/ 1746528 h 1762712"/>
                        <a:gd name="connsiteX5" fmla="*/ 298804 w 1583863"/>
                        <a:gd name="connsiteY5" fmla="*/ 1762712 h 1762712"/>
                        <a:gd name="connsiteX6" fmla="*/ 107623 w 1583863"/>
                        <a:gd name="connsiteY6" fmla="*/ 1654070 h 1762712"/>
                        <a:gd name="connsiteX7" fmla="*/ 72124 w 1583863"/>
                        <a:gd name="connsiteY7" fmla="*/ 1203737 h 1762712"/>
                        <a:gd name="connsiteX8" fmla="*/ 2463 w 1583863"/>
                        <a:gd name="connsiteY8" fmla="*/ 566327 h 1762712"/>
                        <a:gd name="connsiteX9" fmla="*/ 169299 w 1583863"/>
                        <a:gd name="connsiteY9" fmla="*/ 159707 h 1762712"/>
                        <a:gd name="connsiteX10" fmla="*/ 408808 w 1583863"/>
                        <a:gd name="connsiteY10" fmla="*/ 364196 h 1762712"/>
                        <a:gd name="connsiteX11" fmla="*/ 522942 w 1583863"/>
                        <a:gd name="connsiteY11" fmla="*/ 67773 h 1762712"/>
                        <a:gd name="connsiteX12" fmla="*/ 599393 w 1583863"/>
                        <a:gd name="connsiteY12" fmla="*/ 4763 h 1762712"/>
                        <a:gd name="connsiteX13" fmla="*/ 765673 w 1583863"/>
                        <a:gd name="connsiteY13" fmla="*/ 158694 h 1762712"/>
                        <a:gd name="connsiteX14" fmla="*/ 888695 w 1583863"/>
                        <a:gd name="connsiteY14" fmla="*/ 379809 h 1762712"/>
                        <a:gd name="connsiteX15" fmla="*/ 1024591 w 1583863"/>
                        <a:gd name="connsiteY15" fmla="*/ 46692 h 1762712"/>
                        <a:gd name="connsiteX16" fmla="*/ 1381530 w 1583863"/>
                        <a:gd name="connsiteY16" fmla="*/ 324836 h 1762712"/>
                        <a:gd name="connsiteX17" fmla="*/ 1532379 w 1583863"/>
                        <a:gd name="connsiteY17" fmla="*/ 568616 h 1762712"/>
                        <a:gd name="connsiteX18" fmla="*/ 1583035 w 1583863"/>
                        <a:gd name="connsiteY18" fmla="*/ 871144 h 1762712"/>
                        <a:gd name="connsiteX19" fmla="*/ 1499281 w 1583863"/>
                        <a:gd name="connsiteY19" fmla="*/ 1334301 h 1762712"/>
                        <a:gd name="connsiteX20" fmla="*/ 1515253 w 1583863"/>
                        <a:gd name="connsiteY20" fmla="*/ 1594077 h 1762712"/>
                        <a:gd name="connsiteX21" fmla="*/ 1400653 w 1583863"/>
                        <a:gd name="connsiteY21" fmla="*/ 1742737 h 1762712"/>
                        <a:gd name="connsiteX0" fmla="*/ 1352692 w 1583863"/>
                        <a:gd name="connsiteY0" fmla="*/ 1761081 h 1762712"/>
                        <a:gd name="connsiteX1" fmla="*/ 1227722 w 1583863"/>
                        <a:gd name="connsiteY1" fmla="*/ 1712334 h 1762712"/>
                        <a:gd name="connsiteX2" fmla="*/ 887057 w 1583863"/>
                        <a:gd name="connsiteY2" fmla="*/ 1468462 h 1762712"/>
                        <a:gd name="connsiteX3" fmla="*/ 599169 w 1583863"/>
                        <a:gd name="connsiteY3" fmla="*/ 1674052 h 1762712"/>
                        <a:gd name="connsiteX4" fmla="*/ 472317 w 1583863"/>
                        <a:gd name="connsiteY4" fmla="*/ 1746528 h 1762712"/>
                        <a:gd name="connsiteX5" fmla="*/ 298804 w 1583863"/>
                        <a:gd name="connsiteY5" fmla="*/ 1762712 h 1762712"/>
                        <a:gd name="connsiteX6" fmla="*/ 107623 w 1583863"/>
                        <a:gd name="connsiteY6" fmla="*/ 1654070 h 1762712"/>
                        <a:gd name="connsiteX7" fmla="*/ 72124 w 1583863"/>
                        <a:gd name="connsiteY7" fmla="*/ 1203737 h 1762712"/>
                        <a:gd name="connsiteX8" fmla="*/ 2463 w 1583863"/>
                        <a:gd name="connsiteY8" fmla="*/ 566327 h 1762712"/>
                        <a:gd name="connsiteX9" fmla="*/ 169299 w 1583863"/>
                        <a:gd name="connsiteY9" fmla="*/ 159707 h 1762712"/>
                        <a:gd name="connsiteX10" fmla="*/ 408808 w 1583863"/>
                        <a:gd name="connsiteY10" fmla="*/ 364196 h 1762712"/>
                        <a:gd name="connsiteX11" fmla="*/ 522942 w 1583863"/>
                        <a:gd name="connsiteY11" fmla="*/ 67773 h 1762712"/>
                        <a:gd name="connsiteX12" fmla="*/ 599393 w 1583863"/>
                        <a:gd name="connsiteY12" fmla="*/ 4763 h 1762712"/>
                        <a:gd name="connsiteX13" fmla="*/ 765673 w 1583863"/>
                        <a:gd name="connsiteY13" fmla="*/ 158694 h 1762712"/>
                        <a:gd name="connsiteX14" fmla="*/ 888695 w 1583863"/>
                        <a:gd name="connsiteY14" fmla="*/ 379809 h 1762712"/>
                        <a:gd name="connsiteX15" fmla="*/ 1024591 w 1583863"/>
                        <a:gd name="connsiteY15" fmla="*/ 46692 h 1762712"/>
                        <a:gd name="connsiteX16" fmla="*/ 1381530 w 1583863"/>
                        <a:gd name="connsiteY16" fmla="*/ 324836 h 1762712"/>
                        <a:gd name="connsiteX17" fmla="*/ 1532379 w 1583863"/>
                        <a:gd name="connsiteY17" fmla="*/ 568616 h 1762712"/>
                        <a:gd name="connsiteX18" fmla="*/ 1583035 w 1583863"/>
                        <a:gd name="connsiteY18" fmla="*/ 871144 h 1762712"/>
                        <a:gd name="connsiteX19" fmla="*/ 1499281 w 1583863"/>
                        <a:gd name="connsiteY19" fmla="*/ 1334301 h 1762712"/>
                        <a:gd name="connsiteX20" fmla="*/ 1515253 w 1583863"/>
                        <a:gd name="connsiteY20" fmla="*/ 1594077 h 1762712"/>
                        <a:gd name="connsiteX21" fmla="*/ 1400653 w 1583863"/>
                        <a:gd name="connsiteY21" fmla="*/ 1742737 h 1762712"/>
                        <a:gd name="connsiteX0" fmla="*/ 1352692 w 1583863"/>
                        <a:gd name="connsiteY0" fmla="*/ 1761081 h 1762712"/>
                        <a:gd name="connsiteX1" fmla="*/ 1227722 w 1583863"/>
                        <a:gd name="connsiteY1" fmla="*/ 1712334 h 1762712"/>
                        <a:gd name="connsiteX2" fmla="*/ 887057 w 1583863"/>
                        <a:gd name="connsiteY2" fmla="*/ 1468462 h 1762712"/>
                        <a:gd name="connsiteX3" fmla="*/ 599169 w 1583863"/>
                        <a:gd name="connsiteY3" fmla="*/ 1674052 h 1762712"/>
                        <a:gd name="connsiteX4" fmla="*/ 472317 w 1583863"/>
                        <a:gd name="connsiteY4" fmla="*/ 1746528 h 1762712"/>
                        <a:gd name="connsiteX5" fmla="*/ 298804 w 1583863"/>
                        <a:gd name="connsiteY5" fmla="*/ 1762712 h 1762712"/>
                        <a:gd name="connsiteX6" fmla="*/ 107623 w 1583863"/>
                        <a:gd name="connsiteY6" fmla="*/ 1654070 h 1762712"/>
                        <a:gd name="connsiteX7" fmla="*/ 72124 w 1583863"/>
                        <a:gd name="connsiteY7" fmla="*/ 1203737 h 1762712"/>
                        <a:gd name="connsiteX8" fmla="*/ 2463 w 1583863"/>
                        <a:gd name="connsiteY8" fmla="*/ 566327 h 1762712"/>
                        <a:gd name="connsiteX9" fmla="*/ 169299 w 1583863"/>
                        <a:gd name="connsiteY9" fmla="*/ 159707 h 1762712"/>
                        <a:gd name="connsiteX10" fmla="*/ 408808 w 1583863"/>
                        <a:gd name="connsiteY10" fmla="*/ 364196 h 1762712"/>
                        <a:gd name="connsiteX11" fmla="*/ 522942 w 1583863"/>
                        <a:gd name="connsiteY11" fmla="*/ 67773 h 1762712"/>
                        <a:gd name="connsiteX12" fmla="*/ 599393 w 1583863"/>
                        <a:gd name="connsiteY12" fmla="*/ 4763 h 1762712"/>
                        <a:gd name="connsiteX13" fmla="*/ 765673 w 1583863"/>
                        <a:gd name="connsiteY13" fmla="*/ 158694 h 1762712"/>
                        <a:gd name="connsiteX14" fmla="*/ 888695 w 1583863"/>
                        <a:gd name="connsiteY14" fmla="*/ 379809 h 1762712"/>
                        <a:gd name="connsiteX15" fmla="*/ 1024591 w 1583863"/>
                        <a:gd name="connsiteY15" fmla="*/ 46692 h 1762712"/>
                        <a:gd name="connsiteX16" fmla="*/ 1381530 w 1583863"/>
                        <a:gd name="connsiteY16" fmla="*/ 324836 h 1762712"/>
                        <a:gd name="connsiteX17" fmla="*/ 1532379 w 1583863"/>
                        <a:gd name="connsiteY17" fmla="*/ 568616 h 1762712"/>
                        <a:gd name="connsiteX18" fmla="*/ 1583035 w 1583863"/>
                        <a:gd name="connsiteY18" fmla="*/ 871144 h 1762712"/>
                        <a:gd name="connsiteX19" fmla="*/ 1499281 w 1583863"/>
                        <a:gd name="connsiteY19" fmla="*/ 1334301 h 1762712"/>
                        <a:gd name="connsiteX20" fmla="*/ 1515253 w 1583863"/>
                        <a:gd name="connsiteY20" fmla="*/ 1594077 h 1762712"/>
                        <a:gd name="connsiteX21" fmla="*/ 1368873 w 1583863"/>
                        <a:gd name="connsiteY21" fmla="*/ 1756113 h 1762712"/>
                        <a:gd name="connsiteX0" fmla="*/ 1227722 w 1583863"/>
                        <a:gd name="connsiteY0" fmla="*/ 1712334 h 1762712"/>
                        <a:gd name="connsiteX1" fmla="*/ 887057 w 1583863"/>
                        <a:gd name="connsiteY1" fmla="*/ 1468462 h 1762712"/>
                        <a:gd name="connsiteX2" fmla="*/ 599169 w 1583863"/>
                        <a:gd name="connsiteY2" fmla="*/ 1674052 h 1762712"/>
                        <a:gd name="connsiteX3" fmla="*/ 472317 w 1583863"/>
                        <a:gd name="connsiteY3" fmla="*/ 1746528 h 1762712"/>
                        <a:gd name="connsiteX4" fmla="*/ 298804 w 1583863"/>
                        <a:gd name="connsiteY4" fmla="*/ 1762712 h 1762712"/>
                        <a:gd name="connsiteX5" fmla="*/ 107623 w 1583863"/>
                        <a:gd name="connsiteY5" fmla="*/ 1654070 h 1762712"/>
                        <a:gd name="connsiteX6" fmla="*/ 72124 w 1583863"/>
                        <a:gd name="connsiteY6" fmla="*/ 1203737 h 1762712"/>
                        <a:gd name="connsiteX7" fmla="*/ 2463 w 1583863"/>
                        <a:gd name="connsiteY7" fmla="*/ 566327 h 1762712"/>
                        <a:gd name="connsiteX8" fmla="*/ 169299 w 1583863"/>
                        <a:gd name="connsiteY8" fmla="*/ 159707 h 1762712"/>
                        <a:gd name="connsiteX9" fmla="*/ 408808 w 1583863"/>
                        <a:gd name="connsiteY9" fmla="*/ 364196 h 1762712"/>
                        <a:gd name="connsiteX10" fmla="*/ 522942 w 1583863"/>
                        <a:gd name="connsiteY10" fmla="*/ 67773 h 1762712"/>
                        <a:gd name="connsiteX11" fmla="*/ 599393 w 1583863"/>
                        <a:gd name="connsiteY11" fmla="*/ 4763 h 1762712"/>
                        <a:gd name="connsiteX12" fmla="*/ 765673 w 1583863"/>
                        <a:gd name="connsiteY12" fmla="*/ 158694 h 1762712"/>
                        <a:gd name="connsiteX13" fmla="*/ 888695 w 1583863"/>
                        <a:gd name="connsiteY13" fmla="*/ 379809 h 1762712"/>
                        <a:gd name="connsiteX14" fmla="*/ 1024591 w 1583863"/>
                        <a:gd name="connsiteY14" fmla="*/ 46692 h 1762712"/>
                        <a:gd name="connsiteX15" fmla="*/ 1381530 w 1583863"/>
                        <a:gd name="connsiteY15" fmla="*/ 324836 h 1762712"/>
                        <a:gd name="connsiteX16" fmla="*/ 1532379 w 1583863"/>
                        <a:gd name="connsiteY16" fmla="*/ 568616 h 1762712"/>
                        <a:gd name="connsiteX17" fmla="*/ 1583035 w 1583863"/>
                        <a:gd name="connsiteY17" fmla="*/ 871144 h 1762712"/>
                        <a:gd name="connsiteX18" fmla="*/ 1499281 w 1583863"/>
                        <a:gd name="connsiteY18" fmla="*/ 1334301 h 1762712"/>
                        <a:gd name="connsiteX19" fmla="*/ 1515253 w 1583863"/>
                        <a:gd name="connsiteY19" fmla="*/ 1594077 h 1762712"/>
                        <a:gd name="connsiteX20" fmla="*/ 1368873 w 1583863"/>
                        <a:gd name="connsiteY20" fmla="*/ 1756113 h 1762712"/>
                        <a:gd name="connsiteX0" fmla="*/ 1227722 w 1583863"/>
                        <a:gd name="connsiteY0" fmla="*/ 1712334 h 1762712"/>
                        <a:gd name="connsiteX1" fmla="*/ 887057 w 1583863"/>
                        <a:gd name="connsiteY1" fmla="*/ 1468462 h 1762712"/>
                        <a:gd name="connsiteX2" fmla="*/ 599169 w 1583863"/>
                        <a:gd name="connsiteY2" fmla="*/ 1674052 h 1762712"/>
                        <a:gd name="connsiteX3" fmla="*/ 472317 w 1583863"/>
                        <a:gd name="connsiteY3" fmla="*/ 1746528 h 1762712"/>
                        <a:gd name="connsiteX4" fmla="*/ 298804 w 1583863"/>
                        <a:gd name="connsiteY4" fmla="*/ 1762712 h 1762712"/>
                        <a:gd name="connsiteX5" fmla="*/ 107623 w 1583863"/>
                        <a:gd name="connsiteY5" fmla="*/ 1654070 h 1762712"/>
                        <a:gd name="connsiteX6" fmla="*/ 72124 w 1583863"/>
                        <a:gd name="connsiteY6" fmla="*/ 1203737 h 1762712"/>
                        <a:gd name="connsiteX7" fmla="*/ 2463 w 1583863"/>
                        <a:gd name="connsiteY7" fmla="*/ 566327 h 1762712"/>
                        <a:gd name="connsiteX8" fmla="*/ 169299 w 1583863"/>
                        <a:gd name="connsiteY8" fmla="*/ 159707 h 1762712"/>
                        <a:gd name="connsiteX9" fmla="*/ 408808 w 1583863"/>
                        <a:gd name="connsiteY9" fmla="*/ 364196 h 1762712"/>
                        <a:gd name="connsiteX10" fmla="*/ 522942 w 1583863"/>
                        <a:gd name="connsiteY10" fmla="*/ 67773 h 1762712"/>
                        <a:gd name="connsiteX11" fmla="*/ 599393 w 1583863"/>
                        <a:gd name="connsiteY11" fmla="*/ 4763 h 1762712"/>
                        <a:gd name="connsiteX12" fmla="*/ 765673 w 1583863"/>
                        <a:gd name="connsiteY12" fmla="*/ 158694 h 1762712"/>
                        <a:gd name="connsiteX13" fmla="*/ 888695 w 1583863"/>
                        <a:gd name="connsiteY13" fmla="*/ 379809 h 1762712"/>
                        <a:gd name="connsiteX14" fmla="*/ 1024591 w 1583863"/>
                        <a:gd name="connsiteY14" fmla="*/ 46692 h 1762712"/>
                        <a:gd name="connsiteX15" fmla="*/ 1381530 w 1583863"/>
                        <a:gd name="connsiteY15" fmla="*/ 324836 h 1762712"/>
                        <a:gd name="connsiteX16" fmla="*/ 1532379 w 1583863"/>
                        <a:gd name="connsiteY16" fmla="*/ 568616 h 1762712"/>
                        <a:gd name="connsiteX17" fmla="*/ 1583035 w 1583863"/>
                        <a:gd name="connsiteY17" fmla="*/ 871144 h 1762712"/>
                        <a:gd name="connsiteX18" fmla="*/ 1499281 w 1583863"/>
                        <a:gd name="connsiteY18" fmla="*/ 1334301 h 1762712"/>
                        <a:gd name="connsiteX19" fmla="*/ 1515253 w 1583863"/>
                        <a:gd name="connsiteY19" fmla="*/ 1594077 h 1762712"/>
                        <a:gd name="connsiteX20" fmla="*/ 1390060 w 1583863"/>
                        <a:gd name="connsiteY20" fmla="*/ 1759457 h 1762712"/>
                        <a:gd name="connsiteX0" fmla="*/ 1227722 w 1583863"/>
                        <a:gd name="connsiteY0" fmla="*/ 1712334 h 1762712"/>
                        <a:gd name="connsiteX1" fmla="*/ 887057 w 1583863"/>
                        <a:gd name="connsiteY1" fmla="*/ 1468462 h 1762712"/>
                        <a:gd name="connsiteX2" fmla="*/ 599169 w 1583863"/>
                        <a:gd name="connsiteY2" fmla="*/ 1674052 h 1762712"/>
                        <a:gd name="connsiteX3" fmla="*/ 472317 w 1583863"/>
                        <a:gd name="connsiteY3" fmla="*/ 1746528 h 1762712"/>
                        <a:gd name="connsiteX4" fmla="*/ 298804 w 1583863"/>
                        <a:gd name="connsiteY4" fmla="*/ 1762712 h 1762712"/>
                        <a:gd name="connsiteX5" fmla="*/ 107623 w 1583863"/>
                        <a:gd name="connsiteY5" fmla="*/ 1654070 h 1762712"/>
                        <a:gd name="connsiteX6" fmla="*/ 72124 w 1583863"/>
                        <a:gd name="connsiteY6" fmla="*/ 1203737 h 1762712"/>
                        <a:gd name="connsiteX7" fmla="*/ 2463 w 1583863"/>
                        <a:gd name="connsiteY7" fmla="*/ 566327 h 1762712"/>
                        <a:gd name="connsiteX8" fmla="*/ 169299 w 1583863"/>
                        <a:gd name="connsiteY8" fmla="*/ 159707 h 1762712"/>
                        <a:gd name="connsiteX9" fmla="*/ 408808 w 1583863"/>
                        <a:gd name="connsiteY9" fmla="*/ 364196 h 1762712"/>
                        <a:gd name="connsiteX10" fmla="*/ 522942 w 1583863"/>
                        <a:gd name="connsiteY10" fmla="*/ 67773 h 1762712"/>
                        <a:gd name="connsiteX11" fmla="*/ 599393 w 1583863"/>
                        <a:gd name="connsiteY11" fmla="*/ 4763 h 1762712"/>
                        <a:gd name="connsiteX12" fmla="*/ 765673 w 1583863"/>
                        <a:gd name="connsiteY12" fmla="*/ 158694 h 1762712"/>
                        <a:gd name="connsiteX13" fmla="*/ 888695 w 1583863"/>
                        <a:gd name="connsiteY13" fmla="*/ 379809 h 1762712"/>
                        <a:gd name="connsiteX14" fmla="*/ 1024591 w 1583863"/>
                        <a:gd name="connsiteY14" fmla="*/ 46692 h 1762712"/>
                        <a:gd name="connsiteX15" fmla="*/ 1381530 w 1583863"/>
                        <a:gd name="connsiteY15" fmla="*/ 324836 h 1762712"/>
                        <a:gd name="connsiteX16" fmla="*/ 1532379 w 1583863"/>
                        <a:gd name="connsiteY16" fmla="*/ 568616 h 1762712"/>
                        <a:gd name="connsiteX17" fmla="*/ 1583035 w 1583863"/>
                        <a:gd name="connsiteY17" fmla="*/ 871144 h 1762712"/>
                        <a:gd name="connsiteX18" fmla="*/ 1499281 w 1583863"/>
                        <a:gd name="connsiteY18" fmla="*/ 1334301 h 1762712"/>
                        <a:gd name="connsiteX19" fmla="*/ 1515253 w 1583863"/>
                        <a:gd name="connsiteY19" fmla="*/ 1594077 h 1762712"/>
                        <a:gd name="connsiteX20" fmla="*/ 1390060 w 1583863"/>
                        <a:gd name="connsiteY20" fmla="*/ 1759457 h 1762712"/>
                        <a:gd name="connsiteX0" fmla="*/ 1227722 w 1583863"/>
                        <a:gd name="connsiteY0" fmla="*/ 1712334 h 1762712"/>
                        <a:gd name="connsiteX1" fmla="*/ 887057 w 1583863"/>
                        <a:gd name="connsiteY1" fmla="*/ 1468462 h 1762712"/>
                        <a:gd name="connsiteX2" fmla="*/ 599169 w 1583863"/>
                        <a:gd name="connsiteY2" fmla="*/ 1674052 h 1762712"/>
                        <a:gd name="connsiteX3" fmla="*/ 472317 w 1583863"/>
                        <a:gd name="connsiteY3" fmla="*/ 1746528 h 1762712"/>
                        <a:gd name="connsiteX4" fmla="*/ 298804 w 1583863"/>
                        <a:gd name="connsiteY4" fmla="*/ 1762712 h 1762712"/>
                        <a:gd name="connsiteX5" fmla="*/ 107623 w 1583863"/>
                        <a:gd name="connsiteY5" fmla="*/ 1654070 h 1762712"/>
                        <a:gd name="connsiteX6" fmla="*/ 72124 w 1583863"/>
                        <a:gd name="connsiteY6" fmla="*/ 1203737 h 1762712"/>
                        <a:gd name="connsiteX7" fmla="*/ 2463 w 1583863"/>
                        <a:gd name="connsiteY7" fmla="*/ 566327 h 1762712"/>
                        <a:gd name="connsiteX8" fmla="*/ 169299 w 1583863"/>
                        <a:gd name="connsiteY8" fmla="*/ 159707 h 1762712"/>
                        <a:gd name="connsiteX9" fmla="*/ 408808 w 1583863"/>
                        <a:gd name="connsiteY9" fmla="*/ 364196 h 1762712"/>
                        <a:gd name="connsiteX10" fmla="*/ 522942 w 1583863"/>
                        <a:gd name="connsiteY10" fmla="*/ 67773 h 1762712"/>
                        <a:gd name="connsiteX11" fmla="*/ 599393 w 1583863"/>
                        <a:gd name="connsiteY11" fmla="*/ 4763 h 1762712"/>
                        <a:gd name="connsiteX12" fmla="*/ 765673 w 1583863"/>
                        <a:gd name="connsiteY12" fmla="*/ 158694 h 1762712"/>
                        <a:gd name="connsiteX13" fmla="*/ 888695 w 1583863"/>
                        <a:gd name="connsiteY13" fmla="*/ 379809 h 1762712"/>
                        <a:gd name="connsiteX14" fmla="*/ 1024591 w 1583863"/>
                        <a:gd name="connsiteY14" fmla="*/ 46692 h 1762712"/>
                        <a:gd name="connsiteX15" fmla="*/ 1381530 w 1583863"/>
                        <a:gd name="connsiteY15" fmla="*/ 324836 h 1762712"/>
                        <a:gd name="connsiteX16" fmla="*/ 1532379 w 1583863"/>
                        <a:gd name="connsiteY16" fmla="*/ 568616 h 1762712"/>
                        <a:gd name="connsiteX17" fmla="*/ 1583035 w 1583863"/>
                        <a:gd name="connsiteY17" fmla="*/ 871144 h 1762712"/>
                        <a:gd name="connsiteX18" fmla="*/ 1499281 w 1583863"/>
                        <a:gd name="connsiteY18" fmla="*/ 1334301 h 1762712"/>
                        <a:gd name="connsiteX19" fmla="*/ 1515253 w 1583863"/>
                        <a:gd name="connsiteY19" fmla="*/ 1594077 h 1762712"/>
                        <a:gd name="connsiteX20" fmla="*/ 1390060 w 1583863"/>
                        <a:gd name="connsiteY20" fmla="*/ 1759457 h 1762712"/>
                        <a:gd name="connsiteX0" fmla="*/ 1227722 w 1583863"/>
                        <a:gd name="connsiteY0" fmla="*/ 1712334 h 1762712"/>
                        <a:gd name="connsiteX1" fmla="*/ 887057 w 1583863"/>
                        <a:gd name="connsiteY1" fmla="*/ 1468462 h 1762712"/>
                        <a:gd name="connsiteX2" fmla="*/ 599169 w 1583863"/>
                        <a:gd name="connsiteY2" fmla="*/ 1674052 h 1762712"/>
                        <a:gd name="connsiteX3" fmla="*/ 472317 w 1583863"/>
                        <a:gd name="connsiteY3" fmla="*/ 1746528 h 1762712"/>
                        <a:gd name="connsiteX4" fmla="*/ 298804 w 1583863"/>
                        <a:gd name="connsiteY4" fmla="*/ 1762712 h 1762712"/>
                        <a:gd name="connsiteX5" fmla="*/ 107623 w 1583863"/>
                        <a:gd name="connsiteY5" fmla="*/ 1654070 h 1762712"/>
                        <a:gd name="connsiteX6" fmla="*/ 72124 w 1583863"/>
                        <a:gd name="connsiteY6" fmla="*/ 1203737 h 1762712"/>
                        <a:gd name="connsiteX7" fmla="*/ 2463 w 1583863"/>
                        <a:gd name="connsiteY7" fmla="*/ 566327 h 1762712"/>
                        <a:gd name="connsiteX8" fmla="*/ 169299 w 1583863"/>
                        <a:gd name="connsiteY8" fmla="*/ 159707 h 1762712"/>
                        <a:gd name="connsiteX9" fmla="*/ 408808 w 1583863"/>
                        <a:gd name="connsiteY9" fmla="*/ 364196 h 1762712"/>
                        <a:gd name="connsiteX10" fmla="*/ 522942 w 1583863"/>
                        <a:gd name="connsiteY10" fmla="*/ 67773 h 1762712"/>
                        <a:gd name="connsiteX11" fmla="*/ 599393 w 1583863"/>
                        <a:gd name="connsiteY11" fmla="*/ 4763 h 1762712"/>
                        <a:gd name="connsiteX12" fmla="*/ 765673 w 1583863"/>
                        <a:gd name="connsiteY12" fmla="*/ 158694 h 1762712"/>
                        <a:gd name="connsiteX13" fmla="*/ 888695 w 1583863"/>
                        <a:gd name="connsiteY13" fmla="*/ 379809 h 1762712"/>
                        <a:gd name="connsiteX14" fmla="*/ 1024591 w 1583863"/>
                        <a:gd name="connsiteY14" fmla="*/ 46692 h 1762712"/>
                        <a:gd name="connsiteX15" fmla="*/ 1381530 w 1583863"/>
                        <a:gd name="connsiteY15" fmla="*/ 324836 h 1762712"/>
                        <a:gd name="connsiteX16" fmla="*/ 1532379 w 1583863"/>
                        <a:gd name="connsiteY16" fmla="*/ 568616 h 1762712"/>
                        <a:gd name="connsiteX17" fmla="*/ 1583035 w 1583863"/>
                        <a:gd name="connsiteY17" fmla="*/ 871144 h 1762712"/>
                        <a:gd name="connsiteX18" fmla="*/ 1499281 w 1583863"/>
                        <a:gd name="connsiteY18" fmla="*/ 1334301 h 1762712"/>
                        <a:gd name="connsiteX19" fmla="*/ 1515253 w 1583863"/>
                        <a:gd name="connsiteY19" fmla="*/ 1594077 h 1762712"/>
                        <a:gd name="connsiteX20" fmla="*/ 1390060 w 1583863"/>
                        <a:gd name="connsiteY20" fmla="*/ 1759457 h 1762712"/>
                        <a:gd name="connsiteX0" fmla="*/ 1227722 w 1583863"/>
                        <a:gd name="connsiteY0" fmla="*/ 1712334 h 1762712"/>
                        <a:gd name="connsiteX1" fmla="*/ 887057 w 1583863"/>
                        <a:gd name="connsiteY1" fmla="*/ 1468462 h 1762712"/>
                        <a:gd name="connsiteX2" fmla="*/ 599169 w 1583863"/>
                        <a:gd name="connsiteY2" fmla="*/ 1674052 h 1762712"/>
                        <a:gd name="connsiteX3" fmla="*/ 472317 w 1583863"/>
                        <a:gd name="connsiteY3" fmla="*/ 1746528 h 1762712"/>
                        <a:gd name="connsiteX4" fmla="*/ 298804 w 1583863"/>
                        <a:gd name="connsiteY4" fmla="*/ 1762712 h 1762712"/>
                        <a:gd name="connsiteX5" fmla="*/ 107623 w 1583863"/>
                        <a:gd name="connsiteY5" fmla="*/ 1654070 h 1762712"/>
                        <a:gd name="connsiteX6" fmla="*/ 72124 w 1583863"/>
                        <a:gd name="connsiteY6" fmla="*/ 1203737 h 1762712"/>
                        <a:gd name="connsiteX7" fmla="*/ 2463 w 1583863"/>
                        <a:gd name="connsiteY7" fmla="*/ 566327 h 1762712"/>
                        <a:gd name="connsiteX8" fmla="*/ 169299 w 1583863"/>
                        <a:gd name="connsiteY8" fmla="*/ 159707 h 1762712"/>
                        <a:gd name="connsiteX9" fmla="*/ 408808 w 1583863"/>
                        <a:gd name="connsiteY9" fmla="*/ 364196 h 1762712"/>
                        <a:gd name="connsiteX10" fmla="*/ 522942 w 1583863"/>
                        <a:gd name="connsiteY10" fmla="*/ 67773 h 1762712"/>
                        <a:gd name="connsiteX11" fmla="*/ 599393 w 1583863"/>
                        <a:gd name="connsiteY11" fmla="*/ 4763 h 1762712"/>
                        <a:gd name="connsiteX12" fmla="*/ 765673 w 1583863"/>
                        <a:gd name="connsiteY12" fmla="*/ 158694 h 1762712"/>
                        <a:gd name="connsiteX13" fmla="*/ 888695 w 1583863"/>
                        <a:gd name="connsiteY13" fmla="*/ 379809 h 1762712"/>
                        <a:gd name="connsiteX14" fmla="*/ 1024591 w 1583863"/>
                        <a:gd name="connsiteY14" fmla="*/ 46692 h 1762712"/>
                        <a:gd name="connsiteX15" fmla="*/ 1381530 w 1583863"/>
                        <a:gd name="connsiteY15" fmla="*/ 324836 h 1762712"/>
                        <a:gd name="connsiteX16" fmla="*/ 1532379 w 1583863"/>
                        <a:gd name="connsiteY16" fmla="*/ 568616 h 1762712"/>
                        <a:gd name="connsiteX17" fmla="*/ 1583035 w 1583863"/>
                        <a:gd name="connsiteY17" fmla="*/ 871144 h 1762712"/>
                        <a:gd name="connsiteX18" fmla="*/ 1499281 w 1583863"/>
                        <a:gd name="connsiteY18" fmla="*/ 1334301 h 1762712"/>
                        <a:gd name="connsiteX19" fmla="*/ 1515253 w 1583863"/>
                        <a:gd name="connsiteY19" fmla="*/ 1594077 h 1762712"/>
                        <a:gd name="connsiteX20" fmla="*/ 1390060 w 1583863"/>
                        <a:gd name="connsiteY20" fmla="*/ 1759457 h 1762712"/>
                        <a:gd name="connsiteX0" fmla="*/ 1227722 w 1583863"/>
                        <a:gd name="connsiteY0" fmla="*/ 1712334 h 1762712"/>
                        <a:gd name="connsiteX1" fmla="*/ 887057 w 1583863"/>
                        <a:gd name="connsiteY1" fmla="*/ 1468462 h 1762712"/>
                        <a:gd name="connsiteX2" fmla="*/ 599169 w 1583863"/>
                        <a:gd name="connsiteY2" fmla="*/ 1674052 h 1762712"/>
                        <a:gd name="connsiteX3" fmla="*/ 472317 w 1583863"/>
                        <a:gd name="connsiteY3" fmla="*/ 1746528 h 1762712"/>
                        <a:gd name="connsiteX4" fmla="*/ 298804 w 1583863"/>
                        <a:gd name="connsiteY4" fmla="*/ 1762712 h 1762712"/>
                        <a:gd name="connsiteX5" fmla="*/ 107623 w 1583863"/>
                        <a:gd name="connsiteY5" fmla="*/ 1654070 h 1762712"/>
                        <a:gd name="connsiteX6" fmla="*/ 72124 w 1583863"/>
                        <a:gd name="connsiteY6" fmla="*/ 1203737 h 1762712"/>
                        <a:gd name="connsiteX7" fmla="*/ 2463 w 1583863"/>
                        <a:gd name="connsiteY7" fmla="*/ 566327 h 1762712"/>
                        <a:gd name="connsiteX8" fmla="*/ 169299 w 1583863"/>
                        <a:gd name="connsiteY8" fmla="*/ 159707 h 1762712"/>
                        <a:gd name="connsiteX9" fmla="*/ 408808 w 1583863"/>
                        <a:gd name="connsiteY9" fmla="*/ 364196 h 1762712"/>
                        <a:gd name="connsiteX10" fmla="*/ 522942 w 1583863"/>
                        <a:gd name="connsiteY10" fmla="*/ 67773 h 1762712"/>
                        <a:gd name="connsiteX11" fmla="*/ 599393 w 1583863"/>
                        <a:gd name="connsiteY11" fmla="*/ 4763 h 1762712"/>
                        <a:gd name="connsiteX12" fmla="*/ 765673 w 1583863"/>
                        <a:gd name="connsiteY12" fmla="*/ 158694 h 1762712"/>
                        <a:gd name="connsiteX13" fmla="*/ 888695 w 1583863"/>
                        <a:gd name="connsiteY13" fmla="*/ 379809 h 1762712"/>
                        <a:gd name="connsiteX14" fmla="*/ 1024591 w 1583863"/>
                        <a:gd name="connsiteY14" fmla="*/ 46692 h 1762712"/>
                        <a:gd name="connsiteX15" fmla="*/ 1381530 w 1583863"/>
                        <a:gd name="connsiteY15" fmla="*/ 324836 h 1762712"/>
                        <a:gd name="connsiteX16" fmla="*/ 1532379 w 1583863"/>
                        <a:gd name="connsiteY16" fmla="*/ 568616 h 1762712"/>
                        <a:gd name="connsiteX17" fmla="*/ 1583035 w 1583863"/>
                        <a:gd name="connsiteY17" fmla="*/ 871144 h 1762712"/>
                        <a:gd name="connsiteX18" fmla="*/ 1499281 w 1583863"/>
                        <a:gd name="connsiteY18" fmla="*/ 1334301 h 1762712"/>
                        <a:gd name="connsiteX19" fmla="*/ 1515253 w 1583863"/>
                        <a:gd name="connsiteY19" fmla="*/ 1594077 h 1762712"/>
                        <a:gd name="connsiteX20" fmla="*/ 1444607 w 1583863"/>
                        <a:gd name="connsiteY20" fmla="*/ 1716884 h 1762712"/>
                        <a:gd name="connsiteX21" fmla="*/ 1390060 w 1583863"/>
                        <a:gd name="connsiteY21" fmla="*/ 1759457 h 1762712"/>
                        <a:gd name="connsiteX0" fmla="*/ 1227722 w 1583863"/>
                        <a:gd name="connsiteY0" fmla="*/ 1712334 h 1762712"/>
                        <a:gd name="connsiteX1" fmla="*/ 887057 w 1583863"/>
                        <a:gd name="connsiteY1" fmla="*/ 1468462 h 1762712"/>
                        <a:gd name="connsiteX2" fmla="*/ 599169 w 1583863"/>
                        <a:gd name="connsiteY2" fmla="*/ 1674052 h 1762712"/>
                        <a:gd name="connsiteX3" fmla="*/ 472317 w 1583863"/>
                        <a:gd name="connsiteY3" fmla="*/ 1746528 h 1762712"/>
                        <a:gd name="connsiteX4" fmla="*/ 298804 w 1583863"/>
                        <a:gd name="connsiteY4" fmla="*/ 1762712 h 1762712"/>
                        <a:gd name="connsiteX5" fmla="*/ 107623 w 1583863"/>
                        <a:gd name="connsiteY5" fmla="*/ 1654070 h 1762712"/>
                        <a:gd name="connsiteX6" fmla="*/ 72124 w 1583863"/>
                        <a:gd name="connsiteY6" fmla="*/ 1203737 h 1762712"/>
                        <a:gd name="connsiteX7" fmla="*/ 2463 w 1583863"/>
                        <a:gd name="connsiteY7" fmla="*/ 566327 h 1762712"/>
                        <a:gd name="connsiteX8" fmla="*/ 169299 w 1583863"/>
                        <a:gd name="connsiteY8" fmla="*/ 159707 h 1762712"/>
                        <a:gd name="connsiteX9" fmla="*/ 408808 w 1583863"/>
                        <a:gd name="connsiteY9" fmla="*/ 364196 h 1762712"/>
                        <a:gd name="connsiteX10" fmla="*/ 522942 w 1583863"/>
                        <a:gd name="connsiteY10" fmla="*/ 67773 h 1762712"/>
                        <a:gd name="connsiteX11" fmla="*/ 599393 w 1583863"/>
                        <a:gd name="connsiteY11" fmla="*/ 4763 h 1762712"/>
                        <a:gd name="connsiteX12" fmla="*/ 765673 w 1583863"/>
                        <a:gd name="connsiteY12" fmla="*/ 158694 h 1762712"/>
                        <a:gd name="connsiteX13" fmla="*/ 888695 w 1583863"/>
                        <a:gd name="connsiteY13" fmla="*/ 379809 h 1762712"/>
                        <a:gd name="connsiteX14" fmla="*/ 1024591 w 1583863"/>
                        <a:gd name="connsiteY14" fmla="*/ 46692 h 1762712"/>
                        <a:gd name="connsiteX15" fmla="*/ 1381530 w 1583863"/>
                        <a:gd name="connsiteY15" fmla="*/ 324836 h 1762712"/>
                        <a:gd name="connsiteX16" fmla="*/ 1532379 w 1583863"/>
                        <a:gd name="connsiteY16" fmla="*/ 568616 h 1762712"/>
                        <a:gd name="connsiteX17" fmla="*/ 1583035 w 1583863"/>
                        <a:gd name="connsiteY17" fmla="*/ 871144 h 1762712"/>
                        <a:gd name="connsiteX18" fmla="*/ 1499281 w 1583863"/>
                        <a:gd name="connsiteY18" fmla="*/ 1334301 h 1762712"/>
                        <a:gd name="connsiteX19" fmla="*/ 1515253 w 1583863"/>
                        <a:gd name="connsiteY19" fmla="*/ 1594077 h 1762712"/>
                        <a:gd name="connsiteX20" fmla="*/ 1444607 w 1583863"/>
                        <a:gd name="connsiteY20" fmla="*/ 1716884 h 1762712"/>
                        <a:gd name="connsiteX21" fmla="*/ 1284128 w 1583863"/>
                        <a:gd name="connsiteY21" fmla="*/ 1756113 h 1762712"/>
                        <a:gd name="connsiteX0" fmla="*/ 1227722 w 1583863"/>
                        <a:gd name="connsiteY0" fmla="*/ 1712334 h 1762712"/>
                        <a:gd name="connsiteX1" fmla="*/ 887057 w 1583863"/>
                        <a:gd name="connsiteY1" fmla="*/ 1468462 h 1762712"/>
                        <a:gd name="connsiteX2" fmla="*/ 599169 w 1583863"/>
                        <a:gd name="connsiteY2" fmla="*/ 1674052 h 1762712"/>
                        <a:gd name="connsiteX3" fmla="*/ 472317 w 1583863"/>
                        <a:gd name="connsiteY3" fmla="*/ 1746528 h 1762712"/>
                        <a:gd name="connsiteX4" fmla="*/ 298804 w 1583863"/>
                        <a:gd name="connsiteY4" fmla="*/ 1762712 h 1762712"/>
                        <a:gd name="connsiteX5" fmla="*/ 107623 w 1583863"/>
                        <a:gd name="connsiteY5" fmla="*/ 1654070 h 1762712"/>
                        <a:gd name="connsiteX6" fmla="*/ 72124 w 1583863"/>
                        <a:gd name="connsiteY6" fmla="*/ 1203737 h 1762712"/>
                        <a:gd name="connsiteX7" fmla="*/ 2463 w 1583863"/>
                        <a:gd name="connsiteY7" fmla="*/ 566327 h 1762712"/>
                        <a:gd name="connsiteX8" fmla="*/ 169299 w 1583863"/>
                        <a:gd name="connsiteY8" fmla="*/ 159707 h 1762712"/>
                        <a:gd name="connsiteX9" fmla="*/ 408808 w 1583863"/>
                        <a:gd name="connsiteY9" fmla="*/ 364196 h 1762712"/>
                        <a:gd name="connsiteX10" fmla="*/ 522942 w 1583863"/>
                        <a:gd name="connsiteY10" fmla="*/ 67773 h 1762712"/>
                        <a:gd name="connsiteX11" fmla="*/ 599393 w 1583863"/>
                        <a:gd name="connsiteY11" fmla="*/ 4763 h 1762712"/>
                        <a:gd name="connsiteX12" fmla="*/ 765673 w 1583863"/>
                        <a:gd name="connsiteY12" fmla="*/ 158694 h 1762712"/>
                        <a:gd name="connsiteX13" fmla="*/ 888695 w 1583863"/>
                        <a:gd name="connsiteY13" fmla="*/ 379809 h 1762712"/>
                        <a:gd name="connsiteX14" fmla="*/ 1024591 w 1583863"/>
                        <a:gd name="connsiteY14" fmla="*/ 46692 h 1762712"/>
                        <a:gd name="connsiteX15" fmla="*/ 1381530 w 1583863"/>
                        <a:gd name="connsiteY15" fmla="*/ 324836 h 1762712"/>
                        <a:gd name="connsiteX16" fmla="*/ 1532379 w 1583863"/>
                        <a:gd name="connsiteY16" fmla="*/ 568616 h 1762712"/>
                        <a:gd name="connsiteX17" fmla="*/ 1583035 w 1583863"/>
                        <a:gd name="connsiteY17" fmla="*/ 871144 h 1762712"/>
                        <a:gd name="connsiteX18" fmla="*/ 1499281 w 1583863"/>
                        <a:gd name="connsiteY18" fmla="*/ 1334301 h 1762712"/>
                        <a:gd name="connsiteX19" fmla="*/ 1515253 w 1583863"/>
                        <a:gd name="connsiteY19" fmla="*/ 1594077 h 1762712"/>
                        <a:gd name="connsiteX20" fmla="*/ 1444607 w 1583863"/>
                        <a:gd name="connsiteY20" fmla="*/ 1716884 h 1762712"/>
                        <a:gd name="connsiteX21" fmla="*/ 1273535 w 1583863"/>
                        <a:gd name="connsiteY21" fmla="*/ 1746081 h 1762712"/>
                        <a:gd name="connsiteX0" fmla="*/ 1227722 w 1583863"/>
                        <a:gd name="connsiteY0" fmla="*/ 1712334 h 1762712"/>
                        <a:gd name="connsiteX1" fmla="*/ 887057 w 1583863"/>
                        <a:gd name="connsiteY1" fmla="*/ 1468462 h 1762712"/>
                        <a:gd name="connsiteX2" fmla="*/ 599169 w 1583863"/>
                        <a:gd name="connsiteY2" fmla="*/ 1674052 h 1762712"/>
                        <a:gd name="connsiteX3" fmla="*/ 472317 w 1583863"/>
                        <a:gd name="connsiteY3" fmla="*/ 1746528 h 1762712"/>
                        <a:gd name="connsiteX4" fmla="*/ 298804 w 1583863"/>
                        <a:gd name="connsiteY4" fmla="*/ 1762712 h 1762712"/>
                        <a:gd name="connsiteX5" fmla="*/ 107623 w 1583863"/>
                        <a:gd name="connsiteY5" fmla="*/ 1654070 h 1762712"/>
                        <a:gd name="connsiteX6" fmla="*/ 72124 w 1583863"/>
                        <a:gd name="connsiteY6" fmla="*/ 1203737 h 1762712"/>
                        <a:gd name="connsiteX7" fmla="*/ 2463 w 1583863"/>
                        <a:gd name="connsiteY7" fmla="*/ 566327 h 1762712"/>
                        <a:gd name="connsiteX8" fmla="*/ 169299 w 1583863"/>
                        <a:gd name="connsiteY8" fmla="*/ 159707 h 1762712"/>
                        <a:gd name="connsiteX9" fmla="*/ 408808 w 1583863"/>
                        <a:gd name="connsiteY9" fmla="*/ 364196 h 1762712"/>
                        <a:gd name="connsiteX10" fmla="*/ 522942 w 1583863"/>
                        <a:gd name="connsiteY10" fmla="*/ 67773 h 1762712"/>
                        <a:gd name="connsiteX11" fmla="*/ 599393 w 1583863"/>
                        <a:gd name="connsiteY11" fmla="*/ 4763 h 1762712"/>
                        <a:gd name="connsiteX12" fmla="*/ 765673 w 1583863"/>
                        <a:gd name="connsiteY12" fmla="*/ 158694 h 1762712"/>
                        <a:gd name="connsiteX13" fmla="*/ 888695 w 1583863"/>
                        <a:gd name="connsiteY13" fmla="*/ 379809 h 1762712"/>
                        <a:gd name="connsiteX14" fmla="*/ 1024591 w 1583863"/>
                        <a:gd name="connsiteY14" fmla="*/ 46692 h 1762712"/>
                        <a:gd name="connsiteX15" fmla="*/ 1381530 w 1583863"/>
                        <a:gd name="connsiteY15" fmla="*/ 324836 h 1762712"/>
                        <a:gd name="connsiteX16" fmla="*/ 1532379 w 1583863"/>
                        <a:gd name="connsiteY16" fmla="*/ 568616 h 1762712"/>
                        <a:gd name="connsiteX17" fmla="*/ 1583035 w 1583863"/>
                        <a:gd name="connsiteY17" fmla="*/ 871144 h 1762712"/>
                        <a:gd name="connsiteX18" fmla="*/ 1499281 w 1583863"/>
                        <a:gd name="connsiteY18" fmla="*/ 1334301 h 1762712"/>
                        <a:gd name="connsiteX19" fmla="*/ 1515253 w 1583863"/>
                        <a:gd name="connsiteY19" fmla="*/ 1594077 h 1762712"/>
                        <a:gd name="connsiteX20" fmla="*/ 1444607 w 1583863"/>
                        <a:gd name="connsiteY20" fmla="*/ 1716884 h 1762712"/>
                        <a:gd name="connsiteX21" fmla="*/ 1265590 w 1583863"/>
                        <a:gd name="connsiteY21" fmla="*/ 1736049 h 1762712"/>
                        <a:gd name="connsiteX0" fmla="*/ 1227722 w 1583863"/>
                        <a:gd name="connsiteY0" fmla="*/ 1712334 h 1762712"/>
                        <a:gd name="connsiteX1" fmla="*/ 887057 w 1583863"/>
                        <a:gd name="connsiteY1" fmla="*/ 1468462 h 1762712"/>
                        <a:gd name="connsiteX2" fmla="*/ 599169 w 1583863"/>
                        <a:gd name="connsiteY2" fmla="*/ 1674052 h 1762712"/>
                        <a:gd name="connsiteX3" fmla="*/ 472317 w 1583863"/>
                        <a:gd name="connsiteY3" fmla="*/ 1746528 h 1762712"/>
                        <a:gd name="connsiteX4" fmla="*/ 298804 w 1583863"/>
                        <a:gd name="connsiteY4" fmla="*/ 1762712 h 1762712"/>
                        <a:gd name="connsiteX5" fmla="*/ 107623 w 1583863"/>
                        <a:gd name="connsiteY5" fmla="*/ 1654070 h 1762712"/>
                        <a:gd name="connsiteX6" fmla="*/ 72124 w 1583863"/>
                        <a:gd name="connsiteY6" fmla="*/ 1203737 h 1762712"/>
                        <a:gd name="connsiteX7" fmla="*/ 2463 w 1583863"/>
                        <a:gd name="connsiteY7" fmla="*/ 566327 h 1762712"/>
                        <a:gd name="connsiteX8" fmla="*/ 169299 w 1583863"/>
                        <a:gd name="connsiteY8" fmla="*/ 159707 h 1762712"/>
                        <a:gd name="connsiteX9" fmla="*/ 408808 w 1583863"/>
                        <a:gd name="connsiteY9" fmla="*/ 364196 h 1762712"/>
                        <a:gd name="connsiteX10" fmla="*/ 522942 w 1583863"/>
                        <a:gd name="connsiteY10" fmla="*/ 67773 h 1762712"/>
                        <a:gd name="connsiteX11" fmla="*/ 599393 w 1583863"/>
                        <a:gd name="connsiteY11" fmla="*/ 4763 h 1762712"/>
                        <a:gd name="connsiteX12" fmla="*/ 765673 w 1583863"/>
                        <a:gd name="connsiteY12" fmla="*/ 158694 h 1762712"/>
                        <a:gd name="connsiteX13" fmla="*/ 888695 w 1583863"/>
                        <a:gd name="connsiteY13" fmla="*/ 379809 h 1762712"/>
                        <a:gd name="connsiteX14" fmla="*/ 1024591 w 1583863"/>
                        <a:gd name="connsiteY14" fmla="*/ 46692 h 1762712"/>
                        <a:gd name="connsiteX15" fmla="*/ 1381530 w 1583863"/>
                        <a:gd name="connsiteY15" fmla="*/ 324836 h 1762712"/>
                        <a:gd name="connsiteX16" fmla="*/ 1532379 w 1583863"/>
                        <a:gd name="connsiteY16" fmla="*/ 568616 h 1762712"/>
                        <a:gd name="connsiteX17" fmla="*/ 1583035 w 1583863"/>
                        <a:gd name="connsiteY17" fmla="*/ 871144 h 1762712"/>
                        <a:gd name="connsiteX18" fmla="*/ 1499281 w 1583863"/>
                        <a:gd name="connsiteY18" fmla="*/ 1334301 h 1762712"/>
                        <a:gd name="connsiteX19" fmla="*/ 1515253 w 1583863"/>
                        <a:gd name="connsiteY19" fmla="*/ 1594077 h 1762712"/>
                        <a:gd name="connsiteX20" fmla="*/ 1444607 w 1583863"/>
                        <a:gd name="connsiteY20" fmla="*/ 1716884 h 1762712"/>
                        <a:gd name="connsiteX21" fmla="*/ 1265590 w 1583863"/>
                        <a:gd name="connsiteY21" fmla="*/ 1736049 h 1762712"/>
                        <a:gd name="connsiteX0" fmla="*/ 1227722 w 1583863"/>
                        <a:gd name="connsiteY0" fmla="*/ 1712334 h 1776923"/>
                        <a:gd name="connsiteX1" fmla="*/ 887057 w 1583863"/>
                        <a:gd name="connsiteY1" fmla="*/ 1468462 h 1776923"/>
                        <a:gd name="connsiteX2" fmla="*/ 599169 w 1583863"/>
                        <a:gd name="connsiteY2" fmla="*/ 1674052 h 1776923"/>
                        <a:gd name="connsiteX3" fmla="*/ 472317 w 1583863"/>
                        <a:gd name="connsiteY3" fmla="*/ 1746528 h 1776923"/>
                        <a:gd name="connsiteX4" fmla="*/ 298804 w 1583863"/>
                        <a:gd name="connsiteY4" fmla="*/ 1762712 h 1776923"/>
                        <a:gd name="connsiteX5" fmla="*/ 107623 w 1583863"/>
                        <a:gd name="connsiteY5" fmla="*/ 1654070 h 1776923"/>
                        <a:gd name="connsiteX6" fmla="*/ 72124 w 1583863"/>
                        <a:gd name="connsiteY6" fmla="*/ 1203737 h 1776923"/>
                        <a:gd name="connsiteX7" fmla="*/ 2463 w 1583863"/>
                        <a:gd name="connsiteY7" fmla="*/ 566327 h 1776923"/>
                        <a:gd name="connsiteX8" fmla="*/ 169299 w 1583863"/>
                        <a:gd name="connsiteY8" fmla="*/ 159707 h 1776923"/>
                        <a:gd name="connsiteX9" fmla="*/ 408808 w 1583863"/>
                        <a:gd name="connsiteY9" fmla="*/ 364196 h 1776923"/>
                        <a:gd name="connsiteX10" fmla="*/ 522942 w 1583863"/>
                        <a:gd name="connsiteY10" fmla="*/ 67773 h 1776923"/>
                        <a:gd name="connsiteX11" fmla="*/ 599393 w 1583863"/>
                        <a:gd name="connsiteY11" fmla="*/ 4763 h 1776923"/>
                        <a:gd name="connsiteX12" fmla="*/ 765673 w 1583863"/>
                        <a:gd name="connsiteY12" fmla="*/ 158694 h 1776923"/>
                        <a:gd name="connsiteX13" fmla="*/ 888695 w 1583863"/>
                        <a:gd name="connsiteY13" fmla="*/ 379809 h 1776923"/>
                        <a:gd name="connsiteX14" fmla="*/ 1024591 w 1583863"/>
                        <a:gd name="connsiteY14" fmla="*/ 46692 h 1776923"/>
                        <a:gd name="connsiteX15" fmla="*/ 1381530 w 1583863"/>
                        <a:gd name="connsiteY15" fmla="*/ 324836 h 1776923"/>
                        <a:gd name="connsiteX16" fmla="*/ 1532379 w 1583863"/>
                        <a:gd name="connsiteY16" fmla="*/ 568616 h 1776923"/>
                        <a:gd name="connsiteX17" fmla="*/ 1583035 w 1583863"/>
                        <a:gd name="connsiteY17" fmla="*/ 871144 h 1776923"/>
                        <a:gd name="connsiteX18" fmla="*/ 1499281 w 1583863"/>
                        <a:gd name="connsiteY18" fmla="*/ 1334301 h 1776923"/>
                        <a:gd name="connsiteX19" fmla="*/ 1515253 w 1583863"/>
                        <a:gd name="connsiteY19" fmla="*/ 1594077 h 1776923"/>
                        <a:gd name="connsiteX20" fmla="*/ 1402234 w 1583863"/>
                        <a:gd name="connsiteY20" fmla="*/ 1770389 h 1776923"/>
                        <a:gd name="connsiteX21" fmla="*/ 1265590 w 1583863"/>
                        <a:gd name="connsiteY21" fmla="*/ 1736049 h 1776923"/>
                        <a:gd name="connsiteX0" fmla="*/ 1227722 w 1583863"/>
                        <a:gd name="connsiteY0" fmla="*/ 1712334 h 1762712"/>
                        <a:gd name="connsiteX1" fmla="*/ 887057 w 1583863"/>
                        <a:gd name="connsiteY1" fmla="*/ 1468462 h 1762712"/>
                        <a:gd name="connsiteX2" fmla="*/ 599169 w 1583863"/>
                        <a:gd name="connsiteY2" fmla="*/ 1674052 h 1762712"/>
                        <a:gd name="connsiteX3" fmla="*/ 472317 w 1583863"/>
                        <a:gd name="connsiteY3" fmla="*/ 1746528 h 1762712"/>
                        <a:gd name="connsiteX4" fmla="*/ 298804 w 1583863"/>
                        <a:gd name="connsiteY4" fmla="*/ 1762712 h 1762712"/>
                        <a:gd name="connsiteX5" fmla="*/ 107623 w 1583863"/>
                        <a:gd name="connsiteY5" fmla="*/ 1654070 h 1762712"/>
                        <a:gd name="connsiteX6" fmla="*/ 72124 w 1583863"/>
                        <a:gd name="connsiteY6" fmla="*/ 1203737 h 1762712"/>
                        <a:gd name="connsiteX7" fmla="*/ 2463 w 1583863"/>
                        <a:gd name="connsiteY7" fmla="*/ 566327 h 1762712"/>
                        <a:gd name="connsiteX8" fmla="*/ 169299 w 1583863"/>
                        <a:gd name="connsiteY8" fmla="*/ 159707 h 1762712"/>
                        <a:gd name="connsiteX9" fmla="*/ 408808 w 1583863"/>
                        <a:gd name="connsiteY9" fmla="*/ 364196 h 1762712"/>
                        <a:gd name="connsiteX10" fmla="*/ 522942 w 1583863"/>
                        <a:gd name="connsiteY10" fmla="*/ 67773 h 1762712"/>
                        <a:gd name="connsiteX11" fmla="*/ 599393 w 1583863"/>
                        <a:gd name="connsiteY11" fmla="*/ 4763 h 1762712"/>
                        <a:gd name="connsiteX12" fmla="*/ 765673 w 1583863"/>
                        <a:gd name="connsiteY12" fmla="*/ 158694 h 1762712"/>
                        <a:gd name="connsiteX13" fmla="*/ 888695 w 1583863"/>
                        <a:gd name="connsiteY13" fmla="*/ 379809 h 1762712"/>
                        <a:gd name="connsiteX14" fmla="*/ 1024591 w 1583863"/>
                        <a:gd name="connsiteY14" fmla="*/ 46692 h 1762712"/>
                        <a:gd name="connsiteX15" fmla="*/ 1381530 w 1583863"/>
                        <a:gd name="connsiteY15" fmla="*/ 324836 h 1762712"/>
                        <a:gd name="connsiteX16" fmla="*/ 1532379 w 1583863"/>
                        <a:gd name="connsiteY16" fmla="*/ 568616 h 1762712"/>
                        <a:gd name="connsiteX17" fmla="*/ 1583035 w 1583863"/>
                        <a:gd name="connsiteY17" fmla="*/ 871144 h 1762712"/>
                        <a:gd name="connsiteX18" fmla="*/ 1499281 w 1583863"/>
                        <a:gd name="connsiteY18" fmla="*/ 1334301 h 1762712"/>
                        <a:gd name="connsiteX19" fmla="*/ 1515253 w 1583863"/>
                        <a:gd name="connsiteY19" fmla="*/ 1594077 h 1762712"/>
                        <a:gd name="connsiteX20" fmla="*/ 1436662 w 1583863"/>
                        <a:gd name="connsiteY20" fmla="*/ 1733604 h 1762712"/>
                        <a:gd name="connsiteX21" fmla="*/ 1265590 w 1583863"/>
                        <a:gd name="connsiteY21" fmla="*/ 1736049 h 1762712"/>
                        <a:gd name="connsiteX0" fmla="*/ 1227722 w 1583863"/>
                        <a:gd name="connsiteY0" fmla="*/ 1712334 h 1762712"/>
                        <a:gd name="connsiteX1" fmla="*/ 887057 w 1583863"/>
                        <a:gd name="connsiteY1" fmla="*/ 1468462 h 1762712"/>
                        <a:gd name="connsiteX2" fmla="*/ 599169 w 1583863"/>
                        <a:gd name="connsiteY2" fmla="*/ 1674052 h 1762712"/>
                        <a:gd name="connsiteX3" fmla="*/ 472317 w 1583863"/>
                        <a:gd name="connsiteY3" fmla="*/ 1746528 h 1762712"/>
                        <a:gd name="connsiteX4" fmla="*/ 298804 w 1583863"/>
                        <a:gd name="connsiteY4" fmla="*/ 1762712 h 1762712"/>
                        <a:gd name="connsiteX5" fmla="*/ 107623 w 1583863"/>
                        <a:gd name="connsiteY5" fmla="*/ 1654070 h 1762712"/>
                        <a:gd name="connsiteX6" fmla="*/ 72124 w 1583863"/>
                        <a:gd name="connsiteY6" fmla="*/ 1203737 h 1762712"/>
                        <a:gd name="connsiteX7" fmla="*/ 2463 w 1583863"/>
                        <a:gd name="connsiteY7" fmla="*/ 566327 h 1762712"/>
                        <a:gd name="connsiteX8" fmla="*/ 169299 w 1583863"/>
                        <a:gd name="connsiteY8" fmla="*/ 159707 h 1762712"/>
                        <a:gd name="connsiteX9" fmla="*/ 408808 w 1583863"/>
                        <a:gd name="connsiteY9" fmla="*/ 364196 h 1762712"/>
                        <a:gd name="connsiteX10" fmla="*/ 522942 w 1583863"/>
                        <a:gd name="connsiteY10" fmla="*/ 67773 h 1762712"/>
                        <a:gd name="connsiteX11" fmla="*/ 599393 w 1583863"/>
                        <a:gd name="connsiteY11" fmla="*/ 4763 h 1762712"/>
                        <a:gd name="connsiteX12" fmla="*/ 765673 w 1583863"/>
                        <a:gd name="connsiteY12" fmla="*/ 158694 h 1762712"/>
                        <a:gd name="connsiteX13" fmla="*/ 888695 w 1583863"/>
                        <a:gd name="connsiteY13" fmla="*/ 379809 h 1762712"/>
                        <a:gd name="connsiteX14" fmla="*/ 1024591 w 1583863"/>
                        <a:gd name="connsiteY14" fmla="*/ 46692 h 1762712"/>
                        <a:gd name="connsiteX15" fmla="*/ 1381530 w 1583863"/>
                        <a:gd name="connsiteY15" fmla="*/ 324836 h 1762712"/>
                        <a:gd name="connsiteX16" fmla="*/ 1532379 w 1583863"/>
                        <a:gd name="connsiteY16" fmla="*/ 568616 h 1762712"/>
                        <a:gd name="connsiteX17" fmla="*/ 1583035 w 1583863"/>
                        <a:gd name="connsiteY17" fmla="*/ 871144 h 1762712"/>
                        <a:gd name="connsiteX18" fmla="*/ 1499281 w 1583863"/>
                        <a:gd name="connsiteY18" fmla="*/ 1334301 h 1762712"/>
                        <a:gd name="connsiteX19" fmla="*/ 1515253 w 1583863"/>
                        <a:gd name="connsiteY19" fmla="*/ 1594077 h 1762712"/>
                        <a:gd name="connsiteX20" fmla="*/ 1436662 w 1583863"/>
                        <a:gd name="connsiteY20" fmla="*/ 1733604 h 1762712"/>
                        <a:gd name="connsiteX21" fmla="*/ 1313259 w 1583863"/>
                        <a:gd name="connsiteY21" fmla="*/ 1749425 h 1762712"/>
                        <a:gd name="connsiteX0" fmla="*/ 1227722 w 1583863"/>
                        <a:gd name="connsiteY0" fmla="*/ 1712334 h 1762712"/>
                        <a:gd name="connsiteX1" fmla="*/ 887057 w 1583863"/>
                        <a:gd name="connsiteY1" fmla="*/ 1468462 h 1762712"/>
                        <a:gd name="connsiteX2" fmla="*/ 599169 w 1583863"/>
                        <a:gd name="connsiteY2" fmla="*/ 1674052 h 1762712"/>
                        <a:gd name="connsiteX3" fmla="*/ 472317 w 1583863"/>
                        <a:gd name="connsiteY3" fmla="*/ 1746528 h 1762712"/>
                        <a:gd name="connsiteX4" fmla="*/ 298804 w 1583863"/>
                        <a:gd name="connsiteY4" fmla="*/ 1762712 h 1762712"/>
                        <a:gd name="connsiteX5" fmla="*/ 107623 w 1583863"/>
                        <a:gd name="connsiteY5" fmla="*/ 1654070 h 1762712"/>
                        <a:gd name="connsiteX6" fmla="*/ 72124 w 1583863"/>
                        <a:gd name="connsiteY6" fmla="*/ 1203737 h 1762712"/>
                        <a:gd name="connsiteX7" fmla="*/ 2463 w 1583863"/>
                        <a:gd name="connsiteY7" fmla="*/ 566327 h 1762712"/>
                        <a:gd name="connsiteX8" fmla="*/ 169299 w 1583863"/>
                        <a:gd name="connsiteY8" fmla="*/ 159707 h 1762712"/>
                        <a:gd name="connsiteX9" fmla="*/ 408808 w 1583863"/>
                        <a:gd name="connsiteY9" fmla="*/ 364196 h 1762712"/>
                        <a:gd name="connsiteX10" fmla="*/ 522942 w 1583863"/>
                        <a:gd name="connsiteY10" fmla="*/ 67773 h 1762712"/>
                        <a:gd name="connsiteX11" fmla="*/ 599393 w 1583863"/>
                        <a:gd name="connsiteY11" fmla="*/ 4763 h 1762712"/>
                        <a:gd name="connsiteX12" fmla="*/ 765673 w 1583863"/>
                        <a:gd name="connsiteY12" fmla="*/ 158694 h 1762712"/>
                        <a:gd name="connsiteX13" fmla="*/ 888695 w 1583863"/>
                        <a:gd name="connsiteY13" fmla="*/ 379809 h 1762712"/>
                        <a:gd name="connsiteX14" fmla="*/ 1024591 w 1583863"/>
                        <a:gd name="connsiteY14" fmla="*/ 46692 h 1762712"/>
                        <a:gd name="connsiteX15" fmla="*/ 1381530 w 1583863"/>
                        <a:gd name="connsiteY15" fmla="*/ 324836 h 1762712"/>
                        <a:gd name="connsiteX16" fmla="*/ 1532379 w 1583863"/>
                        <a:gd name="connsiteY16" fmla="*/ 568616 h 1762712"/>
                        <a:gd name="connsiteX17" fmla="*/ 1583035 w 1583863"/>
                        <a:gd name="connsiteY17" fmla="*/ 871144 h 1762712"/>
                        <a:gd name="connsiteX18" fmla="*/ 1499281 w 1583863"/>
                        <a:gd name="connsiteY18" fmla="*/ 1334301 h 1762712"/>
                        <a:gd name="connsiteX19" fmla="*/ 1515253 w 1583863"/>
                        <a:gd name="connsiteY19" fmla="*/ 1594077 h 1762712"/>
                        <a:gd name="connsiteX20" fmla="*/ 1436662 w 1583863"/>
                        <a:gd name="connsiteY20" fmla="*/ 1733604 h 1762712"/>
                        <a:gd name="connsiteX21" fmla="*/ 1313259 w 1583863"/>
                        <a:gd name="connsiteY21" fmla="*/ 1749425 h 1762712"/>
                        <a:gd name="connsiteX0" fmla="*/ 1227722 w 1583863"/>
                        <a:gd name="connsiteY0" fmla="*/ 1712334 h 1762712"/>
                        <a:gd name="connsiteX1" fmla="*/ 887057 w 1583863"/>
                        <a:gd name="connsiteY1" fmla="*/ 1468462 h 1762712"/>
                        <a:gd name="connsiteX2" fmla="*/ 599169 w 1583863"/>
                        <a:gd name="connsiteY2" fmla="*/ 1674052 h 1762712"/>
                        <a:gd name="connsiteX3" fmla="*/ 472317 w 1583863"/>
                        <a:gd name="connsiteY3" fmla="*/ 1746528 h 1762712"/>
                        <a:gd name="connsiteX4" fmla="*/ 298804 w 1583863"/>
                        <a:gd name="connsiteY4" fmla="*/ 1762712 h 1762712"/>
                        <a:gd name="connsiteX5" fmla="*/ 107623 w 1583863"/>
                        <a:gd name="connsiteY5" fmla="*/ 1654070 h 1762712"/>
                        <a:gd name="connsiteX6" fmla="*/ 72124 w 1583863"/>
                        <a:gd name="connsiteY6" fmla="*/ 1203737 h 1762712"/>
                        <a:gd name="connsiteX7" fmla="*/ 2463 w 1583863"/>
                        <a:gd name="connsiteY7" fmla="*/ 566327 h 1762712"/>
                        <a:gd name="connsiteX8" fmla="*/ 169299 w 1583863"/>
                        <a:gd name="connsiteY8" fmla="*/ 159707 h 1762712"/>
                        <a:gd name="connsiteX9" fmla="*/ 408808 w 1583863"/>
                        <a:gd name="connsiteY9" fmla="*/ 364196 h 1762712"/>
                        <a:gd name="connsiteX10" fmla="*/ 522942 w 1583863"/>
                        <a:gd name="connsiteY10" fmla="*/ 67773 h 1762712"/>
                        <a:gd name="connsiteX11" fmla="*/ 599393 w 1583863"/>
                        <a:gd name="connsiteY11" fmla="*/ 4763 h 1762712"/>
                        <a:gd name="connsiteX12" fmla="*/ 765673 w 1583863"/>
                        <a:gd name="connsiteY12" fmla="*/ 158694 h 1762712"/>
                        <a:gd name="connsiteX13" fmla="*/ 888695 w 1583863"/>
                        <a:gd name="connsiteY13" fmla="*/ 379809 h 1762712"/>
                        <a:gd name="connsiteX14" fmla="*/ 1024591 w 1583863"/>
                        <a:gd name="connsiteY14" fmla="*/ 46692 h 1762712"/>
                        <a:gd name="connsiteX15" fmla="*/ 1381530 w 1583863"/>
                        <a:gd name="connsiteY15" fmla="*/ 324836 h 1762712"/>
                        <a:gd name="connsiteX16" fmla="*/ 1532379 w 1583863"/>
                        <a:gd name="connsiteY16" fmla="*/ 568616 h 1762712"/>
                        <a:gd name="connsiteX17" fmla="*/ 1583035 w 1583863"/>
                        <a:gd name="connsiteY17" fmla="*/ 871144 h 1762712"/>
                        <a:gd name="connsiteX18" fmla="*/ 1499281 w 1583863"/>
                        <a:gd name="connsiteY18" fmla="*/ 1334301 h 1762712"/>
                        <a:gd name="connsiteX19" fmla="*/ 1515253 w 1583863"/>
                        <a:gd name="connsiteY19" fmla="*/ 1594077 h 1762712"/>
                        <a:gd name="connsiteX20" fmla="*/ 1436662 w 1583863"/>
                        <a:gd name="connsiteY20" fmla="*/ 1733604 h 1762712"/>
                        <a:gd name="connsiteX21" fmla="*/ 1313259 w 1583863"/>
                        <a:gd name="connsiteY21" fmla="*/ 1749425 h 1762712"/>
                        <a:gd name="connsiteX0" fmla="*/ 1227722 w 1583863"/>
                        <a:gd name="connsiteY0" fmla="*/ 1712334 h 1762712"/>
                        <a:gd name="connsiteX1" fmla="*/ 887057 w 1583863"/>
                        <a:gd name="connsiteY1" fmla="*/ 1468462 h 1762712"/>
                        <a:gd name="connsiteX2" fmla="*/ 599169 w 1583863"/>
                        <a:gd name="connsiteY2" fmla="*/ 1674052 h 1762712"/>
                        <a:gd name="connsiteX3" fmla="*/ 472317 w 1583863"/>
                        <a:gd name="connsiteY3" fmla="*/ 1746528 h 1762712"/>
                        <a:gd name="connsiteX4" fmla="*/ 298804 w 1583863"/>
                        <a:gd name="connsiteY4" fmla="*/ 1762712 h 1762712"/>
                        <a:gd name="connsiteX5" fmla="*/ 107623 w 1583863"/>
                        <a:gd name="connsiteY5" fmla="*/ 1654070 h 1762712"/>
                        <a:gd name="connsiteX6" fmla="*/ 72124 w 1583863"/>
                        <a:gd name="connsiteY6" fmla="*/ 1203737 h 1762712"/>
                        <a:gd name="connsiteX7" fmla="*/ 2463 w 1583863"/>
                        <a:gd name="connsiteY7" fmla="*/ 566327 h 1762712"/>
                        <a:gd name="connsiteX8" fmla="*/ 169299 w 1583863"/>
                        <a:gd name="connsiteY8" fmla="*/ 159707 h 1762712"/>
                        <a:gd name="connsiteX9" fmla="*/ 408808 w 1583863"/>
                        <a:gd name="connsiteY9" fmla="*/ 364196 h 1762712"/>
                        <a:gd name="connsiteX10" fmla="*/ 522942 w 1583863"/>
                        <a:gd name="connsiteY10" fmla="*/ 67773 h 1762712"/>
                        <a:gd name="connsiteX11" fmla="*/ 599393 w 1583863"/>
                        <a:gd name="connsiteY11" fmla="*/ 4763 h 1762712"/>
                        <a:gd name="connsiteX12" fmla="*/ 765673 w 1583863"/>
                        <a:gd name="connsiteY12" fmla="*/ 158694 h 1762712"/>
                        <a:gd name="connsiteX13" fmla="*/ 888695 w 1583863"/>
                        <a:gd name="connsiteY13" fmla="*/ 379809 h 1762712"/>
                        <a:gd name="connsiteX14" fmla="*/ 1024591 w 1583863"/>
                        <a:gd name="connsiteY14" fmla="*/ 46692 h 1762712"/>
                        <a:gd name="connsiteX15" fmla="*/ 1381530 w 1583863"/>
                        <a:gd name="connsiteY15" fmla="*/ 324836 h 1762712"/>
                        <a:gd name="connsiteX16" fmla="*/ 1532379 w 1583863"/>
                        <a:gd name="connsiteY16" fmla="*/ 568616 h 1762712"/>
                        <a:gd name="connsiteX17" fmla="*/ 1583035 w 1583863"/>
                        <a:gd name="connsiteY17" fmla="*/ 871144 h 1762712"/>
                        <a:gd name="connsiteX18" fmla="*/ 1499281 w 1583863"/>
                        <a:gd name="connsiteY18" fmla="*/ 1334301 h 1762712"/>
                        <a:gd name="connsiteX19" fmla="*/ 1515253 w 1583863"/>
                        <a:gd name="connsiteY19" fmla="*/ 1594077 h 1762712"/>
                        <a:gd name="connsiteX20" fmla="*/ 1436662 w 1583863"/>
                        <a:gd name="connsiteY20" fmla="*/ 1733604 h 1762712"/>
                        <a:gd name="connsiteX21" fmla="*/ 1313259 w 1583863"/>
                        <a:gd name="connsiteY21" fmla="*/ 1749425 h 1762712"/>
                        <a:gd name="connsiteX0" fmla="*/ 1227722 w 1583863"/>
                        <a:gd name="connsiteY0" fmla="*/ 1712334 h 1762712"/>
                        <a:gd name="connsiteX1" fmla="*/ 887057 w 1583863"/>
                        <a:gd name="connsiteY1" fmla="*/ 1468462 h 1762712"/>
                        <a:gd name="connsiteX2" fmla="*/ 599169 w 1583863"/>
                        <a:gd name="connsiteY2" fmla="*/ 1674052 h 1762712"/>
                        <a:gd name="connsiteX3" fmla="*/ 472317 w 1583863"/>
                        <a:gd name="connsiteY3" fmla="*/ 1746528 h 1762712"/>
                        <a:gd name="connsiteX4" fmla="*/ 298804 w 1583863"/>
                        <a:gd name="connsiteY4" fmla="*/ 1762712 h 1762712"/>
                        <a:gd name="connsiteX5" fmla="*/ 107623 w 1583863"/>
                        <a:gd name="connsiteY5" fmla="*/ 1654070 h 1762712"/>
                        <a:gd name="connsiteX6" fmla="*/ 72124 w 1583863"/>
                        <a:gd name="connsiteY6" fmla="*/ 1203737 h 1762712"/>
                        <a:gd name="connsiteX7" fmla="*/ 2463 w 1583863"/>
                        <a:gd name="connsiteY7" fmla="*/ 566327 h 1762712"/>
                        <a:gd name="connsiteX8" fmla="*/ 169299 w 1583863"/>
                        <a:gd name="connsiteY8" fmla="*/ 159707 h 1762712"/>
                        <a:gd name="connsiteX9" fmla="*/ 408808 w 1583863"/>
                        <a:gd name="connsiteY9" fmla="*/ 364196 h 1762712"/>
                        <a:gd name="connsiteX10" fmla="*/ 522942 w 1583863"/>
                        <a:gd name="connsiteY10" fmla="*/ 67773 h 1762712"/>
                        <a:gd name="connsiteX11" fmla="*/ 599393 w 1583863"/>
                        <a:gd name="connsiteY11" fmla="*/ 4763 h 1762712"/>
                        <a:gd name="connsiteX12" fmla="*/ 765673 w 1583863"/>
                        <a:gd name="connsiteY12" fmla="*/ 158694 h 1762712"/>
                        <a:gd name="connsiteX13" fmla="*/ 888695 w 1583863"/>
                        <a:gd name="connsiteY13" fmla="*/ 379809 h 1762712"/>
                        <a:gd name="connsiteX14" fmla="*/ 1024591 w 1583863"/>
                        <a:gd name="connsiteY14" fmla="*/ 46692 h 1762712"/>
                        <a:gd name="connsiteX15" fmla="*/ 1381530 w 1583863"/>
                        <a:gd name="connsiteY15" fmla="*/ 324836 h 1762712"/>
                        <a:gd name="connsiteX16" fmla="*/ 1532379 w 1583863"/>
                        <a:gd name="connsiteY16" fmla="*/ 568616 h 1762712"/>
                        <a:gd name="connsiteX17" fmla="*/ 1583035 w 1583863"/>
                        <a:gd name="connsiteY17" fmla="*/ 871144 h 1762712"/>
                        <a:gd name="connsiteX18" fmla="*/ 1499281 w 1583863"/>
                        <a:gd name="connsiteY18" fmla="*/ 1334301 h 1762712"/>
                        <a:gd name="connsiteX19" fmla="*/ 1515253 w 1583863"/>
                        <a:gd name="connsiteY19" fmla="*/ 1594077 h 1762712"/>
                        <a:gd name="connsiteX20" fmla="*/ 1436662 w 1583863"/>
                        <a:gd name="connsiteY20" fmla="*/ 1733604 h 1762712"/>
                        <a:gd name="connsiteX21" fmla="*/ 1313259 w 1583863"/>
                        <a:gd name="connsiteY21" fmla="*/ 1749425 h 1762712"/>
                        <a:gd name="connsiteX22" fmla="*/ 1227722 w 1583863"/>
                        <a:gd name="connsiteY22" fmla="*/ 1712334 h 1762712"/>
                        <a:gd name="connsiteX0" fmla="*/ 1227722 w 1583863"/>
                        <a:gd name="connsiteY0" fmla="*/ 1712334 h 1762712"/>
                        <a:gd name="connsiteX1" fmla="*/ 887057 w 1583863"/>
                        <a:gd name="connsiteY1" fmla="*/ 1468462 h 1762712"/>
                        <a:gd name="connsiteX2" fmla="*/ 599169 w 1583863"/>
                        <a:gd name="connsiteY2" fmla="*/ 1674052 h 1762712"/>
                        <a:gd name="connsiteX3" fmla="*/ 472317 w 1583863"/>
                        <a:gd name="connsiteY3" fmla="*/ 1746528 h 1762712"/>
                        <a:gd name="connsiteX4" fmla="*/ 298804 w 1583863"/>
                        <a:gd name="connsiteY4" fmla="*/ 1762712 h 1762712"/>
                        <a:gd name="connsiteX5" fmla="*/ 107623 w 1583863"/>
                        <a:gd name="connsiteY5" fmla="*/ 1654070 h 1762712"/>
                        <a:gd name="connsiteX6" fmla="*/ 72124 w 1583863"/>
                        <a:gd name="connsiteY6" fmla="*/ 1203737 h 1762712"/>
                        <a:gd name="connsiteX7" fmla="*/ 2463 w 1583863"/>
                        <a:gd name="connsiteY7" fmla="*/ 566327 h 1762712"/>
                        <a:gd name="connsiteX8" fmla="*/ 169299 w 1583863"/>
                        <a:gd name="connsiteY8" fmla="*/ 159707 h 1762712"/>
                        <a:gd name="connsiteX9" fmla="*/ 408808 w 1583863"/>
                        <a:gd name="connsiteY9" fmla="*/ 364196 h 1762712"/>
                        <a:gd name="connsiteX10" fmla="*/ 522942 w 1583863"/>
                        <a:gd name="connsiteY10" fmla="*/ 67773 h 1762712"/>
                        <a:gd name="connsiteX11" fmla="*/ 599393 w 1583863"/>
                        <a:gd name="connsiteY11" fmla="*/ 4763 h 1762712"/>
                        <a:gd name="connsiteX12" fmla="*/ 765673 w 1583863"/>
                        <a:gd name="connsiteY12" fmla="*/ 158694 h 1762712"/>
                        <a:gd name="connsiteX13" fmla="*/ 888695 w 1583863"/>
                        <a:gd name="connsiteY13" fmla="*/ 379809 h 1762712"/>
                        <a:gd name="connsiteX14" fmla="*/ 1024591 w 1583863"/>
                        <a:gd name="connsiteY14" fmla="*/ 46692 h 1762712"/>
                        <a:gd name="connsiteX15" fmla="*/ 1381530 w 1583863"/>
                        <a:gd name="connsiteY15" fmla="*/ 324836 h 1762712"/>
                        <a:gd name="connsiteX16" fmla="*/ 1532379 w 1583863"/>
                        <a:gd name="connsiteY16" fmla="*/ 568616 h 1762712"/>
                        <a:gd name="connsiteX17" fmla="*/ 1583035 w 1583863"/>
                        <a:gd name="connsiteY17" fmla="*/ 871144 h 1762712"/>
                        <a:gd name="connsiteX18" fmla="*/ 1499281 w 1583863"/>
                        <a:gd name="connsiteY18" fmla="*/ 1334301 h 1762712"/>
                        <a:gd name="connsiteX19" fmla="*/ 1515253 w 1583863"/>
                        <a:gd name="connsiteY19" fmla="*/ 1594077 h 1762712"/>
                        <a:gd name="connsiteX20" fmla="*/ 1436662 w 1583863"/>
                        <a:gd name="connsiteY20" fmla="*/ 1733604 h 1762712"/>
                        <a:gd name="connsiteX21" fmla="*/ 1302666 w 1583863"/>
                        <a:gd name="connsiteY21" fmla="*/ 1759457 h 1762712"/>
                        <a:gd name="connsiteX22" fmla="*/ 1227722 w 1583863"/>
                        <a:gd name="connsiteY22" fmla="*/ 1712334 h 1762712"/>
                        <a:gd name="connsiteX0" fmla="*/ 1227722 w 1583863"/>
                        <a:gd name="connsiteY0" fmla="*/ 1712334 h 1766022"/>
                        <a:gd name="connsiteX1" fmla="*/ 887057 w 1583863"/>
                        <a:gd name="connsiteY1" fmla="*/ 1468462 h 1766022"/>
                        <a:gd name="connsiteX2" fmla="*/ 599169 w 1583863"/>
                        <a:gd name="connsiteY2" fmla="*/ 1674052 h 1766022"/>
                        <a:gd name="connsiteX3" fmla="*/ 472317 w 1583863"/>
                        <a:gd name="connsiteY3" fmla="*/ 1746528 h 1766022"/>
                        <a:gd name="connsiteX4" fmla="*/ 298804 w 1583863"/>
                        <a:gd name="connsiteY4" fmla="*/ 1762712 h 1766022"/>
                        <a:gd name="connsiteX5" fmla="*/ 107623 w 1583863"/>
                        <a:gd name="connsiteY5" fmla="*/ 1654070 h 1766022"/>
                        <a:gd name="connsiteX6" fmla="*/ 72124 w 1583863"/>
                        <a:gd name="connsiteY6" fmla="*/ 1203737 h 1766022"/>
                        <a:gd name="connsiteX7" fmla="*/ 2463 w 1583863"/>
                        <a:gd name="connsiteY7" fmla="*/ 566327 h 1766022"/>
                        <a:gd name="connsiteX8" fmla="*/ 169299 w 1583863"/>
                        <a:gd name="connsiteY8" fmla="*/ 159707 h 1766022"/>
                        <a:gd name="connsiteX9" fmla="*/ 408808 w 1583863"/>
                        <a:gd name="connsiteY9" fmla="*/ 364196 h 1766022"/>
                        <a:gd name="connsiteX10" fmla="*/ 522942 w 1583863"/>
                        <a:gd name="connsiteY10" fmla="*/ 67773 h 1766022"/>
                        <a:gd name="connsiteX11" fmla="*/ 599393 w 1583863"/>
                        <a:gd name="connsiteY11" fmla="*/ 4763 h 1766022"/>
                        <a:gd name="connsiteX12" fmla="*/ 765673 w 1583863"/>
                        <a:gd name="connsiteY12" fmla="*/ 158694 h 1766022"/>
                        <a:gd name="connsiteX13" fmla="*/ 888695 w 1583863"/>
                        <a:gd name="connsiteY13" fmla="*/ 379809 h 1766022"/>
                        <a:gd name="connsiteX14" fmla="*/ 1024591 w 1583863"/>
                        <a:gd name="connsiteY14" fmla="*/ 46692 h 1766022"/>
                        <a:gd name="connsiteX15" fmla="*/ 1381530 w 1583863"/>
                        <a:gd name="connsiteY15" fmla="*/ 324836 h 1766022"/>
                        <a:gd name="connsiteX16" fmla="*/ 1532379 w 1583863"/>
                        <a:gd name="connsiteY16" fmla="*/ 568616 h 1766022"/>
                        <a:gd name="connsiteX17" fmla="*/ 1583035 w 1583863"/>
                        <a:gd name="connsiteY17" fmla="*/ 871144 h 1766022"/>
                        <a:gd name="connsiteX18" fmla="*/ 1499281 w 1583863"/>
                        <a:gd name="connsiteY18" fmla="*/ 1334301 h 1766022"/>
                        <a:gd name="connsiteX19" fmla="*/ 1515253 w 1583863"/>
                        <a:gd name="connsiteY19" fmla="*/ 1594077 h 1766022"/>
                        <a:gd name="connsiteX20" fmla="*/ 1436662 w 1583863"/>
                        <a:gd name="connsiteY20" fmla="*/ 1733604 h 1766022"/>
                        <a:gd name="connsiteX21" fmla="*/ 1302666 w 1583863"/>
                        <a:gd name="connsiteY21" fmla="*/ 1759457 h 1766022"/>
                        <a:gd name="connsiteX22" fmla="*/ 1227722 w 1583863"/>
                        <a:gd name="connsiteY22" fmla="*/ 1712334 h 1766022"/>
                        <a:gd name="connsiteX0" fmla="*/ 1227722 w 1583863"/>
                        <a:gd name="connsiteY0" fmla="*/ 1712334 h 1762712"/>
                        <a:gd name="connsiteX1" fmla="*/ 887057 w 1583863"/>
                        <a:gd name="connsiteY1" fmla="*/ 1468462 h 1762712"/>
                        <a:gd name="connsiteX2" fmla="*/ 599169 w 1583863"/>
                        <a:gd name="connsiteY2" fmla="*/ 1674052 h 1762712"/>
                        <a:gd name="connsiteX3" fmla="*/ 472317 w 1583863"/>
                        <a:gd name="connsiteY3" fmla="*/ 1746528 h 1762712"/>
                        <a:gd name="connsiteX4" fmla="*/ 298804 w 1583863"/>
                        <a:gd name="connsiteY4" fmla="*/ 1762712 h 1762712"/>
                        <a:gd name="connsiteX5" fmla="*/ 107623 w 1583863"/>
                        <a:gd name="connsiteY5" fmla="*/ 1654070 h 1762712"/>
                        <a:gd name="connsiteX6" fmla="*/ 72124 w 1583863"/>
                        <a:gd name="connsiteY6" fmla="*/ 1203737 h 1762712"/>
                        <a:gd name="connsiteX7" fmla="*/ 2463 w 1583863"/>
                        <a:gd name="connsiteY7" fmla="*/ 566327 h 1762712"/>
                        <a:gd name="connsiteX8" fmla="*/ 169299 w 1583863"/>
                        <a:gd name="connsiteY8" fmla="*/ 159707 h 1762712"/>
                        <a:gd name="connsiteX9" fmla="*/ 408808 w 1583863"/>
                        <a:gd name="connsiteY9" fmla="*/ 364196 h 1762712"/>
                        <a:gd name="connsiteX10" fmla="*/ 522942 w 1583863"/>
                        <a:gd name="connsiteY10" fmla="*/ 67773 h 1762712"/>
                        <a:gd name="connsiteX11" fmla="*/ 599393 w 1583863"/>
                        <a:gd name="connsiteY11" fmla="*/ 4763 h 1762712"/>
                        <a:gd name="connsiteX12" fmla="*/ 765673 w 1583863"/>
                        <a:gd name="connsiteY12" fmla="*/ 158694 h 1762712"/>
                        <a:gd name="connsiteX13" fmla="*/ 888695 w 1583863"/>
                        <a:gd name="connsiteY13" fmla="*/ 379809 h 1762712"/>
                        <a:gd name="connsiteX14" fmla="*/ 1024591 w 1583863"/>
                        <a:gd name="connsiteY14" fmla="*/ 46692 h 1762712"/>
                        <a:gd name="connsiteX15" fmla="*/ 1381530 w 1583863"/>
                        <a:gd name="connsiteY15" fmla="*/ 324836 h 1762712"/>
                        <a:gd name="connsiteX16" fmla="*/ 1532379 w 1583863"/>
                        <a:gd name="connsiteY16" fmla="*/ 568616 h 1762712"/>
                        <a:gd name="connsiteX17" fmla="*/ 1583035 w 1583863"/>
                        <a:gd name="connsiteY17" fmla="*/ 871144 h 1762712"/>
                        <a:gd name="connsiteX18" fmla="*/ 1499281 w 1583863"/>
                        <a:gd name="connsiteY18" fmla="*/ 1334301 h 1762712"/>
                        <a:gd name="connsiteX19" fmla="*/ 1515253 w 1583863"/>
                        <a:gd name="connsiteY19" fmla="*/ 1594077 h 1762712"/>
                        <a:gd name="connsiteX20" fmla="*/ 1436662 w 1583863"/>
                        <a:gd name="connsiteY20" fmla="*/ 1733604 h 1762712"/>
                        <a:gd name="connsiteX21" fmla="*/ 1227722 w 1583863"/>
                        <a:gd name="connsiteY21" fmla="*/ 1712334 h 1762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583863" h="1762712">
                          <a:moveTo>
                            <a:pt x="1227722" y="1712334"/>
                          </a:moveTo>
                          <a:cubicBezTo>
                            <a:pt x="1136121" y="1668144"/>
                            <a:pt x="991816" y="1474842"/>
                            <a:pt x="887057" y="1468462"/>
                          </a:cubicBezTo>
                          <a:cubicBezTo>
                            <a:pt x="782298" y="1462082"/>
                            <a:pt x="665144" y="1629924"/>
                            <a:pt x="599169" y="1674052"/>
                          </a:cubicBezTo>
                          <a:cubicBezTo>
                            <a:pt x="533194" y="1718180"/>
                            <a:pt x="522378" y="1731751"/>
                            <a:pt x="472317" y="1746528"/>
                          </a:cubicBezTo>
                          <a:cubicBezTo>
                            <a:pt x="422256" y="1761305"/>
                            <a:pt x="427069" y="1761484"/>
                            <a:pt x="298804" y="1762712"/>
                          </a:cubicBezTo>
                          <a:cubicBezTo>
                            <a:pt x="189542" y="1745944"/>
                            <a:pt x="145403" y="1747233"/>
                            <a:pt x="107623" y="1654070"/>
                          </a:cubicBezTo>
                          <a:cubicBezTo>
                            <a:pt x="69843" y="1560907"/>
                            <a:pt x="89651" y="1385027"/>
                            <a:pt x="72124" y="1203737"/>
                          </a:cubicBezTo>
                          <a:cubicBezTo>
                            <a:pt x="54597" y="1022447"/>
                            <a:pt x="-13733" y="740332"/>
                            <a:pt x="2463" y="566327"/>
                          </a:cubicBezTo>
                          <a:cubicBezTo>
                            <a:pt x="18659" y="392322"/>
                            <a:pt x="101575" y="193395"/>
                            <a:pt x="169299" y="159707"/>
                          </a:cubicBezTo>
                          <a:cubicBezTo>
                            <a:pt x="237023" y="126019"/>
                            <a:pt x="349868" y="379518"/>
                            <a:pt x="408808" y="364196"/>
                          </a:cubicBezTo>
                          <a:cubicBezTo>
                            <a:pt x="467748" y="348874"/>
                            <a:pt x="509151" y="124933"/>
                            <a:pt x="522942" y="67773"/>
                          </a:cubicBezTo>
                          <a:cubicBezTo>
                            <a:pt x="536733" y="10613"/>
                            <a:pt x="558938" y="-10391"/>
                            <a:pt x="599393" y="4763"/>
                          </a:cubicBezTo>
                          <a:cubicBezTo>
                            <a:pt x="639848" y="19917"/>
                            <a:pt x="721710" y="74697"/>
                            <a:pt x="765673" y="158694"/>
                          </a:cubicBezTo>
                          <a:cubicBezTo>
                            <a:pt x="809636" y="242691"/>
                            <a:pt x="845542" y="398476"/>
                            <a:pt x="888695" y="379809"/>
                          </a:cubicBezTo>
                          <a:cubicBezTo>
                            <a:pt x="931848" y="361142"/>
                            <a:pt x="942452" y="55854"/>
                            <a:pt x="1024591" y="46692"/>
                          </a:cubicBezTo>
                          <a:cubicBezTo>
                            <a:pt x="1106730" y="37530"/>
                            <a:pt x="1296899" y="237849"/>
                            <a:pt x="1381530" y="324836"/>
                          </a:cubicBezTo>
                          <a:cubicBezTo>
                            <a:pt x="1466161" y="411823"/>
                            <a:pt x="1498795" y="477565"/>
                            <a:pt x="1532379" y="568616"/>
                          </a:cubicBezTo>
                          <a:cubicBezTo>
                            <a:pt x="1565963" y="659667"/>
                            <a:pt x="1588551" y="743530"/>
                            <a:pt x="1583035" y="871144"/>
                          </a:cubicBezTo>
                          <a:cubicBezTo>
                            <a:pt x="1577519" y="998758"/>
                            <a:pt x="1510578" y="1213812"/>
                            <a:pt x="1499281" y="1334301"/>
                          </a:cubicBezTo>
                          <a:cubicBezTo>
                            <a:pt x="1487984" y="1454790"/>
                            <a:pt x="1524365" y="1530313"/>
                            <a:pt x="1515253" y="1594077"/>
                          </a:cubicBezTo>
                          <a:cubicBezTo>
                            <a:pt x="1506141" y="1657841"/>
                            <a:pt x="1472093" y="1706041"/>
                            <a:pt x="1436662" y="1733604"/>
                          </a:cubicBezTo>
                          <a:cubicBezTo>
                            <a:pt x="1388740" y="1753314"/>
                            <a:pt x="1319323" y="1756524"/>
                            <a:pt x="1227722" y="1712334"/>
                          </a:cubicBezTo>
                          <a:close/>
                        </a:path>
                      </a:pathLst>
                    </a:custGeom>
                    <a:solidFill>
                      <a:schemeClr val="accent6"/>
                    </a:solidFill>
                    <a:ln w="127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137" name="図形グループ 370">
                    <a:extLst>
                      <a:ext uri="{FF2B5EF4-FFF2-40B4-BE49-F238E27FC236}">
                        <a16:creationId xmlns:a16="http://schemas.microsoft.com/office/drawing/2014/main" id="{34E7B9AC-8A94-0435-A4E3-7E107F77C866}"/>
                      </a:ext>
                    </a:extLst>
                  </p:cNvPr>
                  <p:cNvGrpSpPr>
                    <a:grpSpLocks noChangeAspect="1"/>
                  </p:cNvGrpSpPr>
                  <p:nvPr/>
                </p:nvGrpSpPr>
                <p:grpSpPr>
                  <a:xfrm>
                    <a:off x="5598863" y="12563615"/>
                    <a:ext cx="553789" cy="514015"/>
                    <a:chOff x="12389400" y="11137496"/>
                    <a:chExt cx="702611" cy="652147"/>
                  </a:xfrm>
                </p:grpSpPr>
                <p:sp>
                  <p:nvSpPr>
                    <p:cNvPr id="138" name="円/楕円 225">
                      <a:extLst>
                        <a:ext uri="{FF2B5EF4-FFF2-40B4-BE49-F238E27FC236}">
                          <a16:creationId xmlns:a16="http://schemas.microsoft.com/office/drawing/2014/main" id="{22FAD5FE-2BDD-ECA7-3685-F1DC75440730}"/>
                        </a:ext>
                      </a:extLst>
                    </p:cNvPr>
                    <p:cNvSpPr/>
                    <p:nvPr/>
                  </p:nvSpPr>
                  <p:spPr>
                    <a:xfrm>
                      <a:off x="12389400" y="11137496"/>
                      <a:ext cx="702611" cy="652147"/>
                    </a:xfrm>
                    <a:custGeom>
                      <a:avLst/>
                      <a:gdLst>
                        <a:gd name="connsiteX0" fmla="*/ 0 w 755386"/>
                        <a:gd name="connsiteY0" fmla="*/ 318117 h 636233"/>
                        <a:gd name="connsiteX1" fmla="*/ 377693 w 755386"/>
                        <a:gd name="connsiteY1" fmla="*/ 0 h 636233"/>
                        <a:gd name="connsiteX2" fmla="*/ 755386 w 755386"/>
                        <a:gd name="connsiteY2" fmla="*/ 318117 h 636233"/>
                        <a:gd name="connsiteX3" fmla="*/ 377693 w 755386"/>
                        <a:gd name="connsiteY3" fmla="*/ 636234 h 636233"/>
                        <a:gd name="connsiteX4" fmla="*/ 0 w 755386"/>
                        <a:gd name="connsiteY4" fmla="*/ 318117 h 636233"/>
                        <a:gd name="connsiteX0" fmla="*/ 0 w 773233"/>
                        <a:gd name="connsiteY0" fmla="*/ 318117 h 642352"/>
                        <a:gd name="connsiteX1" fmla="*/ 377693 w 773233"/>
                        <a:gd name="connsiteY1" fmla="*/ 0 h 642352"/>
                        <a:gd name="connsiteX2" fmla="*/ 755386 w 773233"/>
                        <a:gd name="connsiteY2" fmla="*/ 318117 h 642352"/>
                        <a:gd name="connsiteX3" fmla="*/ 677873 w 773233"/>
                        <a:gd name="connsiteY3" fmla="*/ 511935 h 642352"/>
                        <a:gd name="connsiteX4" fmla="*/ 377693 w 773233"/>
                        <a:gd name="connsiteY4" fmla="*/ 636234 h 642352"/>
                        <a:gd name="connsiteX5" fmla="*/ 0 w 773233"/>
                        <a:gd name="connsiteY5" fmla="*/ 318117 h 642352"/>
                        <a:gd name="connsiteX0" fmla="*/ 0 w 739176"/>
                        <a:gd name="connsiteY0" fmla="*/ 321631 h 645866"/>
                        <a:gd name="connsiteX1" fmla="*/ 377693 w 739176"/>
                        <a:gd name="connsiteY1" fmla="*/ 3514 h 645866"/>
                        <a:gd name="connsiteX2" fmla="*/ 711083 w 739176"/>
                        <a:gd name="connsiteY2" fmla="*/ 173958 h 645866"/>
                        <a:gd name="connsiteX3" fmla="*/ 677873 w 739176"/>
                        <a:gd name="connsiteY3" fmla="*/ 515449 h 645866"/>
                        <a:gd name="connsiteX4" fmla="*/ 377693 w 739176"/>
                        <a:gd name="connsiteY4" fmla="*/ 639748 h 645866"/>
                        <a:gd name="connsiteX5" fmla="*/ 0 w 739176"/>
                        <a:gd name="connsiteY5" fmla="*/ 321631 h 645866"/>
                        <a:gd name="connsiteX0" fmla="*/ 0 w 739176"/>
                        <a:gd name="connsiteY0" fmla="*/ 322385 h 646620"/>
                        <a:gd name="connsiteX1" fmla="*/ 377693 w 739176"/>
                        <a:gd name="connsiteY1" fmla="*/ 4268 h 646620"/>
                        <a:gd name="connsiteX2" fmla="*/ 711083 w 739176"/>
                        <a:gd name="connsiteY2" fmla="*/ 174712 h 646620"/>
                        <a:gd name="connsiteX3" fmla="*/ 677873 w 739176"/>
                        <a:gd name="connsiteY3" fmla="*/ 516203 h 646620"/>
                        <a:gd name="connsiteX4" fmla="*/ 377693 w 739176"/>
                        <a:gd name="connsiteY4" fmla="*/ 640502 h 646620"/>
                        <a:gd name="connsiteX5" fmla="*/ 0 w 739176"/>
                        <a:gd name="connsiteY5" fmla="*/ 322385 h 646620"/>
                        <a:gd name="connsiteX0" fmla="*/ 0 w 739176"/>
                        <a:gd name="connsiteY0" fmla="*/ 320854 h 645089"/>
                        <a:gd name="connsiteX1" fmla="*/ 377693 w 739176"/>
                        <a:gd name="connsiteY1" fmla="*/ 2737 h 645089"/>
                        <a:gd name="connsiteX2" fmla="*/ 711083 w 739176"/>
                        <a:gd name="connsiteY2" fmla="*/ 194890 h 645089"/>
                        <a:gd name="connsiteX3" fmla="*/ 677873 w 739176"/>
                        <a:gd name="connsiteY3" fmla="*/ 514672 h 645089"/>
                        <a:gd name="connsiteX4" fmla="*/ 377693 w 739176"/>
                        <a:gd name="connsiteY4" fmla="*/ 638971 h 645089"/>
                        <a:gd name="connsiteX5" fmla="*/ 0 w 739176"/>
                        <a:gd name="connsiteY5" fmla="*/ 320854 h 645089"/>
                        <a:gd name="connsiteX0" fmla="*/ 0 w 761685"/>
                        <a:gd name="connsiteY0" fmla="*/ 320854 h 674162"/>
                        <a:gd name="connsiteX1" fmla="*/ 377693 w 761685"/>
                        <a:gd name="connsiteY1" fmla="*/ 2737 h 674162"/>
                        <a:gd name="connsiteX2" fmla="*/ 711083 w 761685"/>
                        <a:gd name="connsiteY2" fmla="*/ 194890 h 674162"/>
                        <a:gd name="connsiteX3" fmla="*/ 724910 w 761685"/>
                        <a:gd name="connsiteY3" fmla="*/ 630454 h 674162"/>
                        <a:gd name="connsiteX4" fmla="*/ 377693 w 761685"/>
                        <a:gd name="connsiteY4" fmla="*/ 638971 h 674162"/>
                        <a:gd name="connsiteX5" fmla="*/ 0 w 761685"/>
                        <a:gd name="connsiteY5" fmla="*/ 320854 h 674162"/>
                        <a:gd name="connsiteX0" fmla="*/ 0 w 764796"/>
                        <a:gd name="connsiteY0" fmla="*/ 320375 h 664564"/>
                        <a:gd name="connsiteX1" fmla="*/ 377693 w 764796"/>
                        <a:gd name="connsiteY1" fmla="*/ 2258 h 664564"/>
                        <a:gd name="connsiteX2" fmla="*/ 711083 w 764796"/>
                        <a:gd name="connsiteY2" fmla="*/ 194411 h 664564"/>
                        <a:gd name="connsiteX3" fmla="*/ 755701 w 764796"/>
                        <a:gd name="connsiteY3" fmla="*/ 499941 h 664564"/>
                        <a:gd name="connsiteX4" fmla="*/ 724910 w 764796"/>
                        <a:gd name="connsiteY4" fmla="*/ 629975 h 664564"/>
                        <a:gd name="connsiteX5" fmla="*/ 377693 w 764796"/>
                        <a:gd name="connsiteY5" fmla="*/ 638492 h 664564"/>
                        <a:gd name="connsiteX6" fmla="*/ 0 w 764796"/>
                        <a:gd name="connsiteY6" fmla="*/ 320375 h 664564"/>
                        <a:gd name="connsiteX0" fmla="*/ 0 w 750401"/>
                        <a:gd name="connsiteY0" fmla="*/ 320375 h 664564"/>
                        <a:gd name="connsiteX1" fmla="*/ 377693 w 750401"/>
                        <a:gd name="connsiteY1" fmla="*/ 2258 h 664564"/>
                        <a:gd name="connsiteX2" fmla="*/ 711083 w 750401"/>
                        <a:gd name="connsiteY2" fmla="*/ 194411 h 664564"/>
                        <a:gd name="connsiteX3" fmla="*/ 712282 w 750401"/>
                        <a:gd name="connsiteY3" fmla="*/ 478232 h 664564"/>
                        <a:gd name="connsiteX4" fmla="*/ 724910 w 750401"/>
                        <a:gd name="connsiteY4" fmla="*/ 629975 h 664564"/>
                        <a:gd name="connsiteX5" fmla="*/ 377693 w 750401"/>
                        <a:gd name="connsiteY5" fmla="*/ 638492 h 664564"/>
                        <a:gd name="connsiteX6" fmla="*/ 0 w 750401"/>
                        <a:gd name="connsiteY6" fmla="*/ 320375 h 664564"/>
                        <a:gd name="connsiteX0" fmla="*/ 0 w 738882"/>
                        <a:gd name="connsiteY0" fmla="*/ 320375 h 663216"/>
                        <a:gd name="connsiteX1" fmla="*/ 377693 w 738882"/>
                        <a:gd name="connsiteY1" fmla="*/ 2258 h 663216"/>
                        <a:gd name="connsiteX2" fmla="*/ 711083 w 738882"/>
                        <a:gd name="connsiteY2" fmla="*/ 194411 h 663216"/>
                        <a:gd name="connsiteX3" fmla="*/ 712282 w 738882"/>
                        <a:gd name="connsiteY3" fmla="*/ 478232 h 663216"/>
                        <a:gd name="connsiteX4" fmla="*/ 688728 w 738882"/>
                        <a:gd name="connsiteY4" fmla="*/ 626357 h 663216"/>
                        <a:gd name="connsiteX5" fmla="*/ 377693 w 738882"/>
                        <a:gd name="connsiteY5" fmla="*/ 638492 h 663216"/>
                        <a:gd name="connsiteX6" fmla="*/ 0 w 738882"/>
                        <a:gd name="connsiteY6" fmla="*/ 320375 h 663216"/>
                        <a:gd name="connsiteX0" fmla="*/ 6263 w 745145"/>
                        <a:gd name="connsiteY0" fmla="*/ 321092 h 663933"/>
                        <a:gd name="connsiteX1" fmla="*/ 164957 w 745145"/>
                        <a:gd name="connsiteY1" fmla="*/ 95418 h 663933"/>
                        <a:gd name="connsiteX2" fmla="*/ 383956 w 745145"/>
                        <a:gd name="connsiteY2" fmla="*/ 2975 h 663933"/>
                        <a:gd name="connsiteX3" fmla="*/ 717346 w 745145"/>
                        <a:gd name="connsiteY3" fmla="*/ 195128 h 663933"/>
                        <a:gd name="connsiteX4" fmla="*/ 718545 w 745145"/>
                        <a:gd name="connsiteY4" fmla="*/ 478949 h 663933"/>
                        <a:gd name="connsiteX5" fmla="*/ 694991 w 745145"/>
                        <a:gd name="connsiteY5" fmla="*/ 627074 h 663933"/>
                        <a:gd name="connsiteX6" fmla="*/ 383956 w 745145"/>
                        <a:gd name="connsiteY6" fmla="*/ 639209 h 663933"/>
                        <a:gd name="connsiteX7" fmla="*/ 6263 w 745145"/>
                        <a:gd name="connsiteY7" fmla="*/ 321092 h 663933"/>
                        <a:gd name="connsiteX0" fmla="*/ 7962 w 746844"/>
                        <a:gd name="connsiteY0" fmla="*/ 325569 h 668410"/>
                        <a:gd name="connsiteX1" fmla="*/ 148565 w 746844"/>
                        <a:gd name="connsiteY1" fmla="*/ 67331 h 668410"/>
                        <a:gd name="connsiteX2" fmla="*/ 385655 w 746844"/>
                        <a:gd name="connsiteY2" fmla="*/ 7452 h 668410"/>
                        <a:gd name="connsiteX3" fmla="*/ 719045 w 746844"/>
                        <a:gd name="connsiteY3" fmla="*/ 199605 h 668410"/>
                        <a:gd name="connsiteX4" fmla="*/ 720244 w 746844"/>
                        <a:gd name="connsiteY4" fmla="*/ 483426 h 668410"/>
                        <a:gd name="connsiteX5" fmla="*/ 696690 w 746844"/>
                        <a:gd name="connsiteY5" fmla="*/ 631551 h 668410"/>
                        <a:gd name="connsiteX6" fmla="*/ 385655 w 746844"/>
                        <a:gd name="connsiteY6" fmla="*/ 643686 h 668410"/>
                        <a:gd name="connsiteX7" fmla="*/ 7962 w 746844"/>
                        <a:gd name="connsiteY7" fmla="*/ 325569 h 668410"/>
                        <a:gd name="connsiteX0" fmla="*/ 6575 w 745457"/>
                        <a:gd name="connsiteY0" fmla="*/ 324229 h 667070"/>
                        <a:gd name="connsiteX1" fmla="*/ 161651 w 745457"/>
                        <a:gd name="connsiteY1" fmla="*/ 73228 h 667070"/>
                        <a:gd name="connsiteX2" fmla="*/ 384268 w 745457"/>
                        <a:gd name="connsiteY2" fmla="*/ 6112 h 667070"/>
                        <a:gd name="connsiteX3" fmla="*/ 717658 w 745457"/>
                        <a:gd name="connsiteY3" fmla="*/ 198265 h 667070"/>
                        <a:gd name="connsiteX4" fmla="*/ 718857 w 745457"/>
                        <a:gd name="connsiteY4" fmla="*/ 482086 h 667070"/>
                        <a:gd name="connsiteX5" fmla="*/ 695303 w 745457"/>
                        <a:gd name="connsiteY5" fmla="*/ 630211 h 667070"/>
                        <a:gd name="connsiteX6" fmla="*/ 384268 w 745457"/>
                        <a:gd name="connsiteY6" fmla="*/ 642346 h 667070"/>
                        <a:gd name="connsiteX7" fmla="*/ 6575 w 745457"/>
                        <a:gd name="connsiteY7" fmla="*/ 324229 h 667070"/>
                        <a:gd name="connsiteX0" fmla="*/ 8984 w 704447"/>
                        <a:gd name="connsiteY0" fmla="*/ 327847 h 666802"/>
                        <a:gd name="connsiteX1" fmla="*/ 120641 w 704447"/>
                        <a:gd name="connsiteY1" fmla="*/ 73228 h 666802"/>
                        <a:gd name="connsiteX2" fmla="*/ 343258 w 704447"/>
                        <a:gd name="connsiteY2" fmla="*/ 6112 h 666802"/>
                        <a:gd name="connsiteX3" fmla="*/ 676648 w 704447"/>
                        <a:gd name="connsiteY3" fmla="*/ 198265 h 666802"/>
                        <a:gd name="connsiteX4" fmla="*/ 677847 w 704447"/>
                        <a:gd name="connsiteY4" fmla="*/ 482086 h 666802"/>
                        <a:gd name="connsiteX5" fmla="*/ 654293 w 704447"/>
                        <a:gd name="connsiteY5" fmla="*/ 630211 h 666802"/>
                        <a:gd name="connsiteX6" fmla="*/ 343258 w 704447"/>
                        <a:gd name="connsiteY6" fmla="*/ 642346 h 666802"/>
                        <a:gd name="connsiteX7" fmla="*/ 8984 w 704447"/>
                        <a:gd name="connsiteY7" fmla="*/ 327847 h 666802"/>
                        <a:gd name="connsiteX0" fmla="*/ 8984 w 704447"/>
                        <a:gd name="connsiteY0" fmla="*/ 327847 h 651486"/>
                        <a:gd name="connsiteX1" fmla="*/ 120641 w 704447"/>
                        <a:gd name="connsiteY1" fmla="*/ 73228 h 651486"/>
                        <a:gd name="connsiteX2" fmla="*/ 343258 w 704447"/>
                        <a:gd name="connsiteY2" fmla="*/ 6112 h 651486"/>
                        <a:gd name="connsiteX3" fmla="*/ 676648 w 704447"/>
                        <a:gd name="connsiteY3" fmla="*/ 198265 h 651486"/>
                        <a:gd name="connsiteX4" fmla="*/ 677847 w 704447"/>
                        <a:gd name="connsiteY4" fmla="*/ 482086 h 651486"/>
                        <a:gd name="connsiteX5" fmla="*/ 654293 w 704447"/>
                        <a:gd name="connsiteY5" fmla="*/ 630211 h 651486"/>
                        <a:gd name="connsiteX6" fmla="*/ 343258 w 704447"/>
                        <a:gd name="connsiteY6" fmla="*/ 642346 h 651486"/>
                        <a:gd name="connsiteX7" fmla="*/ 189388 w 704447"/>
                        <a:gd name="connsiteY7" fmla="*/ 536360 h 651486"/>
                        <a:gd name="connsiteX8" fmla="*/ 8984 w 704447"/>
                        <a:gd name="connsiteY8" fmla="*/ 327847 h 651486"/>
                        <a:gd name="connsiteX0" fmla="*/ 2289 w 697752"/>
                        <a:gd name="connsiteY0" fmla="*/ 327847 h 685858"/>
                        <a:gd name="connsiteX1" fmla="*/ 113946 w 697752"/>
                        <a:gd name="connsiteY1" fmla="*/ 73228 h 685858"/>
                        <a:gd name="connsiteX2" fmla="*/ 336563 w 697752"/>
                        <a:gd name="connsiteY2" fmla="*/ 6112 h 685858"/>
                        <a:gd name="connsiteX3" fmla="*/ 669953 w 697752"/>
                        <a:gd name="connsiteY3" fmla="*/ 198265 h 685858"/>
                        <a:gd name="connsiteX4" fmla="*/ 671152 w 697752"/>
                        <a:gd name="connsiteY4" fmla="*/ 482086 h 685858"/>
                        <a:gd name="connsiteX5" fmla="*/ 647598 w 697752"/>
                        <a:gd name="connsiteY5" fmla="*/ 630211 h 685858"/>
                        <a:gd name="connsiteX6" fmla="*/ 336563 w 697752"/>
                        <a:gd name="connsiteY6" fmla="*/ 642346 h 685858"/>
                        <a:gd name="connsiteX7" fmla="*/ 63292 w 697752"/>
                        <a:gd name="connsiteY7" fmla="*/ 666615 h 685858"/>
                        <a:gd name="connsiteX8" fmla="*/ 2289 w 697752"/>
                        <a:gd name="connsiteY8" fmla="*/ 327847 h 685858"/>
                        <a:gd name="connsiteX0" fmla="*/ 11253 w 706716"/>
                        <a:gd name="connsiteY0" fmla="*/ 327847 h 676505"/>
                        <a:gd name="connsiteX1" fmla="*/ 122910 w 706716"/>
                        <a:gd name="connsiteY1" fmla="*/ 73228 h 676505"/>
                        <a:gd name="connsiteX2" fmla="*/ 345527 w 706716"/>
                        <a:gd name="connsiteY2" fmla="*/ 6112 h 676505"/>
                        <a:gd name="connsiteX3" fmla="*/ 678917 w 706716"/>
                        <a:gd name="connsiteY3" fmla="*/ 198265 h 676505"/>
                        <a:gd name="connsiteX4" fmla="*/ 680116 w 706716"/>
                        <a:gd name="connsiteY4" fmla="*/ 482086 h 676505"/>
                        <a:gd name="connsiteX5" fmla="*/ 656562 w 706716"/>
                        <a:gd name="connsiteY5" fmla="*/ 630211 h 676505"/>
                        <a:gd name="connsiteX6" fmla="*/ 345527 w 706716"/>
                        <a:gd name="connsiteY6" fmla="*/ 642346 h 676505"/>
                        <a:gd name="connsiteX7" fmla="*/ 72256 w 706716"/>
                        <a:gd name="connsiteY7" fmla="*/ 666615 h 676505"/>
                        <a:gd name="connsiteX8" fmla="*/ 10745 w 706716"/>
                        <a:gd name="connsiteY8" fmla="*/ 460377 h 676505"/>
                        <a:gd name="connsiteX9" fmla="*/ 11253 w 706716"/>
                        <a:gd name="connsiteY9" fmla="*/ 327847 h 676505"/>
                        <a:gd name="connsiteX0" fmla="*/ 4581 w 700044"/>
                        <a:gd name="connsiteY0" fmla="*/ 327847 h 676505"/>
                        <a:gd name="connsiteX1" fmla="*/ 116238 w 700044"/>
                        <a:gd name="connsiteY1" fmla="*/ 73228 h 676505"/>
                        <a:gd name="connsiteX2" fmla="*/ 338855 w 700044"/>
                        <a:gd name="connsiteY2" fmla="*/ 6112 h 676505"/>
                        <a:gd name="connsiteX3" fmla="*/ 672245 w 700044"/>
                        <a:gd name="connsiteY3" fmla="*/ 198265 h 676505"/>
                        <a:gd name="connsiteX4" fmla="*/ 673444 w 700044"/>
                        <a:gd name="connsiteY4" fmla="*/ 482086 h 676505"/>
                        <a:gd name="connsiteX5" fmla="*/ 649890 w 700044"/>
                        <a:gd name="connsiteY5" fmla="*/ 630211 h 676505"/>
                        <a:gd name="connsiteX6" fmla="*/ 338855 w 700044"/>
                        <a:gd name="connsiteY6" fmla="*/ 642346 h 676505"/>
                        <a:gd name="connsiteX7" fmla="*/ 65584 w 700044"/>
                        <a:gd name="connsiteY7" fmla="*/ 666615 h 676505"/>
                        <a:gd name="connsiteX8" fmla="*/ 25783 w 700044"/>
                        <a:gd name="connsiteY8" fmla="*/ 478468 h 676505"/>
                        <a:gd name="connsiteX9" fmla="*/ 4581 w 700044"/>
                        <a:gd name="connsiteY9" fmla="*/ 327847 h 676505"/>
                        <a:gd name="connsiteX0" fmla="*/ 2388 w 697851"/>
                        <a:gd name="connsiteY0" fmla="*/ 327847 h 676505"/>
                        <a:gd name="connsiteX1" fmla="*/ 114045 w 697851"/>
                        <a:gd name="connsiteY1" fmla="*/ 73228 h 676505"/>
                        <a:gd name="connsiteX2" fmla="*/ 336662 w 697851"/>
                        <a:gd name="connsiteY2" fmla="*/ 6112 h 676505"/>
                        <a:gd name="connsiteX3" fmla="*/ 670052 w 697851"/>
                        <a:gd name="connsiteY3" fmla="*/ 198265 h 676505"/>
                        <a:gd name="connsiteX4" fmla="*/ 671251 w 697851"/>
                        <a:gd name="connsiteY4" fmla="*/ 482086 h 676505"/>
                        <a:gd name="connsiteX5" fmla="*/ 647697 w 697851"/>
                        <a:gd name="connsiteY5" fmla="*/ 630211 h 676505"/>
                        <a:gd name="connsiteX6" fmla="*/ 336662 w 697851"/>
                        <a:gd name="connsiteY6" fmla="*/ 642346 h 676505"/>
                        <a:gd name="connsiteX7" fmla="*/ 63391 w 697851"/>
                        <a:gd name="connsiteY7" fmla="*/ 666615 h 676505"/>
                        <a:gd name="connsiteX8" fmla="*/ 23590 w 697851"/>
                        <a:gd name="connsiteY8" fmla="*/ 478468 h 676505"/>
                        <a:gd name="connsiteX9" fmla="*/ 2388 w 697851"/>
                        <a:gd name="connsiteY9" fmla="*/ 327847 h 676505"/>
                        <a:gd name="connsiteX0" fmla="*/ 2388 w 697851"/>
                        <a:gd name="connsiteY0" fmla="*/ 327847 h 676505"/>
                        <a:gd name="connsiteX1" fmla="*/ 114045 w 697851"/>
                        <a:gd name="connsiteY1" fmla="*/ 73228 h 676505"/>
                        <a:gd name="connsiteX2" fmla="*/ 336662 w 697851"/>
                        <a:gd name="connsiteY2" fmla="*/ 6112 h 676505"/>
                        <a:gd name="connsiteX3" fmla="*/ 670052 w 697851"/>
                        <a:gd name="connsiteY3" fmla="*/ 198265 h 676505"/>
                        <a:gd name="connsiteX4" fmla="*/ 671251 w 697851"/>
                        <a:gd name="connsiteY4" fmla="*/ 482086 h 676505"/>
                        <a:gd name="connsiteX5" fmla="*/ 647697 w 697851"/>
                        <a:gd name="connsiteY5" fmla="*/ 630211 h 676505"/>
                        <a:gd name="connsiteX6" fmla="*/ 336662 w 697851"/>
                        <a:gd name="connsiteY6" fmla="*/ 642346 h 676505"/>
                        <a:gd name="connsiteX7" fmla="*/ 63391 w 697851"/>
                        <a:gd name="connsiteY7" fmla="*/ 666615 h 676505"/>
                        <a:gd name="connsiteX8" fmla="*/ 23590 w 697851"/>
                        <a:gd name="connsiteY8" fmla="*/ 478468 h 676505"/>
                        <a:gd name="connsiteX9" fmla="*/ 2388 w 697851"/>
                        <a:gd name="connsiteY9" fmla="*/ 327847 h 676505"/>
                        <a:gd name="connsiteX0" fmla="*/ 2388 w 697851"/>
                        <a:gd name="connsiteY0" fmla="*/ 327847 h 677036"/>
                        <a:gd name="connsiteX1" fmla="*/ 114045 w 697851"/>
                        <a:gd name="connsiteY1" fmla="*/ 73228 h 677036"/>
                        <a:gd name="connsiteX2" fmla="*/ 336662 w 697851"/>
                        <a:gd name="connsiteY2" fmla="*/ 6112 h 677036"/>
                        <a:gd name="connsiteX3" fmla="*/ 670052 w 697851"/>
                        <a:gd name="connsiteY3" fmla="*/ 198265 h 677036"/>
                        <a:gd name="connsiteX4" fmla="*/ 671251 w 697851"/>
                        <a:gd name="connsiteY4" fmla="*/ 482086 h 677036"/>
                        <a:gd name="connsiteX5" fmla="*/ 647697 w 697851"/>
                        <a:gd name="connsiteY5" fmla="*/ 630211 h 677036"/>
                        <a:gd name="connsiteX6" fmla="*/ 336662 w 697851"/>
                        <a:gd name="connsiteY6" fmla="*/ 642346 h 677036"/>
                        <a:gd name="connsiteX7" fmla="*/ 142991 w 697851"/>
                        <a:gd name="connsiteY7" fmla="*/ 644907 h 677036"/>
                        <a:gd name="connsiteX8" fmla="*/ 63391 w 697851"/>
                        <a:gd name="connsiteY8" fmla="*/ 666615 h 677036"/>
                        <a:gd name="connsiteX9" fmla="*/ 23590 w 697851"/>
                        <a:gd name="connsiteY9" fmla="*/ 478468 h 677036"/>
                        <a:gd name="connsiteX10" fmla="*/ 2388 w 697851"/>
                        <a:gd name="connsiteY10" fmla="*/ 327847 h 677036"/>
                        <a:gd name="connsiteX0" fmla="*/ 2388 w 697851"/>
                        <a:gd name="connsiteY0" fmla="*/ 327847 h 678133"/>
                        <a:gd name="connsiteX1" fmla="*/ 114045 w 697851"/>
                        <a:gd name="connsiteY1" fmla="*/ 73228 h 678133"/>
                        <a:gd name="connsiteX2" fmla="*/ 336662 w 697851"/>
                        <a:gd name="connsiteY2" fmla="*/ 6112 h 678133"/>
                        <a:gd name="connsiteX3" fmla="*/ 670052 w 697851"/>
                        <a:gd name="connsiteY3" fmla="*/ 198265 h 678133"/>
                        <a:gd name="connsiteX4" fmla="*/ 671251 w 697851"/>
                        <a:gd name="connsiteY4" fmla="*/ 482086 h 678133"/>
                        <a:gd name="connsiteX5" fmla="*/ 647697 w 697851"/>
                        <a:gd name="connsiteY5" fmla="*/ 630211 h 678133"/>
                        <a:gd name="connsiteX6" fmla="*/ 336662 w 697851"/>
                        <a:gd name="connsiteY6" fmla="*/ 642346 h 678133"/>
                        <a:gd name="connsiteX7" fmla="*/ 142991 w 697851"/>
                        <a:gd name="connsiteY7" fmla="*/ 644907 h 678133"/>
                        <a:gd name="connsiteX8" fmla="*/ 88717 w 697851"/>
                        <a:gd name="connsiteY8" fmla="*/ 652142 h 678133"/>
                        <a:gd name="connsiteX9" fmla="*/ 63391 w 697851"/>
                        <a:gd name="connsiteY9" fmla="*/ 666615 h 678133"/>
                        <a:gd name="connsiteX10" fmla="*/ 23590 w 697851"/>
                        <a:gd name="connsiteY10" fmla="*/ 478468 h 678133"/>
                        <a:gd name="connsiteX11" fmla="*/ 2388 w 697851"/>
                        <a:gd name="connsiteY11" fmla="*/ 327847 h 678133"/>
                        <a:gd name="connsiteX0" fmla="*/ 2388 w 697851"/>
                        <a:gd name="connsiteY0" fmla="*/ 327847 h 675541"/>
                        <a:gd name="connsiteX1" fmla="*/ 114045 w 697851"/>
                        <a:gd name="connsiteY1" fmla="*/ 73228 h 675541"/>
                        <a:gd name="connsiteX2" fmla="*/ 336662 w 697851"/>
                        <a:gd name="connsiteY2" fmla="*/ 6112 h 675541"/>
                        <a:gd name="connsiteX3" fmla="*/ 670052 w 697851"/>
                        <a:gd name="connsiteY3" fmla="*/ 198265 h 675541"/>
                        <a:gd name="connsiteX4" fmla="*/ 671251 w 697851"/>
                        <a:gd name="connsiteY4" fmla="*/ 482086 h 675541"/>
                        <a:gd name="connsiteX5" fmla="*/ 647697 w 697851"/>
                        <a:gd name="connsiteY5" fmla="*/ 630211 h 675541"/>
                        <a:gd name="connsiteX6" fmla="*/ 336662 w 697851"/>
                        <a:gd name="connsiteY6" fmla="*/ 642346 h 675541"/>
                        <a:gd name="connsiteX7" fmla="*/ 142991 w 697851"/>
                        <a:gd name="connsiteY7" fmla="*/ 644907 h 675541"/>
                        <a:gd name="connsiteX8" fmla="*/ 63391 w 697851"/>
                        <a:gd name="connsiteY8" fmla="*/ 666615 h 675541"/>
                        <a:gd name="connsiteX9" fmla="*/ 23590 w 697851"/>
                        <a:gd name="connsiteY9" fmla="*/ 478468 h 675541"/>
                        <a:gd name="connsiteX10" fmla="*/ 2388 w 697851"/>
                        <a:gd name="connsiteY10" fmla="*/ 327847 h 675541"/>
                        <a:gd name="connsiteX0" fmla="*/ 6498 w 701961"/>
                        <a:gd name="connsiteY0" fmla="*/ 327847 h 656929"/>
                        <a:gd name="connsiteX1" fmla="*/ 118155 w 701961"/>
                        <a:gd name="connsiteY1" fmla="*/ 73228 h 656929"/>
                        <a:gd name="connsiteX2" fmla="*/ 340772 w 701961"/>
                        <a:gd name="connsiteY2" fmla="*/ 6112 h 656929"/>
                        <a:gd name="connsiteX3" fmla="*/ 674162 w 701961"/>
                        <a:gd name="connsiteY3" fmla="*/ 198265 h 656929"/>
                        <a:gd name="connsiteX4" fmla="*/ 675361 w 701961"/>
                        <a:gd name="connsiteY4" fmla="*/ 482086 h 656929"/>
                        <a:gd name="connsiteX5" fmla="*/ 651807 w 701961"/>
                        <a:gd name="connsiteY5" fmla="*/ 630211 h 656929"/>
                        <a:gd name="connsiteX6" fmla="*/ 340772 w 701961"/>
                        <a:gd name="connsiteY6" fmla="*/ 642346 h 656929"/>
                        <a:gd name="connsiteX7" fmla="*/ 147101 w 701961"/>
                        <a:gd name="connsiteY7" fmla="*/ 644907 h 656929"/>
                        <a:gd name="connsiteX8" fmla="*/ 27700 w 701961"/>
                        <a:gd name="connsiteY8" fmla="*/ 478468 h 656929"/>
                        <a:gd name="connsiteX9" fmla="*/ 6498 w 701961"/>
                        <a:gd name="connsiteY9" fmla="*/ 327847 h 656929"/>
                        <a:gd name="connsiteX0" fmla="*/ 6498 w 701961"/>
                        <a:gd name="connsiteY0" fmla="*/ 327847 h 649636"/>
                        <a:gd name="connsiteX1" fmla="*/ 118155 w 701961"/>
                        <a:gd name="connsiteY1" fmla="*/ 73228 h 649636"/>
                        <a:gd name="connsiteX2" fmla="*/ 340772 w 701961"/>
                        <a:gd name="connsiteY2" fmla="*/ 6112 h 649636"/>
                        <a:gd name="connsiteX3" fmla="*/ 674162 w 701961"/>
                        <a:gd name="connsiteY3" fmla="*/ 198265 h 649636"/>
                        <a:gd name="connsiteX4" fmla="*/ 675361 w 701961"/>
                        <a:gd name="connsiteY4" fmla="*/ 482086 h 649636"/>
                        <a:gd name="connsiteX5" fmla="*/ 651807 w 701961"/>
                        <a:gd name="connsiteY5" fmla="*/ 630211 h 649636"/>
                        <a:gd name="connsiteX6" fmla="*/ 402282 w 701961"/>
                        <a:gd name="connsiteY6" fmla="*/ 569982 h 649636"/>
                        <a:gd name="connsiteX7" fmla="*/ 147101 w 701961"/>
                        <a:gd name="connsiteY7" fmla="*/ 644907 h 649636"/>
                        <a:gd name="connsiteX8" fmla="*/ 27700 w 701961"/>
                        <a:gd name="connsiteY8" fmla="*/ 478468 h 649636"/>
                        <a:gd name="connsiteX9" fmla="*/ 6498 w 701961"/>
                        <a:gd name="connsiteY9" fmla="*/ 327847 h 649636"/>
                        <a:gd name="connsiteX0" fmla="*/ 6498 w 701961"/>
                        <a:gd name="connsiteY0" fmla="*/ 315295 h 637084"/>
                        <a:gd name="connsiteX1" fmla="*/ 118155 w 701961"/>
                        <a:gd name="connsiteY1" fmla="*/ 60676 h 637084"/>
                        <a:gd name="connsiteX2" fmla="*/ 478265 w 701961"/>
                        <a:gd name="connsiteY2" fmla="*/ 8032 h 637084"/>
                        <a:gd name="connsiteX3" fmla="*/ 674162 w 701961"/>
                        <a:gd name="connsiteY3" fmla="*/ 185713 h 637084"/>
                        <a:gd name="connsiteX4" fmla="*/ 675361 w 701961"/>
                        <a:gd name="connsiteY4" fmla="*/ 469534 h 637084"/>
                        <a:gd name="connsiteX5" fmla="*/ 651807 w 701961"/>
                        <a:gd name="connsiteY5" fmla="*/ 617659 h 637084"/>
                        <a:gd name="connsiteX6" fmla="*/ 402282 w 701961"/>
                        <a:gd name="connsiteY6" fmla="*/ 557430 h 637084"/>
                        <a:gd name="connsiteX7" fmla="*/ 147101 w 701961"/>
                        <a:gd name="connsiteY7" fmla="*/ 632355 h 637084"/>
                        <a:gd name="connsiteX8" fmla="*/ 27700 w 701961"/>
                        <a:gd name="connsiteY8" fmla="*/ 465916 h 637084"/>
                        <a:gd name="connsiteX9" fmla="*/ 6498 w 701961"/>
                        <a:gd name="connsiteY9" fmla="*/ 315295 h 637084"/>
                        <a:gd name="connsiteX0" fmla="*/ 6498 w 701961"/>
                        <a:gd name="connsiteY0" fmla="*/ 315295 h 637084"/>
                        <a:gd name="connsiteX1" fmla="*/ 118155 w 701961"/>
                        <a:gd name="connsiteY1" fmla="*/ 60676 h 637084"/>
                        <a:gd name="connsiteX2" fmla="*/ 420373 w 701961"/>
                        <a:gd name="connsiteY2" fmla="*/ 8032 h 637084"/>
                        <a:gd name="connsiteX3" fmla="*/ 674162 w 701961"/>
                        <a:gd name="connsiteY3" fmla="*/ 185713 h 637084"/>
                        <a:gd name="connsiteX4" fmla="*/ 675361 w 701961"/>
                        <a:gd name="connsiteY4" fmla="*/ 469534 h 637084"/>
                        <a:gd name="connsiteX5" fmla="*/ 651807 w 701961"/>
                        <a:gd name="connsiteY5" fmla="*/ 617659 h 637084"/>
                        <a:gd name="connsiteX6" fmla="*/ 402282 w 701961"/>
                        <a:gd name="connsiteY6" fmla="*/ 557430 h 637084"/>
                        <a:gd name="connsiteX7" fmla="*/ 147101 w 701961"/>
                        <a:gd name="connsiteY7" fmla="*/ 632355 h 637084"/>
                        <a:gd name="connsiteX8" fmla="*/ 27700 w 701961"/>
                        <a:gd name="connsiteY8" fmla="*/ 465916 h 637084"/>
                        <a:gd name="connsiteX9" fmla="*/ 6498 w 701961"/>
                        <a:gd name="connsiteY9" fmla="*/ 315295 h 637084"/>
                        <a:gd name="connsiteX0" fmla="*/ 2803 w 698266"/>
                        <a:gd name="connsiteY0" fmla="*/ 315295 h 637084"/>
                        <a:gd name="connsiteX1" fmla="*/ 63805 w 698266"/>
                        <a:gd name="connsiteY1" fmla="*/ 60676 h 637084"/>
                        <a:gd name="connsiteX2" fmla="*/ 416678 w 698266"/>
                        <a:gd name="connsiteY2" fmla="*/ 8032 h 637084"/>
                        <a:gd name="connsiteX3" fmla="*/ 670467 w 698266"/>
                        <a:gd name="connsiteY3" fmla="*/ 185713 h 637084"/>
                        <a:gd name="connsiteX4" fmla="*/ 671666 w 698266"/>
                        <a:gd name="connsiteY4" fmla="*/ 469534 h 637084"/>
                        <a:gd name="connsiteX5" fmla="*/ 648112 w 698266"/>
                        <a:gd name="connsiteY5" fmla="*/ 617659 h 637084"/>
                        <a:gd name="connsiteX6" fmla="*/ 398587 w 698266"/>
                        <a:gd name="connsiteY6" fmla="*/ 557430 h 637084"/>
                        <a:gd name="connsiteX7" fmla="*/ 143406 w 698266"/>
                        <a:gd name="connsiteY7" fmla="*/ 632355 h 637084"/>
                        <a:gd name="connsiteX8" fmla="*/ 24005 w 698266"/>
                        <a:gd name="connsiteY8" fmla="*/ 465916 h 637084"/>
                        <a:gd name="connsiteX9" fmla="*/ 2803 w 698266"/>
                        <a:gd name="connsiteY9" fmla="*/ 315295 h 637084"/>
                        <a:gd name="connsiteX0" fmla="*/ 4379 w 699842"/>
                        <a:gd name="connsiteY0" fmla="*/ 313064 h 634853"/>
                        <a:gd name="connsiteX1" fmla="*/ 87091 w 699842"/>
                        <a:gd name="connsiteY1" fmla="*/ 69299 h 634853"/>
                        <a:gd name="connsiteX2" fmla="*/ 418254 w 699842"/>
                        <a:gd name="connsiteY2" fmla="*/ 5801 h 634853"/>
                        <a:gd name="connsiteX3" fmla="*/ 672043 w 699842"/>
                        <a:gd name="connsiteY3" fmla="*/ 183482 h 634853"/>
                        <a:gd name="connsiteX4" fmla="*/ 673242 w 699842"/>
                        <a:gd name="connsiteY4" fmla="*/ 467303 h 634853"/>
                        <a:gd name="connsiteX5" fmla="*/ 649688 w 699842"/>
                        <a:gd name="connsiteY5" fmla="*/ 615428 h 634853"/>
                        <a:gd name="connsiteX6" fmla="*/ 400163 w 699842"/>
                        <a:gd name="connsiteY6" fmla="*/ 555199 h 634853"/>
                        <a:gd name="connsiteX7" fmla="*/ 144982 w 699842"/>
                        <a:gd name="connsiteY7" fmla="*/ 630124 h 634853"/>
                        <a:gd name="connsiteX8" fmla="*/ 25581 w 699842"/>
                        <a:gd name="connsiteY8" fmla="*/ 463685 h 634853"/>
                        <a:gd name="connsiteX9" fmla="*/ 4379 w 699842"/>
                        <a:gd name="connsiteY9" fmla="*/ 313064 h 634853"/>
                        <a:gd name="connsiteX0" fmla="*/ 4907 w 700370"/>
                        <a:gd name="connsiteY0" fmla="*/ 312459 h 634248"/>
                        <a:gd name="connsiteX1" fmla="*/ 94855 w 700370"/>
                        <a:gd name="connsiteY1" fmla="*/ 72312 h 634248"/>
                        <a:gd name="connsiteX2" fmla="*/ 418782 w 700370"/>
                        <a:gd name="connsiteY2" fmla="*/ 5196 h 634248"/>
                        <a:gd name="connsiteX3" fmla="*/ 672571 w 700370"/>
                        <a:gd name="connsiteY3" fmla="*/ 182877 h 634248"/>
                        <a:gd name="connsiteX4" fmla="*/ 673770 w 700370"/>
                        <a:gd name="connsiteY4" fmla="*/ 466698 h 634248"/>
                        <a:gd name="connsiteX5" fmla="*/ 650216 w 700370"/>
                        <a:gd name="connsiteY5" fmla="*/ 614823 h 634248"/>
                        <a:gd name="connsiteX6" fmla="*/ 400691 w 700370"/>
                        <a:gd name="connsiteY6" fmla="*/ 554594 h 634248"/>
                        <a:gd name="connsiteX7" fmla="*/ 145510 w 700370"/>
                        <a:gd name="connsiteY7" fmla="*/ 629519 h 634248"/>
                        <a:gd name="connsiteX8" fmla="*/ 26109 w 700370"/>
                        <a:gd name="connsiteY8" fmla="*/ 463080 h 634248"/>
                        <a:gd name="connsiteX9" fmla="*/ 4907 w 700370"/>
                        <a:gd name="connsiteY9" fmla="*/ 312459 h 634248"/>
                        <a:gd name="connsiteX0" fmla="*/ 4907 w 700370"/>
                        <a:gd name="connsiteY0" fmla="*/ 312459 h 634463"/>
                        <a:gd name="connsiteX1" fmla="*/ 94855 w 700370"/>
                        <a:gd name="connsiteY1" fmla="*/ 72312 h 634463"/>
                        <a:gd name="connsiteX2" fmla="*/ 418782 w 700370"/>
                        <a:gd name="connsiteY2" fmla="*/ 5196 h 634463"/>
                        <a:gd name="connsiteX3" fmla="*/ 672571 w 700370"/>
                        <a:gd name="connsiteY3" fmla="*/ 182877 h 634463"/>
                        <a:gd name="connsiteX4" fmla="*/ 673770 w 700370"/>
                        <a:gd name="connsiteY4" fmla="*/ 466698 h 634463"/>
                        <a:gd name="connsiteX5" fmla="*/ 650216 w 700370"/>
                        <a:gd name="connsiteY5" fmla="*/ 614823 h 634463"/>
                        <a:gd name="connsiteX6" fmla="*/ 518187 w 700370"/>
                        <a:gd name="connsiteY6" fmla="*/ 582481 h 634463"/>
                        <a:gd name="connsiteX7" fmla="*/ 400691 w 700370"/>
                        <a:gd name="connsiteY7" fmla="*/ 554594 h 634463"/>
                        <a:gd name="connsiteX8" fmla="*/ 145510 w 700370"/>
                        <a:gd name="connsiteY8" fmla="*/ 629519 h 634463"/>
                        <a:gd name="connsiteX9" fmla="*/ 26109 w 700370"/>
                        <a:gd name="connsiteY9" fmla="*/ 463080 h 634463"/>
                        <a:gd name="connsiteX10" fmla="*/ 4907 w 700370"/>
                        <a:gd name="connsiteY10" fmla="*/ 312459 h 634463"/>
                        <a:gd name="connsiteX0" fmla="*/ 4907 w 700370"/>
                        <a:gd name="connsiteY0" fmla="*/ 312459 h 645115"/>
                        <a:gd name="connsiteX1" fmla="*/ 94855 w 700370"/>
                        <a:gd name="connsiteY1" fmla="*/ 72312 h 645115"/>
                        <a:gd name="connsiteX2" fmla="*/ 418782 w 700370"/>
                        <a:gd name="connsiteY2" fmla="*/ 5196 h 645115"/>
                        <a:gd name="connsiteX3" fmla="*/ 672571 w 700370"/>
                        <a:gd name="connsiteY3" fmla="*/ 182877 h 645115"/>
                        <a:gd name="connsiteX4" fmla="*/ 673770 w 700370"/>
                        <a:gd name="connsiteY4" fmla="*/ 466698 h 645115"/>
                        <a:gd name="connsiteX5" fmla="*/ 650216 w 700370"/>
                        <a:gd name="connsiteY5" fmla="*/ 614823 h 645115"/>
                        <a:gd name="connsiteX6" fmla="*/ 518187 w 700370"/>
                        <a:gd name="connsiteY6" fmla="*/ 643990 h 645115"/>
                        <a:gd name="connsiteX7" fmla="*/ 518187 w 700370"/>
                        <a:gd name="connsiteY7" fmla="*/ 582481 h 645115"/>
                        <a:gd name="connsiteX8" fmla="*/ 400691 w 700370"/>
                        <a:gd name="connsiteY8" fmla="*/ 554594 h 645115"/>
                        <a:gd name="connsiteX9" fmla="*/ 145510 w 700370"/>
                        <a:gd name="connsiteY9" fmla="*/ 629519 h 645115"/>
                        <a:gd name="connsiteX10" fmla="*/ 26109 w 700370"/>
                        <a:gd name="connsiteY10" fmla="*/ 463080 h 645115"/>
                        <a:gd name="connsiteX11" fmla="*/ 4907 w 700370"/>
                        <a:gd name="connsiteY11" fmla="*/ 312459 h 645115"/>
                        <a:gd name="connsiteX0" fmla="*/ 4907 w 700370"/>
                        <a:gd name="connsiteY0" fmla="*/ 312459 h 645115"/>
                        <a:gd name="connsiteX1" fmla="*/ 94855 w 700370"/>
                        <a:gd name="connsiteY1" fmla="*/ 72312 h 645115"/>
                        <a:gd name="connsiteX2" fmla="*/ 418782 w 700370"/>
                        <a:gd name="connsiteY2" fmla="*/ 5196 h 645115"/>
                        <a:gd name="connsiteX3" fmla="*/ 672571 w 700370"/>
                        <a:gd name="connsiteY3" fmla="*/ 182877 h 645115"/>
                        <a:gd name="connsiteX4" fmla="*/ 673770 w 700370"/>
                        <a:gd name="connsiteY4" fmla="*/ 466698 h 645115"/>
                        <a:gd name="connsiteX5" fmla="*/ 650216 w 700370"/>
                        <a:gd name="connsiteY5" fmla="*/ 614823 h 645115"/>
                        <a:gd name="connsiteX6" fmla="*/ 518187 w 700370"/>
                        <a:gd name="connsiteY6" fmla="*/ 643990 h 645115"/>
                        <a:gd name="connsiteX7" fmla="*/ 467532 w 700370"/>
                        <a:gd name="connsiteY7" fmla="*/ 600572 h 645115"/>
                        <a:gd name="connsiteX8" fmla="*/ 400691 w 700370"/>
                        <a:gd name="connsiteY8" fmla="*/ 554594 h 645115"/>
                        <a:gd name="connsiteX9" fmla="*/ 145510 w 700370"/>
                        <a:gd name="connsiteY9" fmla="*/ 629519 h 645115"/>
                        <a:gd name="connsiteX10" fmla="*/ 26109 w 700370"/>
                        <a:gd name="connsiteY10" fmla="*/ 463080 h 645115"/>
                        <a:gd name="connsiteX11" fmla="*/ 4907 w 700370"/>
                        <a:gd name="connsiteY11" fmla="*/ 312459 h 645115"/>
                        <a:gd name="connsiteX0" fmla="*/ 4907 w 700370"/>
                        <a:gd name="connsiteY0" fmla="*/ 312459 h 646731"/>
                        <a:gd name="connsiteX1" fmla="*/ 94855 w 700370"/>
                        <a:gd name="connsiteY1" fmla="*/ 72312 h 646731"/>
                        <a:gd name="connsiteX2" fmla="*/ 418782 w 700370"/>
                        <a:gd name="connsiteY2" fmla="*/ 5196 h 646731"/>
                        <a:gd name="connsiteX3" fmla="*/ 672571 w 700370"/>
                        <a:gd name="connsiteY3" fmla="*/ 182877 h 646731"/>
                        <a:gd name="connsiteX4" fmla="*/ 673770 w 700370"/>
                        <a:gd name="connsiteY4" fmla="*/ 466698 h 646731"/>
                        <a:gd name="connsiteX5" fmla="*/ 650216 w 700370"/>
                        <a:gd name="connsiteY5" fmla="*/ 614823 h 646731"/>
                        <a:gd name="connsiteX6" fmla="*/ 518187 w 700370"/>
                        <a:gd name="connsiteY6" fmla="*/ 643990 h 646731"/>
                        <a:gd name="connsiteX7" fmla="*/ 400691 w 700370"/>
                        <a:gd name="connsiteY7" fmla="*/ 554594 h 646731"/>
                        <a:gd name="connsiteX8" fmla="*/ 145510 w 700370"/>
                        <a:gd name="connsiteY8" fmla="*/ 629519 h 646731"/>
                        <a:gd name="connsiteX9" fmla="*/ 26109 w 700370"/>
                        <a:gd name="connsiteY9" fmla="*/ 463080 h 646731"/>
                        <a:gd name="connsiteX10" fmla="*/ 4907 w 700370"/>
                        <a:gd name="connsiteY10" fmla="*/ 312459 h 646731"/>
                        <a:gd name="connsiteX0" fmla="*/ 4907 w 700370"/>
                        <a:gd name="connsiteY0" fmla="*/ 312459 h 634179"/>
                        <a:gd name="connsiteX1" fmla="*/ 94855 w 700370"/>
                        <a:gd name="connsiteY1" fmla="*/ 72312 h 634179"/>
                        <a:gd name="connsiteX2" fmla="*/ 418782 w 700370"/>
                        <a:gd name="connsiteY2" fmla="*/ 5196 h 634179"/>
                        <a:gd name="connsiteX3" fmla="*/ 672571 w 700370"/>
                        <a:gd name="connsiteY3" fmla="*/ 182877 h 634179"/>
                        <a:gd name="connsiteX4" fmla="*/ 673770 w 700370"/>
                        <a:gd name="connsiteY4" fmla="*/ 466698 h 634179"/>
                        <a:gd name="connsiteX5" fmla="*/ 650216 w 700370"/>
                        <a:gd name="connsiteY5" fmla="*/ 614823 h 634179"/>
                        <a:gd name="connsiteX6" fmla="*/ 529041 w 700370"/>
                        <a:gd name="connsiteY6" fmla="*/ 625899 h 634179"/>
                        <a:gd name="connsiteX7" fmla="*/ 400691 w 700370"/>
                        <a:gd name="connsiteY7" fmla="*/ 554594 h 634179"/>
                        <a:gd name="connsiteX8" fmla="*/ 145510 w 700370"/>
                        <a:gd name="connsiteY8" fmla="*/ 629519 h 634179"/>
                        <a:gd name="connsiteX9" fmla="*/ 26109 w 700370"/>
                        <a:gd name="connsiteY9" fmla="*/ 463080 h 634179"/>
                        <a:gd name="connsiteX10" fmla="*/ 4907 w 700370"/>
                        <a:gd name="connsiteY10" fmla="*/ 312459 h 634179"/>
                        <a:gd name="connsiteX0" fmla="*/ 4907 w 700370"/>
                        <a:gd name="connsiteY0" fmla="*/ 312459 h 632069"/>
                        <a:gd name="connsiteX1" fmla="*/ 94855 w 700370"/>
                        <a:gd name="connsiteY1" fmla="*/ 72312 h 632069"/>
                        <a:gd name="connsiteX2" fmla="*/ 418782 w 700370"/>
                        <a:gd name="connsiteY2" fmla="*/ 5196 h 632069"/>
                        <a:gd name="connsiteX3" fmla="*/ 672571 w 700370"/>
                        <a:gd name="connsiteY3" fmla="*/ 182877 h 632069"/>
                        <a:gd name="connsiteX4" fmla="*/ 673770 w 700370"/>
                        <a:gd name="connsiteY4" fmla="*/ 466698 h 632069"/>
                        <a:gd name="connsiteX5" fmla="*/ 650216 w 700370"/>
                        <a:gd name="connsiteY5" fmla="*/ 614823 h 632069"/>
                        <a:gd name="connsiteX6" fmla="*/ 529041 w 700370"/>
                        <a:gd name="connsiteY6" fmla="*/ 625899 h 632069"/>
                        <a:gd name="connsiteX7" fmla="*/ 400691 w 700370"/>
                        <a:gd name="connsiteY7" fmla="*/ 554594 h 632069"/>
                        <a:gd name="connsiteX8" fmla="*/ 145510 w 700370"/>
                        <a:gd name="connsiteY8" fmla="*/ 629519 h 632069"/>
                        <a:gd name="connsiteX9" fmla="*/ 80381 w 700370"/>
                        <a:gd name="connsiteY9" fmla="*/ 557153 h 632069"/>
                        <a:gd name="connsiteX10" fmla="*/ 26109 w 700370"/>
                        <a:gd name="connsiteY10" fmla="*/ 463080 h 632069"/>
                        <a:gd name="connsiteX11" fmla="*/ 4907 w 700370"/>
                        <a:gd name="connsiteY11" fmla="*/ 312459 h 632069"/>
                        <a:gd name="connsiteX0" fmla="*/ 4907 w 700370"/>
                        <a:gd name="connsiteY0" fmla="*/ 312459 h 686138"/>
                        <a:gd name="connsiteX1" fmla="*/ 94855 w 700370"/>
                        <a:gd name="connsiteY1" fmla="*/ 72312 h 686138"/>
                        <a:gd name="connsiteX2" fmla="*/ 418782 w 700370"/>
                        <a:gd name="connsiteY2" fmla="*/ 5196 h 686138"/>
                        <a:gd name="connsiteX3" fmla="*/ 672571 w 700370"/>
                        <a:gd name="connsiteY3" fmla="*/ 182877 h 686138"/>
                        <a:gd name="connsiteX4" fmla="*/ 673770 w 700370"/>
                        <a:gd name="connsiteY4" fmla="*/ 466698 h 686138"/>
                        <a:gd name="connsiteX5" fmla="*/ 650216 w 700370"/>
                        <a:gd name="connsiteY5" fmla="*/ 614823 h 686138"/>
                        <a:gd name="connsiteX6" fmla="*/ 529041 w 700370"/>
                        <a:gd name="connsiteY6" fmla="*/ 625899 h 686138"/>
                        <a:gd name="connsiteX7" fmla="*/ 400691 w 700370"/>
                        <a:gd name="connsiteY7" fmla="*/ 554594 h 686138"/>
                        <a:gd name="connsiteX8" fmla="*/ 145510 w 700370"/>
                        <a:gd name="connsiteY8" fmla="*/ 629519 h 686138"/>
                        <a:gd name="connsiteX9" fmla="*/ 40581 w 700370"/>
                        <a:gd name="connsiteY9" fmla="*/ 680172 h 686138"/>
                        <a:gd name="connsiteX10" fmla="*/ 26109 w 700370"/>
                        <a:gd name="connsiteY10" fmla="*/ 463080 h 686138"/>
                        <a:gd name="connsiteX11" fmla="*/ 4907 w 700370"/>
                        <a:gd name="connsiteY11" fmla="*/ 312459 h 686138"/>
                        <a:gd name="connsiteX0" fmla="*/ 4907 w 700370"/>
                        <a:gd name="connsiteY0" fmla="*/ 312459 h 692596"/>
                        <a:gd name="connsiteX1" fmla="*/ 94855 w 700370"/>
                        <a:gd name="connsiteY1" fmla="*/ 72312 h 692596"/>
                        <a:gd name="connsiteX2" fmla="*/ 418782 w 700370"/>
                        <a:gd name="connsiteY2" fmla="*/ 5196 h 692596"/>
                        <a:gd name="connsiteX3" fmla="*/ 672571 w 700370"/>
                        <a:gd name="connsiteY3" fmla="*/ 182877 h 692596"/>
                        <a:gd name="connsiteX4" fmla="*/ 673770 w 700370"/>
                        <a:gd name="connsiteY4" fmla="*/ 466698 h 692596"/>
                        <a:gd name="connsiteX5" fmla="*/ 650216 w 700370"/>
                        <a:gd name="connsiteY5" fmla="*/ 614823 h 692596"/>
                        <a:gd name="connsiteX6" fmla="*/ 529041 w 700370"/>
                        <a:gd name="connsiteY6" fmla="*/ 625899 h 692596"/>
                        <a:gd name="connsiteX7" fmla="*/ 400691 w 700370"/>
                        <a:gd name="connsiteY7" fmla="*/ 554594 h 692596"/>
                        <a:gd name="connsiteX8" fmla="*/ 163601 w 700370"/>
                        <a:gd name="connsiteY8" fmla="*/ 680174 h 692596"/>
                        <a:gd name="connsiteX9" fmla="*/ 40581 w 700370"/>
                        <a:gd name="connsiteY9" fmla="*/ 680172 h 692596"/>
                        <a:gd name="connsiteX10" fmla="*/ 26109 w 700370"/>
                        <a:gd name="connsiteY10" fmla="*/ 463080 h 692596"/>
                        <a:gd name="connsiteX11" fmla="*/ 4907 w 700370"/>
                        <a:gd name="connsiteY11" fmla="*/ 312459 h 692596"/>
                        <a:gd name="connsiteX0" fmla="*/ 4907 w 700370"/>
                        <a:gd name="connsiteY0" fmla="*/ 312459 h 680188"/>
                        <a:gd name="connsiteX1" fmla="*/ 94855 w 700370"/>
                        <a:gd name="connsiteY1" fmla="*/ 72312 h 680188"/>
                        <a:gd name="connsiteX2" fmla="*/ 418782 w 700370"/>
                        <a:gd name="connsiteY2" fmla="*/ 5196 h 680188"/>
                        <a:gd name="connsiteX3" fmla="*/ 672571 w 700370"/>
                        <a:gd name="connsiteY3" fmla="*/ 182877 h 680188"/>
                        <a:gd name="connsiteX4" fmla="*/ 673770 w 700370"/>
                        <a:gd name="connsiteY4" fmla="*/ 466698 h 680188"/>
                        <a:gd name="connsiteX5" fmla="*/ 650216 w 700370"/>
                        <a:gd name="connsiteY5" fmla="*/ 614823 h 680188"/>
                        <a:gd name="connsiteX6" fmla="*/ 529041 w 700370"/>
                        <a:gd name="connsiteY6" fmla="*/ 625899 h 680188"/>
                        <a:gd name="connsiteX7" fmla="*/ 400691 w 700370"/>
                        <a:gd name="connsiteY7" fmla="*/ 554594 h 680188"/>
                        <a:gd name="connsiteX8" fmla="*/ 163601 w 700370"/>
                        <a:gd name="connsiteY8" fmla="*/ 680174 h 680188"/>
                        <a:gd name="connsiteX9" fmla="*/ 69526 w 700370"/>
                        <a:gd name="connsiteY9" fmla="*/ 643990 h 680188"/>
                        <a:gd name="connsiteX10" fmla="*/ 26109 w 700370"/>
                        <a:gd name="connsiteY10" fmla="*/ 463080 h 680188"/>
                        <a:gd name="connsiteX11" fmla="*/ 4907 w 700370"/>
                        <a:gd name="connsiteY11" fmla="*/ 312459 h 680188"/>
                        <a:gd name="connsiteX0" fmla="*/ 4907 w 700370"/>
                        <a:gd name="connsiteY0" fmla="*/ 312459 h 669519"/>
                        <a:gd name="connsiteX1" fmla="*/ 94855 w 700370"/>
                        <a:gd name="connsiteY1" fmla="*/ 72312 h 669519"/>
                        <a:gd name="connsiteX2" fmla="*/ 418782 w 700370"/>
                        <a:gd name="connsiteY2" fmla="*/ 5196 h 669519"/>
                        <a:gd name="connsiteX3" fmla="*/ 672571 w 700370"/>
                        <a:gd name="connsiteY3" fmla="*/ 182877 h 669519"/>
                        <a:gd name="connsiteX4" fmla="*/ 673770 w 700370"/>
                        <a:gd name="connsiteY4" fmla="*/ 466698 h 669519"/>
                        <a:gd name="connsiteX5" fmla="*/ 650216 w 700370"/>
                        <a:gd name="connsiteY5" fmla="*/ 614823 h 669519"/>
                        <a:gd name="connsiteX6" fmla="*/ 529041 w 700370"/>
                        <a:gd name="connsiteY6" fmla="*/ 625899 h 669519"/>
                        <a:gd name="connsiteX7" fmla="*/ 400691 w 700370"/>
                        <a:gd name="connsiteY7" fmla="*/ 554594 h 669519"/>
                        <a:gd name="connsiteX8" fmla="*/ 145510 w 700370"/>
                        <a:gd name="connsiteY8" fmla="*/ 669320 h 669519"/>
                        <a:gd name="connsiteX9" fmla="*/ 69526 w 700370"/>
                        <a:gd name="connsiteY9" fmla="*/ 643990 h 669519"/>
                        <a:gd name="connsiteX10" fmla="*/ 26109 w 700370"/>
                        <a:gd name="connsiteY10" fmla="*/ 463080 h 669519"/>
                        <a:gd name="connsiteX11" fmla="*/ 4907 w 700370"/>
                        <a:gd name="connsiteY11" fmla="*/ 312459 h 669519"/>
                        <a:gd name="connsiteX0" fmla="*/ 4009 w 699472"/>
                        <a:gd name="connsiteY0" fmla="*/ 312459 h 669519"/>
                        <a:gd name="connsiteX1" fmla="*/ 93957 w 699472"/>
                        <a:gd name="connsiteY1" fmla="*/ 72312 h 669519"/>
                        <a:gd name="connsiteX2" fmla="*/ 417884 w 699472"/>
                        <a:gd name="connsiteY2" fmla="*/ 5196 h 669519"/>
                        <a:gd name="connsiteX3" fmla="*/ 671673 w 699472"/>
                        <a:gd name="connsiteY3" fmla="*/ 182877 h 669519"/>
                        <a:gd name="connsiteX4" fmla="*/ 672872 w 699472"/>
                        <a:gd name="connsiteY4" fmla="*/ 466698 h 669519"/>
                        <a:gd name="connsiteX5" fmla="*/ 649318 w 699472"/>
                        <a:gd name="connsiteY5" fmla="*/ 614823 h 669519"/>
                        <a:gd name="connsiteX6" fmla="*/ 528143 w 699472"/>
                        <a:gd name="connsiteY6" fmla="*/ 625899 h 669519"/>
                        <a:gd name="connsiteX7" fmla="*/ 399793 w 699472"/>
                        <a:gd name="connsiteY7" fmla="*/ 554594 h 669519"/>
                        <a:gd name="connsiteX8" fmla="*/ 144612 w 699472"/>
                        <a:gd name="connsiteY8" fmla="*/ 669320 h 669519"/>
                        <a:gd name="connsiteX9" fmla="*/ 68628 w 699472"/>
                        <a:gd name="connsiteY9" fmla="*/ 643990 h 669519"/>
                        <a:gd name="connsiteX10" fmla="*/ 28778 w 699472"/>
                        <a:gd name="connsiteY10" fmla="*/ 455945 h 669519"/>
                        <a:gd name="connsiteX11" fmla="*/ 4009 w 699472"/>
                        <a:gd name="connsiteY11" fmla="*/ 312459 h 669519"/>
                        <a:gd name="connsiteX0" fmla="*/ 9400 w 687026"/>
                        <a:gd name="connsiteY0" fmla="*/ 319593 h 669519"/>
                        <a:gd name="connsiteX1" fmla="*/ 81511 w 687026"/>
                        <a:gd name="connsiteY1" fmla="*/ 72312 h 669519"/>
                        <a:gd name="connsiteX2" fmla="*/ 405438 w 687026"/>
                        <a:gd name="connsiteY2" fmla="*/ 5196 h 669519"/>
                        <a:gd name="connsiteX3" fmla="*/ 659227 w 687026"/>
                        <a:gd name="connsiteY3" fmla="*/ 182877 h 669519"/>
                        <a:gd name="connsiteX4" fmla="*/ 660426 w 687026"/>
                        <a:gd name="connsiteY4" fmla="*/ 466698 h 669519"/>
                        <a:gd name="connsiteX5" fmla="*/ 636872 w 687026"/>
                        <a:gd name="connsiteY5" fmla="*/ 614823 h 669519"/>
                        <a:gd name="connsiteX6" fmla="*/ 515697 w 687026"/>
                        <a:gd name="connsiteY6" fmla="*/ 625899 h 669519"/>
                        <a:gd name="connsiteX7" fmla="*/ 387347 w 687026"/>
                        <a:gd name="connsiteY7" fmla="*/ 554594 h 669519"/>
                        <a:gd name="connsiteX8" fmla="*/ 132166 w 687026"/>
                        <a:gd name="connsiteY8" fmla="*/ 669320 h 669519"/>
                        <a:gd name="connsiteX9" fmla="*/ 56182 w 687026"/>
                        <a:gd name="connsiteY9" fmla="*/ 643990 h 669519"/>
                        <a:gd name="connsiteX10" fmla="*/ 16332 w 687026"/>
                        <a:gd name="connsiteY10" fmla="*/ 455945 h 669519"/>
                        <a:gd name="connsiteX11" fmla="*/ 9400 w 687026"/>
                        <a:gd name="connsiteY11" fmla="*/ 319593 h 669519"/>
                        <a:gd name="connsiteX0" fmla="*/ 2103 w 718970"/>
                        <a:gd name="connsiteY0" fmla="*/ 258947 h 669519"/>
                        <a:gd name="connsiteX1" fmla="*/ 113455 w 718970"/>
                        <a:gd name="connsiteY1" fmla="*/ 72312 h 669519"/>
                        <a:gd name="connsiteX2" fmla="*/ 437382 w 718970"/>
                        <a:gd name="connsiteY2" fmla="*/ 5196 h 669519"/>
                        <a:gd name="connsiteX3" fmla="*/ 691171 w 718970"/>
                        <a:gd name="connsiteY3" fmla="*/ 182877 h 669519"/>
                        <a:gd name="connsiteX4" fmla="*/ 692370 w 718970"/>
                        <a:gd name="connsiteY4" fmla="*/ 466698 h 669519"/>
                        <a:gd name="connsiteX5" fmla="*/ 668816 w 718970"/>
                        <a:gd name="connsiteY5" fmla="*/ 614823 h 669519"/>
                        <a:gd name="connsiteX6" fmla="*/ 547641 w 718970"/>
                        <a:gd name="connsiteY6" fmla="*/ 625899 h 669519"/>
                        <a:gd name="connsiteX7" fmla="*/ 419291 w 718970"/>
                        <a:gd name="connsiteY7" fmla="*/ 554594 h 669519"/>
                        <a:gd name="connsiteX8" fmla="*/ 164110 w 718970"/>
                        <a:gd name="connsiteY8" fmla="*/ 669320 h 669519"/>
                        <a:gd name="connsiteX9" fmla="*/ 88126 w 718970"/>
                        <a:gd name="connsiteY9" fmla="*/ 643990 h 669519"/>
                        <a:gd name="connsiteX10" fmla="*/ 48276 w 718970"/>
                        <a:gd name="connsiteY10" fmla="*/ 455945 h 669519"/>
                        <a:gd name="connsiteX11" fmla="*/ 2103 w 718970"/>
                        <a:gd name="connsiteY11" fmla="*/ 258947 h 669519"/>
                        <a:gd name="connsiteX0" fmla="*/ 3105 w 705702"/>
                        <a:gd name="connsiteY0" fmla="*/ 291054 h 669519"/>
                        <a:gd name="connsiteX1" fmla="*/ 100187 w 705702"/>
                        <a:gd name="connsiteY1" fmla="*/ 72312 h 669519"/>
                        <a:gd name="connsiteX2" fmla="*/ 424114 w 705702"/>
                        <a:gd name="connsiteY2" fmla="*/ 5196 h 669519"/>
                        <a:gd name="connsiteX3" fmla="*/ 677903 w 705702"/>
                        <a:gd name="connsiteY3" fmla="*/ 182877 h 669519"/>
                        <a:gd name="connsiteX4" fmla="*/ 679102 w 705702"/>
                        <a:gd name="connsiteY4" fmla="*/ 466698 h 669519"/>
                        <a:gd name="connsiteX5" fmla="*/ 655548 w 705702"/>
                        <a:gd name="connsiteY5" fmla="*/ 614823 h 669519"/>
                        <a:gd name="connsiteX6" fmla="*/ 534373 w 705702"/>
                        <a:gd name="connsiteY6" fmla="*/ 625899 h 669519"/>
                        <a:gd name="connsiteX7" fmla="*/ 406023 w 705702"/>
                        <a:gd name="connsiteY7" fmla="*/ 554594 h 669519"/>
                        <a:gd name="connsiteX8" fmla="*/ 150842 w 705702"/>
                        <a:gd name="connsiteY8" fmla="*/ 669320 h 669519"/>
                        <a:gd name="connsiteX9" fmla="*/ 74858 w 705702"/>
                        <a:gd name="connsiteY9" fmla="*/ 643990 h 669519"/>
                        <a:gd name="connsiteX10" fmla="*/ 35008 w 705702"/>
                        <a:gd name="connsiteY10" fmla="*/ 455945 h 669519"/>
                        <a:gd name="connsiteX11" fmla="*/ 3105 w 705702"/>
                        <a:gd name="connsiteY11" fmla="*/ 291054 h 669519"/>
                        <a:gd name="connsiteX0" fmla="*/ 2568 w 705165"/>
                        <a:gd name="connsiteY0" fmla="*/ 291054 h 669519"/>
                        <a:gd name="connsiteX1" fmla="*/ 99650 w 705165"/>
                        <a:gd name="connsiteY1" fmla="*/ 72312 h 669519"/>
                        <a:gd name="connsiteX2" fmla="*/ 423577 w 705165"/>
                        <a:gd name="connsiteY2" fmla="*/ 5196 h 669519"/>
                        <a:gd name="connsiteX3" fmla="*/ 677366 w 705165"/>
                        <a:gd name="connsiteY3" fmla="*/ 182877 h 669519"/>
                        <a:gd name="connsiteX4" fmla="*/ 678565 w 705165"/>
                        <a:gd name="connsiteY4" fmla="*/ 466698 h 669519"/>
                        <a:gd name="connsiteX5" fmla="*/ 655011 w 705165"/>
                        <a:gd name="connsiteY5" fmla="*/ 614823 h 669519"/>
                        <a:gd name="connsiteX6" fmla="*/ 533836 w 705165"/>
                        <a:gd name="connsiteY6" fmla="*/ 625899 h 669519"/>
                        <a:gd name="connsiteX7" fmla="*/ 405486 w 705165"/>
                        <a:gd name="connsiteY7" fmla="*/ 554594 h 669519"/>
                        <a:gd name="connsiteX8" fmla="*/ 150305 w 705165"/>
                        <a:gd name="connsiteY8" fmla="*/ 669320 h 669519"/>
                        <a:gd name="connsiteX9" fmla="*/ 74321 w 705165"/>
                        <a:gd name="connsiteY9" fmla="*/ 643990 h 669519"/>
                        <a:gd name="connsiteX10" fmla="*/ 38039 w 705165"/>
                        <a:gd name="connsiteY10" fmla="*/ 466647 h 669519"/>
                        <a:gd name="connsiteX11" fmla="*/ 2568 w 705165"/>
                        <a:gd name="connsiteY11" fmla="*/ 291054 h 669519"/>
                        <a:gd name="connsiteX0" fmla="*/ 2568 w 705165"/>
                        <a:gd name="connsiteY0" fmla="*/ 291054 h 657536"/>
                        <a:gd name="connsiteX1" fmla="*/ 99650 w 705165"/>
                        <a:gd name="connsiteY1" fmla="*/ 72312 h 657536"/>
                        <a:gd name="connsiteX2" fmla="*/ 423577 w 705165"/>
                        <a:gd name="connsiteY2" fmla="*/ 5196 h 657536"/>
                        <a:gd name="connsiteX3" fmla="*/ 677366 w 705165"/>
                        <a:gd name="connsiteY3" fmla="*/ 182877 h 657536"/>
                        <a:gd name="connsiteX4" fmla="*/ 678565 w 705165"/>
                        <a:gd name="connsiteY4" fmla="*/ 466698 h 657536"/>
                        <a:gd name="connsiteX5" fmla="*/ 655011 w 705165"/>
                        <a:gd name="connsiteY5" fmla="*/ 614823 h 657536"/>
                        <a:gd name="connsiteX6" fmla="*/ 533836 w 705165"/>
                        <a:gd name="connsiteY6" fmla="*/ 625899 h 657536"/>
                        <a:gd name="connsiteX7" fmla="*/ 405486 w 705165"/>
                        <a:gd name="connsiteY7" fmla="*/ 554594 h 657536"/>
                        <a:gd name="connsiteX8" fmla="*/ 146737 w 705165"/>
                        <a:gd name="connsiteY8" fmla="*/ 647915 h 657536"/>
                        <a:gd name="connsiteX9" fmla="*/ 74321 w 705165"/>
                        <a:gd name="connsiteY9" fmla="*/ 643990 h 657536"/>
                        <a:gd name="connsiteX10" fmla="*/ 38039 w 705165"/>
                        <a:gd name="connsiteY10" fmla="*/ 466647 h 657536"/>
                        <a:gd name="connsiteX11" fmla="*/ 2568 w 705165"/>
                        <a:gd name="connsiteY11" fmla="*/ 291054 h 657536"/>
                        <a:gd name="connsiteX0" fmla="*/ 2568 w 705165"/>
                        <a:gd name="connsiteY0" fmla="*/ 291054 h 649684"/>
                        <a:gd name="connsiteX1" fmla="*/ 99650 w 705165"/>
                        <a:gd name="connsiteY1" fmla="*/ 72312 h 649684"/>
                        <a:gd name="connsiteX2" fmla="*/ 423577 w 705165"/>
                        <a:gd name="connsiteY2" fmla="*/ 5196 h 649684"/>
                        <a:gd name="connsiteX3" fmla="*/ 677366 w 705165"/>
                        <a:gd name="connsiteY3" fmla="*/ 182877 h 649684"/>
                        <a:gd name="connsiteX4" fmla="*/ 678565 w 705165"/>
                        <a:gd name="connsiteY4" fmla="*/ 466698 h 649684"/>
                        <a:gd name="connsiteX5" fmla="*/ 655011 w 705165"/>
                        <a:gd name="connsiteY5" fmla="*/ 614823 h 649684"/>
                        <a:gd name="connsiteX6" fmla="*/ 533836 w 705165"/>
                        <a:gd name="connsiteY6" fmla="*/ 625899 h 649684"/>
                        <a:gd name="connsiteX7" fmla="*/ 405486 w 705165"/>
                        <a:gd name="connsiteY7" fmla="*/ 554594 h 649684"/>
                        <a:gd name="connsiteX8" fmla="*/ 146737 w 705165"/>
                        <a:gd name="connsiteY8" fmla="*/ 647915 h 649684"/>
                        <a:gd name="connsiteX9" fmla="*/ 88590 w 705165"/>
                        <a:gd name="connsiteY9" fmla="*/ 629721 h 649684"/>
                        <a:gd name="connsiteX10" fmla="*/ 38039 w 705165"/>
                        <a:gd name="connsiteY10" fmla="*/ 466647 h 649684"/>
                        <a:gd name="connsiteX11" fmla="*/ 2568 w 705165"/>
                        <a:gd name="connsiteY11" fmla="*/ 291054 h 649684"/>
                        <a:gd name="connsiteX0" fmla="*/ 2568 w 705165"/>
                        <a:gd name="connsiteY0" fmla="*/ 291054 h 647925"/>
                        <a:gd name="connsiteX1" fmla="*/ 99650 w 705165"/>
                        <a:gd name="connsiteY1" fmla="*/ 72312 h 647925"/>
                        <a:gd name="connsiteX2" fmla="*/ 423577 w 705165"/>
                        <a:gd name="connsiteY2" fmla="*/ 5196 h 647925"/>
                        <a:gd name="connsiteX3" fmla="*/ 677366 w 705165"/>
                        <a:gd name="connsiteY3" fmla="*/ 182877 h 647925"/>
                        <a:gd name="connsiteX4" fmla="*/ 678565 w 705165"/>
                        <a:gd name="connsiteY4" fmla="*/ 466698 h 647925"/>
                        <a:gd name="connsiteX5" fmla="*/ 655011 w 705165"/>
                        <a:gd name="connsiteY5" fmla="*/ 614823 h 647925"/>
                        <a:gd name="connsiteX6" fmla="*/ 533836 w 705165"/>
                        <a:gd name="connsiteY6" fmla="*/ 625899 h 647925"/>
                        <a:gd name="connsiteX7" fmla="*/ 405486 w 705165"/>
                        <a:gd name="connsiteY7" fmla="*/ 554594 h 647925"/>
                        <a:gd name="connsiteX8" fmla="*/ 146737 w 705165"/>
                        <a:gd name="connsiteY8" fmla="*/ 647915 h 647925"/>
                        <a:gd name="connsiteX9" fmla="*/ 88590 w 705165"/>
                        <a:gd name="connsiteY9" fmla="*/ 629721 h 647925"/>
                        <a:gd name="connsiteX10" fmla="*/ 56130 w 705165"/>
                        <a:gd name="connsiteY10" fmla="*/ 610629 h 647925"/>
                        <a:gd name="connsiteX11" fmla="*/ 38039 w 705165"/>
                        <a:gd name="connsiteY11" fmla="*/ 466647 h 647925"/>
                        <a:gd name="connsiteX12" fmla="*/ 2568 w 705165"/>
                        <a:gd name="connsiteY12" fmla="*/ 291054 h 647925"/>
                        <a:gd name="connsiteX0" fmla="*/ 2568 w 705165"/>
                        <a:gd name="connsiteY0" fmla="*/ 291054 h 650531"/>
                        <a:gd name="connsiteX1" fmla="*/ 99650 w 705165"/>
                        <a:gd name="connsiteY1" fmla="*/ 72312 h 650531"/>
                        <a:gd name="connsiteX2" fmla="*/ 423577 w 705165"/>
                        <a:gd name="connsiteY2" fmla="*/ 5196 h 650531"/>
                        <a:gd name="connsiteX3" fmla="*/ 677366 w 705165"/>
                        <a:gd name="connsiteY3" fmla="*/ 182877 h 650531"/>
                        <a:gd name="connsiteX4" fmla="*/ 678565 w 705165"/>
                        <a:gd name="connsiteY4" fmla="*/ 466698 h 650531"/>
                        <a:gd name="connsiteX5" fmla="*/ 655011 w 705165"/>
                        <a:gd name="connsiteY5" fmla="*/ 614823 h 650531"/>
                        <a:gd name="connsiteX6" fmla="*/ 533836 w 705165"/>
                        <a:gd name="connsiteY6" fmla="*/ 625899 h 650531"/>
                        <a:gd name="connsiteX7" fmla="*/ 405486 w 705165"/>
                        <a:gd name="connsiteY7" fmla="*/ 554594 h 650531"/>
                        <a:gd name="connsiteX8" fmla="*/ 146737 w 705165"/>
                        <a:gd name="connsiteY8" fmla="*/ 647915 h 650531"/>
                        <a:gd name="connsiteX9" fmla="*/ 56130 w 705165"/>
                        <a:gd name="connsiteY9" fmla="*/ 610629 h 650531"/>
                        <a:gd name="connsiteX10" fmla="*/ 38039 w 705165"/>
                        <a:gd name="connsiteY10" fmla="*/ 466647 h 650531"/>
                        <a:gd name="connsiteX11" fmla="*/ 2568 w 705165"/>
                        <a:gd name="connsiteY11" fmla="*/ 291054 h 650531"/>
                        <a:gd name="connsiteX0" fmla="*/ 6172 w 708769"/>
                        <a:gd name="connsiteY0" fmla="*/ 291054 h 650531"/>
                        <a:gd name="connsiteX1" fmla="*/ 103254 w 708769"/>
                        <a:gd name="connsiteY1" fmla="*/ 72312 h 650531"/>
                        <a:gd name="connsiteX2" fmla="*/ 427181 w 708769"/>
                        <a:gd name="connsiteY2" fmla="*/ 5196 h 650531"/>
                        <a:gd name="connsiteX3" fmla="*/ 680970 w 708769"/>
                        <a:gd name="connsiteY3" fmla="*/ 182877 h 650531"/>
                        <a:gd name="connsiteX4" fmla="*/ 682169 w 708769"/>
                        <a:gd name="connsiteY4" fmla="*/ 466698 h 650531"/>
                        <a:gd name="connsiteX5" fmla="*/ 658615 w 708769"/>
                        <a:gd name="connsiteY5" fmla="*/ 614823 h 650531"/>
                        <a:gd name="connsiteX6" fmla="*/ 537440 w 708769"/>
                        <a:gd name="connsiteY6" fmla="*/ 625899 h 650531"/>
                        <a:gd name="connsiteX7" fmla="*/ 409090 w 708769"/>
                        <a:gd name="connsiteY7" fmla="*/ 554594 h 650531"/>
                        <a:gd name="connsiteX8" fmla="*/ 150341 w 708769"/>
                        <a:gd name="connsiteY8" fmla="*/ 647915 h 650531"/>
                        <a:gd name="connsiteX9" fmla="*/ 59734 w 708769"/>
                        <a:gd name="connsiteY9" fmla="*/ 610629 h 650531"/>
                        <a:gd name="connsiteX10" fmla="*/ 41643 w 708769"/>
                        <a:gd name="connsiteY10" fmla="*/ 466647 h 650531"/>
                        <a:gd name="connsiteX11" fmla="*/ 13358 w 708769"/>
                        <a:gd name="connsiteY11" fmla="*/ 396583 h 650531"/>
                        <a:gd name="connsiteX12" fmla="*/ 6172 w 708769"/>
                        <a:gd name="connsiteY12" fmla="*/ 291054 h 650531"/>
                        <a:gd name="connsiteX0" fmla="*/ 2733 w 705330"/>
                        <a:gd name="connsiteY0" fmla="*/ 291054 h 650531"/>
                        <a:gd name="connsiteX1" fmla="*/ 99815 w 705330"/>
                        <a:gd name="connsiteY1" fmla="*/ 72312 h 650531"/>
                        <a:gd name="connsiteX2" fmla="*/ 423742 w 705330"/>
                        <a:gd name="connsiteY2" fmla="*/ 5196 h 650531"/>
                        <a:gd name="connsiteX3" fmla="*/ 677531 w 705330"/>
                        <a:gd name="connsiteY3" fmla="*/ 182877 h 650531"/>
                        <a:gd name="connsiteX4" fmla="*/ 678730 w 705330"/>
                        <a:gd name="connsiteY4" fmla="*/ 466698 h 650531"/>
                        <a:gd name="connsiteX5" fmla="*/ 655176 w 705330"/>
                        <a:gd name="connsiteY5" fmla="*/ 614823 h 650531"/>
                        <a:gd name="connsiteX6" fmla="*/ 534001 w 705330"/>
                        <a:gd name="connsiteY6" fmla="*/ 625899 h 650531"/>
                        <a:gd name="connsiteX7" fmla="*/ 405651 w 705330"/>
                        <a:gd name="connsiteY7" fmla="*/ 554594 h 650531"/>
                        <a:gd name="connsiteX8" fmla="*/ 146902 w 705330"/>
                        <a:gd name="connsiteY8" fmla="*/ 647915 h 650531"/>
                        <a:gd name="connsiteX9" fmla="*/ 56295 w 705330"/>
                        <a:gd name="connsiteY9" fmla="*/ 610629 h 650531"/>
                        <a:gd name="connsiteX10" fmla="*/ 38204 w 705330"/>
                        <a:gd name="connsiteY10" fmla="*/ 466647 h 650531"/>
                        <a:gd name="connsiteX11" fmla="*/ 27756 w 705330"/>
                        <a:gd name="connsiteY11" fmla="*/ 396583 h 650531"/>
                        <a:gd name="connsiteX12" fmla="*/ 2733 w 705330"/>
                        <a:gd name="connsiteY12" fmla="*/ 291054 h 650531"/>
                        <a:gd name="connsiteX0" fmla="*/ 2733 w 705330"/>
                        <a:gd name="connsiteY0" fmla="*/ 291054 h 650531"/>
                        <a:gd name="connsiteX1" fmla="*/ 99815 w 705330"/>
                        <a:gd name="connsiteY1" fmla="*/ 72312 h 650531"/>
                        <a:gd name="connsiteX2" fmla="*/ 423742 w 705330"/>
                        <a:gd name="connsiteY2" fmla="*/ 5196 h 650531"/>
                        <a:gd name="connsiteX3" fmla="*/ 677531 w 705330"/>
                        <a:gd name="connsiteY3" fmla="*/ 182877 h 650531"/>
                        <a:gd name="connsiteX4" fmla="*/ 678730 w 705330"/>
                        <a:gd name="connsiteY4" fmla="*/ 466698 h 650531"/>
                        <a:gd name="connsiteX5" fmla="*/ 655176 w 705330"/>
                        <a:gd name="connsiteY5" fmla="*/ 614823 h 650531"/>
                        <a:gd name="connsiteX6" fmla="*/ 534001 w 705330"/>
                        <a:gd name="connsiteY6" fmla="*/ 625899 h 650531"/>
                        <a:gd name="connsiteX7" fmla="*/ 394949 w 705330"/>
                        <a:gd name="connsiteY7" fmla="*/ 533189 h 650531"/>
                        <a:gd name="connsiteX8" fmla="*/ 146902 w 705330"/>
                        <a:gd name="connsiteY8" fmla="*/ 647915 h 650531"/>
                        <a:gd name="connsiteX9" fmla="*/ 56295 w 705330"/>
                        <a:gd name="connsiteY9" fmla="*/ 610629 h 650531"/>
                        <a:gd name="connsiteX10" fmla="*/ 38204 w 705330"/>
                        <a:gd name="connsiteY10" fmla="*/ 466647 h 650531"/>
                        <a:gd name="connsiteX11" fmla="*/ 27756 w 705330"/>
                        <a:gd name="connsiteY11" fmla="*/ 396583 h 650531"/>
                        <a:gd name="connsiteX12" fmla="*/ 2733 w 705330"/>
                        <a:gd name="connsiteY12" fmla="*/ 291054 h 650531"/>
                        <a:gd name="connsiteX0" fmla="*/ 2733 w 705330"/>
                        <a:gd name="connsiteY0" fmla="*/ 291054 h 649122"/>
                        <a:gd name="connsiteX1" fmla="*/ 99815 w 705330"/>
                        <a:gd name="connsiteY1" fmla="*/ 72312 h 649122"/>
                        <a:gd name="connsiteX2" fmla="*/ 423742 w 705330"/>
                        <a:gd name="connsiteY2" fmla="*/ 5196 h 649122"/>
                        <a:gd name="connsiteX3" fmla="*/ 677531 w 705330"/>
                        <a:gd name="connsiteY3" fmla="*/ 182877 h 649122"/>
                        <a:gd name="connsiteX4" fmla="*/ 678730 w 705330"/>
                        <a:gd name="connsiteY4" fmla="*/ 466698 h 649122"/>
                        <a:gd name="connsiteX5" fmla="*/ 655176 w 705330"/>
                        <a:gd name="connsiteY5" fmla="*/ 614823 h 649122"/>
                        <a:gd name="connsiteX6" fmla="*/ 534001 w 705330"/>
                        <a:gd name="connsiteY6" fmla="*/ 625899 h 649122"/>
                        <a:gd name="connsiteX7" fmla="*/ 394949 w 705330"/>
                        <a:gd name="connsiteY7" fmla="*/ 533189 h 649122"/>
                        <a:gd name="connsiteX8" fmla="*/ 266768 w 705330"/>
                        <a:gd name="connsiteY8" fmla="*/ 578523 h 649122"/>
                        <a:gd name="connsiteX9" fmla="*/ 146902 w 705330"/>
                        <a:gd name="connsiteY9" fmla="*/ 647915 h 649122"/>
                        <a:gd name="connsiteX10" fmla="*/ 56295 w 705330"/>
                        <a:gd name="connsiteY10" fmla="*/ 610629 h 649122"/>
                        <a:gd name="connsiteX11" fmla="*/ 38204 w 705330"/>
                        <a:gd name="connsiteY11" fmla="*/ 466647 h 649122"/>
                        <a:gd name="connsiteX12" fmla="*/ 27756 w 705330"/>
                        <a:gd name="connsiteY12" fmla="*/ 396583 h 649122"/>
                        <a:gd name="connsiteX13" fmla="*/ 2733 w 705330"/>
                        <a:gd name="connsiteY13" fmla="*/ 291054 h 649122"/>
                        <a:gd name="connsiteX0" fmla="*/ 2733 w 705330"/>
                        <a:gd name="connsiteY0" fmla="*/ 291054 h 649122"/>
                        <a:gd name="connsiteX1" fmla="*/ 99815 w 705330"/>
                        <a:gd name="connsiteY1" fmla="*/ 72312 h 649122"/>
                        <a:gd name="connsiteX2" fmla="*/ 423742 w 705330"/>
                        <a:gd name="connsiteY2" fmla="*/ 5196 h 649122"/>
                        <a:gd name="connsiteX3" fmla="*/ 677531 w 705330"/>
                        <a:gd name="connsiteY3" fmla="*/ 182877 h 649122"/>
                        <a:gd name="connsiteX4" fmla="*/ 678730 w 705330"/>
                        <a:gd name="connsiteY4" fmla="*/ 466698 h 649122"/>
                        <a:gd name="connsiteX5" fmla="*/ 655176 w 705330"/>
                        <a:gd name="connsiteY5" fmla="*/ 614823 h 649122"/>
                        <a:gd name="connsiteX6" fmla="*/ 534001 w 705330"/>
                        <a:gd name="connsiteY6" fmla="*/ 625899 h 649122"/>
                        <a:gd name="connsiteX7" fmla="*/ 394949 w 705330"/>
                        <a:gd name="connsiteY7" fmla="*/ 533189 h 649122"/>
                        <a:gd name="connsiteX8" fmla="*/ 273903 w 705330"/>
                        <a:gd name="connsiteY8" fmla="*/ 639169 h 649122"/>
                        <a:gd name="connsiteX9" fmla="*/ 146902 w 705330"/>
                        <a:gd name="connsiteY9" fmla="*/ 647915 h 649122"/>
                        <a:gd name="connsiteX10" fmla="*/ 56295 w 705330"/>
                        <a:gd name="connsiteY10" fmla="*/ 610629 h 649122"/>
                        <a:gd name="connsiteX11" fmla="*/ 38204 w 705330"/>
                        <a:gd name="connsiteY11" fmla="*/ 466647 h 649122"/>
                        <a:gd name="connsiteX12" fmla="*/ 27756 w 705330"/>
                        <a:gd name="connsiteY12" fmla="*/ 396583 h 649122"/>
                        <a:gd name="connsiteX13" fmla="*/ 2733 w 705330"/>
                        <a:gd name="connsiteY13" fmla="*/ 291054 h 649122"/>
                        <a:gd name="connsiteX0" fmla="*/ 2733 w 705330"/>
                        <a:gd name="connsiteY0" fmla="*/ 291054 h 649122"/>
                        <a:gd name="connsiteX1" fmla="*/ 99815 w 705330"/>
                        <a:gd name="connsiteY1" fmla="*/ 72312 h 649122"/>
                        <a:gd name="connsiteX2" fmla="*/ 423742 w 705330"/>
                        <a:gd name="connsiteY2" fmla="*/ 5196 h 649122"/>
                        <a:gd name="connsiteX3" fmla="*/ 677531 w 705330"/>
                        <a:gd name="connsiteY3" fmla="*/ 182877 h 649122"/>
                        <a:gd name="connsiteX4" fmla="*/ 678730 w 705330"/>
                        <a:gd name="connsiteY4" fmla="*/ 466698 h 649122"/>
                        <a:gd name="connsiteX5" fmla="*/ 655176 w 705330"/>
                        <a:gd name="connsiteY5" fmla="*/ 614823 h 649122"/>
                        <a:gd name="connsiteX6" fmla="*/ 534001 w 705330"/>
                        <a:gd name="connsiteY6" fmla="*/ 625899 h 649122"/>
                        <a:gd name="connsiteX7" fmla="*/ 394949 w 705330"/>
                        <a:gd name="connsiteY7" fmla="*/ 533189 h 649122"/>
                        <a:gd name="connsiteX8" fmla="*/ 259634 w 705330"/>
                        <a:gd name="connsiteY8" fmla="*/ 628467 h 649122"/>
                        <a:gd name="connsiteX9" fmla="*/ 146902 w 705330"/>
                        <a:gd name="connsiteY9" fmla="*/ 647915 h 649122"/>
                        <a:gd name="connsiteX10" fmla="*/ 56295 w 705330"/>
                        <a:gd name="connsiteY10" fmla="*/ 610629 h 649122"/>
                        <a:gd name="connsiteX11" fmla="*/ 38204 w 705330"/>
                        <a:gd name="connsiteY11" fmla="*/ 466647 h 649122"/>
                        <a:gd name="connsiteX12" fmla="*/ 27756 w 705330"/>
                        <a:gd name="connsiteY12" fmla="*/ 396583 h 649122"/>
                        <a:gd name="connsiteX13" fmla="*/ 2733 w 705330"/>
                        <a:gd name="connsiteY13" fmla="*/ 291054 h 649122"/>
                        <a:gd name="connsiteX0" fmla="*/ 2733 w 705330"/>
                        <a:gd name="connsiteY0" fmla="*/ 289337 h 647405"/>
                        <a:gd name="connsiteX1" fmla="*/ 31322 w 705330"/>
                        <a:gd name="connsiteY1" fmla="*/ 159415 h 647405"/>
                        <a:gd name="connsiteX2" fmla="*/ 99815 w 705330"/>
                        <a:gd name="connsiteY2" fmla="*/ 70595 h 647405"/>
                        <a:gd name="connsiteX3" fmla="*/ 423742 w 705330"/>
                        <a:gd name="connsiteY3" fmla="*/ 3479 h 647405"/>
                        <a:gd name="connsiteX4" fmla="*/ 677531 w 705330"/>
                        <a:gd name="connsiteY4" fmla="*/ 181160 h 647405"/>
                        <a:gd name="connsiteX5" fmla="*/ 678730 w 705330"/>
                        <a:gd name="connsiteY5" fmla="*/ 464981 h 647405"/>
                        <a:gd name="connsiteX6" fmla="*/ 655176 w 705330"/>
                        <a:gd name="connsiteY6" fmla="*/ 613106 h 647405"/>
                        <a:gd name="connsiteX7" fmla="*/ 534001 w 705330"/>
                        <a:gd name="connsiteY7" fmla="*/ 624182 h 647405"/>
                        <a:gd name="connsiteX8" fmla="*/ 394949 w 705330"/>
                        <a:gd name="connsiteY8" fmla="*/ 531472 h 647405"/>
                        <a:gd name="connsiteX9" fmla="*/ 259634 w 705330"/>
                        <a:gd name="connsiteY9" fmla="*/ 626750 h 647405"/>
                        <a:gd name="connsiteX10" fmla="*/ 146902 w 705330"/>
                        <a:gd name="connsiteY10" fmla="*/ 646198 h 647405"/>
                        <a:gd name="connsiteX11" fmla="*/ 56295 w 705330"/>
                        <a:gd name="connsiteY11" fmla="*/ 608912 h 647405"/>
                        <a:gd name="connsiteX12" fmla="*/ 38204 w 705330"/>
                        <a:gd name="connsiteY12" fmla="*/ 464930 h 647405"/>
                        <a:gd name="connsiteX13" fmla="*/ 27756 w 705330"/>
                        <a:gd name="connsiteY13" fmla="*/ 394866 h 647405"/>
                        <a:gd name="connsiteX14" fmla="*/ 2733 w 705330"/>
                        <a:gd name="connsiteY14" fmla="*/ 289337 h 647405"/>
                        <a:gd name="connsiteX0" fmla="*/ 2733 w 705330"/>
                        <a:gd name="connsiteY0" fmla="*/ 294079 h 652147"/>
                        <a:gd name="connsiteX1" fmla="*/ 31322 w 705330"/>
                        <a:gd name="connsiteY1" fmla="*/ 164157 h 652147"/>
                        <a:gd name="connsiteX2" fmla="*/ 131922 w 705330"/>
                        <a:gd name="connsiteY2" fmla="*/ 43230 h 652147"/>
                        <a:gd name="connsiteX3" fmla="*/ 423742 w 705330"/>
                        <a:gd name="connsiteY3" fmla="*/ 8221 h 652147"/>
                        <a:gd name="connsiteX4" fmla="*/ 677531 w 705330"/>
                        <a:gd name="connsiteY4" fmla="*/ 185902 h 652147"/>
                        <a:gd name="connsiteX5" fmla="*/ 678730 w 705330"/>
                        <a:gd name="connsiteY5" fmla="*/ 469723 h 652147"/>
                        <a:gd name="connsiteX6" fmla="*/ 655176 w 705330"/>
                        <a:gd name="connsiteY6" fmla="*/ 617848 h 652147"/>
                        <a:gd name="connsiteX7" fmla="*/ 534001 w 705330"/>
                        <a:gd name="connsiteY7" fmla="*/ 628924 h 652147"/>
                        <a:gd name="connsiteX8" fmla="*/ 394949 w 705330"/>
                        <a:gd name="connsiteY8" fmla="*/ 536214 h 652147"/>
                        <a:gd name="connsiteX9" fmla="*/ 259634 w 705330"/>
                        <a:gd name="connsiteY9" fmla="*/ 631492 h 652147"/>
                        <a:gd name="connsiteX10" fmla="*/ 146902 w 705330"/>
                        <a:gd name="connsiteY10" fmla="*/ 650940 h 652147"/>
                        <a:gd name="connsiteX11" fmla="*/ 56295 w 705330"/>
                        <a:gd name="connsiteY11" fmla="*/ 613654 h 652147"/>
                        <a:gd name="connsiteX12" fmla="*/ 38204 w 705330"/>
                        <a:gd name="connsiteY12" fmla="*/ 469672 h 652147"/>
                        <a:gd name="connsiteX13" fmla="*/ 27756 w 705330"/>
                        <a:gd name="connsiteY13" fmla="*/ 399608 h 652147"/>
                        <a:gd name="connsiteX14" fmla="*/ 2733 w 705330"/>
                        <a:gd name="connsiteY14" fmla="*/ 294079 h 652147"/>
                        <a:gd name="connsiteX0" fmla="*/ 14 w 702611"/>
                        <a:gd name="connsiteY0" fmla="*/ 294079 h 652147"/>
                        <a:gd name="connsiteX1" fmla="*/ 28603 w 702611"/>
                        <a:gd name="connsiteY1" fmla="*/ 164157 h 652147"/>
                        <a:gd name="connsiteX2" fmla="*/ 129203 w 702611"/>
                        <a:gd name="connsiteY2" fmla="*/ 43230 h 652147"/>
                        <a:gd name="connsiteX3" fmla="*/ 421023 w 702611"/>
                        <a:gd name="connsiteY3" fmla="*/ 8221 h 652147"/>
                        <a:gd name="connsiteX4" fmla="*/ 674812 w 702611"/>
                        <a:gd name="connsiteY4" fmla="*/ 185902 h 652147"/>
                        <a:gd name="connsiteX5" fmla="*/ 676011 w 702611"/>
                        <a:gd name="connsiteY5" fmla="*/ 469723 h 652147"/>
                        <a:gd name="connsiteX6" fmla="*/ 652457 w 702611"/>
                        <a:gd name="connsiteY6" fmla="*/ 617848 h 652147"/>
                        <a:gd name="connsiteX7" fmla="*/ 531282 w 702611"/>
                        <a:gd name="connsiteY7" fmla="*/ 628924 h 652147"/>
                        <a:gd name="connsiteX8" fmla="*/ 392230 w 702611"/>
                        <a:gd name="connsiteY8" fmla="*/ 536214 h 652147"/>
                        <a:gd name="connsiteX9" fmla="*/ 256915 w 702611"/>
                        <a:gd name="connsiteY9" fmla="*/ 631492 h 652147"/>
                        <a:gd name="connsiteX10" fmla="*/ 144183 w 702611"/>
                        <a:gd name="connsiteY10" fmla="*/ 650940 h 652147"/>
                        <a:gd name="connsiteX11" fmla="*/ 53576 w 702611"/>
                        <a:gd name="connsiteY11" fmla="*/ 613654 h 652147"/>
                        <a:gd name="connsiteX12" fmla="*/ 35485 w 702611"/>
                        <a:gd name="connsiteY12" fmla="*/ 469672 h 652147"/>
                        <a:gd name="connsiteX13" fmla="*/ 25037 w 702611"/>
                        <a:gd name="connsiteY13" fmla="*/ 399608 h 652147"/>
                        <a:gd name="connsiteX14" fmla="*/ 14 w 702611"/>
                        <a:gd name="connsiteY14" fmla="*/ 294079 h 652147"/>
                        <a:gd name="connsiteX0" fmla="*/ 14 w 702611"/>
                        <a:gd name="connsiteY0" fmla="*/ 294079 h 652147"/>
                        <a:gd name="connsiteX1" fmla="*/ 28603 w 702611"/>
                        <a:gd name="connsiteY1" fmla="*/ 164157 h 652147"/>
                        <a:gd name="connsiteX2" fmla="*/ 129203 w 702611"/>
                        <a:gd name="connsiteY2" fmla="*/ 43230 h 652147"/>
                        <a:gd name="connsiteX3" fmla="*/ 421023 w 702611"/>
                        <a:gd name="connsiteY3" fmla="*/ 8221 h 652147"/>
                        <a:gd name="connsiteX4" fmla="*/ 674812 w 702611"/>
                        <a:gd name="connsiteY4" fmla="*/ 185902 h 652147"/>
                        <a:gd name="connsiteX5" fmla="*/ 676011 w 702611"/>
                        <a:gd name="connsiteY5" fmla="*/ 469723 h 652147"/>
                        <a:gd name="connsiteX6" fmla="*/ 652457 w 702611"/>
                        <a:gd name="connsiteY6" fmla="*/ 617848 h 652147"/>
                        <a:gd name="connsiteX7" fmla="*/ 531282 w 702611"/>
                        <a:gd name="connsiteY7" fmla="*/ 628924 h 652147"/>
                        <a:gd name="connsiteX8" fmla="*/ 392230 w 702611"/>
                        <a:gd name="connsiteY8" fmla="*/ 536214 h 652147"/>
                        <a:gd name="connsiteX9" fmla="*/ 256915 w 702611"/>
                        <a:gd name="connsiteY9" fmla="*/ 631492 h 652147"/>
                        <a:gd name="connsiteX10" fmla="*/ 144183 w 702611"/>
                        <a:gd name="connsiteY10" fmla="*/ 650940 h 652147"/>
                        <a:gd name="connsiteX11" fmla="*/ 53576 w 702611"/>
                        <a:gd name="connsiteY11" fmla="*/ 613654 h 652147"/>
                        <a:gd name="connsiteX12" fmla="*/ 35485 w 702611"/>
                        <a:gd name="connsiteY12" fmla="*/ 469672 h 652147"/>
                        <a:gd name="connsiteX13" fmla="*/ 25037 w 702611"/>
                        <a:gd name="connsiteY13" fmla="*/ 399608 h 652147"/>
                        <a:gd name="connsiteX14" fmla="*/ 14 w 702611"/>
                        <a:gd name="connsiteY14" fmla="*/ 294079 h 652147"/>
                        <a:gd name="connsiteX0" fmla="*/ 14 w 702611"/>
                        <a:gd name="connsiteY0" fmla="*/ 294079 h 652147"/>
                        <a:gd name="connsiteX1" fmla="*/ 28603 w 702611"/>
                        <a:gd name="connsiteY1" fmla="*/ 164157 h 652147"/>
                        <a:gd name="connsiteX2" fmla="*/ 129203 w 702611"/>
                        <a:gd name="connsiteY2" fmla="*/ 43230 h 652147"/>
                        <a:gd name="connsiteX3" fmla="*/ 421023 w 702611"/>
                        <a:gd name="connsiteY3" fmla="*/ 8221 h 652147"/>
                        <a:gd name="connsiteX4" fmla="*/ 674812 w 702611"/>
                        <a:gd name="connsiteY4" fmla="*/ 185902 h 652147"/>
                        <a:gd name="connsiteX5" fmla="*/ 676011 w 702611"/>
                        <a:gd name="connsiteY5" fmla="*/ 469723 h 652147"/>
                        <a:gd name="connsiteX6" fmla="*/ 652457 w 702611"/>
                        <a:gd name="connsiteY6" fmla="*/ 617848 h 652147"/>
                        <a:gd name="connsiteX7" fmla="*/ 531282 w 702611"/>
                        <a:gd name="connsiteY7" fmla="*/ 628924 h 652147"/>
                        <a:gd name="connsiteX8" fmla="*/ 392230 w 702611"/>
                        <a:gd name="connsiteY8" fmla="*/ 536214 h 652147"/>
                        <a:gd name="connsiteX9" fmla="*/ 256915 w 702611"/>
                        <a:gd name="connsiteY9" fmla="*/ 631492 h 652147"/>
                        <a:gd name="connsiteX10" fmla="*/ 144183 w 702611"/>
                        <a:gd name="connsiteY10" fmla="*/ 650940 h 652147"/>
                        <a:gd name="connsiteX11" fmla="*/ 53576 w 702611"/>
                        <a:gd name="connsiteY11" fmla="*/ 613654 h 652147"/>
                        <a:gd name="connsiteX12" fmla="*/ 35485 w 702611"/>
                        <a:gd name="connsiteY12" fmla="*/ 469672 h 652147"/>
                        <a:gd name="connsiteX13" fmla="*/ 25037 w 702611"/>
                        <a:gd name="connsiteY13" fmla="*/ 399608 h 652147"/>
                        <a:gd name="connsiteX14" fmla="*/ 14 w 702611"/>
                        <a:gd name="connsiteY14" fmla="*/ 294079 h 652147"/>
                        <a:gd name="connsiteX0" fmla="*/ 14 w 702611"/>
                        <a:gd name="connsiteY0" fmla="*/ 294079 h 652147"/>
                        <a:gd name="connsiteX1" fmla="*/ 28603 w 702611"/>
                        <a:gd name="connsiteY1" fmla="*/ 164157 h 652147"/>
                        <a:gd name="connsiteX2" fmla="*/ 129203 w 702611"/>
                        <a:gd name="connsiteY2" fmla="*/ 43230 h 652147"/>
                        <a:gd name="connsiteX3" fmla="*/ 421023 w 702611"/>
                        <a:gd name="connsiteY3" fmla="*/ 8221 h 652147"/>
                        <a:gd name="connsiteX4" fmla="*/ 674812 w 702611"/>
                        <a:gd name="connsiteY4" fmla="*/ 185902 h 652147"/>
                        <a:gd name="connsiteX5" fmla="*/ 676011 w 702611"/>
                        <a:gd name="connsiteY5" fmla="*/ 469723 h 652147"/>
                        <a:gd name="connsiteX6" fmla="*/ 652457 w 702611"/>
                        <a:gd name="connsiteY6" fmla="*/ 617848 h 652147"/>
                        <a:gd name="connsiteX7" fmla="*/ 531282 w 702611"/>
                        <a:gd name="connsiteY7" fmla="*/ 628924 h 652147"/>
                        <a:gd name="connsiteX8" fmla="*/ 392230 w 702611"/>
                        <a:gd name="connsiteY8" fmla="*/ 536214 h 652147"/>
                        <a:gd name="connsiteX9" fmla="*/ 256915 w 702611"/>
                        <a:gd name="connsiteY9" fmla="*/ 631492 h 652147"/>
                        <a:gd name="connsiteX10" fmla="*/ 144183 w 702611"/>
                        <a:gd name="connsiteY10" fmla="*/ 650940 h 652147"/>
                        <a:gd name="connsiteX11" fmla="*/ 53576 w 702611"/>
                        <a:gd name="connsiteY11" fmla="*/ 613654 h 652147"/>
                        <a:gd name="connsiteX12" fmla="*/ 35485 w 702611"/>
                        <a:gd name="connsiteY12" fmla="*/ 469672 h 652147"/>
                        <a:gd name="connsiteX13" fmla="*/ 25037 w 702611"/>
                        <a:gd name="connsiteY13" fmla="*/ 399608 h 652147"/>
                        <a:gd name="connsiteX14" fmla="*/ 14 w 702611"/>
                        <a:gd name="connsiteY14" fmla="*/ 294079 h 6521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02611" h="652147">
                          <a:moveTo>
                            <a:pt x="14" y="294079"/>
                          </a:moveTo>
                          <a:cubicBezTo>
                            <a:pt x="608" y="254837"/>
                            <a:pt x="12423" y="200614"/>
                            <a:pt x="28603" y="164157"/>
                          </a:cubicBezTo>
                          <a:cubicBezTo>
                            <a:pt x="44783" y="127700"/>
                            <a:pt x="63800" y="69219"/>
                            <a:pt x="129203" y="43230"/>
                          </a:cubicBezTo>
                          <a:cubicBezTo>
                            <a:pt x="194606" y="17241"/>
                            <a:pt x="330088" y="-15558"/>
                            <a:pt x="421023" y="8221"/>
                          </a:cubicBezTo>
                          <a:cubicBezTo>
                            <a:pt x="511958" y="32000"/>
                            <a:pt x="611811" y="102955"/>
                            <a:pt x="674812" y="185902"/>
                          </a:cubicBezTo>
                          <a:cubicBezTo>
                            <a:pt x="737813" y="268849"/>
                            <a:pt x="673707" y="397129"/>
                            <a:pt x="676011" y="469723"/>
                          </a:cubicBezTo>
                          <a:cubicBezTo>
                            <a:pt x="678315" y="542317"/>
                            <a:pt x="676578" y="597948"/>
                            <a:pt x="652457" y="617848"/>
                          </a:cubicBezTo>
                          <a:cubicBezTo>
                            <a:pt x="628336" y="637748"/>
                            <a:pt x="572869" y="638962"/>
                            <a:pt x="531282" y="628924"/>
                          </a:cubicBezTo>
                          <a:cubicBezTo>
                            <a:pt x="489695" y="618886"/>
                            <a:pt x="437958" y="535786"/>
                            <a:pt x="392230" y="536214"/>
                          </a:cubicBezTo>
                          <a:cubicBezTo>
                            <a:pt x="346502" y="536642"/>
                            <a:pt x="298256" y="612371"/>
                            <a:pt x="256915" y="631492"/>
                          </a:cubicBezTo>
                          <a:cubicBezTo>
                            <a:pt x="215574" y="650613"/>
                            <a:pt x="179262" y="645589"/>
                            <a:pt x="144183" y="650940"/>
                          </a:cubicBezTo>
                          <a:cubicBezTo>
                            <a:pt x="109104" y="656291"/>
                            <a:pt x="71692" y="643865"/>
                            <a:pt x="53576" y="613654"/>
                          </a:cubicBezTo>
                          <a:cubicBezTo>
                            <a:pt x="45151" y="586475"/>
                            <a:pt x="43214" y="505346"/>
                            <a:pt x="35485" y="469672"/>
                          </a:cubicBezTo>
                          <a:cubicBezTo>
                            <a:pt x="27756" y="433998"/>
                            <a:pt x="30949" y="428874"/>
                            <a:pt x="25037" y="399608"/>
                          </a:cubicBezTo>
                          <a:cubicBezTo>
                            <a:pt x="19125" y="370342"/>
                            <a:pt x="-580" y="333321"/>
                            <a:pt x="14" y="294079"/>
                          </a:cubicBezTo>
                          <a:close/>
                        </a:path>
                      </a:pathLst>
                    </a:custGeom>
                    <a:noFill/>
                    <a:ln w="381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39" name="Freeform 558">
                      <a:extLst>
                        <a:ext uri="{FF2B5EF4-FFF2-40B4-BE49-F238E27FC236}">
                          <a16:creationId xmlns:a16="http://schemas.microsoft.com/office/drawing/2014/main" id="{A1601BC0-963A-9B62-CD9A-4CA6081E7A52}"/>
                        </a:ext>
                      </a:extLst>
                    </p:cNvPr>
                    <p:cNvSpPr>
                      <a:spLocks noChangeAspect="1"/>
                    </p:cNvSpPr>
                    <p:nvPr/>
                  </p:nvSpPr>
                  <p:spPr>
                    <a:xfrm>
                      <a:off x="12404314" y="11164960"/>
                      <a:ext cx="686204" cy="604799"/>
                    </a:xfrm>
                    <a:custGeom>
                      <a:avLst/>
                      <a:gdLst>
                        <a:gd name="connsiteX0" fmla="*/ 764117 w 996950"/>
                        <a:gd name="connsiteY0" fmla="*/ 3400425 h 3634317"/>
                        <a:gd name="connsiteX1" fmla="*/ 662517 w 996950"/>
                        <a:gd name="connsiteY1" fmla="*/ 3571875 h 3634317"/>
                        <a:gd name="connsiteX2" fmla="*/ 414867 w 996950"/>
                        <a:gd name="connsiteY2" fmla="*/ 3629025 h 3634317"/>
                        <a:gd name="connsiteX3" fmla="*/ 205317 w 996950"/>
                        <a:gd name="connsiteY3" fmla="*/ 3603625 h 3634317"/>
                        <a:gd name="connsiteX4" fmla="*/ 91017 w 996950"/>
                        <a:gd name="connsiteY4" fmla="*/ 3502025 h 3634317"/>
                        <a:gd name="connsiteX5" fmla="*/ 21167 w 996950"/>
                        <a:gd name="connsiteY5" fmla="*/ 3375025 h 3634317"/>
                        <a:gd name="connsiteX6" fmla="*/ 198967 w 996950"/>
                        <a:gd name="connsiteY6" fmla="*/ 2936875 h 3634317"/>
                        <a:gd name="connsiteX7" fmla="*/ 230717 w 996950"/>
                        <a:gd name="connsiteY7" fmla="*/ 2009775 h 3634317"/>
                        <a:gd name="connsiteX8" fmla="*/ 167217 w 996950"/>
                        <a:gd name="connsiteY8" fmla="*/ 1241425 h 3634317"/>
                        <a:gd name="connsiteX9" fmla="*/ 65617 w 996950"/>
                        <a:gd name="connsiteY9" fmla="*/ 771525 h 3634317"/>
                        <a:gd name="connsiteX10" fmla="*/ 27517 w 996950"/>
                        <a:gd name="connsiteY10" fmla="*/ 542925 h 3634317"/>
                        <a:gd name="connsiteX11" fmla="*/ 230717 w 996950"/>
                        <a:gd name="connsiteY11" fmla="*/ 225425 h 3634317"/>
                        <a:gd name="connsiteX12" fmla="*/ 554567 w 996950"/>
                        <a:gd name="connsiteY12" fmla="*/ 34925 h 3634317"/>
                        <a:gd name="connsiteX13" fmla="*/ 783167 w 996950"/>
                        <a:gd name="connsiteY13" fmla="*/ 28575 h 3634317"/>
                        <a:gd name="connsiteX14" fmla="*/ 948267 w 996950"/>
                        <a:gd name="connsiteY14" fmla="*/ 206375 h 3634317"/>
                        <a:gd name="connsiteX15" fmla="*/ 986367 w 996950"/>
                        <a:gd name="connsiteY15" fmla="*/ 492125 h 3634317"/>
                        <a:gd name="connsiteX16" fmla="*/ 884767 w 996950"/>
                        <a:gd name="connsiteY16" fmla="*/ 644525 h 3634317"/>
                        <a:gd name="connsiteX17" fmla="*/ 764117 w 996950"/>
                        <a:gd name="connsiteY17" fmla="*/ 1089025 h 3634317"/>
                        <a:gd name="connsiteX18" fmla="*/ 719667 w 996950"/>
                        <a:gd name="connsiteY18" fmla="*/ 1749425 h 3634317"/>
                        <a:gd name="connsiteX19" fmla="*/ 738717 w 996950"/>
                        <a:gd name="connsiteY19" fmla="*/ 2593975 h 3634317"/>
                        <a:gd name="connsiteX20" fmla="*/ 789517 w 996950"/>
                        <a:gd name="connsiteY20" fmla="*/ 2854325 h 3634317"/>
                        <a:gd name="connsiteX21" fmla="*/ 846667 w 996950"/>
                        <a:gd name="connsiteY21" fmla="*/ 3070225 h 3634317"/>
                        <a:gd name="connsiteX22" fmla="*/ 814917 w 996950"/>
                        <a:gd name="connsiteY22" fmla="*/ 3267075 h 3634317"/>
                        <a:gd name="connsiteX23" fmla="*/ 726017 w 996950"/>
                        <a:gd name="connsiteY23" fmla="*/ 3476625 h 3634317"/>
                        <a:gd name="connsiteX0" fmla="*/ 746380 w 1556393"/>
                        <a:gd name="connsiteY0" fmla="*/ 3391804 h 3621840"/>
                        <a:gd name="connsiteX1" fmla="*/ 644780 w 1556393"/>
                        <a:gd name="connsiteY1" fmla="*/ 3563254 h 3621840"/>
                        <a:gd name="connsiteX2" fmla="*/ 397130 w 1556393"/>
                        <a:gd name="connsiteY2" fmla="*/ 3620404 h 3621840"/>
                        <a:gd name="connsiteX3" fmla="*/ 187580 w 1556393"/>
                        <a:gd name="connsiteY3" fmla="*/ 3595004 h 3621840"/>
                        <a:gd name="connsiteX4" fmla="*/ 73280 w 1556393"/>
                        <a:gd name="connsiteY4" fmla="*/ 3493404 h 3621840"/>
                        <a:gd name="connsiteX5" fmla="*/ 3430 w 1556393"/>
                        <a:gd name="connsiteY5" fmla="*/ 3366404 h 3621840"/>
                        <a:gd name="connsiteX6" fmla="*/ 181230 w 1556393"/>
                        <a:gd name="connsiteY6" fmla="*/ 2928254 h 3621840"/>
                        <a:gd name="connsiteX7" fmla="*/ 212980 w 1556393"/>
                        <a:gd name="connsiteY7" fmla="*/ 2001154 h 3621840"/>
                        <a:gd name="connsiteX8" fmla="*/ 149480 w 1556393"/>
                        <a:gd name="connsiteY8" fmla="*/ 1232804 h 3621840"/>
                        <a:gd name="connsiteX9" fmla="*/ 47880 w 1556393"/>
                        <a:gd name="connsiteY9" fmla="*/ 762904 h 3621840"/>
                        <a:gd name="connsiteX10" fmla="*/ 9780 w 1556393"/>
                        <a:gd name="connsiteY10" fmla="*/ 534304 h 3621840"/>
                        <a:gd name="connsiteX11" fmla="*/ 212980 w 1556393"/>
                        <a:gd name="connsiteY11" fmla="*/ 216804 h 3621840"/>
                        <a:gd name="connsiteX12" fmla="*/ 536830 w 1556393"/>
                        <a:gd name="connsiteY12" fmla="*/ 26304 h 3621840"/>
                        <a:gd name="connsiteX13" fmla="*/ 765430 w 1556393"/>
                        <a:gd name="connsiteY13" fmla="*/ 19954 h 3621840"/>
                        <a:gd name="connsiteX14" fmla="*/ 930530 w 1556393"/>
                        <a:gd name="connsiteY14" fmla="*/ 197754 h 3621840"/>
                        <a:gd name="connsiteX15" fmla="*/ 1556228 w 1556393"/>
                        <a:gd name="connsiteY15" fmla="*/ 96229 h 3621840"/>
                        <a:gd name="connsiteX16" fmla="*/ 867030 w 1556393"/>
                        <a:gd name="connsiteY16" fmla="*/ 635904 h 3621840"/>
                        <a:gd name="connsiteX17" fmla="*/ 746380 w 1556393"/>
                        <a:gd name="connsiteY17" fmla="*/ 1080404 h 3621840"/>
                        <a:gd name="connsiteX18" fmla="*/ 701930 w 1556393"/>
                        <a:gd name="connsiteY18" fmla="*/ 1740804 h 3621840"/>
                        <a:gd name="connsiteX19" fmla="*/ 720980 w 1556393"/>
                        <a:gd name="connsiteY19" fmla="*/ 2585354 h 3621840"/>
                        <a:gd name="connsiteX20" fmla="*/ 771780 w 1556393"/>
                        <a:gd name="connsiteY20" fmla="*/ 2845704 h 3621840"/>
                        <a:gd name="connsiteX21" fmla="*/ 828930 w 1556393"/>
                        <a:gd name="connsiteY21" fmla="*/ 3061604 h 3621840"/>
                        <a:gd name="connsiteX22" fmla="*/ 797180 w 1556393"/>
                        <a:gd name="connsiteY22" fmla="*/ 3258454 h 3621840"/>
                        <a:gd name="connsiteX23" fmla="*/ 708280 w 1556393"/>
                        <a:gd name="connsiteY23" fmla="*/ 3468004 h 3621840"/>
                        <a:gd name="connsiteX0" fmla="*/ 785225 w 1595238"/>
                        <a:gd name="connsiteY0" fmla="*/ 3566999 h 3797035"/>
                        <a:gd name="connsiteX1" fmla="*/ 683625 w 1595238"/>
                        <a:gd name="connsiteY1" fmla="*/ 3738449 h 3797035"/>
                        <a:gd name="connsiteX2" fmla="*/ 435975 w 1595238"/>
                        <a:gd name="connsiteY2" fmla="*/ 3795599 h 3797035"/>
                        <a:gd name="connsiteX3" fmla="*/ 226425 w 1595238"/>
                        <a:gd name="connsiteY3" fmla="*/ 3770199 h 3797035"/>
                        <a:gd name="connsiteX4" fmla="*/ 112125 w 1595238"/>
                        <a:gd name="connsiteY4" fmla="*/ 3668599 h 3797035"/>
                        <a:gd name="connsiteX5" fmla="*/ 42275 w 1595238"/>
                        <a:gd name="connsiteY5" fmla="*/ 3541599 h 3797035"/>
                        <a:gd name="connsiteX6" fmla="*/ 220075 w 1595238"/>
                        <a:gd name="connsiteY6" fmla="*/ 3103449 h 3797035"/>
                        <a:gd name="connsiteX7" fmla="*/ 251825 w 1595238"/>
                        <a:gd name="connsiteY7" fmla="*/ 2176349 h 3797035"/>
                        <a:gd name="connsiteX8" fmla="*/ 188325 w 1595238"/>
                        <a:gd name="connsiteY8" fmla="*/ 1407999 h 3797035"/>
                        <a:gd name="connsiteX9" fmla="*/ 86725 w 1595238"/>
                        <a:gd name="connsiteY9" fmla="*/ 938099 h 3797035"/>
                        <a:gd name="connsiteX10" fmla="*/ 48625 w 1595238"/>
                        <a:gd name="connsiteY10" fmla="*/ 709499 h 3797035"/>
                        <a:gd name="connsiteX11" fmla="*/ 38155 w 1595238"/>
                        <a:gd name="connsiteY11" fmla="*/ 18079 h 3797035"/>
                        <a:gd name="connsiteX12" fmla="*/ 575675 w 1595238"/>
                        <a:gd name="connsiteY12" fmla="*/ 201499 h 3797035"/>
                        <a:gd name="connsiteX13" fmla="*/ 804275 w 1595238"/>
                        <a:gd name="connsiteY13" fmla="*/ 195149 h 3797035"/>
                        <a:gd name="connsiteX14" fmla="*/ 969375 w 1595238"/>
                        <a:gd name="connsiteY14" fmla="*/ 372949 h 3797035"/>
                        <a:gd name="connsiteX15" fmla="*/ 1595073 w 1595238"/>
                        <a:gd name="connsiteY15" fmla="*/ 271424 h 3797035"/>
                        <a:gd name="connsiteX16" fmla="*/ 905875 w 1595238"/>
                        <a:gd name="connsiteY16" fmla="*/ 811099 h 3797035"/>
                        <a:gd name="connsiteX17" fmla="*/ 785225 w 1595238"/>
                        <a:gd name="connsiteY17" fmla="*/ 1255599 h 3797035"/>
                        <a:gd name="connsiteX18" fmla="*/ 740775 w 1595238"/>
                        <a:gd name="connsiteY18" fmla="*/ 1915999 h 3797035"/>
                        <a:gd name="connsiteX19" fmla="*/ 759825 w 1595238"/>
                        <a:gd name="connsiteY19" fmla="*/ 2760549 h 3797035"/>
                        <a:gd name="connsiteX20" fmla="*/ 810625 w 1595238"/>
                        <a:gd name="connsiteY20" fmla="*/ 3020899 h 3797035"/>
                        <a:gd name="connsiteX21" fmla="*/ 867775 w 1595238"/>
                        <a:gd name="connsiteY21" fmla="*/ 3236799 h 3797035"/>
                        <a:gd name="connsiteX22" fmla="*/ 836025 w 1595238"/>
                        <a:gd name="connsiteY22" fmla="*/ 3433649 h 3797035"/>
                        <a:gd name="connsiteX23" fmla="*/ 747125 w 1595238"/>
                        <a:gd name="connsiteY23" fmla="*/ 3643199 h 3797035"/>
                        <a:gd name="connsiteX0" fmla="*/ 782261 w 1592274"/>
                        <a:gd name="connsiteY0" fmla="*/ 3608760 h 3838796"/>
                        <a:gd name="connsiteX1" fmla="*/ 680661 w 1592274"/>
                        <a:gd name="connsiteY1" fmla="*/ 3780210 h 3838796"/>
                        <a:gd name="connsiteX2" fmla="*/ 433011 w 1592274"/>
                        <a:gd name="connsiteY2" fmla="*/ 3837360 h 3838796"/>
                        <a:gd name="connsiteX3" fmla="*/ 223461 w 1592274"/>
                        <a:gd name="connsiteY3" fmla="*/ 3811960 h 3838796"/>
                        <a:gd name="connsiteX4" fmla="*/ 109161 w 1592274"/>
                        <a:gd name="connsiteY4" fmla="*/ 3710360 h 3838796"/>
                        <a:gd name="connsiteX5" fmla="*/ 39311 w 1592274"/>
                        <a:gd name="connsiteY5" fmla="*/ 3583360 h 3838796"/>
                        <a:gd name="connsiteX6" fmla="*/ 217111 w 1592274"/>
                        <a:gd name="connsiteY6" fmla="*/ 3145210 h 3838796"/>
                        <a:gd name="connsiteX7" fmla="*/ 248861 w 1592274"/>
                        <a:gd name="connsiteY7" fmla="*/ 2218110 h 3838796"/>
                        <a:gd name="connsiteX8" fmla="*/ 185361 w 1592274"/>
                        <a:gd name="connsiteY8" fmla="*/ 1449760 h 3838796"/>
                        <a:gd name="connsiteX9" fmla="*/ 83761 w 1592274"/>
                        <a:gd name="connsiteY9" fmla="*/ 979860 h 3838796"/>
                        <a:gd name="connsiteX10" fmla="*/ 45661 w 1592274"/>
                        <a:gd name="connsiteY10" fmla="*/ 751260 h 3838796"/>
                        <a:gd name="connsiteX11" fmla="*/ 35191 w 1592274"/>
                        <a:gd name="connsiteY11" fmla="*/ 59840 h 3838796"/>
                        <a:gd name="connsiteX12" fmla="*/ 532648 w 1592274"/>
                        <a:gd name="connsiteY12" fmla="*/ 56301 h 3838796"/>
                        <a:gd name="connsiteX13" fmla="*/ 801311 w 1592274"/>
                        <a:gd name="connsiteY13" fmla="*/ 236910 h 3838796"/>
                        <a:gd name="connsiteX14" fmla="*/ 966411 w 1592274"/>
                        <a:gd name="connsiteY14" fmla="*/ 414710 h 3838796"/>
                        <a:gd name="connsiteX15" fmla="*/ 1592109 w 1592274"/>
                        <a:gd name="connsiteY15" fmla="*/ 313185 h 3838796"/>
                        <a:gd name="connsiteX16" fmla="*/ 902911 w 1592274"/>
                        <a:gd name="connsiteY16" fmla="*/ 852860 h 3838796"/>
                        <a:gd name="connsiteX17" fmla="*/ 782261 w 1592274"/>
                        <a:gd name="connsiteY17" fmla="*/ 1297360 h 3838796"/>
                        <a:gd name="connsiteX18" fmla="*/ 737811 w 1592274"/>
                        <a:gd name="connsiteY18" fmla="*/ 1957760 h 3838796"/>
                        <a:gd name="connsiteX19" fmla="*/ 756861 w 1592274"/>
                        <a:gd name="connsiteY19" fmla="*/ 2802310 h 3838796"/>
                        <a:gd name="connsiteX20" fmla="*/ 807661 w 1592274"/>
                        <a:gd name="connsiteY20" fmla="*/ 3062660 h 3838796"/>
                        <a:gd name="connsiteX21" fmla="*/ 864811 w 1592274"/>
                        <a:gd name="connsiteY21" fmla="*/ 3278560 h 3838796"/>
                        <a:gd name="connsiteX22" fmla="*/ 833061 w 1592274"/>
                        <a:gd name="connsiteY22" fmla="*/ 3475410 h 3838796"/>
                        <a:gd name="connsiteX23" fmla="*/ 744161 w 1592274"/>
                        <a:gd name="connsiteY23" fmla="*/ 3684960 h 3838796"/>
                        <a:gd name="connsiteX0" fmla="*/ 1014846 w 1824859"/>
                        <a:gd name="connsiteY0" fmla="*/ 3582678 h 3812714"/>
                        <a:gd name="connsiteX1" fmla="*/ 913246 w 1824859"/>
                        <a:gd name="connsiteY1" fmla="*/ 3754128 h 3812714"/>
                        <a:gd name="connsiteX2" fmla="*/ 665596 w 1824859"/>
                        <a:gd name="connsiteY2" fmla="*/ 3811278 h 3812714"/>
                        <a:gd name="connsiteX3" fmla="*/ 456046 w 1824859"/>
                        <a:gd name="connsiteY3" fmla="*/ 3785878 h 3812714"/>
                        <a:gd name="connsiteX4" fmla="*/ 341746 w 1824859"/>
                        <a:gd name="connsiteY4" fmla="*/ 3684278 h 3812714"/>
                        <a:gd name="connsiteX5" fmla="*/ 271896 w 1824859"/>
                        <a:gd name="connsiteY5" fmla="*/ 3557278 h 3812714"/>
                        <a:gd name="connsiteX6" fmla="*/ 449696 w 1824859"/>
                        <a:gd name="connsiteY6" fmla="*/ 3119128 h 3812714"/>
                        <a:gd name="connsiteX7" fmla="*/ 481446 w 1824859"/>
                        <a:gd name="connsiteY7" fmla="*/ 2192028 h 3812714"/>
                        <a:gd name="connsiteX8" fmla="*/ 417946 w 1824859"/>
                        <a:gd name="connsiteY8" fmla="*/ 1423678 h 3812714"/>
                        <a:gd name="connsiteX9" fmla="*/ 316346 w 1824859"/>
                        <a:gd name="connsiteY9" fmla="*/ 953778 h 3812714"/>
                        <a:gd name="connsiteX10" fmla="*/ 278246 w 1824859"/>
                        <a:gd name="connsiteY10" fmla="*/ 725178 h 3812714"/>
                        <a:gd name="connsiteX11" fmla="*/ 14042 w 1824859"/>
                        <a:gd name="connsiteY11" fmla="*/ 73821 h 3812714"/>
                        <a:gd name="connsiteX12" fmla="*/ 765233 w 1824859"/>
                        <a:gd name="connsiteY12" fmla="*/ 30219 h 3812714"/>
                        <a:gd name="connsiteX13" fmla="*/ 1033896 w 1824859"/>
                        <a:gd name="connsiteY13" fmla="*/ 210828 h 3812714"/>
                        <a:gd name="connsiteX14" fmla="*/ 1198996 w 1824859"/>
                        <a:gd name="connsiteY14" fmla="*/ 388628 h 3812714"/>
                        <a:gd name="connsiteX15" fmla="*/ 1824694 w 1824859"/>
                        <a:gd name="connsiteY15" fmla="*/ 287103 h 3812714"/>
                        <a:gd name="connsiteX16" fmla="*/ 1135496 w 1824859"/>
                        <a:gd name="connsiteY16" fmla="*/ 826778 h 3812714"/>
                        <a:gd name="connsiteX17" fmla="*/ 1014846 w 1824859"/>
                        <a:gd name="connsiteY17" fmla="*/ 1271278 h 3812714"/>
                        <a:gd name="connsiteX18" fmla="*/ 970396 w 1824859"/>
                        <a:gd name="connsiteY18" fmla="*/ 1931678 h 3812714"/>
                        <a:gd name="connsiteX19" fmla="*/ 989446 w 1824859"/>
                        <a:gd name="connsiteY19" fmla="*/ 2776228 h 3812714"/>
                        <a:gd name="connsiteX20" fmla="*/ 1040246 w 1824859"/>
                        <a:gd name="connsiteY20" fmla="*/ 3036578 h 3812714"/>
                        <a:gd name="connsiteX21" fmla="*/ 1097396 w 1824859"/>
                        <a:gd name="connsiteY21" fmla="*/ 3252478 h 3812714"/>
                        <a:gd name="connsiteX22" fmla="*/ 1065646 w 1824859"/>
                        <a:gd name="connsiteY22" fmla="*/ 3449328 h 3812714"/>
                        <a:gd name="connsiteX23" fmla="*/ 976746 w 1824859"/>
                        <a:gd name="connsiteY23" fmla="*/ 3658878 h 3812714"/>
                        <a:gd name="connsiteX0" fmla="*/ 1358305 w 2168318"/>
                        <a:gd name="connsiteY0" fmla="*/ 3825114 h 4055150"/>
                        <a:gd name="connsiteX1" fmla="*/ 1256705 w 2168318"/>
                        <a:gd name="connsiteY1" fmla="*/ 3996564 h 4055150"/>
                        <a:gd name="connsiteX2" fmla="*/ 1009055 w 2168318"/>
                        <a:gd name="connsiteY2" fmla="*/ 4053714 h 4055150"/>
                        <a:gd name="connsiteX3" fmla="*/ 799505 w 2168318"/>
                        <a:gd name="connsiteY3" fmla="*/ 4028314 h 4055150"/>
                        <a:gd name="connsiteX4" fmla="*/ 685205 w 2168318"/>
                        <a:gd name="connsiteY4" fmla="*/ 3926714 h 4055150"/>
                        <a:gd name="connsiteX5" fmla="*/ 615355 w 2168318"/>
                        <a:gd name="connsiteY5" fmla="*/ 3799714 h 4055150"/>
                        <a:gd name="connsiteX6" fmla="*/ 793155 w 2168318"/>
                        <a:gd name="connsiteY6" fmla="*/ 3361564 h 4055150"/>
                        <a:gd name="connsiteX7" fmla="*/ 824905 w 2168318"/>
                        <a:gd name="connsiteY7" fmla="*/ 2434464 h 4055150"/>
                        <a:gd name="connsiteX8" fmla="*/ 761405 w 2168318"/>
                        <a:gd name="connsiteY8" fmla="*/ 1666114 h 4055150"/>
                        <a:gd name="connsiteX9" fmla="*/ 659805 w 2168318"/>
                        <a:gd name="connsiteY9" fmla="*/ 1196214 h 4055150"/>
                        <a:gd name="connsiteX10" fmla="*/ 7397 w 2168318"/>
                        <a:gd name="connsiteY10" fmla="*/ 32813 h 4055150"/>
                        <a:gd name="connsiteX11" fmla="*/ 357501 w 2168318"/>
                        <a:gd name="connsiteY11" fmla="*/ 316257 h 4055150"/>
                        <a:gd name="connsiteX12" fmla="*/ 1108692 w 2168318"/>
                        <a:gd name="connsiteY12" fmla="*/ 272655 h 4055150"/>
                        <a:gd name="connsiteX13" fmla="*/ 1377355 w 2168318"/>
                        <a:gd name="connsiteY13" fmla="*/ 453264 h 4055150"/>
                        <a:gd name="connsiteX14" fmla="*/ 1542455 w 2168318"/>
                        <a:gd name="connsiteY14" fmla="*/ 631064 h 4055150"/>
                        <a:gd name="connsiteX15" fmla="*/ 2168153 w 2168318"/>
                        <a:gd name="connsiteY15" fmla="*/ 529539 h 4055150"/>
                        <a:gd name="connsiteX16" fmla="*/ 1478955 w 2168318"/>
                        <a:gd name="connsiteY16" fmla="*/ 1069214 h 4055150"/>
                        <a:gd name="connsiteX17" fmla="*/ 1358305 w 2168318"/>
                        <a:gd name="connsiteY17" fmla="*/ 1513714 h 4055150"/>
                        <a:gd name="connsiteX18" fmla="*/ 1313855 w 2168318"/>
                        <a:gd name="connsiteY18" fmla="*/ 2174114 h 4055150"/>
                        <a:gd name="connsiteX19" fmla="*/ 1332905 w 2168318"/>
                        <a:gd name="connsiteY19" fmla="*/ 3018664 h 4055150"/>
                        <a:gd name="connsiteX20" fmla="*/ 1383705 w 2168318"/>
                        <a:gd name="connsiteY20" fmla="*/ 3279014 h 4055150"/>
                        <a:gd name="connsiteX21" fmla="*/ 1440855 w 2168318"/>
                        <a:gd name="connsiteY21" fmla="*/ 3494914 h 4055150"/>
                        <a:gd name="connsiteX22" fmla="*/ 1409105 w 2168318"/>
                        <a:gd name="connsiteY22" fmla="*/ 3691764 h 4055150"/>
                        <a:gd name="connsiteX23" fmla="*/ 1320205 w 2168318"/>
                        <a:gd name="connsiteY23" fmla="*/ 3901314 h 4055150"/>
                        <a:gd name="connsiteX0" fmla="*/ 1370032 w 2180045"/>
                        <a:gd name="connsiteY0" fmla="*/ 3794123 h 4024159"/>
                        <a:gd name="connsiteX1" fmla="*/ 1268432 w 2180045"/>
                        <a:gd name="connsiteY1" fmla="*/ 3965573 h 4024159"/>
                        <a:gd name="connsiteX2" fmla="*/ 1020782 w 2180045"/>
                        <a:gd name="connsiteY2" fmla="*/ 4022723 h 4024159"/>
                        <a:gd name="connsiteX3" fmla="*/ 811232 w 2180045"/>
                        <a:gd name="connsiteY3" fmla="*/ 3997323 h 4024159"/>
                        <a:gd name="connsiteX4" fmla="*/ 696932 w 2180045"/>
                        <a:gd name="connsiteY4" fmla="*/ 3895723 h 4024159"/>
                        <a:gd name="connsiteX5" fmla="*/ 627082 w 2180045"/>
                        <a:gd name="connsiteY5" fmla="*/ 3768723 h 4024159"/>
                        <a:gd name="connsiteX6" fmla="*/ 804882 w 2180045"/>
                        <a:gd name="connsiteY6" fmla="*/ 3330573 h 4024159"/>
                        <a:gd name="connsiteX7" fmla="*/ 836632 w 2180045"/>
                        <a:gd name="connsiteY7" fmla="*/ 2403473 h 4024159"/>
                        <a:gd name="connsiteX8" fmla="*/ 773132 w 2180045"/>
                        <a:gd name="connsiteY8" fmla="*/ 1635123 h 4024159"/>
                        <a:gd name="connsiteX9" fmla="*/ 123998 w 2180045"/>
                        <a:gd name="connsiteY9" fmla="*/ 444089 h 4024159"/>
                        <a:gd name="connsiteX10" fmla="*/ 19124 w 2180045"/>
                        <a:gd name="connsiteY10" fmla="*/ 1822 h 4024159"/>
                        <a:gd name="connsiteX11" fmla="*/ 369228 w 2180045"/>
                        <a:gd name="connsiteY11" fmla="*/ 285266 h 4024159"/>
                        <a:gd name="connsiteX12" fmla="*/ 1120419 w 2180045"/>
                        <a:gd name="connsiteY12" fmla="*/ 241664 h 4024159"/>
                        <a:gd name="connsiteX13" fmla="*/ 1389082 w 2180045"/>
                        <a:gd name="connsiteY13" fmla="*/ 422273 h 4024159"/>
                        <a:gd name="connsiteX14" fmla="*/ 1554182 w 2180045"/>
                        <a:gd name="connsiteY14" fmla="*/ 600073 h 4024159"/>
                        <a:gd name="connsiteX15" fmla="*/ 2179880 w 2180045"/>
                        <a:gd name="connsiteY15" fmla="*/ 498548 h 4024159"/>
                        <a:gd name="connsiteX16" fmla="*/ 1490682 w 2180045"/>
                        <a:gd name="connsiteY16" fmla="*/ 1038223 h 4024159"/>
                        <a:gd name="connsiteX17" fmla="*/ 1370032 w 2180045"/>
                        <a:gd name="connsiteY17" fmla="*/ 1482723 h 4024159"/>
                        <a:gd name="connsiteX18" fmla="*/ 1325582 w 2180045"/>
                        <a:gd name="connsiteY18" fmla="*/ 2143123 h 4024159"/>
                        <a:gd name="connsiteX19" fmla="*/ 1344632 w 2180045"/>
                        <a:gd name="connsiteY19" fmla="*/ 2987673 h 4024159"/>
                        <a:gd name="connsiteX20" fmla="*/ 1395432 w 2180045"/>
                        <a:gd name="connsiteY20" fmla="*/ 3248023 h 4024159"/>
                        <a:gd name="connsiteX21" fmla="*/ 1452582 w 2180045"/>
                        <a:gd name="connsiteY21" fmla="*/ 3463923 h 4024159"/>
                        <a:gd name="connsiteX22" fmla="*/ 1420832 w 2180045"/>
                        <a:gd name="connsiteY22" fmla="*/ 3660773 h 4024159"/>
                        <a:gd name="connsiteX23" fmla="*/ 1331932 w 2180045"/>
                        <a:gd name="connsiteY23" fmla="*/ 3870323 h 4024159"/>
                        <a:gd name="connsiteX0" fmla="*/ 1374276 w 2184289"/>
                        <a:gd name="connsiteY0" fmla="*/ 3793597 h 4023633"/>
                        <a:gd name="connsiteX1" fmla="*/ 1272676 w 2184289"/>
                        <a:gd name="connsiteY1" fmla="*/ 3965047 h 4023633"/>
                        <a:gd name="connsiteX2" fmla="*/ 1025026 w 2184289"/>
                        <a:gd name="connsiteY2" fmla="*/ 4022197 h 4023633"/>
                        <a:gd name="connsiteX3" fmla="*/ 815476 w 2184289"/>
                        <a:gd name="connsiteY3" fmla="*/ 3996797 h 4023633"/>
                        <a:gd name="connsiteX4" fmla="*/ 701176 w 2184289"/>
                        <a:gd name="connsiteY4" fmla="*/ 3895197 h 4023633"/>
                        <a:gd name="connsiteX5" fmla="*/ 631326 w 2184289"/>
                        <a:gd name="connsiteY5" fmla="*/ 3768197 h 4023633"/>
                        <a:gd name="connsiteX6" fmla="*/ 809126 w 2184289"/>
                        <a:gd name="connsiteY6" fmla="*/ 3330047 h 4023633"/>
                        <a:gd name="connsiteX7" fmla="*/ 840876 w 2184289"/>
                        <a:gd name="connsiteY7" fmla="*/ 2402947 h 4023633"/>
                        <a:gd name="connsiteX8" fmla="*/ 777376 w 2184289"/>
                        <a:gd name="connsiteY8" fmla="*/ 1634597 h 4023633"/>
                        <a:gd name="connsiteX9" fmla="*/ 114887 w 2184289"/>
                        <a:gd name="connsiteY9" fmla="*/ 416855 h 4023633"/>
                        <a:gd name="connsiteX10" fmla="*/ 23368 w 2184289"/>
                        <a:gd name="connsiteY10" fmla="*/ 1296 h 4023633"/>
                        <a:gd name="connsiteX11" fmla="*/ 373472 w 2184289"/>
                        <a:gd name="connsiteY11" fmla="*/ 284740 h 4023633"/>
                        <a:gd name="connsiteX12" fmla="*/ 1124663 w 2184289"/>
                        <a:gd name="connsiteY12" fmla="*/ 241138 h 4023633"/>
                        <a:gd name="connsiteX13" fmla="*/ 1393326 w 2184289"/>
                        <a:gd name="connsiteY13" fmla="*/ 421747 h 4023633"/>
                        <a:gd name="connsiteX14" fmla="*/ 1558426 w 2184289"/>
                        <a:gd name="connsiteY14" fmla="*/ 599547 h 4023633"/>
                        <a:gd name="connsiteX15" fmla="*/ 2184124 w 2184289"/>
                        <a:gd name="connsiteY15" fmla="*/ 498022 h 4023633"/>
                        <a:gd name="connsiteX16" fmla="*/ 1494926 w 2184289"/>
                        <a:gd name="connsiteY16" fmla="*/ 1037697 h 4023633"/>
                        <a:gd name="connsiteX17" fmla="*/ 1374276 w 2184289"/>
                        <a:gd name="connsiteY17" fmla="*/ 1482197 h 4023633"/>
                        <a:gd name="connsiteX18" fmla="*/ 1329826 w 2184289"/>
                        <a:gd name="connsiteY18" fmla="*/ 2142597 h 4023633"/>
                        <a:gd name="connsiteX19" fmla="*/ 1348876 w 2184289"/>
                        <a:gd name="connsiteY19" fmla="*/ 2987147 h 4023633"/>
                        <a:gd name="connsiteX20" fmla="*/ 1399676 w 2184289"/>
                        <a:gd name="connsiteY20" fmla="*/ 3247497 h 4023633"/>
                        <a:gd name="connsiteX21" fmla="*/ 1456826 w 2184289"/>
                        <a:gd name="connsiteY21" fmla="*/ 3463397 h 4023633"/>
                        <a:gd name="connsiteX22" fmla="*/ 1425076 w 2184289"/>
                        <a:gd name="connsiteY22" fmla="*/ 3660247 h 4023633"/>
                        <a:gd name="connsiteX23" fmla="*/ 1336176 w 2184289"/>
                        <a:gd name="connsiteY23" fmla="*/ 3869797 h 4023633"/>
                        <a:gd name="connsiteX0" fmla="*/ 1775352 w 2585365"/>
                        <a:gd name="connsiteY0" fmla="*/ 3895446 h 4125482"/>
                        <a:gd name="connsiteX1" fmla="*/ 1673752 w 2585365"/>
                        <a:gd name="connsiteY1" fmla="*/ 4066896 h 4125482"/>
                        <a:gd name="connsiteX2" fmla="*/ 1426102 w 2585365"/>
                        <a:gd name="connsiteY2" fmla="*/ 4124046 h 4125482"/>
                        <a:gd name="connsiteX3" fmla="*/ 1216552 w 2585365"/>
                        <a:gd name="connsiteY3" fmla="*/ 4098646 h 4125482"/>
                        <a:gd name="connsiteX4" fmla="*/ 1102252 w 2585365"/>
                        <a:gd name="connsiteY4" fmla="*/ 3997046 h 4125482"/>
                        <a:gd name="connsiteX5" fmla="*/ 1032402 w 2585365"/>
                        <a:gd name="connsiteY5" fmla="*/ 3870046 h 4125482"/>
                        <a:gd name="connsiteX6" fmla="*/ 1210202 w 2585365"/>
                        <a:gd name="connsiteY6" fmla="*/ 3431896 h 4125482"/>
                        <a:gd name="connsiteX7" fmla="*/ 1241952 w 2585365"/>
                        <a:gd name="connsiteY7" fmla="*/ 2504796 h 4125482"/>
                        <a:gd name="connsiteX8" fmla="*/ 1178452 w 2585365"/>
                        <a:gd name="connsiteY8" fmla="*/ 1736446 h 4125482"/>
                        <a:gd name="connsiteX9" fmla="*/ 14753 w 2585365"/>
                        <a:gd name="connsiteY9" fmla="*/ 38136 h 4125482"/>
                        <a:gd name="connsiteX10" fmla="*/ 515963 w 2585365"/>
                        <a:gd name="connsiteY10" fmla="*/ 518704 h 4125482"/>
                        <a:gd name="connsiteX11" fmla="*/ 424444 w 2585365"/>
                        <a:gd name="connsiteY11" fmla="*/ 103145 h 4125482"/>
                        <a:gd name="connsiteX12" fmla="*/ 774548 w 2585365"/>
                        <a:gd name="connsiteY12" fmla="*/ 386589 h 4125482"/>
                        <a:gd name="connsiteX13" fmla="*/ 1525739 w 2585365"/>
                        <a:gd name="connsiteY13" fmla="*/ 342987 h 4125482"/>
                        <a:gd name="connsiteX14" fmla="*/ 1794402 w 2585365"/>
                        <a:gd name="connsiteY14" fmla="*/ 523596 h 4125482"/>
                        <a:gd name="connsiteX15" fmla="*/ 1959502 w 2585365"/>
                        <a:gd name="connsiteY15" fmla="*/ 701396 h 4125482"/>
                        <a:gd name="connsiteX16" fmla="*/ 2585200 w 2585365"/>
                        <a:gd name="connsiteY16" fmla="*/ 599871 h 4125482"/>
                        <a:gd name="connsiteX17" fmla="*/ 1896002 w 2585365"/>
                        <a:gd name="connsiteY17" fmla="*/ 1139546 h 4125482"/>
                        <a:gd name="connsiteX18" fmla="*/ 1775352 w 2585365"/>
                        <a:gd name="connsiteY18" fmla="*/ 1584046 h 4125482"/>
                        <a:gd name="connsiteX19" fmla="*/ 1730902 w 2585365"/>
                        <a:gd name="connsiteY19" fmla="*/ 2244446 h 4125482"/>
                        <a:gd name="connsiteX20" fmla="*/ 1749952 w 2585365"/>
                        <a:gd name="connsiteY20" fmla="*/ 3088996 h 4125482"/>
                        <a:gd name="connsiteX21" fmla="*/ 1800752 w 2585365"/>
                        <a:gd name="connsiteY21" fmla="*/ 3349346 h 4125482"/>
                        <a:gd name="connsiteX22" fmla="*/ 1857902 w 2585365"/>
                        <a:gd name="connsiteY22" fmla="*/ 3565246 h 4125482"/>
                        <a:gd name="connsiteX23" fmla="*/ 1826152 w 2585365"/>
                        <a:gd name="connsiteY23" fmla="*/ 3762096 h 4125482"/>
                        <a:gd name="connsiteX24" fmla="*/ 1737252 w 2585365"/>
                        <a:gd name="connsiteY24" fmla="*/ 3971646 h 4125482"/>
                        <a:gd name="connsiteX0" fmla="*/ 1775352 w 2585365"/>
                        <a:gd name="connsiteY0" fmla="*/ 3895446 h 4125482"/>
                        <a:gd name="connsiteX1" fmla="*/ 1673752 w 2585365"/>
                        <a:gd name="connsiteY1" fmla="*/ 4066896 h 4125482"/>
                        <a:gd name="connsiteX2" fmla="*/ 1426102 w 2585365"/>
                        <a:gd name="connsiteY2" fmla="*/ 4124046 h 4125482"/>
                        <a:gd name="connsiteX3" fmla="*/ 1216552 w 2585365"/>
                        <a:gd name="connsiteY3" fmla="*/ 4098646 h 4125482"/>
                        <a:gd name="connsiteX4" fmla="*/ 1102252 w 2585365"/>
                        <a:gd name="connsiteY4" fmla="*/ 3997046 h 4125482"/>
                        <a:gd name="connsiteX5" fmla="*/ 1032402 w 2585365"/>
                        <a:gd name="connsiteY5" fmla="*/ 3870046 h 4125482"/>
                        <a:gd name="connsiteX6" fmla="*/ 1210202 w 2585365"/>
                        <a:gd name="connsiteY6" fmla="*/ 3431896 h 4125482"/>
                        <a:gd name="connsiteX7" fmla="*/ 1241952 w 2585365"/>
                        <a:gd name="connsiteY7" fmla="*/ 2504796 h 4125482"/>
                        <a:gd name="connsiteX8" fmla="*/ 390538 w 2585365"/>
                        <a:gd name="connsiteY8" fmla="*/ 788290 h 4125482"/>
                        <a:gd name="connsiteX9" fmla="*/ 14753 w 2585365"/>
                        <a:gd name="connsiteY9" fmla="*/ 38136 h 4125482"/>
                        <a:gd name="connsiteX10" fmla="*/ 515963 w 2585365"/>
                        <a:gd name="connsiteY10" fmla="*/ 518704 h 4125482"/>
                        <a:gd name="connsiteX11" fmla="*/ 424444 w 2585365"/>
                        <a:gd name="connsiteY11" fmla="*/ 103145 h 4125482"/>
                        <a:gd name="connsiteX12" fmla="*/ 774548 w 2585365"/>
                        <a:gd name="connsiteY12" fmla="*/ 386589 h 4125482"/>
                        <a:gd name="connsiteX13" fmla="*/ 1525739 w 2585365"/>
                        <a:gd name="connsiteY13" fmla="*/ 342987 h 4125482"/>
                        <a:gd name="connsiteX14" fmla="*/ 1794402 w 2585365"/>
                        <a:gd name="connsiteY14" fmla="*/ 523596 h 4125482"/>
                        <a:gd name="connsiteX15" fmla="*/ 1959502 w 2585365"/>
                        <a:gd name="connsiteY15" fmla="*/ 701396 h 4125482"/>
                        <a:gd name="connsiteX16" fmla="*/ 2585200 w 2585365"/>
                        <a:gd name="connsiteY16" fmla="*/ 599871 h 4125482"/>
                        <a:gd name="connsiteX17" fmla="*/ 1896002 w 2585365"/>
                        <a:gd name="connsiteY17" fmla="*/ 1139546 h 4125482"/>
                        <a:gd name="connsiteX18" fmla="*/ 1775352 w 2585365"/>
                        <a:gd name="connsiteY18" fmla="*/ 1584046 h 4125482"/>
                        <a:gd name="connsiteX19" fmla="*/ 1730902 w 2585365"/>
                        <a:gd name="connsiteY19" fmla="*/ 2244446 h 4125482"/>
                        <a:gd name="connsiteX20" fmla="*/ 1749952 w 2585365"/>
                        <a:gd name="connsiteY20" fmla="*/ 3088996 h 4125482"/>
                        <a:gd name="connsiteX21" fmla="*/ 1800752 w 2585365"/>
                        <a:gd name="connsiteY21" fmla="*/ 3349346 h 4125482"/>
                        <a:gd name="connsiteX22" fmla="*/ 1857902 w 2585365"/>
                        <a:gd name="connsiteY22" fmla="*/ 3565246 h 4125482"/>
                        <a:gd name="connsiteX23" fmla="*/ 1826152 w 2585365"/>
                        <a:gd name="connsiteY23" fmla="*/ 3762096 h 4125482"/>
                        <a:gd name="connsiteX24" fmla="*/ 1737252 w 2585365"/>
                        <a:gd name="connsiteY24" fmla="*/ 3971646 h 4125482"/>
                        <a:gd name="connsiteX0" fmla="*/ 1775352 w 2318401"/>
                        <a:gd name="connsiteY0" fmla="*/ 3895446 h 4125482"/>
                        <a:gd name="connsiteX1" fmla="*/ 1673752 w 2318401"/>
                        <a:gd name="connsiteY1" fmla="*/ 4066896 h 4125482"/>
                        <a:gd name="connsiteX2" fmla="*/ 1426102 w 2318401"/>
                        <a:gd name="connsiteY2" fmla="*/ 4124046 h 4125482"/>
                        <a:gd name="connsiteX3" fmla="*/ 1216552 w 2318401"/>
                        <a:gd name="connsiteY3" fmla="*/ 4098646 h 4125482"/>
                        <a:gd name="connsiteX4" fmla="*/ 1102252 w 2318401"/>
                        <a:gd name="connsiteY4" fmla="*/ 3997046 h 4125482"/>
                        <a:gd name="connsiteX5" fmla="*/ 1032402 w 2318401"/>
                        <a:gd name="connsiteY5" fmla="*/ 3870046 h 4125482"/>
                        <a:gd name="connsiteX6" fmla="*/ 1210202 w 2318401"/>
                        <a:gd name="connsiteY6" fmla="*/ 3431896 h 4125482"/>
                        <a:gd name="connsiteX7" fmla="*/ 1241952 w 2318401"/>
                        <a:gd name="connsiteY7" fmla="*/ 2504796 h 4125482"/>
                        <a:gd name="connsiteX8" fmla="*/ 390538 w 2318401"/>
                        <a:gd name="connsiteY8" fmla="*/ 788290 h 4125482"/>
                        <a:gd name="connsiteX9" fmla="*/ 14753 w 2318401"/>
                        <a:gd name="connsiteY9" fmla="*/ 38136 h 4125482"/>
                        <a:gd name="connsiteX10" fmla="*/ 515963 w 2318401"/>
                        <a:gd name="connsiteY10" fmla="*/ 518704 h 4125482"/>
                        <a:gd name="connsiteX11" fmla="*/ 424444 w 2318401"/>
                        <a:gd name="connsiteY11" fmla="*/ 103145 h 4125482"/>
                        <a:gd name="connsiteX12" fmla="*/ 774548 w 2318401"/>
                        <a:gd name="connsiteY12" fmla="*/ 386589 h 4125482"/>
                        <a:gd name="connsiteX13" fmla="*/ 1525739 w 2318401"/>
                        <a:gd name="connsiteY13" fmla="*/ 342987 h 4125482"/>
                        <a:gd name="connsiteX14" fmla="*/ 1794402 w 2318401"/>
                        <a:gd name="connsiteY14" fmla="*/ 523596 h 4125482"/>
                        <a:gd name="connsiteX15" fmla="*/ 1959502 w 2318401"/>
                        <a:gd name="connsiteY15" fmla="*/ 701396 h 4125482"/>
                        <a:gd name="connsiteX16" fmla="*/ 2318110 w 2318401"/>
                        <a:gd name="connsiteY16" fmla="*/ 653288 h 4125482"/>
                        <a:gd name="connsiteX17" fmla="*/ 1896002 w 2318401"/>
                        <a:gd name="connsiteY17" fmla="*/ 1139546 h 4125482"/>
                        <a:gd name="connsiteX18" fmla="*/ 1775352 w 2318401"/>
                        <a:gd name="connsiteY18" fmla="*/ 1584046 h 4125482"/>
                        <a:gd name="connsiteX19" fmla="*/ 1730902 w 2318401"/>
                        <a:gd name="connsiteY19" fmla="*/ 2244446 h 4125482"/>
                        <a:gd name="connsiteX20" fmla="*/ 1749952 w 2318401"/>
                        <a:gd name="connsiteY20" fmla="*/ 3088996 h 4125482"/>
                        <a:gd name="connsiteX21" fmla="*/ 1800752 w 2318401"/>
                        <a:gd name="connsiteY21" fmla="*/ 3349346 h 4125482"/>
                        <a:gd name="connsiteX22" fmla="*/ 1857902 w 2318401"/>
                        <a:gd name="connsiteY22" fmla="*/ 3565246 h 4125482"/>
                        <a:gd name="connsiteX23" fmla="*/ 1826152 w 2318401"/>
                        <a:gd name="connsiteY23" fmla="*/ 3762096 h 4125482"/>
                        <a:gd name="connsiteX24" fmla="*/ 1737252 w 2318401"/>
                        <a:gd name="connsiteY24" fmla="*/ 3971646 h 4125482"/>
                        <a:gd name="connsiteX0" fmla="*/ 1775352 w 2571433"/>
                        <a:gd name="connsiteY0" fmla="*/ 3895446 h 4125482"/>
                        <a:gd name="connsiteX1" fmla="*/ 1673752 w 2571433"/>
                        <a:gd name="connsiteY1" fmla="*/ 4066896 h 4125482"/>
                        <a:gd name="connsiteX2" fmla="*/ 1426102 w 2571433"/>
                        <a:gd name="connsiteY2" fmla="*/ 4124046 h 4125482"/>
                        <a:gd name="connsiteX3" fmla="*/ 1216552 w 2571433"/>
                        <a:gd name="connsiteY3" fmla="*/ 4098646 h 4125482"/>
                        <a:gd name="connsiteX4" fmla="*/ 1102252 w 2571433"/>
                        <a:gd name="connsiteY4" fmla="*/ 3997046 h 4125482"/>
                        <a:gd name="connsiteX5" fmla="*/ 1032402 w 2571433"/>
                        <a:gd name="connsiteY5" fmla="*/ 3870046 h 4125482"/>
                        <a:gd name="connsiteX6" fmla="*/ 1210202 w 2571433"/>
                        <a:gd name="connsiteY6" fmla="*/ 3431896 h 4125482"/>
                        <a:gd name="connsiteX7" fmla="*/ 1241952 w 2571433"/>
                        <a:gd name="connsiteY7" fmla="*/ 2504796 h 4125482"/>
                        <a:gd name="connsiteX8" fmla="*/ 390538 w 2571433"/>
                        <a:gd name="connsiteY8" fmla="*/ 788290 h 4125482"/>
                        <a:gd name="connsiteX9" fmla="*/ 14753 w 2571433"/>
                        <a:gd name="connsiteY9" fmla="*/ 38136 h 4125482"/>
                        <a:gd name="connsiteX10" fmla="*/ 515963 w 2571433"/>
                        <a:gd name="connsiteY10" fmla="*/ 518704 h 4125482"/>
                        <a:gd name="connsiteX11" fmla="*/ 424444 w 2571433"/>
                        <a:gd name="connsiteY11" fmla="*/ 103145 h 4125482"/>
                        <a:gd name="connsiteX12" fmla="*/ 774548 w 2571433"/>
                        <a:gd name="connsiteY12" fmla="*/ 386589 h 4125482"/>
                        <a:gd name="connsiteX13" fmla="*/ 1525739 w 2571433"/>
                        <a:gd name="connsiteY13" fmla="*/ 342987 h 4125482"/>
                        <a:gd name="connsiteX14" fmla="*/ 1794402 w 2571433"/>
                        <a:gd name="connsiteY14" fmla="*/ 523596 h 4125482"/>
                        <a:gd name="connsiteX15" fmla="*/ 1959502 w 2571433"/>
                        <a:gd name="connsiteY15" fmla="*/ 701396 h 4125482"/>
                        <a:gd name="connsiteX16" fmla="*/ 2318110 w 2571433"/>
                        <a:gd name="connsiteY16" fmla="*/ 653288 h 4125482"/>
                        <a:gd name="connsiteX17" fmla="*/ 2550374 w 2571433"/>
                        <a:gd name="connsiteY17" fmla="*/ 525248 h 4125482"/>
                        <a:gd name="connsiteX18" fmla="*/ 1775352 w 2571433"/>
                        <a:gd name="connsiteY18" fmla="*/ 1584046 h 4125482"/>
                        <a:gd name="connsiteX19" fmla="*/ 1730902 w 2571433"/>
                        <a:gd name="connsiteY19" fmla="*/ 2244446 h 4125482"/>
                        <a:gd name="connsiteX20" fmla="*/ 1749952 w 2571433"/>
                        <a:gd name="connsiteY20" fmla="*/ 3088996 h 4125482"/>
                        <a:gd name="connsiteX21" fmla="*/ 1800752 w 2571433"/>
                        <a:gd name="connsiteY21" fmla="*/ 3349346 h 4125482"/>
                        <a:gd name="connsiteX22" fmla="*/ 1857902 w 2571433"/>
                        <a:gd name="connsiteY22" fmla="*/ 3565246 h 4125482"/>
                        <a:gd name="connsiteX23" fmla="*/ 1826152 w 2571433"/>
                        <a:gd name="connsiteY23" fmla="*/ 3762096 h 4125482"/>
                        <a:gd name="connsiteX24" fmla="*/ 1737252 w 2571433"/>
                        <a:gd name="connsiteY24" fmla="*/ 3971646 h 4125482"/>
                        <a:gd name="connsiteX0" fmla="*/ 1775352 w 2801019"/>
                        <a:gd name="connsiteY0" fmla="*/ 3895446 h 4125482"/>
                        <a:gd name="connsiteX1" fmla="*/ 1673752 w 2801019"/>
                        <a:gd name="connsiteY1" fmla="*/ 4066896 h 4125482"/>
                        <a:gd name="connsiteX2" fmla="*/ 1426102 w 2801019"/>
                        <a:gd name="connsiteY2" fmla="*/ 4124046 h 4125482"/>
                        <a:gd name="connsiteX3" fmla="*/ 1216552 w 2801019"/>
                        <a:gd name="connsiteY3" fmla="*/ 4098646 h 4125482"/>
                        <a:gd name="connsiteX4" fmla="*/ 1102252 w 2801019"/>
                        <a:gd name="connsiteY4" fmla="*/ 3997046 h 4125482"/>
                        <a:gd name="connsiteX5" fmla="*/ 1032402 w 2801019"/>
                        <a:gd name="connsiteY5" fmla="*/ 3870046 h 4125482"/>
                        <a:gd name="connsiteX6" fmla="*/ 1210202 w 2801019"/>
                        <a:gd name="connsiteY6" fmla="*/ 3431896 h 4125482"/>
                        <a:gd name="connsiteX7" fmla="*/ 1241952 w 2801019"/>
                        <a:gd name="connsiteY7" fmla="*/ 2504796 h 4125482"/>
                        <a:gd name="connsiteX8" fmla="*/ 390538 w 2801019"/>
                        <a:gd name="connsiteY8" fmla="*/ 788290 h 4125482"/>
                        <a:gd name="connsiteX9" fmla="*/ 14753 w 2801019"/>
                        <a:gd name="connsiteY9" fmla="*/ 38136 h 4125482"/>
                        <a:gd name="connsiteX10" fmla="*/ 515963 w 2801019"/>
                        <a:gd name="connsiteY10" fmla="*/ 518704 h 4125482"/>
                        <a:gd name="connsiteX11" fmla="*/ 424444 w 2801019"/>
                        <a:gd name="connsiteY11" fmla="*/ 103145 h 4125482"/>
                        <a:gd name="connsiteX12" fmla="*/ 774548 w 2801019"/>
                        <a:gd name="connsiteY12" fmla="*/ 386589 h 4125482"/>
                        <a:gd name="connsiteX13" fmla="*/ 1525739 w 2801019"/>
                        <a:gd name="connsiteY13" fmla="*/ 342987 h 4125482"/>
                        <a:gd name="connsiteX14" fmla="*/ 1794402 w 2801019"/>
                        <a:gd name="connsiteY14" fmla="*/ 523596 h 4125482"/>
                        <a:gd name="connsiteX15" fmla="*/ 1959502 w 2801019"/>
                        <a:gd name="connsiteY15" fmla="*/ 701396 h 4125482"/>
                        <a:gd name="connsiteX16" fmla="*/ 2318110 w 2801019"/>
                        <a:gd name="connsiteY16" fmla="*/ 653288 h 4125482"/>
                        <a:gd name="connsiteX17" fmla="*/ 2550374 w 2801019"/>
                        <a:gd name="connsiteY17" fmla="*/ 525248 h 4125482"/>
                        <a:gd name="connsiteX18" fmla="*/ 2763584 w 2801019"/>
                        <a:gd name="connsiteY18" fmla="*/ 502347 h 4125482"/>
                        <a:gd name="connsiteX19" fmla="*/ 1730902 w 2801019"/>
                        <a:gd name="connsiteY19" fmla="*/ 2244446 h 4125482"/>
                        <a:gd name="connsiteX20" fmla="*/ 1749952 w 2801019"/>
                        <a:gd name="connsiteY20" fmla="*/ 3088996 h 4125482"/>
                        <a:gd name="connsiteX21" fmla="*/ 1800752 w 2801019"/>
                        <a:gd name="connsiteY21" fmla="*/ 3349346 h 4125482"/>
                        <a:gd name="connsiteX22" fmla="*/ 1857902 w 2801019"/>
                        <a:gd name="connsiteY22" fmla="*/ 3565246 h 4125482"/>
                        <a:gd name="connsiteX23" fmla="*/ 1826152 w 2801019"/>
                        <a:gd name="connsiteY23" fmla="*/ 3762096 h 4125482"/>
                        <a:gd name="connsiteX24" fmla="*/ 1737252 w 2801019"/>
                        <a:gd name="connsiteY24" fmla="*/ 3971646 h 4125482"/>
                        <a:gd name="connsiteX0" fmla="*/ 1775352 w 2926013"/>
                        <a:gd name="connsiteY0" fmla="*/ 3895446 h 4125482"/>
                        <a:gd name="connsiteX1" fmla="*/ 1673752 w 2926013"/>
                        <a:gd name="connsiteY1" fmla="*/ 4066896 h 4125482"/>
                        <a:gd name="connsiteX2" fmla="*/ 1426102 w 2926013"/>
                        <a:gd name="connsiteY2" fmla="*/ 4124046 h 4125482"/>
                        <a:gd name="connsiteX3" fmla="*/ 1216552 w 2926013"/>
                        <a:gd name="connsiteY3" fmla="*/ 4098646 h 4125482"/>
                        <a:gd name="connsiteX4" fmla="*/ 1102252 w 2926013"/>
                        <a:gd name="connsiteY4" fmla="*/ 3997046 h 4125482"/>
                        <a:gd name="connsiteX5" fmla="*/ 1032402 w 2926013"/>
                        <a:gd name="connsiteY5" fmla="*/ 3870046 h 4125482"/>
                        <a:gd name="connsiteX6" fmla="*/ 1210202 w 2926013"/>
                        <a:gd name="connsiteY6" fmla="*/ 3431896 h 4125482"/>
                        <a:gd name="connsiteX7" fmla="*/ 1241952 w 2926013"/>
                        <a:gd name="connsiteY7" fmla="*/ 2504796 h 4125482"/>
                        <a:gd name="connsiteX8" fmla="*/ 390538 w 2926013"/>
                        <a:gd name="connsiteY8" fmla="*/ 788290 h 4125482"/>
                        <a:gd name="connsiteX9" fmla="*/ 14753 w 2926013"/>
                        <a:gd name="connsiteY9" fmla="*/ 38136 h 4125482"/>
                        <a:gd name="connsiteX10" fmla="*/ 515963 w 2926013"/>
                        <a:gd name="connsiteY10" fmla="*/ 518704 h 4125482"/>
                        <a:gd name="connsiteX11" fmla="*/ 424444 w 2926013"/>
                        <a:gd name="connsiteY11" fmla="*/ 103145 h 4125482"/>
                        <a:gd name="connsiteX12" fmla="*/ 774548 w 2926013"/>
                        <a:gd name="connsiteY12" fmla="*/ 386589 h 4125482"/>
                        <a:gd name="connsiteX13" fmla="*/ 1525739 w 2926013"/>
                        <a:gd name="connsiteY13" fmla="*/ 342987 h 4125482"/>
                        <a:gd name="connsiteX14" fmla="*/ 1794402 w 2926013"/>
                        <a:gd name="connsiteY14" fmla="*/ 523596 h 4125482"/>
                        <a:gd name="connsiteX15" fmla="*/ 1959502 w 2926013"/>
                        <a:gd name="connsiteY15" fmla="*/ 701396 h 4125482"/>
                        <a:gd name="connsiteX16" fmla="*/ 2318110 w 2926013"/>
                        <a:gd name="connsiteY16" fmla="*/ 653288 h 4125482"/>
                        <a:gd name="connsiteX17" fmla="*/ 2550374 w 2926013"/>
                        <a:gd name="connsiteY17" fmla="*/ 525248 h 4125482"/>
                        <a:gd name="connsiteX18" fmla="*/ 2897128 w 2926013"/>
                        <a:gd name="connsiteY18" fmla="*/ 288680 h 4125482"/>
                        <a:gd name="connsiteX19" fmla="*/ 1730902 w 2926013"/>
                        <a:gd name="connsiteY19" fmla="*/ 2244446 h 4125482"/>
                        <a:gd name="connsiteX20" fmla="*/ 1749952 w 2926013"/>
                        <a:gd name="connsiteY20" fmla="*/ 3088996 h 4125482"/>
                        <a:gd name="connsiteX21" fmla="*/ 1800752 w 2926013"/>
                        <a:gd name="connsiteY21" fmla="*/ 3349346 h 4125482"/>
                        <a:gd name="connsiteX22" fmla="*/ 1857902 w 2926013"/>
                        <a:gd name="connsiteY22" fmla="*/ 3565246 h 4125482"/>
                        <a:gd name="connsiteX23" fmla="*/ 1826152 w 2926013"/>
                        <a:gd name="connsiteY23" fmla="*/ 3762096 h 4125482"/>
                        <a:gd name="connsiteX24" fmla="*/ 1737252 w 2926013"/>
                        <a:gd name="connsiteY24" fmla="*/ 3971646 h 4125482"/>
                        <a:gd name="connsiteX0" fmla="*/ 1775352 w 2901836"/>
                        <a:gd name="connsiteY0" fmla="*/ 3895446 h 4125482"/>
                        <a:gd name="connsiteX1" fmla="*/ 1673752 w 2901836"/>
                        <a:gd name="connsiteY1" fmla="*/ 4066896 h 4125482"/>
                        <a:gd name="connsiteX2" fmla="*/ 1426102 w 2901836"/>
                        <a:gd name="connsiteY2" fmla="*/ 4124046 h 4125482"/>
                        <a:gd name="connsiteX3" fmla="*/ 1216552 w 2901836"/>
                        <a:gd name="connsiteY3" fmla="*/ 4098646 h 4125482"/>
                        <a:gd name="connsiteX4" fmla="*/ 1102252 w 2901836"/>
                        <a:gd name="connsiteY4" fmla="*/ 3997046 h 4125482"/>
                        <a:gd name="connsiteX5" fmla="*/ 1032402 w 2901836"/>
                        <a:gd name="connsiteY5" fmla="*/ 3870046 h 4125482"/>
                        <a:gd name="connsiteX6" fmla="*/ 1210202 w 2901836"/>
                        <a:gd name="connsiteY6" fmla="*/ 3431896 h 4125482"/>
                        <a:gd name="connsiteX7" fmla="*/ 1241952 w 2901836"/>
                        <a:gd name="connsiteY7" fmla="*/ 2504796 h 4125482"/>
                        <a:gd name="connsiteX8" fmla="*/ 390538 w 2901836"/>
                        <a:gd name="connsiteY8" fmla="*/ 788290 h 4125482"/>
                        <a:gd name="connsiteX9" fmla="*/ 14753 w 2901836"/>
                        <a:gd name="connsiteY9" fmla="*/ 38136 h 4125482"/>
                        <a:gd name="connsiteX10" fmla="*/ 515963 w 2901836"/>
                        <a:gd name="connsiteY10" fmla="*/ 518704 h 4125482"/>
                        <a:gd name="connsiteX11" fmla="*/ 424444 w 2901836"/>
                        <a:gd name="connsiteY11" fmla="*/ 103145 h 4125482"/>
                        <a:gd name="connsiteX12" fmla="*/ 774548 w 2901836"/>
                        <a:gd name="connsiteY12" fmla="*/ 386589 h 4125482"/>
                        <a:gd name="connsiteX13" fmla="*/ 1525739 w 2901836"/>
                        <a:gd name="connsiteY13" fmla="*/ 342987 h 4125482"/>
                        <a:gd name="connsiteX14" fmla="*/ 1794402 w 2901836"/>
                        <a:gd name="connsiteY14" fmla="*/ 523596 h 4125482"/>
                        <a:gd name="connsiteX15" fmla="*/ 1959502 w 2901836"/>
                        <a:gd name="connsiteY15" fmla="*/ 701396 h 4125482"/>
                        <a:gd name="connsiteX16" fmla="*/ 2318110 w 2901836"/>
                        <a:gd name="connsiteY16" fmla="*/ 653288 h 4125482"/>
                        <a:gd name="connsiteX17" fmla="*/ 2550374 w 2901836"/>
                        <a:gd name="connsiteY17" fmla="*/ 525248 h 4125482"/>
                        <a:gd name="connsiteX18" fmla="*/ 2897128 w 2901836"/>
                        <a:gd name="connsiteY18" fmla="*/ 288680 h 4125482"/>
                        <a:gd name="connsiteX19" fmla="*/ 2679071 w 2901836"/>
                        <a:gd name="connsiteY19" fmla="*/ 1069268 h 4125482"/>
                        <a:gd name="connsiteX20" fmla="*/ 1749952 w 2901836"/>
                        <a:gd name="connsiteY20" fmla="*/ 3088996 h 4125482"/>
                        <a:gd name="connsiteX21" fmla="*/ 1800752 w 2901836"/>
                        <a:gd name="connsiteY21" fmla="*/ 3349346 h 4125482"/>
                        <a:gd name="connsiteX22" fmla="*/ 1857902 w 2901836"/>
                        <a:gd name="connsiteY22" fmla="*/ 3565246 h 4125482"/>
                        <a:gd name="connsiteX23" fmla="*/ 1826152 w 2901836"/>
                        <a:gd name="connsiteY23" fmla="*/ 3762096 h 4125482"/>
                        <a:gd name="connsiteX24" fmla="*/ 1737252 w 2901836"/>
                        <a:gd name="connsiteY24" fmla="*/ 3971646 h 4125482"/>
                        <a:gd name="connsiteX0" fmla="*/ 1775352 w 2901836"/>
                        <a:gd name="connsiteY0" fmla="*/ 3895446 h 4125482"/>
                        <a:gd name="connsiteX1" fmla="*/ 1673752 w 2901836"/>
                        <a:gd name="connsiteY1" fmla="*/ 4066896 h 4125482"/>
                        <a:gd name="connsiteX2" fmla="*/ 1426102 w 2901836"/>
                        <a:gd name="connsiteY2" fmla="*/ 4124046 h 4125482"/>
                        <a:gd name="connsiteX3" fmla="*/ 1216552 w 2901836"/>
                        <a:gd name="connsiteY3" fmla="*/ 4098646 h 4125482"/>
                        <a:gd name="connsiteX4" fmla="*/ 1102252 w 2901836"/>
                        <a:gd name="connsiteY4" fmla="*/ 3997046 h 4125482"/>
                        <a:gd name="connsiteX5" fmla="*/ 1032402 w 2901836"/>
                        <a:gd name="connsiteY5" fmla="*/ 3870046 h 4125482"/>
                        <a:gd name="connsiteX6" fmla="*/ 1210202 w 2901836"/>
                        <a:gd name="connsiteY6" fmla="*/ 3431896 h 4125482"/>
                        <a:gd name="connsiteX7" fmla="*/ 1241952 w 2901836"/>
                        <a:gd name="connsiteY7" fmla="*/ 2504796 h 4125482"/>
                        <a:gd name="connsiteX8" fmla="*/ 390538 w 2901836"/>
                        <a:gd name="connsiteY8" fmla="*/ 788290 h 4125482"/>
                        <a:gd name="connsiteX9" fmla="*/ 14753 w 2901836"/>
                        <a:gd name="connsiteY9" fmla="*/ 38136 h 4125482"/>
                        <a:gd name="connsiteX10" fmla="*/ 515963 w 2901836"/>
                        <a:gd name="connsiteY10" fmla="*/ 518704 h 4125482"/>
                        <a:gd name="connsiteX11" fmla="*/ 424444 w 2901836"/>
                        <a:gd name="connsiteY11" fmla="*/ 103145 h 4125482"/>
                        <a:gd name="connsiteX12" fmla="*/ 774548 w 2901836"/>
                        <a:gd name="connsiteY12" fmla="*/ 386589 h 4125482"/>
                        <a:gd name="connsiteX13" fmla="*/ 1525739 w 2901836"/>
                        <a:gd name="connsiteY13" fmla="*/ 342987 h 4125482"/>
                        <a:gd name="connsiteX14" fmla="*/ 1794402 w 2901836"/>
                        <a:gd name="connsiteY14" fmla="*/ 523596 h 4125482"/>
                        <a:gd name="connsiteX15" fmla="*/ 1959502 w 2901836"/>
                        <a:gd name="connsiteY15" fmla="*/ 701396 h 4125482"/>
                        <a:gd name="connsiteX16" fmla="*/ 2318110 w 2901836"/>
                        <a:gd name="connsiteY16" fmla="*/ 653288 h 4125482"/>
                        <a:gd name="connsiteX17" fmla="*/ 2550374 w 2901836"/>
                        <a:gd name="connsiteY17" fmla="*/ 525248 h 4125482"/>
                        <a:gd name="connsiteX18" fmla="*/ 2897128 w 2901836"/>
                        <a:gd name="connsiteY18" fmla="*/ 288680 h 4125482"/>
                        <a:gd name="connsiteX19" fmla="*/ 2679071 w 2901836"/>
                        <a:gd name="connsiteY19" fmla="*/ 1069268 h 4125482"/>
                        <a:gd name="connsiteX20" fmla="*/ 1749952 w 2901836"/>
                        <a:gd name="connsiteY20" fmla="*/ 3088996 h 4125482"/>
                        <a:gd name="connsiteX21" fmla="*/ 2455122 w 2901836"/>
                        <a:gd name="connsiteY21" fmla="*/ 2895300 h 4125482"/>
                        <a:gd name="connsiteX22" fmla="*/ 1857902 w 2901836"/>
                        <a:gd name="connsiteY22" fmla="*/ 3565246 h 4125482"/>
                        <a:gd name="connsiteX23" fmla="*/ 1826152 w 2901836"/>
                        <a:gd name="connsiteY23" fmla="*/ 3762096 h 4125482"/>
                        <a:gd name="connsiteX24" fmla="*/ 1737252 w 2901836"/>
                        <a:gd name="connsiteY24" fmla="*/ 3971646 h 4125482"/>
                        <a:gd name="connsiteX0" fmla="*/ 1775352 w 2898751"/>
                        <a:gd name="connsiteY0" fmla="*/ 3895446 h 4125482"/>
                        <a:gd name="connsiteX1" fmla="*/ 1673752 w 2898751"/>
                        <a:gd name="connsiteY1" fmla="*/ 4066896 h 4125482"/>
                        <a:gd name="connsiteX2" fmla="*/ 1426102 w 2898751"/>
                        <a:gd name="connsiteY2" fmla="*/ 4124046 h 4125482"/>
                        <a:gd name="connsiteX3" fmla="*/ 1216552 w 2898751"/>
                        <a:gd name="connsiteY3" fmla="*/ 4098646 h 4125482"/>
                        <a:gd name="connsiteX4" fmla="*/ 1102252 w 2898751"/>
                        <a:gd name="connsiteY4" fmla="*/ 3997046 h 4125482"/>
                        <a:gd name="connsiteX5" fmla="*/ 1032402 w 2898751"/>
                        <a:gd name="connsiteY5" fmla="*/ 3870046 h 4125482"/>
                        <a:gd name="connsiteX6" fmla="*/ 1210202 w 2898751"/>
                        <a:gd name="connsiteY6" fmla="*/ 3431896 h 4125482"/>
                        <a:gd name="connsiteX7" fmla="*/ 1241952 w 2898751"/>
                        <a:gd name="connsiteY7" fmla="*/ 2504796 h 4125482"/>
                        <a:gd name="connsiteX8" fmla="*/ 390538 w 2898751"/>
                        <a:gd name="connsiteY8" fmla="*/ 788290 h 4125482"/>
                        <a:gd name="connsiteX9" fmla="*/ 14753 w 2898751"/>
                        <a:gd name="connsiteY9" fmla="*/ 38136 h 4125482"/>
                        <a:gd name="connsiteX10" fmla="*/ 515963 w 2898751"/>
                        <a:gd name="connsiteY10" fmla="*/ 518704 h 4125482"/>
                        <a:gd name="connsiteX11" fmla="*/ 424444 w 2898751"/>
                        <a:gd name="connsiteY11" fmla="*/ 103145 h 4125482"/>
                        <a:gd name="connsiteX12" fmla="*/ 774548 w 2898751"/>
                        <a:gd name="connsiteY12" fmla="*/ 386589 h 4125482"/>
                        <a:gd name="connsiteX13" fmla="*/ 1525739 w 2898751"/>
                        <a:gd name="connsiteY13" fmla="*/ 342987 h 4125482"/>
                        <a:gd name="connsiteX14" fmla="*/ 1794402 w 2898751"/>
                        <a:gd name="connsiteY14" fmla="*/ 523596 h 4125482"/>
                        <a:gd name="connsiteX15" fmla="*/ 1959502 w 2898751"/>
                        <a:gd name="connsiteY15" fmla="*/ 701396 h 4125482"/>
                        <a:gd name="connsiteX16" fmla="*/ 2318110 w 2898751"/>
                        <a:gd name="connsiteY16" fmla="*/ 653288 h 4125482"/>
                        <a:gd name="connsiteX17" fmla="*/ 2550374 w 2898751"/>
                        <a:gd name="connsiteY17" fmla="*/ 525248 h 4125482"/>
                        <a:gd name="connsiteX18" fmla="*/ 2897128 w 2898751"/>
                        <a:gd name="connsiteY18" fmla="*/ 288680 h 4125482"/>
                        <a:gd name="connsiteX19" fmla="*/ 2679071 w 2898751"/>
                        <a:gd name="connsiteY19" fmla="*/ 1069268 h 4125482"/>
                        <a:gd name="connsiteX20" fmla="*/ 2644703 w 2898751"/>
                        <a:gd name="connsiteY20" fmla="*/ 1726858 h 4125482"/>
                        <a:gd name="connsiteX21" fmla="*/ 2455122 w 2898751"/>
                        <a:gd name="connsiteY21" fmla="*/ 2895300 h 4125482"/>
                        <a:gd name="connsiteX22" fmla="*/ 1857902 w 2898751"/>
                        <a:gd name="connsiteY22" fmla="*/ 3565246 h 4125482"/>
                        <a:gd name="connsiteX23" fmla="*/ 1826152 w 2898751"/>
                        <a:gd name="connsiteY23" fmla="*/ 3762096 h 4125482"/>
                        <a:gd name="connsiteX24" fmla="*/ 1737252 w 2898751"/>
                        <a:gd name="connsiteY24" fmla="*/ 3971646 h 4125482"/>
                        <a:gd name="connsiteX0" fmla="*/ 1775352 w 2898751"/>
                        <a:gd name="connsiteY0" fmla="*/ 3895446 h 4125482"/>
                        <a:gd name="connsiteX1" fmla="*/ 1673752 w 2898751"/>
                        <a:gd name="connsiteY1" fmla="*/ 4066896 h 4125482"/>
                        <a:gd name="connsiteX2" fmla="*/ 1426102 w 2898751"/>
                        <a:gd name="connsiteY2" fmla="*/ 4124046 h 4125482"/>
                        <a:gd name="connsiteX3" fmla="*/ 1216552 w 2898751"/>
                        <a:gd name="connsiteY3" fmla="*/ 4098646 h 4125482"/>
                        <a:gd name="connsiteX4" fmla="*/ 1102252 w 2898751"/>
                        <a:gd name="connsiteY4" fmla="*/ 3997046 h 4125482"/>
                        <a:gd name="connsiteX5" fmla="*/ 1032402 w 2898751"/>
                        <a:gd name="connsiteY5" fmla="*/ 3870046 h 4125482"/>
                        <a:gd name="connsiteX6" fmla="*/ 1210202 w 2898751"/>
                        <a:gd name="connsiteY6" fmla="*/ 3431896 h 4125482"/>
                        <a:gd name="connsiteX7" fmla="*/ 1241952 w 2898751"/>
                        <a:gd name="connsiteY7" fmla="*/ 2504796 h 4125482"/>
                        <a:gd name="connsiteX8" fmla="*/ 390538 w 2898751"/>
                        <a:gd name="connsiteY8" fmla="*/ 788290 h 4125482"/>
                        <a:gd name="connsiteX9" fmla="*/ 14753 w 2898751"/>
                        <a:gd name="connsiteY9" fmla="*/ 38136 h 4125482"/>
                        <a:gd name="connsiteX10" fmla="*/ 515963 w 2898751"/>
                        <a:gd name="connsiteY10" fmla="*/ 518704 h 4125482"/>
                        <a:gd name="connsiteX11" fmla="*/ 424444 w 2898751"/>
                        <a:gd name="connsiteY11" fmla="*/ 103145 h 4125482"/>
                        <a:gd name="connsiteX12" fmla="*/ 774548 w 2898751"/>
                        <a:gd name="connsiteY12" fmla="*/ 386589 h 4125482"/>
                        <a:gd name="connsiteX13" fmla="*/ 1525739 w 2898751"/>
                        <a:gd name="connsiteY13" fmla="*/ 342987 h 4125482"/>
                        <a:gd name="connsiteX14" fmla="*/ 1794402 w 2898751"/>
                        <a:gd name="connsiteY14" fmla="*/ 523596 h 4125482"/>
                        <a:gd name="connsiteX15" fmla="*/ 1959502 w 2898751"/>
                        <a:gd name="connsiteY15" fmla="*/ 701396 h 4125482"/>
                        <a:gd name="connsiteX16" fmla="*/ 2318110 w 2898751"/>
                        <a:gd name="connsiteY16" fmla="*/ 653288 h 4125482"/>
                        <a:gd name="connsiteX17" fmla="*/ 2550374 w 2898751"/>
                        <a:gd name="connsiteY17" fmla="*/ 525248 h 4125482"/>
                        <a:gd name="connsiteX18" fmla="*/ 2897128 w 2898751"/>
                        <a:gd name="connsiteY18" fmla="*/ 288680 h 4125482"/>
                        <a:gd name="connsiteX19" fmla="*/ 2679071 w 2898751"/>
                        <a:gd name="connsiteY19" fmla="*/ 1069268 h 4125482"/>
                        <a:gd name="connsiteX20" fmla="*/ 2644703 w 2898751"/>
                        <a:gd name="connsiteY20" fmla="*/ 1726858 h 4125482"/>
                        <a:gd name="connsiteX21" fmla="*/ 2455122 w 2898751"/>
                        <a:gd name="connsiteY21" fmla="*/ 2895300 h 4125482"/>
                        <a:gd name="connsiteX22" fmla="*/ 2165055 w 2898751"/>
                        <a:gd name="connsiteY22" fmla="*/ 3591955 h 4125482"/>
                        <a:gd name="connsiteX23" fmla="*/ 1826152 w 2898751"/>
                        <a:gd name="connsiteY23" fmla="*/ 3762096 h 4125482"/>
                        <a:gd name="connsiteX24" fmla="*/ 1737252 w 2898751"/>
                        <a:gd name="connsiteY24" fmla="*/ 3971646 h 4125482"/>
                        <a:gd name="connsiteX0" fmla="*/ 1775352 w 2898751"/>
                        <a:gd name="connsiteY0" fmla="*/ 3895446 h 4125482"/>
                        <a:gd name="connsiteX1" fmla="*/ 1673752 w 2898751"/>
                        <a:gd name="connsiteY1" fmla="*/ 4066896 h 4125482"/>
                        <a:gd name="connsiteX2" fmla="*/ 1426102 w 2898751"/>
                        <a:gd name="connsiteY2" fmla="*/ 4124046 h 4125482"/>
                        <a:gd name="connsiteX3" fmla="*/ 1216552 w 2898751"/>
                        <a:gd name="connsiteY3" fmla="*/ 4098646 h 4125482"/>
                        <a:gd name="connsiteX4" fmla="*/ 1102252 w 2898751"/>
                        <a:gd name="connsiteY4" fmla="*/ 3997046 h 4125482"/>
                        <a:gd name="connsiteX5" fmla="*/ 1032402 w 2898751"/>
                        <a:gd name="connsiteY5" fmla="*/ 3870046 h 4125482"/>
                        <a:gd name="connsiteX6" fmla="*/ 1210202 w 2898751"/>
                        <a:gd name="connsiteY6" fmla="*/ 3431896 h 4125482"/>
                        <a:gd name="connsiteX7" fmla="*/ 534165 w 2898751"/>
                        <a:gd name="connsiteY7" fmla="*/ 1302906 h 4125482"/>
                        <a:gd name="connsiteX8" fmla="*/ 390538 w 2898751"/>
                        <a:gd name="connsiteY8" fmla="*/ 788290 h 4125482"/>
                        <a:gd name="connsiteX9" fmla="*/ 14753 w 2898751"/>
                        <a:gd name="connsiteY9" fmla="*/ 38136 h 4125482"/>
                        <a:gd name="connsiteX10" fmla="*/ 515963 w 2898751"/>
                        <a:gd name="connsiteY10" fmla="*/ 518704 h 4125482"/>
                        <a:gd name="connsiteX11" fmla="*/ 424444 w 2898751"/>
                        <a:gd name="connsiteY11" fmla="*/ 103145 h 4125482"/>
                        <a:gd name="connsiteX12" fmla="*/ 774548 w 2898751"/>
                        <a:gd name="connsiteY12" fmla="*/ 386589 h 4125482"/>
                        <a:gd name="connsiteX13" fmla="*/ 1525739 w 2898751"/>
                        <a:gd name="connsiteY13" fmla="*/ 342987 h 4125482"/>
                        <a:gd name="connsiteX14" fmla="*/ 1794402 w 2898751"/>
                        <a:gd name="connsiteY14" fmla="*/ 523596 h 4125482"/>
                        <a:gd name="connsiteX15" fmla="*/ 1959502 w 2898751"/>
                        <a:gd name="connsiteY15" fmla="*/ 701396 h 4125482"/>
                        <a:gd name="connsiteX16" fmla="*/ 2318110 w 2898751"/>
                        <a:gd name="connsiteY16" fmla="*/ 653288 h 4125482"/>
                        <a:gd name="connsiteX17" fmla="*/ 2550374 w 2898751"/>
                        <a:gd name="connsiteY17" fmla="*/ 525248 h 4125482"/>
                        <a:gd name="connsiteX18" fmla="*/ 2897128 w 2898751"/>
                        <a:gd name="connsiteY18" fmla="*/ 288680 h 4125482"/>
                        <a:gd name="connsiteX19" fmla="*/ 2679071 w 2898751"/>
                        <a:gd name="connsiteY19" fmla="*/ 1069268 h 4125482"/>
                        <a:gd name="connsiteX20" fmla="*/ 2644703 w 2898751"/>
                        <a:gd name="connsiteY20" fmla="*/ 1726858 h 4125482"/>
                        <a:gd name="connsiteX21" fmla="*/ 2455122 w 2898751"/>
                        <a:gd name="connsiteY21" fmla="*/ 2895300 h 4125482"/>
                        <a:gd name="connsiteX22" fmla="*/ 2165055 w 2898751"/>
                        <a:gd name="connsiteY22" fmla="*/ 3591955 h 4125482"/>
                        <a:gd name="connsiteX23" fmla="*/ 1826152 w 2898751"/>
                        <a:gd name="connsiteY23" fmla="*/ 3762096 h 4125482"/>
                        <a:gd name="connsiteX24" fmla="*/ 1737252 w 2898751"/>
                        <a:gd name="connsiteY24" fmla="*/ 3971646 h 4125482"/>
                        <a:gd name="connsiteX0" fmla="*/ 1775352 w 2898751"/>
                        <a:gd name="connsiteY0" fmla="*/ 3895446 h 4125482"/>
                        <a:gd name="connsiteX1" fmla="*/ 1673752 w 2898751"/>
                        <a:gd name="connsiteY1" fmla="*/ 4066896 h 4125482"/>
                        <a:gd name="connsiteX2" fmla="*/ 1426102 w 2898751"/>
                        <a:gd name="connsiteY2" fmla="*/ 4124046 h 4125482"/>
                        <a:gd name="connsiteX3" fmla="*/ 1216552 w 2898751"/>
                        <a:gd name="connsiteY3" fmla="*/ 4098646 h 4125482"/>
                        <a:gd name="connsiteX4" fmla="*/ 1102252 w 2898751"/>
                        <a:gd name="connsiteY4" fmla="*/ 3997046 h 4125482"/>
                        <a:gd name="connsiteX5" fmla="*/ 1032402 w 2898751"/>
                        <a:gd name="connsiteY5" fmla="*/ 3870046 h 4125482"/>
                        <a:gd name="connsiteX6" fmla="*/ 448998 w 2898751"/>
                        <a:gd name="connsiteY6" fmla="*/ 1882797 h 4125482"/>
                        <a:gd name="connsiteX7" fmla="*/ 534165 w 2898751"/>
                        <a:gd name="connsiteY7" fmla="*/ 1302906 h 4125482"/>
                        <a:gd name="connsiteX8" fmla="*/ 390538 w 2898751"/>
                        <a:gd name="connsiteY8" fmla="*/ 788290 h 4125482"/>
                        <a:gd name="connsiteX9" fmla="*/ 14753 w 2898751"/>
                        <a:gd name="connsiteY9" fmla="*/ 38136 h 4125482"/>
                        <a:gd name="connsiteX10" fmla="*/ 515963 w 2898751"/>
                        <a:gd name="connsiteY10" fmla="*/ 518704 h 4125482"/>
                        <a:gd name="connsiteX11" fmla="*/ 424444 w 2898751"/>
                        <a:gd name="connsiteY11" fmla="*/ 103145 h 4125482"/>
                        <a:gd name="connsiteX12" fmla="*/ 774548 w 2898751"/>
                        <a:gd name="connsiteY12" fmla="*/ 386589 h 4125482"/>
                        <a:gd name="connsiteX13" fmla="*/ 1525739 w 2898751"/>
                        <a:gd name="connsiteY13" fmla="*/ 342987 h 4125482"/>
                        <a:gd name="connsiteX14" fmla="*/ 1794402 w 2898751"/>
                        <a:gd name="connsiteY14" fmla="*/ 523596 h 4125482"/>
                        <a:gd name="connsiteX15" fmla="*/ 1959502 w 2898751"/>
                        <a:gd name="connsiteY15" fmla="*/ 701396 h 4125482"/>
                        <a:gd name="connsiteX16" fmla="*/ 2318110 w 2898751"/>
                        <a:gd name="connsiteY16" fmla="*/ 653288 h 4125482"/>
                        <a:gd name="connsiteX17" fmla="*/ 2550374 w 2898751"/>
                        <a:gd name="connsiteY17" fmla="*/ 525248 h 4125482"/>
                        <a:gd name="connsiteX18" fmla="*/ 2897128 w 2898751"/>
                        <a:gd name="connsiteY18" fmla="*/ 288680 h 4125482"/>
                        <a:gd name="connsiteX19" fmla="*/ 2679071 w 2898751"/>
                        <a:gd name="connsiteY19" fmla="*/ 1069268 h 4125482"/>
                        <a:gd name="connsiteX20" fmla="*/ 2644703 w 2898751"/>
                        <a:gd name="connsiteY20" fmla="*/ 1726858 h 4125482"/>
                        <a:gd name="connsiteX21" fmla="*/ 2455122 w 2898751"/>
                        <a:gd name="connsiteY21" fmla="*/ 2895300 h 4125482"/>
                        <a:gd name="connsiteX22" fmla="*/ 2165055 w 2898751"/>
                        <a:gd name="connsiteY22" fmla="*/ 3591955 h 4125482"/>
                        <a:gd name="connsiteX23" fmla="*/ 1826152 w 2898751"/>
                        <a:gd name="connsiteY23" fmla="*/ 3762096 h 4125482"/>
                        <a:gd name="connsiteX24" fmla="*/ 1737252 w 2898751"/>
                        <a:gd name="connsiteY24" fmla="*/ 3971646 h 4125482"/>
                        <a:gd name="connsiteX0" fmla="*/ 1775352 w 2898751"/>
                        <a:gd name="connsiteY0" fmla="*/ 3895446 h 4191281"/>
                        <a:gd name="connsiteX1" fmla="*/ 1673752 w 2898751"/>
                        <a:gd name="connsiteY1" fmla="*/ 4066896 h 4191281"/>
                        <a:gd name="connsiteX2" fmla="*/ 1426102 w 2898751"/>
                        <a:gd name="connsiteY2" fmla="*/ 4124046 h 4191281"/>
                        <a:gd name="connsiteX3" fmla="*/ 1216552 w 2898751"/>
                        <a:gd name="connsiteY3" fmla="*/ 4098646 h 4191281"/>
                        <a:gd name="connsiteX4" fmla="*/ 1102252 w 2898751"/>
                        <a:gd name="connsiteY4" fmla="*/ 3997046 h 4191281"/>
                        <a:gd name="connsiteX5" fmla="*/ 1272783 w 2898751"/>
                        <a:gd name="connsiteY5" fmla="*/ 1813482 h 4191281"/>
                        <a:gd name="connsiteX6" fmla="*/ 448998 w 2898751"/>
                        <a:gd name="connsiteY6" fmla="*/ 1882797 h 4191281"/>
                        <a:gd name="connsiteX7" fmla="*/ 534165 w 2898751"/>
                        <a:gd name="connsiteY7" fmla="*/ 1302906 h 4191281"/>
                        <a:gd name="connsiteX8" fmla="*/ 390538 w 2898751"/>
                        <a:gd name="connsiteY8" fmla="*/ 788290 h 4191281"/>
                        <a:gd name="connsiteX9" fmla="*/ 14753 w 2898751"/>
                        <a:gd name="connsiteY9" fmla="*/ 38136 h 4191281"/>
                        <a:gd name="connsiteX10" fmla="*/ 515963 w 2898751"/>
                        <a:gd name="connsiteY10" fmla="*/ 518704 h 4191281"/>
                        <a:gd name="connsiteX11" fmla="*/ 424444 w 2898751"/>
                        <a:gd name="connsiteY11" fmla="*/ 103145 h 4191281"/>
                        <a:gd name="connsiteX12" fmla="*/ 774548 w 2898751"/>
                        <a:gd name="connsiteY12" fmla="*/ 386589 h 4191281"/>
                        <a:gd name="connsiteX13" fmla="*/ 1525739 w 2898751"/>
                        <a:gd name="connsiteY13" fmla="*/ 342987 h 4191281"/>
                        <a:gd name="connsiteX14" fmla="*/ 1794402 w 2898751"/>
                        <a:gd name="connsiteY14" fmla="*/ 523596 h 4191281"/>
                        <a:gd name="connsiteX15" fmla="*/ 1959502 w 2898751"/>
                        <a:gd name="connsiteY15" fmla="*/ 701396 h 4191281"/>
                        <a:gd name="connsiteX16" fmla="*/ 2318110 w 2898751"/>
                        <a:gd name="connsiteY16" fmla="*/ 653288 h 4191281"/>
                        <a:gd name="connsiteX17" fmla="*/ 2550374 w 2898751"/>
                        <a:gd name="connsiteY17" fmla="*/ 525248 h 4191281"/>
                        <a:gd name="connsiteX18" fmla="*/ 2897128 w 2898751"/>
                        <a:gd name="connsiteY18" fmla="*/ 288680 h 4191281"/>
                        <a:gd name="connsiteX19" fmla="*/ 2679071 w 2898751"/>
                        <a:gd name="connsiteY19" fmla="*/ 1069268 h 4191281"/>
                        <a:gd name="connsiteX20" fmla="*/ 2644703 w 2898751"/>
                        <a:gd name="connsiteY20" fmla="*/ 1726858 h 4191281"/>
                        <a:gd name="connsiteX21" fmla="*/ 2455122 w 2898751"/>
                        <a:gd name="connsiteY21" fmla="*/ 2895300 h 4191281"/>
                        <a:gd name="connsiteX22" fmla="*/ 2165055 w 2898751"/>
                        <a:gd name="connsiteY22" fmla="*/ 3591955 h 4191281"/>
                        <a:gd name="connsiteX23" fmla="*/ 1826152 w 2898751"/>
                        <a:gd name="connsiteY23" fmla="*/ 3762096 h 4191281"/>
                        <a:gd name="connsiteX24" fmla="*/ 1737252 w 2898751"/>
                        <a:gd name="connsiteY24" fmla="*/ 3971646 h 4191281"/>
                        <a:gd name="connsiteX0" fmla="*/ 1775352 w 2898751"/>
                        <a:gd name="connsiteY0" fmla="*/ 3895446 h 4295665"/>
                        <a:gd name="connsiteX1" fmla="*/ 1673752 w 2898751"/>
                        <a:gd name="connsiteY1" fmla="*/ 4066896 h 4295665"/>
                        <a:gd name="connsiteX2" fmla="*/ 1426102 w 2898751"/>
                        <a:gd name="connsiteY2" fmla="*/ 4124046 h 4295665"/>
                        <a:gd name="connsiteX3" fmla="*/ 1777441 w 2898751"/>
                        <a:gd name="connsiteY3" fmla="*/ 1668163 h 4295665"/>
                        <a:gd name="connsiteX4" fmla="*/ 1102252 w 2898751"/>
                        <a:gd name="connsiteY4" fmla="*/ 3997046 h 4295665"/>
                        <a:gd name="connsiteX5" fmla="*/ 1272783 w 2898751"/>
                        <a:gd name="connsiteY5" fmla="*/ 1813482 h 4295665"/>
                        <a:gd name="connsiteX6" fmla="*/ 448998 w 2898751"/>
                        <a:gd name="connsiteY6" fmla="*/ 1882797 h 4295665"/>
                        <a:gd name="connsiteX7" fmla="*/ 534165 w 2898751"/>
                        <a:gd name="connsiteY7" fmla="*/ 1302906 h 4295665"/>
                        <a:gd name="connsiteX8" fmla="*/ 390538 w 2898751"/>
                        <a:gd name="connsiteY8" fmla="*/ 788290 h 4295665"/>
                        <a:gd name="connsiteX9" fmla="*/ 14753 w 2898751"/>
                        <a:gd name="connsiteY9" fmla="*/ 38136 h 4295665"/>
                        <a:gd name="connsiteX10" fmla="*/ 515963 w 2898751"/>
                        <a:gd name="connsiteY10" fmla="*/ 518704 h 4295665"/>
                        <a:gd name="connsiteX11" fmla="*/ 424444 w 2898751"/>
                        <a:gd name="connsiteY11" fmla="*/ 103145 h 4295665"/>
                        <a:gd name="connsiteX12" fmla="*/ 774548 w 2898751"/>
                        <a:gd name="connsiteY12" fmla="*/ 386589 h 4295665"/>
                        <a:gd name="connsiteX13" fmla="*/ 1525739 w 2898751"/>
                        <a:gd name="connsiteY13" fmla="*/ 342987 h 4295665"/>
                        <a:gd name="connsiteX14" fmla="*/ 1794402 w 2898751"/>
                        <a:gd name="connsiteY14" fmla="*/ 523596 h 4295665"/>
                        <a:gd name="connsiteX15" fmla="*/ 1959502 w 2898751"/>
                        <a:gd name="connsiteY15" fmla="*/ 701396 h 4295665"/>
                        <a:gd name="connsiteX16" fmla="*/ 2318110 w 2898751"/>
                        <a:gd name="connsiteY16" fmla="*/ 653288 h 4295665"/>
                        <a:gd name="connsiteX17" fmla="*/ 2550374 w 2898751"/>
                        <a:gd name="connsiteY17" fmla="*/ 525248 h 4295665"/>
                        <a:gd name="connsiteX18" fmla="*/ 2897128 w 2898751"/>
                        <a:gd name="connsiteY18" fmla="*/ 288680 h 4295665"/>
                        <a:gd name="connsiteX19" fmla="*/ 2679071 w 2898751"/>
                        <a:gd name="connsiteY19" fmla="*/ 1069268 h 4295665"/>
                        <a:gd name="connsiteX20" fmla="*/ 2644703 w 2898751"/>
                        <a:gd name="connsiteY20" fmla="*/ 1726858 h 4295665"/>
                        <a:gd name="connsiteX21" fmla="*/ 2455122 w 2898751"/>
                        <a:gd name="connsiteY21" fmla="*/ 2895300 h 4295665"/>
                        <a:gd name="connsiteX22" fmla="*/ 2165055 w 2898751"/>
                        <a:gd name="connsiteY22" fmla="*/ 3591955 h 4295665"/>
                        <a:gd name="connsiteX23" fmla="*/ 1826152 w 2898751"/>
                        <a:gd name="connsiteY23" fmla="*/ 3762096 h 4295665"/>
                        <a:gd name="connsiteX24" fmla="*/ 1737252 w 2898751"/>
                        <a:gd name="connsiteY24" fmla="*/ 3971646 h 4295665"/>
                        <a:gd name="connsiteX0" fmla="*/ 1775352 w 2898751"/>
                        <a:gd name="connsiteY0" fmla="*/ 3895446 h 4295665"/>
                        <a:gd name="connsiteX1" fmla="*/ 1673752 w 2898751"/>
                        <a:gd name="connsiteY1" fmla="*/ 4066896 h 4295665"/>
                        <a:gd name="connsiteX2" fmla="*/ 1426102 w 2898751"/>
                        <a:gd name="connsiteY2" fmla="*/ 4124046 h 4295665"/>
                        <a:gd name="connsiteX3" fmla="*/ 1777441 w 2898751"/>
                        <a:gd name="connsiteY3" fmla="*/ 1668163 h 4295665"/>
                        <a:gd name="connsiteX4" fmla="*/ 1449468 w 2898751"/>
                        <a:gd name="connsiteY4" fmla="*/ 1740168 h 4295665"/>
                        <a:gd name="connsiteX5" fmla="*/ 1272783 w 2898751"/>
                        <a:gd name="connsiteY5" fmla="*/ 1813482 h 4295665"/>
                        <a:gd name="connsiteX6" fmla="*/ 448998 w 2898751"/>
                        <a:gd name="connsiteY6" fmla="*/ 1882797 h 4295665"/>
                        <a:gd name="connsiteX7" fmla="*/ 534165 w 2898751"/>
                        <a:gd name="connsiteY7" fmla="*/ 1302906 h 4295665"/>
                        <a:gd name="connsiteX8" fmla="*/ 390538 w 2898751"/>
                        <a:gd name="connsiteY8" fmla="*/ 788290 h 4295665"/>
                        <a:gd name="connsiteX9" fmla="*/ 14753 w 2898751"/>
                        <a:gd name="connsiteY9" fmla="*/ 38136 h 4295665"/>
                        <a:gd name="connsiteX10" fmla="*/ 515963 w 2898751"/>
                        <a:gd name="connsiteY10" fmla="*/ 518704 h 4295665"/>
                        <a:gd name="connsiteX11" fmla="*/ 424444 w 2898751"/>
                        <a:gd name="connsiteY11" fmla="*/ 103145 h 4295665"/>
                        <a:gd name="connsiteX12" fmla="*/ 774548 w 2898751"/>
                        <a:gd name="connsiteY12" fmla="*/ 386589 h 4295665"/>
                        <a:gd name="connsiteX13" fmla="*/ 1525739 w 2898751"/>
                        <a:gd name="connsiteY13" fmla="*/ 342987 h 4295665"/>
                        <a:gd name="connsiteX14" fmla="*/ 1794402 w 2898751"/>
                        <a:gd name="connsiteY14" fmla="*/ 523596 h 4295665"/>
                        <a:gd name="connsiteX15" fmla="*/ 1959502 w 2898751"/>
                        <a:gd name="connsiteY15" fmla="*/ 701396 h 4295665"/>
                        <a:gd name="connsiteX16" fmla="*/ 2318110 w 2898751"/>
                        <a:gd name="connsiteY16" fmla="*/ 653288 h 4295665"/>
                        <a:gd name="connsiteX17" fmla="*/ 2550374 w 2898751"/>
                        <a:gd name="connsiteY17" fmla="*/ 525248 h 4295665"/>
                        <a:gd name="connsiteX18" fmla="*/ 2897128 w 2898751"/>
                        <a:gd name="connsiteY18" fmla="*/ 288680 h 4295665"/>
                        <a:gd name="connsiteX19" fmla="*/ 2679071 w 2898751"/>
                        <a:gd name="connsiteY19" fmla="*/ 1069268 h 4295665"/>
                        <a:gd name="connsiteX20" fmla="*/ 2644703 w 2898751"/>
                        <a:gd name="connsiteY20" fmla="*/ 1726858 h 4295665"/>
                        <a:gd name="connsiteX21" fmla="*/ 2455122 w 2898751"/>
                        <a:gd name="connsiteY21" fmla="*/ 2895300 h 4295665"/>
                        <a:gd name="connsiteX22" fmla="*/ 2165055 w 2898751"/>
                        <a:gd name="connsiteY22" fmla="*/ 3591955 h 4295665"/>
                        <a:gd name="connsiteX23" fmla="*/ 1826152 w 2898751"/>
                        <a:gd name="connsiteY23" fmla="*/ 3762096 h 4295665"/>
                        <a:gd name="connsiteX24" fmla="*/ 1737252 w 2898751"/>
                        <a:gd name="connsiteY24" fmla="*/ 3971646 h 4295665"/>
                        <a:gd name="connsiteX0" fmla="*/ 1775352 w 2898751"/>
                        <a:gd name="connsiteY0" fmla="*/ 3895446 h 4282825"/>
                        <a:gd name="connsiteX1" fmla="*/ 1673752 w 2898751"/>
                        <a:gd name="connsiteY1" fmla="*/ 4066896 h 4282825"/>
                        <a:gd name="connsiteX2" fmla="*/ 1426102 w 2898751"/>
                        <a:gd name="connsiteY2" fmla="*/ 4124046 h 4282825"/>
                        <a:gd name="connsiteX3" fmla="*/ 1924341 w 2898751"/>
                        <a:gd name="connsiteY3" fmla="*/ 1841769 h 4282825"/>
                        <a:gd name="connsiteX4" fmla="*/ 1449468 w 2898751"/>
                        <a:gd name="connsiteY4" fmla="*/ 1740168 h 4282825"/>
                        <a:gd name="connsiteX5" fmla="*/ 1272783 w 2898751"/>
                        <a:gd name="connsiteY5" fmla="*/ 1813482 h 4282825"/>
                        <a:gd name="connsiteX6" fmla="*/ 448998 w 2898751"/>
                        <a:gd name="connsiteY6" fmla="*/ 1882797 h 4282825"/>
                        <a:gd name="connsiteX7" fmla="*/ 534165 w 2898751"/>
                        <a:gd name="connsiteY7" fmla="*/ 1302906 h 4282825"/>
                        <a:gd name="connsiteX8" fmla="*/ 390538 w 2898751"/>
                        <a:gd name="connsiteY8" fmla="*/ 788290 h 4282825"/>
                        <a:gd name="connsiteX9" fmla="*/ 14753 w 2898751"/>
                        <a:gd name="connsiteY9" fmla="*/ 38136 h 4282825"/>
                        <a:gd name="connsiteX10" fmla="*/ 515963 w 2898751"/>
                        <a:gd name="connsiteY10" fmla="*/ 518704 h 4282825"/>
                        <a:gd name="connsiteX11" fmla="*/ 424444 w 2898751"/>
                        <a:gd name="connsiteY11" fmla="*/ 103145 h 4282825"/>
                        <a:gd name="connsiteX12" fmla="*/ 774548 w 2898751"/>
                        <a:gd name="connsiteY12" fmla="*/ 386589 h 4282825"/>
                        <a:gd name="connsiteX13" fmla="*/ 1525739 w 2898751"/>
                        <a:gd name="connsiteY13" fmla="*/ 342987 h 4282825"/>
                        <a:gd name="connsiteX14" fmla="*/ 1794402 w 2898751"/>
                        <a:gd name="connsiteY14" fmla="*/ 523596 h 4282825"/>
                        <a:gd name="connsiteX15" fmla="*/ 1959502 w 2898751"/>
                        <a:gd name="connsiteY15" fmla="*/ 701396 h 4282825"/>
                        <a:gd name="connsiteX16" fmla="*/ 2318110 w 2898751"/>
                        <a:gd name="connsiteY16" fmla="*/ 653288 h 4282825"/>
                        <a:gd name="connsiteX17" fmla="*/ 2550374 w 2898751"/>
                        <a:gd name="connsiteY17" fmla="*/ 525248 h 4282825"/>
                        <a:gd name="connsiteX18" fmla="*/ 2897128 w 2898751"/>
                        <a:gd name="connsiteY18" fmla="*/ 288680 h 4282825"/>
                        <a:gd name="connsiteX19" fmla="*/ 2679071 w 2898751"/>
                        <a:gd name="connsiteY19" fmla="*/ 1069268 h 4282825"/>
                        <a:gd name="connsiteX20" fmla="*/ 2644703 w 2898751"/>
                        <a:gd name="connsiteY20" fmla="*/ 1726858 h 4282825"/>
                        <a:gd name="connsiteX21" fmla="*/ 2455122 w 2898751"/>
                        <a:gd name="connsiteY21" fmla="*/ 2895300 h 4282825"/>
                        <a:gd name="connsiteX22" fmla="*/ 2165055 w 2898751"/>
                        <a:gd name="connsiteY22" fmla="*/ 3591955 h 4282825"/>
                        <a:gd name="connsiteX23" fmla="*/ 1826152 w 2898751"/>
                        <a:gd name="connsiteY23" fmla="*/ 3762096 h 4282825"/>
                        <a:gd name="connsiteX24" fmla="*/ 1737252 w 2898751"/>
                        <a:gd name="connsiteY24" fmla="*/ 3971646 h 4282825"/>
                        <a:gd name="connsiteX0" fmla="*/ 1775352 w 2898751"/>
                        <a:gd name="connsiteY0" fmla="*/ 3895446 h 4282825"/>
                        <a:gd name="connsiteX1" fmla="*/ 1673752 w 2898751"/>
                        <a:gd name="connsiteY1" fmla="*/ 4066896 h 4282825"/>
                        <a:gd name="connsiteX2" fmla="*/ 1426102 w 2898751"/>
                        <a:gd name="connsiteY2" fmla="*/ 4124046 h 4282825"/>
                        <a:gd name="connsiteX3" fmla="*/ 1924341 w 2898751"/>
                        <a:gd name="connsiteY3" fmla="*/ 1841769 h 4282825"/>
                        <a:gd name="connsiteX4" fmla="*/ 1449468 w 2898751"/>
                        <a:gd name="connsiteY4" fmla="*/ 1740168 h 4282825"/>
                        <a:gd name="connsiteX5" fmla="*/ 1272783 w 2898751"/>
                        <a:gd name="connsiteY5" fmla="*/ 1813482 h 4282825"/>
                        <a:gd name="connsiteX6" fmla="*/ 448998 w 2898751"/>
                        <a:gd name="connsiteY6" fmla="*/ 1882797 h 4282825"/>
                        <a:gd name="connsiteX7" fmla="*/ 534165 w 2898751"/>
                        <a:gd name="connsiteY7" fmla="*/ 1302906 h 4282825"/>
                        <a:gd name="connsiteX8" fmla="*/ 390538 w 2898751"/>
                        <a:gd name="connsiteY8" fmla="*/ 788290 h 4282825"/>
                        <a:gd name="connsiteX9" fmla="*/ 14753 w 2898751"/>
                        <a:gd name="connsiteY9" fmla="*/ 38136 h 4282825"/>
                        <a:gd name="connsiteX10" fmla="*/ 515963 w 2898751"/>
                        <a:gd name="connsiteY10" fmla="*/ 518704 h 4282825"/>
                        <a:gd name="connsiteX11" fmla="*/ 424444 w 2898751"/>
                        <a:gd name="connsiteY11" fmla="*/ 103145 h 4282825"/>
                        <a:gd name="connsiteX12" fmla="*/ 774548 w 2898751"/>
                        <a:gd name="connsiteY12" fmla="*/ 386589 h 4282825"/>
                        <a:gd name="connsiteX13" fmla="*/ 1525739 w 2898751"/>
                        <a:gd name="connsiteY13" fmla="*/ 342987 h 4282825"/>
                        <a:gd name="connsiteX14" fmla="*/ 1794402 w 2898751"/>
                        <a:gd name="connsiteY14" fmla="*/ 523596 h 4282825"/>
                        <a:gd name="connsiteX15" fmla="*/ 1959502 w 2898751"/>
                        <a:gd name="connsiteY15" fmla="*/ 701396 h 4282825"/>
                        <a:gd name="connsiteX16" fmla="*/ 2318110 w 2898751"/>
                        <a:gd name="connsiteY16" fmla="*/ 653288 h 4282825"/>
                        <a:gd name="connsiteX17" fmla="*/ 2550374 w 2898751"/>
                        <a:gd name="connsiteY17" fmla="*/ 525248 h 4282825"/>
                        <a:gd name="connsiteX18" fmla="*/ 2897128 w 2898751"/>
                        <a:gd name="connsiteY18" fmla="*/ 288680 h 4282825"/>
                        <a:gd name="connsiteX19" fmla="*/ 2679071 w 2898751"/>
                        <a:gd name="connsiteY19" fmla="*/ 1069268 h 4282825"/>
                        <a:gd name="connsiteX20" fmla="*/ 2644703 w 2898751"/>
                        <a:gd name="connsiteY20" fmla="*/ 1726858 h 4282825"/>
                        <a:gd name="connsiteX21" fmla="*/ 2455122 w 2898751"/>
                        <a:gd name="connsiteY21" fmla="*/ 2895300 h 4282825"/>
                        <a:gd name="connsiteX22" fmla="*/ 2165055 w 2898751"/>
                        <a:gd name="connsiteY22" fmla="*/ 3591955 h 4282825"/>
                        <a:gd name="connsiteX23" fmla="*/ 2266850 w 2898751"/>
                        <a:gd name="connsiteY23" fmla="*/ 1839075 h 4282825"/>
                        <a:gd name="connsiteX24" fmla="*/ 1737252 w 2898751"/>
                        <a:gd name="connsiteY24" fmla="*/ 3971646 h 4282825"/>
                        <a:gd name="connsiteX0" fmla="*/ 1775352 w 2898751"/>
                        <a:gd name="connsiteY0" fmla="*/ 3895446 h 4282825"/>
                        <a:gd name="connsiteX1" fmla="*/ 1673752 w 2898751"/>
                        <a:gd name="connsiteY1" fmla="*/ 4066896 h 4282825"/>
                        <a:gd name="connsiteX2" fmla="*/ 1426102 w 2898751"/>
                        <a:gd name="connsiteY2" fmla="*/ 4124046 h 4282825"/>
                        <a:gd name="connsiteX3" fmla="*/ 1924341 w 2898751"/>
                        <a:gd name="connsiteY3" fmla="*/ 1841769 h 4282825"/>
                        <a:gd name="connsiteX4" fmla="*/ 1449468 w 2898751"/>
                        <a:gd name="connsiteY4" fmla="*/ 1740168 h 4282825"/>
                        <a:gd name="connsiteX5" fmla="*/ 1272783 w 2898751"/>
                        <a:gd name="connsiteY5" fmla="*/ 1813482 h 4282825"/>
                        <a:gd name="connsiteX6" fmla="*/ 448998 w 2898751"/>
                        <a:gd name="connsiteY6" fmla="*/ 1882797 h 4282825"/>
                        <a:gd name="connsiteX7" fmla="*/ 534165 w 2898751"/>
                        <a:gd name="connsiteY7" fmla="*/ 1302906 h 4282825"/>
                        <a:gd name="connsiteX8" fmla="*/ 390538 w 2898751"/>
                        <a:gd name="connsiteY8" fmla="*/ 788290 h 4282825"/>
                        <a:gd name="connsiteX9" fmla="*/ 14753 w 2898751"/>
                        <a:gd name="connsiteY9" fmla="*/ 38136 h 4282825"/>
                        <a:gd name="connsiteX10" fmla="*/ 515963 w 2898751"/>
                        <a:gd name="connsiteY10" fmla="*/ 518704 h 4282825"/>
                        <a:gd name="connsiteX11" fmla="*/ 424444 w 2898751"/>
                        <a:gd name="connsiteY11" fmla="*/ 103145 h 4282825"/>
                        <a:gd name="connsiteX12" fmla="*/ 774548 w 2898751"/>
                        <a:gd name="connsiteY12" fmla="*/ 386589 h 4282825"/>
                        <a:gd name="connsiteX13" fmla="*/ 1525739 w 2898751"/>
                        <a:gd name="connsiteY13" fmla="*/ 342987 h 4282825"/>
                        <a:gd name="connsiteX14" fmla="*/ 1794402 w 2898751"/>
                        <a:gd name="connsiteY14" fmla="*/ 523596 h 4282825"/>
                        <a:gd name="connsiteX15" fmla="*/ 1959502 w 2898751"/>
                        <a:gd name="connsiteY15" fmla="*/ 701396 h 4282825"/>
                        <a:gd name="connsiteX16" fmla="*/ 2318110 w 2898751"/>
                        <a:gd name="connsiteY16" fmla="*/ 653288 h 4282825"/>
                        <a:gd name="connsiteX17" fmla="*/ 2550374 w 2898751"/>
                        <a:gd name="connsiteY17" fmla="*/ 525248 h 4282825"/>
                        <a:gd name="connsiteX18" fmla="*/ 2897128 w 2898751"/>
                        <a:gd name="connsiteY18" fmla="*/ 288680 h 4282825"/>
                        <a:gd name="connsiteX19" fmla="*/ 2679071 w 2898751"/>
                        <a:gd name="connsiteY19" fmla="*/ 1069268 h 4282825"/>
                        <a:gd name="connsiteX20" fmla="*/ 2644703 w 2898751"/>
                        <a:gd name="connsiteY20" fmla="*/ 1726858 h 4282825"/>
                        <a:gd name="connsiteX21" fmla="*/ 2455122 w 2898751"/>
                        <a:gd name="connsiteY21" fmla="*/ 2895300 h 4282825"/>
                        <a:gd name="connsiteX22" fmla="*/ 2498918 w 2898751"/>
                        <a:gd name="connsiteY22" fmla="*/ 1802479 h 4282825"/>
                        <a:gd name="connsiteX23" fmla="*/ 2266850 w 2898751"/>
                        <a:gd name="connsiteY23" fmla="*/ 1839075 h 4282825"/>
                        <a:gd name="connsiteX24" fmla="*/ 1737252 w 2898751"/>
                        <a:gd name="connsiteY24" fmla="*/ 3971646 h 4282825"/>
                        <a:gd name="connsiteX0" fmla="*/ 1775352 w 2898751"/>
                        <a:gd name="connsiteY0" fmla="*/ 3895446 h 4282825"/>
                        <a:gd name="connsiteX1" fmla="*/ 1673752 w 2898751"/>
                        <a:gd name="connsiteY1" fmla="*/ 4066896 h 4282825"/>
                        <a:gd name="connsiteX2" fmla="*/ 1426102 w 2898751"/>
                        <a:gd name="connsiteY2" fmla="*/ 4124046 h 4282825"/>
                        <a:gd name="connsiteX3" fmla="*/ 1924341 w 2898751"/>
                        <a:gd name="connsiteY3" fmla="*/ 1841769 h 4282825"/>
                        <a:gd name="connsiteX4" fmla="*/ 1449468 w 2898751"/>
                        <a:gd name="connsiteY4" fmla="*/ 1740168 h 4282825"/>
                        <a:gd name="connsiteX5" fmla="*/ 1272783 w 2898751"/>
                        <a:gd name="connsiteY5" fmla="*/ 1813482 h 4282825"/>
                        <a:gd name="connsiteX6" fmla="*/ 448998 w 2898751"/>
                        <a:gd name="connsiteY6" fmla="*/ 1882797 h 4282825"/>
                        <a:gd name="connsiteX7" fmla="*/ 534165 w 2898751"/>
                        <a:gd name="connsiteY7" fmla="*/ 1302906 h 4282825"/>
                        <a:gd name="connsiteX8" fmla="*/ 390538 w 2898751"/>
                        <a:gd name="connsiteY8" fmla="*/ 788290 h 4282825"/>
                        <a:gd name="connsiteX9" fmla="*/ 14753 w 2898751"/>
                        <a:gd name="connsiteY9" fmla="*/ 38136 h 4282825"/>
                        <a:gd name="connsiteX10" fmla="*/ 515963 w 2898751"/>
                        <a:gd name="connsiteY10" fmla="*/ 518704 h 4282825"/>
                        <a:gd name="connsiteX11" fmla="*/ 424444 w 2898751"/>
                        <a:gd name="connsiteY11" fmla="*/ 103145 h 4282825"/>
                        <a:gd name="connsiteX12" fmla="*/ 774548 w 2898751"/>
                        <a:gd name="connsiteY12" fmla="*/ 386589 h 4282825"/>
                        <a:gd name="connsiteX13" fmla="*/ 1525739 w 2898751"/>
                        <a:gd name="connsiteY13" fmla="*/ 342987 h 4282825"/>
                        <a:gd name="connsiteX14" fmla="*/ 1794402 w 2898751"/>
                        <a:gd name="connsiteY14" fmla="*/ 523596 h 4282825"/>
                        <a:gd name="connsiteX15" fmla="*/ 1959502 w 2898751"/>
                        <a:gd name="connsiteY15" fmla="*/ 701396 h 4282825"/>
                        <a:gd name="connsiteX16" fmla="*/ 2318110 w 2898751"/>
                        <a:gd name="connsiteY16" fmla="*/ 653288 h 4282825"/>
                        <a:gd name="connsiteX17" fmla="*/ 2550374 w 2898751"/>
                        <a:gd name="connsiteY17" fmla="*/ 525248 h 4282825"/>
                        <a:gd name="connsiteX18" fmla="*/ 2897128 w 2898751"/>
                        <a:gd name="connsiteY18" fmla="*/ 288680 h 4282825"/>
                        <a:gd name="connsiteX19" fmla="*/ 2679071 w 2898751"/>
                        <a:gd name="connsiteY19" fmla="*/ 1069268 h 4282825"/>
                        <a:gd name="connsiteX20" fmla="*/ 2644703 w 2898751"/>
                        <a:gd name="connsiteY20" fmla="*/ 1726858 h 4282825"/>
                        <a:gd name="connsiteX21" fmla="*/ 2561959 w 2898751"/>
                        <a:gd name="connsiteY21" fmla="*/ 1746831 h 4282825"/>
                        <a:gd name="connsiteX22" fmla="*/ 2498918 w 2898751"/>
                        <a:gd name="connsiteY22" fmla="*/ 1802479 h 4282825"/>
                        <a:gd name="connsiteX23" fmla="*/ 2266850 w 2898751"/>
                        <a:gd name="connsiteY23" fmla="*/ 1839075 h 4282825"/>
                        <a:gd name="connsiteX24" fmla="*/ 1737252 w 2898751"/>
                        <a:gd name="connsiteY24" fmla="*/ 3971646 h 4282825"/>
                        <a:gd name="connsiteX0" fmla="*/ 1775352 w 2898751"/>
                        <a:gd name="connsiteY0" fmla="*/ 3895446 h 4282825"/>
                        <a:gd name="connsiteX1" fmla="*/ 1673752 w 2898751"/>
                        <a:gd name="connsiteY1" fmla="*/ 4066896 h 4282825"/>
                        <a:gd name="connsiteX2" fmla="*/ 1426102 w 2898751"/>
                        <a:gd name="connsiteY2" fmla="*/ 4124046 h 4282825"/>
                        <a:gd name="connsiteX3" fmla="*/ 1924341 w 2898751"/>
                        <a:gd name="connsiteY3" fmla="*/ 1841769 h 4282825"/>
                        <a:gd name="connsiteX4" fmla="*/ 1489532 w 2898751"/>
                        <a:gd name="connsiteY4" fmla="*/ 1780231 h 4282825"/>
                        <a:gd name="connsiteX5" fmla="*/ 1272783 w 2898751"/>
                        <a:gd name="connsiteY5" fmla="*/ 1813482 h 4282825"/>
                        <a:gd name="connsiteX6" fmla="*/ 448998 w 2898751"/>
                        <a:gd name="connsiteY6" fmla="*/ 1882797 h 4282825"/>
                        <a:gd name="connsiteX7" fmla="*/ 534165 w 2898751"/>
                        <a:gd name="connsiteY7" fmla="*/ 1302906 h 4282825"/>
                        <a:gd name="connsiteX8" fmla="*/ 390538 w 2898751"/>
                        <a:gd name="connsiteY8" fmla="*/ 788290 h 4282825"/>
                        <a:gd name="connsiteX9" fmla="*/ 14753 w 2898751"/>
                        <a:gd name="connsiteY9" fmla="*/ 38136 h 4282825"/>
                        <a:gd name="connsiteX10" fmla="*/ 515963 w 2898751"/>
                        <a:gd name="connsiteY10" fmla="*/ 518704 h 4282825"/>
                        <a:gd name="connsiteX11" fmla="*/ 424444 w 2898751"/>
                        <a:gd name="connsiteY11" fmla="*/ 103145 h 4282825"/>
                        <a:gd name="connsiteX12" fmla="*/ 774548 w 2898751"/>
                        <a:gd name="connsiteY12" fmla="*/ 386589 h 4282825"/>
                        <a:gd name="connsiteX13" fmla="*/ 1525739 w 2898751"/>
                        <a:gd name="connsiteY13" fmla="*/ 342987 h 4282825"/>
                        <a:gd name="connsiteX14" fmla="*/ 1794402 w 2898751"/>
                        <a:gd name="connsiteY14" fmla="*/ 523596 h 4282825"/>
                        <a:gd name="connsiteX15" fmla="*/ 1959502 w 2898751"/>
                        <a:gd name="connsiteY15" fmla="*/ 701396 h 4282825"/>
                        <a:gd name="connsiteX16" fmla="*/ 2318110 w 2898751"/>
                        <a:gd name="connsiteY16" fmla="*/ 653288 h 4282825"/>
                        <a:gd name="connsiteX17" fmla="*/ 2550374 w 2898751"/>
                        <a:gd name="connsiteY17" fmla="*/ 525248 h 4282825"/>
                        <a:gd name="connsiteX18" fmla="*/ 2897128 w 2898751"/>
                        <a:gd name="connsiteY18" fmla="*/ 288680 h 4282825"/>
                        <a:gd name="connsiteX19" fmla="*/ 2679071 w 2898751"/>
                        <a:gd name="connsiteY19" fmla="*/ 1069268 h 4282825"/>
                        <a:gd name="connsiteX20" fmla="*/ 2644703 w 2898751"/>
                        <a:gd name="connsiteY20" fmla="*/ 1726858 h 4282825"/>
                        <a:gd name="connsiteX21" fmla="*/ 2561959 w 2898751"/>
                        <a:gd name="connsiteY21" fmla="*/ 1746831 h 4282825"/>
                        <a:gd name="connsiteX22" fmla="*/ 2498918 w 2898751"/>
                        <a:gd name="connsiteY22" fmla="*/ 1802479 h 4282825"/>
                        <a:gd name="connsiteX23" fmla="*/ 2266850 w 2898751"/>
                        <a:gd name="connsiteY23" fmla="*/ 1839075 h 4282825"/>
                        <a:gd name="connsiteX24" fmla="*/ 1737252 w 2898751"/>
                        <a:gd name="connsiteY24" fmla="*/ 3971646 h 4282825"/>
                        <a:gd name="connsiteX0" fmla="*/ 1775352 w 2898803"/>
                        <a:gd name="connsiteY0" fmla="*/ 3895446 h 4282825"/>
                        <a:gd name="connsiteX1" fmla="*/ 1673752 w 2898803"/>
                        <a:gd name="connsiteY1" fmla="*/ 4066896 h 4282825"/>
                        <a:gd name="connsiteX2" fmla="*/ 1426102 w 2898803"/>
                        <a:gd name="connsiteY2" fmla="*/ 4124046 h 4282825"/>
                        <a:gd name="connsiteX3" fmla="*/ 1924341 w 2898803"/>
                        <a:gd name="connsiteY3" fmla="*/ 1841769 h 4282825"/>
                        <a:gd name="connsiteX4" fmla="*/ 1489532 w 2898803"/>
                        <a:gd name="connsiteY4" fmla="*/ 1780231 h 4282825"/>
                        <a:gd name="connsiteX5" fmla="*/ 1272783 w 2898803"/>
                        <a:gd name="connsiteY5" fmla="*/ 1813482 h 4282825"/>
                        <a:gd name="connsiteX6" fmla="*/ 448998 w 2898803"/>
                        <a:gd name="connsiteY6" fmla="*/ 1882797 h 4282825"/>
                        <a:gd name="connsiteX7" fmla="*/ 534165 w 2898803"/>
                        <a:gd name="connsiteY7" fmla="*/ 1302906 h 4282825"/>
                        <a:gd name="connsiteX8" fmla="*/ 390538 w 2898803"/>
                        <a:gd name="connsiteY8" fmla="*/ 788290 h 4282825"/>
                        <a:gd name="connsiteX9" fmla="*/ 14753 w 2898803"/>
                        <a:gd name="connsiteY9" fmla="*/ 38136 h 4282825"/>
                        <a:gd name="connsiteX10" fmla="*/ 515963 w 2898803"/>
                        <a:gd name="connsiteY10" fmla="*/ 518704 h 4282825"/>
                        <a:gd name="connsiteX11" fmla="*/ 424444 w 2898803"/>
                        <a:gd name="connsiteY11" fmla="*/ 103145 h 4282825"/>
                        <a:gd name="connsiteX12" fmla="*/ 774548 w 2898803"/>
                        <a:gd name="connsiteY12" fmla="*/ 386589 h 4282825"/>
                        <a:gd name="connsiteX13" fmla="*/ 1525739 w 2898803"/>
                        <a:gd name="connsiteY13" fmla="*/ 342987 h 4282825"/>
                        <a:gd name="connsiteX14" fmla="*/ 1794402 w 2898803"/>
                        <a:gd name="connsiteY14" fmla="*/ 523596 h 4282825"/>
                        <a:gd name="connsiteX15" fmla="*/ 1959502 w 2898803"/>
                        <a:gd name="connsiteY15" fmla="*/ 701396 h 4282825"/>
                        <a:gd name="connsiteX16" fmla="*/ 2318110 w 2898803"/>
                        <a:gd name="connsiteY16" fmla="*/ 653288 h 4282825"/>
                        <a:gd name="connsiteX17" fmla="*/ 2550374 w 2898803"/>
                        <a:gd name="connsiteY17" fmla="*/ 525248 h 4282825"/>
                        <a:gd name="connsiteX18" fmla="*/ 2897128 w 2898803"/>
                        <a:gd name="connsiteY18" fmla="*/ 288680 h 4282825"/>
                        <a:gd name="connsiteX19" fmla="*/ 2679071 w 2898803"/>
                        <a:gd name="connsiteY19" fmla="*/ 1069268 h 4282825"/>
                        <a:gd name="connsiteX20" fmla="*/ 2604640 w 2898803"/>
                        <a:gd name="connsiteY20" fmla="*/ 1673441 h 4282825"/>
                        <a:gd name="connsiteX21" fmla="*/ 2561959 w 2898803"/>
                        <a:gd name="connsiteY21" fmla="*/ 1746831 h 4282825"/>
                        <a:gd name="connsiteX22" fmla="*/ 2498918 w 2898803"/>
                        <a:gd name="connsiteY22" fmla="*/ 1802479 h 4282825"/>
                        <a:gd name="connsiteX23" fmla="*/ 2266850 w 2898803"/>
                        <a:gd name="connsiteY23" fmla="*/ 1839075 h 4282825"/>
                        <a:gd name="connsiteX24" fmla="*/ 1737252 w 2898803"/>
                        <a:gd name="connsiteY24" fmla="*/ 3971646 h 4282825"/>
                        <a:gd name="connsiteX0" fmla="*/ 1775352 w 2898803"/>
                        <a:gd name="connsiteY0" fmla="*/ 3895446 h 4282825"/>
                        <a:gd name="connsiteX1" fmla="*/ 1673752 w 2898803"/>
                        <a:gd name="connsiteY1" fmla="*/ 4066896 h 4282825"/>
                        <a:gd name="connsiteX2" fmla="*/ 1426102 w 2898803"/>
                        <a:gd name="connsiteY2" fmla="*/ 4124046 h 4282825"/>
                        <a:gd name="connsiteX3" fmla="*/ 1924341 w 2898803"/>
                        <a:gd name="connsiteY3" fmla="*/ 1841769 h 4282825"/>
                        <a:gd name="connsiteX4" fmla="*/ 1489532 w 2898803"/>
                        <a:gd name="connsiteY4" fmla="*/ 1780231 h 4282825"/>
                        <a:gd name="connsiteX5" fmla="*/ 1272783 w 2898803"/>
                        <a:gd name="connsiteY5" fmla="*/ 1813482 h 4282825"/>
                        <a:gd name="connsiteX6" fmla="*/ 448998 w 2898803"/>
                        <a:gd name="connsiteY6" fmla="*/ 1882797 h 4282825"/>
                        <a:gd name="connsiteX7" fmla="*/ 534165 w 2898803"/>
                        <a:gd name="connsiteY7" fmla="*/ 1302906 h 4282825"/>
                        <a:gd name="connsiteX8" fmla="*/ 390538 w 2898803"/>
                        <a:gd name="connsiteY8" fmla="*/ 788290 h 4282825"/>
                        <a:gd name="connsiteX9" fmla="*/ 14753 w 2898803"/>
                        <a:gd name="connsiteY9" fmla="*/ 38136 h 4282825"/>
                        <a:gd name="connsiteX10" fmla="*/ 515963 w 2898803"/>
                        <a:gd name="connsiteY10" fmla="*/ 518704 h 4282825"/>
                        <a:gd name="connsiteX11" fmla="*/ 424444 w 2898803"/>
                        <a:gd name="connsiteY11" fmla="*/ 103145 h 4282825"/>
                        <a:gd name="connsiteX12" fmla="*/ 774548 w 2898803"/>
                        <a:gd name="connsiteY12" fmla="*/ 386589 h 4282825"/>
                        <a:gd name="connsiteX13" fmla="*/ 1525739 w 2898803"/>
                        <a:gd name="connsiteY13" fmla="*/ 342987 h 4282825"/>
                        <a:gd name="connsiteX14" fmla="*/ 1794402 w 2898803"/>
                        <a:gd name="connsiteY14" fmla="*/ 523596 h 4282825"/>
                        <a:gd name="connsiteX15" fmla="*/ 1959502 w 2898803"/>
                        <a:gd name="connsiteY15" fmla="*/ 701396 h 4282825"/>
                        <a:gd name="connsiteX16" fmla="*/ 2318110 w 2898803"/>
                        <a:gd name="connsiteY16" fmla="*/ 653288 h 4282825"/>
                        <a:gd name="connsiteX17" fmla="*/ 2550374 w 2898803"/>
                        <a:gd name="connsiteY17" fmla="*/ 525248 h 4282825"/>
                        <a:gd name="connsiteX18" fmla="*/ 2897128 w 2898803"/>
                        <a:gd name="connsiteY18" fmla="*/ 288680 h 4282825"/>
                        <a:gd name="connsiteX19" fmla="*/ 2679071 w 2898803"/>
                        <a:gd name="connsiteY19" fmla="*/ 1069268 h 4282825"/>
                        <a:gd name="connsiteX20" fmla="*/ 2604640 w 2898803"/>
                        <a:gd name="connsiteY20" fmla="*/ 1673441 h 4282825"/>
                        <a:gd name="connsiteX21" fmla="*/ 2561959 w 2898803"/>
                        <a:gd name="connsiteY21" fmla="*/ 1746831 h 4282825"/>
                        <a:gd name="connsiteX22" fmla="*/ 2498918 w 2898803"/>
                        <a:gd name="connsiteY22" fmla="*/ 1802479 h 4282825"/>
                        <a:gd name="connsiteX23" fmla="*/ 2266850 w 2898803"/>
                        <a:gd name="connsiteY23" fmla="*/ 1839075 h 4282825"/>
                        <a:gd name="connsiteX0" fmla="*/ 1673752 w 2898803"/>
                        <a:gd name="connsiteY0" fmla="*/ 4066896 h 4282825"/>
                        <a:gd name="connsiteX1" fmla="*/ 1426102 w 2898803"/>
                        <a:gd name="connsiteY1" fmla="*/ 4124046 h 4282825"/>
                        <a:gd name="connsiteX2" fmla="*/ 1924341 w 2898803"/>
                        <a:gd name="connsiteY2" fmla="*/ 1841769 h 4282825"/>
                        <a:gd name="connsiteX3" fmla="*/ 1489532 w 2898803"/>
                        <a:gd name="connsiteY3" fmla="*/ 1780231 h 4282825"/>
                        <a:gd name="connsiteX4" fmla="*/ 1272783 w 2898803"/>
                        <a:gd name="connsiteY4" fmla="*/ 1813482 h 4282825"/>
                        <a:gd name="connsiteX5" fmla="*/ 448998 w 2898803"/>
                        <a:gd name="connsiteY5" fmla="*/ 1882797 h 4282825"/>
                        <a:gd name="connsiteX6" fmla="*/ 534165 w 2898803"/>
                        <a:gd name="connsiteY6" fmla="*/ 1302906 h 4282825"/>
                        <a:gd name="connsiteX7" fmla="*/ 390538 w 2898803"/>
                        <a:gd name="connsiteY7" fmla="*/ 788290 h 4282825"/>
                        <a:gd name="connsiteX8" fmla="*/ 14753 w 2898803"/>
                        <a:gd name="connsiteY8" fmla="*/ 38136 h 4282825"/>
                        <a:gd name="connsiteX9" fmla="*/ 515963 w 2898803"/>
                        <a:gd name="connsiteY9" fmla="*/ 518704 h 4282825"/>
                        <a:gd name="connsiteX10" fmla="*/ 424444 w 2898803"/>
                        <a:gd name="connsiteY10" fmla="*/ 103145 h 4282825"/>
                        <a:gd name="connsiteX11" fmla="*/ 774548 w 2898803"/>
                        <a:gd name="connsiteY11" fmla="*/ 386589 h 4282825"/>
                        <a:gd name="connsiteX12" fmla="*/ 1525739 w 2898803"/>
                        <a:gd name="connsiteY12" fmla="*/ 342987 h 4282825"/>
                        <a:gd name="connsiteX13" fmla="*/ 1794402 w 2898803"/>
                        <a:gd name="connsiteY13" fmla="*/ 523596 h 4282825"/>
                        <a:gd name="connsiteX14" fmla="*/ 1959502 w 2898803"/>
                        <a:gd name="connsiteY14" fmla="*/ 701396 h 4282825"/>
                        <a:gd name="connsiteX15" fmla="*/ 2318110 w 2898803"/>
                        <a:gd name="connsiteY15" fmla="*/ 653288 h 4282825"/>
                        <a:gd name="connsiteX16" fmla="*/ 2550374 w 2898803"/>
                        <a:gd name="connsiteY16" fmla="*/ 525248 h 4282825"/>
                        <a:gd name="connsiteX17" fmla="*/ 2897128 w 2898803"/>
                        <a:gd name="connsiteY17" fmla="*/ 288680 h 4282825"/>
                        <a:gd name="connsiteX18" fmla="*/ 2679071 w 2898803"/>
                        <a:gd name="connsiteY18" fmla="*/ 1069268 h 4282825"/>
                        <a:gd name="connsiteX19" fmla="*/ 2604640 w 2898803"/>
                        <a:gd name="connsiteY19" fmla="*/ 1673441 h 4282825"/>
                        <a:gd name="connsiteX20" fmla="*/ 2561959 w 2898803"/>
                        <a:gd name="connsiteY20" fmla="*/ 1746831 h 4282825"/>
                        <a:gd name="connsiteX21" fmla="*/ 2498918 w 2898803"/>
                        <a:gd name="connsiteY21" fmla="*/ 1802479 h 4282825"/>
                        <a:gd name="connsiteX22" fmla="*/ 2266850 w 2898803"/>
                        <a:gd name="connsiteY22" fmla="*/ 1839075 h 4282825"/>
                        <a:gd name="connsiteX0" fmla="*/ 1426102 w 2898803"/>
                        <a:gd name="connsiteY0" fmla="*/ 4124046 h 4124046"/>
                        <a:gd name="connsiteX1" fmla="*/ 1924341 w 2898803"/>
                        <a:gd name="connsiteY1" fmla="*/ 1841769 h 4124046"/>
                        <a:gd name="connsiteX2" fmla="*/ 1489532 w 2898803"/>
                        <a:gd name="connsiteY2" fmla="*/ 1780231 h 4124046"/>
                        <a:gd name="connsiteX3" fmla="*/ 1272783 w 2898803"/>
                        <a:gd name="connsiteY3" fmla="*/ 1813482 h 4124046"/>
                        <a:gd name="connsiteX4" fmla="*/ 448998 w 2898803"/>
                        <a:gd name="connsiteY4" fmla="*/ 1882797 h 4124046"/>
                        <a:gd name="connsiteX5" fmla="*/ 534165 w 2898803"/>
                        <a:gd name="connsiteY5" fmla="*/ 1302906 h 4124046"/>
                        <a:gd name="connsiteX6" fmla="*/ 390538 w 2898803"/>
                        <a:gd name="connsiteY6" fmla="*/ 788290 h 4124046"/>
                        <a:gd name="connsiteX7" fmla="*/ 14753 w 2898803"/>
                        <a:gd name="connsiteY7" fmla="*/ 38136 h 4124046"/>
                        <a:gd name="connsiteX8" fmla="*/ 515963 w 2898803"/>
                        <a:gd name="connsiteY8" fmla="*/ 518704 h 4124046"/>
                        <a:gd name="connsiteX9" fmla="*/ 424444 w 2898803"/>
                        <a:gd name="connsiteY9" fmla="*/ 103145 h 4124046"/>
                        <a:gd name="connsiteX10" fmla="*/ 774548 w 2898803"/>
                        <a:gd name="connsiteY10" fmla="*/ 386589 h 4124046"/>
                        <a:gd name="connsiteX11" fmla="*/ 1525739 w 2898803"/>
                        <a:gd name="connsiteY11" fmla="*/ 342987 h 4124046"/>
                        <a:gd name="connsiteX12" fmla="*/ 1794402 w 2898803"/>
                        <a:gd name="connsiteY12" fmla="*/ 523596 h 4124046"/>
                        <a:gd name="connsiteX13" fmla="*/ 1959502 w 2898803"/>
                        <a:gd name="connsiteY13" fmla="*/ 701396 h 4124046"/>
                        <a:gd name="connsiteX14" fmla="*/ 2318110 w 2898803"/>
                        <a:gd name="connsiteY14" fmla="*/ 653288 h 4124046"/>
                        <a:gd name="connsiteX15" fmla="*/ 2550374 w 2898803"/>
                        <a:gd name="connsiteY15" fmla="*/ 525248 h 4124046"/>
                        <a:gd name="connsiteX16" fmla="*/ 2897128 w 2898803"/>
                        <a:gd name="connsiteY16" fmla="*/ 288680 h 4124046"/>
                        <a:gd name="connsiteX17" fmla="*/ 2679071 w 2898803"/>
                        <a:gd name="connsiteY17" fmla="*/ 1069268 h 4124046"/>
                        <a:gd name="connsiteX18" fmla="*/ 2604640 w 2898803"/>
                        <a:gd name="connsiteY18" fmla="*/ 1673441 h 4124046"/>
                        <a:gd name="connsiteX19" fmla="*/ 2561959 w 2898803"/>
                        <a:gd name="connsiteY19" fmla="*/ 1746831 h 4124046"/>
                        <a:gd name="connsiteX20" fmla="*/ 2498918 w 2898803"/>
                        <a:gd name="connsiteY20" fmla="*/ 1802479 h 4124046"/>
                        <a:gd name="connsiteX21" fmla="*/ 2266850 w 2898803"/>
                        <a:gd name="connsiteY21" fmla="*/ 1839075 h 4124046"/>
                        <a:gd name="connsiteX0" fmla="*/ 1924341 w 2898803"/>
                        <a:gd name="connsiteY0" fmla="*/ 1841769 h 1910389"/>
                        <a:gd name="connsiteX1" fmla="*/ 1489532 w 2898803"/>
                        <a:gd name="connsiteY1" fmla="*/ 1780231 h 1910389"/>
                        <a:gd name="connsiteX2" fmla="*/ 1272783 w 2898803"/>
                        <a:gd name="connsiteY2" fmla="*/ 1813482 h 1910389"/>
                        <a:gd name="connsiteX3" fmla="*/ 448998 w 2898803"/>
                        <a:gd name="connsiteY3" fmla="*/ 1882797 h 1910389"/>
                        <a:gd name="connsiteX4" fmla="*/ 534165 w 2898803"/>
                        <a:gd name="connsiteY4" fmla="*/ 1302906 h 1910389"/>
                        <a:gd name="connsiteX5" fmla="*/ 390538 w 2898803"/>
                        <a:gd name="connsiteY5" fmla="*/ 788290 h 1910389"/>
                        <a:gd name="connsiteX6" fmla="*/ 14753 w 2898803"/>
                        <a:gd name="connsiteY6" fmla="*/ 38136 h 1910389"/>
                        <a:gd name="connsiteX7" fmla="*/ 515963 w 2898803"/>
                        <a:gd name="connsiteY7" fmla="*/ 518704 h 1910389"/>
                        <a:gd name="connsiteX8" fmla="*/ 424444 w 2898803"/>
                        <a:gd name="connsiteY8" fmla="*/ 103145 h 1910389"/>
                        <a:gd name="connsiteX9" fmla="*/ 774548 w 2898803"/>
                        <a:gd name="connsiteY9" fmla="*/ 386589 h 1910389"/>
                        <a:gd name="connsiteX10" fmla="*/ 1525739 w 2898803"/>
                        <a:gd name="connsiteY10" fmla="*/ 342987 h 1910389"/>
                        <a:gd name="connsiteX11" fmla="*/ 1794402 w 2898803"/>
                        <a:gd name="connsiteY11" fmla="*/ 523596 h 1910389"/>
                        <a:gd name="connsiteX12" fmla="*/ 1959502 w 2898803"/>
                        <a:gd name="connsiteY12" fmla="*/ 701396 h 1910389"/>
                        <a:gd name="connsiteX13" fmla="*/ 2318110 w 2898803"/>
                        <a:gd name="connsiteY13" fmla="*/ 653288 h 1910389"/>
                        <a:gd name="connsiteX14" fmla="*/ 2550374 w 2898803"/>
                        <a:gd name="connsiteY14" fmla="*/ 525248 h 1910389"/>
                        <a:gd name="connsiteX15" fmla="*/ 2897128 w 2898803"/>
                        <a:gd name="connsiteY15" fmla="*/ 288680 h 1910389"/>
                        <a:gd name="connsiteX16" fmla="*/ 2679071 w 2898803"/>
                        <a:gd name="connsiteY16" fmla="*/ 1069268 h 1910389"/>
                        <a:gd name="connsiteX17" fmla="*/ 2604640 w 2898803"/>
                        <a:gd name="connsiteY17" fmla="*/ 1673441 h 1910389"/>
                        <a:gd name="connsiteX18" fmla="*/ 2561959 w 2898803"/>
                        <a:gd name="connsiteY18" fmla="*/ 1746831 h 1910389"/>
                        <a:gd name="connsiteX19" fmla="*/ 2498918 w 2898803"/>
                        <a:gd name="connsiteY19" fmla="*/ 1802479 h 1910389"/>
                        <a:gd name="connsiteX20" fmla="*/ 2266850 w 2898803"/>
                        <a:gd name="connsiteY20" fmla="*/ 1839075 h 1910389"/>
                        <a:gd name="connsiteX0" fmla="*/ 1924341 w 2898803"/>
                        <a:gd name="connsiteY0" fmla="*/ 1841769 h 1910389"/>
                        <a:gd name="connsiteX1" fmla="*/ 1489532 w 2898803"/>
                        <a:gd name="connsiteY1" fmla="*/ 1780231 h 1910389"/>
                        <a:gd name="connsiteX2" fmla="*/ 1272783 w 2898803"/>
                        <a:gd name="connsiteY2" fmla="*/ 1813482 h 1910389"/>
                        <a:gd name="connsiteX3" fmla="*/ 448998 w 2898803"/>
                        <a:gd name="connsiteY3" fmla="*/ 1882797 h 1910389"/>
                        <a:gd name="connsiteX4" fmla="*/ 534165 w 2898803"/>
                        <a:gd name="connsiteY4" fmla="*/ 1302906 h 1910389"/>
                        <a:gd name="connsiteX5" fmla="*/ 390538 w 2898803"/>
                        <a:gd name="connsiteY5" fmla="*/ 788290 h 1910389"/>
                        <a:gd name="connsiteX6" fmla="*/ 14753 w 2898803"/>
                        <a:gd name="connsiteY6" fmla="*/ 38136 h 1910389"/>
                        <a:gd name="connsiteX7" fmla="*/ 515963 w 2898803"/>
                        <a:gd name="connsiteY7" fmla="*/ 518704 h 1910389"/>
                        <a:gd name="connsiteX8" fmla="*/ 424444 w 2898803"/>
                        <a:gd name="connsiteY8" fmla="*/ 103145 h 1910389"/>
                        <a:gd name="connsiteX9" fmla="*/ 854676 w 2898803"/>
                        <a:gd name="connsiteY9" fmla="*/ 413297 h 1910389"/>
                        <a:gd name="connsiteX10" fmla="*/ 1525739 w 2898803"/>
                        <a:gd name="connsiteY10" fmla="*/ 342987 h 1910389"/>
                        <a:gd name="connsiteX11" fmla="*/ 1794402 w 2898803"/>
                        <a:gd name="connsiteY11" fmla="*/ 523596 h 1910389"/>
                        <a:gd name="connsiteX12" fmla="*/ 1959502 w 2898803"/>
                        <a:gd name="connsiteY12" fmla="*/ 701396 h 1910389"/>
                        <a:gd name="connsiteX13" fmla="*/ 2318110 w 2898803"/>
                        <a:gd name="connsiteY13" fmla="*/ 653288 h 1910389"/>
                        <a:gd name="connsiteX14" fmla="*/ 2550374 w 2898803"/>
                        <a:gd name="connsiteY14" fmla="*/ 525248 h 1910389"/>
                        <a:gd name="connsiteX15" fmla="*/ 2897128 w 2898803"/>
                        <a:gd name="connsiteY15" fmla="*/ 288680 h 1910389"/>
                        <a:gd name="connsiteX16" fmla="*/ 2679071 w 2898803"/>
                        <a:gd name="connsiteY16" fmla="*/ 1069268 h 1910389"/>
                        <a:gd name="connsiteX17" fmla="*/ 2604640 w 2898803"/>
                        <a:gd name="connsiteY17" fmla="*/ 1673441 h 1910389"/>
                        <a:gd name="connsiteX18" fmla="*/ 2561959 w 2898803"/>
                        <a:gd name="connsiteY18" fmla="*/ 1746831 h 1910389"/>
                        <a:gd name="connsiteX19" fmla="*/ 2498918 w 2898803"/>
                        <a:gd name="connsiteY19" fmla="*/ 1802479 h 1910389"/>
                        <a:gd name="connsiteX20" fmla="*/ 2266850 w 2898803"/>
                        <a:gd name="connsiteY20" fmla="*/ 1839075 h 1910389"/>
                        <a:gd name="connsiteX0" fmla="*/ 2124660 w 2898803"/>
                        <a:gd name="connsiteY0" fmla="*/ 1961959 h 1961959"/>
                        <a:gd name="connsiteX1" fmla="*/ 1489532 w 2898803"/>
                        <a:gd name="connsiteY1" fmla="*/ 1780231 h 1961959"/>
                        <a:gd name="connsiteX2" fmla="*/ 1272783 w 2898803"/>
                        <a:gd name="connsiteY2" fmla="*/ 1813482 h 1961959"/>
                        <a:gd name="connsiteX3" fmla="*/ 448998 w 2898803"/>
                        <a:gd name="connsiteY3" fmla="*/ 1882797 h 1961959"/>
                        <a:gd name="connsiteX4" fmla="*/ 534165 w 2898803"/>
                        <a:gd name="connsiteY4" fmla="*/ 1302906 h 1961959"/>
                        <a:gd name="connsiteX5" fmla="*/ 390538 w 2898803"/>
                        <a:gd name="connsiteY5" fmla="*/ 788290 h 1961959"/>
                        <a:gd name="connsiteX6" fmla="*/ 14753 w 2898803"/>
                        <a:gd name="connsiteY6" fmla="*/ 38136 h 1961959"/>
                        <a:gd name="connsiteX7" fmla="*/ 515963 w 2898803"/>
                        <a:gd name="connsiteY7" fmla="*/ 518704 h 1961959"/>
                        <a:gd name="connsiteX8" fmla="*/ 424444 w 2898803"/>
                        <a:gd name="connsiteY8" fmla="*/ 103145 h 1961959"/>
                        <a:gd name="connsiteX9" fmla="*/ 854676 w 2898803"/>
                        <a:gd name="connsiteY9" fmla="*/ 413297 h 1961959"/>
                        <a:gd name="connsiteX10" fmla="*/ 1525739 w 2898803"/>
                        <a:gd name="connsiteY10" fmla="*/ 342987 h 1961959"/>
                        <a:gd name="connsiteX11" fmla="*/ 1794402 w 2898803"/>
                        <a:gd name="connsiteY11" fmla="*/ 523596 h 1961959"/>
                        <a:gd name="connsiteX12" fmla="*/ 1959502 w 2898803"/>
                        <a:gd name="connsiteY12" fmla="*/ 701396 h 1961959"/>
                        <a:gd name="connsiteX13" fmla="*/ 2318110 w 2898803"/>
                        <a:gd name="connsiteY13" fmla="*/ 653288 h 1961959"/>
                        <a:gd name="connsiteX14" fmla="*/ 2550374 w 2898803"/>
                        <a:gd name="connsiteY14" fmla="*/ 525248 h 1961959"/>
                        <a:gd name="connsiteX15" fmla="*/ 2897128 w 2898803"/>
                        <a:gd name="connsiteY15" fmla="*/ 288680 h 1961959"/>
                        <a:gd name="connsiteX16" fmla="*/ 2679071 w 2898803"/>
                        <a:gd name="connsiteY16" fmla="*/ 1069268 h 1961959"/>
                        <a:gd name="connsiteX17" fmla="*/ 2604640 w 2898803"/>
                        <a:gd name="connsiteY17" fmla="*/ 1673441 h 1961959"/>
                        <a:gd name="connsiteX18" fmla="*/ 2561959 w 2898803"/>
                        <a:gd name="connsiteY18" fmla="*/ 1746831 h 1961959"/>
                        <a:gd name="connsiteX19" fmla="*/ 2498918 w 2898803"/>
                        <a:gd name="connsiteY19" fmla="*/ 1802479 h 1961959"/>
                        <a:gd name="connsiteX20" fmla="*/ 2266850 w 2898803"/>
                        <a:gd name="connsiteY20" fmla="*/ 1839075 h 1961959"/>
                        <a:gd name="connsiteX0" fmla="*/ 2124660 w 2898803"/>
                        <a:gd name="connsiteY0" fmla="*/ 1961959 h 1961959"/>
                        <a:gd name="connsiteX1" fmla="*/ 1489532 w 2898803"/>
                        <a:gd name="connsiteY1" fmla="*/ 1780231 h 1961959"/>
                        <a:gd name="connsiteX2" fmla="*/ 1272783 w 2898803"/>
                        <a:gd name="connsiteY2" fmla="*/ 1813482 h 1961959"/>
                        <a:gd name="connsiteX3" fmla="*/ 448998 w 2898803"/>
                        <a:gd name="connsiteY3" fmla="*/ 1882797 h 1961959"/>
                        <a:gd name="connsiteX4" fmla="*/ 534165 w 2898803"/>
                        <a:gd name="connsiteY4" fmla="*/ 1302906 h 1961959"/>
                        <a:gd name="connsiteX5" fmla="*/ 390538 w 2898803"/>
                        <a:gd name="connsiteY5" fmla="*/ 788290 h 1961959"/>
                        <a:gd name="connsiteX6" fmla="*/ 14753 w 2898803"/>
                        <a:gd name="connsiteY6" fmla="*/ 38136 h 1961959"/>
                        <a:gd name="connsiteX7" fmla="*/ 515963 w 2898803"/>
                        <a:gd name="connsiteY7" fmla="*/ 518704 h 1961959"/>
                        <a:gd name="connsiteX8" fmla="*/ 424444 w 2898803"/>
                        <a:gd name="connsiteY8" fmla="*/ 103145 h 1961959"/>
                        <a:gd name="connsiteX9" fmla="*/ 854676 w 2898803"/>
                        <a:gd name="connsiteY9" fmla="*/ 432264 h 1961959"/>
                        <a:gd name="connsiteX10" fmla="*/ 1525739 w 2898803"/>
                        <a:gd name="connsiteY10" fmla="*/ 342987 h 1961959"/>
                        <a:gd name="connsiteX11" fmla="*/ 1794402 w 2898803"/>
                        <a:gd name="connsiteY11" fmla="*/ 523596 h 1961959"/>
                        <a:gd name="connsiteX12" fmla="*/ 1959502 w 2898803"/>
                        <a:gd name="connsiteY12" fmla="*/ 701396 h 1961959"/>
                        <a:gd name="connsiteX13" fmla="*/ 2318110 w 2898803"/>
                        <a:gd name="connsiteY13" fmla="*/ 653288 h 1961959"/>
                        <a:gd name="connsiteX14" fmla="*/ 2550374 w 2898803"/>
                        <a:gd name="connsiteY14" fmla="*/ 525248 h 1961959"/>
                        <a:gd name="connsiteX15" fmla="*/ 2897128 w 2898803"/>
                        <a:gd name="connsiteY15" fmla="*/ 288680 h 1961959"/>
                        <a:gd name="connsiteX16" fmla="*/ 2679071 w 2898803"/>
                        <a:gd name="connsiteY16" fmla="*/ 1069268 h 1961959"/>
                        <a:gd name="connsiteX17" fmla="*/ 2604640 w 2898803"/>
                        <a:gd name="connsiteY17" fmla="*/ 1673441 h 1961959"/>
                        <a:gd name="connsiteX18" fmla="*/ 2561959 w 2898803"/>
                        <a:gd name="connsiteY18" fmla="*/ 1746831 h 1961959"/>
                        <a:gd name="connsiteX19" fmla="*/ 2498918 w 2898803"/>
                        <a:gd name="connsiteY19" fmla="*/ 1802479 h 1961959"/>
                        <a:gd name="connsiteX20" fmla="*/ 2266850 w 2898803"/>
                        <a:gd name="connsiteY20" fmla="*/ 1839075 h 1961959"/>
                        <a:gd name="connsiteX0" fmla="*/ 2124660 w 2898803"/>
                        <a:gd name="connsiteY0" fmla="*/ 1961959 h 1961959"/>
                        <a:gd name="connsiteX1" fmla="*/ 1489532 w 2898803"/>
                        <a:gd name="connsiteY1" fmla="*/ 1780231 h 1961959"/>
                        <a:gd name="connsiteX2" fmla="*/ 1272783 w 2898803"/>
                        <a:gd name="connsiteY2" fmla="*/ 1813482 h 1961959"/>
                        <a:gd name="connsiteX3" fmla="*/ 448998 w 2898803"/>
                        <a:gd name="connsiteY3" fmla="*/ 1882797 h 1961959"/>
                        <a:gd name="connsiteX4" fmla="*/ 534165 w 2898803"/>
                        <a:gd name="connsiteY4" fmla="*/ 1302906 h 1961959"/>
                        <a:gd name="connsiteX5" fmla="*/ 390538 w 2898803"/>
                        <a:gd name="connsiteY5" fmla="*/ 788290 h 1961959"/>
                        <a:gd name="connsiteX6" fmla="*/ 14753 w 2898803"/>
                        <a:gd name="connsiteY6" fmla="*/ 38136 h 1961959"/>
                        <a:gd name="connsiteX7" fmla="*/ 515963 w 2898803"/>
                        <a:gd name="connsiteY7" fmla="*/ 518704 h 1961959"/>
                        <a:gd name="connsiteX8" fmla="*/ 424444 w 2898803"/>
                        <a:gd name="connsiteY8" fmla="*/ 103145 h 1961959"/>
                        <a:gd name="connsiteX9" fmla="*/ 631070 w 2898803"/>
                        <a:gd name="connsiteY9" fmla="*/ 269721 h 1961959"/>
                        <a:gd name="connsiteX10" fmla="*/ 854676 w 2898803"/>
                        <a:gd name="connsiteY10" fmla="*/ 432264 h 1961959"/>
                        <a:gd name="connsiteX11" fmla="*/ 1525739 w 2898803"/>
                        <a:gd name="connsiteY11" fmla="*/ 342987 h 1961959"/>
                        <a:gd name="connsiteX12" fmla="*/ 1794402 w 2898803"/>
                        <a:gd name="connsiteY12" fmla="*/ 523596 h 1961959"/>
                        <a:gd name="connsiteX13" fmla="*/ 1959502 w 2898803"/>
                        <a:gd name="connsiteY13" fmla="*/ 701396 h 1961959"/>
                        <a:gd name="connsiteX14" fmla="*/ 2318110 w 2898803"/>
                        <a:gd name="connsiteY14" fmla="*/ 653288 h 1961959"/>
                        <a:gd name="connsiteX15" fmla="*/ 2550374 w 2898803"/>
                        <a:gd name="connsiteY15" fmla="*/ 525248 h 1961959"/>
                        <a:gd name="connsiteX16" fmla="*/ 2897128 w 2898803"/>
                        <a:gd name="connsiteY16" fmla="*/ 288680 h 1961959"/>
                        <a:gd name="connsiteX17" fmla="*/ 2679071 w 2898803"/>
                        <a:gd name="connsiteY17" fmla="*/ 1069268 h 1961959"/>
                        <a:gd name="connsiteX18" fmla="*/ 2604640 w 2898803"/>
                        <a:gd name="connsiteY18" fmla="*/ 1673441 h 1961959"/>
                        <a:gd name="connsiteX19" fmla="*/ 2561959 w 2898803"/>
                        <a:gd name="connsiteY19" fmla="*/ 1746831 h 1961959"/>
                        <a:gd name="connsiteX20" fmla="*/ 2498918 w 2898803"/>
                        <a:gd name="connsiteY20" fmla="*/ 1802479 h 1961959"/>
                        <a:gd name="connsiteX21" fmla="*/ 2266850 w 2898803"/>
                        <a:gd name="connsiteY21" fmla="*/ 1839075 h 1961959"/>
                        <a:gd name="connsiteX0" fmla="*/ 2124909 w 2899052"/>
                        <a:gd name="connsiteY0" fmla="*/ 1963618 h 1963618"/>
                        <a:gd name="connsiteX1" fmla="*/ 1489781 w 2899052"/>
                        <a:gd name="connsiteY1" fmla="*/ 1781890 h 1963618"/>
                        <a:gd name="connsiteX2" fmla="*/ 1273032 w 2899052"/>
                        <a:gd name="connsiteY2" fmla="*/ 1815141 h 1963618"/>
                        <a:gd name="connsiteX3" fmla="*/ 449247 w 2899052"/>
                        <a:gd name="connsiteY3" fmla="*/ 1884456 h 1963618"/>
                        <a:gd name="connsiteX4" fmla="*/ 534414 w 2899052"/>
                        <a:gd name="connsiteY4" fmla="*/ 1304565 h 1963618"/>
                        <a:gd name="connsiteX5" fmla="*/ 390787 w 2899052"/>
                        <a:gd name="connsiteY5" fmla="*/ 789949 h 1963618"/>
                        <a:gd name="connsiteX6" fmla="*/ 15002 w 2899052"/>
                        <a:gd name="connsiteY6" fmla="*/ 39795 h 1963618"/>
                        <a:gd name="connsiteX7" fmla="*/ 516212 w 2899052"/>
                        <a:gd name="connsiteY7" fmla="*/ 520363 h 1963618"/>
                        <a:gd name="connsiteX8" fmla="*/ 489067 w 2899052"/>
                        <a:gd name="connsiteY8" fmla="*/ 318799 h 1963618"/>
                        <a:gd name="connsiteX9" fmla="*/ 424693 w 2899052"/>
                        <a:gd name="connsiteY9" fmla="*/ 104804 h 1963618"/>
                        <a:gd name="connsiteX10" fmla="*/ 631319 w 2899052"/>
                        <a:gd name="connsiteY10" fmla="*/ 271380 h 1963618"/>
                        <a:gd name="connsiteX11" fmla="*/ 854925 w 2899052"/>
                        <a:gd name="connsiteY11" fmla="*/ 433923 h 1963618"/>
                        <a:gd name="connsiteX12" fmla="*/ 1525988 w 2899052"/>
                        <a:gd name="connsiteY12" fmla="*/ 344646 h 1963618"/>
                        <a:gd name="connsiteX13" fmla="*/ 1794651 w 2899052"/>
                        <a:gd name="connsiteY13" fmla="*/ 525255 h 1963618"/>
                        <a:gd name="connsiteX14" fmla="*/ 1959751 w 2899052"/>
                        <a:gd name="connsiteY14" fmla="*/ 703055 h 1963618"/>
                        <a:gd name="connsiteX15" fmla="*/ 2318359 w 2899052"/>
                        <a:gd name="connsiteY15" fmla="*/ 654947 h 1963618"/>
                        <a:gd name="connsiteX16" fmla="*/ 2550623 w 2899052"/>
                        <a:gd name="connsiteY16" fmla="*/ 526907 h 1963618"/>
                        <a:gd name="connsiteX17" fmla="*/ 2897377 w 2899052"/>
                        <a:gd name="connsiteY17" fmla="*/ 290339 h 1963618"/>
                        <a:gd name="connsiteX18" fmla="*/ 2679320 w 2899052"/>
                        <a:gd name="connsiteY18" fmla="*/ 1070927 h 1963618"/>
                        <a:gd name="connsiteX19" fmla="*/ 2604889 w 2899052"/>
                        <a:gd name="connsiteY19" fmla="*/ 1675100 h 1963618"/>
                        <a:gd name="connsiteX20" fmla="*/ 2562208 w 2899052"/>
                        <a:gd name="connsiteY20" fmla="*/ 1748490 h 1963618"/>
                        <a:gd name="connsiteX21" fmla="*/ 2499167 w 2899052"/>
                        <a:gd name="connsiteY21" fmla="*/ 1804138 h 1963618"/>
                        <a:gd name="connsiteX22" fmla="*/ 2267099 w 2899052"/>
                        <a:gd name="connsiteY22" fmla="*/ 1840734 h 1963618"/>
                        <a:gd name="connsiteX0" fmla="*/ 2124909 w 2899052"/>
                        <a:gd name="connsiteY0" fmla="*/ 1963618 h 1963618"/>
                        <a:gd name="connsiteX1" fmla="*/ 1489781 w 2899052"/>
                        <a:gd name="connsiteY1" fmla="*/ 1781890 h 1963618"/>
                        <a:gd name="connsiteX2" fmla="*/ 1273032 w 2899052"/>
                        <a:gd name="connsiteY2" fmla="*/ 1815141 h 1963618"/>
                        <a:gd name="connsiteX3" fmla="*/ 449247 w 2899052"/>
                        <a:gd name="connsiteY3" fmla="*/ 1884456 h 1963618"/>
                        <a:gd name="connsiteX4" fmla="*/ 534414 w 2899052"/>
                        <a:gd name="connsiteY4" fmla="*/ 1304565 h 1963618"/>
                        <a:gd name="connsiteX5" fmla="*/ 390787 w 2899052"/>
                        <a:gd name="connsiteY5" fmla="*/ 789949 h 1963618"/>
                        <a:gd name="connsiteX6" fmla="*/ 15002 w 2899052"/>
                        <a:gd name="connsiteY6" fmla="*/ 39795 h 1963618"/>
                        <a:gd name="connsiteX7" fmla="*/ 516212 w 2899052"/>
                        <a:gd name="connsiteY7" fmla="*/ 520363 h 1963618"/>
                        <a:gd name="connsiteX8" fmla="*/ 489067 w 2899052"/>
                        <a:gd name="connsiteY8" fmla="*/ 318799 h 1963618"/>
                        <a:gd name="connsiteX9" fmla="*/ 424693 w 2899052"/>
                        <a:gd name="connsiteY9" fmla="*/ 104804 h 1963618"/>
                        <a:gd name="connsiteX10" fmla="*/ 508036 w 2899052"/>
                        <a:gd name="connsiteY10" fmla="*/ 129128 h 1963618"/>
                        <a:gd name="connsiteX11" fmla="*/ 854925 w 2899052"/>
                        <a:gd name="connsiteY11" fmla="*/ 433923 h 1963618"/>
                        <a:gd name="connsiteX12" fmla="*/ 1525988 w 2899052"/>
                        <a:gd name="connsiteY12" fmla="*/ 344646 h 1963618"/>
                        <a:gd name="connsiteX13" fmla="*/ 1794651 w 2899052"/>
                        <a:gd name="connsiteY13" fmla="*/ 525255 h 1963618"/>
                        <a:gd name="connsiteX14" fmla="*/ 1959751 w 2899052"/>
                        <a:gd name="connsiteY14" fmla="*/ 703055 h 1963618"/>
                        <a:gd name="connsiteX15" fmla="*/ 2318359 w 2899052"/>
                        <a:gd name="connsiteY15" fmla="*/ 654947 h 1963618"/>
                        <a:gd name="connsiteX16" fmla="*/ 2550623 w 2899052"/>
                        <a:gd name="connsiteY16" fmla="*/ 526907 h 1963618"/>
                        <a:gd name="connsiteX17" fmla="*/ 2897377 w 2899052"/>
                        <a:gd name="connsiteY17" fmla="*/ 290339 h 1963618"/>
                        <a:gd name="connsiteX18" fmla="*/ 2679320 w 2899052"/>
                        <a:gd name="connsiteY18" fmla="*/ 1070927 h 1963618"/>
                        <a:gd name="connsiteX19" fmla="*/ 2604889 w 2899052"/>
                        <a:gd name="connsiteY19" fmla="*/ 1675100 h 1963618"/>
                        <a:gd name="connsiteX20" fmla="*/ 2562208 w 2899052"/>
                        <a:gd name="connsiteY20" fmla="*/ 1748490 h 1963618"/>
                        <a:gd name="connsiteX21" fmla="*/ 2499167 w 2899052"/>
                        <a:gd name="connsiteY21" fmla="*/ 1804138 h 1963618"/>
                        <a:gd name="connsiteX22" fmla="*/ 2267099 w 2899052"/>
                        <a:gd name="connsiteY22" fmla="*/ 1840734 h 1963618"/>
                        <a:gd name="connsiteX0" fmla="*/ 2120134 w 2894277"/>
                        <a:gd name="connsiteY0" fmla="*/ 1925288 h 1925288"/>
                        <a:gd name="connsiteX1" fmla="*/ 1485006 w 2894277"/>
                        <a:gd name="connsiteY1" fmla="*/ 1743560 h 1925288"/>
                        <a:gd name="connsiteX2" fmla="*/ 1268257 w 2894277"/>
                        <a:gd name="connsiteY2" fmla="*/ 1776811 h 1925288"/>
                        <a:gd name="connsiteX3" fmla="*/ 444472 w 2894277"/>
                        <a:gd name="connsiteY3" fmla="*/ 1846126 h 1925288"/>
                        <a:gd name="connsiteX4" fmla="*/ 529639 w 2894277"/>
                        <a:gd name="connsiteY4" fmla="*/ 1266235 h 1925288"/>
                        <a:gd name="connsiteX5" fmla="*/ 386012 w 2894277"/>
                        <a:gd name="connsiteY5" fmla="*/ 751619 h 1925288"/>
                        <a:gd name="connsiteX6" fmla="*/ 190306 w 2894277"/>
                        <a:gd name="connsiteY6" fmla="*/ 346851 h 1925288"/>
                        <a:gd name="connsiteX7" fmla="*/ 10227 w 2894277"/>
                        <a:gd name="connsiteY7" fmla="*/ 1465 h 1925288"/>
                        <a:gd name="connsiteX8" fmla="*/ 511437 w 2894277"/>
                        <a:gd name="connsiteY8" fmla="*/ 482033 h 1925288"/>
                        <a:gd name="connsiteX9" fmla="*/ 484292 w 2894277"/>
                        <a:gd name="connsiteY9" fmla="*/ 280469 h 1925288"/>
                        <a:gd name="connsiteX10" fmla="*/ 419918 w 2894277"/>
                        <a:gd name="connsiteY10" fmla="*/ 66474 h 1925288"/>
                        <a:gd name="connsiteX11" fmla="*/ 503261 w 2894277"/>
                        <a:gd name="connsiteY11" fmla="*/ 90798 h 1925288"/>
                        <a:gd name="connsiteX12" fmla="*/ 850150 w 2894277"/>
                        <a:gd name="connsiteY12" fmla="*/ 395593 h 1925288"/>
                        <a:gd name="connsiteX13" fmla="*/ 1521213 w 2894277"/>
                        <a:gd name="connsiteY13" fmla="*/ 306316 h 1925288"/>
                        <a:gd name="connsiteX14" fmla="*/ 1789876 w 2894277"/>
                        <a:gd name="connsiteY14" fmla="*/ 486925 h 1925288"/>
                        <a:gd name="connsiteX15" fmla="*/ 1954976 w 2894277"/>
                        <a:gd name="connsiteY15" fmla="*/ 664725 h 1925288"/>
                        <a:gd name="connsiteX16" fmla="*/ 2313584 w 2894277"/>
                        <a:gd name="connsiteY16" fmla="*/ 616617 h 1925288"/>
                        <a:gd name="connsiteX17" fmla="*/ 2545848 w 2894277"/>
                        <a:gd name="connsiteY17" fmla="*/ 488577 h 1925288"/>
                        <a:gd name="connsiteX18" fmla="*/ 2892602 w 2894277"/>
                        <a:gd name="connsiteY18" fmla="*/ 252009 h 1925288"/>
                        <a:gd name="connsiteX19" fmla="*/ 2674545 w 2894277"/>
                        <a:gd name="connsiteY19" fmla="*/ 1032597 h 1925288"/>
                        <a:gd name="connsiteX20" fmla="*/ 2600114 w 2894277"/>
                        <a:gd name="connsiteY20" fmla="*/ 1636770 h 1925288"/>
                        <a:gd name="connsiteX21" fmla="*/ 2557433 w 2894277"/>
                        <a:gd name="connsiteY21" fmla="*/ 1710160 h 1925288"/>
                        <a:gd name="connsiteX22" fmla="*/ 2494392 w 2894277"/>
                        <a:gd name="connsiteY22" fmla="*/ 1765808 h 1925288"/>
                        <a:gd name="connsiteX23" fmla="*/ 2262324 w 2894277"/>
                        <a:gd name="connsiteY23" fmla="*/ 1802404 h 1925288"/>
                        <a:gd name="connsiteX0" fmla="*/ 2110410 w 2884553"/>
                        <a:gd name="connsiteY0" fmla="*/ 1925966 h 1925966"/>
                        <a:gd name="connsiteX1" fmla="*/ 1475282 w 2884553"/>
                        <a:gd name="connsiteY1" fmla="*/ 1744238 h 1925966"/>
                        <a:gd name="connsiteX2" fmla="*/ 1258533 w 2884553"/>
                        <a:gd name="connsiteY2" fmla="*/ 1777489 h 1925966"/>
                        <a:gd name="connsiteX3" fmla="*/ 434748 w 2884553"/>
                        <a:gd name="connsiteY3" fmla="*/ 1846804 h 1925966"/>
                        <a:gd name="connsiteX4" fmla="*/ 519915 w 2884553"/>
                        <a:gd name="connsiteY4" fmla="*/ 1266913 h 1925966"/>
                        <a:gd name="connsiteX5" fmla="*/ 376288 w 2884553"/>
                        <a:gd name="connsiteY5" fmla="*/ 752297 h 1925966"/>
                        <a:gd name="connsiteX6" fmla="*/ 180582 w 2884553"/>
                        <a:gd name="connsiteY6" fmla="*/ 347529 h 1925966"/>
                        <a:gd name="connsiteX7" fmla="*/ 503 w 2884553"/>
                        <a:gd name="connsiteY7" fmla="*/ 2143 h 1925966"/>
                        <a:gd name="connsiteX8" fmla="*/ 237482 w 2884553"/>
                        <a:gd name="connsiteY8" fmla="*/ 214763 h 1925966"/>
                        <a:gd name="connsiteX9" fmla="*/ 501713 w 2884553"/>
                        <a:gd name="connsiteY9" fmla="*/ 482711 h 1925966"/>
                        <a:gd name="connsiteX10" fmla="*/ 474568 w 2884553"/>
                        <a:gd name="connsiteY10" fmla="*/ 281147 h 1925966"/>
                        <a:gd name="connsiteX11" fmla="*/ 410194 w 2884553"/>
                        <a:gd name="connsiteY11" fmla="*/ 67152 h 1925966"/>
                        <a:gd name="connsiteX12" fmla="*/ 493537 w 2884553"/>
                        <a:gd name="connsiteY12" fmla="*/ 91476 h 1925966"/>
                        <a:gd name="connsiteX13" fmla="*/ 840426 w 2884553"/>
                        <a:gd name="connsiteY13" fmla="*/ 396271 h 1925966"/>
                        <a:gd name="connsiteX14" fmla="*/ 1511489 w 2884553"/>
                        <a:gd name="connsiteY14" fmla="*/ 306994 h 1925966"/>
                        <a:gd name="connsiteX15" fmla="*/ 1780152 w 2884553"/>
                        <a:gd name="connsiteY15" fmla="*/ 487603 h 1925966"/>
                        <a:gd name="connsiteX16" fmla="*/ 1945252 w 2884553"/>
                        <a:gd name="connsiteY16" fmla="*/ 665403 h 1925966"/>
                        <a:gd name="connsiteX17" fmla="*/ 2303860 w 2884553"/>
                        <a:gd name="connsiteY17" fmla="*/ 617295 h 1925966"/>
                        <a:gd name="connsiteX18" fmla="*/ 2536124 w 2884553"/>
                        <a:gd name="connsiteY18" fmla="*/ 489255 h 1925966"/>
                        <a:gd name="connsiteX19" fmla="*/ 2882878 w 2884553"/>
                        <a:gd name="connsiteY19" fmla="*/ 252687 h 1925966"/>
                        <a:gd name="connsiteX20" fmla="*/ 2664821 w 2884553"/>
                        <a:gd name="connsiteY20" fmla="*/ 1033275 h 1925966"/>
                        <a:gd name="connsiteX21" fmla="*/ 2590390 w 2884553"/>
                        <a:gd name="connsiteY21" fmla="*/ 1637448 h 1925966"/>
                        <a:gd name="connsiteX22" fmla="*/ 2547709 w 2884553"/>
                        <a:gd name="connsiteY22" fmla="*/ 1710838 h 1925966"/>
                        <a:gd name="connsiteX23" fmla="*/ 2484668 w 2884553"/>
                        <a:gd name="connsiteY23" fmla="*/ 1766486 h 1925966"/>
                        <a:gd name="connsiteX24" fmla="*/ 2252600 w 2884553"/>
                        <a:gd name="connsiteY24" fmla="*/ 1803082 h 1925966"/>
                        <a:gd name="connsiteX0" fmla="*/ 2110410 w 2884553"/>
                        <a:gd name="connsiteY0" fmla="*/ 1931953 h 1931953"/>
                        <a:gd name="connsiteX1" fmla="*/ 1475282 w 2884553"/>
                        <a:gd name="connsiteY1" fmla="*/ 1750225 h 1931953"/>
                        <a:gd name="connsiteX2" fmla="*/ 1258533 w 2884553"/>
                        <a:gd name="connsiteY2" fmla="*/ 1783476 h 1931953"/>
                        <a:gd name="connsiteX3" fmla="*/ 434748 w 2884553"/>
                        <a:gd name="connsiteY3" fmla="*/ 1852791 h 1931953"/>
                        <a:gd name="connsiteX4" fmla="*/ 519915 w 2884553"/>
                        <a:gd name="connsiteY4" fmla="*/ 1272900 h 1931953"/>
                        <a:gd name="connsiteX5" fmla="*/ 376288 w 2884553"/>
                        <a:gd name="connsiteY5" fmla="*/ 758284 h 1931953"/>
                        <a:gd name="connsiteX6" fmla="*/ 180582 w 2884553"/>
                        <a:gd name="connsiteY6" fmla="*/ 353516 h 1931953"/>
                        <a:gd name="connsiteX7" fmla="*/ 503 w 2884553"/>
                        <a:gd name="connsiteY7" fmla="*/ 8130 h 1931953"/>
                        <a:gd name="connsiteX8" fmla="*/ 199548 w 2884553"/>
                        <a:gd name="connsiteY8" fmla="*/ 87983 h 1931953"/>
                        <a:gd name="connsiteX9" fmla="*/ 501713 w 2884553"/>
                        <a:gd name="connsiteY9" fmla="*/ 488698 h 1931953"/>
                        <a:gd name="connsiteX10" fmla="*/ 474568 w 2884553"/>
                        <a:gd name="connsiteY10" fmla="*/ 287134 h 1931953"/>
                        <a:gd name="connsiteX11" fmla="*/ 410194 w 2884553"/>
                        <a:gd name="connsiteY11" fmla="*/ 73139 h 1931953"/>
                        <a:gd name="connsiteX12" fmla="*/ 493537 w 2884553"/>
                        <a:gd name="connsiteY12" fmla="*/ 97463 h 1931953"/>
                        <a:gd name="connsiteX13" fmla="*/ 840426 w 2884553"/>
                        <a:gd name="connsiteY13" fmla="*/ 402258 h 1931953"/>
                        <a:gd name="connsiteX14" fmla="*/ 1511489 w 2884553"/>
                        <a:gd name="connsiteY14" fmla="*/ 312981 h 1931953"/>
                        <a:gd name="connsiteX15" fmla="*/ 1780152 w 2884553"/>
                        <a:gd name="connsiteY15" fmla="*/ 493590 h 1931953"/>
                        <a:gd name="connsiteX16" fmla="*/ 1945252 w 2884553"/>
                        <a:gd name="connsiteY16" fmla="*/ 671390 h 1931953"/>
                        <a:gd name="connsiteX17" fmla="*/ 2303860 w 2884553"/>
                        <a:gd name="connsiteY17" fmla="*/ 623282 h 1931953"/>
                        <a:gd name="connsiteX18" fmla="*/ 2536124 w 2884553"/>
                        <a:gd name="connsiteY18" fmla="*/ 495242 h 1931953"/>
                        <a:gd name="connsiteX19" fmla="*/ 2882878 w 2884553"/>
                        <a:gd name="connsiteY19" fmla="*/ 258674 h 1931953"/>
                        <a:gd name="connsiteX20" fmla="*/ 2664821 w 2884553"/>
                        <a:gd name="connsiteY20" fmla="*/ 1039262 h 1931953"/>
                        <a:gd name="connsiteX21" fmla="*/ 2590390 w 2884553"/>
                        <a:gd name="connsiteY21" fmla="*/ 1643435 h 1931953"/>
                        <a:gd name="connsiteX22" fmla="*/ 2547709 w 2884553"/>
                        <a:gd name="connsiteY22" fmla="*/ 1716825 h 1931953"/>
                        <a:gd name="connsiteX23" fmla="*/ 2484668 w 2884553"/>
                        <a:gd name="connsiteY23" fmla="*/ 1772473 h 1931953"/>
                        <a:gd name="connsiteX24" fmla="*/ 2252600 w 2884553"/>
                        <a:gd name="connsiteY24" fmla="*/ 1809069 h 1931953"/>
                        <a:gd name="connsiteX0" fmla="*/ 2111253 w 2885396"/>
                        <a:gd name="connsiteY0" fmla="*/ 1931953 h 1931953"/>
                        <a:gd name="connsiteX1" fmla="*/ 1476125 w 2885396"/>
                        <a:gd name="connsiteY1" fmla="*/ 1750225 h 1931953"/>
                        <a:gd name="connsiteX2" fmla="*/ 1259376 w 2885396"/>
                        <a:gd name="connsiteY2" fmla="*/ 1783476 h 1931953"/>
                        <a:gd name="connsiteX3" fmla="*/ 435591 w 2885396"/>
                        <a:gd name="connsiteY3" fmla="*/ 1852791 h 1931953"/>
                        <a:gd name="connsiteX4" fmla="*/ 520758 w 2885396"/>
                        <a:gd name="connsiteY4" fmla="*/ 1272900 h 1931953"/>
                        <a:gd name="connsiteX5" fmla="*/ 377131 w 2885396"/>
                        <a:gd name="connsiteY5" fmla="*/ 758284 h 1931953"/>
                        <a:gd name="connsiteX6" fmla="*/ 96074 w 2885396"/>
                        <a:gd name="connsiteY6" fmla="*/ 334549 h 1931953"/>
                        <a:gd name="connsiteX7" fmla="*/ 1346 w 2885396"/>
                        <a:gd name="connsiteY7" fmla="*/ 8130 h 1931953"/>
                        <a:gd name="connsiteX8" fmla="*/ 200391 w 2885396"/>
                        <a:gd name="connsiteY8" fmla="*/ 87983 h 1931953"/>
                        <a:gd name="connsiteX9" fmla="*/ 502556 w 2885396"/>
                        <a:gd name="connsiteY9" fmla="*/ 488698 h 1931953"/>
                        <a:gd name="connsiteX10" fmla="*/ 475411 w 2885396"/>
                        <a:gd name="connsiteY10" fmla="*/ 287134 h 1931953"/>
                        <a:gd name="connsiteX11" fmla="*/ 411037 w 2885396"/>
                        <a:gd name="connsiteY11" fmla="*/ 73139 h 1931953"/>
                        <a:gd name="connsiteX12" fmla="*/ 494380 w 2885396"/>
                        <a:gd name="connsiteY12" fmla="*/ 97463 h 1931953"/>
                        <a:gd name="connsiteX13" fmla="*/ 841269 w 2885396"/>
                        <a:gd name="connsiteY13" fmla="*/ 402258 h 1931953"/>
                        <a:gd name="connsiteX14" fmla="*/ 1512332 w 2885396"/>
                        <a:gd name="connsiteY14" fmla="*/ 312981 h 1931953"/>
                        <a:gd name="connsiteX15" fmla="*/ 1780995 w 2885396"/>
                        <a:gd name="connsiteY15" fmla="*/ 493590 h 1931953"/>
                        <a:gd name="connsiteX16" fmla="*/ 1946095 w 2885396"/>
                        <a:gd name="connsiteY16" fmla="*/ 671390 h 1931953"/>
                        <a:gd name="connsiteX17" fmla="*/ 2304703 w 2885396"/>
                        <a:gd name="connsiteY17" fmla="*/ 623282 h 1931953"/>
                        <a:gd name="connsiteX18" fmla="*/ 2536967 w 2885396"/>
                        <a:gd name="connsiteY18" fmla="*/ 495242 h 1931953"/>
                        <a:gd name="connsiteX19" fmla="*/ 2883721 w 2885396"/>
                        <a:gd name="connsiteY19" fmla="*/ 258674 h 1931953"/>
                        <a:gd name="connsiteX20" fmla="*/ 2665664 w 2885396"/>
                        <a:gd name="connsiteY20" fmla="*/ 1039262 h 1931953"/>
                        <a:gd name="connsiteX21" fmla="*/ 2591233 w 2885396"/>
                        <a:gd name="connsiteY21" fmla="*/ 1643435 h 1931953"/>
                        <a:gd name="connsiteX22" fmla="*/ 2548552 w 2885396"/>
                        <a:gd name="connsiteY22" fmla="*/ 1716825 h 1931953"/>
                        <a:gd name="connsiteX23" fmla="*/ 2485511 w 2885396"/>
                        <a:gd name="connsiteY23" fmla="*/ 1772473 h 1931953"/>
                        <a:gd name="connsiteX24" fmla="*/ 2253443 w 2885396"/>
                        <a:gd name="connsiteY24" fmla="*/ 1809069 h 1931953"/>
                        <a:gd name="connsiteX0" fmla="*/ 2111253 w 2885396"/>
                        <a:gd name="connsiteY0" fmla="*/ 1931953 h 1931953"/>
                        <a:gd name="connsiteX1" fmla="*/ 1476125 w 2885396"/>
                        <a:gd name="connsiteY1" fmla="*/ 1750225 h 1931953"/>
                        <a:gd name="connsiteX2" fmla="*/ 1259376 w 2885396"/>
                        <a:gd name="connsiteY2" fmla="*/ 1783476 h 1931953"/>
                        <a:gd name="connsiteX3" fmla="*/ 435591 w 2885396"/>
                        <a:gd name="connsiteY3" fmla="*/ 1852791 h 1931953"/>
                        <a:gd name="connsiteX4" fmla="*/ 520758 w 2885396"/>
                        <a:gd name="connsiteY4" fmla="*/ 1272900 h 1931953"/>
                        <a:gd name="connsiteX5" fmla="*/ 377131 w 2885396"/>
                        <a:gd name="connsiteY5" fmla="*/ 758284 h 1931953"/>
                        <a:gd name="connsiteX6" fmla="*/ 96074 w 2885396"/>
                        <a:gd name="connsiteY6" fmla="*/ 334549 h 1931953"/>
                        <a:gd name="connsiteX7" fmla="*/ 1346 w 2885396"/>
                        <a:gd name="connsiteY7" fmla="*/ 8130 h 1931953"/>
                        <a:gd name="connsiteX8" fmla="*/ 200391 w 2885396"/>
                        <a:gd name="connsiteY8" fmla="*/ 87983 h 1931953"/>
                        <a:gd name="connsiteX9" fmla="*/ 502556 w 2885396"/>
                        <a:gd name="connsiteY9" fmla="*/ 488698 h 1931953"/>
                        <a:gd name="connsiteX10" fmla="*/ 475411 w 2885396"/>
                        <a:gd name="connsiteY10" fmla="*/ 287134 h 1931953"/>
                        <a:gd name="connsiteX11" fmla="*/ 411037 w 2885396"/>
                        <a:gd name="connsiteY11" fmla="*/ 73139 h 1931953"/>
                        <a:gd name="connsiteX12" fmla="*/ 494380 w 2885396"/>
                        <a:gd name="connsiteY12" fmla="*/ 97463 h 1931953"/>
                        <a:gd name="connsiteX13" fmla="*/ 627146 w 2885396"/>
                        <a:gd name="connsiteY13" fmla="*/ 239718 h 1931953"/>
                        <a:gd name="connsiteX14" fmla="*/ 841269 w 2885396"/>
                        <a:gd name="connsiteY14" fmla="*/ 402258 h 1931953"/>
                        <a:gd name="connsiteX15" fmla="*/ 1512332 w 2885396"/>
                        <a:gd name="connsiteY15" fmla="*/ 312981 h 1931953"/>
                        <a:gd name="connsiteX16" fmla="*/ 1780995 w 2885396"/>
                        <a:gd name="connsiteY16" fmla="*/ 493590 h 1931953"/>
                        <a:gd name="connsiteX17" fmla="*/ 1946095 w 2885396"/>
                        <a:gd name="connsiteY17" fmla="*/ 671390 h 1931953"/>
                        <a:gd name="connsiteX18" fmla="*/ 2304703 w 2885396"/>
                        <a:gd name="connsiteY18" fmla="*/ 623282 h 1931953"/>
                        <a:gd name="connsiteX19" fmla="*/ 2536967 w 2885396"/>
                        <a:gd name="connsiteY19" fmla="*/ 495242 h 1931953"/>
                        <a:gd name="connsiteX20" fmla="*/ 2883721 w 2885396"/>
                        <a:gd name="connsiteY20" fmla="*/ 258674 h 1931953"/>
                        <a:gd name="connsiteX21" fmla="*/ 2665664 w 2885396"/>
                        <a:gd name="connsiteY21" fmla="*/ 1039262 h 1931953"/>
                        <a:gd name="connsiteX22" fmla="*/ 2591233 w 2885396"/>
                        <a:gd name="connsiteY22" fmla="*/ 1643435 h 1931953"/>
                        <a:gd name="connsiteX23" fmla="*/ 2548552 w 2885396"/>
                        <a:gd name="connsiteY23" fmla="*/ 1716825 h 1931953"/>
                        <a:gd name="connsiteX24" fmla="*/ 2485511 w 2885396"/>
                        <a:gd name="connsiteY24" fmla="*/ 1772473 h 1931953"/>
                        <a:gd name="connsiteX25" fmla="*/ 2253443 w 2885396"/>
                        <a:gd name="connsiteY25" fmla="*/ 1809069 h 1931953"/>
                        <a:gd name="connsiteX0" fmla="*/ 2111253 w 2885396"/>
                        <a:gd name="connsiteY0" fmla="*/ 1931953 h 1931953"/>
                        <a:gd name="connsiteX1" fmla="*/ 1476125 w 2885396"/>
                        <a:gd name="connsiteY1" fmla="*/ 1750225 h 1931953"/>
                        <a:gd name="connsiteX2" fmla="*/ 1259376 w 2885396"/>
                        <a:gd name="connsiteY2" fmla="*/ 1783476 h 1931953"/>
                        <a:gd name="connsiteX3" fmla="*/ 435591 w 2885396"/>
                        <a:gd name="connsiteY3" fmla="*/ 1852791 h 1931953"/>
                        <a:gd name="connsiteX4" fmla="*/ 520758 w 2885396"/>
                        <a:gd name="connsiteY4" fmla="*/ 1272900 h 1931953"/>
                        <a:gd name="connsiteX5" fmla="*/ 377131 w 2885396"/>
                        <a:gd name="connsiteY5" fmla="*/ 758284 h 1931953"/>
                        <a:gd name="connsiteX6" fmla="*/ 96074 w 2885396"/>
                        <a:gd name="connsiteY6" fmla="*/ 334549 h 1931953"/>
                        <a:gd name="connsiteX7" fmla="*/ 1346 w 2885396"/>
                        <a:gd name="connsiteY7" fmla="*/ 8130 h 1931953"/>
                        <a:gd name="connsiteX8" fmla="*/ 200391 w 2885396"/>
                        <a:gd name="connsiteY8" fmla="*/ 87983 h 1931953"/>
                        <a:gd name="connsiteX9" fmla="*/ 502556 w 2885396"/>
                        <a:gd name="connsiteY9" fmla="*/ 488698 h 1931953"/>
                        <a:gd name="connsiteX10" fmla="*/ 475411 w 2885396"/>
                        <a:gd name="connsiteY10" fmla="*/ 287134 h 1931953"/>
                        <a:gd name="connsiteX11" fmla="*/ 411037 w 2885396"/>
                        <a:gd name="connsiteY11" fmla="*/ 73139 h 1931953"/>
                        <a:gd name="connsiteX12" fmla="*/ 513347 w 2885396"/>
                        <a:gd name="connsiteY12" fmla="*/ 69014 h 1931953"/>
                        <a:gd name="connsiteX13" fmla="*/ 627146 w 2885396"/>
                        <a:gd name="connsiteY13" fmla="*/ 239718 h 1931953"/>
                        <a:gd name="connsiteX14" fmla="*/ 841269 w 2885396"/>
                        <a:gd name="connsiteY14" fmla="*/ 402258 h 1931953"/>
                        <a:gd name="connsiteX15" fmla="*/ 1512332 w 2885396"/>
                        <a:gd name="connsiteY15" fmla="*/ 312981 h 1931953"/>
                        <a:gd name="connsiteX16" fmla="*/ 1780995 w 2885396"/>
                        <a:gd name="connsiteY16" fmla="*/ 493590 h 1931953"/>
                        <a:gd name="connsiteX17" fmla="*/ 1946095 w 2885396"/>
                        <a:gd name="connsiteY17" fmla="*/ 671390 h 1931953"/>
                        <a:gd name="connsiteX18" fmla="*/ 2304703 w 2885396"/>
                        <a:gd name="connsiteY18" fmla="*/ 623282 h 1931953"/>
                        <a:gd name="connsiteX19" fmla="*/ 2536967 w 2885396"/>
                        <a:gd name="connsiteY19" fmla="*/ 495242 h 1931953"/>
                        <a:gd name="connsiteX20" fmla="*/ 2883721 w 2885396"/>
                        <a:gd name="connsiteY20" fmla="*/ 258674 h 1931953"/>
                        <a:gd name="connsiteX21" fmla="*/ 2665664 w 2885396"/>
                        <a:gd name="connsiteY21" fmla="*/ 1039262 h 1931953"/>
                        <a:gd name="connsiteX22" fmla="*/ 2591233 w 2885396"/>
                        <a:gd name="connsiteY22" fmla="*/ 1643435 h 1931953"/>
                        <a:gd name="connsiteX23" fmla="*/ 2548552 w 2885396"/>
                        <a:gd name="connsiteY23" fmla="*/ 1716825 h 1931953"/>
                        <a:gd name="connsiteX24" fmla="*/ 2485511 w 2885396"/>
                        <a:gd name="connsiteY24" fmla="*/ 1772473 h 1931953"/>
                        <a:gd name="connsiteX25" fmla="*/ 2253443 w 2885396"/>
                        <a:gd name="connsiteY25" fmla="*/ 1809069 h 1931953"/>
                        <a:gd name="connsiteX0" fmla="*/ 2111253 w 2885396"/>
                        <a:gd name="connsiteY0" fmla="*/ 1931953 h 1931953"/>
                        <a:gd name="connsiteX1" fmla="*/ 1476125 w 2885396"/>
                        <a:gd name="connsiteY1" fmla="*/ 1750225 h 1931953"/>
                        <a:gd name="connsiteX2" fmla="*/ 1259376 w 2885396"/>
                        <a:gd name="connsiteY2" fmla="*/ 1783476 h 1931953"/>
                        <a:gd name="connsiteX3" fmla="*/ 435591 w 2885396"/>
                        <a:gd name="connsiteY3" fmla="*/ 1852791 h 1931953"/>
                        <a:gd name="connsiteX4" fmla="*/ 520758 w 2885396"/>
                        <a:gd name="connsiteY4" fmla="*/ 1272900 h 1931953"/>
                        <a:gd name="connsiteX5" fmla="*/ 377131 w 2885396"/>
                        <a:gd name="connsiteY5" fmla="*/ 758284 h 1931953"/>
                        <a:gd name="connsiteX6" fmla="*/ 96074 w 2885396"/>
                        <a:gd name="connsiteY6" fmla="*/ 334549 h 1931953"/>
                        <a:gd name="connsiteX7" fmla="*/ 1346 w 2885396"/>
                        <a:gd name="connsiteY7" fmla="*/ 8130 h 1931953"/>
                        <a:gd name="connsiteX8" fmla="*/ 200391 w 2885396"/>
                        <a:gd name="connsiteY8" fmla="*/ 87983 h 1931953"/>
                        <a:gd name="connsiteX9" fmla="*/ 502556 w 2885396"/>
                        <a:gd name="connsiteY9" fmla="*/ 488698 h 1931953"/>
                        <a:gd name="connsiteX10" fmla="*/ 475411 w 2885396"/>
                        <a:gd name="connsiteY10" fmla="*/ 287134 h 1931953"/>
                        <a:gd name="connsiteX11" fmla="*/ 411037 w 2885396"/>
                        <a:gd name="connsiteY11" fmla="*/ 73139 h 1931953"/>
                        <a:gd name="connsiteX12" fmla="*/ 513347 w 2885396"/>
                        <a:gd name="connsiteY12" fmla="*/ 69014 h 1931953"/>
                        <a:gd name="connsiteX13" fmla="*/ 665078 w 2885396"/>
                        <a:gd name="connsiteY13" fmla="*/ 230235 h 1931953"/>
                        <a:gd name="connsiteX14" fmla="*/ 841269 w 2885396"/>
                        <a:gd name="connsiteY14" fmla="*/ 402258 h 1931953"/>
                        <a:gd name="connsiteX15" fmla="*/ 1512332 w 2885396"/>
                        <a:gd name="connsiteY15" fmla="*/ 312981 h 1931953"/>
                        <a:gd name="connsiteX16" fmla="*/ 1780995 w 2885396"/>
                        <a:gd name="connsiteY16" fmla="*/ 493590 h 1931953"/>
                        <a:gd name="connsiteX17" fmla="*/ 1946095 w 2885396"/>
                        <a:gd name="connsiteY17" fmla="*/ 671390 h 1931953"/>
                        <a:gd name="connsiteX18" fmla="*/ 2304703 w 2885396"/>
                        <a:gd name="connsiteY18" fmla="*/ 623282 h 1931953"/>
                        <a:gd name="connsiteX19" fmla="*/ 2536967 w 2885396"/>
                        <a:gd name="connsiteY19" fmla="*/ 495242 h 1931953"/>
                        <a:gd name="connsiteX20" fmla="*/ 2883721 w 2885396"/>
                        <a:gd name="connsiteY20" fmla="*/ 258674 h 1931953"/>
                        <a:gd name="connsiteX21" fmla="*/ 2665664 w 2885396"/>
                        <a:gd name="connsiteY21" fmla="*/ 1039262 h 1931953"/>
                        <a:gd name="connsiteX22" fmla="*/ 2591233 w 2885396"/>
                        <a:gd name="connsiteY22" fmla="*/ 1643435 h 1931953"/>
                        <a:gd name="connsiteX23" fmla="*/ 2548552 w 2885396"/>
                        <a:gd name="connsiteY23" fmla="*/ 1716825 h 1931953"/>
                        <a:gd name="connsiteX24" fmla="*/ 2485511 w 2885396"/>
                        <a:gd name="connsiteY24" fmla="*/ 1772473 h 1931953"/>
                        <a:gd name="connsiteX25" fmla="*/ 2253443 w 2885396"/>
                        <a:gd name="connsiteY25" fmla="*/ 1809069 h 1931953"/>
                        <a:gd name="connsiteX0" fmla="*/ 2111253 w 2885396"/>
                        <a:gd name="connsiteY0" fmla="*/ 1931953 h 1931953"/>
                        <a:gd name="connsiteX1" fmla="*/ 1476125 w 2885396"/>
                        <a:gd name="connsiteY1" fmla="*/ 1750225 h 1931953"/>
                        <a:gd name="connsiteX2" fmla="*/ 1259376 w 2885396"/>
                        <a:gd name="connsiteY2" fmla="*/ 1783476 h 1931953"/>
                        <a:gd name="connsiteX3" fmla="*/ 435591 w 2885396"/>
                        <a:gd name="connsiteY3" fmla="*/ 1852791 h 1931953"/>
                        <a:gd name="connsiteX4" fmla="*/ 520758 w 2885396"/>
                        <a:gd name="connsiteY4" fmla="*/ 1272900 h 1931953"/>
                        <a:gd name="connsiteX5" fmla="*/ 282298 w 2885396"/>
                        <a:gd name="connsiteY5" fmla="*/ 767767 h 1931953"/>
                        <a:gd name="connsiteX6" fmla="*/ 96074 w 2885396"/>
                        <a:gd name="connsiteY6" fmla="*/ 334549 h 1931953"/>
                        <a:gd name="connsiteX7" fmla="*/ 1346 w 2885396"/>
                        <a:gd name="connsiteY7" fmla="*/ 8130 h 1931953"/>
                        <a:gd name="connsiteX8" fmla="*/ 200391 w 2885396"/>
                        <a:gd name="connsiteY8" fmla="*/ 87983 h 1931953"/>
                        <a:gd name="connsiteX9" fmla="*/ 502556 w 2885396"/>
                        <a:gd name="connsiteY9" fmla="*/ 488698 h 1931953"/>
                        <a:gd name="connsiteX10" fmla="*/ 475411 w 2885396"/>
                        <a:gd name="connsiteY10" fmla="*/ 287134 h 1931953"/>
                        <a:gd name="connsiteX11" fmla="*/ 411037 w 2885396"/>
                        <a:gd name="connsiteY11" fmla="*/ 73139 h 1931953"/>
                        <a:gd name="connsiteX12" fmla="*/ 513347 w 2885396"/>
                        <a:gd name="connsiteY12" fmla="*/ 69014 h 1931953"/>
                        <a:gd name="connsiteX13" fmla="*/ 665078 w 2885396"/>
                        <a:gd name="connsiteY13" fmla="*/ 230235 h 1931953"/>
                        <a:gd name="connsiteX14" fmla="*/ 841269 w 2885396"/>
                        <a:gd name="connsiteY14" fmla="*/ 402258 h 1931953"/>
                        <a:gd name="connsiteX15" fmla="*/ 1512332 w 2885396"/>
                        <a:gd name="connsiteY15" fmla="*/ 312981 h 1931953"/>
                        <a:gd name="connsiteX16" fmla="*/ 1780995 w 2885396"/>
                        <a:gd name="connsiteY16" fmla="*/ 493590 h 1931953"/>
                        <a:gd name="connsiteX17" fmla="*/ 1946095 w 2885396"/>
                        <a:gd name="connsiteY17" fmla="*/ 671390 h 1931953"/>
                        <a:gd name="connsiteX18" fmla="*/ 2304703 w 2885396"/>
                        <a:gd name="connsiteY18" fmla="*/ 623282 h 1931953"/>
                        <a:gd name="connsiteX19" fmla="*/ 2536967 w 2885396"/>
                        <a:gd name="connsiteY19" fmla="*/ 495242 h 1931953"/>
                        <a:gd name="connsiteX20" fmla="*/ 2883721 w 2885396"/>
                        <a:gd name="connsiteY20" fmla="*/ 258674 h 1931953"/>
                        <a:gd name="connsiteX21" fmla="*/ 2665664 w 2885396"/>
                        <a:gd name="connsiteY21" fmla="*/ 1039262 h 1931953"/>
                        <a:gd name="connsiteX22" fmla="*/ 2591233 w 2885396"/>
                        <a:gd name="connsiteY22" fmla="*/ 1643435 h 1931953"/>
                        <a:gd name="connsiteX23" fmla="*/ 2548552 w 2885396"/>
                        <a:gd name="connsiteY23" fmla="*/ 1716825 h 1931953"/>
                        <a:gd name="connsiteX24" fmla="*/ 2485511 w 2885396"/>
                        <a:gd name="connsiteY24" fmla="*/ 1772473 h 1931953"/>
                        <a:gd name="connsiteX25" fmla="*/ 2253443 w 2885396"/>
                        <a:gd name="connsiteY25" fmla="*/ 1809069 h 1931953"/>
                        <a:gd name="connsiteX0" fmla="*/ 2111253 w 2885396"/>
                        <a:gd name="connsiteY0" fmla="*/ 1931953 h 1931953"/>
                        <a:gd name="connsiteX1" fmla="*/ 1476125 w 2885396"/>
                        <a:gd name="connsiteY1" fmla="*/ 1750225 h 1931953"/>
                        <a:gd name="connsiteX2" fmla="*/ 1259376 w 2885396"/>
                        <a:gd name="connsiteY2" fmla="*/ 1783476 h 1931953"/>
                        <a:gd name="connsiteX3" fmla="*/ 435591 w 2885396"/>
                        <a:gd name="connsiteY3" fmla="*/ 1852791 h 1931953"/>
                        <a:gd name="connsiteX4" fmla="*/ 520758 w 2885396"/>
                        <a:gd name="connsiteY4" fmla="*/ 1272900 h 1931953"/>
                        <a:gd name="connsiteX5" fmla="*/ 409027 w 2885396"/>
                        <a:gd name="connsiteY5" fmla="*/ 1007872 h 1931953"/>
                        <a:gd name="connsiteX6" fmla="*/ 282298 w 2885396"/>
                        <a:gd name="connsiteY6" fmla="*/ 767767 h 1931953"/>
                        <a:gd name="connsiteX7" fmla="*/ 96074 w 2885396"/>
                        <a:gd name="connsiteY7" fmla="*/ 334549 h 1931953"/>
                        <a:gd name="connsiteX8" fmla="*/ 1346 w 2885396"/>
                        <a:gd name="connsiteY8" fmla="*/ 8130 h 1931953"/>
                        <a:gd name="connsiteX9" fmla="*/ 200391 w 2885396"/>
                        <a:gd name="connsiteY9" fmla="*/ 87983 h 1931953"/>
                        <a:gd name="connsiteX10" fmla="*/ 502556 w 2885396"/>
                        <a:gd name="connsiteY10" fmla="*/ 488698 h 1931953"/>
                        <a:gd name="connsiteX11" fmla="*/ 475411 w 2885396"/>
                        <a:gd name="connsiteY11" fmla="*/ 287134 h 1931953"/>
                        <a:gd name="connsiteX12" fmla="*/ 411037 w 2885396"/>
                        <a:gd name="connsiteY12" fmla="*/ 73139 h 1931953"/>
                        <a:gd name="connsiteX13" fmla="*/ 513347 w 2885396"/>
                        <a:gd name="connsiteY13" fmla="*/ 69014 h 1931953"/>
                        <a:gd name="connsiteX14" fmla="*/ 665078 w 2885396"/>
                        <a:gd name="connsiteY14" fmla="*/ 230235 h 1931953"/>
                        <a:gd name="connsiteX15" fmla="*/ 841269 w 2885396"/>
                        <a:gd name="connsiteY15" fmla="*/ 402258 h 1931953"/>
                        <a:gd name="connsiteX16" fmla="*/ 1512332 w 2885396"/>
                        <a:gd name="connsiteY16" fmla="*/ 312981 h 1931953"/>
                        <a:gd name="connsiteX17" fmla="*/ 1780995 w 2885396"/>
                        <a:gd name="connsiteY17" fmla="*/ 493590 h 1931953"/>
                        <a:gd name="connsiteX18" fmla="*/ 1946095 w 2885396"/>
                        <a:gd name="connsiteY18" fmla="*/ 671390 h 1931953"/>
                        <a:gd name="connsiteX19" fmla="*/ 2304703 w 2885396"/>
                        <a:gd name="connsiteY19" fmla="*/ 623282 h 1931953"/>
                        <a:gd name="connsiteX20" fmla="*/ 2536967 w 2885396"/>
                        <a:gd name="connsiteY20" fmla="*/ 495242 h 1931953"/>
                        <a:gd name="connsiteX21" fmla="*/ 2883721 w 2885396"/>
                        <a:gd name="connsiteY21" fmla="*/ 258674 h 1931953"/>
                        <a:gd name="connsiteX22" fmla="*/ 2665664 w 2885396"/>
                        <a:gd name="connsiteY22" fmla="*/ 1039262 h 1931953"/>
                        <a:gd name="connsiteX23" fmla="*/ 2591233 w 2885396"/>
                        <a:gd name="connsiteY23" fmla="*/ 1643435 h 1931953"/>
                        <a:gd name="connsiteX24" fmla="*/ 2548552 w 2885396"/>
                        <a:gd name="connsiteY24" fmla="*/ 1716825 h 1931953"/>
                        <a:gd name="connsiteX25" fmla="*/ 2485511 w 2885396"/>
                        <a:gd name="connsiteY25" fmla="*/ 1772473 h 1931953"/>
                        <a:gd name="connsiteX26" fmla="*/ 2253443 w 2885396"/>
                        <a:gd name="connsiteY26" fmla="*/ 1809069 h 1931953"/>
                        <a:gd name="connsiteX0" fmla="*/ 2111253 w 2885396"/>
                        <a:gd name="connsiteY0" fmla="*/ 1931953 h 1931953"/>
                        <a:gd name="connsiteX1" fmla="*/ 1476125 w 2885396"/>
                        <a:gd name="connsiteY1" fmla="*/ 1750225 h 1931953"/>
                        <a:gd name="connsiteX2" fmla="*/ 1259376 w 2885396"/>
                        <a:gd name="connsiteY2" fmla="*/ 1783476 h 1931953"/>
                        <a:gd name="connsiteX3" fmla="*/ 435591 w 2885396"/>
                        <a:gd name="connsiteY3" fmla="*/ 1852791 h 1931953"/>
                        <a:gd name="connsiteX4" fmla="*/ 350056 w 2885396"/>
                        <a:gd name="connsiteY4" fmla="*/ 1320317 h 1931953"/>
                        <a:gd name="connsiteX5" fmla="*/ 409027 w 2885396"/>
                        <a:gd name="connsiteY5" fmla="*/ 1007872 h 1931953"/>
                        <a:gd name="connsiteX6" fmla="*/ 282298 w 2885396"/>
                        <a:gd name="connsiteY6" fmla="*/ 767767 h 1931953"/>
                        <a:gd name="connsiteX7" fmla="*/ 96074 w 2885396"/>
                        <a:gd name="connsiteY7" fmla="*/ 334549 h 1931953"/>
                        <a:gd name="connsiteX8" fmla="*/ 1346 w 2885396"/>
                        <a:gd name="connsiteY8" fmla="*/ 8130 h 1931953"/>
                        <a:gd name="connsiteX9" fmla="*/ 200391 w 2885396"/>
                        <a:gd name="connsiteY9" fmla="*/ 87983 h 1931953"/>
                        <a:gd name="connsiteX10" fmla="*/ 502556 w 2885396"/>
                        <a:gd name="connsiteY10" fmla="*/ 488698 h 1931953"/>
                        <a:gd name="connsiteX11" fmla="*/ 475411 w 2885396"/>
                        <a:gd name="connsiteY11" fmla="*/ 287134 h 1931953"/>
                        <a:gd name="connsiteX12" fmla="*/ 411037 w 2885396"/>
                        <a:gd name="connsiteY12" fmla="*/ 73139 h 1931953"/>
                        <a:gd name="connsiteX13" fmla="*/ 513347 w 2885396"/>
                        <a:gd name="connsiteY13" fmla="*/ 69014 h 1931953"/>
                        <a:gd name="connsiteX14" fmla="*/ 665078 w 2885396"/>
                        <a:gd name="connsiteY14" fmla="*/ 230235 h 1931953"/>
                        <a:gd name="connsiteX15" fmla="*/ 841269 w 2885396"/>
                        <a:gd name="connsiteY15" fmla="*/ 402258 h 1931953"/>
                        <a:gd name="connsiteX16" fmla="*/ 1512332 w 2885396"/>
                        <a:gd name="connsiteY16" fmla="*/ 312981 h 1931953"/>
                        <a:gd name="connsiteX17" fmla="*/ 1780995 w 2885396"/>
                        <a:gd name="connsiteY17" fmla="*/ 493590 h 1931953"/>
                        <a:gd name="connsiteX18" fmla="*/ 1946095 w 2885396"/>
                        <a:gd name="connsiteY18" fmla="*/ 671390 h 1931953"/>
                        <a:gd name="connsiteX19" fmla="*/ 2304703 w 2885396"/>
                        <a:gd name="connsiteY19" fmla="*/ 623282 h 1931953"/>
                        <a:gd name="connsiteX20" fmla="*/ 2536967 w 2885396"/>
                        <a:gd name="connsiteY20" fmla="*/ 495242 h 1931953"/>
                        <a:gd name="connsiteX21" fmla="*/ 2883721 w 2885396"/>
                        <a:gd name="connsiteY21" fmla="*/ 258674 h 1931953"/>
                        <a:gd name="connsiteX22" fmla="*/ 2665664 w 2885396"/>
                        <a:gd name="connsiteY22" fmla="*/ 1039262 h 1931953"/>
                        <a:gd name="connsiteX23" fmla="*/ 2591233 w 2885396"/>
                        <a:gd name="connsiteY23" fmla="*/ 1643435 h 1931953"/>
                        <a:gd name="connsiteX24" fmla="*/ 2548552 w 2885396"/>
                        <a:gd name="connsiteY24" fmla="*/ 1716825 h 1931953"/>
                        <a:gd name="connsiteX25" fmla="*/ 2485511 w 2885396"/>
                        <a:gd name="connsiteY25" fmla="*/ 1772473 h 1931953"/>
                        <a:gd name="connsiteX26" fmla="*/ 2253443 w 2885396"/>
                        <a:gd name="connsiteY26" fmla="*/ 1809069 h 1931953"/>
                        <a:gd name="connsiteX0" fmla="*/ 2111253 w 2885396"/>
                        <a:gd name="connsiteY0" fmla="*/ 1931953 h 1931953"/>
                        <a:gd name="connsiteX1" fmla="*/ 1476125 w 2885396"/>
                        <a:gd name="connsiteY1" fmla="*/ 1750225 h 1931953"/>
                        <a:gd name="connsiteX2" fmla="*/ 1259376 w 2885396"/>
                        <a:gd name="connsiteY2" fmla="*/ 1783476 h 1931953"/>
                        <a:gd name="connsiteX3" fmla="*/ 435591 w 2885396"/>
                        <a:gd name="connsiteY3" fmla="*/ 1852791 h 1931953"/>
                        <a:gd name="connsiteX4" fmla="*/ 323676 w 2885396"/>
                        <a:gd name="connsiteY4" fmla="*/ 1595840 h 1931953"/>
                        <a:gd name="connsiteX5" fmla="*/ 350056 w 2885396"/>
                        <a:gd name="connsiteY5" fmla="*/ 1320317 h 1931953"/>
                        <a:gd name="connsiteX6" fmla="*/ 409027 w 2885396"/>
                        <a:gd name="connsiteY6" fmla="*/ 1007872 h 1931953"/>
                        <a:gd name="connsiteX7" fmla="*/ 282298 w 2885396"/>
                        <a:gd name="connsiteY7" fmla="*/ 767767 h 1931953"/>
                        <a:gd name="connsiteX8" fmla="*/ 96074 w 2885396"/>
                        <a:gd name="connsiteY8" fmla="*/ 334549 h 1931953"/>
                        <a:gd name="connsiteX9" fmla="*/ 1346 w 2885396"/>
                        <a:gd name="connsiteY9" fmla="*/ 8130 h 1931953"/>
                        <a:gd name="connsiteX10" fmla="*/ 200391 w 2885396"/>
                        <a:gd name="connsiteY10" fmla="*/ 87983 h 1931953"/>
                        <a:gd name="connsiteX11" fmla="*/ 502556 w 2885396"/>
                        <a:gd name="connsiteY11" fmla="*/ 488698 h 1931953"/>
                        <a:gd name="connsiteX12" fmla="*/ 475411 w 2885396"/>
                        <a:gd name="connsiteY12" fmla="*/ 287134 h 1931953"/>
                        <a:gd name="connsiteX13" fmla="*/ 411037 w 2885396"/>
                        <a:gd name="connsiteY13" fmla="*/ 73139 h 1931953"/>
                        <a:gd name="connsiteX14" fmla="*/ 513347 w 2885396"/>
                        <a:gd name="connsiteY14" fmla="*/ 69014 h 1931953"/>
                        <a:gd name="connsiteX15" fmla="*/ 665078 w 2885396"/>
                        <a:gd name="connsiteY15" fmla="*/ 230235 h 1931953"/>
                        <a:gd name="connsiteX16" fmla="*/ 841269 w 2885396"/>
                        <a:gd name="connsiteY16" fmla="*/ 402258 h 1931953"/>
                        <a:gd name="connsiteX17" fmla="*/ 1512332 w 2885396"/>
                        <a:gd name="connsiteY17" fmla="*/ 312981 h 1931953"/>
                        <a:gd name="connsiteX18" fmla="*/ 1780995 w 2885396"/>
                        <a:gd name="connsiteY18" fmla="*/ 493590 h 1931953"/>
                        <a:gd name="connsiteX19" fmla="*/ 1946095 w 2885396"/>
                        <a:gd name="connsiteY19" fmla="*/ 671390 h 1931953"/>
                        <a:gd name="connsiteX20" fmla="*/ 2304703 w 2885396"/>
                        <a:gd name="connsiteY20" fmla="*/ 623282 h 1931953"/>
                        <a:gd name="connsiteX21" fmla="*/ 2536967 w 2885396"/>
                        <a:gd name="connsiteY21" fmla="*/ 495242 h 1931953"/>
                        <a:gd name="connsiteX22" fmla="*/ 2883721 w 2885396"/>
                        <a:gd name="connsiteY22" fmla="*/ 258674 h 1931953"/>
                        <a:gd name="connsiteX23" fmla="*/ 2665664 w 2885396"/>
                        <a:gd name="connsiteY23" fmla="*/ 1039262 h 1931953"/>
                        <a:gd name="connsiteX24" fmla="*/ 2591233 w 2885396"/>
                        <a:gd name="connsiteY24" fmla="*/ 1643435 h 1931953"/>
                        <a:gd name="connsiteX25" fmla="*/ 2548552 w 2885396"/>
                        <a:gd name="connsiteY25" fmla="*/ 1716825 h 1931953"/>
                        <a:gd name="connsiteX26" fmla="*/ 2485511 w 2885396"/>
                        <a:gd name="connsiteY26" fmla="*/ 1772473 h 1931953"/>
                        <a:gd name="connsiteX27" fmla="*/ 2253443 w 2885396"/>
                        <a:gd name="connsiteY27" fmla="*/ 1809069 h 1931953"/>
                        <a:gd name="connsiteX0" fmla="*/ 2111253 w 2885396"/>
                        <a:gd name="connsiteY0" fmla="*/ 1931953 h 1931953"/>
                        <a:gd name="connsiteX1" fmla="*/ 1476125 w 2885396"/>
                        <a:gd name="connsiteY1" fmla="*/ 1750225 h 1931953"/>
                        <a:gd name="connsiteX2" fmla="*/ 1259376 w 2885396"/>
                        <a:gd name="connsiteY2" fmla="*/ 1783476 h 1931953"/>
                        <a:gd name="connsiteX3" fmla="*/ 435591 w 2885396"/>
                        <a:gd name="connsiteY3" fmla="*/ 1852791 h 1931953"/>
                        <a:gd name="connsiteX4" fmla="*/ 323676 w 2885396"/>
                        <a:gd name="connsiteY4" fmla="*/ 1595840 h 1931953"/>
                        <a:gd name="connsiteX5" fmla="*/ 350056 w 2885396"/>
                        <a:gd name="connsiteY5" fmla="*/ 1320317 h 1931953"/>
                        <a:gd name="connsiteX6" fmla="*/ 409027 w 2885396"/>
                        <a:gd name="connsiteY6" fmla="*/ 1007872 h 1931953"/>
                        <a:gd name="connsiteX7" fmla="*/ 282298 w 2885396"/>
                        <a:gd name="connsiteY7" fmla="*/ 767767 h 1931953"/>
                        <a:gd name="connsiteX8" fmla="*/ 96074 w 2885396"/>
                        <a:gd name="connsiteY8" fmla="*/ 334549 h 1931953"/>
                        <a:gd name="connsiteX9" fmla="*/ 1346 w 2885396"/>
                        <a:gd name="connsiteY9" fmla="*/ 8130 h 1931953"/>
                        <a:gd name="connsiteX10" fmla="*/ 200391 w 2885396"/>
                        <a:gd name="connsiteY10" fmla="*/ 87983 h 1931953"/>
                        <a:gd name="connsiteX11" fmla="*/ 502556 w 2885396"/>
                        <a:gd name="connsiteY11" fmla="*/ 488698 h 1931953"/>
                        <a:gd name="connsiteX12" fmla="*/ 475411 w 2885396"/>
                        <a:gd name="connsiteY12" fmla="*/ 287134 h 1931953"/>
                        <a:gd name="connsiteX13" fmla="*/ 411037 w 2885396"/>
                        <a:gd name="connsiteY13" fmla="*/ 73139 h 1931953"/>
                        <a:gd name="connsiteX14" fmla="*/ 513347 w 2885396"/>
                        <a:gd name="connsiteY14" fmla="*/ 69014 h 1931953"/>
                        <a:gd name="connsiteX15" fmla="*/ 665078 w 2885396"/>
                        <a:gd name="connsiteY15" fmla="*/ 230235 h 1931953"/>
                        <a:gd name="connsiteX16" fmla="*/ 841269 w 2885396"/>
                        <a:gd name="connsiteY16" fmla="*/ 402258 h 1931953"/>
                        <a:gd name="connsiteX17" fmla="*/ 1512332 w 2885396"/>
                        <a:gd name="connsiteY17" fmla="*/ 312981 h 1931953"/>
                        <a:gd name="connsiteX18" fmla="*/ 1780995 w 2885396"/>
                        <a:gd name="connsiteY18" fmla="*/ 493590 h 1931953"/>
                        <a:gd name="connsiteX19" fmla="*/ 1931844 w 2885396"/>
                        <a:gd name="connsiteY19" fmla="*/ 737370 h 1931953"/>
                        <a:gd name="connsiteX20" fmla="*/ 2304703 w 2885396"/>
                        <a:gd name="connsiteY20" fmla="*/ 623282 h 1931953"/>
                        <a:gd name="connsiteX21" fmla="*/ 2536967 w 2885396"/>
                        <a:gd name="connsiteY21" fmla="*/ 495242 h 1931953"/>
                        <a:gd name="connsiteX22" fmla="*/ 2883721 w 2885396"/>
                        <a:gd name="connsiteY22" fmla="*/ 258674 h 1931953"/>
                        <a:gd name="connsiteX23" fmla="*/ 2665664 w 2885396"/>
                        <a:gd name="connsiteY23" fmla="*/ 1039262 h 1931953"/>
                        <a:gd name="connsiteX24" fmla="*/ 2591233 w 2885396"/>
                        <a:gd name="connsiteY24" fmla="*/ 1643435 h 1931953"/>
                        <a:gd name="connsiteX25" fmla="*/ 2548552 w 2885396"/>
                        <a:gd name="connsiteY25" fmla="*/ 1716825 h 1931953"/>
                        <a:gd name="connsiteX26" fmla="*/ 2485511 w 2885396"/>
                        <a:gd name="connsiteY26" fmla="*/ 1772473 h 1931953"/>
                        <a:gd name="connsiteX27" fmla="*/ 2253443 w 2885396"/>
                        <a:gd name="connsiteY27" fmla="*/ 1809069 h 1931953"/>
                        <a:gd name="connsiteX0" fmla="*/ 2111253 w 2885747"/>
                        <a:gd name="connsiteY0" fmla="*/ 1931953 h 1931953"/>
                        <a:gd name="connsiteX1" fmla="*/ 1476125 w 2885747"/>
                        <a:gd name="connsiteY1" fmla="*/ 1750225 h 1931953"/>
                        <a:gd name="connsiteX2" fmla="*/ 1259376 w 2885747"/>
                        <a:gd name="connsiteY2" fmla="*/ 1783476 h 1931953"/>
                        <a:gd name="connsiteX3" fmla="*/ 435591 w 2885747"/>
                        <a:gd name="connsiteY3" fmla="*/ 1852791 h 1931953"/>
                        <a:gd name="connsiteX4" fmla="*/ 323676 w 2885747"/>
                        <a:gd name="connsiteY4" fmla="*/ 1595840 h 1931953"/>
                        <a:gd name="connsiteX5" fmla="*/ 350056 w 2885747"/>
                        <a:gd name="connsiteY5" fmla="*/ 1320317 h 1931953"/>
                        <a:gd name="connsiteX6" fmla="*/ 409027 w 2885747"/>
                        <a:gd name="connsiteY6" fmla="*/ 1007872 h 1931953"/>
                        <a:gd name="connsiteX7" fmla="*/ 282298 w 2885747"/>
                        <a:gd name="connsiteY7" fmla="*/ 767767 h 1931953"/>
                        <a:gd name="connsiteX8" fmla="*/ 96074 w 2885747"/>
                        <a:gd name="connsiteY8" fmla="*/ 334549 h 1931953"/>
                        <a:gd name="connsiteX9" fmla="*/ 1346 w 2885747"/>
                        <a:gd name="connsiteY9" fmla="*/ 8130 h 1931953"/>
                        <a:gd name="connsiteX10" fmla="*/ 200391 w 2885747"/>
                        <a:gd name="connsiteY10" fmla="*/ 87983 h 1931953"/>
                        <a:gd name="connsiteX11" fmla="*/ 502556 w 2885747"/>
                        <a:gd name="connsiteY11" fmla="*/ 488698 h 1931953"/>
                        <a:gd name="connsiteX12" fmla="*/ 475411 w 2885747"/>
                        <a:gd name="connsiteY12" fmla="*/ 287134 h 1931953"/>
                        <a:gd name="connsiteX13" fmla="*/ 411037 w 2885747"/>
                        <a:gd name="connsiteY13" fmla="*/ 73139 h 1931953"/>
                        <a:gd name="connsiteX14" fmla="*/ 513347 w 2885747"/>
                        <a:gd name="connsiteY14" fmla="*/ 69014 h 1931953"/>
                        <a:gd name="connsiteX15" fmla="*/ 665078 w 2885747"/>
                        <a:gd name="connsiteY15" fmla="*/ 230235 h 1931953"/>
                        <a:gd name="connsiteX16" fmla="*/ 841269 w 2885747"/>
                        <a:gd name="connsiteY16" fmla="*/ 402258 h 1931953"/>
                        <a:gd name="connsiteX17" fmla="*/ 1512332 w 2885747"/>
                        <a:gd name="connsiteY17" fmla="*/ 312981 h 1931953"/>
                        <a:gd name="connsiteX18" fmla="*/ 1780995 w 2885747"/>
                        <a:gd name="connsiteY18" fmla="*/ 493590 h 1931953"/>
                        <a:gd name="connsiteX19" fmla="*/ 1931844 w 2885747"/>
                        <a:gd name="connsiteY19" fmla="*/ 737370 h 1931953"/>
                        <a:gd name="connsiteX20" fmla="*/ 2304703 w 2885747"/>
                        <a:gd name="connsiteY20" fmla="*/ 623282 h 1931953"/>
                        <a:gd name="connsiteX21" fmla="*/ 2522716 w 2885747"/>
                        <a:gd name="connsiteY21" fmla="*/ 489244 h 1931953"/>
                        <a:gd name="connsiteX22" fmla="*/ 2883721 w 2885747"/>
                        <a:gd name="connsiteY22" fmla="*/ 258674 h 1931953"/>
                        <a:gd name="connsiteX23" fmla="*/ 2665664 w 2885747"/>
                        <a:gd name="connsiteY23" fmla="*/ 1039262 h 1931953"/>
                        <a:gd name="connsiteX24" fmla="*/ 2591233 w 2885747"/>
                        <a:gd name="connsiteY24" fmla="*/ 1643435 h 1931953"/>
                        <a:gd name="connsiteX25" fmla="*/ 2548552 w 2885747"/>
                        <a:gd name="connsiteY25" fmla="*/ 1716825 h 1931953"/>
                        <a:gd name="connsiteX26" fmla="*/ 2485511 w 2885747"/>
                        <a:gd name="connsiteY26" fmla="*/ 1772473 h 1931953"/>
                        <a:gd name="connsiteX27" fmla="*/ 2253443 w 2885747"/>
                        <a:gd name="connsiteY27" fmla="*/ 1809069 h 1931953"/>
                        <a:gd name="connsiteX0" fmla="*/ 2111253 w 2937652"/>
                        <a:gd name="connsiteY0" fmla="*/ 1931953 h 1931953"/>
                        <a:gd name="connsiteX1" fmla="*/ 1476125 w 2937652"/>
                        <a:gd name="connsiteY1" fmla="*/ 1750225 h 1931953"/>
                        <a:gd name="connsiteX2" fmla="*/ 1259376 w 2937652"/>
                        <a:gd name="connsiteY2" fmla="*/ 1783476 h 1931953"/>
                        <a:gd name="connsiteX3" fmla="*/ 435591 w 2937652"/>
                        <a:gd name="connsiteY3" fmla="*/ 1852791 h 1931953"/>
                        <a:gd name="connsiteX4" fmla="*/ 323676 w 2937652"/>
                        <a:gd name="connsiteY4" fmla="*/ 1595840 h 1931953"/>
                        <a:gd name="connsiteX5" fmla="*/ 350056 w 2937652"/>
                        <a:gd name="connsiteY5" fmla="*/ 1320317 h 1931953"/>
                        <a:gd name="connsiteX6" fmla="*/ 409027 w 2937652"/>
                        <a:gd name="connsiteY6" fmla="*/ 1007872 h 1931953"/>
                        <a:gd name="connsiteX7" fmla="*/ 282298 w 2937652"/>
                        <a:gd name="connsiteY7" fmla="*/ 767767 h 1931953"/>
                        <a:gd name="connsiteX8" fmla="*/ 96074 w 2937652"/>
                        <a:gd name="connsiteY8" fmla="*/ 334549 h 1931953"/>
                        <a:gd name="connsiteX9" fmla="*/ 1346 w 2937652"/>
                        <a:gd name="connsiteY9" fmla="*/ 8130 h 1931953"/>
                        <a:gd name="connsiteX10" fmla="*/ 200391 w 2937652"/>
                        <a:gd name="connsiteY10" fmla="*/ 87983 h 1931953"/>
                        <a:gd name="connsiteX11" fmla="*/ 502556 w 2937652"/>
                        <a:gd name="connsiteY11" fmla="*/ 488698 h 1931953"/>
                        <a:gd name="connsiteX12" fmla="*/ 475411 w 2937652"/>
                        <a:gd name="connsiteY12" fmla="*/ 287134 h 1931953"/>
                        <a:gd name="connsiteX13" fmla="*/ 411037 w 2937652"/>
                        <a:gd name="connsiteY13" fmla="*/ 73139 h 1931953"/>
                        <a:gd name="connsiteX14" fmla="*/ 513347 w 2937652"/>
                        <a:gd name="connsiteY14" fmla="*/ 69014 h 1931953"/>
                        <a:gd name="connsiteX15" fmla="*/ 665078 w 2937652"/>
                        <a:gd name="connsiteY15" fmla="*/ 230235 h 1931953"/>
                        <a:gd name="connsiteX16" fmla="*/ 841269 w 2937652"/>
                        <a:gd name="connsiteY16" fmla="*/ 402258 h 1931953"/>
                        <a:gd name="connsiteX17" fmla="*/ 1512332 w 2937652"/>
                        <a:gd name="connsiteY17" fmla="*/ 312981 h 1931953"/>
                        <a:gd name="connsiteX18" fmla="*/ 1780995 w 2937652"/>
                        <a:gd name="connsiteY18" fmla="*/ 493590 h 1931953"/>
                        <a:gd name="connsiteX19" fmla="*/ 1931844 w 2937652"/>
                        <a:gd name="connsiteY19" fmla="*/ 737370 h 1931953"/>
                        <a:gd name="connsiteX20" fmla="*/ 2304703 w 2937652"/>
                        <a:gd name="connsiteY20" fmla="*/ 623282 h 1931953"/>
                        <a:gd name="connsiteX21" fmla="*/ 2522716 w 2937652"/>
                        <a:gd name="connsiteY21" fmla="*/ 489244 h 1931953"/>
                        <a:gd name="connsiteX22" fmla="*/ 2935974 w 2937652"/>
                        <a:gd name="connsiteY22" fmla="*/ 102722 h 1931953"/>
                        <a:gd name="connsiteX23" fmla="*/ 2665664 w 2937652"/>
                        <a:gd name="connsiteY23" fmla="*/ 1039262 h 1931953"/>
                        <a:gd name="connsiteX24" fmla="*/ 2591233 w 2937652"/>
                        <a:gd name="connsiteY24" fmla="*/ 1643435 h 1931953"/>
                        <a:gd name="connsiteX25" fmla="*/ 2548552 w 2937652"/>
                        <a:gd name="connsiteY25" fmla="*/ 1716825 h 1931953"/>
                        <a:gd name="connsiteX26" fmla="*/ 2485511 w 2937652"/>
                        <a:gd name="connsiteY26" fmla="*/ 1772473 h 1931953"/>
                        <a:gd name="connsiteX27" fmla="*/ 2253443 w 2937652"/>
                        <a:gd name="connsiteY27" fmla="*/ 1809069 h 1931953"/>
                        <a:gd name="connsiteX0" fmla="*/ 2111253 w 2937652"/>
                        <a:gd name="connsiteY0" fmla="*/ 1931953 h 1931953"/>
                        <a:gd name="connsiteX1" fmla="*/ 1476125 w 2937652"/>
                        <a:gd name="connsiteY1" fmla="*/ 1750225 h 1931953"/>
                        <a:gd name="connsiteX2" fmla="*/ 1259376 w 2937652"/>
                        <a:gd name="connsiteY2" fmla="*/ 1783476 h 1931953"/>
                        <a:gd name="connsiteX3" fmla="*/ 435591 w 2937652"/>
                        <a:gd name="connsiteY3" fmla="*/ 1852791 h 1931953"/>
                        <a:gd name="connsiteX4" fmla="*/ 323676 w 2937652"/>
                        <a:gd name="connsiteY4" fmla="*/ 1595840 h 1931953"/>
                        <a:gd name="connsiteX5" fmla="*/ 350056 w 2937652"/>
                        <a:gd name="connsiteY5" fmla="*/ 1320317 h 1931953"/>
                        <a:gd name="connsiteX6" fmla="*/ 409027 w 2937652"/>
                        <a:gd name="connsiteY6" fmla="*/ 1007872 h 1931953"/>
                        <a:gd name="connsiteX7" fmla="*/ 282298 w 2937652"/>
                        <a:gd name="connsiteY7" fmla="*/ 767767 h 1931953"/>
                        <a:gd name="connsiteX8" fmla="*/ 96074 w 2937652"/>
                        <a:gd name="connsiteY8" fmla="*/ 334549 h 1931953"/>
                        <a:gd name="connsiteX9" fmla="*/ 1346 w 2937652"/>
                        <a:gd name="connsiteY9" fmla="*/ 8130 h 1931953"/>
                        <a:gd name="connsiteX10" fmla="*/ 200391 w 2937652"/>
                        <a:gd name="connsiteY10" fmla="*/ 87983 h 1931953"/>
                        <a:gd name="connsiteX11" fmla="*/ 502556 w 2937652"/>
                        <a:gd name="connsiteY11" fmla="*/ 488698 h 1931953"/>
                        <a:gd name="connsiteX12" fmla="*/ 475411 w 2937652"/>
                        <a:gd name="connsiteY12" fmla="*/ 287134 h 1931953"/>
                        <a:gd name="connsiteX13" fmla="*/ 411037 w 2937652"/>
                        <a:gd name="connsiteY13" fmla="*/ 73139 h 1931953"/>
                        <a:gd name="connsiteX14" fmla="*/ 513347 w 2937652"/>
                        <a:gd name="connsiteY14" fmla="*/ 69014 h 1931953"/>
                        <a:gd name="connsiteX15" fmla="*/ 665078 w 2937652"/>
                        <a:gd name="connsiteY15" fmla="*/ 230235 h 1931953"/>
                        <a:gd name="connsiteX16" fmla="*/ 841269 w 2937652"/>
                        <a:gd name="connsiteY16" fmla="*/ 402258 h 1931953"/>
                        <a:gd name="connsiteX17" fmla="*/ 1512332 w 2937652"/>
                        <a:gd name="connsiteY17" fmla="*/ 312981 h 1931953"/>
                        <a:gd name="connsiteX18" fmla="*/ 1780995 w 2937652"/>
                        <a:gd name="connsiteY18" fmla="*/ 493590 h 1931953"/>
                        <a:gd name="connsiteX19" fmla="*/ 1931844 w 2937652"/>
                        <a:gd name="connsiteY19" fmla="*/ 737370 h 1931953"/>
                        <a:gd name="connsiteX20" fmla="*/ 2304703 w 2937652"/>
                        <a:gd name="connsiteY20" fmla="*/ 623282 h 1931953"/>
                        <a:gd name="connsiteX21" fmla="*/ 2522716 w 2937652"/>
                        <a:gd name="connsiteY21" fmla="*/ 489244 h 1931953"/>
                        <a:gd name="connsiteX22" fmla="*/ 2935974 w 2937652"/>
                        <a:gd name="connsiteY22" fmla="*/ 102722 h 1931953"/>
                        <a:gd name="connsiteX23" fmla="*/ 2665664 w 2937652"/>
                        <a:gd name="connsiteY23" fmla="*/ 1039262 h 1931953"/>
                        <a:gd name="connsiteX24" fmla="*/ 2591233 w 2937652"/>
                        <a:gd name="connsiteY24" fmla="*/ 1643435 h 1931953"/>
                        <a:gd name="connsiteX25" fmla="*/ 2463046 w 2937652"/>
                        <a:gd name="connsiteY25" fmla="*/ 1518885 h 1931953"/>
                        <a:gd name="connsiteX26" fmla="*/ 2485511 w 2937652"/>
                        <a:gd name="connsiteY26" fmla="*/ 1772473 h 1931953"/>
                        <a:gd name="connsiteX27" fmla="*/ 2253443 w 2937652"/>
                        <a:gd name="connsiteY27" fmla="*/ 1809069 h 1931953"/>
                        <a:gd name="connsiteX0" fmla="*/ 2111253 w 2937739"/>
                        <a:gd name="connsiteY0" fmla="*/ 1931953 h 1931953"/>
                        <a:gd name="connsiteX1" fmla="*/ 1476125 w 2937739"/>
                        <a:gd name="connsiteY1" fmla="*/ 1750225 h 1931953"/>
                        <a:gd name="connsiteX2" fmla="*/ 1259376 w 2937739"/>
                        <a:gd name="connsiteY2" fmla="*/ 1783476 h 1931953"/>
                        <a:gd name="connsiteX3" fmla="*/ 435591 w 2937739"/>
                        <a:gd name="connsiteY3" fmla="*/ 1852791 h 1931953"/>
                        <a:gd name="connsiteX4" fmla="*/ 323676 w 2937739"/>
                        <a:gd name="connsiteY4" fmla="*/ 1595840 h 1931953"/>
                        <a:gd name="connsiteX5" fmla="*/ 350056 w 2937739"/>
                        <a:gd name="connsiteY5" fmla="*/ 1320317 h 1931953"/>
                        <a:gd name="connsiteX6" fmla="*/ 409027 w 2937739"/>
                        <a:gd name="connsiteY6" fmla="*/ 1007872 h 1931953"/>
                        <a:gd name="connsiteX7" fmla="*/ 282298 w 2937739"/>
                        <a:gd name="connsiteY7" fmla="*/ 767767 h 1931953"/>
                        <a:gd name="connsiteX8" fmla="*/ 96074 w 2937739"/>
                        <a:gd name="connsiteY8" fmla="*/ 334549 h 1931953"/>
                        <a:gd name="connsiteX9" fmla="*/ 1346 w 2937739"/>
                        <a:gd name="connsiteY9" fmla="*/ 8130 h 1931953"/>
                        <a:gd name="connsiteX10" fmla="*/ 200391 w 2937739"/>
                        <a:gd name="connsiteY10" fmla="*/ 87983 h 1931953"/>
                        <a:gd name="connsiteX11" fmla="*/ 502556 w 2937739"/>
                        <a:gd name="connsiteY11" fmla="*/ 488698 h 1931953"/>
                        <a:gd name="connsiteX12" fmla="*/ 475411 w 2937739"/>
                        <a:gd name="connsiteY12" fmla="*/ 287134 h 1931953"/>
                        <a:gd name="connsiteX13" fmla="*/ 411037 w 2937739"/>
                        <a:gd name="connsiteY13" fmla="*/ 73139 h 1931953"/>
                        <a:gd name="connsiteX14" fmla="*/ 513347 w 2937739"/>
                        <a:gd name="connsiteY14" fmla="*/ 69014 h 1931953"/>
                        <a:gd name="connsiteX15" fmla="*/ 665078 w 2937739"/>
                        <a:gd name="connsiteY15" fmla="*/ 230235 h 1931953"/>
                        <a:gd name="connsiteX16" fmla="*/ 841269 w 2937739"/>
                        <a:gd name="connsiteY16" fmla="*/ 402258 h 1931953"/>
                        <a:gd name="connsiteX17" fmla="*/ 1512332 w 2937739"/>
                        <a:gd name="connsiteY17" fmla="*/ 312981 h 1931953"/>
                        <a:gd name="connsiteX18" fmla="*/ 1780995 w 2937739"/>
                        <a:gd name="connsiteY18" fmla="*/ 493590 h 1931953"/>
                        <a:gd name="connsiteX19" fmla="*/ 1931844 w 2937739"/>
                        <a:gd name="connsiteY19" fmla="*/ 737370 h 1931953"/>
                        <a:gd name="connsiteX20" fmla="*/ 2304703 w 2937739"/>
                        <a:gd name="connsiteY20" fmla="*/ 623282 h 1931953"/>
                        <a:gd name="connsiteX21" fmla="*/ 2522716 w 2937739"/>
                        <a:gd name="connsiteY21" fmla="*/ 489244 h 1931953"/>
                        <a:gd name="connsiteX22" fmla="*/ 2935974 w 2937739"/>
                        <a:gd name="connsiteY22" fmla="*/ 102722 h 1931953"/>
                        <a:gd name="connsiteX23" fmla="*/ 2665664 w 2937739"/>
                        <a:gd name="connsiteY23" fmla="*/ 1039262 h 1931953"/>
                        <a:gd name="connsiteX24" fmla="*/ 2515228 w 2937739"/>
                        <a:gd name="connsiteY24" fmla="*/ 1391511 h 1931953"/>
                        <a:gd name="connsiteX25" fmla="*/ 2463046 w 2937739"/>
                        <a:gd name="connsiteY25" fmla="*/ 1518885 h 1931953"/>
                        <a:gd name="connsiteX26" fmla="*/ 2485511 w 2937739"/>
                        <a:gd name="connsiteY26" fmla="*/ 1772473 h 1931953"/>
                        <a:gd name="connsiteX27" fmla="*/ 2253443 w 2937739"/>
                        <a:gd name="connsiteY27" fmla="*/ 1809069 h 1931953"/>
                        <a:gd name="connsiteX0" fmla="*/ 2111253 w 2937739"/>
                        <a:gd name="connsiteY0" fmla="*/ 1931953 h 1931953"/>
                        <a:gd name="connsiteX1" fmla="*/ 1476125 w 2937739"/>
                        <a:gd name="connsiteY1" fmla="*/ 1750225 h 1931953"/>
                        <a:gd name="connsiteX2" fmla="*/ 1259376 w 2937739"/>
                        <a:gd name="connsiteY2" fmla="*/ 1783476 h 1931953"/>
                        <a:gd name="connsiteX3" fmla="*/ 435591 w 2937739"/>
                        <a:gd name="connsiteY3" fmla="*/ 1852791 h 1931953"/>
                        <a:gd name="connsiteX4" fmla="*/ 323676 w 2937739"/>
                        <a:gd name="connsiteY4" fmla="*/ 1595840 h 1931953"/>
                        <a:gd name="connsiteX5" fmla="*/ 350056 w 2937739"/>
                        <a:gd name="connsiteY5" fmla="*/ 1320317 h 1931953"/>
                        <a:gd name="connsiteX6" fmla="*/ 409027 w 2937739"/>
                        <a:gd name="connsiteY6" fmla="*/ 1007872 h 1931953"/>
                        <a:gd name="connsiteX7" fmla="*/ 282298 w 2937739"/>
                        <a:gd name="connsiteY7" fmla="*/ 767767 h 1931953"/>
                        <a:gd name="connsiteX8" fmla="*/ 96074 w 2937739"/>
                        <a:gd name="connsiteY8" fmla="*/ 334549 h 1931953"/>
                        <a:gd name="connsiteX9" fmla="*/ 1346 w 2937739"/>
                        <a:gd name="connsiteY9" fmla="*/ 8130 h 1931953"/>
                        <a:gd name="connsiteX10" fmla="*/ 200391 w 2937739"/>
                        <a:gd name="connsiteY10" fmla="*/ 87983 h 1931953"/>
                        <a:gd name="connsiteX11" fmla="*/ 502556 w 2937739"/>
                        <a:gd name="connsiteY11" fmla="*/ 488698 h 1931953"/>
                        <a:gd name="connsiteX12" fmla="*/ 475411 w 2937739"/>
                        <a:gd name="connsiteY12" fmla="*/ 287134 h 1931953"/>
                        <a:gd name="connsiteX13" fmla="*/ 411037 w 2937739"/>
                        <a:gd name="connsiteY13" fmla="*/ 73139 h 1931953"/>
                        <a:gd name="connsiteX14" fmla="*/ 513347 w 2937739"/>
                        <a:gd name="connsiteY14" fmla="*/ 69014 h 1931953"/>
                        <a:gd name="connsiteX15" fmla="*/ 665078 w 2937739"/>
                        <a:gd name="connsiteY15" fmla="*/ 230235 h 1931953"/>
                        <a:gd name="connsiteX16" fmla="*/ 841269 w 2937739"/>
                        <a:gd name="connsiteY16" fmla="*/ 402258 h 1931953"/>
                        <a:gd name="connsiteX17" fmla="*/ 1512332 w 2937739"/>
                        <a:gd name="connsiteY17" fmla="*/ 312981 h 1931953"/>
                        <a:gd name="connsiteX18" fmla="*/ 1780995 w 2937739"/>
                        <a:gd name="connsiteY18" fmla="*/ 493590 h 1931953"/>
                        <a:gd name="connsiteX19" fmla="*/ 1931844 w 2937739"/>
                        <a:gd name="connsiteY19" fmla="*/ 737370 h 1931953"/>
                        <a:gd name="connsiteX20" fmla="*/ 2304703 w 2937739"/>
                        <a:gd name="connsiteY20" fmla="*/ 623282 h 1931953"/>
                        <a:gd name="connsiteX21" fmla="*/ 2522716 w 2937739"/>
                        <a:gd name="connsiteY21" fmla="*/ 489244 h 1931953"/>
                        <a:gd name="connsiteX22" fmla="*/ 2935974 w 2937739"/>
                        <a:gd name="connsiteY22" fmla="*/ 102722 h 1931953"/>
                        <a:gd name="connsiteX23" fmla="*/ 2665664 w 2937739"/>
                        <a:gd name="connsiteY23" fmla="*/ 1039262 h 1931953"/>
                        <a:gd name="connsiteX24" fmla="*/ 2515228 w 2937739"/>
                        <a:gd name="connsiteY24" fmla="*/ 1391511 h 1931953"/>
                        <a:gd name="connsiteX25" fmla="*/ 2463046 w 2937739"/>
                        <a:gd name="connsiteY25" fmla="*/ 1518885 h 1931953"/>
                        <a:gd name="connsiteX26" fmla="*/ 2328750 w 2937739"/>
                        <a:gd name="connsiteY26" fmla="*/ 1622518 h 1931953"/>
                        <a:gd name="connsiteX27" fmla="*/ 2253443 w 2937739"/>
                        <a:gd name="connsiteY27" fmla="*/ 1809069 h 1931953"/>
                        <a:gd name="connsiteX0" fmla="*/ 2111253 w 2937739"/>
                        <a:gd name="connsiteY0" fmla="*/ 1931953 h 1931953"/>
                        <a:gd name="connsiteX1" fmla="*/ 1476125 w 2937739"/>
                        <a:gd name="connsiteY1" fmla="*/ 1750225 h 1931953"/>
                        <a:gd name="connsiteX2" fmla="*/ 1259376 w 2937739"/>
                        <a:gd name="connsiteY2" fmla="*/ 1783476 h 1931953"/>
                        <a:gd name="connsiteX3" fmla="*/ 435591 w 2937739"/>
                        <a:gd name="connsiteY3" fmla="*/ 1852791 h 1931953"/>
                        <a:gd name="connsiteX4" fmla="*/ 323676 w 2937739"/>
                        <a:gd name="connsiteY4" fmla="*/ 1595840 h 1931953"/>
                        <a:gd name="connsiteX5" fmla="*/ 350056 w 2937739"/>
                        <a:gd name="connsiteY5" fmla="*/ 1320317 h 1931953"/>
                        <a:gd name="connsiteX6" fmla="*/ 409027 w 2937739"/>
                        <a:gd name="connsiteY6" fmla="*/ 1007872 h 1931953"/>
                        <a:gd name="connsiteX7" fmla="*/ 282298 w 2937739"/>
                        <a:gd name="connsiteY7" fmla="*/ 767767 h 1931953"/>
                        <a:gd name="connsiteX8" fmla="*/ 96074 w 2937739"/>
                        <a:gd name="connsiteY8" fmla="*/ 334549 h 1931953"/>
                        <a:gd name="connsiteX9" fmla="*/ 1346 w 2937739"/>
                        <a:gd name="connsiteY9" fmla="*/ 8130 h 1931953"/>
                        <a:gd name="connsiteX10" fmla="*/ 200391 w 2937739"/>
                        <a:gd name="connsiteY10" fmla="*/ 87983 h 1931953"/>
                        <a:gd name="connsiteX11" fmla="*/ 502556 w 2937739"/>
                        <a:gd name="connsiteY11" fmla="*/ 488698 h 1931953"/>
                        <a:gd name="connsiteX12" fmla="*/ 475411 w 2937739"/>
                        <a:gd name="connsiteY12" fmla="*/ 287134 h 1931953"/>
                        <a:gd name="connsiteX13" fmla="*/ 411037 w 2937739"/>
                        <a:gd name="connsiteY13" fmla="*/ 73139 h 1931953"/>
                        <a:gd name="connsiteX14" fmla="*/ 513347 w 2937739"/>
                        <a:gd name="connsiteY14" fmla="*/ 69014 h 1931953"/>
                        <a:gd name="connsiteX15" fmla="*/ 665078 w 2937739"/>
                        <a:gd name="connsiteY15" fmla="*/ 230235 h 1931953"/>
                        <a:gd name="connsiteX16" fmla="*/ 841269 w 2937739"/>
                        <a:gd name="connsiteY16" fmla="*/ 402258 h 1931953"/>
                        <a:gd name="connsiteX17" fmla="*/ 1512332 w 2937739"/>
                        <a:gd name="connsiteY17" fmla="*/ 312981 h 1931953"/>
                        <a:gd name="connsiteX18" fmla="*/ 1780995 w 2937739"/>
                        <a:gd name="connsiteY18" fmla="*/ 493590 h 1931953"/>
                        <a:gd name="connsiteX19" fmla="*/ 1931844 w 2937739"/>
                        <a:gd name="connsiteY19" fmla="*/ 737370 h 1931953"/>
                        <a:gd name="connsiteX20" fmla="*/ 2304703 w 2937739"/>
                        <a:gd name="connsiteY20" fmla="*/ 623282 h 1931953"/>
                        <a:gd name="connsiteX21" fmla="*/ 2522716 w 2937739"/>
                        <a:gd name="connsiteY21" fmla="*/ 489244 h 1931953"/>
                        <a:gd name="connsiteX22" fmla="*/ 2935974 w 2937739"/>
                        <a:gd name="connsiteY22" fmla="*/ 102722 h 1931953"/>
                        <a:gd name="connsiteX23" fmla="*/ 2665664 w 2937739"/>
                        <a:gd name="connsiteY23" fmla="*/ 1039262 h 1931953"/>
                        <a:gd name="connsiteX24" fmla="*/ 2515228 w 2937739"/>
                        <a:gd name="connsiteY24" fmla="*/ 1391511 h 1931953"/>
                        <a:gd name="connsiteX25" fmla="*/ 2444045 w 2937739"/>
                        <a:gd name="connsiteY25" fmla="*/ 1494892 h 1931953"/>
                        <a:gd name="connsiteX26" fmla="*/ 2328750 w 2937739"/>
                        <a:gd name="connsiteY26" fmla="*/ 1622518 h 1931953"/>
                        <a:gd name="connsiteX27" fmla="*/ 2253443 w 2937739"/>
                        <a:gd name="connsiteY27" fmla="*/ 1809069 h 1931953"/>
                        <a:gd name="connsiteX0" fmla="*/ 2206259 w 2937739"/>
                        <a:gd name="connsiteY0" fmla="*/ 1895964 h 1895964"/>
                        <a:gd name="connsiteX1" fmla="*/ 1476125 w 2937739"/>
                        <a:gd name="connsiteY1" fmla="*/ 1750225 h 1895964"/>
                        <a:gd name="connsiteX2" fmla="*/ 1259376 w 2937739"/>
                        <a:gd name="connsiteY2" fmla="*/ 1783476 h 1895964"/>
                        <a:gd name="connsiteX3" fmla="*/ 435591 w 2937739"/>
                        <a:gd name="connsiteY3" fmla="*/ 1852791 h 1895964"/>
                        <a:gd name="connsiteX4" fmla="*/ 323676 w 2937739"/>
                        <a:gd name="connsiteY4" fmla="*/ 1595840 h 1895964"/>
                        <a:gd name="connsiteX5" fmla="*/ 350056 w 2937739"/>
                        <a:gd name="connsiteY5" fmla="*/ 1320317 h 1895964"/>
                        <a:gd name="connsiteX6" fmla="*/ 409027 w 2937739"/>
                        <a:gd name="connsiteY6" fmla="*/ 1007872 h 1895964"/>
                        <a:gd name="connsiteX7" fmla="*/ 282298 w 2937739"/>
                        <a:gd name="connsiteY7" fmla="*/ 767767 h 1895964"/>
                        <a:gd name="connsiteX8" fmla="*/ 96074 w 2937739"/>
                        <a:gd name="connsiteY8" fmla="*/ 334549 h 1895964"/>
                        <a:gd name="connsiteX9" fmla="*/ 1346 w 2937739"/>
                        <a:gd name="connsiteY9" fmla="*/ 8130 h 1895964"/>
                        <a:gd name="connsiteX10" fmla="*/ 200391 w 2937739"/>
                        <a:gd name="connsiteY10" fmla="*/ 87983 h 1895964"/>
                        <a:gd name="connsiteX11" fmla="*/ 502556 w 2937739"/>
                        <a:gd name="connsiteY11" fmla="*/ 488698 h 1895964"/>
                        <a:gd name="connsiteX12" fmla="*/ 475411 w 2937739"/>
                        <a:gd name="connsiteY12" fmla="*/ 287134 h 1895964"/>
                        <a:gd name="connsiteX13" fmla="*/ 411037 w 2937739"/>
                        <a:gd name="connsiteY13" fmla="*/ 73139 h 1895964"/>
                        <a:gd name="connsiteX14" fmla="*/ 513347 w 2937739"/>
                        <a:gd name="connsiteY14" fmla="*/ 69014 h 1895964"/>
                        <a:gd name="connsiteX15" fmla="*/ 665078 w 2937739"/>
                        <a:gd name="connsiteY15" fmla="*/ 230235 h 1895964"/>
                        <a:gd name="connsiteX16" fmla="*/ 841269 w 2937739"/>
                        <a:gd name="connsiteY16" fmla="*/ 402258 h 1895964"/>
                        <a:gd name="connsiteX17" fmla="*/ 1512332 w 2937739"/>
                        <a:gd name="connsiteY17" fmla="*/ 312981 h 1895964"/>
                        <a:gd name="connsiteX18" fmla="*/ 1780995 w 2937739"/>
                        <a:gd name="connsiteY18" fmla="*/ 493590 h 1895964"/>
                        <a:gd name="connsiteX19" fmla="*/ 1931844 w 2937739"/>
                        <a:gd name="connsiteY19" fmla="*/ 737370 h 1895964"/>
                        <a:gd name="connsiteX20" fmla="*/ 2304703 w 2937739"/>
                        <a:gd name="connsiteY20" fmla="*/ 623282 h 1895964"/>
                        <a:gd name="connsiteX21" fmla="*/ 2522716 w 2937739"/>
                        <a:gd name="connsiteY21" fmla="*/ 489244 h 1895964"/>
                        <a:gd name="connsiteX22" fmla="*/ 2935974 w 2937739"/>
                        <a:gd name="connsiteY22" fmla="*/ 102722 h 1895964"/>
                        <a:gd name="connsiteX23" fmla="*/ 2665664 w 2937739"/>
                        <a:gd name="connsiteY23" fmla="*/ 1039262 h 1895964"/>
                        <a:gd name="connsiteX24" fmla="*/ 2515228 w 2937739"/>
                        <a:gd name="connsiteY24" fmla="*/ 1391511 h 1895964"/>
                        <a:gd name="connsiteX25" fmla="*/ 2444045 w 2937739"/>
                        <a:gd name="connsiteY25" fmla="*/ 1494892 h 1895964"/>
                        <a:gd name="connsiteX26" fmla="*/ 2328750 w 2937739"/>
                        <a:gd name="connsiteY26" fmla="*/ 1622518 h 1895964"/>
                        <a:gd name="connsiteX27" fmla="*/ 2253443 w 2937739"/>
                        <a:gd name="connsiteY27" fmla="*/ 1809069 h 1895964"/>
                        <a:gd name="connsiteX0" fmla="*/ 2206259 w 2937739"/>
                        <a:gd name="connsiteY0" fmla="*/ 1895964 h 1895964"/>
                        <a:gd name="connsiteX1" fmla="*/ 1476125 w 2937739"/>
                        <a:gd name="connsiteY1" fmla="*/ 1750225 h 1895964"/>
                        <a:gd name="connsiteX2" fmla="*/ 1259376 w 2937739"/>
                        <a:gd name="connsiteY2" fmla="*/ 1783476 h 1895964"/>
                        <a:gd name="connsiteX3" fmla="*/ 435591 w 2937739"/>
                        <a:gd name="connsiteY3" fmla="*/ 1852791 h 1895964"/>
                        <a:gd name="connsiteX4" fmla="*/ 323676 w 2937739"/>
                        <a:gd name="connsiteY4" fmla="*/ 1595840 h 1895964"/>
                        <a:gd name="connsiteX5" fmla="*/ 350056 w 2937739"/>
                        <a:gd name="connsiteY5" fmla="*/ 1320317 h 1895964"/>
                        <a:gd name="connsiteX6" fmla="*/ 409027 w 2937739"/>
                        <a:gd name="connsiteY6" fmla="*/ 1007872 h 1895964"/>
                        <a:gd name="connsiteX7" fmla="*/ 282298 w 2937739"/>
                        <a:gd name="connsiteY7" fmla="*/ 767767 h 1895964"/>
                        <a:gd name="connsiteX8" fmla="*/ 96074 w 2937739"/>
                        <a:gd name="connsiteY8" fmla="*/ 334549 h 1895964"/>
                        <a:gd name="connsiteX9" fmla="*/ 1346 w 2937739"/>
                        <a:gd name="connsiteY9" fmla="*/ 8130 h 1895964"/>
                        <a:gd name="connsiteX10" fmla="*/ 200391 w 2937739"/>
                        <a:gd name="connsiteY10" fmla="*/ 87983 h 1895964"/>
                        <a:gd name="connsiteX11" fmla="*/ 502556 w 2937739"/>
                        <a:gd name="connsiteY11" fmla="*/ 488698 h 1895964"/>
                        <a:gd name="connsiteX12" fmla="*/ 475411 w 2937739"/>
                        <a:gd name="connsiteY12" fmla="*/ 287134 h 1895964"/>
                        <a:gd name="connsiteX13" fmla="*/ 411037 w 2937739"/>
                        <a:gd name="connsiteY13" fmla="*/ 73139 h 1895964"/>
                        <a:gd name="connsiteX14" fmla="*/ 513347 w 2937739"/>
                        <a:gd name="connsiteY14" fmla="*/ 69014 h 1895964"/>
                        <a:gd name="connsiteX15" fmla="*/ 665078 w 2937739"/>
                        <a:gd name="connsiteY15" fmla="*/ 230235 h 1895964"/>
                        <a:gd name="connsiteX16" fmla="*/ 841269 w 2937739"/>
                        <a:gd name="connsiteY16" fmla="*/ 402258 h 1895964"/>
                        <a:gd name="connsiteX17" fmla="*/ 1512332 w 2937739"/>
                        <a:gd name="connsiteY17" fmla="*/ 312981 h 1895964"/>
                        <a:gd name="connsiteX18" fmla="*/ 1780995 w 2937739"/>
                        <a:gd name="connsiteY18" fmla="*/ 493590 h 1895964"/>
                        <a:gd name="connsiteX19" fmla="*/ 1931844 w 2937739"/>
                        <a:gd name="connsiteY19" fmla="*/ 737370 h 1895964"/>
                        <a:gd name="connsiteX20" fmla="*/ 2304703 w 2937739"/>
                        <a:gd name="connsiteY20" fmla="*/ 623282 h 1895964"/>
                        <a:gd name="connsiteX21" fmla="*/ 2522716 w 2937739"/>
                        <a:gd name="connsiteY21" fmla="*/ 489244 h 1895964"/>
                        <a:gd name="connsiteX22" fmla="*/ 2935974 w 2937739"/>
                        <a:gd name="connsiteY22" fmla="*/ 102722 h 1895964"/>
                        <a:gd name="connsiteX23" fmla="*/ 2665664 w 2937739"/>
                        <a:gd name="connsiteY23" fmla="*/ 1039262 h 1895964"/>
                        <a:gd name="connsiteX24" fmla="*/ 2515228 w 2937739"/>
                        <a:gd name="connsiteY24" fmla="*/ 1391511 h 1895964"/>
                        <a:gd name="connsiteX25" fmla="*/ 2444045 w 2937739"/>
                        <a:gd name="connsiteY25" fmla="*/ 1494892 h 1895964"/>
                        <a:gd name="connsiteX26" fmla="*/ 2328750 w 2937739"/>
                        <a:gd name="connsiteY26" fmla="*/ 1622518 h 1895964"/>
                        <a:gd name="connsiteX27" fmla="*/ 2158436 w 2937739"/>
                        <a:gd name="connsiteY27" fmla="*/ 1695103 h 1895964"/>
                        <a:gd name="connsiteX0" fmla="*/ 1476125 w 2937739"/>
                        <a:gd name="connsiteY0" fmla="*/ 1750225 h 1859735"/>
                        <a:gd name="connsiteX1" fmla="*/ 1259376 w 2937739"/>
                        <a:gd name="connsiteY1" fmla="*/ 1783476 h 1859735"/>
                        <a:gd name="connsiteX2" fmla="*/ 435591 w 2937739"/>
                        <a:gd name="connsiteY2" fmla="*/ 1852791 h 1859735"/>
                        <a:gd name="connsiteX3" fmla="*/ 323676 w 2937739"/>
                        <a:gd name="connsiteY3" fmla="*/ 1595840 h 1859735"/>
                        <a:gd name="connsiteX4" fmla="*/ 350056 w 2937739"/>
                        <a:gd name="connsiteY4" fmla="*/ 1320317 h 1859735"/>
                        <a:gd name="connsiteX5" fmla="*/ 409027 w 2937739"/>
                        <a:gd name="connsiteY5" fmla="*/ 1007872 h 1859735"/>
                        <a:gd name="connsiteX6" fmla="*/ 282298 w 2937739"/>
                        <a:gd name="connsiteY6" fmla="*/ 767767 h 1859735"/>
                        <a:gd name="connsiteX7" fmla="*/ 96074 w 2937739"/>
                        <a:gd name="connsiteY7" fmla="*/ 334549 h 1859735"/>
                        <a:gd name="connsiteX8" fmla="*/ 1346 w 2937739"/>
                        <a:gd name="connsiteY8" fmla="*/ 8130 h 1859735"/>
                        <a:gd name="connsiteX9" fmla="*/ 200391 w 2937739"/>
                        <a:gd name="connsiteY9" fmla="*/ 87983 h 1859735"/>
                        <a:gd name="connsiteX10" fmla="*/ 502556 w 2937739"/>
                        <a:gd name="connsiteY10" fmla="*/ 488698 h 1859735"/>
                        <a:gd name="connsiteX11" fmla="*/ 475411 w 2937739"/>
                        <a:gd name="connsiteY11" fmla="*/ 287134 h 1859735"/>
                        <a:gd name="connsiteX12" fmla="*/ 411037 w 2937739"/>
                        <a:gd name="connsiteY12" fmla="*/ 73139 h 1859735"/>
                        <a:gd name="connsiteX13" fmla="*/ 513347 w 2937739"/>
                        <a:gd name="connsiteY13" fmla="*/ 69014 h 1859735"/>
                        <a:gd name="connsiteX14" fmla="*/ 665078 w 2937739"/>
                        <a:gd name="connsiteY14" fmla="*/ 230235 h 1859735"/>
                        <a:gd name="connsiteX15" fmla="*/ 841269 w 2937739"/>
                        <a:gd name="connsiteY15" fmla="*/ 402258 h 1859735"/>
                        <a:gd name="connsiteX16" fmla="*/ 1512332 w 2937739"/>
                        <a:gd name="connsiteY16" fmla="*/ 312981 h 1859735"/>
                        <a:gd name="connsiteX17" fmla="*/ 1780995 w 2937739"/>
                        <a:gd name="connsiteY17" fmla="*/ 493590 h 1859735"/>
                        <a:gd name="connsiteX18" fmla="*/ 1931844 w 2937739"/>
                        <a:gd name="connsiteY18" fmla="*/ 737370 h 1859735"/>
                        <a:gd name="connsiteX19" fmla="*/ 2304703 w 2937739"/>
                        <a:gd name="connsiteY19" fmla="*/ 623282 h 1859735"/>
                        <a:gd name="connsiteX20" fmla="*/ 2522716 w 2937739"/>
                        <a:gd name="connsiteY20" fmla="*/ 489244 h 1859735"/>
                        <a:gd name="connsiteX21" fmla="*/ 2935974 w 2937739"/>
                        <a:gd name="connsiteY21" fmla="*/ 102722 h 1859735"/>
                        <a:gd name="connsiteX22" fmla="*/ 2665664 w 2937739"/>
                        <a:gd name="connsiteY22" fmla="*/ 1039262 h 1859735"/>
                        <a:gd name="connsiteX23" fmla="*/ 2515228 w 2937739"/>
                        <a:gd name="connsiteY23" fmla="*/ 1391511 h 1859735"/>
                        <a:gd name="connsiteX24" fmla="*/ 2444045 w 2937739"/>
                        <a:gd name="connsiteY24" fmla="*/ 1494892 h 1859735"/>
                        <a:gd name="connsiteX25" fmla="*/ 2328750 w 2937739"/>
                        <a:gd name="connsiteY25" fmla="*/ 1622518 h 1859735"/>
                        <a:gd name="connsiteX26" fmla="*/ 2158436 w 2937739"/>
                        <a:gd name="connsiteY26" fmla="*/ 1695103 h 1859735"/>
                        <a:gd name="connsiteX0" fmla="*/ 2141171 w 2937739"/>
                        <a:gd name="connsiteY0" fmla="*/ 1702239 h 1860257"/>
                        <a:gd name="connsiteX1" fmla="*/ 1259376 w 2937739"/>
                        <a:gd name="connsiteY1" fmla="*/ 1783476 h 1860257"/>
                        <a:gd name="connsiteX2" fmla="*/ 435591 w 2937739"/>
                        <a:gd name="connsiteY2" fmla="*/ 1852791 h 1860257"/>
                        <a:gd name="connsiteX3" fmla="*/ 323676 w 2937739"/>
                        <a:gd name="connsiteY3" fmla="*/ 1595840 h 1860257"/>
                        <a:gd name="connsiteX4" fmla="*/ 350056 w 2937739"/>
                        <a:gd name="connsiteY4" fmla="*/ 1320317 h 1860257"/>
                        <a:gd name="connsiteX5" fmla="*/ 409027 w 2937739"/>
                        <a:gd name="connsiteY5" fmla="*/ 1007872 h 1860257"/>
                        <a:gd name="connsiteX6" fmla="*/ 282298 w 2937739"/>
                        <a:gd name="connsiteY6" fmla="*/ 767767 h 1860257"/>
                        <a:gd name="connsiteX7" fmla="*/ 96074 w 2937739"/>
                        <a:gd name="connsiteY7" fmla="*/ 334549 h 1860257"/>
                        <a:gd name="connsiteX8" fmla="*/ 1346 w 2937739"/>
                        <a:gd name="connsiteY8" fmla="*/ 8130 h 1860257"/>
                        <a:gd name="connsiteX9" fmla="*/ 200391 w 2937739"/>
                        <a:gd name="connsiteY9" fmla="*/ 87983 h 1860257"/>
                        <a:gd name="connsiteX10" fmla="*/ 502556 w 2937739"/>
                        <a:gd name="connsiteY10" fmla="*/ 488698 h 1860257"/>
                        <a:gd name="connsiteX11" fmla="*/ 475411 w 2937739"/>
                        <a:gd name="connsiteY11" fmla="*/ 287134 h 1860257"/>
                        <a:gd name="connsiteX12" fmla="*/ 411037 w 2937739"/>
                        <a:gd name="connsiteY12" fmla="*/ 73139 h 1860257"/>
                        <a:gd name="connsiteX13" fmla="*/ 513347 w 2937739"/>
                        <a:gd name="connsiteY13" fmla="*/ 69014 h 1860257"/>
                        <a:gd name="connsiteX14" fmla="*/ 665078 w 2937739"/>
                        <a:gd name="connsiteY14" fmla="*/ 230235 h 1860257"/>
                        <a:gd name="connsiteX15" fmla="*/ 841269 w 2937739"/>
                        <a:gd name="connsiteY15" fmla="*/ 402258 h 1860257"/>
                        <a:gd name="connsiteX16" fmla="*/ 1512332 w 2937739"/>
                        <a:gd name="connsiteY16" fmla="*/ 312981 h 1860257"/>
                        <a:gd name="connsiteX17" fmla="*/ 1780995 w 2937739"/>
                        <a:gd name="connsiteY17" fmla="*/ 493590 h 1860257"/>
                        <a:gd name="connsiteX18" fmla="*/ 1931844 w 2937739"/>
                        <a:gd name="connsiteY18" fmla="*/ 737370 h 1860257"/>
                        <a:gd name="connsiteX19" fmla="*/ 2304703 w 2937739"/>
                        <a:gd name="connsiteY19" fmla="*/ 623282 h 1860257"/>
                        <a:gd name="connsiteX20" fmla="*/ 2522716 w 2937739"/>
                        <a:gd name="connsiteY20" fmla="*/ 489244 h 1860257"/>
                        <a:gd name="connsiteX21" fmla="*/ 2935974 w 2937739"/>
                        <a:gd name="connsiteY21" fmla="*/ 102722 h 1860257"/>
                        <a:gd name="connsiteX22" fmla="*/ 2665664 w 2937739"/>
                        <a:gd name="connsiteY22" fmla="*/ 1039262 h 1860257"/>
                        <a:gd name="connsiteX23" fmla="*/ 2515228 w 2937739"/>
                        <a:gd name="connsiteY23" fmla="*/ 1391511 h 1860257"/>
                        <a:gd name="connsiteX24" fmla="*/ 2444045 w 2937739"/>
                        <a:gd name="connsiteY24" fmla="*/ 1494892 h 1860257"/>
                        <a:gd name="connsiteX25" fmla="*/ 2328750 w 2937739"/>
                        <a:gd name="connsiteY25" fmla="*/ 1622518 h 1860257"/>
                        <a:gd name="connsiteX26" fmla="*/ 2158436 w 2937739"/>
                        <a:gd name="connsiteY26" fmla="*/ 1695103 h 1860257"/>
                        <a:gd name="connsiteX0" fmla="*/ 2176304 w 2972872"/>
                        <a:gd name="connsiteY0" fmla="*/ 1702239 h 1860257"/>
                        <a:gd name="connsiteX1" fmla="*/ 1294509 w 2972872"/>
                        <a:gd name="connsiteY1" fmla="*/ 1783476 h 1860257"/>
                        <a:gd name="connsiteX2" fmla="*/ 470724 w 2972872"/>
                        <a:gd name="connsiteY2" fmla="*/ 1852791 h 1860257"/>
                        <a:gd name="connsiteX3" fmla="*/ 358809 w 2972872"/>
                        <a:gd name="connsiteY3" fmla="*/ 1595840 h 1860257"/>
                        <a:gd name="connsiteX4" fmla="*/ 412 w 2972872"/>
                        <a:gd name="connsiteY4" fmla="*/ 1494266 h 1860257"/>
                        <a:gd name="connsiteX5" fmla="*/ 444160 w 2972872"/>
                        <a:gd name="connsiteY5" fmla="*/ 1007872 h 1860257"/>
                        <a:gd name="connsiteX6" fmla="*/ 317431 w 2972872"/>
                        <a:gd name="connsiteY6" fmla="*/ 767767 h 1860257"/>
                        <a:gd name="connsiteX7" fmla="*/ 131207 w 2972872"/>
                        <a:gd name="connsiteY7" fmla="*/ 334549 h 1860257"/>
                        <a:gd name="connsiteX8" fmla="*/ 36479 w 2972872"/>
                        <a:gd name="connsiteY8" fmla="*/ 8130 h 1860257"/>
                        <a:gd name="connsiteX9" fmla="*/ 235524 w 2972872"/>
                        <a:gd name="connsiteY9" fmla="*/ 87983 h 1860257"/>
                        <a:gd name="connsiteX10" fmla="*/ 537689 w 2972872"/>
                        <a:gd name="connsiteY10" fmla="*/ 488698 h 1860257"/>
                        <a:gd name="connsiteX11" fmla="*/ 510544 w 2972872"/>
                        <a:gd name="connsiteY11" fmla="*/ 287134 h 1860257"/>
                        <a:gd name="connsiteX12" fmla="*/ 446170 w 2972872"/>
                        <a:gd name="connsiteY12" fmla="*/ 73139 h 1860257"/>
                        <a:gd name="connsiteX13" fmla="*/ 548480 w 2972872"/>
                        <a:gd name="connsiteY13" fmla="*/ 69014 h 1860257"/>
                        <a:gd name="connsiteX14" fmla="*/ 700211 w 2972872"/>
                        <a:gd name="connsiteY14" fmla="*/ 230235 h 1860257"/>
                        <a:gd name="connsiteX15" fmla="*/ 876402 w 2972872"/>
                        <a:gd name="connsiteY15" fmla="*/ 402258 h 1860257"/>
                        <a:gd name="connsiteX16" fmla="*/ 1547465 w 2972872"/>
                        <a:gd name="connsiteY16" fmla="*/ 312981 h 1860257"/>
                        <a:gd name="connsiteX17" fmla="*/ 1816128 w 2972872"/>
                        <a:gd name="connsiteY17" fmla="*/ 493590 h 1860257"/>
                        <a:gd name="connsiteX18" fmla="*/ 1966977 w 2972872"/>
                        <a:gd name="connsiteY18" fmla="*/ 737370 h 1860257"/>
                        <a:gd name="connsiteX19" fmla="*/ 2339836 w 2972872"/>
                        <a:gd name="connsiteY19" fmla="*/ 623282 h 1860257"/>
                        <a:gd name="connsiteX20" fmla="*/ 2557849 w 2972872"/>
                        <a:gd name="connsiteY20" fmla="*/ 489244 h 1860257"/>
                        <a:gd name="connsiteX21" fmla="*/ 2971107 w 2972872"/>
                        <a:gd name="connsiteY21" fmla="*/ 102722 h 1860257"/>
                        <a:gd name="connsiteX22" fmla="*/ 2700797 w 2972872"/>
                        <a:gd name="connsiteY22" fmla="*/ 1039262 h 1860257"/>
                        <a:gd name="connsiteX23" fmla="*/ 2550361 w 2972872"/>
                        <a:gd name="connsiteY23" fmla="*/ 1391511 h 1860257"/>
                        <a:gd name="connsiteX24" fmla="*/ 2479178 w 2972872"/>
                        <a:gd name="connsiteY24" fmla="*/ 1494892 h 1860257"/>
                        <a:gd name="connsiteX25" fmla="*/ 2363883 w 2972872"/>
                        <a:gd name="connsiteY25" fmla="*/ 1622518 h 1860257"/>
                        <a:gd name="connsiteX26" fmla="*/ 2193569 w 2972872"/>
                        <a:gd name="connsiteY26" fmla="*/ 1695103 h 1860257"/>
                        <a:gd name="connsiteX0" fmla="*/ 2177331 w 2973899"/>
                        <a:gd name="connsiteY0" fmla="*/ 1702239 h 1860257"/>
                        <a:gd name="connsiteX1" fmla="*/ 1295536 w 2973899"/>
                        <a:gd name="connsiteY1" fmla="*/ 1783476 h 1860257"/>
                        <a:gd name="connsiteX2" fmla="*/ 471751 w 2973899"/>
                        <a:gd name="connsiteY2" fmla="*/ 1852791 h 1860257"/>
                        <a:gd name="connsiteX3" fmla="*/ 359836 w 2973899"/>
                        <a:gd name="connsiteY3" fmla="*/ 1595840 h 1860257"/>
                        <a:gd name="connsiteX4" fmla="*/ 1439 w 2973899"/>
                        <a:gd name="connsiteY4" fmla="*/ 1494266 h 1860257"/>
                        <a:gd name="connsiteX5" fmla="*/ 217171 w 2973899"/>
                        <a:gd name="connsiteY5" fmla="*/ 1325776 h 1860257"/>
                        <a:gd name="connsiteX6" fmla="*/ 318458 w 2973899"/>
                        <a:gd name="connsiteY6" fmla="*/ 767767 h 1860257"/>
                        <a:gd name="connsiteX7" fmla="*/ 132234 w 2973899"/>
                        <a:gd name="connsiteY7" fmla="*/ 334549 h 1860257"/>
                        <a:gd name="connsiteX8" fmla="*/ 37506 w 2973899"/>
                        <a:gd name="connsiteY8" fmla="*/ 8130 h 1860257"/>
                        <a:gd name="connsiteX9" fmla="*/ 236551 w 2973899"/>
                        <a:gd name="connsiteY9" fmla="*/ 87983 h 1860257"/>
                        <a:gd name="connsiteX10" fmla="*/ 538716 w 2973899"/>
                        <a:gd name="connsiteY10" fmla="*/ 488698 h 1860257"/>
                        <a:gd name="connsiteX11" fmla="*/ 511571 w 2973899"/>
                        <a:gd name="connsiteY11" fmla="*/ 287134 h 1860257"/>
                        <a:gd name="connsiteX12" fmla="*/ 447197 w 2973899"/>
                        <a:gd name="connsiteY12" fmla="*/ 73139 h 1860257"/>
                        <a:gd name="connsiteX13" fmla="*/ 549507 w 2973899"/>
                        <a:gd name="connsiteY13" fmla="*/ 69014 h 1860257"/>
                        <a:gd name="connsiteX14" fmla="*/ 701238 w 2973899"/>
                        <a:gd name="connsiteY14" fmla="*/ 230235 h 1860257"/>
                        <a:gd name="connsiteX15" fmla="*/ 877429 w 2973899"/>
                        <a:gd name="connsiteY15" fmla="*/ 402258 h 1860257"/>
                        <a:gd name="connsiteX16" fmla="*/ 1548492 w 2973899"/>
                        <a:gd name="connsiteY16" fmla="*/ 312981 h 1860257"/>
                        <a:gd name="connsiteX17" fmla="*/ 1817155 w 2973899"/>
                        <a:gd name="connsiteY17" fmla="*/ 493590 h 1860257"/>
                        <a:gd name="connsiteX18" fmla="*/ 1968004 w 2973899"/>
                        <a:gd name="connsiteY18" fmla="*/ 737370 h 1860257"/>
                        <a:gd name="connsiteX19" fmla="*/ 2340863 w 2973899"/>
                        <a:gd name="connsiteY19" fmla="*/ 623282 h 1860257"/>
                        <a:gd name="connsiteX20" fmla="*/ 2558876 w 2973899"/>
                        <a:gd name="connsiteY20" fmla="*/ 489244 h 1860257"/>
                        <a:gd name="connsiteX21" fmla="*/ 2972134 w 2973899"/>
                        <a:gd name="connsiteY21" fmla="*/ 102722 h 1860257"/>
                        <a:gd name="connsiteX22" fmla="*/ 2701824 w 2973899"/>
                        <a:gd name="connsiteY22" fmla="*/ 1039262 h 1860257"/>
                        <a:gd name="connsiteX23" fmla="*/ 2551388 w 2973899"/>
                        <a:gd name="connsiteY23" fmla="*/ 1391511 h 1860257"/>
                        <a:gd name="connsiteX24" fmla="*/ 2480205 w 2973899"/>
                        <a:gd name="connsiteY24" fmla="*/ 1494892 h 1860257"/>
                        <a:gd name="connsiteX25" fmla="*/ 2364910 w 2973899"/>
                        <a:gd name="connsiteY25" fmla="*/ 1622518 h 1860257"/>
                        <a:gd name="connsiteX26" fmla="*/ 2194596 w 2973899"/>
                        <a:gd name="connsiteY26" fmla="*/ 1695103 h 1860257"/>
                        <a:gd name="connsiteX0" fmla="*/ 2178789 w 2975357"/>
                        <a:gd name="connsiteY0" fmla="*/ 1702239 h 1860257"/>
                        <a:gd name="connsiteX1" fmla="*/ 1296994 w 2975357"/>
                        <a:gd name="connsiteY1" fmla="*/ 1783476 h 1860257"/>
                        <a:gd name="connsiteX2" fmla="*/ 473209 w 2975357"/>
                        <a:gd name="connsiteY2" fmla="*/ 1852791 h 1860257"/>
                        <a:gd name="connsiteX3" fmla="*/ 361294 w 2975357"/>
                        <a:gd name="connsiteY3" fmla="*/ 1595840 h 1860257"/>
                        <a:gd name="connsiteX4" fmla="*/ 2897 w 2975357"/>
                        <a:gd name="connsiteY4" fmla="*/ 1494266 h 1860257"/>
                        <a:gd name="connsiteX5" fmla="*/ 171126 w 2975357"/>
                        <a:gd name="connsiteY5" fmla="*/ 1373762 h 1860257"/>
                        <a:gd name="connsiteX6" fmla="*/ 319916 w 2975357"/>
                        <a:gd name="connsiteY6" fmla="*/ 767767 h 1860257"/>
                        <a:gd name="connsiteX7" fmla="*/ 133692 w 2975357"/>
                        <a:gd name="connsiteY7" fmla="*/ 334549 h 1860257"/>
                        <a:gd name="connsiteX8" fmla="*/ 38964 w 2975357"/>
                        <a:gd name="connsiteY8" fmla="*/ 8130 h 1860257"/>
                        <a:gd name="connsiteX9" fmla="*/ 238009 w 2975357"/>
                        <a:gd name="connsiteY9" fmla="*/ 87983 h 1860257"/>
                        <a:gd name="connsiteX10" fmla="*/ 540174 w 2975357"/>
                        <a:gd name="connsiteY10" fmla="*/ 488698 h 1860257"/>
                        <a:gd name="connsiteX11" fmla="*/ 513029 w 2975357"/>
                        <a:gd name="connsiteY11" fmla="*/ 287134 h 1860257"/>
                        <a:gd name="connsiteX12" fmla="*/ 448655 w 2975357"/>
                        <a:gd name="connsiteY12" fmla="*/ 73139 h 1860257"/>
                        <a:gd name="connsiteX13" fmla="*/ 550965 w 2975357"/>
                        <a:gd name="connsiteY13" fmla="*/ 69014 h 1860257"/>
                        <a:gd name="connsiteX14" fmla="*/ 702696 w 2975357"/>
                        <a:gd name="connsiteY14" fmla="*/ 230235 h 1860257"/>
                        <a:gd name="connsiteX15" fmla="*/ 878887 w 2975357"/>
                        <a:gd name="connsiteY15" fmla="*/ 402258 h 1860257"/>
                        <a:gd name="connsiteX16" fmla="*/ 1549950 w 2975357"/>
                        <a:gd name="connsiteY16" fmla="*/ 312981 h 1860257"/>
                        <a:gd name="connsiteX17" fmla="*/ 1818613 w 2975357"/>
                        <a:gd name="connsiteY17" fmla="*/ 493590 h 1860257"/>
                        <a:gd name="connsiteX18" fmla="*/ 1969462 w 2975357"/>
                        <a:gd name="connsiteY18" fmla="*/ 737370 h 1860257"/>
                        <a:gd name="connsiteX19" fmla="*/ 2342321 w 2975357"/>
                        <a:gd name="connsiteY19" fmla="*/ 623282 h 1860257"/>
                        <a:gd name="connsiteX20" fmla="*/ 2560334 w 2975357"/>
                        <a:gd name="connsiteY20" fmla="*/ 489244 h 1860257"/>
                        <a:gd name="connsiteX21" fmla="*/ 2973592 w 2975357"/>
                        <a:gd name="connsiteY21" fmla="*/ 102722 h 1860257"/>
                        <a:gd name="connsiteX22" fmla="*/ 2703282 w 2975357"/>
                        <a:gd name="connsiteY22" fmla="*/ 1039262 h 1860257"/>
                        <a:gd name="connsiteX23" fmla="*/ 2552846 w 2975357"/>
                        <a:gd name="connsiteY23" fmla="*/ 1391511 h 1860257"/>
                        <a:gd name="connsiteX24" fmla="*/ 2481663 w 2975357"/>
                        <a:gd name="connsiteY24" fmla="*/ 1494892 h 1860257"/>
                        <a:gd name="connsiteX25" fmla="*/ 2366368 w 2975357"/>
                        <a:gd name="connsiteY25" fmla="*/ 1622518 h 1860257"/>
                        <a:gd name="connsiteX26" fmla="*/ 2196054 w 2975357"/>
                        <a:gd name="connsiteY26" fmla="*/ 1695103 h 1860257"/>
                        <a:gd name="connsiteX0" fmla="*/ 2181991 w 2978559"/>
                        <a:gd name="connsiteY0" fmla="*/ 1702239 h 1860257"/>
                        <a:gd name="connsiteX1" fmla="*/ 1300196 w 2978559"/>
                        <a:gd name="connsiteY1" fmla="*/ 1783476 h 1860257"/>
                        <a:gd name="connsiteX2" fmla="*/ 476411 w 2978559"/>
                        <a:gd name="connsiteY2" fmla="*/ 1852791 h 1860257"/>
                        <a:gd name="connsiteX3" fmla="*/ 364496 w 2978559"/>
                        <a:gd name="connsiteY3" fmla="*/ 1595840 h 1860257"/>
                        <a:gd name="connsiteX4" fmla="*/ 6099 w 2978559"/>
                        <a:gd name="connsiteY4" fmla="*/ 1494266 h 1860257"/>
                        <a:gd name="connsiteX5" fmla="*/ 174328 w 2978559"/>
                        <a:gd name="connsiteY5" fmla="*/ 1373762 h 1860257"/>
                        <a:gd name="connsiteX6" fmla="*/ 323118 w 2978559"/>
                        <a:gd name="connsiteY6" fmla="*/ 767767 h 1860257"/>
                        <a:gd name="connsiteX7" fmla="*/ 136894 w 2978559"/>
                        <a:gd name="connsiteY7" fmla="*/ 334549 h 1860257"/>
                        <a:gd name="connsiteX8" fmla="*/ 42166 w 2978559"/>
                        <a:gd name="connsiteY8" fmla="*/ 8130 h 1860257"/>
                        <a:gd name="connsiteX9" fmla="*/ 241211 w 2978559"/>
                        <a:gd name="connsiteY9" fmla="*/ 87983 h 1860257"/>
                        <a:gd name="connsiteX10" fmla="*/ 543376 w 2978559"/>
                        <a:gd name="connsiteY10" fmla="*/ 488698 h 1860257"/>
                        <a:gd name="connsiteX11" fmla="*/ 516231 w 2978559"/>
                        <a:gd name="connsiteY11" fmla="*/ 287134 h 1860257"/>
                        <a:gd name="connsiteX12" fmla="*/ 451857 w 2978559"/>
                        <a:gd name="connsiteY12" fmla="*/ 73139 h 1860257"/>
                        <a:gd name="connsiteX13" fmla="*/ 554167 w 2978559"/>
                        <a:gd name="connsiteY13" fmla="*/ 69014 h 1860257"/>
                        <a:gd name="connsiteX14" fmla="*/ 705898 w 2978559"/>
                        <a:gd name="connsiteY14" fmla="*/ 230235 h 1860257"/>
                        <a:gd name="connsiteX15" fmla="*/ 882089 w 2978559"/>
                        <a:gd name="connsiteY15" fmla="*/ 402258 h 1860257"/>
                        <a:gd name="connsiteX16" fmla="*/ 1553152 w 2978559"/>
                        <a:gd name="connsiteY16" fmla="*/ 312981 h 1860257"/>
                        <a:gd name="connsiteX17" fmla="*/ 1821815 w 2978559"/>
                        <a:gd name="connsiteY17" fmla="*/ 493590 h 1860257"/>
                        <a:gd name="connsiteX18" fmla="*/ 1972664 w 2978559"/>
                        <a:gd name="connsiteY18" fmla="*/ 737370 h 1860257"/>
                        <a:gd name="connsiteX19" fmla="*/ 2345523 w 2978559"/>
                        <a:gd name="connsiteY19" fmla="*/ 623282 h 1860257"/>
                        <a:gd name="connsiteX20" fmla="*/ 2563536 w 2978559"/>
                        <a:gd name="connsiteY20" fmla="*/ 489244 h 1860257"/>
                        <a:gd name="connsiteX21" fmla="*/ 2976794 w 2978559"/>
                        <a:gd name="connsiteY21" fmla="*/ 102722 h 1860257"/>
                        <a:gd name="connsiteX22" fmla="*/ 2706484 w 2978559"/>
                        <a:gd name="connsiteY22" fmla="*/ 1039262 h 1860257"/>
                        <a:gd name="connsiteX23" fmla="*/ 2556048 w 2978559"/>
                        <a:gd name="connsiteY23" fmla="*/ 1391511 h 1860257"/>
                        <a:gd name="connsiteX24" fmla="*/ 2484865 w 2978559"/>
                        <a:gd name="connsiteY24" fmla="*/ 1494892 h 1860257"/>
                        <a:gd name="connsiteX25" fmla="*/ 2369570 w 2978559"/>
                        <a:gd name="connsiteY25" fmla="*/ 1622518 h 1860257"/>
                        <a:gd name="connsiteX26" fmla="*/ 2199256 w 2978559"/>
                        <a:gd name="connsiteY26" fmla="*/ 1695103 h 1860257"/>
                        <a:gd name="connsiteX0" fmla="*/ 2187624 w 2984192"/>
                        <a:gd name="connsiteY0" fmla="*/ 1702239 h 1860257"/>
                        <a:gd name="connsiteX1" fmla="*/ 1305829 w 2984192"/>
                        <a:gd name="connsiteY1" fmla="*/ 1783476 h 1860257"/>
                        <a:gd name="connsiteX2" fmla="*/ 482044 w 2984192"/>
                        <a:gd name="connsiteY2" fmla="*/ 1852791 h 1860257"/>
                        <a:gd name="connsiteX3" fmla="*/ 370129 w 2984192"/>
                        <a:gd name="connsiteY3" fmla="*/ 1595840 h 1860257"/>
                        <a:gd name="connsiteX4" fmla="*/ 11732 w 2984192"/>
                        <a:gd name="connsiteY4" fmla="*/ 1494266 h 1860257"/>
                        <a:gd name="connsiteX5" fmla="*/ 137208 w 2984192"/>
                        <a:gd name="connsiteY5" fmla="*/ 1373762 h 1860257"/>
                        <a:gd name="connsiteX6" fmla="*/ 328751 w 2984192"/>
                        <a:gd name="connsiteY6" fmla="*/ 767767 h 1860257"/>
                        <a:gd name="connsiteX7" fmla="*/ 142527 w 2984192"/>
                        <a:gd name="connsiteY7" fmla="*/ 334549 h 1860257"/>
                        <a:gd name="connsiteX8" fmla="*/ 47799 w 2984192"/>
                        <a:gd name="connsiteY8" fmla="*/ 8130 h 1860257"/>
                        <a:gd name="connsiteX9" fmla="*/ 246844 w 2984192"/>
                        <a:gd name="connsiteY9" fmla="*/ 87983 h 1860257"/>
                        <a:gd name="connsiteX10" fmla="*/ 549009 w 2984192"/>
                        <a:gd name="connsiteY10" fmla="*/ 488698 h 1860257"/>
                        <a:gd name="connsiteX11" fmla="*/ 521864 w 2984192"/>
                        <a:gd name="connsiteY11" fmla="*/ 287134 h 1860257"/>
                        <a:gd name="connsiteX12" fmla="*/ 457490 w 2984192"/>
                        <a:gd name="connsiteY12" fmla="*/ 73139 h 1860257"/>
                        <a:gd name="connsiteX13" fmla="*/ 559800 w 2984192"/>
                        <a:gd name="connsiteY13" fmla="*/ 69014 h 1860257"/>
                        <a:gd name="connsiteX14" fmla="*/ 711531 w 2984192"/>
                        <a:gd name="connsiteY14" fmla="*/ 230235 h 1860257"/>
                        <a:gd name="connsiteX15" fmla="*/ 887722 w 2984192"/>
                        <a:gd name="connsiteY15" fmla="*/ 402258 h 1860257"/>
                        <a:gd name="connsiteX16" fmla="*/ 1558785 w 2984192"/>
                        <a:gd name="connsiteY16" fmla="*/ 312981 h 1860257"/>
                        <a:gd name="connsiteX17" fmla="*/ 1827448 w 2984192"/>
                        <a:gd name="connsiteY17" fmla="*/ 493590 h 1860257"/>
                        <a:gd name="connsiteX18" fmla="*/ 1978297 w 2984192"/>
                        <a:gd name="connsiteY18" fmla="*/ 737370 h 1860257"/>
                        <a:gd name="connsiteX19" fmla="*/ 2351156 w 2984192"/>
                        <a:gd name="connsiteY19" fmla="*/ 623282 h 1860257"/>
                        <a:gd name="connsiteX20" fmla="*/ 2569169 w 2984192"/>
                        <a:gd name="connsiteY20" fmla="*/ 489244 h 1860257"/>
                        <a:gd name="connsiteX21" fmla="*/ 2982427 w 2984192"/>
                        <a:gd name="connsiteY21" fmla="*/ 102722 h 1860257"/>
                        <a:gd name="connsiteX22" fmla="*/ 2712117 w 2984192"/>
                        <a:gd name="connsiteY22" fmla="*/ 1039262 h 1860257"/>
                        <a:gd name="connsiteX23" fmla="*/ 2561681 w 2984192"/>
                        <a:gd name="connsiteY23" fmla="*/ 1391511 h 1860257"/>
                        <a:gd name="connsiteX24" fmla="*/ 2490498 w 2984192"/>
                        <a:gd name="connsiteY24" fmla="*/ 1494892 h 1860257"/>
                        <a:gd name="connsiteX25" fmla="*/ 2375203 w 2984192"/>
                        <a:gd name="connsiteY25" fmla="*/ 1622518 h 1860257"/>
                        <a:gd name="connsiteX26" fmla="*/ 2204889 w 2984192"/>
                        <a:gd name="connsiteY26" fmla="*/ 1695103 h 1860257"/>
                        <a:gd name="connsiteX0" fmla="*/ 2187624 w 2984192"/>
                        <a:gd name="connsiteY0" fmla="*/ 1702239 h 1860257"/>
                        <a:gd name="connsiteX1" fmla="*/ 1305829 w 2984192"/>
                        <a:gd name="connsiteY1" fmla="*/ 1783476 h 1860257"/>
                        <a:gd name="connsiteX2" fmla="*/ 482044 w 2984192"/>
                        <a:gd name="connsiteY2" fmla="*/ 1852791 h 1860257"/>
                        <a:gd name="connsiteX3" fmla="*/ 370129 w 2984192"/>
                        <a:gd name="connsiteY3" fmla="*/ 1595840 h 1860257"/>
                        <a:gd name="connsiteX4" fmla="*/ 11732 w 2984192"/>
                        <a:gd name="connsiteY4" fmla="*/ 1494266 h 1860257"/>
                        <a:gd name="connsiteX5" fmla="*/ 137208 w 2984192"/>
                        <a:gd name="connsiteY5" fmla="*/ 1373762 h 1860257"/>
                        <a:gd name="connsiteX6" fmla="*/ 328751 w 2984192"/>
                        <a:gd name="connsiteY6" fmla="*/ 767767 h 1860257"/>
                        <a:gd name="connsiteX7" fmla="*/ 142527 w 2984192"/>
                        <a:gd name="connsiteY7" fmla="*/ 334549 h 1860257"/>
                        <a:gd name="connsiteX8" fmla="*/ 47799 w 2984192"/>
                        <a:gd name="connsiteY8" fmla="*/ 8130 h 1860257"/>
                        <a:gd name="connsiteX9" fmla="*/ 246844 w 2984192"/>
                        <a:gd name="connsiteY9" fmla="*/ 87983 h 1860257"/>
                        <a:gd name="connsiteX10" fmla="*/ 549009 w 2984192"/>
                        <a:gd name="connsiteY10" fmla="*/ 488698 h 1860257"/>
                        <a:gd name="connsiteX11" fmla="*/ 521864 w 2984192"/>
                        <a:gd name="connsiteY11" fmla="*/ 287134 h 1860257"/>
                        <a:gd name="connsiteX12" fmla="*/ 457490 w 2984192"/>
                        <a:gd name="connsiteY12" fmla="*/ 73139 h 1860257"/>
                        <a:gd name="connsiteX13" fmla="*/ 559800 w 2984192"/>
                        <a:gd name="connsiteY13" fmla="*/ 69014 h 1860257"/>
                        <a:gd name="connsiteX14" fmla="*/ 711531 w 2984192"/>
                        <a:gd name="connsiteY14" fmla="*/ 230235 h 1860257"/>
                        <a:gd name="connsiteX15" fmla="*/ 887722 w 2984192"/>
                        <a:gd name="connsiteY15" fmla="*/ 402258 h 1860257"/>
                        <a:gd name="connsiteX16" fmla="*/ 1558785 w 2984192"/>
                        <a:gd name="connsiteY16" fmla="*/ 312981 h 1860257"/>
                        <a:gd name="connsiteX17" fmla="*/ 1827448 w 2984192"/>
                        <a:gd name="connsiteY17" fmla="*/ 493590 h 1860257"/>
                        <a:gd name="connsiteX18" fmla="*/ 1978297 w 2984192"/>
                        <a:gd name="connsiteY18" fmla="*/ 737370 h 1860257"/>
                        <a:gd name="connsiteX19" fmla="*/ 2351156 w 2984192"/>
                        <a:gd name="connsiteY19" fmla="*/ 623282 h 1860257"/>
                        <a:gd name="connsiteX20" fmla="*/ 2569169 w 2984192"/>
                        <a:gd name="connsiteY20" fmla="*/ 489244 h 1860257"/>
                        <a:gd name="connsiteX21" fmla="*/ 2982427 w 2984192"/>
                        <a:gd name="connsiteY21" fmla="*/ 102722 h 1860257"/>
                        <a:gd name="connsiteX22" fmla="*/ 2712117 w 2984192"/>
                        <a:gd name="connsiteY22" fmla="*/ 1039262 h 1860257"/>
                        <a:gd name="connsiteX23" fmla="*/ 2561681 w 2984192"/>
                        <a:gd name="connsiteY23" fmla="*/ 1391511 h 1860257"/>
                        <a:gd name="connsiteX24" fmla="*/ 2490498 w 2984192"/>
                        <a:gd name="connsiteY24" fmla="*/ 1494892 h 1860257"/>
                        <a:gd name="connsiteX25" fmla="*/ 2375203 w 2984192"/>
                        <a:gd name="connsiteY25" fmla="*/ 1622518 h 1860257"/>
                        <a:gd name="connsiteX26" fmla="*/ 2204889 w 2984192"/>
                        <a:gd name="connsiteY26" fmla="*/ 1695103 h 1860257"/>
                        <a:gd name="connsiteX0" fmla="*/ 2629266 w 3425834"/>
                        <a:gd name="connsiteY0" fmla="*/ 1702239 h 1860257"/>
                        <a:gd name="connsiteX1" fmla="*/ 1747471 w 3425834"/>
                        <a:gd name="connsiteY1" fmla="*/ 1783476 h 1860257"/>
                        <a:gd name="connsiteX2" fmla="*/ 923686 w 3425834"/>
                        <a:gd name="connsiteY2" fmla="*/ 1852791 h 1860257"/>
                        <a:gd name="connsiteX3" fmla="*/ 811771 w 3425834"/>
                        <a:gd name="connsiteY3" fmla="*/ 1595840 h 1860257"/>
                        <a:gd name="connsiteX4" fmla="*/ 2092 w 3425834"/>
                        <a:gd name="connsiteY4" fmla="*/ 1746190 h 1860257"/>
                        <a:gd name="connsiteX5" fmla="*/ 578850 w 3425834"/>
                        <a:gd name="connsiteY5" fmla="*/ 1373762 h 1860257"/>
                        <a:gd name="connsiteX6" fmla="*/ 770393 w 3425834"/>
                        <a:gd name="connsiteY6" fmla="*/ 767767 h 1860257"/>
                        <a:gd name="connsiteX7" fmla="*/ 584169 w 3425834"/>
                        <a:gd name="connsiteY7" fmla="*/ 334549 h 1860257"/>
                        <a:gd name="connsiteX8" fmla="*/ 489441 w 3425834"/>
                        <a:gd name="connsiteY8" fmla="*/ 8130 h 1860257"/>
                        <a:gd name="connsiteX9" fmla="*/ 688486 w 3425834"/>
                        <a:gd name="connsiteY9" fmla="*/ 87983 h 1860257"/>
                        <a:gd name="connsiteX10" fmla="*/ 990651 w 3425834"/>
                        <a:gd name="connsiteY10" fmla="*/ 488698 h 1860257"/>
                        <a:gd name="connsiteX11" fmla="*/ 963506 w 3425834"/>
                        <a:gd name="connsiteY11" fmla="*/ 287134 h 1860257"/>
                        <a:gd name="connsiteX12" fmla="*/ 899132 w 3425834"/>
                        <a:gd name="connsiteY12" fmla="*/ 73139 h 1860257"/>
                        <a:gd name="connsiteX13" fmla="*/ 1001442 w 3425834"/>
                        <a:gd name="connsiteY13" fmla="*/ 69014 h 1860257"/>
                        <a:gd name="connsiteX14" fmla="*/ 1153173 w 3425834"/>
                        <a:gd name="connsiteY14" fmla="*/ 230235 h 1860257"/>
                        <a:gd name="connsiteX15" fmla="*/ 1329364 w 3425834"/>
                        <a:gd name="connsiteY15" fmla="*/ 402258 h 1860257"/>
                        <a:gd name="connsiteX16" fmla="*/ 2000427 w 3425834"/>
                        <a:gd name="connsiteY16" fmla="*/ 312981 h 1860257"/>
                        <a:gd name="connsiteX17" fmla="*/ 2269090 w 3425834"/>
                        <a:gd name="connsiteY17" fmla="*/ 493590 h 1860257"/>
                        <a:gd name="connsiteX18" fmla="*/ 2419939 w 3425834"/>
                        <a:gd name="connsiteY18" fmla="*/ 737370 h 1860257"/>
                        <a:gd name="connsiteX19" fmla="*/ 2792798 w 3425834"/>
                        <a:gd name="connsiteY19" fmla="*/ 623282 h 1860257"/>
                        <a:gd name="connsiteX20" fmla="*/ 3010811 w 3425834"/>
                        <a:gd name="connsiteY20" fmla="*/ 489244 h 1860257"/>
                        <a:gd name="connsiteX21" fmla="*/ 3424069 w 3425834"/>
                        <a:gd name="connsiteY21" fmla="*/ 102722 h 1860257"/>
                        <a:gd name="connsiteX22" fmla="*/ 3153759 w 3425834"/>
                        <a:gd name="connsiteY22" fmla="*/ 1039262 h 1860257"/>
                        <a:gd name="connsiteX23" fmla="*/ 3003323 w 3425834"/>
                        <a:gd name="connsiteY23" fmla="*/ 1391511 h 1860257"/>
                        <a:gd name="connsiteX24" fmla="*/ 2932140 w 3425834"/>
                        <a:gd name="connsiteY24" fmla="*/ 1494892 h 1860257"/>
                        <a:gd name="connsiteX25" fmla="*/ 2816845 w 3425834"/>
                        <a:gd name="connsiteY25" fmla="*/ 1622518 h 1860257"/>
                        <a:gd name="connsiteX26" fmla="*/ 2646531 w 3425834"/>
                        <a:gd name="connsiteY26" fmla="*/ 1695103 h 1860257"/>
                        <a:gd name="connsiteX0" fmla="*/ 2627337 w 3423905"/>
                        <a:gd name="connsiteY0" fmla="*/ 1702239 h 1919372"/>
                        <a:gd name="connsiteX1" fmla="*/ 1745542 w 3423905"/>
                        <a:gd name="connsiteY1" fmla="*/ 1783476 h 1919372"/>
                        <a:gd name="connsiteX2" fmla="*/ 921757 w 3423905"/>
                        <a:gd name="connsiteY2" fmla="*/ 1852791 h 1919372"/>
                        <a:gd name="connsiteX3" fmla="*/ 638830 w 3423905"/>
                        <a:gd name="connsiteY3" fmla="*/ 1883754 h 1919372"/>
                        <a:gd name="connsiteX4" fmla="*/ 163 w 3423905"/>
                        <a:gd name="connsiteY4" fmla="*/ 1746190 h 1919372"/>
                        <a:gd name="connsiteX5" fmla="*/ 576921 w 3423905"/>
                        <a:gd name="connsiteY5" fmla="*/ 1373762 h 1919372"/>
                        <a:gd name="connsiteX6" fmla="*/ 768464 w 3423905"/>
                        <a:gd name="connsiteY6" fmla="*/ 767767 h 1919372"/>
                        <a:gd name="connsiteX7" fmla="*/ 582240 w 3423905"/>
                        <a:gd name="connsiteY7" fmla="*/ 334549 h 1919372"/>
                        <a:gd name="connsiteX8" fmla="*/ 487512 w 3423905"/>
                        <a:gd name="connsiteY8" fmla="*/ 8130 h 1919372"/>
                        <a:gd name="connsiteX9" fmla="*/ 686557 w 3423905"/>
                        <a:gd name="connsiteY9" fmla="*/ 87983 h 1919372"/>
                        <a:gd name="connsiteX10" fmla="*/ 988722 w 3423905"/>
                        <a:gd name="connsiteY10" fmla="*/ 488698 h 1919372"/>
                        <a:gd name="connsiteX11" fmla="*/ 961577 w 3423905"/>
                        <a:gd name="connsiteY11" fmla="*/ 287134 h 1919372"/>
                        <a:gd name="connsiteX12" fmla="*/ 897203 w 3423905"/>
                        <a:gd name="connsiteY12" fmla="*/ 73139 h 1919372"/>
                        <a:gd name="connsiteX13" fmla="*/ 999513 w 3423905"/>
                        <a:gd name="connsiteY13" fmla="*/ 69014 h 1919372"/>
                        <a:gd name="connsiteX14" fmla="*/ 1151244 w 3423905"/>
                        <a:gd name="connsiteY14" fmla="*/ 230235 h 1919372"/>
                        <a:gd name="connsiteX15" fmla="*/ 1327435 w 3423905"/>
                        <a:gd name="connsiteY15" fmla="*/ 402258 h 1919372"/>
                        <a:gd name="connsiteX16" fmla="*/ 1998498 w 3423905"/>
                        <a:gd name="connsiteY16" fmla="*/ 312981 h 1919372"/>
                        <a:gd name="connsiteX17" fmla="*/ 2267161 w 3423905"/>
                        <a:gd name="connsiteY17" fmla="*/ 493590 h 1919372"/>
                        <a:gd name="connsiteX18" fmla="*/ 2418010 w 3423905"/>
                        <a:gd name="connsiteY18" fmla="*/ 737370 h 1919372"/>
                        <a:gd name="connsiteX19" fmla="*/ 2790869 w 3423905"/>
                        <a:gd name="connsiteY19" fmla="*/ 623282 h 1919372"/>
                        <a:gd name="connsiteX20" fmla="*/ 3008882 w 3423905"/>
                        <a:gd name="connsiteY20" fmla="*/ 489244 h 1919372"/>
                        <a:gd name="connsiteX21" fmla="*/ 3422140 w 3423905"/>
                        <a:gd name="connsiteY21" fmla="*/ 102722 h 1919372"/>
                        <a:gd name="connsiteX22" fmla="*/ 3151830 w 3423905"/>
                        <a:gd name="connsiteY22" fmla="*/ 1039262 h 1919372"/>
                        <a:gd name="connsiteX23" fmla="*/ 3001394 w 3423905"/>
                        <a:gd name="connsiteY23" fmla="*/ 1391511 h 1919372"/>
                        <a:gd name="connsiteX24" fmla="*/ 2930211 w 3423905"/>
                        <a:gd name="connsiteY24" fmla="*/ 1494892 h 1919372"/>
                        <a:gd name="connsiteX25" fmla="*/ 2814916 w 3423905"/>
                        <a:gd name="connsiteY25" fmla="*/ 1622518 h 1919372"/>
                        <a:gd name="connsiteX26" fmla="*/ 2644602 w 3423905"/>
                        <a:gd name="connsiteY26" fmla="*/ 1695103 h 1919372"/>
                        <a:gd name="connsiteX0" fmla="*/ 2627337 w 3423905"/>
                        <a:gd name="connsiteY0" fmla="*/ 1702239 h 1919372"/>
                        <a:gd name="connsiteX1" fmla="*/ 1745542 w 3423905"/>
                        <a:gd name="connsiteY1" fmla="*/ 1783476 h 1919372"/>
                        <a:gd name="connsiteX2" fmla="*/ 921757 w 3423905"/>
                        <a:gd name="connsiteY2" fmla="*/ 1852791 h 1919372"/>
                        <a:gd name="connsiteX3" fmla="*/ 638830 w 3423905"/>
                        <a:gd name="connsiteY3" fmla="*/ 1883754 h 1919372"/>
                        <a:gd name="connsiteX4" fmla="*/ 163 w 3423905"/>
                        <a:gd name="connsiteY4" fmla="*/ 1746190 h 1919372"/>
                        <a:gd name="connsiteX5" fmla="*/ 576921 w 3423905"/>
                        <a:gd name="connsiteY5" fmla="*/ 1373762 h 1919372"/>
                        <a:gd name="connsiteX6" fmla="*/ 768464 w 3423905"/>
                        <a:gd name="connsiteY6" fmla="*/ 767767 h 1919372"/>
                        <a:gd name="connsiteX7" fmla="*/ 582240 w 3423905"/>
                        <a:gd name="connsiteY7" fmla="*/ 334549 h 1919372"/>
                        <a:gd name="connsiteX8" fmla="*/ 487512 w 3423905"/>
                        <a:gd name="connsiteY8" fmla="*/ 8130 h 1919372"/>
                        <a:gd name="connsiteX9" fmla="*/ 686557 w 3423905"/>
                        <a:gd name="connsiteY9" fmla="*/ 87983 h 1919372"/>
                        <a:gd name="connsiteX10" fmla="*/ 988722 w 3423905"/>
                        <a:gd name="connsiteY10" fmla="*/ 488698 h 1919372"/>
                        <a:gd name="connsiteX11" fmla="*/ 961577 w 3423905"/>
                        <a:gd name="connsiteY11" fmla="*/ 287134 h 1919372"/>
                        <a:gd name="connsiteX12" fmla="*/ 897203 w 3423905"/>
                        <a:gd name="connsiteY12" fmla="*/ 73139 h 1919372"/>
                        <a:gd name="connsiteX13" fmla="*/ 999513 w 3423905"/>
                        <a:gd name="connsiteY13" fmla="*/ 69014 h 1919372"/>
                        <a:gd name="connsiteX14" fmla="*/ 1151244 w 3423905"/>
                        <a:gd name="connsiteY14" fmla="*/ 230235 h 1919372"/>
                        <a:gd name="connsiteX15" fmla="*/ 1327435 w 3423905"/>
                        <a:gd name="connsiteY15" fmla="*/ 402258 h 1919372"/>
                        <a:gd name="connsiteX16" fmla="*/ 1998498 w 3423905"/>
                        <a:gd name="connsiteY16" fmla="*/ 312981 h 1919372"/>
                        <a:gd name="connsiteX17" fmla="*/ 2267161 w 3423905"/>
                        <a:gd name="connsiteY17" fmla="*/ 493590 h 1919372"/>
                        <a:gd name="connsiteX18" fmla="*/ 2418010 w 3423905"/>
                        <a:gd name="connsiteY18" fmla="*/ 737370 h 1919372"/>
                        <a:gd name="connsiteX19" fmla="*/ 2790869 w 3423905"/>
                        <a:gd name="connsiteY19" fmla="*/ 623282 h 1919372"/>
                        <a:gd name="connsiteX20" fmla="*/ 3008882 w 3423905"/>
                        <a:gd name="connsiteY20" fmla="*/ 489244 h 1919372"/>
                        <a:gd name="connsiteX21" fmla="*/ 3422140 w 3423905"/>
                        <a:gd name="connsiteY21" fmla="*/ 102722 h 1919372"/>
                        <a:gd name="connsiteX22" fmla="*/ 3151830 w 3423905"/>
                        <a:gd name="connsiteY22" fmla="*/ 1039262 h 1919372"/>
                        <a:gd name="connsiteX23" fmla="*/ 3001394 w 3423905"/>
                        <a:gd name="connsiteY23" fmla="*/ 1391511 h 1919372"/>
                        <a:gd name="connsiteX24" fmla="*/ 2930211 w 3423905"/>
                        <a:gd name="connsiteY24" fmla="*/ 1494892 h 1919372"/>
                        <a:gd name="connsiteX25" fmla="*/ 2814916 w 3423905"/>
                        <a:gd name="connsiteY25" fmla="*/ 1622518 h 1919372"/>
                        <a:gd name="connsiteX26" fmla="*/ 2644602 w 3423905"/>
                        <a:gd name="connsiteY26" fmla="*/ 1695103 h 1919372"/>
                        <a:gd name="connsiteX0" fmla="*/ 2627337 w 3423905"/>
                        <a:gd name="connsiteY0" fmla="*/ 1702239 h 1883755"/>
                        <a:gd name="connsiteX1" fmla="*/ 1745542 w 3423905"/>
                        <a:gd name="connsiteY1" fmla="*/ 1783476 h 1883755"/>
                        <a:gd name="connsiteX2" fmla="*/ 921757 w 3423905"/>
                        <a:gd name="connsiteY2" fmla="*/ 1852791 h 1883755"/>
                        <a:gd name="connsiteX3" fmla="*/ 638830 w 3423905"/>
                        <a:gd name="connsiteY3" fmla="*/ 1883754 h 1883755"/>
                        <a:gd name="connsiteX4" fmla="*/ 163 w 3423905"/>
                        <a:gd name="connsiteY4" fmla="*/ 1746190 h 1883755"/>
                        <a:gd name="connsiteX5" fmla="*/ 576921 w 3423905"/>
                        <a:gd name="connsiteY5" fmla="*/ 1373762 h 1883755"/>
                        <a:gd name="connsiteX6" fmla="*/ 768464 w 3423905"/>
                        <a:gd name="connsiteY6" fmla="*/ 767767 h 1883755"/>
                        <a:gd name="connsiteX7" fmla="*/ 582240 w 3423905"/>
                        <a:gd name="connsiteY7" fmla="*/ 334549 h 1883755"/>
                        <a:gd name="connsiteX8" fmla="*/ 487512 w 3423905"/>
                        <a:gd name="connsiteY8" fmla="*/ 8130 h 1883755"/>
                        <a:gd name="connsiteX9" fmla="*/ 686557 w 3423905"/>
                        <a:gd name="connsiteY9" fmla="*/ 87983 h 1883755"/>
                        <a:gd name="connsiteX10" fmla="*/ 988722 w 3423905"/>
                        <a:gd name="connsiteY10" fmla="*/ 488698 h 1883755"/>
                        <a:gd name="connsiteX11" fmla="*/ 961577 w 3423905"/>
                        <a:gd name="connsiteY11" fmla="*/ 287134 h 1883755"/>
                        <a:gd name="connsiteX12" fmla="*/ 897203 w 3423905"/>
                        <a:gd name="connsiteY12" fmla="*/ 73139 h 1883755"/>
                        <a:gd name="connsiteX13" fmla="*/ 999513 w 3423905"/>
                        <a:gd name="connsiteY13" fmla="*/ 69014 h 1883755"/>
                        <a:gd name="connsiteX14" fmla="*/ 1151244 w 3423905"/>
                        <a:gd name="connsiteY14" fmla="*/ 230235 h 1883755"/>
                        <a:gd name="connsiteX15" fmla="*/ 1327435 w 3423905"/>
                        <a:gd name="connsiteY15" fmla="*/ 402258 h 1883755"/>
                        <a:gd name="connsiteX16" fmla="*/ 1998498 w 3423905"/>
                        <a:gd name="connsiteY16" fmla="*/ 312981 h 1883755"/>
                        <a:gd name="connsiteX17" fmla="*/ 2267161 w 3423905"/>
                        <a:gd name="connsiteY17" fmla="*/ 493590 h 1883755"/>
                        <a:gd name="connsiteX18" fmla="*/ 2418010 w 3423905"/>
                        <a:gd name="connsiteY18" fmla="*/ 737370 h 1883755"/>
                        <a:gd name="connsiteX19" fmla="*/ 2790869 w 3423905"/>
                        <a:gd name="connsiteY19" fmla="*/ 623282 h 1883755"/>
                        <a:gd name="connsiteX20" fmla="*/ 3008882 w 3423905"/>
                        <a:gd name="connsiteY20" fmla="*/ 489244 h 1883755"/>
                        <a:gd name="connsiteX21" fmla="*/ 3422140 w 3423905"/>
                        <a:gd name="connsiteY21" fmla="*/ 102722 h 1883755"/>
                        <a:gd name="connsiteX22" fmla="*/ 3151830 w 3423905"/>
                        <a:gd name="connsiteY22" fmla="*/ 1039262 h 1883755"/>
                        <a:gd name="connsiteX23" fmla="*/ 3001394 w 3423905"/>
                        <a:gd name="connsiteY23" fmla="*/ 1391511 h 1883755"/>
                        <a:gd name="connsiteX24" fmla="*/ 2930211 w 3423905"/>
                        <a:gd name="connsiteY24" fmla="*/ 1494892 h 1883755"/>
                        <a:gd name="connsiteX25" fmla="*/ 2814916 w 3423905"/>
                        <a:gd name="connsiteY25" fmla="*/ 1622518 h 1883755"/>
                        <a:gd name="connsiteX26" fmla="*/ 2644602 w 3423905"/>
                        <a:gd name="connsiteY26" fmla="*/ 1695103 h 1883755"/>
                        <a:gd name="connsiteX0" fmla="*/ 2627337 w 3423905"/>
                        <a:gd name="connsiteY0" fmla="*/ 1702239 h 1883754"/>
                        <a:gd name="connsiteX1" fmla="*/ 1745542 w 3423905"/>
                        <a:gd name="connsiteY1" fmla="*/ 1783476 h 1883754"/>
                        <a:gd name="connsiteX2" fmla="*/ 921757 w 3423905"/>
                        <a:gd name="connsiteY2" fmla="*/ 1852791 h 1883754"/>
                        <a:gd name="connsiteX3" fmla="*/ 638830 w 3423905"/>
                        <a:gd name="connsiteY3" fmla="*/ 1883754 h 1883754"/>
                        <a:gd name="connsiteX4" fmla="*/ 163 w 3423905"/>
                        <a:gd name="connsiteY4" fmla="*/ 1746190 h 1883754"/>
                        <a:gd name="connsiteX5" fmla="*/ 576921 w 3423905"/>
                        <a:gd name="connsiteY5" fmla="*/ 1373762 h 1883754"/>
                        <a:gd name="connsiteX6" fmla="*/ 768464 w 3423905"/>
                        <a:gd name="connsiteY6" fmla="*/ 767767 h 1883754"/>
                        <a:gd name="connsiteX7" fmla="*/ 582240 w 3423905"/>
                        <a:gd name="connsiteY7" fmla="*/ 334549 h 1883754"/>
                        <a:gd name="connsiteX8" fmla="*/ 487512 w 3423905"/>
                        <a:gd name="connsiteY8" fmla="*/ 8130 h 1883754"/>
                        <a:gd name="connsiteX9" fmla="*/ 686557 w 3423905"/>
                        <a:gd name="connsiteY9" fmla="*/ 87983 h 1883754"/>
                        <a:gd name="connsiteX10" fmla="*/ 988722 w 3423905"/>
                        <a:gd name="connsiteY10" fmla="*/ 488698 h 1883754"/>
                        <a:gd name="connsiteX11" fmla="*/ 961577 w 3423905"/>
                        <a:gd name="connsiteY11" fmla="*/ 287134 h 1883754"/>
                        <a:gd name="connsiteX12" fmla="*/ 897203 w 3423905"/>
                        <a:gd name="connsiteY12" fmla="*/ 73139 h 1883754"/>
                        <a:gd name="connsiteX13" fmla="*/ 999513 w 3423905"/>
                        <a:gd name="connsiteY13" fmla="*/ 69014 h 1883754"/>
                        <a:gd name="connsiteX14" fmla="*/ 1151244 w 3423905"/>
                        <a:gd name="connsiteY14" fmla="*/ 230235 h 1883754"/>
                        <a:gd name="connsiteX15" fmla="*/ 1327435 w 3423905"/>
                        <a:gd name="connsiteY15" fmla="*/ 402258 h 1883754"/>
                        <a:gd name="connsiteX16" fmla="*/ 1998498 w 3423905"/>
                        <a:gd name="connsiteY16" fmla="*/ 312981 h 1883754"/>
                        <a:gd name="connsiteX17" fmla="*/ 2267161 w 3423905"/>
                        <a:gd name="connsiteY17" fmla="*/ 493590 h 1883754"/>
                        <a:gd name="connsiteX18" fmla="*/ 2418010 w 3423905"/>
                        <a:gd name="connsiteY18" fmla="*/ 737370 h 1883754"/>
                        <a:gd name="connsiteX19" fmla="*/ 2790869 w 3423905"/>
                        <a:gd name="connsiteY19" fmla="*/ 623282 h 1883754"/>
                        <a:gd name="connsiteX20" fmla="*/ 3008882 w 3423905"/>
                        <a:gd name="connsiteY20" fmla="*/ 489244 h 1883754"/>
                        <a:gd name="connsiteX21" fmla="*/ 3422140 w 3423905"/>
                        <a:gd name="connsiteY21" fmla="*/ 102722 h 1883754"/>
                        <a:gd name="connsiteX22" fmla="*/ 3151830 w 3423905"/>
                        <a:gd name="connsiteY22" fmla="*/ 1039262 h 1883754"/>
                        <a:gd name="connsiteX23" fmla="*/ 3001394 w 3423905"/>
                        <a:gd name="connsiteY23" fmla="*/ 1391511 h 1883754"/>
                        <a:gd name="connsiteX24" fmla="*/ 2930211 w 3423905"/>
                        <a:gd name="connsiteY24" fmla="*/ 1494892 h 1883754"/>
                        <a:gd name="connsiteX25" fmla="*/ 2814916 w 3423905"/>
                        <a:gd name="connsiteY25" fmla="*/ 1622518 h 1883754"/>
                        <a:gd name="connsiteX26" fmla="*/ 2749109 w 3423905"/>
                        <a:gd name="connsiteY26" fmla="*/ 1677109 h 1883754"/>
                        <a:gd name="connsiteX0" fmla="*/ 2627337 w 3423905"/>
                        <a:gd name="connsiteY0" fmla="*/ 1702239 h 1883754"/>
                        <a:gd name="connsiteX1" fmla="*/ 1745542 w 3423905"/>
                        <a:gd name="connsiteY1" fmla="*/ 1783476 h 1883754"/>
                        <a:gd name="connsiteX2" fmla="*/ 921757 w 3423905"/>
                        <a:gd name="connsiteY2" fmla="*/ 1852791 h 1883754"/>
                        <a:gd name="connsiteX3" fmla="*/ 638830 w 3423905"/>
                        <a:gd name="connsiteY3" fmla="*/ 1883754 h 1883754"/>
                        <a:gd name="connsiteX4" fmla="*/ 163 w 3423905"/>
                        <a:gd name="connsiteY4" fmla="*/ 1746190 h 1883754"/>
                        <a:gd name="connsiteX5" fmla="*/ 576921 w 3423905"/>
                        <a:gd name="connsiteY5" fmla="*/ 1373762 h 1883754"/>
                        <a:gd name="connsiteX6" fmla="*/ 768464 w 3423905"/>
                        <a:gd name="connsiteY6" fmla="*/ 767767 h 1883754"/>
                        <a:gd name="connsiteX7" fmla="*/ 582240 w 3423905"/>
                        <a:gd name="connsiteY7" fmla="*/ 334549 h 1883754"/>
                        <a:gd name="connsiteX8" fmla="*/ 487512 w 3423905"/>
                        <a:gd name="connsiteY8" fmla="*/ 8130 h 1883754"/>
                        <a:gd name="connsiteX9" fmla="*/ 686557 w 3423905"/>
                        <a:gd name="connsiteY9" fmla="*/ 87983 h 1883754"/>
                        <a:gd name="connsiteX10" fmla="*/ 988722 w 3423905"/>
                        <a:gd name="connsiteY10" fmla="*/ 488698 h 1883754"/>
                        <a:gd name="connsiteX11" fmla="*/ 961577 w 3423905"/>
                        <a:gd name="connsiteY11" fmla="*/ 287134 h 1883754"/>
                        <a:gd name="connsiteX12" fmla="*/ 897203 w 3423905"/>
                        <a:gd name="connsiteY12" fmla="*/ 73139 h 1883754"/>
                        <a:gd name="connsiteX13" fmla="*/ 999513 w 3423905"/>
                        <a:gd name="connsiteY13" fmla="*/ 69014 h 1883754"/>
                        <a:gd name="connsiteX14" fmla="*/ 1151244 w 3423905"/>
                        <a:gd name="connsiteY14" fmla="*/ 230235 h 1883754"/>
                        <a:gd name="connsiteX15" fmla="*/ 1327435 w 3423905"/>
                        <a:gd name="connsiteY15" fmla="*/ 402258 h 1883754"/>
                        <a:gd name="connsiteX16" fmla="*/ 1998498 w 3423905"/>
                        <a:gd name="connsiteY16" fmla="*/ 312981 h 1883754"/>
                        <a:gd name="connsiteX17" fmla="*/ 2267161 w 3423905"/>
                        <a:gd name="connsiteY17" fmla="*/ 493590 h 1883754"/>
                        <a:gd name="connsiteX18" fmla="*/ 2418010 w 3423905"/>
                        <a:gd name="connsiteY18" fmla="*/ 737370 h 1883754"/>
                        <a:gd name="connsiteX19" fmla="*/ 2790869 w 3423905"/>
                        <a:gd name="connsiteY19" fmla="*/ 623282 h 1883754"/>
                        <a:gd name="connsiteX20" fmla="*/ 3008882 w 3423905"/>
                        <a:gd name="connsiteY20" fmla="*/ 489244 h 1883754"/>
                        <a:gd name="connsiteX21" fmla="*/ 3422140 w 3423905"/>
                        <a:gd name="connsiteY21" fmla="*/ 102722 h 1883754"/>
                        <a:gd name="connsiteX22" fmla="*/ 3151830 w 3423905"/>
                        <a:gd name="connsiteY22" fmla="*/ 1039262 h 1883754"/>
                        <a:gd name="connsiteX23" fmla="*/ 3001394 w 3423905"/>
                        <a:gd name="connsiteY23" fmla="*/ 1391511 h 1883754"/>
                        <a:gd name="connsiteX24" fmla="*/ 2930211 w 3423905"/>
                        <a:gd name="connsiteY24" fmla="*/ 1494892 h 1883754"/>
                        <a:gd name="connsiteX25" fmla="*/ 2814916 w 3423905"/>
                        <a:gd name="connsiteY25" fmla="*/ 1622518 h 1883754"/>
                        <a:gd name="connsiteX26" fmla="*/ 2749109 w 3423905"/>
                        <a:gd name="connsiteY26" fmla="*/ 1677109 h 1883754"/>
                        <a:gd name="connsiteX0" fmla="*/ 2627337 w 3423905"/>
                        <a:gd name="connsiteY0" fmla="*/ 1702239 h 1883754"/>
                        <a:gd name="connsiteX1" fmla="*/ 1721790 w 3423905"/>
                        <a:gd name="connsiteY1" fmla="*/ 1807469 h 1883754"/>
                        <a:gd name="connsiteX2" fmla="*/ 921757 w 3423905"/>
                        <a:gd name="connsiteY2" fmla="*/ 1852791 h 1883754"/>
                        <a:gd name="connsiteX3" fmla="*/ 638830 w 3423905"/>
                        <a:gd name="connsiteY3" fmla="*/ 1883754 h 1883754"/>
                        <a:gd name="connsiteX4" fmla="*/ 163 w 3423905"/>
                        <a:gd name="connsiteY4" fmla="*/ 1746190 h 1883754"/>
                        <a:gd name="connsiteX5" fmla="*/ 576921 w 3423905"/>
                        <a:gd name="connsiteY5" fmla="*/ 1373762 h 1883754"/>
                        <a:gd name="connsiteX6" fmla="*/ 768464 w 3423905"/>
                        <a:gd name="connsiteY6" fmla="*/ 767767 h 1883754"/>
                        <a:gd name="connsiteX7" fmla="*/ 582240 w 3423905"/>
                        <a:gd name="connsiteY7" fmla="*/ 334549 h 1883754"/>
                        <a:gd name="connsiteX8" fmla="*/ 487512 w 3423905"/>
                        <a:gd name="connsiteY8" fmla="*/ 8130 h 1883754"/>
                        <a:gd name="connsiteX9" fmla="*/ 686557 w 3423905"/>
                        <a:gd name="connsiteY9" fmla="*/ 87983 h 1883754"/>
                        <a:gd name="connsiteX10" fmla="*/ 988722 w 3423905"/>
                        <a:gd name="connsiteY10" fmla="*/ 488698 h 1883754"/>
                        <a:gd name="connsiteX11" fmla="*/ 961577 w 3423905"/>
                        <a:gd name="connsiteY11" fmla="*/ 287134 h 1883754"/>
                        <a:gd name="connsiteX12" fmla="*/ 897203 w 3423905"/>
                        <a:gd name="connsiteY12" fmla="*/ 73139 h 1883754"/>
                        <a:gd name="connsiteX13" fmla="*/ 999513 w 3423905"/>
                        <a:gd name="connsiteY13" fmla="*/ 69014 h 1883754"/>
                        <a:gd name="connsiteX14" fmla="*/ 1151244 w 3423905"/>
                        <a:gd name="connsiteY14" fmla="*/ 230235 h 1883754"/>
                        <a:gd name="connsiteX15" fmla="*/ 1327435 w 3423905"/>
                        <a:gd name="connsiteY15" fmla="*/ 402258 h 1883754"/>
                        <a:gd name="connsiteX16" fmla="*/ 1998498 w 3423905"/>
                        <a:gd name="connsiteY16" fmla="*/ 312981 h 1883754"/>
                        <a:gd name="connsiteX17" fmla="*/ 2267161 w 3423905"/>
                        <a:gd name="connsiteY17" fmla="*/ 493590 h 1883754"/>
                        <a:gd name="connsiteX18" fmla="*/ 2418010 w 3423905"/>
                        <a:gd name="connsiteY18" fmla="*/ 737370 h 1883754"/>
                        <a:gd name="connsiteX19" fmla="*/ 2790869 w 3423905"/>
                        <a:gd name="connsiteY19" fmla="*/ 623282 h 1883754"/>
                        <a:gd name="connsiteX20" fmla="*/ 3008882 w 3423905"/>
                        <a:gd name="connsiteY20" fmla="*/ 489244 h 1883754"/>
                        <a:gd name="connsiteX21" fmla="*/ 3422140 w 3423905"/>
                        <a:gd name="connsiteY21" fmla="*/ 102722 h 1883754"/>
                        <a:gd name="connsiteX22" fmla="*/ 3151830 w 3423905"/>
                        <a:gd name="connsiteY22" fmla="*/ 1039262 h 1883754"/>
                        <a:gd name="connsiteX23" fmla="*/ 3001394 w 3423905"/>
                        <a:gd name="connsiteY23" fmla="*/ 1391511 h 1883754"/>
                        <a:gd name="connsiteX24" fmla="*/ 2930211 w 3423905"/>
                        <a:gd name="connsiteY24" fmla="*/ 1494892 h 1883754"/>
                        <a:gd name="connsiteX25" fmla="*/ 2814916 w 3423905"/>
                        <a:gd name="connsiteY25" fmla="*/ 1622518 h 1883754"/>
                        <a:gd name="connsiteX26" fmla="*/ 2749109 w 3423905"/>
                        <a:gd name="connsiteY26" fmla="*/ 1677109 h 1883754"/>
                        <a:gd name="connsiteX0" fmla="*/ 2627337 w 3423905"/>
                        <a:gd name="connsiteY0" fmla="*/ 1702239 h 1883754"/>
                        <a:gd name="connsiteX1" fmla="*/ 2208961 w 3423905"/>
                        <a:gd name="connsiteY1" fmla="*/ 1730555 h 1883754"/>
                        <a:gd name="connsiteX2" fmla="*/ 1721790 w 3423905"/>
                        <a:gd name="connsiteY2" fmla="*/ 1807469 h 1883754"/>
                        <a:gd name="connsiteX3" fmla="*/ 921757 w 3423905"/>
                        <a:gd name="connsiteY3" fmla="*/ 1852791 h 1883754"/>
                        <a:gd name="connsiteX4" fmla="*/ 638830 w 3423905"/>
                        <a:gd name="connsiteY4" fmla="*/ 1883754 h 1883754"/>
                        <a:gd name="connsiteX5" fmla="*/ 163 w 3423905"/>
                        <a:gd name="connsiteY5" fmla="*/ 1746190 h 1883754"/>
                        <a:gd name="connsiteX6" fmla="*/ 576921 w 3423905"/>
                        <a:gd name="connsiteY6" fmla="*/ 1373762 h 1883754"/>
                        <a:gd name="connsiteX7" fmla="*/ 768464 w 3423905"/>
                        <a:gd name="connsiteY7" fmla="*/ 767767 h 1883754"/>
                        <a:gd name="connsiteX8" fmla="*/ 582240 w 3423905"/>
                        <a:gd name="connsiteY8" fmla="*/ 334549 h 1883754"/>
                        <a:gd name="connsiteX9" fmla="*/ 487512 w 3423905"/>
                        <a:gd name="connsiteY9" fmla="*/ 8130 h 1883754"/>
                        <a:gd name="connsiteX10" fmla="*/ 686557 w 3423905"/>
                        <a:gd name="connsiteY10" fmla="*/ 87983 h 1883754"/>
                        <a:gd name="connsiteX11" fmla="*/ 988722 w 3423905"/>
                        <a:gd name="connsiteY11" fmla="*/ 488698 h 1883754"/>
                        <a:gd name="connsiteX12" fmla="*/ 961577 w 3423905"/>
                        <a:gd name="connsiteY12" fmla="*/ 287134 h 1883754"/>
                        <a:gd name="connsiteX13" fmla="*/ 897203 w 3423905"/>
                        <a:gd name="connsiteY13" fmla="*/ 73139 h 1883754"/>
                        <a:gd name="connsiteX14" fmla="*/ 999513 w 3423905"/>
                        <a:gd name="connsiteY14" fmla="*/ 69014 h 1883754"/>
                        <a:gd name="connsiteX15" fmla="*/ 1151244 w 3423905"/>
                        <a:gd name="connsiteY15" fmla="*/ 230235 h 1883754"/>
                        <a:gd name="connsiteX16" fmla="*/ 1327435 w 3423905"/>
                        <a:gd name="connsiteY16" fmla="*/ 402258 h 1883754"/>
                        <a:gd name="connsiteX17" fmla="*/ 1998498 w 3423905"/>
                        <a:gd name="connsiteY17" fmla="*/ 312981 h 1883754"/>
                        <a:gd name="connsiteX18" fmla="*/ 2267161 w 3423905"/>
                        <a:gd name="connsiteY18" fmla="*/ 493590 h 1883754"/>
                        <a:gd name="connsiteX19" fmla="*/ 2418010 w 3423905"/>
                        <a:gd name="connsiteY19" fmla="*/ 737370 h 1883754"/>
                        <a:gd name="connsiteX20" fmla="*/ 2790869 w 3423905"/>
                        <a:gd name="connsiteY20" fmla="*/ 623282 h 1883754"/>
                        <a:gd name="connsiteX21" fmla="*/ 3008882 w 3423905"/>
                        <a:gd name="connsiteY21" fmla="*/ 489244 h 1883754"/>
                        <a:gd name="connsiteX22" fmla="*/ 3422140 w 3423905"/>
                        <a:gd name="connsiteY22" fmla="*/ 102722 h 1883754"/>
                        <a:gd name="connsiteX23" fmla="*/ 3151830 w 3423905"/>
                        <a:gd name="connsiteY23" fmla="*/ 1039262 h 1883754"/>
                        <a:gd name="connsiteX24" fmla="*/ 3001394 w 3423905"/>
                        <a:gd name="connsiteY24" fmla="*/ 1391511 h 1883754"/>
                        <a:gd name="connsiteX25" fmla="*/ 2930211 w 3423905"/>
                        <a:gd name="connsiteY25" fmla="*/ 1494892 h 1883754"/>
                        <a:gd name="connsiteX26" fmla="*/ 2814916 w 3423905"/>
                        <a:gd name="connsiteY26" fmla="*/ 1622518 h 1883754"/>
                        <a:gd name="connsiteX27" fmla="*/ 2749109 w 3423905"/>
                        <a:gd name="connsiteY27" fmla="*/ 1677109 h 1883754"/>
                        <a:gd name="connsiteX0" fmla="*/ 2627337 w 3423905"/>
                        <a:gd name="connsiteY0" fmla="*/ 1702239 h 1883754"/>
                        <a:gd name="connsiteX1" fmla="*/ 2194709 w 3423905"/>
                        <a:gd name="connsiteY1" fmla="*/ 1658576 h 1883754"/>
                        <a:gd name="connsiteX2" fmla="*/ 1721790 w 3423905"/>
                        <a:gd name="connsiteY2" fmla="*/ 1807469 h 1883754"/>
                        <a:gd name="connsiteX3" fmla="*/ 921757 w 3423905"/>
                        <a:gd name="connsiteY3" fmla="*/ 1852791 h 1883754"/>
                        <a:gd name="connsiteX4" fmla="*/ 638830 w 3423905"/>
                        <a:gd name="connsiteY4" fmla="*/ 1883754 h 1883754"/>
                        <a:gd name="connsiteX5" fmla="*/ 163 w 3423905"/>
                        <a:gd name="connsiteY5" fmla="*/ 1746190 h 1883754"/>
                        <a:gd name="connsiteX6" fmla="*/ 576921 w 3423905"/>
                        <a:gd name="connsiteY6" fmla="*/ 1373762 h 1883754"/>
                        <a:gd name="connsiteX7" fmla="*/ 768464 w 3423905"/>
                        <a:gd name="connsiteY7" fmla="*/ 767767 h 1883754"/>
                        <a:gd name="connsiteX8" fmla="*/ 582240 w 3423905"/>
                        <a:gd name="connsiteY8" fmla="*/ 334549 h 1883754"/>
                        <a:gd name="connsiteX9" fmla="*/ 487512 w 3423905"/>
                        <a:gd name="connsiteY9" fmla="*/ 8130 h 1883754"/>
                        <a:gd name="connsiteX10" fmla="*/ 686557 w 3423905"/>
                        <a:gd name="connsiteY10" fmla="*/ 87983 h 1883754"/>
                        <a:gd name="connsiteX11" fmla="*/ 988722 w 3423905"/>
                        <a:gd name="connsiteY11" fmla="*/ 488698 h 1883754"/>
                        <a:gd name="connsiteX12" fmla="*/ 961577 w 3423905"/>
                        <a:gd name="connsiteY12" fmla="*/ 287134 h 1883754"/>
                        <a:gd name="connsiteX13" fmla="*/ 897203 w 3423905"/>
                        <a:gd name="connsiteY13" fmla="*/ 73139 h 1883754"/>
                        <a:gd name="connsiteX14" fmla="*/ 999513 w 3423905"/>
                        <a:gd name="connsiteY14" fmla="*/ 69014 h 1883754"/>
                        <a:gd name="connsiteX15" fmla="*/ 1151244 w 3423905"/>
                        <a:gd name="connsiteY15" fmla="*/ 230235 h 1883754"/>
                        <a:gd name="connsiteX16" fmla="*/ 1327435 w 3423905"/>
                        <a:gd name="connsiteY16" fmla="*/ 402258 h 1883754"/>
                        <a:gd name="connsiteX17" fmla="*/ 1998498 w 3423905"/>
                        <a:gd name="connsiteY17" fmla="*/ 312981 h 1883754"/>
                        <a:gd name="connsiteX18" fmla="*/ 2267161 w 3423905"/>
                        <a:gd name="connsiteY18" fmla="*/ 493590 h 1883754"/>
                        <a:gd name="connsiteX19" fmla="*/ 2418010 w 3423905"/>
                        <a:gd name="connsiteY19" fmla="*/ 737370 h 1883754"/>
                        <a:gd name="connsiteX20" fmla="*/ 2790869 w 3423905"/>
                        <a:gd name="connsiteY20" fmla="*/ 623282 h 1883754"/>
                        <a:gd name="connsiteX21" fmla="*/ 3008882 w 3423905"/>
                        <a:gd name="connsiteY21" fmla="*/ 489244 h 1883754"/>
                        <a:gd name="connsiteX22" fmla="*/ 3422140 w 3423905"/>
                        <a:gd name="connsiteY22" fmla="*/ 102722 h 1883754"/>
                        <a:gd name="connsiteX23" fmla="*/ 3151830 w 3423905"/>
                        <a:gd name="connsiteY23" fmla="*/ 1039262 h 1883754"/>
                        <a:gd name="connsiteX24" fmla="*/ 3001394 w 3423905"/>
                        <a:gd name="connsiteY24" fmla="*/ 1391511 h 1883754"/>
                        <a:gd name="connsiteX25" fmla="*/ 2930211 w 3423905"/>
                        <a:gd name="connsiteY25" fmla="*/ 1494892 h 1883754"/>
                        <a:gd name="connsiteX26" fmla="*/ 2814916 w 3423905"/>
                        <a:gd name="connsiteY26" fmla="*/ 1622518 h 1883754"/>
                        <a:gd name="connsiteX27" fmla="*/ 2749109 w 3423905"/>
                        <a:gd name="connsiteY27" fmla="*/ 1677109 h 1883754"/>
                        <a:gd name="connsiteX0" fmla="*/ 2627337 w 3423905"/>
                        <a:gd name="connsiteY0" fmla="*/ 1702239 h 1883754"/>
                        <a:gd name="connsiteX1" fmla="*/ 2147206 w 3423905"/>
                        <a:gd name="connsiteY1" fmla="*/ 1598594 h 1883754"/>
                        <a:gd name="connsiteX2" fmla="*/ 1721790 w 3423905"/>
                        <a:gd name="connsiteY2" fmla="*/ 1807469 h 1883754"/>
                        <a:gd name="connsiteX3" fmla="*/ 921757 w 3423905"/>
                        <a:gd name="connsiteY3" fmla="*/ 1852791 h 1883754"/>
                        <a:gd name="connsiteX4" fmla="*/ 638830 w 3423905"/>
                        <a:gd name="connsiteY4" fmla="*/ 1883754 h 1883754"/>
                        <a:gd name="connsiteX5" fmla="*/ 163 w 3423905"/>
                        <a:gd name="connsiteY5" fmla="*/ 1746190 h 1883754"/>
                        <a:gd name="connsiteX6" fmla="*/ 576921 w 3423905"/>
                        <a:gd name="connsiteY6" fmla="*/ 1373762 h 1883754"/>
                        <a:gd name="connsiteX7" fmla="*/ 768464 w 3423905"/>
                        <a:gd name="connsiteY7" fmla="*/ 767767 h 1883754"/>
                        <a:gd name="connsiteX8" fmla="*/ 582240 w 3423905"/>
                        <a:gd name="connsiteY8" fmla="*/ 334549 h 1883754"/>
                        <a:gd name="connsiteX9" fmla="*/ 487512 w 3423905"/>
                        <a:gd name="connsiteY9" fmla="*/ 8130 h 1883754"/>
                        <a:gd name="connsiteX10" fmla="*/ 686557 w 3423905"/>
                        <a:gd name="connsiteY10" fmla="*/ 87983 h 1883754"/>
                        <a:gd name="connsiteX11" fmla="*/ 988722 w 3423905"/>
                        <a:gd name="connsiteY11" fmla="*/ 488698 h 1883754"/>
                        <a:gd name="connsiteX12" fmla="*/ 961577 w 3423905"/>
                        <a:gd name="connsiteY12" fmla="*/ 287134 h 1883754"/>
                        <a:gd name="connsiteX13" fmla="*/ 897203 w 3423905"/>
                        <a:gd name="connsiteY13" fmla="*/ 73139 h 1883754"/>
                        <a:gd name="connsiteX14" fmla="*/ 999513 w 3423905"/>
                        <a:gd name="connsiteY14" fmla="*/ 69014 h 1883754"/>
                        <a:gd name="connsiteX15" fmla="*/ 1151244 w 3423905"/>
                        <a:gd name="connsiteY15" fmla="*/ 230235 h 1883754"/>
                        <a:gd name="connsiteX16" fmla="*/ 1327435 w 3423905"/>
                        <a:gd name="connsiteY16" fmla="*/ 402258 h 1883754"/>
                        <a:gd name="connsiteX17" fmla="*/ 1998498 w 3423905"/>
                        <a:gd name="connsiteY17" fmla="*/ 312981 h 1883754"/>
                        <a:gd name="connsiteX18" fmla="*/ 2267161 w 3423905"/>
                        <a:gd name="connsiteY18" fmla="*/ 493590 h 1883754"/>
                        <a:gd name="connsiteX19" fmla="*/ 2418010 w 3423905"/>
                        <a:gd name="connsiteY19" fmla="*/ 737370 h 1883754"/>
                        <a:gd name="connsiteX20" fmla="*/ 2790869 w 3423905"/>
                        <a:gd name="connsiteY20" fmla="*/ 623282 h 1883754"/>
                        <a:gd name="connsiteX21" fmla="*/ 3008882 w 3423905"/>
                        <a:gd name="connsiteY21" fmla="*/ 489244 h 1883754"/>
                        <a:gd name="connsiteX22" fmla="*/ 3422140 w 3423905"/>
                        <a:gd name="connsiteY22" fmla="*/ 102722 h 1883754"/>
                        <a:gd name="connsiteX23" fmla="*/ 3151830 w 3423905"/>
                        <a:gd name="connsiteY23" fmla="*/ 1039262 h 1883754"/>
                        <a:gd name="connsiteX24" fmla="*/ 3001394 w 3423905"/>
                        <a:gd name="connsiteY24" fmla="*/ 1391511 h 1883754"/>
                        <a:gd name="connsiteX25" fmla="*/ 2930211 w 3423905"/>
                        <a:gd name="connsiteY25" fmla="*/ 1494892 h 1883754"/>
                        <a:gd name="connsiteX26" fmla="*/ 2814916 w 3423905"/>
                        <a:gd name="connsiteY26" fmla="*/ 1622518 h 1883754"/>
                        <a:gd name="connsiteX27" fmla="*/ 2749109 w 3423905"/>
                        <a:gd name="connsiteY27" fmla="*/ 1677109 h 1883754"/>
                        <a:gd name="connsiteX0" fmla="*/ 2627337 w 3423905"/>
                        <a:gd name="connsiteY0" fmla="*/ 1702239 h 1883754"/>
                        <a:gd name="connsiteX1" fmla="*/ 2147206 w 3423905"/>
                        <a:gd name="connsiteY1" fmla="*/ 1598594 h 1883754"/>
                        <a:gd name="connsiteX2" fmla="*/ 1721790 w 3423905"/>
                        <a:gd name="connsiteY2" fmla="*/ 1807469 h 1883754"/>
                        <a:gd name="connsiteX3" fmla="*/ 921757 w 3423905"/>
                        <a:gd name="connsiteY3" fmla="*/ 1852791 h 1883754"/>
                        <a:gd name="connsiteX4" fmla="*/ 638830 w 3423905"/>
                        <a:gd name="connsiteY4" fmla="*/ 1883754 h 1883754"/>
                        <a:gd name="connsiteX5" fmla="*/ 163 w 3423905"/>
                        <a:gd name="connsiteY5" fmla="*/ 1746190 h 1883754"/>
                        <a:gd name="connsiteX6" fmla="*/ 576921 w 3423905"/>
                        <a:gd name="connsiteY6" fmla="*/ 1373762 h 1883754"/>
                        <a:gd name="connsiteX7" fmla="*/ 768464 w 3423905"/>
                        <a:gd name="connsiteY7" fmla="*/ 767767 h 1883754"/>
                        <a:gd name="connsiteX8" fmla="*/ 582240 w 3423905"/>
                        <a:gd name="connsiteY8" fmla="*/ 334549 h 1883754"/>
                        <a:gd name="connsiteX9" fmla="*/ 487512 w 3423905"/>
                        <a:gd name="connsiteY9" fmla="*/ 8130 h 1883754"/>
                        <a:gd name="connsiteX10" fmla="*/ 686557 w 3423905"/>
                        <a:gd name="connsiteY10" fmla="*/ 87983 h 1883754"/>
                        <a:gd name="connsiteX11" fmla="*/ 988722 w 3423905"/>
                        <a:gd name="connsiteY11" fmla="*/ 488698 h 1883754"/>
                        <a:gd name="connsiteX12" fmla="*/ 961577 w 3423905"/>
                        <a:gd name="connsiteY12" fmla="*/ 287134 h 1883754"/>
                        <a:gd name="connsiteX13" fmla="*/ 897203 w 3423905"/>
                        <a:gd name="connsiteY13" fmla="*/ 73139 h 1883754"/>
                        <a:gd name="connsiteX14" fmla="*/ 999513 w 3423905"/>
                        <a:gd name="connsiteY14" fmla="*/ 69014 h 1883754"/>
                        <a:gd name="connsiteX15" fmla="*/ 1151244 w 3423905"/>
                        <a:gd name="connsiteY15" fmla="*/ 230235 h 1883754"/>
                        <a:gd name="connsiteX16" fmla="*/ 1327435 w 3423905"/>
                        <a:gd name="connsiteY16" fmla="*/ 402258 h 1883754"/>
                        <a:gd name="connsiteX17" fmla="*/ 1998498 w 3423905"/>
                        <a:gd name="connsiteY17" fmla="*/ 312981 h 1883754"/>
                        <a:gd name="connsiteX18" fmla="*/ 2267161 w 3423905"/>
                        <a:gd name="connsiteY18" fmla="*/ 493590 h 1883754"/>
                        <a:gd name="connsiteX19" fmla="*/ 2418010 w 3423905"/>
                        <a:gd name="connsiteY19" fmla="*/ 737370 h 1883754"/>
                        <a:gd name="connsiteX20" fmla="*/ 2790869 w 3423905"/>
                        <a:gd name="connsiteY20" fmla="*/ 623282 h 1883754"/>
                        <a:gd name="connsiteX21" fmla="*/ 3008882 w 3423905"/>
                        <a:gd name="connsiteY21" fmla="*/ 489244 h 1883754"/>
                        <a:gd name="connsiteX22" fmla="*/ 3422140 w 3423905"/>
                        <a:gd name="connsiteY22" fmla="*/ 102722 h 1883754"/>
                        <a:gd name="connsiteX23" fmla="*/ 3151830 w 3423905"/>
                        <a:gd name="connsiteY23" fmla="*/ 1039262 h 1883754"/>
                        <a:gd name="connsiteX24" fmla="*/ 3001394 w 3423905"/>
                        <a:gd name="connsiteY24" fmla="*/ 1391511 h 1883754"/>
                        <a:gd name="connsiteX25" fmla="*/ 2930211 w 3423905"/>
                        <a:gd name="connsiteY25" fmla="*/ 1494892 h 1883754"/>
                        <a:gd name="connsiteX26" fmla="*/ 2814916 w 3423905"/>
                        <a:gd name="connsiteY26" fmla="*/ 1622518 h 1883754"/>
                        <a:gd name="connsiteX27" fmla="*/ 2193320 w 3423905"/>
                        <a:gd name="connsiteY27" fmla="*/ 1587136 h 1883754"/>
                        <a:gd name="connsiteX0" fmla="*/ 2147206 w 3423905"/>
                        <a:gd name="connsiteY0" fmla="*/ 1598594 h 1883754"/>
                        <a:gd name="connsiteX1" fmla="*/ 1721790 w 3423905"/>
                        <a:gd name="connsiteY1" fmla="*/ 1807469 h 1883754"/>
                        <a:gd name="connsiteX2" fmla="*/ 921757 w 3423905"/>
                        <a:gd name="connsiteY2" fmla="*/ 1852791 h 1883754"/>
                        <a:gd name="connsiteX3" fmla="*/ 638830 w 3423905"/>
                        <a:gd name="connsiteY3" fmla="*/ 1883754 h 1883754"/>
                        <a:gd name="connsiteX4" fmla="*/ 163 w 3423905"/>
                        <a:gd name="connsiteY4" fmla="*/ 1746190 h 1883754"/>
                        <a:gd name="connsiteX5" fmla="*/ 576921 w 3423905"/>
                        <a:gd name="connsiteY5" fmla="*/ 1373762 h 1883754"/>
                        <a:gd name="connsiteX6" fmla="*/ 768464 w 3423905"/>
                        <a:gd name="connsiteY6" fmla="*/ 767767 h 1883754"/>
                        <a:gd name="connsiteX7" fmla="*/ 582240 w 3423905"/>
                        <a:gd name="connsiteY7" fmla="*/ 334549 h 1883754"/>
                        <a:gd name="connsiteX8" fmla="*/ 487512 w 3423905"/>
                        <a:gd name="connsiteY8" fmla="*/ 8130 h 1883754"/>
                        <a:gd name="connsiteX9" fmla="*/ 686557 w 3423905"/>
                        <a:gd name="connsiteY9" fmla="*/ 87983 h 1883754"/>
                        <a:gd name="connsiteX10" fmla="*/ 988722 w 3423905"/>
                        <a:gd name="connsiteY10" fmla="*/ 488698 h 1883754"/>
                        <a:gd name="connsiteX11" fmla="*/ 961577 w 3423905"/>
                        <a:gd name="connsiteY11" fmla="*/ 287134 h 1883754"/>
                        <a:gd name="connsiteX12" fmla="*/ 897203 w 3423905"/>
                        <a:gd name="connsiteY12" fmla="*/ 73139 h 1883754"/>
                        <a:gd name="connsiteX13" fmla="*/ 999513 w 3423905"/>
                        <a:gd name="connsiteY13" fmla="*/ 69014 h 1883754"/>
                        <a:gd name="connsiteX14" fmla="*/ 1151244 w 3423905"/>
                        <a:gd name="connsiteY14" fmla="*/ 230235 h 1883754"/>
                        <a:gd name="connsiteX15" fmla="*/ 1327435 w 3423905"/>
                        <a:gd name="connsiteY15" fmla="*/ 402258 h 1883754"/>
                        <a:gd name="connsiteX16" fmla="*/ 1998498 w 3423905"/>
                        <a:gd name="connsiteY16" fmla="*/ 312981 h 1883754"/>
                        <a:gd name="connsiteX17" fmla="*/ 2267161 w 3423905"/>
                        <a:gd name="connsiteY17" fmla="*/ 493590 h 1883754"/>
                        <a:gd name="connsiteX18" fmla="*/ 2418010 w 3423905"/>
                        <a:gd name="connsiteY18" fmla="*/ 737370 h 1883754"/>
                        <a:gd name="connsiteX19" fmla="*/ 2790869 w 3423905"/>
                        <a:gd name="connsiteY19" fmla="*/ 623282 h 1883754"/>
                        <a:gd name="connsiteX20" fmla="*/ 3008882 w 3423905"/>
                        <a:gd name="connsiteY20" fmla="*/ 489244 h 1883754"/>
                        <a:gd name="connsiteX21" fmla="*/ 3422140 w 3423905"/>
                        <a:gd name="connsiteY21" fmla="*/ 102722 h 1883754"/>
                        <a:gd name="connsiteX22" fmla="*/ 3151830 w 3423905"/>
                        <a:gd name="connsiteY22" fmla="*/ 1039262 h 1883754"/>
                        <a:gd name="connsiteX23" fmla="*/ 3001394 w 3423905"/>
                        <a:gd name="connsiteY23" fmla="*/ 1391511 h 1883754"/>
                        <a:gd name="connsiteX24" fmla="*/ 2930211 w 3423905"/>
                        <a:gd name="connsiteY24" fmla="*/ 1494892 h 1883754"/>
                        <a:gd name="connsiteX25" fmla="*/ 2814916 w 3423905"/>
                        <a:gd name="connsiteY25" fmla="*/ 1622518 h 1883754"/>
                        <a:gd name="connsiteX26" fmla="*/ 2193320 w 3423905"/>
                        <a:gd name="connsiteY26" fmla="*/ 1587136 h 1883754"/>
                        <a:gd name="connsiteX0" fmla="*/ 2147206 w 3423905"/>
                        <a:gd name="connsiteY0" fmla="*/ 1598594 h 1883754"/>
                        <a:gd name="connsiteX1" fmla="*/ 1721790 w 3423905"/>
                        <a:gd name="connsiteY1" fmla="*/ 1807469 h 1883754"/>
                        <a:gd name="connsiteX2" fmla="*/ 921757 w 3423905"/>
                        <a:gd name="connsiteY2" fmla="*/ 1852791 h 1883754"/>
                        <a:gd name="connsiteX3" fmla="*/ 638830 w 3423905"/>
                        <a:gd name="connsiteY3" fmla="*/ 1883754 h 1883754"/>
                        <a:gd name="connsiteX4" fmla="*/ 163 w 3423905"/>
                        <a:gd name="connsiteY4" fmla="*/ 1746190 h 1883754"/>
                        <a:gd name="connsiteX5" fmla="*/ 576921 w 3423905"/>
                        <a:gd name="connsiteY5" fmla="*/ 1373762 h 1883754"/>
                        <a:gd name="connsiteX6" fmla="*/ 768464 w 3423905"/>
                        <a:gd name="connsiteY6" fmla="*/ 767767 h 1883754"/>
                        <a:gd name="connsiteX7" fmla="*/ 582240 w 3423905"/>
                        <a:gd name="connsiteY7" fmla="*/ 334549 h 1883754"/>
                        <a:gd name="connsiteX8" fmla="*/ 487512 w 3423905"/>
                        <a:gd name="connsiteY8" fmla="*/ 8130 h 1883754"/>
                        <a:gd name="connsiteX9" fmla="*/ 686557 w 3423905"/>
                        <a:gd name="connsiteY9" fmla="*/ 87983 h 1883754"/>
                        <a:gd name="connsiteX10" fmla="*/ 988722 w 3423905"/>
                        <a:gd name="connsiteY10" fmla="*/ 488698 h 1883754"/>
                        <a:gd name="connsiteX11" fmla="*/ 961577 w 3423905"/>
                        <a:gd name="connsiteY11" fmla="*/ 287134 h 1883754"/>
                        <a:gd name="connsiteX12" fmla="*/ 897203 w 3423905"/>
                        <a:gd name="connsiteY12" fmla="*/ 73139 h 1883754"/>
                        <a:gd name="connsiteX13" fmla="*/ 999513 w 3423905"/>
                        <a:gd name="connsiteY13" fmla="*/ 69014 h 1883754"/>
                        <a:gd name="connsiteX14" fmla="*/ 1151244 w 3423905"/>
                        <a:gd name="connsiteY14" fmla="*/ 230235 h 1883754"/>
                        <a:gd name="connsiteX15" fmla="*/ 1327435 w 3423905"/>
                        <a:gd name="connsiteY15" fmla="*/ 402258 h 1883754"/>
                        <a:gd name="connsiteX16" fmla="*/ 1998498 w 3423905"/>
                        <a:gd name="connsiteY16" fmla="*/ 312981 h 1883754"/>
                        <a:gd name="connsiteX17" fmla="*/ 2267161 w 3423905"/>
                        <a:gd name="connsiteY17" fmla="*/ 493590 h 1883754"/>
                        <a:gd name="connsiteX18" fmla="*/ 2418010 w 3423905"/>
                        <a:gd name="connsiteY18" fmla="*/ 737370 h 1883754"/>
                        <a:gd name="connsiteX19" fmla="*/ 2790869 w 3423905"/>
                        <a:gd name="connsiteY19" fmla="*/ 623282 h 1883754"/>
                        <a:gd name="connsiteX20" fmla="*/ 3008882 w 3423905"/>
                        <a:gd name="connsiteY20" fmla="*/ 489244 h 1883754"/>
                        <a:gd name="connsiteX21" fmla="*/ 3422140 w 3423905"/>
                        <a:gd name="connsiteY21" fmla="*/ 102722 h 1883754"/>
                        <a:gd name="connsiteX22" fmla="*/ 3151830 w 3423905"/>
                        <a:gd name="connsiteY22" fmla="*/ 1039262 h 1883754"/>
                        <a:gd name="connsiteX23" fmla="*/ 3001394 w 3423905"/>
                        <a:gd name="connsiteY23" fmla="*/ 1391511 h 1883754"/>
                        <a:gd name="connsiteX24" fmla="*/ 2930211 w 3423905"/>
                        <a:gd name="connsiteY24" fmla="*/ 1494892 h 1883754"/>
                        <a:gd name="connsiteX25" fmla="*/ 2762662 w 3423905"/>
                        <a:gd name="connsiteY25" fmla="*/ 1532546 h 1883754"/>
                        <a:gd name="connsiteX26" fmla="*/ 2193320 w 3423905"/>
                        <a:gd name="connsiteY26" fmla="*/ 1587136 h 1883754"/>
                        <a:gd name="connsiteX0" fmla="*/ 2147206 w 3424078"/>
                        <a:gd name="connsiteY0" fmla="*/ 1598594 h 1883754"/>
                        <a:gd name="connsiteX1" fmla="*/ 1721790 w 3424078"/>
                        <a:gd name="connsiteY1" fmla="*/ 1807469 h 1883754"/>
                        <a:gd name="connsiteX2" fmla="*/ 921757 w 3424078"/>
                        <a:gd name="connsiteY2" fmla="*/ 1852791 h 1883754"/>
                        <a:gd name="connsiteX3" fmla="*/ 638830 w 3424078"/>
                        <a:gd name="connsiteY3" fmla="*/ 1883754 h 1883754"/>
                        <a:gd name="connsiteX4" fmla="*/ 163 w 3424078"/>
                        <a:gd name="connsiteY4" fmla="*/ 1746190 h 1883754"/>
                        <a:gd name="connsiteX5" fmla="*/ 576921 w 3424078"/>
                        <a:gd name="connsiteY5" fmla="*/ 1373762 h 1883754"/>
                        <a:gd name="connsiteX6" fmla="*/ 768464 w 3424078"/>
                        <a:gd name="connsiteY6" fmla="*/ 767767 h 1883754"/>
                        <a:gd name="connsiteX7" fmla="*/ 582240 w 3424078"/>
                        <a:gd name="connsiteY7" fmla="*/ 334549 h 1883754"/>
                        <a:gd name="connsiteX8" fmla="*/ 487512 w 3424078"/>
                        <a:gd name="connsiteY8" fmla="*/ 8130 h 1883754"/>
                        <a:gd name="connsiteX9" fmla="*/ 686557 w 3424078"/>
                        <a:gd name="connsiteY9" fmla="*/ 87983 h 1883754"/>
                        <a:gd name="connsiteX10" fmla="*/ 988722 w 3424078"/>
                        <a:gd name="connsiteY10" fmla="*/ 488698 h 1883754"/>
                        <a:gd name="connsiteX11" fmla="*/ 961577 w 3424078"/>
                        <a:gd name="connsiteY11" fmla="*/ 287134 h 1883754"/>
                        <a:gd name="connsiteX12" fmla="*/ 897203 w 3424078"/>
                        <a:gd name="connsiteY12" fmla="*/ 73139 h 1883754"/>
                        <a:gd name="connsiteX13" fmla="*/ 999513 w 3424078"/>
                        <a:gd name="connsiteY13" fmla="*/ 69014 h 1883754"/>
                        <a:gd name="connsiteX14" fmla="*/ 1151244 w 3424078"/>
                        <a:gd name="connsiteY14" fmla="*/ 230235 h 1883754"/>
                        <a:gd name="connsiteX15" fmla="*/ 1327435 w 3424078"/>
                        <a:gd name="connsiteY15" fmla="*/ 402258 h 1883754"/>
                        <a:gd name="connsiteX16" fmla="*/ 1998498 w 3424078"/>
                        <a:gd name="connsiteY16" fmla="*/ 312981 h 1883754"/>
                        <a:gd name="connsiteX17" fmla="*/ 2267161 w 3424078"/>
                        <a:gd name="connsiteY17" fmla="*/ 493590 h 1883754"/>
                        <a:gd name="connsiteX18" fmla="*/ 2418010 w 3424078"/>
                        <a:gd name="connsiteY18" fmla="*/ 737370 h 1883754"/>
                        <a:gd name="connsiteX19" fmla="*/ 2790869 w 3424078"/>
                        <a:gd name="connsiteY19" fmla="*/ 623282 h 1883754"/>
                        <a:gd name="connsiteX20" fmla="*/ 3008882 w 3424078"/>
                        <a:gd name="connsiteY20" fmla="*/ 489244 h 1883754"/>
                        <a:gd name="connsiteX21" fmla="*/ 3422140 w 3424078"/>
                        <a:gd name="connsiteY21" fmla="*/ 102722 h 1883754"/>
                        <a:gd name="connsiteX22" fmla="*/ 3151830 w 3424078"/>
                        <a:gd name="connsiteY22" fmla="*/ 1039262 h 1883754"/>
                        <a:gd name="connsiteX23" fmla="*/ 2868385 w 3424078"/>
                        <a:gd name="connsiteY23" fmla="*/ 1367519 h 1883754"/>
                        <a:gd name="connsiteX24" fmla="*/ 2930211 w 3424078"/>
                        <a:gd name="connsiteY24" fmla="*/ 1494892 h 1883754"/>
                        <a:gd name="connsiteX25" fmla="*/ 2762662 w 3424078"/>
                        <a:gd name="connsiteY25" fmla="*/ 1532546 h 1883754"/>
                        <a:gd name="connsiteX26" fmla="*/ 2193320 w 3424078"/>
                        <a:gd name="connsiteY26" fmla="*/ 1587136 h 1883754"/>
                        <a:gd name="connsiteX0" fmla="*/ 2147206 w 3424078"/>
                        <a:gd name="connsiteY0" fmla="*/ 1598594 h 1883754"/>
                        <a:gd name="connsiteX1" fmla="*/ 1721790 w 3424078"/>
                        <a:gd name="connsiteY1" fmla="*/ 1807469 h 1883754"/>
                        <a:gd name="connsiteX2" fmla="*/ 921757 w 3424078"/>
                        <a:gd name="connsiteY2" fmla="*/ 1852791 h 1883754"/>
                        <a:gd name="connsiteX3" fmla="*/ 638830 w 3424078"/>
                        <a:gd name="connsiteY3" fmla="*/ 1883754 h 1883754"/>
                        <a:gd name="connsiteX4" fmla="*/ 163 w 3424078"/>
                        <a:gd name="connsiteY4" fmla="*/ 1746190 h 1883754"/>
                        <a:gd name="connsiteX5" fmla="*/ 576921 w 3424078"/>
                        <a:gd name="connsiteY5" fmla="*/ 1373762 h 1883754"/>
                        <a:gd name="connsiteX6" fmla="*/ 768464 w 3424078"/>
                        <a:gd name="connsiteY6" fmla="*/ 767767 h 1883754"/>
                        <a:gd name="connsiteX7" fmla="*/ 582240 w 3424078"/>
                        <a:gd name="connsiteY7" fmla="*/ 334549 h 1883754"/>
                        <a:gd name="connsiteX8" fmla="*/ 487512 w 3424078"/>
                        <a:gd name="connsiteY8" fmla="*/ 8130 h 1883754"/>
                        <a:gd name="connsiteX9" fmla="*/ 686557 w 3424078"/>
                        <a:gd name="connsiteY9" fmla="*/ 87983 h 1883754"/>
                        <a:gd name="connsiteX10" fmla="*/ 988722 w 3424078"/>
                        <a:gd name="connsiteY10" fmla="*/ 488698 h 1883754"/>
                        <a:gd name="connsiteX11" fmla="*/ 961577 w 3424078"/>
                        <a:gd name="connsiteY11" fmla="*/ 287134 h 1883754"/>
                        <a:gd name="connsiteX12" fmla="*/ 897203 w 3424078"/>
                        <a:gd name="connsiteY12" fmla="*/ 73139 h 1883754"/>
                        <a:gd name="connsiteX13" fmla="*/ 999513 w 3424078"/>
                        <a:gd name="connsiteY13" fmla="*/ 69014 h 1883754"/>
                        <a:gd name="connsiteX14" fmla="*/ 1151244 w 3424078"/>
                        <a:gd name="connsiteY14" fmla="*/ 230235 h 1883754"/>
                        <a:gd name="connsiteX15" fmla="*/ 1327435 w 3424078"/>
                        <a:gd name="connsiteY15" fmla="*/ 402258 h 1883754"/>
                        <a:gd name="connsiteX16" fmla="*/ 1998498 w 3424078"/>
                        <a:gd name="connsiteY16" fmla="*/ 312981 h 1883754"/>
                        <a:gd name="connsiteX17" fmla="*/ 2267161 w 3424078"/>
                        <a:gd name="connsiteY17" fmla="*/ 493590 h 1883754"/>
                        <a:gd name="connsiteX18" fmla="*/ 2418010 w 3424078"/>
                        <a:gd name="connsiteY18" fmla="*/ 737370 h 1883754"/>
                        <a:gd name="connsiteX19" fmla="*/ 2790869 w 3424078"/>
                        <a:gd name="connsiteY19" fmla="*/ 623282 h 1883754"/>
                        <a:gd name="connsiteX20" fmla="*/ 3008882 w 3424078"/>
                        <a:gd name="connsiteY20" fmla="*/ 489244 h 1883754"/>
                        <a:gd name="connsiteX21" fmla="*/ 3422140 w 3424078"/>
                        <a:gd name="connsiteY21" fmla="*/ 102722 h 1883754"/>
                        <a:gd name="connsiteX22" fmla="*/ 3151830 w 3424078"/>
                        <a:gd name="connsiteY22" fmla="*/ 1039262 h 1883754"/>
                        <a:gd name="connsiteX23" fmla="*/ 2868385 w 3424078"/>
                        <a:gd name="connsiteY23" fmla="*/ 1367519 h 1883754"/>
                        <a:gd name="connsiteX24" fmla="*/ 2744948 w 3424078"/>
                        <a:gd name="connsiteY24" fmla="*/ 1488894 h 1883754"/>
                        <a:gd name="connsiteX25" fmla="*/ 2762662 w 3424078"/>
                        <a:gd name="connsiteY25" fmla="*/ 1532546 h 1883754"/>
                        <a:gd name="connsiteX26" fmla="*/ 2193320 w 3424078"/>
                        <a:gd name="connsiteY26" fmla="*/ 1587136 h 1883754"/>
                        <a:gd name="connsiteX0" fmla="*/ 2147206 w 3424078"/>
                        <a:gd name="connsiteY0" fmla="*/ 1598594 h 1883754"/>
                        <a:gd name="connsiteX1" fmla="*/ 1721790 w 3424078"/>
                        <a:gd name="connsiteY1" fmla="*/ 1807469 h 1883754"/>
                        <a:gd name="connsiteX2" fmla="*/ 921757 w 3424078"/>
                        <a:gd name="connsiteY2" fmla="*/ 1852791 h 1883754"/>
                        <a:gd name="connsiteX3" fmla="*/ 638830 w 3424078"/>
                        <a:gd name="connsiteY3" fmla="*/ 1883754 h 1883754"/>
                        <a:gd name="connsiteX4" fmla="*/ 163 w 3424078"/>
                        <a:gd name="connsiteY4" fmla="*/ 1746190 h 1883754"/>
                        <a:gd name="connsiteX5" fmla="*/ 576921 w 3424078"/>
                        <a:gd name="connsiteY5" fmla="*/ 1373762 h 1883754"/>
                        <a:gd name="connsiteX6" fmla="*/ 768464 w 3424078"/>
                        <a:gd name="connsiteY6" fmla="*/ 767767 h 1883754"/>
                        <a:gd name="connsiteX7" fmla="*/ 582240 w 3424078"/>
                        <a:gd name="connsiteY7" fmla="*/ 334549 h 1883754"/>
                        <a:gd name="connsiteX8" fmla="*/ 487512 w 3424078"/>
                        <a:gd name="connsiteY8" fmla="*/ 8130 h 1883754"/>
                        <a:gd name="connsiteX9" fmla="*/ 686557 w 3424078"/>
                        <a:gd name="connsiteY9" fmla="*/ 87983 h 1883754"/>
                        <a:gd name="connsiteX10" fmla="*/ 988722 w 3424078"/>
                        <a:gd name="connsiteY10" fmla="*/ 488698 h 1883754"/>
                        <a:gd name="connsiteX11" fmla="*/ 961577 w 3424078"/>
                        <a:gd name="connsiteY11" fmla="*/ 287134 h 1883754"/>
                        <a:gd name="connsiteX12" fmla="*/ 897203 w 3424078"/>
                        <a:gd name="connsiteY12" fmla="*/ 73139 h 1883754"/>
                        <a:gd name="connsiteX13" fmla="*/ 999513 w 3424078"/>
                        <a:gd name="connsiteY13" fmla="*/ 69014 h 1883754"/>
                        <a:gd name="connsiteX14" fmla="*/ 1151244 w 3424078"/>
                        <a:gd name="connsiteY14" fmla="*/ 230235 h 1883754"/>
                        <a:gd name="connsiteX15" fmla="*/ 1327435 w 3424078"/>
                        <a:gd name="connsiteY15" fmla="*/ 402258 h 1883754"/>
                        <a:gd name="connsiteX16" fmla="*/ 1998498 w 3424078"/>
                        <a:gd name="connsiteY16" fmla="*/ 312981 h 1883754"/>
                        <a:gd name="connsiteX17" fmla="*/ 2267161 w 3424078"/>
                        <a:gd name="connsiteY17" fmla="*/ 493590 h 1883754"/>
                        <a:gd name="connsiteX18" fmla="*/ 2418010 w 3424078"/>
                        <a:gd name="connsiteY18" fmla="*/ 737370 h 1883754"/>
                        <a:gd name="connsiteX19" fmla="*/ 2790869 w 3424078"/>
                        <a:gd name="connsiteY19" fmla="*/ 623282 h 1883754"/>
                        <a:gd name="connsiteX20" fmla="*/ 3008882 w 3424078"/>
                        <a:gd name="connsiteY20" fmla="*/ 489244 h 1883754"/>
                        <a:gd name="connsiteX21" fmla="*/ 3422140 w 3424078"/>
                        <a:gd name="connsiteY21" fmla="*/ 102722 h 1883754"/>
                        <a:gd name="connsiteX22" fmla="*/ 3151830 w 3424078"/>
                        <a:gd name="connsiteY22" fmla="*/ 1039262 h 1883754"/>
                        <a:gd name="connsiteX23" fmla="*/ 2868385 w 3424078"/>
                        <a:gd name="connsiteY23" fmla="*/ 1367519 h 1883754"/>
                        <a:gd name="connsiteX24" fmla="*/ 2744948 w 3424078"/>
                        <a:gd name="connsiteY24" fmla="*/ 1488894 h 1883754"/>
                        <a:gd name="connsiteX25" fmla="*/ 2193320 w 3424078"/>
                        <a:gd name="connsiteY25" fmla="*/ 1587136 h 1883754"/>
                        <a:gd name="connsiteX0" fmla="*/ 2147206 w 3424078"/>
                        <a:gd name="connsiteY0" fmla="*/ 1598594 h 1883754"/>
                        <a:gd name="connsiteX1" fmla="*/ 1721790 w 3424078"/>
                        <a:gd name="connsiteY1" fmla="*/ 1807469 h 1883754"/>
                        <a:gd name="connsiteX2" fmla="*/ 921757 w 3424078"/>
                        <a:gd name="connsiteY2" fmla="*/ 1852791 h 1883754"/>
                        <a:gd name="connsiteX3" fmla="*/ 638830 w 3424078"/>
                        <a:gd name="connsiteY3" fmla="*/ 1883754 h 1883754"/>
                        <a:gd name="connsiteX4" fmla="*/ 163 w 3424078"/>
                        <a:gd name="connsiteY4" fmla="*/ 1746190 h 1883754"/>
                        <a:gd name="connsiteX5" fmla="*/ 576921 w 3424078"/>
                        <a:gd name="connsiteY5" fmla="*/ 1373762 h 1883754"/>
                        <a:gd name="connsiteX6" fmla="*/ 768464 w 3424078"/>
                        <a:gd name="connsiteY6" fmla="*/ 767767 h 1883754"/>
                        <a:gd name="connsiteX7" fmla="*/ 582240 w 3424078"/>
                        <a:gd name="connsiteY7" fmla="*/ 334549 h 1883754"/>
                        <a:gd name="connsiteX8" fmla="*/ 487512 w 3424078"/>
                        <a:gd name="connsiteY8" fmla="*/ 8130 h 1883754"/>
                        <a:gd name="connsiteX9" fmla="*/ 686557 w 3424078"/>
                        <a:gd name="connsiteY9" fmla="*/ 87983 h 1883754"/>
                        <a:gd name="connsiteX10" fmla="*/ 988722 w 3424078"/>
                        <a:gd name="connsiteY10" fmla="*/ 488698 h 1883754"/>
                        <a:gd name="connsiteX11" fmla="*/ 961577 w 3424078"/>
                        <a:gd name="connsiteY11" fmla="*/ 287134 h 1883754"/>
                        <a:gd name="connsiteX12" fmla="*/ 897203 w 3424078"/>
                        <a:gd name="connsiteY12" fmla="*/ 73139 h 1883754"/>
                        <a:gd name="connsiteX13" fmla="*/ 999513 w 3424078"/>
                        <a:gd name="connsiteY13" fmla="*/ 69014 h 1883754"/>
                        <a:gd name="connsiteX14" fmla="*/ 1151244 w 3424078"/>
                        <a:gd name="connsiteY14" fmla="*/ 230235 h 1883754"/>
                        <a:gd name="connsiteX15" fmla="*/ 1327435 w 3424078"/>
                        <a:gd name="connsiteY15" fmla="*/ 402258 h 1883754"/>
                        <a:gd name="connsiteX16" fmla="*/ 1998498 w 3424078"/>
                        <a:gd name="connsiteY16" fmla="*/ 312981 h 1883754"/>
                        <a:gd name="connsiteX17" fmla="*/ 2267161 w 3424078"/>
                        <a:gd name="connsiteY17" fmla="*/ 493590 h 1883754"/>
                        <a:gd name="connsiteX18" fmla="*/ 2418010 w 3424078"/>
                        <a:gd name="connsiteY18" fmla="*/ 737370 h 1883754"/>
                        <a:gd name="connsiteX19" fmla="*/ 2790869 w 3424078"/>
                        <a:gd name="connsiteY19" fmla="*/ 623282 h 1883754"/>
                        <a:gd name="connsiteX20" fmla="*/ 3008882 w 3424078"/>
                        <a:gd name="connsiteY20" fmla="*/ 489244 h 1883754"/>
                        <a:gd name="connsiteX21" fmla="*/ 3422140 w 3424078"/>
                        <a:gd name="connsiteY21" fmla="*/ 102722 h 1883754"/>
                        <a:gd name="connsiteX22" fmla="*/ 3151830 w 3424078"/>
                        <a:gd name="connsiteY22" fmla="*/ 1039262 h 1883754"/>
                        <a:gd name="connsiteX23" fmla="*/ 2868385 w 3424078"/>
                        <a:gd name="connsiteY23" fmla="*/ 1367519 h 1883754"/>
                        <a:gd name="connsiteX24" fmla="*/ 2640440 w 3424078"/>
                        <a:gd name="connsiteY24" fmla="*/ 1488894 h 1883754"/>
                        <a:gd name="connsiteX25" fmla="*/ 2193320 w 3424078"/>
                        <a:gd name="connsiteY25" fmla="*/ 1587136 h 1883754"/>
                        <a:gd name="connsiteX0" fmla="*/ 2147206 w 3424078"/>
                        <a:gd name="connsiteY0" fmla="*/ 1598594 h 1883754"/>
                        <a:gd name="connsiteX1" fmla="*/ 1631533 w 3424078"/>
                        <a:gd name="connsiteY1" fmla="*/ 1687504 h 1883754"/>
                        <a:gd name="connsiteX2" fmla="*/ 921757 w 3424078"/>
                        <a:gd name="connsiteY2" fmla="*/ 1852791 h 1883754"/>
                        <a:gd name="connsiteX3" fmla="*/ 638830 w 3424078"/>
                        <a:gd name="connsiteY3" fmla="*/ 1883754 h 1883754"/>
                        <a:gd name="connsiteX4" fmla="*/ 163 w 3424078"/>
                        <a:gd name="connsiteY4" fmla="*/ 1746190 h 1883754"/>
                        <a:gd name="connsiteX5" fmla="*/ 576921 w 3424078"/>
                        <a:gd name="connsiteY5" fmla="*/ 1373762 h 1883754"/>
                        <a:gd name="connsiteX6" fmla="*/ 768464 w 3424078"/>
                        <a:gd name="connsiteY6" fmla="*/ 767767 h 1883754"/>
                        <a:gd name="connsiteX7" fmla="*/ 582240 w 3424078"/>
                        <a:gd name="connsiteY7" fmla="*/ 334549 h 1883754"/>
                        <a:gd name="connsiteX8" fmla="*/ 487512 w 3424078"/>
                        <a:gd name="connsiteY8" fmla="*/ 8130 h 1883754"/>
                        <a:gd name="connsiteX9" fmla="*/ 686557 w 3424078"/>
                        <a:gd name="connsiteY9" fmla="*/ 87983 h 1883754"/>
                        <a:gd name="connsiteX10" fmla="*/ 988722 w 3424078"/>
                        <a:gd name="connsiteY10" fmla="*/ 488698 h 1883754"/>
                        <a:gd name="connsiteX11" fmla="*/ 961577 w 3424078"/>
                        <a:gd name="connsiteY11" fmla="*/ 287134 h 1883754"/>
                        <a:gd name="connsiteX12" fmla="*/ 897203 w 3424078"/>
                        <a:gd name="connsiteY12" fmla="*/ 73139 h 1883754"/>
                        <a:gd name="connsiteX13" fmla="*/ 999513 w 3424078"/>
                        <a:gd name="connsiteY13" fmla="*/ 69014 h 1883754"/>
                        <a:gd name="connsiteX14" fmla="*/ 1151244 w 3424078"/>
                        <a:gd name="connsiteY14" fmla="*/ 230235 h 1883754"/>
                        <a:gd name="connsiteX15" fmla="*/ 1327435 w 3424078"/>
                        <a:gd name="connsiteY15" fmla="*/ 402258 h 1883754"/>
                        <a:gd name="connsiteX16" fmla="*/ 1998498 w 3424078"/>
                        <a:gd name="connsiteY16" fmla="*/ 312981 h 1883754"/>
                        <a:gd name="connsiteX17" fmla="*/ 2267161 w 3424078"/>
                        <a:gd name="connsiteY17" fmla="*/ 493590 h 1883754"/>
                        <a:gd name="connsiteX18" fmla="*/ 2418010 w 3424078"/>
                        <a:gd name="connsiteY18" fmla="*/ 737370 h 1883754"/>
                        <a:gd name="connsiteX19" fmla="*/ 2790869 w 3424078"/>
                        <a:gd name="connsiteY19" fmla="*/ 623282 h 1883754"/>
                        <a:gd name="connsiteX20" fmla="*/ 3008882 w 3424078"/>
                        <a:gd name="connsiteY20" fmla="*/ 489244 h 1883754"/>
                        <a:gd name="connsiteX21" fmla="*/ 3422140 w 3424078"/>
                        <a:gd name="connsiteY21" fmla="*/ 102722 h 1883754"/>
                        <a:gd name="connsiteX22" fmla="*/ 3151830 w 3424078"/>
                        <a:gd name="connsiteY22" fmla="*/ 1039262 h 1883754"/>
                        <a:gd name="connsiteX23" fmla="*/ 2868385 w 3424078"/>
                        <a:gd name="connsiteY23" fmla="*/ 1367519 h 1883754"/>
                        <a:gd name="connsiteX24" fmla="*/ 2640440 w 3424078"/>
                        <a:gd name="connsiteY24" fmla="*/ 1488894 h 1883754"/>
                        <a:gd name="connsiteX25" fmla="*/ 2193320 w 3424078"/>
                        <a:gd name="connsiteY25" fmla="*/ 1587136 h 1883754"/>
                        <a:gd name="connsiteX0" fmla="*/ 2147206 w 3424078"/>
                        <a:gd name="connsiteY0" fmla="*/ 1598594 h 1883851"/>
                        <a:gd name="connsiteX1" fmla="*/ 1617283 w 3424078"/>
                        <a:gd name="connsiteY1" fmla="*/ 1651515 h 1883851"/>
                        <a:gd name="connsiteX2" fmla="*/ 921757 w 3424078"/>
                        <a:gd name="connsiteY2" fmla="*/ 1852791 h 1883851"/>
                        <a:gd name="connsiteX3" fmla="*/ 638830 w 3424078"/>
                        <a:gd name="connsiteY3" fmla="*/ 1883754 h 1883851"/>
                        <a:gd name="connsiteX4" fmla="*/ 163 w 3424078"/>
                        <a:gd name="connsiteY4" fmla="*/ 1746190 h 1883851"/>
                        <a:gd name="connsiteX5" fmla="*/ 576921 w 3424078"/>
                        <a:gd name="connsiteY5" fmla="*/ 1373762 h 1883851"/>
                        <a:gd name="connsiteX6" fmla="*/ 768464 w 3424078"/>
                        <a:gd name="connsiteY6" fmla="*/ 767767 h 1883851"/>
                        <a:gd name="connsiteX7" fmla="*/ 582240 w 3424078"/>
                        <a:gd name="connsiteY7" fmla="*/ 334549 h 1883851"/>
                        <a:gd name="connsiteX8" fmla="*/ 487512 w 3424078"/>
                        <a:gd name="connsiteY8" fmla="*/ 8130 h 1883851"/>
                        <a:gd name="connsiteX9" fmla="*/ 686557 w 3424078"/>
                        <a:gd name="connsiteY9" fmla="*/ 87983 h 1883851"/>
                        <a:gd name="connsiteX10" fmla="*/ 988722 w 3424078"/>
                        <a:gd name="connsiteY10" fmla="*/ 488698 h 1883851"/>
                        <a:gd name="connsiteX11" fmla="*/ 961577 w 3424078"/>
                        <a:gd name="connsiteY11" fmla="*/ 287134 h 1883851"/>
                        <a:gd name="connsiteX12" fmla="*/ 897203 w 3424078"/>
                        <a:gd name="connsiteY12" fmla="*/ 73139 h 1883851"/>
                        <a:gd name="connsiteX13" fmla="*/ 999513 w 3424078"/>
                        <a:gd name="connsiteY13" fmla="*/ 69014 h 1883851"/>
                        <a:gd name="connsiteX14" fmla="*/ 1151244 w 3424078"/>
                        <a:gd name="connsiteY14" fmla="*/ 230235 h 1883851"/>
                        <a:gd name="connsiteX15" fmla="*/ 1327435 w 3424078"/>
                        <a:gd name="connsiteY15" fmla="*/ 402258 h 1883851"/>
                        <a:gd name="connsiteX16" fmla="*/ 1998498 w 3424078"/>
                        <a:gd name="connsiteY16" fmla="*/ 312981 h 1883851"/>
                        <a:gd name="connsiteX17" fmla="*/ 2267161 w 3424078"/>
                        <a:gd name="connsiteY17" fmla="*/ 493590 h 1883851"/>
                        <a:gd name="connsiteX18" fmla="*/ 2418010 w 3424078"/>
                        <a:gd name="connsiteY18" fmla="*/ 737370 h 1883851"/>
                        <a:gd name="connsiteX19" fmla="*/ 2790869 w 3424078"/>
                        <a:gd name="connsiteY19" fmla="*/ 623282 h 1883851"/>
                        <a:gd name="connsiteX20" fmla="*/ 3008882 w 3424078"/>
                        <a:gd name="connsiteY20" fmla="*/ 489244 h 1883851"/>
                        <a:gd name="connsiteX21" fmla="*/ 3422140 w 3424078"/>
                        <a:gd name="connsiteY21" fmla="*/ 102722 h 1883851"/>
                        <a:gd name="connsiteX22" fmla="*/ 3151830 w 3424078"/>
                        <a:gd name="connsiteY22" fmla="*/ 1039262 h 1883851"/>
                        <a:gd name="connsiteX23" fmla="*/ 2868385 w 3424078"/>
                        <a:gd name="connsiteY23" fmla="*/ 1367519 h 1883851"/>
                        <a:gd name="connsiteX24" fmla="*/ 2640440 w 3424078"/>
                        <a:gd name="connsiteY24" fmla="*/ 1488894 h 1883851"/>
                        <a:gd name="connsiteX25" fmla="*/ 2193320 w 3424078"/>
                        <a:gd name="connsiteY25" fmla="*/ 1587136 h 1883851"/>
                        <a:gd name="connsiteX0" fmla="*/ 2147206 w 3424078"/>
                        <a:gd name="connsiteY0" fmla="*/ 1598594 h 1883754"/>
                        <a:gd name="connsiteX1" fmla="*/ 1617283 w 3424078"/>
                        <a:gd name="connsiteY1" fmla="*/ 1651515 h 1883754"/>
                        <a:gd name="connsiteX2" fmla="*/ 1197139 w 3424078"/>
                        <a:gd name="connsiteY2" fmla="*/ 1772542 h 1883754"/>
                        <a:gd name="connsiteX3" fmla="*/ 921757 w 3424078"/>
                        <a:gd name="connsiteY3" fmla="*/ 1852791 h 1883754"/>
                        <a:gd name="connsiteX4" fmla="*/ 638830 w 3424078"/>
                        <a:gd name="connsiteY4" fmla="*/ 1883754 h 1883754"/>
                        <a:gd name="connsiteX5" fmla="*/ 163 w 3424078"/>
                        <a:gd name="connsiteY5" fmla="*/ 1746190 h 1883754"/>
                        <a:gd name="connsiteX6" fmla="*/ 576921 w 3424078"/>
                        <a:gd name="connsiteY6" fmla="*/ 1373762 h 1883754"/>
                        <a:gd name="connsiteX7" fmla="*/ 768464 w 3424078"/>
                        <a:gd name="connsiteY7" fmla="*/ 767767 h 1883754"/>
                        <a:gd name="connsiteX8" fmla="*/ 582240 w 3424078"/>
                        <a:gd name="connsiteY8" fmla="*/ 334549 h 1883754"/>
                        <a:gd name="connsiteX9" fmla="*/ 487512 w 3424078"/>
                        <a:gd name="connsiteY9" fmla="*/ 8130 h 1883754"/>
                        <a:gd name="connsiteX10" fmla="*/ 686557 w 3424078"/>
                        <a:gd name="connsiteY10" fmla="*/ 87983 h 1883754"/>
                        <a:gd name="connsiteX11" fmla="*/ 988722 w 3424078"/>
                        <a:gd name="connsiteY11" fmla="*/ 488698 h 1883754"/>
                        <a:gd name="connsiteX12" fmla="*/ 961577 w 3424078"/>
                        <a:gd name="connsiteY12" fmla="*/ 287134 h 1883754"/>
                        <a:gd name="connsiteX13" fmla="*/ 897203 w 3424078"/>
                        <a:gd name="connsiteY13" fmla="*/ 73139 h 1883754"/>
                        <a:gd name="connsiteX14" fmla="*/ 999513 w 3424078"/>
                        <a:gd name="connsiteY14" fmla="*/ 69014 h 1883754"/>
                        <a:gd name="connsiteX15" fmla="*/ 1151244 w 3424078"/>
                        <a:gd name="connsiteY15" fmla="*/ 230235 h 1883754"/>
                        <a:gd name="connsiteX16" fmla="*/ 1327435 w 3424078"/>
                        <a:gd name="connsiteY16" fmla="*/ 402258 h 1883754"/>
                        <a:gd name="connsiteX17" fmla="*/ 1998498 w 3424078"/>
                        <a:gd name="connsiteY17" fmla="*/ 312981 h 1883754"/>
                        <a:gd name="connsiteX18" fmla="*/ 2267161 w 3424078"/>
                        <a:gd name="connsiteY18" fmla="*/ 493590 h 1883754"/>
                        <a:gd name="connsiteX19" fmla="*/ 2418010 w 3424078"/>
                        <a:gd name="connsiteY19" fmla="*/ 737370 h 1883754"/>
                        <a:gd name="connsiteX20" fmla="*/ 2790869 w 3424078"/>
                        <a:gd name="connsiteY20" fmla="*/ 623282 h 1883754"/>
                        <a:gd name="connsiteX21" fmla="*/ 3008882 w 3424078"/>
                        <a:gd name="connsiteY21" fmla="*/ 489244 h 1883754"/>
                        <a:gd name="connsiteX22" fmla="*/ 3422140 w 3424078"/>
                        <a:gd name="connsiteY22" fmla="*/ 102722 h 1883754"/>
                        <a:gd name="connsiteX23" fmla="*/ 3151830 w 3424078"/>
                        <a:gd name="connsiteY23" fmla="*/ 1039262 h 1883754"/>
                        <a:gd name="connsiteX24" fmla="*/ 2868385 w 3424078"/>
                        <a:gd name="connsiteY24" fmla="*/ 1367519 h 1883754"/>
                        <a:gd name="connsiteX25" fmla="*/ 2640440 w 3424078"/>
                        <a:gd name="connsiteY25" fmla="*/ 1488894 h 1883754"/>
                        <a:gd name="connsiteX26" fmla="*/ 2193320 w 3424078"/>
                        <a:gd name="connsiteY26" fmla="*/ 1587136 h 1883754"/>
                        <a:gd name="connsiteX0" fmla="*/ 2147206 w 3424078"/>
                        <a:gd name="connsiteY0" fmla="*/ 1598594 h 1883754"/>
                        <a:gd name="connsiteX1" fmla="*/ 1617283 w 3424078"/>
                        <a:gd name="connsiteY1" fmla="*/ 1651515 h 1883754"/>
                        <a:gd name="connsiteX2" fmla="*/ 1168638 w 3424078"/>
                        <a:gd name="connsiteY2" fmla="*/ 1664574 h 1883754"/>
                        <a:gd name="connsiteX3" fmla="*/ 1197139 w 3424078"/>
                        <a:gd name="connsiteY3" fmla="*/ 1772542 h 1883754"/>
                        <a:gd name="connsiteX4" fmla="*/ 921757 w 3424078"/>
                        <a:gd name="connsiteY4" fmla="*/ 1852791 h 1883754"/>
                        <a:gd name="connsiteX5" fmla="*/ 638830 w 3424078"/>
                        <a:gd name="connsiteY5" fmla="*/ 1883754 h 1883754"/>
                        <a:gd name="connsiteX6" fmla="*/ 163 w 3424078"/>
                        <a:gd name="connsiteY6" fmla="*/ 1746190 h 1883754"/>
                        <a:gd name="connsiteX7" fmla="*/ 576921 w 3424078"/>
                        <a:gd name="connsiteY7" fmla="*/ 1373762 h 1883754"/>
                        <a:gd name="connsiteX8" fmla="*/ 768464 w 3424078"/>
                        <a:gd name="connsiteY8" fmla="*/ 767767 h 1883754"/>
                        <a:gd name="connsiteX9" fmla="*/ 582240 w 3424078"/>
                        <a:gd name="connsiteY9" fmla="*/ 334549 h 1883754"/>
                        <a:gd name="connsiteX10" fmla="*/ 487512 w 3424078"/>
                        <a:gd name="connsiteY10" fmla="*/ 8130 h 1883754"/>
                        <a:gd name="connsiteX11" fmla="*/ 686557 w 3424078"/>
                        <a:gd name="connsiteY11" fmla="*/ 87983 h 1883754"/>
                        <a:gd name="connsiteX12" fmla="*/ 988722 w 3424078"/>
                        <a:gd name="connsiteY12" fmla="*/ 488698 h 1883754"/>
                        <a:gd name="connsiteX13" fmla="*/ 961577 w 3424078"/>
                        <a:gd name="connsiteY13" fmla="*/ 287134 h 1883754"/>
                        <a:gd name="connsiteX14" fmla="*/ 897203 w 3424078"/>
                        <a:gd name="connsiteY14" fmla="*/ 73139 h 1883754"/>
                        <a:gd name="connsiteX15" fmla="*/ 999513 w 3424078"/>
                        <a:gd name="connsiteY15" fmla="*/ 69014 h 1883754"/>
                        <a:gd name="connsiteX16" fmla="*/ 1151244 w 3424078"/>
                        <a:gd name="connsiteY16" fmla="*/ 230235 h 1883754"/>
                        <a:gd name="connsiteX17" fmla="*/ 1327435 w 3424078"/>
                        <a:gd name="connsiteY17" fmla="*/ 402258 h 1883754"/>
                        <a:gd name="connsiteX18" fmla="*/ 1998498 w 3424078"/>
                        <a:gd name="connsiteY18" fmla="*/ 312981 h 1883754"/>
                        <a:gd name="connsiteX19" fmla="*/ 2267161 w 3424078"/>
                        <a:gd name="connsiteY19" fmla="*/ 493590 h 1883754"/>
                        <a:gd name="connsiteX20" fmla="*/ 2418010 w 3424078"/>
                        <a:gd name="connsiteY20" fmla="*/ 737370 h 1883754"/>
                        <a:gd name="connsiteX21" fmla="*/ 2790869 w 3424078"/>
                        <a:gd name="connsiteY21" fmla="*/ 623282 h 1883754"/>
                        <a:gd name="connsiteX22" fmla="*/ 3008882 w 3424078"/>
                        <a:gd name="connsiteY22" fmla="*/ 489244 h 1883754"/>
                        <a:gd name="connsiteX23" fmla="*/ 3422140 w 3424078"/>
                        <a:gd name="connsiteY23" fmla="*/ 102722 h 1883754"/>
                        <a:gd name="connsiteX24" fmla="*/ 3151830 w 3424078"/>
                        <a:gd name="connsiteY24" fmla="*/ 1039262 h 1883754"/>
                        <a:gd name="connsiteX25" fmla="*/ 2868385 w 3424078"/>
                        <a:gd name="connsiteY25" fmla="*/ 1367519 h 1883754"/>
                        <a:gd name="connsiteX26" fmla="*/ 2640440 w 3424078"/>
                        <a:gd name="connsiteY26" fmla="*/ 1488894 h 1883754"/>
                        <a:gd name="connsiteX27" fmla="*/ 2193320 w 3424078"/>
                        <a:gd name="connsiteY27" fmla="*/ 1587136 h 1883754"/>
                        <a:gd name="connsiteX0" fmla="*/ 2147206 w 3424078"/>
                        <a:gd name="connsiteY0" fmla="*/ 1598594 h 1883754"/>
                        <a:gd name="connsiteX1" fmla="*/ 1617283 w 3424078"/>
                        <a:gd name="connsiteY1" fmla="*/ 1651515 h 1883754"/>
                        <a:gd name="connsiteX2" fmla="*/ 1168638 w 3424078"/>
                        <a:gd name="connsiteY2" fmla="*/ 1664574 h 1883754"/>
                        <a:gd name="connsiteX3" fmla="*/ 1026127 w 3424078"/>
                        <a:gd name="connsiteY3" fmla="*/ 1784539 h 1883754"/>
                        <a:gd name="connsiteX4" fmla="*/ 921757 w 3424078"/>
                        <a:gd name="connsiteY4" fmla="*/ 1852791 h 1883754"/>
                        <a:gd name="connsiteX5" fmla="*/ 638830 w 3424078"/>
                        <a:gd name="connsiteY5" fmla="*/ 1883754 h 1883754"/>
                        <a:gd name="connsiteX6" fmla="*/ 163 w 3424078"/>
                        <a:gd name="connsiteY6" fmla="*/ 1746190 h 1883754"/>
                        <a:gd name="connsiteX7" fmla="*/ 576921 w 3424078"/>
                        <a:gd name="connsiteY7" fmla="*/ 1373762 h 1883754"/>
                        <a:gd name="connsiteX8" fmla="*/ 768464 w 3424078"/>
                        <a:gd name="connsiteY8" fmla="*/ 767767 h 1883754"/>
                        <a:gd name="connsiteX9" fmla="*/ 582240 w 3424078"/>
                        <a:gd name="connsiteY9" fmla="*/ 334549 h 1883754"/>
                        <a:gd name="connsiteX10" fmla="*/ 487512 w 3424078"/>
                        <a:gd name="connsiteY10" fmla="*/ 8130 h 1883754"/>
                        <a:gd name="connsiteX11" fmla="*/ 686557 w 3424078"/>
                        <a:gd name="connsiteY11" fmla="*/ 87983 h 1883754"/>
                        <a:gd name="connsiteX12" fmla="*/ 988722 w 3424078"/>
                        <a:gd name="connsiteY12" fmla="*/ 488698 h 1883754"/>
                        <a:gd name="connsiteX13" fmla="*/ 961577 w 3424078"/>
                        <a:gd name="connsiteY13" fmla="*/ 287134 h 1883754"/>
                        <a:gd name="connsiteX14" fmla="*/ 897203 w 3424078"/>
                        <a:gd name="connsiteY14" fmla="*/ 73139 h 1883754"/>
                        <a:gd name="connsiteX15" fmla="*/ 999513 w 3424078"/>
                        <a:gd name="connsiteY15" fmla="*/ 69014 h 1883754"/>
                        <a:gd name="connsiteX16" fmla="*/ 1151244 w 3424078"/>
                        <a:gd name="connsiteY16" fmla="*/ 230235 h 1883754"/>
                        <a:gd name="connsiteX17" fmla="*/ 1327435 w 3424078"/>
                        <a:gd name="connsiteY17" fmla="*/ 402258 h 1883754"/>
                        <a:gd name="connsiteX18" fmla="*/ 1998498 w 3424078"/>
                        <a:gd name="connsiteY18" fmla="*/ 312981 h 1883754"/>
                        <a:gd name="connsiteX19" fmla="*/ 2267161 w 3424078"/>
                        <a:gd name="connsiteY19" fmla="*/ 493590 h 1883754"/>
                        <a:gd name="connsiteX20" fmla="*/ 2418010 w 3424078"/>
                        <a:gd name="connsiteY20" fmla="*/ 737370 h 1883754"/>
                        <a:gd name="connsiteX21" fmla="*/ 2790869 w 3424078"/>
                        <a:gd name="connsiteY21" fmla="*/ 623282 h 1883754"/>
                        <a:gd name="connsiteX22" fmla="*/ 3008882 w 3424078"/>
                        <a:gd name="connsiteY22" fmla="*/ 489244 h 1883754"/>
                        <a:gd name="connsiteX23" fmla="*/ 3422140 w 3424078"/>
                        <a:gd name="connsiteY23" fmla="*/ 102722 h 1883754"/>
                        <a:gd name="connsiteX24" fmla="*/ 3151830 w 3424078"/>
                        <a:gd name="connsiteY24" fmla="*/ 1039262 h 1883754"/>
                        <a:gd name="connsiteX25" fmla="*/ 2868385 w 3424078"/>
                        <a:gd name="connsiteY25" fmla="*/ 1367519 h 1883754"/>
                        <a:gd name="connsiteX26" fmla="*/ 2640440 w 3424078"/>
                        <a:gd name="connsiteY26" fmla="*/ 1488894 h 1883754"/>
                        <a:gd name="connsiteX27" fmla="*/ 2193320 w 3424078"/>
                        <a:gd name="connsiteY27" fmla="*/ 1587136 h 1883754"/>
                        <a:gd name="connsiteX0" fmla="*/ 2147261 w 3424133"/>
                        <a:gd name="connsiteY0" fmla="*/ 1598594 h 2051704"/>
                        <a:gd name="connsiteX1" fmla="*/ 1617338 w 3424133"/>
                        <a:gd name="connsiteY1" fmla="*/ 1651515 h 2051704"/>
                        <a:gd name="connsiteX2" fmla="*/ 1168693 w 3424133"/>
                        <a:gd name="connsiteY2" fmla="*/ 1664574 h 2051704"/>
                        <a:gd name="connsiteX3" fmla="*/ 1026182 w 3424133"/>
                        <a:gd name="connsiteY3" fmla="*/ 1784539 h 2051704"/>
                        <a:gd name="connsiteX4" fmla="*/ 921812 w 3424133"/>
                        <a:gd name="connsiteY4" fmla="*/ 1852791 h 2051704"/>
                        <a:gd name="connsiteX5" fmla="*/ 510627 w 3424133"/>
                        <a:gd name="connsiteY5" fmla="*/ 2051704 h 2051704"/>
                        <a:gd name="connsiteX6" fmla="*/ 218 w 3424133"/>
                        <a:gd name="connsiteY6" fmla="*/ 1746190 h 2051704"/>
                        <a:gd name="connsiteX7" fmla="*/ 576976 w 3424133"/>
                        <a:gd name="connsiteY7" fmla="*/ 1373762 h 2051704"/>
                        <a:gd name="connsiteX8" fmla="*/ 768519 w 3424133"/>
                        <a:gd name="connsiteY8" fmla="*/ 767767 h 2051704"/>
                        <a:gd name="connsiteX9" fmla="*/ 582295 w 3424133"/>
                        <a:gd name="connsiteY9" fmla="*/ 334549 h 2051704"/>
                        <a:gd name="connsiteX10" fmla="*/ 487567 w 3424133"/>
                        <a:gd name="connsiteY10" fmla="*/ 8130 h 2051704"/>
                        <a:gd name="connsiteX11" fmla="*/ 686612 w 3424133"/>
                        <a:gd name="connsiteY11" fmla="*/ 87983 h 2051704"/>
                        <a:gd name="connsiteX12" fmla="*/ 988777 w 3424133"/>
                        <a:gd name="connsiteY12" fmla="*/ 488698 h 2051704"/>
                        <a:gd name="connsiteX13" fmla="*/ 961632 w 3424133"/>
                        <a:gd name="connsiteY13" fmla="*/ 287134 h 2051704"/>
                        <a:gd name="connsiteX14" fmla="*/ 897258 w 3424133"/>
                        <a:gd name="connsiteY14" fmla="*/ 73139 h 2051704"/>
                        <a:gd name="connsiteX15" fmla="*/ 999568 w 3424133"/>
                        <a:gd name="connsiteY15" fmla="*/ 69014 h 2051704"/>
                        <a:gd name="connsiteX16" fmla="*/ 1151299 w 3424133"/>
                        <a:gd name="connsiteY16" fmla="*/ 230235 h 2051704"/>
                        <a:gd name="connsiteX17" fmla="*/ 1327490 w 3424133"/>
                        <a:gd name="connsiteY17" fmla="*/ 402258 h 2051704"/>
                        <a:gd name="connsiteX18" fmla="*/ 1998553 w 3424133"/>
                        <a:gd name="connsiteY18" fmla="*/ 312981 h 2051704"/>
                        <a:gd name="connsiteX19" fmla="*/ 2267216 w 3424133"/>
                        <a:gd name="connsiteY19" fmla="*/ 493590 h 2051704"/>
                        <a:gd name="connsiteX20" fmla="*/ 2418065 w 3424133"/>
                        <a:gd name="connsiteY20" fmla="*/ 737370 h 2051704"/>
                        <a:gd name="connsiteX21" fmla="*/ 2790924 w 3424133"/>
                        <a:gd name="connsiteY21" fmla="*/ 623282 h 2051704"/>
                        <a:gd name="connsiteX22" fmla="*/ 3008937 w 3424133"/>
                        <a:gd name="connsiteY22" fmla="*/ 489244 h 2051704"/>
                        <a:gd name="connsiteX23" fmla="*/ 3422195 w 3424133"/>
                        <a:gd name="connsiteY23" fmla="*/ 102722 h 2051704"/>
                        <a:gd name="connsiteX24" fmla="*/ 3151885 w 3424133"/>
                        <a:gd name="connsiteY24" fmla="*/ 1039262 h 2051704"/>
                        <a:gd name="connsiteX25" fmla="*/ 2868440 w 3424133"/>
                        <a:gd name="connsiteY25" fmla="*/ 1367519 h 2051704"/>
                        <a:gd name="connsiteX26" fmla="*/ 2640495 w 3424133"/>
                        <a:gd name="connsiteY26" fmla="*/ 1488894 h 2051704"/>
                        <a:gd name="connsiteX27" fmla="*/ 2193375 w 3424133"/>
                        <a:gd name="connsiteY27" fmla="*/ 1587136 h 2051704"/>
                        <a:gd name="connsiteX0" fmla="*/ 2148445 w 3425317"/>
                        <a:gd name="connsiteY0" fmla="*/ 1598594 h 2051704"/>
                        <a:gd name="connsiteX1" fmla="*/ 1618522 w 3425317"/>
                        <a:gd name="connsiteY1" fmla="*/ 1651515 h 2051704"/>
                        <a:gd name="connsiteX2" fmla="*/ 1169877 w 3425317"/>
                        <a:gd name="connsiteY2" fmla="*/ 1664574 h 2051704"/>
                        <a:gd name="connsiteX3" fmla="*/ 1027366 w 3425317"/>
                        <a:gd name="connsiteY3" fmla="*/ 1784539 h 2051704"/>
                        <a:gd name="connsiteX4" fmla="*/ 922996 w 3425317"/>
                        <a:gd name="connsiteY4" fmla="*/ 1852791 h 2051704"/>
                        <a:gd name="connsiteX5" fmla="*/ 511811 w 3425317"/>
                        <a:gd name="connsiteY5" fmla="*/ 2051704 h 2051704"/>
                        <a:gd name="connsiteX6" fmla="*/ 1402 w 3425317"/>
                        <a:gd name="connsiteY6" fmla="*/ 1746190 h 2051704"/>
                        <a:gd name="connsiteX7" fmla="*/ 367070 w 3425317"/>
                        <a:gd name="connsiteY7" fmla="*/ 1496625 h 2051704"/>
                        <a:gd name="connsiteX8" fmla="*/ 578160 w 3425317"/>
                        <a:gd name="connsiteY8" fmla="*/ 1373762 h 2051704"/>
                        <a:gd name="connsiteX9" fmla="*/ 769703 w 3425317"/>
                        <a:gd name="connsiteY9" fmla="*/ 767767 h 2051704"/>
                        <a:gd name="connsiteX10" fmla="*/ 583479 w 3425317"/>
                        <a:gd name="connsiteY10" fmla="*/ 334549 h 2051704"/>
                        <a:gd name="connsiteX11" fmla="*/ 488751 w 3425317"/>
                        <a:gd name="connsiteY11" fmla="*/ 8130 h 2051704"/>
                        <a:gd name="connsiteX12" fmla="*/ 687796 w 3425317"/>
                        <a:gd name="connsiteY12" fmla="*/ 87983 h 2051704"/>
                        <a:gd name="connsiteX13" fmla="*/ 989961 w 3425317"/>
                        <a:gd name="connsiteY13" fmla="*/ 488698 h 2051704"/>
                        <a:gd name="connsiteX14" fmla="*/ 962816 w 3425317"/>
                        <a:gd name="connsiteY14" fmla="*/ 287134 h 2051704"/>
                        <a:gd name="connsiteX15" fmla="*/ 898442 w 3425317"/>
                        <a:gd name="connsiteY15" fmla="*/ 73139 h 2051704"/>
                        <a:gd name="connsiteX16" fmla="*/ 1000752 w 3425317"/>
                        <a:gd name="connsiteY16" fmla="*/ 69014 h 2051704"/>
                        <a:gd name="connsiteX17" fmla="*/ 1152483 w 3425317"/>
                        <a:gd name="connsiteY17" fmla="*/ 230235 h 2051704"/>
                        <a:gd name="connsiteX18" fmla="*/ 1328674 w 3425317"/>
                        <a:gd name="connsiteY18" fmla="*/ 402258 h 2051704"/>
                        <a:gd name="connsiteX19" fmla="*/ 1999737 w 3425317"/>
                        <a:gd name="connsiteY19" fmla="*/ 312981 h 2051704"/>
                        <a:gd name="connsiteX20" fmla="*/ 2268400 w 3425317"/>
                        <a:gd name="connsiteY20" fmla="*/ 493590 h 2051704"/>
                        <a:gd name="connsiteX21" fmla="*/ 2419249 w 3425317"/>
                        <a:gd name="connsiteY21" fmla="*/ 737370 h 2051704"/>
                        <a:gd name="connsiteX22" fmla="*/ 2792108 w 3425317"/>
                        <a:gd name="connsiteY22" fmla="*/ 623282 h 2051704"/>
                        <a:gd name="connsiteX23" fmla="*/ 3010121 w 3425317"/>
                        <a:gd name="connsiteY23" fmla="*/ 489244 h 2051704"/>
                        <a:gd name="connsiteX24" fmla="*/ 3423379 w 3425317"/>
                        <a:gd name="connsiteY24" fmla="*/ 102722 h 2051704"/>
                        <a:gd name="connsiteX25" fmla="*/ 3153069 w 3425317"/>
                        <a:gd name="connsiteY25" fmla="*/ 1039262 h 2051704"/>
                        <a:gd name="connsiteX26" fmla="*/ 2869624 w 3425317"/>
                        <a:gd name="connsiteY26" fmla="*/ 1367519 h 2051704"/>
                        <a:gd name="connsiteX27" fmla="*/ 2641679 w 3425317"/>
                        <a:gd name="connsiteY27" fmla="*/ 1488894 h 2051704"/>
                        <a:gd name="connsiteX28" fmla="*/ 2194559 w 3425317"/>
                        <a:gd name="connsiteY28" fmla="*/ 1587136 h 2051704"/>
                        <a:gd name="connsiteX0" fmla="*/ 2168598 w 3445470"/>
                        <a:gd name="connsiteY0" fmla="*/ 1598594 h 2051704"/>
                        <a:gd name="connsiteX1" fmla="*/ 1638675 w 3445470"/>
                        <a:gd name="connsiteY1" fmla="*/ 1651515 h 2051704"/>
                        <a:gd name="connsiteX2" fmla="*/ 1190030 w 3445470"/>
                        <a:gd name="connsiteY2" fmla="*/ 1664574 h 2051704"/>
                        <a:gd name="connsiteX3" fmla="*/ 1047519 w 3445470"/>
                        <a:gd name="connsiteY3" fmla="*/ 1784539 h 2051704"/>
                        <a:gd name="connsiteX4" fmla="*/ 943149 w 3445470"/>
                        <a:gd name="connsiteY4" fmla="*/ 1852791 h 2051704"/>
                        <a:gd name="connsiteX5" fmla="*/ 531964 w 3445470"/>
                        <a:gd name="connsiteY5" fmla="*/ 2051704 h 2051704"/>
                        <a:gd name="connsiteX6" fmla="*/ 21555 w 3445470"/>
                        <a:gd name="connsiteY6" fmla="*/ 1746190 h 2051704"/>
                        <a:gd name="connsiteX7" fmla="*/ 144956 w 3445470"/>
                        <a:gd name="connsiteY7" fmla="*/ 1490627 h 2051704"/>
                        <a:gd name="connsiteX8" fmla="*/ 598313 w 3445470"/>
                        <a:gd name="connsiteY8" fmla="*/ 1373762 h 2051704"/>
                        <a:gd name="connsiteX9" fmla="*/ 789856 w 3445470"/>
                        <a:gd name="connsiteY9" fmla="*/ 767767 h 2051704"/>
                        <a:gd name="connsiteX10" fmla="*/ 603632 w 3445470"/>
                        <a:gd name="connsiteY10" fmla="*/ 334549 h 2051704"/>
                        <a:gd name="connsiteX11" fmla="*/ 508904 w 3445470"/>
                        <a:gd name="connsiteY11" fmla="*/ 8130 h 2051704"/>
                        <a:gd name="connsiteX12" fmla="*/ 707949 w 3445470"/>
                        <a:gd name="connsiteY12" fmla="*/ 87983 h 2051704"/>
                        <a:gd name="connsiteX13" fmla="*/ 1010114 w 3445470"/>
                        <a:gd name="connsiteY13" fmla="*/ 488698 h 2051704"/>
                        <a:gd name="connsiteX14" fmla="*/ 982969 w 3445470"/>
                        <a:gd name="connsiteY14" fmla="*/ 287134 h 2051704"/>
                        <a:gd name="connsiteX15" fmla="*/ 918595 w 3445470"/>
                        <a:gd name="connsiteY15" fmla="*/ 73139 h 2051704"/>
                        <a:gd name="connsiteX16" fmla="*/ 1020905 w 3445470"/>
                        <a:gd name="connsiteY16" fmla="*/ 69014 h 2051704"/>
                        <a:gd name="connsiteX17" fmla="*/ 1172636 w 3445470"/>
                        <a:gd name="connsiteY17" fmla="*/ 230235 h 2051704"/>
                        <a:gd name="connsiteX18" fmla="*/ 1348827 w 3445470"/>
                        <a:gd name="connsiteY18" fmla="*/ 402258 h 2051704"/>
                        <a:gd name="connsiteX19" fmla="*/ 2019890 w 3445470"/>
                        <a:gd name="connsiteY19" fmla="*/ 312981 h 2051704"/>
                        <a:gd name="connsiteX20" fmla="*/ 2288553 w 3445470"/>
                        <a:gd name="connsiteY20" fmla="*/ 493590 h 2051704"/>
                        <a:gd name="connsiteX21" fmla="*/ 2439402 w 3445470"/>
                        <a:gd name="connsiteY21" fmla="*/ 737370 h 2051704"/>
                        <a:gd name="connsiteX22" fmla="*/ 2812261 w 3445470"/>
                        <a:gd name="connsiteY22" fmla="*/ 623282 h 2051704"/>
                        <a:gd name="connsiteX23" fmla="*/ 3030274 w 3445470"/>
                        <a:gd name="connsiteY23" fmla="*/ 489244 h 2051704"/>
                        <a:gd name="connsiteX24" fmla="*/ 3443532 w 3445470"/>
                        <a:gd name="connsiteY24" fmla="*/ 102722 h 2051704"/>
                        <a:gd name="connsiteX25" fmla="*/ 3173222 w 3445470"/>
                        <a:gd name="connsiteY25" fmla="*/ 1039262 h 2051704"/>
                        <a:gd name="connsiteX26" fmla="*/ 2889777 w 3445470"/>
                        <a:gd name="connsiteY26" fmla="*/ 1367519 h 2051704"/>
                        <a:gd name="connsiteX27" fmla="*/ 2661832 w 3445470"/>
                        <a:gd name="connsiteY27" fmla="*/ 1488894 h 2051704"/>
                        <a:gd name="connsiteX28" fmla="*/ 2214712 w 3445470"/>
                        <a:gd name="connsiteY28" fmla="*/ 1587136 h 2051704"/>
                        <a:gd name="connsiteX0" fmla="*/ 2262753 w 3539625"/>
                        <a:gd name="connsiteY0" fmla="*/ 1598594 h 2051704"/>
                        <a:gd name="connsiteX1" fmla="*/ 1732830 w 3539625"/>
                        <a:gd name="connsiteY1" fmla="*/ 1651515 h 2051704"/>
                        <a:gd name="connsiteX2" fmla="*/ 1284185 w 3539625"/>
                        <a:gd name="connsiteY2" fmla="*/ 1664574 h 2051704"/>
                        <a:gd name="connsiteX3" fmla="*/ 1141674 w 3539625"/>
                        <a:gd name="connsiteY3" fmla="*/ 1784539 h 2051704"/>
                        <a:gd name="connsiteX4" fmla="*/ 1037304 w 3539625"/>
                        <a:gd name="connsiteY4" fmla="*/ 1852791 h 2051704"/>
                        <a:gd name="connsiteX5" fmla="*/ 626119 w 3539625"/>
                        <a:gd name="connsiteY5" fmla="*/ 2051704 h 2051704"/>
                        <a:gd name="connsiteX6" fmla="*/ 115710 w 3539625"/>
                        <a:gd name="connsiteY6" fmla="*/ 1746190 h 2051704"/>
                        <a:gd name="connsiteX7" fmla="*/ 239111 w 3539625"/>
                        <a:gd name="connsiteY7" fmla="*/ 1490627 h 2051704"/>
                        <a:gd name="connsiteX8" fmla="*/ 692468 w 3539625"/>
                        <a:gd name="connsiteY8" fmla="*/ 1373762 h 2051704"/>
                        <a:gd name="connsiteX9" fmla="*/ 884011 w 3539625"/>
                        <a:gd name="connsiteY9" fmla="*/ 767767 h 2051704"/>
                        <a:gd name="connsiteX10" fmla="*/ 4238 w 3539625"/>
                        <a:gd name="connsiteY10" fmla="*/ 694441 h 2051704"/>
                        <a:gd name="connsiteX11" fmla="*/ 603059 w 3539625"/>
                        <a:gd name="connsiteY11" fmla="*/ 8130 h 2051704"/>
                        <a:gd name="connsiteX12" fmla="*/ 802104 w 3539625"/>
                        <a:gd name="connsiteY12" fmla="*/ 87983 h 2051704"/>
                        <a:gd name="connsiteX13" fmla="*/ 1104269 w 3539625"/>
                        <a:gd name="connsiteY13" fmla="*/ 488698 h 2051704"/>
                        <a:gd name="connsiteX14" fmla="*/ 1077124 w 3539625"/>
                        <a:gd name="connsiteY14" fmla="*/ 287134 h 2051704"/>
                        <a:gd name="connsiteX15" fmla="*/ 1012750 w 3539625"/>
                        <a:gd name="connsiteY15" fmla="*/ 73139 h 2051704"/>
                        <a:gd name="connsiteX16" fmla="*/ 1115060 w 3539625"/>
                        <a:gd name="connsiteY16" fmla="*/ 69014 h 2051704"/>
                        <a:gd name="connsiteX17" fmla="*/ 1266791 w 3539625"/>
                        <a:gd name="connsiteY17" fmla="*/ 230235 h 2051704"/>
                        <a:gd name="connsiteX18" fmla="*/ 1442982 w 3539625"/>
                        <a:gd name="connsiteY18" fmla="*/ 402258 h 2051704"/>
                        <a:gd name="connsiteX19" fmla="*/ 2114045 w 3539625"/>
                        <a:gd name="connsiteY19" fmla="*/ 312981 h 2051704"/>
                        <a:gd name="connsiteX20" fmla="*/ 2382708 w 3539625"/>
                        <a:gd name="connsiteY20" fmla="*/ 493590 h 2051704"/>
                        <a:gd name="connsiteX21" fmla="*/ 2533557 w 3539625"/>
                        <a:gd name="connsiteY21" fmla="*/ 737370 h 2051704"/>
                        <a:gd name="connsiteX22" fmla="*/ 2906416 w 3539625"/>
                        <a:gd name="connsiteY22" fmla="*/ 623282 h 2051704"/>
                        <a:gd name="connsiteX23" fmla="*/ 3124429 w 3539625"/>
                        <a:gd name="connsiteY23" fmla="*/ 489244 h 2051704"/>
                        <a:gd name="connsiteX24" fmla="*/ 3537687 w 3539625"/>
                        <a:gd name="connsiteY24" fmla="*/ 102722 h 2051704"/>
                        <a:gd name="connsiteX25" fmla="*/ 3267377 w 3539625"/>
                        <a:gd name="connsiteY25" fmla="*/ 1039262 h 2051704"/>
                        <a:gd name="connsiteX26" fmla="*/ 2983932 w 3539625"/>
                        <a:gd name="connsiteY26" fmla="*/ 1367519 h 2051704"/>
                        <a:gd name="connsiteX27" fmla="*/ 2755987 w 3539625"/>
                        <a:gd name="connsiteY27" fmla="*/ 1488894 h 2051704"/>
                        <a:gd name="connsiteX28" fmla="*/ 2308867 w 3539625"/>
                        <a:gd name="connsiteY28" fmla="*/ 1587136 h 2051704"/>
                        <a:gd name="connsiteX0" fmla="*/ 2262753 w 3539625"/>
                        <a:gd name="connsiteY0" fmla="*/ 1598594 h 2051704"/>
                        <a:gd name="connsiteX1" fmla="*/ 1732830 w 3539625"/>
                        <a:gd name="connsiteY1" fmla="*/ 1651515 h 2051704"/>
                        <a:gd name="connsiteX2" fmla="*/ 1284185 w 3539625"/>
                        <a:gd name="connsiteY2" fmla="*/ 1664574 h 2051704"/>
                        <a:gd name="connsiteX3" fmla="*/ 1141674 w 3539625"/>
                        <a:gd name="connsiteY3" fmla="*/ 1784539 h 2051704"/>
                        <a:gd name="connsiteX4" fmla="*/ 1037304 w 3539625"/>
                        <a:gd name="connsiteY4" fmla="*/ 1852791 h 2051704"/>
                        <a:gd name="connsiteX5" fmla="*/ 626119 w 3539625"/>
                        <a:gd name="connsiteY5" fmla="*/ 2051704 h 2051704"/>
                        <a:gd name="connsiteX6" fmla="*/ 115710 w 3539625"/>
                        <a:gd name="connsiteY6" fmla="*/ 1746190 h 2051704"/>
                        <a:gd name="connsiteX7" fmla="*/ 239111 w 3539625"/>
                        <a:gd name="connsiteY7" fmla="*/ 1490627 h 2051704"/>
                        <a:gd name="connsiteX8" fmla="*/ 692468 w 3539625"/>
                        <a:gd name="connsiteY8" fmla="*/ 1373762 h 2051704"/>
                        <a:gd name="connsiteX9" fmla="*/ 556238 w 3539625"/>
                        <a:gd name="connsiteY9" fmla="*/ 1061679 h 2051704"/>
                        <a:gd name="connsiteX10" fmla="*/ 4238 w 3539625"/>
                        <a:gd name="connsiteY10" fmla="*/ 694441 h 2051704"/>
                        <a:gd name="connsiteX11" fmla="*/ 603059 w 3539625"/>
                        <a:gd name="connsiteY11" fmla="*/ 8130 h 2051704"/>
                        <a:gd name="connsiteX12" fmla="*/ 802104 w 3539625"/>
                        <a:gd name="connsiteY12" fmla="*/ 87983 h 2051704"/>
                        <a:gd name="connsiteX13" fmla="*/ 1104269 w 3539625"/>
                        <a:gd name="connsiteY13" fmla="*/ 488698 h 2051704"/>
                        <a:gd name="connsiteX14" fmla="*/ 1077124 w 3539625"/>
                        <a:gd name="connsiteY14" fmla="*/ 287134 h 2051704"/>
                        <a:gd name="connsiteX15" fmla="*/ 1012750 w 3539625"/>
                        <a:gd name="connsiteY15" fmla="*/ 73139 h 2051704"/>
                        <a:gd name="connsiteX16" fmla="*/ 1115060 w 3539625"/>
                        <a:gd name="connsiteY16" fmla="*/ 69014 h 2051704"/>
                        <a:gd name="connsiteX17" fmla="*/ 1266791 w 3539625"/>
                        <a:gd name="connsiteY17" fmla="*/ 230235 h 2051704"/>
                        <a:gd name="connsiteX18" fmla="*/ 1442982 w 3539625"/>
                        <a:gd name="connsiteY18" fmla="*/ 402258 h 2051704"/>
                        <a:gd name="connsiteX19" fmla="*/ 2114045 w 3539625"/>
                        <a:gd name="connsiteY19" fmla="*/ 312981 h 2051704"/>
                        <a:gd name="connsiteX20" fmla="*/ 2382708 w 3539625"/>
                        <a:gd name="connsiteY20" fmla="*/ 493590 h 2051704"/>
                        <a:gd name="connsiteX21" fmla="*/ 2533557 w 3539625"/>
                        <a:gd name="connsiteY21" fmla="*/ 737370 h 2051704"/>
                        <a:gd name="connsiteX22" fmla="*/ 2906416 w 3539625"/>
                        <a:gd name="connsiteY22" fmla="*/ 623282 h 2051704"/>
                        <a:gd name="connsiteX23" fmla="*/ 3124429 w 3539625"/>
                        <a:gd name="connsiteY23" fmla="*/ 489244 h 2051704"/>
                        <a:gd name="connsiteX24" fmla="*/ 3537687 w 3539625"/>
                        <a:gd name="connsiteY24" fmla="*/ 102722 h 2051704"/>
                        <a:gd name="connsiteX25" fmla="*/ 3267377 w 3539625"/>
                        <a:gd name="connsiteY25" fmla="*/ 1039262 h 2051704"/>
                        <a:gd name="connsiteX26" fmla="*/ 2983932 w 3539625"/>
                        <a:gd name="connsiteY26" fmla="*/ 1367519 h 2051704"/>
                        <a:gd name="connsiteX27" fmla="*/ 2755987 w 3539625"/>
                        <a:gd name="connsiteY27" fmla="*/ 1488894 h 2051704"/>
                        <a:gd name="connsiteX28" fmla="*/ 2308867 w 3539625"/>
                        <a:gd name="connsiteY28" fmla="*/ 1587136 h 2051704"/>
                        <a:gd name="connsiteX0" fmla="*/ 2266540 w 3543412"/>
                        <a:gd name="connsiteY0" fmla="*/ 1551563 h 2004673"/>
                        <a:gd name="connsiteX1" fmla="*/ 1736617 w 3543412"/>
                        <a:gd name="connsiteY1" fmla="*/ 1604484 h 2004673"/>
                        <a:gd name="connsiteX2" fmla="*/ 1287972 w 3543412"/>
                        <a:gd name="connsiteY2" fmla="*/ 1617543 h 2004673"/>
                        <a:gd name="connsiteX3" fmla="*/ 1145461 w 3543412"/>
                        <a:gd name="connsiteY3" fmla="*/ 1737508 h 2004673"/>
                        <a:gd name="connsiteX4" fmla="*/ 1041091 w 3543412"/>
                        <a:gd name="connsiteY4" fmla="*/ 1805760 h 2004673"/>
                        <a:gd name="connsiteX5" fmla="*/ 629906 w 3543412"/>
                        <a:gd name="connsiteY5" fmla="*/ 2004673 h 2004673"/>
                        <a:gd name="connsiteX6" fmla="*/ 119497 w 3543412"/>
                        <a:gd name="connsiteY6" fmla="*/ 1699159 h 2004673"/>
                        <a:gd name="connsiteX7" fmla="*/ 242898 w 3543412"/>
                        <a:gd name="connsiteY7" fmla="*/ 1443596 h 2004673"/>
                        <a:gd name="connsiteX8" fmla="*/ 696255 w 3543412"/>
                        <a:gd name="connsiteY8" fmla="*/ 1326731 h 2004673"/>
                        <a:gd name="connsiteX9" fmla="*/ 560025 w 3543412"/>
                        <a:gd name="connsiteY9" fmla="*/ 1014648 h 2004673"/>
                        <a:gd name="connsiteX10" fmla="*/ 8025 w 3543412"/>
                        <a:gd name="connsiteY10" fmla="*/ 647410 h 2004673"/>
                        <a:gd name="connsiteX11" fmla="*/ 279074 w 3543412"/>
                        <a:gd name="connsiteY11" fmla="*/ 225019 h 2004673"/>
                        <a:gd name="connsiteX12" fmla="*/ 805891 w 3543412"/>
                        <a:gd name="connsiteY12" fmla="*/ 40952 h 2004673"/>
                        <a:gd name="connsiteX13" fmla="*/ 1108056 w 3543412"/>
                        <a:gd name="connsiteY13" fmla="*/ 441667 h 2004673"/>
                        <a:gd name="connsiteX14" fmla="*/ 1080911 w 3543412"/>
                        <a:gd name="connsiteY14" fmla="*/ 240103 h 2004673"/>
                        <a:gd name="connsiteX15" fmla="*/ 1016537 w 3543412"/>
                        <a:gd name="connsiteY15" fmla="*/ 26108 h 2004673"/>
                        <a:gd name="connsiteX16" fmla="*/ 1118847 w 3543412"/>
                        <a:gd name="connsiteY16" fmla="*/ 21983 h 2004673"/>
                        <a:gd name="connsiteX17" fmla="*/ 1270578 w 3543412"/>
                        <a:gd name="connsiteY17" fmla="*/ 183204 h 2004673"/>
                        <a:gd name="connsiteX18" fmla="*/ 1446769 w 3543412"/>
                        <a:gd name="connsiteY18" fmla="*/ 355227 h 2004673"/>
                        <a:gd name="connsiteX19" fmla="*/ 2117832 w 3543412"/>
                        <a:gd name="connsiteY19" fmla="*/ 265950 h 2004673"/>
                        <a:gd name="connsiteX20" fmla="*/ 2386495 w 3543412"/>
                        <a:gd name="connsiteY20" fmla="*/ 446559 h 2004673"/>
                        <a:gd name="connsiteX21" fmla="*/ 2537344 w 3543412"/>
                        <a:gd name="connsiteY21" fmla="*/ 690339 h 2004673"/>
                        <a:gd name="connsiteX22" fmla="*/ 2910203 w 3543412"/>
                        <a:gd name="connsiteY22" fmla="*/ 576251 h 2004673"/>
                        <a:gd name="connsiteX23" fmla="*/ 3128216 w 3543412"/>
                        <a:gd name="connsiteY23" fmla="*/ 442213 h 2004673"/>
                        <a:gd name="connsiteX24" fmla="*/ 3541474 w 3543412"/>
                        <a:gd name="connsiteY24" fmla="*/ 55691 h 2004673"/>
                        <a:gd name="connsiteX25" fmla="*/ 3271164 w 3543412"/>
                        <a:gd name="connsiteY25" fmla="*/ 992231 h 2004673"/>
                        <a:gd name="connsiteX26" fmla="*/ 2987719 w 3543412"/>
                        <a:gd name="connsiteY26" fmla="*/ 1320488 h 2004673"/>
                        <a:gd name="connsiteX27" fmla="*/ 2759774 w 3543412"/>
                        <a:gd name="connsiteY27" fmla="*/ 1441863 h 2004673"/>
                        <a:gd name="connsiteX28" fmla="*/ 2312654 w 3543412"/>
                        <a:gd name="connsiteY28" fmla="*/ 1540105 h 2004673"/>
                        <a:gd name="connsiteX0" fmla="*/ 2266540 w 3543412"/>
                        <a:gd name="connsiteY0" fmla="*/ 1551562 h 2004672"/>
                        <a:gd name="connsiteX1" fmla="*/ 1736617 w 3543412"/>
                        <a:gd name="connsiteY1" fmla="*/ 1604483 h 2004672"/>
                        <a:gd name="connsiteX2" fmla="*/ 1287972 w 3543412"/>
                        <a:gd name="connsiteY2" fmla="*/ 1617542 h 2004672"/>
                        <a:gd name="connsiteX3" fmla="*/ 1145461 w 3543412"/>
                        <a:gd name="connsiteY3" fmla="*/ 1737507 h 2004672"/>
                        <a:gd name="connsiteX4" fmla="*/ 1041091 w 3543412"/>
                        <a:gd name="connsiteY4" fmla="*/ 1805759 h 2004672"/>
                        <a:gd name="connsiteX5" fmla="*/ 629906 w 3543412"/>
                        <a:gd name="connsiteY5" fmla="*/ 2004672 h 2004672"/>
                        <a:gd name="connsiteX6" fmla="*/ 119497 w 3543412"/>
                        <a:gd name="connsiteY6" fmla="*/ 1699158 h 2004672"/>
                        <a:gd name="connsiteX7" fmla="*/ 242898 w 3543412"/>
                        <a:gd name="connsiteY7" fmla="*/ 1443595 h 2004672"/>
                        <a:gd name="connsiteX8" fmla="*/ 696255 w 3543412"/>
                        <a:gd name="connsiteY8" fmla="*/ 1326730 h 2004672"/>
                        <a:gd name="connsiteX9" fmla="*/ 560025 w 3543412"/>
                        <a:gd name="connsiteY9" fmla="*/ 1014647 h 2004672"/>
                        <a:gd name="connsiteX10" fmla="*/ 8025 w 3543412"/>
                        <a:gd name="connsiteY10" fmla="*/ 647409 h 2004672"/>
                        <a:gd name="connsiteX11" fmla="*/ 279074 w 3543412"/>
                        <a:gd name="connsiteY11" fmla="*/ 225018 h 2004672"/>
                        <a:gd name="connsiteX12" fmla="*/ 606377 w 3543412"/>
                        <a:gd name="connsiteY12" fmla="*/ 160915 h 2004672"/>
                        <a:gd name="connsiteX13" fmla="*/ 1108056 w 3543412"/>
                        <a:gd name="connsiteY13" fmla="*/ 441666 h 2004672"/>
                        <a:gd name="connsiteX14" fmla="*/ 1080911 w 3543412"/>
                        <a:gd name="connsiteY14" fmla="*/ 240102 h 2004672"/>
                        <a:gd name="connsiteX15" fmla="*/ 1016537 w 3543412"/>
                        <a:gd name="connsiteY15" fmla="*/ 26107 h 2004672"/>
                        <a:gd name="connsiteX16" fmla="*/ 1118847 w 3543412"/>
                        <a:gd name="connsiteY16" fmla="*/ 21982 h 2004672"/>
                        <a:gd name="connsiteX17" fmla="*/ 1270578 w 3543412"/>
                        <a:gd name="connsiteY17" fmla="*/ 183203 h 2004672"/>
                        <a:gd name="connsiteX18" fmla="*/ 1446769 w 3543412"/>
                        <a:gd name="connsiteY18" fmla="*/ 355226 h 2004672"/>
                        <a:gd name="connsiteX19" fmla="*/ 2117832 w 3543412"/>
                        <a:gd name="connsiteY19" fmla="*/ 265949 h 2004672"/>
                        <a:gd name="connsiteX20" fmla="*/ 2386495 w 3543412"/>
                        <a:gd name="connsiteY20" fmla="*/ 446558 h 2004672"/>
                        <a:gd name="connsiteX21" fmla="*/ 2537344 w 3543412"/>
                        <a:gd name="connsiteY21" fmla="*/ 690338 h 2004672"/>
                        <a:gd name="connsiteX22" fmla="*/ 2910203 w 3543412"/>
                        <a:gd name="connsiteY22" fmla="*/ 576250 h 2004672"/>
                        <a:gd name="connsiteX23" fmla="*/ 3128216 w 3543412"/>
                        <a:gd name="connsiteY23" fmla="*/ 442212 h 2004672"/>
                        <a:gd name="connsiteX24" fmla="*/ 3541474 w 3543412"/>
                        <a:gd name="connsiteY24" fmla="*/ 55690 h 2004672"/>
                        <a:gd name="connsiteX25" fmla="*/ 3271164 w 3543412"/>
                        <a:gd name="connsiteY25" fmla="*/ 992230 h 2004672"/>
                        <a:gd name="connsiteX26" fmla="*/ 2987719 w 3543412"/>
                        <a:gd name="connsiteY26" fmla="*/ 1320487 h 2004672"/>
                        <a:gd name="connsiteX27" fmla="*/ 2759774 w 3543412"/>
                        <a:gd name="connsiteY27" fmla="*/ 1441862 h 2004672"/>
                        <a:gd name="connsiteX28" fmla="*/ 2312654 w 3543412"/>
                        <a:gd name="connsiteY28" fmla="*/ 1540104 h 2004672"/>
                        <a:gd name="connsiteX0" fmla="*/ 2266540 w 3543412"/>
                        <a:gd name="connsiteY0" fmla="*/ 1551562 h 2004672"/>
                        <a:gd name="connsiteX1" fmla="*/ 1736617 w 3543412"/>
                        <a:gd name="connsiteY1" fmla="*/ 1604483 h 2004672"/>
                        <a:gd name="connsiteX2" fmla="*/ 1287972 w 3543412"/>
                        <a:gd name="connsiteY2" fmla="*/ 1617542 h 2004672"/>
                        <a:gd name="connsiteX3" fmla="*/ 1145461 w 3543412"/>
                        <a:gd name="connsiteY3" fmla="*/ 1737507 h 2004672"/>
                        <a:gd name="connsiteX4" fmla="*/ 1041091 w 3543412"/>
                        <a:gd name="connsiteY4" fmla="*/ 1805759 h 2004672"/>
                        <a:gd name="connsiteX5" fmla="*/ 629906 w 3543412"/>
                        <a:gd name="connsiteY5" fmla="*/ 2004672 h 2004672"/>
                        <a:gd name="connsiteX6" fmla="*/ 119497 w 3543412"/>
                        <a:gd name="connsiteY6" fmla="*/ 1699158 h 2004672"/>
                        <a:gd name="connsiteX7" fmla="*/ 242898 w 3543412"/>
                        <a:gd name="connsiteY7" fmla="*/ 1443595 h 2004672"/>
                        <a:gd name="connsiteX8" fmla="*/ 696255 w 3543412"/>
                        <a:gd name="connsiteY8" fmla="*/ 1326730 h 2004672"/>
                        <a:gd name="connsiteX9" fmla="*/ 560025 w 3543412"/>
                        <a:gd name="connsiteY9" fmla="*/ 1014647 h 2004672"/>
                        <a:gd name="connsiteX10" fmla="*/ 8025 w 3543412"/>
                        <a:gd name="connsiteY10" fmla="*/ 647409 h 2004672"/>
                        <a:gd name="connsiteX11" fmla="*/ 279074 w 3543412"/>
                        <a:gd name="connsiteY11" fmla="*/ 225018 h 2004672"/>
                        <a:gd name="connsiteX12" fmla="*/ 663381 w 3543412"/>
                        <a:gd name="connsiteY12" fmla="*/ 268883 h 2004672"/>
                        <a:gd name="connsiteX13" fmla="*/ 1108056 w 3543412"/>
                        <a:gd name="connsiteY13" fmla="*/ 441666 h 2004672"/>
                        <a:gd name="connsiteX14" fmla="*/ 1080911 w 3543412"/>
                        <a:gd name="connsiteY14" fmla="*/ 240102 h 2004672"/>
                        <a:gd name="connsiteX15" fmla="*/ 1016537 w 3543412"/>
                        <a:gd name="connsiteY15" fmla="*/ 26107 h 2004672"/>
                        <a:gd name="connsiteX16" fmla="*/ 1118847 w 3543412"/>
                        <a:gd name="connsiteY16" fmla="*/ 21982 h 2004672"/>
                        <a:gd name="connsiteX17" fmla="*/ 1270578 w 3543412"/>
                        <a:gd name="connsiteY17" fmla="*/ 183203 h 2004672"/>
                        <a:gd name="connsiteX18" fmla="*/ 1446769 w 3543412"/>
                        <a:gd name="connsiteY18" fmla="*/ 355226 h 2004672"/>
                        <a:gd name="connsiteX19" fmla="*/ 2117832 w 3543412"/>
                        <a:gd name="connsiteY19" fmla="*/ 265949 h 2004672"/>
                        <a:gd name="connsiteX20" fmla="*/ 2386495 w 3543412"/>
                        <a:gd name="connsiteY20" fmla="*/ 446558 h 2004672"/>
                        <a:gd name="connsiteX21" fmla="*/ 2537344 w 3543412"/>
                        <a:gd name="connsiteY21" fmla="*/ 690338 h 2004672"/>
                        <a:gd name="connsiteX22" fmla="*/ 2910203 w 3543412"/>
                        <a:gd name="connsiteY22" fmla="*/ 576250 h 2004672"/>
                        <a:gd name="connsiteX23" fmla="*/ 3128216 w 3543412"/>
                        <a:gd name="connsiteY23" fmla="*/ 442212 h 2004672"/>
                        <a:gd name="connsiteX24" fmla="*/ 3541474 w 3543412"/>
                        <a:gd name="connsiteY24" fmla="*/ 55690 h 2004672"/>
                        <a:gd name="connsiteX25" fmla="*/ 3271164 w 3543412"/>
                        <a:gd name="connsiteY25" fmla="*/ 992230 h 2004672"/>
                        <a:gd name="connsiteX26" fmla="*/ 2987719 w 3543412"/>
                        <a:gd name="connsiteY26" fmla="*/ 1320487 h 2004672"/>
                        <a:gd name="connsiteX27" fmla="*/ 2759774 w 3543412"/>
                        <a:gd name="connsiteY27" fmla="*/ 1441862 h 2004672"/>
                        <a:gd name="connsiteX28" fmla="*/ 2312654 w 3543412"/>
                        <a:gd name="connsiteY28" fmla="*/ 1540104 h 2004672"/>
                        <a:gd name="connsiteX0" fmla="*/ 2266540 w 3543412"/>
                        <a:gd name="connsiteY0" fmla="*/ 1551562 h 2004672"/>
                        <a:gd name="connsiteX1" fmla="*/ 1736617 w 3543412"/>
                        <a:gd name="connsiteY1" fmla="*/ 1604483 h 2004672"/>
                        <a:gd name="connsiteX2" fmla="*/ 1287972 w 3543412"/>
                        <a:gd name="connsiteY2" fmla="*/ 1617542 h 2004672"/>
                        <a:gd name="connsiteX3" fmla="*/ 1145461 w 3543412"/>
                        <a:gd name="connsiteY3" fmla="*/ 1737507 h 2004672"/>
                        <a:gd name="connsiteX4" fmla="*/ 1041091 w 3543412"/>
                        <a:gd name="connsiteY4" fmla="*/ 1805759 h 2004672"/>
                        <a:gd name="connsiteX5" fmla="*/ 629906 w 3543412"/>
                        <a:gd name="connsiteY5" fmla="*/ 2004672 h 2004672"/>
                        <a:gd name="connsiteX6" fmla="*/ 119497 w 3543412"/>
                        <a:gd name="connsiteY6" fmla="*/ 1699158 h 2004672"/>
                        <a:gd name="connsiteX7" fmla="*/ 242898 w 3543412"/>
                        <a:gd name="connsiteY7" fmla="*/ 1443595 h 2004672"/>
                        <a:gd name="connsiteX8" fmla="*/ 696255 w 3543412"/>
                        <a:gd name="connsiteY8" fmla="*/ 1326730 h 2004672"/>
                        <a:gd name="connsiteX9" fmla="*/ 560025 w 3543412"/>
                        <a:gd name="connsiteY9" fmla="*/ 1014647 h 2004672"/>
                        <a:gd name="connsiteX10" fmla="*/ 8025 w 3543412"/>
                        <a:gd name="connsiteY10" fmla="*/ 647409 h 2004672"/>
                        <a:gd name="connsiteX11" fmla="*/ 279074 w 3543412"/>
                        <a:gd name="connsiteY11" fmla="*/ 225018 h 2004672"/>
                        <a:gd name="connsiteX12" fmla="*/ 634880 w 3543412"/>
                        <a:gd name="connsiteY12" fmla="*/ 304873 h 2004672"/>
                        <a:gd name="connsiteX13" fmla="*/ 1108056 w 3543412"/>
                        <a:gd name="connsiteY13" fmla="*/ 441666 h 2004672"/>
                        <a:gd name="connsiteX14" fmla="*/ 1080911 w 3543412"/>
                        <a:gd name="connsiteY14" fmla="*/ 240102 h 2004672"/>
                        <a:gd name="connsiteX15" fmla="*/ 1016537 w 3543412"/>
                        <a:gd name="connsiteY15" fmla="*/ 26107 h 2004672"/>
                        <a:gd name="connsiteX16" fmla="*/ 1118847 w 3543412"/>
                        <a:gd name="connsiteY16" fmla="*/ 21982 h 2004672"/>
                        <a:gd name="connsiteX17" fmla="*/ 1270578 w 3543412"/>
                        <a:gd name="connsiteY17" fmla="*/ 183203 h 2004672"/>
                        <a:gd name="connsiteX18" fmla="*/ 1446769 w 3543412"/>
                        <a:gd name="connsiteY18" fmla="*/ 355226 h 2004672"/>
                        <a:gd name="connsiteX19" fmla="*/ 2117832 w 3543412"/>
                        <a:gd name="connsiteY19" fmla="*/ 265949 h 2004672"/>
                        <a:gd name="connsiteX20" fmla="*/ 2386495 w 3543412"/>
                        <a:gd name="connsiteY20" fmla="*/ 446558 h 2004672"/>
                        <a:gd name="connsiteX21" fmla="*/ 2537344 w 3543412"/>
                        <a:gd name="connsiteY21" fmla="*/ 690338 h 2004672"/>
                        <a:gd name="connsiteX22" fmla="*/ 2910203 w 3543412"/>
                        <a:gd name="connsiteY22" fmla="*/ 576250 h 2004672"/>
                        <a:gd name="connsiteX23" fmla="*/ 3128216 w 3543412"/>
                        <a:gd name="connsiteY23" fmla="*/ 442212 h 2004672"/>
                        <a:gd name="connsiteX24" fmla="*/ 3541474 w 3543412"/>
                        <a:gd name="connsiteY24" fmla="*/ 55690 h 2004672"/>
                        <a:gd name="connsiteX25" fmla="*/ 3271164 w 3543412"/>
                        <a:gd name="connsiteY25" fmla="*/ 992230 h 2004672"/>
                        <a:gd name="connsiteX26" fmla="*/ 2987719 w 3543412"/>
                        <a:gd name="connsiteY26" fmla="*/ 1320487 h 2004672"/>
                        <a:gd name="connsiteX27" fmla="*/ 2759774 w 3543412"/>
                        <a:gd name="connsiteY27" fmla="*/ 1441862 h 2004672"/>
                        <a:gd name="connsiteX28" fmla="*/ 2312654 w 3543412"/>
                        <a:gd name="connsiteY28" fmla="*/ 1540104 h 2004672"/>
                        <a:gd name="connsiteX0" fmla="*/ 2266754 w 3543626"/>
                        <a:gd name="connsiteY0" fmla="*/ 1551562 h 2004672"/>
                        <a:gd name="connsiteX1" fmla="*/ 1736831 w 3543626"/>
                        <a:gd name="connsiteY1" fmla="*/ 1604483 h 2004672"/>
                        <a:gd name="connsiteX2" fmla="*/ 1288186 w 3543626"/>
                        <a:gd name="connsiteY2" fmla="*/ 1617542 h 2004672"/>
                        <a:gd name="connsiteX3" fmla="*/ 1145675 w 3543626"/>
                        <a:gd name="connsiteY3" fmla="*/ 1737507 h 2004672"/>
                        <a:gd name="connsiteX4" fmla="*/ 1041305 w 3543626"/>
                        <a:gd name="connsiteY4" fmla="*/ 1805759 h 2004672"/>
                        <a:gd name="connsiteX5" fmla="*/ 630120 w 3543626"/>
                        <a:gd name="connsiteY5" fmla="*/ 2004672 h 2004672"/>
                        <a:gd name="connsiteX6" fmla="*/ 119711 w 3543626"/>
                        <a:gd name="connsiteY6" fmla="*/ 1699158 h 2004672"/>
                        <a:gd name="connsiteX7" fmla="*/ 243112 w 3543626"/>
                        <a:gd name="connsiteY7" fmla="*/ 1443595 h 2004672"/>
                        <a:gd name="connsiteX8" fmla="*/ 696469 w 3543626"/>
                        <a:gd name="connsiteY8" fmla="*/ 1326730 h 2004672"/>
                        <a:gd name="connsiteX9" fmla="*/ 560239 w 3543626"/>
                        <a:gd name="connsiteY9" fmla="*/ 1014647 h 2004672"/>
                        <a:gd name="connsiteX10" fmla="*/ 8239 w 3543626"/>
                        <a:gd name="connsiteY10" fmla="*/ 647409 h 2004672"/>
                        <a:gd name="connsiteX11" fmla="*/ 269787 w 3543626"/>
                        <a:gd name="connsiteY11" fmla="*/ 290998 h 2004672"/>
                        <a:gd name="connsiteX12" fmla="*/ 635094 w 3543626"/>
                        <a:gd name="connsiteY12" fmla="*/ 304873 h 2004672"/>
                        <a:gd name="connsiteX13" fmla="*/ 1108270 w 3543626"/>
                        <a:gd name="connsiteY13" fmla="*/ 441666 h 2004672"/>
                        <a:gd name="connsiteX14" fmla="*/ 1081125 w 3543626"/>
                        <a:gd name="connsiteY14" fmla="*/ 240102 h 2004672"/>
                        <a:gd name="connsiteX15" fmla="*/ 1016751 w 3543626"/>
                        <a:gd name="connsiteY15" fmla="*/ 26107 h 2004672"/>
                        <a:gd name="connsiteX16" fmla="*/ 1119061 w 3543626"/>
                        <a:gd name="connsiteY16" fmla="*/ 21982 h 2004672"/>
                        <a:gd name="connsiteX17" fmla="*/ 1270792 w 3543626"/>
                        <a:gd name="connsiteY17" fmla="*/ 183203 h 2004672"/>
                        <a:gd name="connsiteX18" fmla="*/ 1446983 w 3543626"/>
                        <a:gd name="connsiteY18" fmla="*/ 355226 h 2004672"/>
                        <a:gd name="connsiteX19" fmla="*/ 2118046 w 3543626"/>
                        <a:gd name="connsiteY19" fmla="*/ 265949 h 2004672"/>
                        <a:gd name="connsiteX20" fmla="*/ 2386709 w 3543626"/>
                        <a:gd name="connsiteY20" fmla="*/ 446558 h 2004672"/>
                        <a:gd name="connsiteX21" fmla="*/ 2537558 w 3543626"/>
                        <a:gd name="connsiteY21" fmla="*/ 690338 h 2004672"/>
                        <a:gd name="connsiteX22" fmla="*/ 2910417 w 3543626"/>
                        <a:gd name="connsiteY22" fmla="*/ 576250 h 2004672"/>
                        <a:gd name="connsiteX23" fmla="*/ 3128430 w 3543626"/>
                        <a:gd name="connsiteY23" fmla="*/ 442212 h 2004672"/>
                        <a:gd name="connsiteX24" fmla="*/ 3541688 w 3543626"/>
                        <a:gd name="connsiteY24" fmla="*/ 55690 h 2004672"/>
                        <a:gd name="connsiteX25" fmla="*/ 3271378 w 3543626"/>
                        <a:gd name="connsiteY25" fmla="*/ 992230 h 2004672"/>
                        <a:gd name="connsiteX26" fmla="*/ 2987933 w 3543626"/>
                        <a:gd name="connsiteY26" fmla="*/ 1320487 h 2004672"/>
                        <a:gd name="connsiteX27" fmla="*/ 2759988 w 3543626"/>
                        <a:gd name="connsiteY27" fmla="*/ 1441862 h 2004672"/>
                        <a:gd name="connsiteX28" fmla="*/ 2312868 w 3543626"/>
                        <a:gd name="connsiteY28" fmla="*/ 1540104 h 2004672"/>
                        <a:gd name="connsiteX0" fmla="*/ 2259424 w 3536296"/>
                        <a:gd name="connsiteY0" fmla="*/ 1551562 h 2004672"/>
                        <a:gd name="connsiteX1" fmla="*/ 1729501 w 3536296"/>
                        <a:gd name="connsiteY1" fmla="*/ 1604483 h 2004672"/>
                        <a:gd name="connsiteX2" fmla="*/ 1280856 w 3536296"/>
                        <a:gd name="connsiteY2" fmla="*/ 1617542 h 2004672"/>
                        <a:gd name="connsiteX3" fmla="*/ 1138345 w 3536296"/>
                        <a:gd name="connsiteY3" fmla="*/ 1737507 h 2004672"/>
                        <a:gd name="connsiteX4" fmla="*/ 1033975 w 3536296"/>
                        <a:gd name="connsiteY4" fmla="*/ 1805759 h 2004672"/>
                        <a:gd name="connsiteX5" fmla="*/ 622790 w 3536296"/>
                        <a:gd name="connsiteY5" fmla="*/ 2004672 h 2004672"/>
                        <a:gd name="connsiteX6" fmla="*/ 112381 w 3536296"/>
                        <a:gd name="connsiteY6" fmla="*/ 1699158 h 2004672"/>
                        <a:gd name="connsiteX7" fmla="*/ 235782 w 3536296"/>
                        <a:gd name="connsiteY7" fmla="*/ 1443595 h 2004672"/>
                        <a:gd name="connsiteX8" fmla="*/ 689139 w 3536296"/>
                        <a:gd name="connsiteY8" fmla="*/ 1326730 h 2004672"/>
                        <a:gd name="connsiteX9" fmla="*/ 552909 w 3536296"/>
                        <a:gd name="connsiteY9" fmla="*/ 1014647 h 2004672"/>
                        <a:gd name="connsiteX10" fmla="*/ 373543 w 3536296"/>
                        <a:gd name="connsiteY10" fmla="*/ 885763 h 2004672"/>
                        <a:gd name="connsiteX11" fmla="*/ 909 w 3536296"/>
                        <a:gd name="connsiteY11" fmla="*/ 647409 h 2004672"/>
                        <a:gd name="connsiteX12" fmla="*/ 262457 w 3536296"/>
                        <a:gd name="connsiteY12" fmla="*/ 290998 h 2004672"/>
                        <a:gd name="connsiteX13" fmla="*/ 627764 w 3536296"/>
                        <a:gd name="connsiteY13" fmla="*/ 304873 h 2004672"/>
                        <a:gd name="connsiteX14" fmla="*/ 1100940 w 3536296"/>
                        <a:gd name="connsiteY14" fmla="*/ 441666 h 2004672"/>
                        <a:gd name="connsiteX15" fmla="*/ 1073795 w 3536296"/>
                        <a:gd name="connsiteY15" fmla="*/ 240102 h 2004672"/>
                        <a:gd name="connsiteX16" fmla="*/ 1009421 w 3536296"/>
                        <a:gd name="connsiteY16" fmla="*/ 26107 h 2004672"/>
                        <a:gd name="connsiteX17" fmla="*/ 1111731 w 3536296"/>
                        <a:gd name="connsiteY17" fmla="*/ 21982 h 2004672"/>
                        <a:gd name="connsiteX18" fmla="*/ 1263462 w 3536296"/>
                        <a:gd name="connsiteY18" fmla="*/ 183203 h 2004672"/>
                        <a:gd name="connsiteX19" fmla="*/ 1439653 w 3536296"/>
                        <a:gd name="connsiteY19" fmla="*/ 355226 h 2004672"/>
                        <a:gd name="connsiteX20" fmla="*/ 2110716 w 3536296"/>
                        <a:gd name="connsiteY20" fmla="*/ 265949 h 2004672"/>
                        <a:gd name="connsiteX21" fmla="*/ 2379379 w 3536296"/>
                        <a:gd name="connsiteY21" fmla="*/ 446558 h 2004672"/>
                        <a:gd name="connsiteX22" fmla="*/ 2530228 w 3536296"/>
                        <a:gd name="connsiteY22" fmla="*/ 690338 h 2004672"/>
                        <a:gd name="connsiteX23" fmla="*/ 2903087 w 3536296"/>
                        <a:gd name="connsiteY23" fmla="*/ 576250 h 2004672"/>
                        <a:gd name="connsiteX24" fmla="*/ 3121100 w 3536296"/>
                        <a:gd name="connsiteY24" fmla="*/ 442212 h 2004672"/>
                        <a:gd name="connsiteX25" fmla="*/ 3534358 w 3536296"/>
                        <a:gd name="connsiteY25" fmla="*/ 55690 h 2004672"/>
                        <a:gd name="connsiteX26" fmla="*/ 3264048 w 3536296"/>
                        <a:gd name="connsiteY26" fmla="*/ 992230 h 2004672"/>
                        <a:gd name="connsiteX27" fmla="*/ 2980603 w 3536296"/>
                        <a:gd name="connsiteY27" fmla="*/ 1320487 h 2004672"/>
                        <a:gd name="connsiteX28" fmla="*/ 2752658 w 3536296"/>
                        <a:gd name="connsiteY28" fmla="*/ 1441862 h 2004672"/>
                        <a:gd name="connsiteX29" fmla="*/ 2305538 w 3536296"/>
                        <a:gd name="connsiteY29" fmla="*/ 1540104 h 2004672"/>
                        <a:gd name="connsiteX0" fmla="*/ 2259424 w 3536296"/>
                        <a:gd name="connsiteY0" fmla="*/ 1551562 h 2004672"/>
                        <a:gd name="connsiteX1" fmla="*/ 1729501 w 3536296"/>
                        <a:gd name="connsiteY1" fmla="*/ 1604483 h 2004672"/>
                        <a:gd name="connsiteX2" fmla="*/ 1280856 w 3536296"/>
                        <a:gd name="connsiteY2" fmla="*/ 1617542 h 2004672"/>
                        <a:gd name="connsiteX3" fmla="*/ 1138345 w 3536296"/>
                        <a:gd name="connsiteY3" fmla="*/ 1737507 h 2004672"/>
                        <a:gd name="connsiteX4" fmla="*/ 1033975 w 3536296"/>
                        <a:gd name="connsiteY4" fmla="*/ 1805759 h 2004672"/>
                        <a:gd name="connsiteX5" fmla="*/ 622790 w 3536296"/>
                        <a:gd name="connsiteY5" fmla="*/ 2004672 h 2004672"/>
                        <a:gd name="connsiteX6" fmla="*/ 112381 w 3536296"/>
                        <a:gd name="connsiteY6" fmla="*/ 1699158 h 2004672"/>
                        <a:gd name="connsiteX7" fmla="*/ 235782 w 3536296"/>
                        <a:gd name="connsiteY7" fmla="*/ 1443595 h 2004672"/>
                        <a:gd name="connsiteX8" fmla="*/ 689139 w 3536296"/>
                        <a:gd name="connsiteY8" fmla="*/ 1326730 h 2004672"/>
                        <a:gd name="connsiteX9" fmla="*/ 552909 w 3536296"/>
                        <a:gd name="connsiteY9" fmla="*/ 1014647 h 2004672"/>
                        <a:gd name="connsiteX10" fmla="*/ 169278 w 3536296"/>
                        <a:gd name="connsiteY10" fmla="*/ 825780 h 2004672"/>
                        <a:gd name="connsiteX11" fmla="*/ 909 w 3536296"/>
                        <a:gd name="connsiteY11" fmla="*/ 647409 h 2004672"/>
                        <a:gd name="connsiteX12" fmla="*/ 262457 w 3536296"/>
                        <a:gd name="connsiteY12" fmla="*/ 290998 h 2004672"/>
                        <a:gd name="connsiteX13" fmla="*/ 627764 w 3536296"/>
                        <a:gd name="connsiteY13" fmla="*/ 304873 h 2004672"/>
                        <a:gd name="connsiteX14" fmla="*/ 1100940 w 3536296"/>
                        <a:gd name="connsiteY14" fmla="*/ 441666 h 2004672"/>
                        <a:gd name="connsiteX15" fmla="*/ 1073795 w 3536296"/>
                        <a:gd name="connsiteY15" fmla="*/ 240102 h 2004672"/>
                        <a:gd name="connsiteX16" fmla="*/ 1009421 w 3536296"/>
                        <a:gd name="connsiteY16" fmla="*/ 26107 h 2004672"/>
                        <a:gd name="connsiteX17" fmla="*/ 1111731 w 3536296"/>
                        <a:gd name="connsiteY17" fmla="*/ 21982 h 2004672"/>
                        <a:gd name="connsiteX18" fmla="*/ 1263462 w 3536296"/>
                        <a:gd name="connsiteY18" fmla="*/ 183203 h 2004672"/>
                        <a:gd name="connsiteX19" fmla="*/ 1439653 w 3536296"/>
                        <a:gd name="connsiteY19" fmla="*/ 355226 h 2004672"/>
                        <a:gd name="connsiteX20" fmla="*/ 2110716 w 3536296"/>
                        <a:gd name="connsiteY20" fmla="*/ 265949 h 2004672"/>
                        <a:gd name="connsiteX21" fmla="*/ 2379379 w 3536296"/>
                        <a:gd name="connsiteY21" fmla="*/ 446558 h 2004672"/>
                        <a:gd name="connsiteX22" fmla="*/ 2530228 w 3536296"/>
                        <a:gd name="connsiteY22" fmla="*/ 690338 h 2004672"/>
                        <a:gd name="connsiteX23" fmla="*/ 2903087 w 3536296"/>
                        <a:gd name="connsiteY23" fmla="*/ 576250 h 2004672"/>
                        <a:gd name="connsiteX24" fmla="*/ 3121100 w 3536296"/>
                        <a:gd name="connsiteY24" fmla="*/ 442212 h 2004672"/>
                        <a:gd name="connsiteX25" fmla="*/ 3534358 w 3536296"/>
                        <a:gd name="connsiteY25" fmla="*/ 55690 h 2004672"/>
                        <a:gd name="connsiteX26" fmla="*/ 3264048 w 3536296"/>
                        <a:gd name="connsiteY26" fmla="*/ 992230 h 2004672"/>
                        <a:gd name="connsiteX27" fmla="*/ 2980603 w 3536296"/>
                        <a:gd name="connsiteY27" fmla="*/ 1320487 h 2004672"/>
                        <a:gd name="connsiteX28" fmla="*/ 2752658 w 3536296"/>
                        <a:gd name="connsiteY28" fmla="*/ 1441862 h 2004672"/>
                        <a:gd name="connsiteX29" fmla="*/ 2305538 w 3536296"/>
                        <a:gd name="connsiteY29" fmla="*/ 1540104 h 2004672"/>
                        <a:gd name="connsiteX0" fmla="*/ 2258552 w 3535424"/>
                        <a:gd name="connsiteY0" fmla="*/ 1551562 h 2004672"/>
                        <a:gd name="connsiteX1" fmla="*/ 1728629 w 3535424"/>
                        <a:gd name="connsiteY1" fmla="*/ 1604483 h 2004672"/>
                        <a:gd name="connsiteX2" fmla="*/ 1279984 w 3535424"/>
                        <a:gd name="connsiteY2" fmla="*/ 1617542 h 2004672"/>
                        <a:gd name="connsiteX3" fmla="*/ 1137473 w 3535424"/>
                        <a:gd name="connsiteY3" fmla="*/ 1737507 h 2004672"/>
                        <a:gd name="connsiteX4" fmla="*/ 1033103 w 3535424"/>
                        <a:gd name="connsiteY4" fmla="*/ 1805759 h 2004672"/>
                        <a:gd name="connsiteX5" fmla="*/ 621918 w 3535424"/>
                        <a:gd name="connsiteY5" fmla="*/ 2004672 h 2004672"/>
                        <a:gd name="connsiteX6" fmla="*/ 111509 w 3535424"/>
                        <a:gd name="connsiteY6" fmla="*/ 1699158 h 2004672"/>
                        <a:gd name="connsiteX7" fmla="*/ 234910 w 3535424"/>
                        <a:gd name="connsiteY7" fmla="*/ 1443595 h 2004672"/>
                        <a:gd name="connsiteX8" fmla="*/ 688267 w 3535424"/>
                        <a:gd name="connsiteY8" fmla="*/ 1326730 h 2004672"/>
                        <a:gd name="connsiteX9" fmla="*/ 552037 w 3535424"/>
                        <a:gd name="connsiteY9" fmla="*/ 1014647 h 2004672"/>
                        <a:gd name="connsiteX10" fmla="*/ 168406 w 3535424"/>
                        <a:gd name="connsiteY10" fmla="*/ 825780 h 2004672"/>
                        <a:gd name="connsiteX11" fmla="*/ 37 w 3535424"/>
                        <a:gd name="connsiteY11" fmla="*/ 647409 h 2004672"/>
                        <a:gd name="connsiteX12" fmla="*/ 154155 w 3535424"/>
                        <a:gd name="connsiteY12" fmla="*/ 399908 h 2004672"/>
                        <a:gd name="connsiteX13" fmla="*/ 261585 w 3535424"/>
                        <a:gd name="connsiteY13" fmla="*/ 290998 h 2004672"/>
                        <a:gd name="connsiteX14" fmla="*/ 626892 w 3535424"/>
                        <a:gd name="connsiteY14" fmla="*/ 304873 h 2004672"/>
                        <a:gd name="connsiteX15" fmla="*/ 1100068 w 3535424"/>
                        <a:gd name="connsiteY15" fmla="*/ 441666 h 2004672"/>
                        <a:gd name="connsiteX16" fmla="*/ 1072923 w 3535424"/>
                        <a:gd name="connsiteY16" fmla="*/ 240102 h 2004672"/>
                        <a:gd name="connsiteX17" fmla="*/ 1008549 w 3535424"/>
                        <a:gd name="connsiteY17" fmla="*/ 26107 h 2004672"/>
                        <a:gd name="connsiteX18" fmla="*/ 1110859 w 3535424"/>
                        <a:gd name="connsiteY18" fmla="*/ 21982 h 2004672"/>
                        <a:gd name="connsiteX19" fmla="*/ 1262590 w 3535424"/>
                        <a:gd name="connsiteY19" fmla="*/ 183203 h 2004672"/>
                        <a:gd name="connsiteX20" fmla="*/ 1438781 w 3535424"/>
                        <a:gd name="connsiteY20" fmla="*/ 355226 h 2004672"/>
                        <a:gd name="connsiteX21" fmla="*/ 2109844 w 3535424"/>
                        <a:gd name="connsiteY21" fmla="*/ 265949 h 2004672"/>
                        <a:gd name="connsiteX22" fmla="*/ 2378507 w 3535424"/>
                        <a:gd name="connsiteY22" fmla="*/ 446558 h 2004672"/>
                        <a:gd name="connsiteX23" fmla="*/ 2529356 w 3535424"/>
                        <a:gd name="connsiteY23" fmla="*/ 690338 h 2004672"/>
                        <a:gd name="connsiteX24" fmla="*/ 2902215 w 3535424"/>
                        <a:gd name="connsiteY24" fmla="*/ 576250 h 2004672"/>
                        <a:gd name="connsiteX25" fmla="*/ 3120228 w 3535424"/>
                        <a:gd name="connsiteY25" fmla="*/ 442212 h 2004672"/>
                        <a:gd name="connsiteX26" fmla="*/ 3533486 w 3535424"/>
                        <a:gd name="connsiteY26" fmla="*/ 55690 h 2004672"/>
                        <a:gd name="connsiteX27" fmla="*/ 3263176 w 3535424"/>
                        <a:gd name="connsiteY27" fmla="*/ 992230 h 2004672"/>
                        <a:gd name="connsiteX28" fmla="*/ 2979731 w 3535424"/>
                        <a:gd name="connsiteY28" fmla="*/ 1320487 h 2004672"/>
                        <a:gd name="connsiteX29" fmla="*/ 2751786 w 3535424"/>
                        <a:gd name="connsiteY29" fmla="*/ 1441862 h 2004672"/>
                        <a:gd name="connsiteX30" fmla="*/ 2304666 w 3535424"/>
                        <a:gd name="connsiteY30" fmla="*/ 1540104 h 2004672"/>
                        <a:gd name="connsiteX0" fmla="*/ 2258573 w 3535445"/>
                        <a:gd name="connsiteY0" fmla="*/ 1551562 h 2004672"/>
                        <a:gd name="connsiteX1" fmla="*/ 1728650 w 3535445"/>
                        <a:gd name="connsiteY1" fmla="*/ 1604483 h 2004672"/>
                        <a:gd name="connsiteX2" fmla="*/ 1280005 w 3535445"/>
                        <a:gd name="connsiteY2" fmla="*/ 1617542 h 2004672"/>
                        <a:gd name="connsiteX3" fmla="*/ 1137494 w 3535445"/>
                        <a:gd name="connsiteY3" fmla="*/ 1737507 h 2004672"/>
                        <a:gd name="connsiteX4" fmla="*/ 1033124 w 3535445"/>
                        <a:gd name="connsiteY4" fmla="*/ 1805759 h 2004672"/>
                        <a:gd name="connsiteX5" fmla="*/ 621939 w 3535445"/>
                        <a:gd name="connsiteY5" fmla="*/ 2004672 h 2004672"/>
                        <a:gd name="connsiteX6" fmla="*/ 111530 w 3535445"/>
                        <a:gd name="connsiteY6" fmla="*/ 1699158 h 2004672"/>
                        <a:gd name="connsiteX7" fmla="*/ 234931 w 3535445"/>
                        <a:gd name="connsiteY7" fmla="*/ 1443595 h 2004672"/>
                        <a:gd name="connsiteX8" fmla="*/ 688288 w 3535445"/>
                        <a:gd name="connsiteY8" fmla="*/ 1326730 h 2004672"/>
                        <a:gd name="connsiteX9" fmla="*/ 552058 w 3535445"/>
                        <a:gd name="connsiteY9" fmla="*/ 1014647 h 2004672"/>
                        <a:gd name="connsiteX10" fmla="*/ 168427 w 3535445"/>
                        <a:gd name="connsiteY10" fmla="*/ 825780 h 2004672"/>
                        <a:gd name="connsiteX11" fmla="*/ 58 w 3535445"/>
                        <a:gd name="connsiteY11" fmla="*/ 647409 h 2004672"/>
                        <a:gd name="connsiteX12" fmla="*/ 111423 w 3535445"/>
                        <a:gd name="connsiteY12" fmla="*/ 399908 h 2004672"/>
                        <a:gd name="connsiteX13" fmla="*/ 261606 w 3535445"/>
                        <a:gd name="connsiteY13" fmla="*/ 290998 h 2004672"/>
                        <a:gd name="connsiteX14" fmla="*/ 626913 w 3535445"/>
                        <a:gd name="connsiteY14" fmla="*/ 304873 h 2004672"/>
                        <a:gd name="connsiteX15" fmla="*/ 1100089 w 3535445"/>
                        <a:gd name="connsiteY15" fmla="*/ 441666 h 2004672"/>
                        <a:gd name="connsiteX16" fmla="*/ 1072944 w 3535445"/>
                        <a:gd name="connsiteY16" fmla="*/ 240102 h 2004672"/>
                        <a:gd name="connsiteX17" fmla="*/ 1008570 w 3535445"/>
                        <a:gd name="connsiteY17" fmla="*/ 26107 h 2004672"/>
                        <a:gd name="connsiteX18" fmla="*/ 1110880 w 3535445"/>
                        <a:gd name="connsiteY18" fmla="*/ 21982 h 2004672"/>
                        <a:gd name="connsiteX19" fmla="*/ 1262611 w 3535445"/>
                        <a:gd name="connsiteY19" fmla="*/ 183203 h 2004672"/>
                        <a:gd name="connsiteX20" fmla="*/ 1438802 w 3535445"/>
                        <a:gd name="connsiteY20" fmla="*/ 355226 h 2004672"/>
                        <a:gd name="connsiteX21" fmla="*/ 2109865 w 3535445"/>
                        <a:gd name="connsiteY21" fmla="*/ 265949 h 2004672"/>
                        <a:gd name="connsiteX22" fmla="*/ 2378528 w 3535445"/>
                        <a:gd name="connsiteY22" fmla="*/ 446558 h 2004672"/>
                        <a:gd name="connsiteX23" fmla="*/ 2529377 w 3535445"/>
                        <a:gd name="connsiteY23" fmla="*/ 690338 h 2004672"/>
                        <a:gd name="connsiteX24" fmla="*/ 2902236 w 3535445"/>
                        <a:gd name="connsiteY24" fmla="*/ 576250 h 2004672"/>
                        <a:gd name="connsiteX25" fmla="*/ 3120249 w 3535445"/>
                        <a:gd name="connsiteY25" fmla="*/ 442212 h 2004672"/>
                        <a:gd name="connsiteX26" fmla="*/ 3533507 w 3535445"/>
                        <a:gd name="connsiteY26" fmla="*/ 55690 h 2004672"/>
                        <a:gd name="connsiteX27" fmla="*/ 3263197 w 3535445"/>
                        <a:gd name="connsiteY27" fmla="*/ 992230 h 2004672"/>
                        <a:gd name="connsiteX28" fmla="*/ 2979752 w 3535445"/>
                        <a:gd name="connsiteY28" fmla="*/ 1320487 h 2004672"/>
                        <a:gd name="connsiteX29" fmla="*/ 2751807 w 3535445"/>
                        <a:gd name="connsiteY29" fmla="*/ 1441862 h 2004672"/>
                        <a:gd name="connsiteX30" fmla="*/ 2304687 w 3535445"/>
                        <a:gd name="connsiteY30" fmla="*/ 1540104 h 2004672"/>
                        <a:gd name="connsiteX0" fmla="*/ 2258573 w 3535445"/>
                        <a:gd name="connsiteY0" fmla="*/ 1551562 h 2004672"/>
                        <a:gd name="connsiteX1" fmla="*/ 1728650 w 3535445"/>
                        <a:gd name="connsiteY1" fmla="*/ 1604483 h 2004672"/>
                        <a:gd name="connsiteX2" fmla="*/ 1280005 w 3535445"/>
                        <a:gd name="connsiteY2" fmla="*/ 1617542 h 2004672"/>
                        <a:gd name="connsiteX3" fmla="*/ 1137494 w 3535445"/>
                        <a:gd name="connsiteY3" fmla="*/ 1737507 h 2004672"/>
                        <a:gd name="connsiteX4" fmla="*/ 1033124 w 3535445"/>
                        <a:gd name="connsiteY4" fmla="*/ 1805759 h 2004672"/>
                        <a:gd name="connsiteX5" fmla="*/ 621939 w 3535445"/>
                        <a:gd name="connsiteY5" fmla="*/ 2004672 h 2004672"/>
                        <a:gd name="connsiteX6" fmla="*/ 111530 w 3535445"/>
                        <a:gd name="connsiteY6" fmla="*/ 1699158 h 2004672"/>
                        <a:gd name="connsiteX7" fmla="*/ 234931 w 3535445"/>
                        <a:gd name="connsiteY7" fmla="*/ 1443595 h 2004672"/>
                        <a:gd name="connsiteX8" fmla="*/ 688288 w 3535445"/>
                        <a:gd name="connsiteY8" fmla="*/ 1326730 h 2004672"/>
                        <a:gd name="connsiteX9" fmla="*/ 552058 w 3535445"/>
                        <a:gd name="connsiteY9" fmla="*/ 1014647 h 2004672"/>
                        <a:gd name="connsiteX10" fmla="*/ 168427 w 3535445"/>
                        <a:gd name="connsiteY10" fmla="*/ 825780 h 2004672"/>
                        <a:gd name="connsiteX11" fmla="*/ 58 w 3535445"/>
                        <a:gd name="connsiteY11" fmla="*/ 647409 h 2004672"/>
                        <a:gd name="connsiteX12" fmla="*/ 111423 w 3535445"/>
                        <a:gd name="connsiteY12" fmla="*/ 399908 h 2004672"/>
                        <a:gd name="connsiteX13" fmla="*/ 261606 w 3535445"/>
                        <a:gd name="connsiteY13" fmla="*/ 290998 h 2004672"/>
                        <a:gd name="connsiteX14" fmla="*/ 655415 w 3535445"/>
                        <a:gd name="connsiteY14" fmla="*/ 298875 h 2004672"/>
                        <a:gd name="connsiteX15" fmla="*/ 1100089 w 3535445"/>
                        <a:gd name="connsiteY15" fmla="*/ 441666 h 2004672"/>
                        <a:gd name="connsiteX16" fmla="*/ 1072944 w 3535445"/>
                        <a:gd name="connsiteY16" fmla="*/ 240102 h 2004672"/>
                        <a:gd name="connsiteX17" fmla="*/ 1008570 w 3535445"/>
                        <a:gd name="connsiteY17" fmla="*/ 26107 h 2004672"/>
                        <a:gd name="connsiteX18" fmla="*/ 1110880 w 3535445"/>
                        <a:gd name="connsiteY18" fmla="*/ 21982 h 2004672"/>
                        <a:gd name="connsiteX19" fmla="*/ 1262611 w 3535445"/>
                        <a:gd name="connsiteY19" fmla="*/ 183203 h 2004672"/>
                        <a:gd name="connsiteX20" fmla="*/ 1438802 w 3535445"/>
                        <a:gd name="connsiteY20" fmla="*/ 355226 h 2004672"/>
                        <a:gd name="connsiteX21" fmla="*/ 2109865 w 3535445"/>
                        <a:gd name="connsiteY21" fmla="*/ 265949 h 2004672"/>
                        <a:gd name="connsiteX22" fmla="*/ 2378528 w 3535445"/>
                        <a:gd name="connsiteY22" fmla="*/ 446558 h 2004672"/>
                        <a:gd name="connsiteX23" fmla="*/ 2529377 w 3535445"/>
                        <a:gd name="connsiteY23" fmla="*/ 690338 h 2004672"/>
                        <a:gd name="connsiteX24" fmla="*/ 2902236 w 3535445"/>
                        <a:gd name="connsiteY24" fmla="*/ 576250 h 2004672"/>
                        <a:gd name="connsiteX25" fmla="*/ 3120249 w 3535445"/>
                        <a:gd name="connsiteY25" fmla="*/ 442212 h 2004672"/>
                        <a:gd name="connsiteX26" fmla="*/ 3533507 w 3535445"/>
                        <a:gd name="connsiteY26" fmla="*/ 55690 h 2004672"/>
                        <a:gd name="connsiteX27" fmla="*/ 3263197 w 3535445"/>
                        <a:gd name="connsiteY27" fmla="*/ 992230 h 2004672"/>
                        <a:gd name="connsiteX28" fmla="*/ 2979752 w 3535445"/>
                        <a:gd name="connsiteY28" fmla="*/ 1320487 h 2004672"/>
                        <a:gd name="connsiteX29" fmla="*/ 2751807 w 3535445"/>
                        <a:gd name="connsiteY29" fmla="*/ 1441862 h 2004672"/>
                        <a:gd name="connsiteX30" fmla="*/ 2304687 w 3535445"/>
                        <a:gd name="connsiteY30" fmla="*/ 1540104 h 2004672"/>
                        <a:gd name="connsiteX0" fmla="*/ 2258573 w 3535445"/>
                        <a:gd name="connsiteY0" fmla="*/ 1551562 h 2004672"/>
                        <a:gd name="connsiteX1" fmla="*/ 1728650 w 3535445"/>
                        <a:gd name="connsiteY1" fmla="*/ 1604483 h 2004672"/>
                        <a:gd name="connsiteX2" fmla="*/ 1280005 w 3535445"/>
                        <a:gd name="connsiteY2" fmla="*/ 1617542 h 2004672"/>
                        <a:gd name="connsiteX3" fmla="*/ 1137494 w 3535445"/>
                        <a:gd name="connsiteY3" fmla="*/ 1737507 h 2004672"/>
                        <a:gd name="connsiteX4" fmla="*/ 1033124 w 3535445"/>
                        <a:gd name="connsiteY4" fmla="*/ 1805759 h 2004672"/>
                        <a:gd name="connsiteX5" fmla="*/ 621939 w 3535445"/>
                        <a:gd name="connsiteY5" fmla="*/ 2004672 h 2004672"/>
                        <a:gd name="connsiteX6" fmla="*/ 111530 w 3535445"/>
                        <a:gd name="connsiteY6" fmla="*/ 1699158 h 2004672"/>
                        <a:gd name="connsiteX7" fmla="*/ 234931 w 3535445"/>
                        <a:gd name="connsiteY7" fmla="*/ 1443595 h 2004672"/>
                        <a:gd name="connsiteX8" fmla="*/ 688288 w 3535445"/>
                        <a:gd name="connsiteY8" fmla="*/ 1326730 h 2004672"/>
                        <a:gd name="connsiteX9" fmla="*/ 552058 w 3535445"/>
                        <a:gd name="connsiteY9" fmla="*/ 1014647 h 2004672"/>
                        <a:gd name="connsiteX10" fmla="*/ 168427 w 3535445"/>
                        <a:gd name="connsiteY10" fmla="*/ 825780 h 2004672"/>
                        <a:gd name="connsiteX11" fmla="*/ 58 w 3535445"/>
                        <a:gd name="connsiteY11" fmla="*/ 647409 h 2004672"/>
                        <a:gd name="connsiteX12" fmla="*/ 111423 w 3535445"/>
                        <a:gd name="connsiteY12" fmla="*/ 399908 h 2004672"/>
                        <a:gd name="connsiteX13" fmla="*/ 261606 w 3535445"/>
                        <a:gd name="connsiteY13" fmla="*/ 290998 h 2004672"/>
                        <a:gd name="connsiteX14" fmla="*/ 655415 w 3535445"/>
                        <a:gd name="connsiteY14" fmla="*/ 298875 h 2004672"/>
                        <a:gd name="connsiteX15" fmla="*/ 1100089 w 3535445"/>
                        <a:gd name="connsiteY15" fmla="*/ 441666 h 2004672"/>
                        <a:gd name="connsiteX16" fmla="*/ 1072944 w 3535445"/>
                        <a:gd name="connsiteY16" fmla="*/ 240102 h 2004672"/>
                        <a:gd name="connsiteX17" fmla="*/ 1008570 w 3535445"/>
                        <a:gd name="connsiteY17" fmla="*/ 26107 h 2004672"/>
                        <a:gd name="connsiteX18" fmla="*/ 1110880 w 3535445"/>
                        <a:gd name="connsiteY18" fmla="*/ 21982 h 2004672"/>
                        <a:gd name="connsiteX19" fmla="*/ 1262611 w 3535445"/>
                        <a:gd name="connsiteY19" fmla="*/ 183203 h 2004672"/>
                        <a:gd name="connsiteX20" fmla="*/ 1438802 w 3535445"/>
                        <a:gd name="connsiteY20" fmla="*/ 355226 h 2004672"/>
                        <a:gd name="connsiteX21" fmla="*/ 2109865 w 3535445"/>
                        <a:gd name="connsiteY21" fmla="*/ 265949 h 2004672"/>
                        <a:gd name="connsiteX22" fmla="*/ 2378528 w 3535445"/>
                        <a:gd name="connsiteY22" fmla="*/ 446558 h 2004672"/>
                        <a:gd name="connsiteX23" fmla="*/ 2529377 w 3535445"/>
                        <a:gd name="connsiteY23" fmla="*/ 690338 h 2004672"/>
                        <a:gd name="connsiteX24" fmla="*/ 2902236 w 3535445"/>
                        <a:gd name="connsiteY24" fmla="*/ 576250 h 2004672"/>
                        <a:gd name="connsiteX25" fmla="*/ 3120249 w 3535445"/>
                        <a:gd name="connsiteY25" fmla="*/ 442212 h 2004672"/>
                        <a:gd name="connsiteX26" fmla="*/ 3533507 w 3535445"/>
                        <a:gd name="connsiteY26" fmla="*/ 55690 h 2004672"/>
                        <a:gd name="connsiteX27" fmla="*/ 3263197 w 3535445"/>
                        <a:gd name="connsiteY27" fmla="*/ 992230 h 2004672"/>
                        <a:gd name="connsiteX28" fmla="*/ 2979752 w 3535445"/>
                        <a:gd name="connsiteY28" fmla="*/ 1320487 h 2004672"/>
                        <a:gd name="connsiteX29" fmla="*/ 2751807 w 3535445"/>
                        <a:gd name="connsiteY29" fmla="*/ 1441862 h 2004672"/>
                        <a:gd name="connsiteX30" fmla="*/ 2304687 w 3535445"/>
                        <a:gd name="connsiteY30" fmla="*/ 1540104 h 2004672"/>
                        <a:gd name="connsiteX0" fmla="*/ 2258573 w 3535445"/>
                        <a:gd name="connsiteY0" fmla="*/ 1551562 h 2004672"/>
                        <a:gd name="connsiteX1" fmla="*/ 1728650 w 3535445"/>
                        <a:gd name="connsiteY1" fmla="*/ 1604483 h 2004672"/>
                        <a:gd name="connsiteX2" fmla="*/ 1280005 w 3535445"/>
                        <a:gd name="connsiteY2" fmla="*/ 1617542 h 2004672"/>
                        <a:gd name="connsiteX3" fmla="*/ 1137494 w 3535445"/>
                        <a:gd name="connsiteY3" fmla="*/ 1737507 h 2004672"/>
                        <a:gd name="connsiteX4" fmla="*/ 1033124 w 3535445"/>
                        <a:gd name="connsiteY4" fmla="*/ 1805759 h 2004672"/>
                        <a:gd name="connsiteX5" fmla="*/ 621939 w 3535445"/>
                        <a:gd name="connsiteY5" fmla="*/ 2004672 h 2004672"/>
                        <a:gd name="connsiteX6" fmla="*/ 111530 w 3535445"/>
                        <a:gd name="connsiteY6" fmla="*/ 1699158 h 2004672"/>
                        <a:gd name="connsiteX7" fmla="*/ 234931 w 3535445"/>
                        <a:gd name="connsiteY7" fmla="*/ 1443595 h 2004672"/>
                        <a:gd name="connsiteX8" fmla="*/ 688288 w 3535445"/>
                        <a:gd name="connsiteY8" fmla="*/ 1326730 h 2004672"/>
                        <a:gd name="connsiteX9" fmla="*/ 552058 w 3535445"/>
                        <a:gd name="connsiteY9" fmla="*/ 1014647 h 2004672"/>
                        <a:gd name="connsiteX10" fmla="*/ 168427 w 3535445"/>
                        <a:gd name="connsiteY10" fmla="*/ 825780 h 2004672"/>
                        <a:gd name="connsiteX11" fmla="*/ 58 w 3535445"/>
                        <a:gd name="connsiteY11" fmla="*/ 647409 h 2004672"/>
                        <a:gd name="connsiteX12" fmla="*/ 111423 w 3535445"/>
                        <a:gd name="connsiteY12" fmla="*/ 399908 h 2004672"/>
                        <a:gd name="connsiteX13" fmla="*/ 261606 w 3535445"/>
                        <a:gd name="connsiteY13" fmla="*/ 290998 h 2004672"/>
                        <a:gd name="connsiteX14" fmla="*/ 655415 w 3535445"/>
                        <a:gd name="connsiteY14" fmla="*/ 298875 h 2004672"/>
                        <a:gd name="connsiteX15" fmla="*/ 1100089 w 3535445"/>
                        <a:gd name="connsiteY15" fmla="*/ 441666 h 2004672"/>
                        <a:gd name="connsiteX16" fmla="*/ 1072944 w 3535445"/>
                        <a:gd name="connsiteY16" fmla="*/ 240102 h 2004672"/>
                        <a:gd name="connsiteX17" fmla="*/ 1008570 w 3535445"/>
                        <a:gd name="connsiteY17" fmla="*/ 26107 h 2004672"/>
                        <a:gd name="connsiteX18" fmla="*/ 1110880 w 3535445"/>
                        <a:gd name="connsiteY18" fmla="*/ 21982 h 2004672"/>
                        <a:gd name="connsiteX19" fmla="*/ 1262611 w 3535445"/>
                        <a:gd name="connsiteY19" fmla="*/ 183203 h 2004672"/>
                        <a:gd name="connsiteX20" fmla="*/ 1438802 w 3535445"/>
                        <a:gd name="connsiteY20" fmla="*/ 355226 h 2004672"/>
                        <a:gd name="connsiteX21" fmla="*/ 2109865 w 3535445"/>
                        <a:gd name="connsiteY21" fmla="*/ 265949 h 2004672"/>
                        <a:gd name="connsiteX22" fmla="*/ 2378528 w 3535445"/>
                        <a:gd name="connsiteY22" fmla="*/ 446558 h 2004672"/>
                        <a:gd name="connsiteX23" fmla="*/ 2529377 w 3535445"/>
                        <a:gd name="connsiteY23" fmla="*/ 690338 h 2004672"/>
                        <a:gd name="connsiteX24" fmla="*/ 2902236 w 3535445"/>
                        <a:gd name="connsiteY24" fmla="*/ 576250 h 2004672"/>
                        <a:gd name="connsiteX25" fmla="*/ 3120249 w 3535445"/>
                        <a:gd name="connsiteY25" fmla="*/ 442212 h 2004672"/>
                        <a:gd name="connsiteX26" fmla="*/ 3533507 w 3535445"/>
                        <a:gd name="connsiteY26" fmla="*/ 55690 h 2004672"/>
                        <a:gd name="connsiteX27" fmla="*/ 3263197 w 3535445"/>
                        <a:gd name="connsiteY27" fmla="*/ 992230 h 2004672"/>
                        <a:gd name="connsiteX28" fmla="*/ 2979752 w 3535445"/>
                        <a:gd name="connsiteY28" fmla="*/ 1320487 h 2004672"/>
                        <a:gd name="connsiteX29" fmla="*/ 2751807 w 3535445"/>
                        <a:gd name="connsiteY29" fmla="*/ 1441862 h 2004672"/>
                        <a:gd name="connsiteX30" fmla="*/ 2304687 w 3535445"/>
                        <a:gd name="connsiteY30" fmla="*/ 1540104 h 2004672"/>
                        <a:gd name="connsiteX0" fmla="*/ 2258646 w 3535518"/>
                        <a:gd name="connsiteY0" fmla="*/ 1551562 h 2004672"/>
                        <a:gd name="connsiteX1" fmla="*/ 1728723 w 3535518"/>
                        <a:gd name="connsiteY1" fmla="*/ 1604483 h 2004672"/>
                        <a:gd name="connsiteX2" fmla="*/ 1280078 w 3535518"/>
                        <a:gd name="connsiteY2" fmla="*/ 1617542 h 2004672"/>
                        <a:gd name="connsiteX3" fmla="*/ 1137567 w 3535518"/>
                        <a:gd name="connsiteY3" fmla="*/ 1737507 h 2004672"/>
                        <a:gd name="connsiteX4" fmla="*/ 1033197 w 3535518"/>
                        <a:gd name="connsiteY4" fmla="*/ 1805759 h 2004672"/>
                        <a:gd name="connsiteX5" fmla="*/ 622012 w 3535518"/>
                        <a:gd name="connsiteY5" fmla="*/ 2004672 h 2004672"/>
                        <a:gd name="connsiteX6" fmla="*/ 111603 w 3535518"/>
                        <a:gd name="connsiteY6" fmla="*/ 1699158 h 2004672"/>
                        <a:gd name="connsiteX7" fmla="*/ 235004 w 3535518"/>
                        <a:gd name="connsiteY7" fmla="*/ 1443595 h 2004672"/>
                        <a:gd name="connsiteX8" fmla="*/ 688361 w 3535518"/>
                        <a:gd name="connsiteY8" fmla="*/ 1326730 h 2004672"/>
                        <a:gd name="connsiteX9" fmla="*/ 552131 w 3535518"/>
                        <a:gd name="connsiteY9" fmla="*/ 1014647 h 2004672"/>
                        <a:gd name="connsiteX10" fmla="*/ 101996 w 3535518"/>
                        <a:gd name="connsiteY10" fmla="*/ 819782 h 2004672"/>
                        <a:gd name="connsiteX11" fmla="*/ 131 w 3535518"/>
                        <a:gd name="connsiteY11" fmla="*/ 647409 h 2004672"/>
                        <a:gd name="connsiteX12" fmla="*/ 111496 w 3535518"/>
                        <a:gd name="connsiteY12" fmla="*/ 399908 h 2004672"/>
                        <a:gd name="connsiteX13" fmla="*/ 261679 w 3535518"/>
                        <a:gd name="connsiteY13" fmla="*/ 290998 h 2004672"/>
                        <a:gd name="connsiteX14" fmla="*/ 655488 w 3535518"/>
                        <a:gd name="connsiteY14" fmla="*/ 298875 h 2004672"/>
                        <a:gd name="connsiteX15" fmla="*/ 1100162 w 3535518"/>
                        <a:gd name="connsiteY15" fmla="*/ 441666 h 2004672"/>
                        <a:gd name="connsiteX16" fmla="*/ 1073017 w 3535518"/>
                        <a:gd name="connsiteY16" fmla="*/ 240102 h 2004672"/>
                        <a:gd name="connsiteX17" fmla="*/ 1008643 w 3535518"/>
                        <a:gd name="connsiteY17" fmla="*/ 26107 h 2004672"/>
                        <a:gd name="connsiteX18" fmla="*/ 1110953 w 3535518"/>
                        <a:gd name="connsiteY18" fmla="*/ 21982 h 2004672"/>
                        <a:gd name="connsiteX19" fmla="*/ 1262684 w 3535518"/>
                        <a:gd name="connsiteY19" fmla="*/ 183203 h 2004672"/>
                        <a:gd name="connsiteX20" fmla="*/ 1438875 w 3535518"/>
                        <a:gd name="connsiteY20" fmla="*/ 355226 h 2004672"/>
                        <a:gd name="connsiteX21" fmla="*/ 2109938 w 3535518"/>
                        <a:gd name="connsiteY21" fmla="*/ 265949 h 2004672"/>
                        <a:gd name="connsiteX22" fmla="*/ 2378601 w 3535518"/>
                        <a:gd name="connsiteY22" fmla="*/ 446558 h 2004672"/>
                        <a:gd name="connsiteX23" fmla="*/ 2529450 w 3535518"/>
                        <a:gd name="connsiteY23" fmla="*/ 690338 h 2004672"/>
                        <a:gd name="connsiteX24" fmla="*/ 2902309 w 3535518"/>
                        <a:gd name="connsiteY24" fmla="*/ 576250 h 2004672"/>
                        <a:gd name="connsiteX25" fmla="*/ 3120322 w 3535518"/>
                        <a:gd name="connsiteY25" fmla="*/ 442212 h 2004672"/>
                        <a:gd name="connsiteX26" fmla="*/ 3533580 w 3535518"/>
                        <a:gd name="connsiteY26" fmla="*/ 55690 h 2004672"/>
                        <a:gd name="connsiteX27" fmla="*/ 3263270 w 3535518"/>
                        <a:gd name="connsiteY27" fmla="*/ 992230 h 2004672"/>
                        <a:gd name="connsiteX28" fmla="*/ 2979825 w 3535518"/>
                        <a:gd name="connsiteY28" fmla="*/ 1320487 h 2004672"/>
                        <a:gd name="connsiteX29" fmla="*/ 2751880 w 3535518"/>
                        <a:gd name="connsiteY29" fmla="*/ 1441862 h 2004672"/>
                        <a:gd name="connsiteX30" fmla="*/ 2304760 w 3535518"/>
                        <a:gd name="connsiteY30" fmla="*/ 1540104 h 2004672"/>
                        <a:gd name="connsiteX0" fmla="*/ 2258646 w 3535518"/>
                        <a:gd name="connsiteY0" fmla="*/ 1551562 h 1974681"/>
                        <a:gd name="connsiteX1" fmla="*/ 1728723 w 3535518"/>
                        <a:gd name="connsiteY1" fmla="*/ 1604483 h 1974681"/>
                        <a:gd name="connsiteX2" fmla="*/ 1280078 w 3535518"/>
                        <a:gd name="connsiteY2" fmla="*/ 1617542 h 1974681"/>
                        <a:gd name="connsiteX3" fmla="*/ 1137567 w 3535518"/>
                        <a:gd name="connsiteY3" fmla="*/ 1737507 h 1974681"/>
                        <a:gd name="connsiteX4" fmla="*/ 1033197 w 3535518"/>
                        <a:gd name="connsiteY4" fmla="*/ 1805759 h 1974681"/>
                        <a:gd name="connsiteX5" fmla="*/ 617262 w 3535518"/>
                        <a:gd name="connsiteY5" fmla="*/ 1974681 h 1974681"/>
                        <a:gd name="connsiteX6" fmla="*/ 111603 w 3535518"/>
                        <a:gd name="connsiteY6" fmla="*/ 1699158 h 1974681"/>
                        <a:gd name="connsiteX7" fmla="*/ 235004 w 3535518"/>
                        <a:gd name="connsiteY7" fmla="*/ 1443595 h 1974681"/>
                        <a:gd name="connsiteX8" fmla="*/ 688361 w 3535518"/>
                        <a:gd name="connsiteY8" fmla="*/ 1326730 h 1974681"/>
                        <a:gd name="connsiteX9" fmla="*/ 552131 w 3535518"/>
                        <a:gd name="connsiteY9" fmla="*/ 1014647 h 1974681"/>
                        <a:gd name="connsiteX10" fmla="*/ 101996 w 3535518"/>
                        <a:gd name="connsiteY10" fmla="*/ 819782 h 1974681"/>
                        <a:gd name="connsiteX11" fmla="*/ 131 w 3535518"/>
                        <a:gd name="connsiteY11" fmla="*/ 647409 h 1974681"/>
                        <a:gd name="connsiteX12" fmla="*/ 111496 w 3535518"/>
                        <a:gd name="connsiteY12" fmla="*/ 399908 h 1974681"/>
                        <a:gd name="connsiteX13" fmla="*/ 261679 w 3535518"/>
                        <a:gd name="connsiteY13" fmla="*/ 290998 h 1974681"/>
                        <a:gd name="connsiteX14" fmla="*/ 655488 w 3535518"/>
                        <a:gd name="connsiteY14" fmla="*/ 298875 h 1974681"/>
                        <a:gd name="connsiteX15" fmla="*/ 1100162 w 3535518"/>
                        <a:gd name="connsiteY15" fmla="*/ 441666 h 1974681"/>
                        <a:gd name="connsiteX16" fmla="*/ 1073017 w 3535518"/>
                        <a:gd name="connsiteY16" fmla="*/ 240102 h 1974681"/>
                        <a:gd name="connsiteX17" fmla="*/ 1008643 w 3535518"/>
                        <a:gd name="connsiteY17" fmla="*/ 26107 h 1974681"/>
                        <a:gd name="connsiteX18" fmla="*/ 1110953 w 3535518"/>
                        <a:gd name="connsiteY18" fmla="*/ 21982 h 1974681"/>
                        <a:gd name="connsiteX19" fmla="*/ 1262684 w 3535518"/>
                        <a:gd name="connsiteY19" fmla="*/ 183203 h 1974681"/>
                        <a:gd name="connsiteX20" fmla="*/ 1438875 w 3535518"/>
                        <a:gd name="connsiteY20" fmla="*/ 355226 h 1974681"/>
                        <a:gd name="connsiteX21" fmla="*/ 2109938 w 3535518"/>
                        <a:gd name="connsiteY21" fmla="*/ 265949 h 1974681"/>
                        <a:gd name="connsiteX22" fmla="*/ 2378601 w 3535518"/>
                        <a:gd name="connsiteY22" fmla="*/ 446558 h 1974681"/>
                        <a:gd name="connsiteX23" fmla="*/ 2529450 w 3535518"/>
                        <a:gd name="connsiteY23" fmla="*/ 690338 h 1974681"/>
                        <a:gd name="connsiteX24" fmla="*/ 2902309 w 3535518"/>
                        <a:gd name="connsiteY24" fmla="*/ 576250 h 1974681"/>
                        <a:gd name="connsiteX25" fmla="*/ 3120322 w 3535518"/>
                        <a:gd name="connsiteY25" fmla="*/ 442212 h 1974681"/>
                        <a:gd name="connsiteX26" fmla="*/ 3533580 w 3535518"/>
                        <a:gd name="connsiteY26" fmla="*/ 55690 h 1974681"/>
                        <a:gd name="connsiteX27" fmla="*/ 3263270 w 3535518"/>
                        <a:gd name="connsiteY27" fmla="*/ 992230 h 1974681"/>
                        <a:gd name="connsiteX28" fmla="*/ 2979825 w 3535518"/>
                        <a:gd name="connsiteY28" fmla="*/ 1320487 h 1974681"/>
                        <a:gd name="connsiteX29" fmla="*/ 2751880 w 3535518"/>
                        <a:gd name="connsiteY29" fmla="*/ 1441862 h 1974681"/>
                        <a:gd name="connsiteX30" fmla="*/ 2304760 w 3535518"/>
                        <a:gd name="connsiteY30" fmla="*/ 1540104 h 1974681"/>
                        <a:gd name="connsiteX0" fmla="*/ 2258646 w 3535518"/>
                        <a:gd name="connsiteY0" fmla="*/ 1551562 h 1974681"/>
                        <a:gd name="connsiteX1" fmla="*/ 1728723 w 3535518"/>
                        <a:gd name="connsiteY1" fmla="*/ 1604483 h 1974681"/>
                        <a:gd name="connsiteX2" fmla="*/ 1303830 w 3535518"/>
                        <a:gd name="connsiteY2" fmla="*/ 1635537 h 1974681"/>
                        <a:gd name="connsiteX3" fmla="*/ 1137567 w 3535518"/>
                        <a:gd name="connsiteY3" fmla="*/ 1737507 h 1974681"/>
                        <a:gd name="connsiteX4" fmla="*/ 1033197 w 3535518"/>
                        <a:gd name="connsiteY4" fmla="*/ 1805759 h 1974681"/>
                        <a:gd name="connsiteX5" fmla="*/ 617262 w 3535518"/>
                        <a:gd name="connsiteY5" fmla="*/ 1974681 h 1974681"/>
                        <a:gd name="connsiteX6" fmla="*/ 111603 w 3535518"/>
                        <a:gd name="connsiteY6" fmla="*/ 1699158 h 1974681"/>
                        <a:gd name="connsiteX7" fmla="*/ 235004 w 3535518"/>
                        <a:gd name="connsiteY7" fmla="*/ 1443595 h 1974681"/>
                        <a:gd name="connsiteX8" fmla="*/ 688361 w 3535518"/>
                        <a:gd name="connsiteY8" fmla="*/ 1326730 h 1974681"/>
                        <a:gd name="connsiteX9" fmla="*/ 552131 w 3535518"/>
                        <a:gd name="connsiteY9" fmla="*/ 1014647 h 1974681"/>
                        <a:gd name="connsiteX10" fmla="*/ 101996 w 3535518"/>
                        <a:gd name="connsiteY10" fmla="*/ 819782 h 1974681"/>
                        <a:gd name="connsiteX11" fmla="*/ 131 w 3535518"/>
                        <a:gd name="connsiteY11" fmla="*/ 647409 h 1974681"/>
                        <a:gd name="connsiteX12" fmla="*/ 111496 w 3535518"/>
                        <a:gd name="connsiteY12" fmla="*/ 399908 h 1974681"/>
                        <a:gd name="connsiteX13" fmla="*/ 261679 w 3535518"/>
                        <a:gd name="connsiteY13" fmla="*/ 290998 h 1974681"/>
                        <a:gd name="connsiteX14" fmla="*/ 655488 w 3535518"/>
                        <a:gd name="connsiteY14" fmla="*/ 298875 h 1974681"/>
                        <a:gd name="connsiteX15" fmla="*/ 1100162 w 3535518"/>
                        <a:gd name="connsiteY15" fmla="*/ 441666 h 1974681"/>
                        <a:gd name="connsiteX16" fmla="*/ 1073017 w 3535518"/>
                        <a:gd name="connsiteY16" fmla="*/ 240102 h 1974681"/>
                        <a:gd name="connsiteX17" fmla="*/ 1008643 w 3535518"/>
                        <a:gd name="connsiteY17" fmla="*/ 26107 h 1974681"/>
                        <a:gd name="connsiteX18" fmla="*/ 1110953 w 3535518"/>
                        <a:gd name="connsiteY18" fmla="*/ 21982 h 1974681"/>
                        <a:gd name="connsiteX19" fmla="*/ 1262684 w 3535518"/>
                        <a:gd name="connsiteY19" fmla="*/ 183203 h 1974681"/>
                        <a:gd name="connsiteX20" fmla="*/ 1438875 w 3535518"/>
                        <a:gd name="connsiteY20" fmla="*/ 355226 h 1974681"/>
                        <a:gd name="connsiteX21" fmla="*/ 2109938 w 3535518"/>
                        <a:gd name="connsiteY21" fmla="*/ 265949 h 1974681"/>
                        <a:gd name="connsiteX22" fmla="*/ 2378601 w 3535518"/>
                        <a:gd name="connsiteY22" fmla="*/ 446558 h 1974681"/>
                        <a:gd name="connsiteX23" fmla="*/ 2529450 w 3535518"/>
                        <a:gd name="connsiteY23" fmla="*/ 690338 h 1974681"/>
                        <a:gd name="connsiteX24" fmla="*/ 2902309 w 3535518"/>
                        <a:gd name="connsiteY24" fmla="*/ 576250 h 1974681"/>
                        <a:gd name="connsiteX25" fmla="*/ 3120322 w 3535518"/>
                        <a:gd name="connsiteY25" fmla="*/ 442212 h 1974681"/>
                        <a:gd name="connsiteX26" fmla="*/ 3533580 w 3535518"/>
                        <a:gd name="connsiteY26" fmla="*/ 55690 h 1974681"/>
                        <a:gd name="connsiteX27" fmla="*/ 3263270 w 3535518"/>
                        <a:gd name="connsiteY27" fmla="*/ 992230 h 1974681"/>
                        <a:gd name="connsiteX28" fmla="*/ 2979825 w 3535518"/>
                        <a:gd name="connsiteY28" fmla="*/ 1320487 h 1974681"/>
                        <a:gd name="connsiteX29" fmla="*/ 2751880 w 3535518"/>
                        <a:gd name="connsiteY29" fmla="*/ 1441862 h 1974681"/>
                        <a:gd name="connsiteX30" fmla="*/ 2304760 w 3535518"/>
                        <a:gd name="connsiteY30" fmla="*/ 1540104 h 1974681"/>
                        <a:gd name="connsiteX0" fmla="*/ 2258646 w 3535518"/>
                        <a:gd name="connsiteY0" fmla="*/ 1551562 h 1974681"/>
                        <a:gd name="connsiteX1" fmla="*/ 1728723 w 3535518"/>
                        <a:gd name="connsiteY1" fmla="*/ 1604483 h 1974681"/>
                        <a:gd name="connsiteX2" fmla="*/ 1303830 w 3535518"/>
                        <a:gd name="connsiteY2" fmla="*/ 1635537 h 1974681"/>
                        <a:gd name="connsiteX3" fmla="*/ 985557 w 3535518"/>
                        <a:gd name="connsiteY3" fmla="*/ 1827480 h 1974681"/>
                        <a:gd name="connsiteX4" fmla="*/ 1033197 w 3535518"/>
                        <a:gd name="connsiteY4" fmla="*/ 1805759 h 1974681"/>
                        <a:gd name="connsiteX5" fmla="*/ 617262 w 3535518"/>
                        <a:gd name="connsiteY5" fmla="*/ 1974681 h 1974681"/>
                        <a:gd name="connsiteX6" fmla="*/ 111603 w 3535518"/>
                        <a:gd name="connsiteY6" fmla="*/ 1699158 h 1974681"/>
                        <a:gd name="connsiteX7" fmla="*/ 235004 w 3535518"/>
                        <a:gd name="connsiteY7" fmla="*/ 1443595 h 1974681"/>
                        <a:gd name="connsiteX8" fmla="*/ 688361 w 3535518"/>
                        <a:gd name="connsiteY8" fmla="*/ 1326730 h 1974681"/>
                        <a:gd name="connsiteX9" fmla="*/ 552131 w 3535518"/>
                        <a:gd name="connsiteY9" fmla="*/ 1014647 h 1974681"/>
                        <a:gd name="connsiteX10" fmla="*/ 101996 w 3535518"/>
                        <a:gd name="connsiteY10" fmla="*/ 819782 h 1974681"/>
                        <a:gd name="connsiteX11" fmla="*/ 131 w 3535518"/>
                        <a:gd name="connsiteY11" fmla="*/ 647409 h 1974681"/>
                        <a:gd name="connsiteX12" fmla="*/ 111496 w 3535518"/>
                        <a:gd name="connsiteY12" fmla="*/ 399908 h 1974681"/>
                        <a:gd name="connsiteX13" fmla="*/ 261679 w 3535518"/>
                        <a:gd name="connsiteY13" fmla="*/ 290998 h 1974681"/>
                        <a:gd name="connsiteX14" fmla="*/ 655488 w 3535518"/>
                        <a:gd name="connsiteY14" fmla="*/ 298875 h 1974681"/>
                        <a:gd name="connsiteX15" fmla="*/ 1100162 w 3535518"/>
                        <a:gd name="connsiteY15" fmla="*/ 441666 h 1974681"/>
                        <a:gd name="connsiteX16" fmla="*/ 1073017 w 3535518"/>
                        <a:gd name="connsiteY16" fmla="*/ 240102 h 1974681"/>
                        <a:gd name="connsiteX17" fmla="*/ 1008643 w 3535518"/>
                        <a:gd name="connsiteY17" fmla="*/ 26107 h 1974681"/>
                        <a:gd name="connsiteX18" fmla="*/ 1110953 w 3535518"/>
                        <a:gd name="connsiteY18" fmla="*/ 21982 h 1974681"/>
                        <a:gd name="connsiteX19" fmla="*/ 1262684 w 3535518"/>
                        <a:gd name="connsiteY19" fmla="*/ 183203 h 1974681"/>
                        <a:gd name="connsiteX20" fmla="*/ 1438875 w 3535518"/>
                        <a:gd name="connsiteY20" fmla="*/ 355226 h 1974681"/>
                        <a:gd name="connsiteX21" fmla="*/ 2109938 w 3535518"/>
                        <a:gd name="connsiteY21" fmla="*/ 265949 h 1974681"/>
                        <a:gd name="connsiteX22" fmla="*/ 2378601 w 3535518"/>
                        <a:gd name="connsiteY22" fmla="*/ 446558 h 1974681"/>
                        <a:gd name="connsiteX23" fmla="*/ 2529450 w 3535518"/>
                        <a:gd name="connsiteY23" fmla="*/ 690338 h 1974681"/>
                        <a:gd name="connsiteX24" fmla="*/ 2902309 w 3535518"/>
                        <a:gd name="connsiteY24" fmla="*/ 576250 h 1974681"/>
                        <a:gd name="connsiteX25" fmla="*/ 3120322 w 3535518"/>
                        <a:gd name="connsiteY25" fmla="*/ 442212 h 1974681"/>
                        <a:gd name="connsiteX26" fmla="*/ 3533580 w 3535518"/>
                        <a:gd name="connsiteY26" fmla="*/ 55690 h 1974681"/>
                        <a:gd name="connsiteX27" fmla="*/ 3263270 w 3535518"/>
                        <a:gd name="connsiteY27" fmla="*/ 992230 h 1974681"/>
                        <a:gd name="connsiteX28" fmla="*/ 2979825 w 3535518"/>
                        <a:gd name="connsiteY28" fmla="*/ 1320487 h 1974681"/>
                        <a:gd name="connsiteX29" fmla="*/ 2751880 w 3535518"/>
                        <a:gd name="connsiteY29" fmla="*/ 1441862 h 1974681"/>
                        <a:gd name="connsiteX30" fmla="*/ 2304760 w 3535518"/>
                        <a:gd name="connsiteY30" fmla="*/ 1540104 h 1974681"/>
                        <a:gd name="connsiteX0" fmla="*/ 2258646 w 3535478"/>
                        <a:gd name="connsiteY0" fmla="*/ 1551562 h 1974681"/>
                        <a:gd name="connsiteX1" fmla="*/ 1728723 w 3535478"/>
                        <a:gd name="connsiteY1" fmla="*/ 1604483 h 1974681"/>
                        <a:gd name="connsiteX2" fmla="*/ 1303830 w 3535478"/>
                        <a:gd name="connsiteY2" fmla="*/ 1635537 h 1974681"/>
                        <a:gd name="connsiteX3" fmla="*/ 985557 w 3535478"/>
                        <a:gd name="connsiteY3" fmla="*/ 1827480 h 1974681"/>
                        <a:gd name="connsiteX4" fmla="*/ 1033197 w 3535478"/>
                        <a:gd name="connsiteY4" fmla="*/ 1805759 h 1974681"/>
                        <a:gd name="connsiteX5" fmla="*/ 617262 w 3535478"/>
                        <a:gd name="connsiteY5" fmla="*/ 1974681 h 1974681"/>
                        <a:gd name="connsiteX6" fmla="*/ 111603 w 3535478"/>
                        <a:gd name="connsiteY6" fmla="*/ 1699158 h 1974681"/>
                        <a:gd name="connsiteX7" fmla="*/ 235004 w 3535478"/>
                        <a:gd name="connsiteY7" fmla="*/ 1443595 h 1974681"/>
                        <a:gd name="connsiteX8" fmla="*/ 688361 w 3535478"/>
                        <a:gd name="connsiteY8" fmla="*/ 1326730 h 1974681"/>
                        <a:gd name="connsiteX9" fmla="*/ 552131 w 3535478"/>
                        <a:gd name="connsiteY9" fmla="*/ 1014647 h 1974681"/>
                        <a:gd name="connsiteX10" fmla="*/ 101996 w 3535478"/>
                        <a:gd name="connsiteY10" fmla="*/ 819782 h 1974681"/>
                        <a:gd name="connsiteX11" fmla="*/ 131 w 3535478"/>
                        <a:gd name="connsiteY11" fmla="*/ 647409 h 1974681"/>
                        <a:gd name="connsiteX12" fmla="*/ 111496 w 3535478"/>
                        <a:gd name="connsiteY12" fmla="*/ 399908 h 1974681"/>
                        <a:gd name="connsiteX13" fmla="*/ 261679 w 3535478"/>
                        <a:gd name="connsiteY13" fmla="*/ 290998 h 1974681"/>
                        <a:gd name="connsiteX14" fmla="*/ 655488 w 3535478"/>
                        <a:gd name="connsiteY14" fmla="*/ 298875 h 1974681"/>
                        <a:gd name="connsiteX15" fmla="*/ 1100162 w 3535478"/>
                        <a:gd name="connsiteY15" fmla="*/ 441666 h 1974681"/>
                        <a:gd name="connsiteX16" fmla="*/ 1073017 w 3535478"/>
                        <a:gd name="connsiteY16" fmla="*/ 240102 h 1974681"/>
                        <a:gd name="connsiteX17" fmla="*/ 1008643 w 3535478"/>
                        <a:gd name="connsiteY17" fmla="*/ 26107 h 1974681"/>
                        <a:gd name="connsiteX18" fmla="*/ 1110953 w 3535478"/>
                        <a:gd name="connsiteY18" fmla="*/ 21982 h 1974681"/>
                        <a:gd name="connsiteX19" fmla="*/ 1262684 w 3535478"/>
                        <a:gd name="connsiteY19" fmla="*/ 183203 h 1974681"/>
                        <a:gd name="connsiteX20" fmla="*/ 1438875 w 3535478"/>
                        <a:gd name="connsiteY20" fmla="*/ 355226 h 1974681"/>
                        <a:gd name="connsiteX21" fmla="*/ 2109938 w 3535478"/>
                        <a:gd name="connsiteY21" fmla="*/ 265949 h 1974681"/>
                        <a:gd name="connsiteX22" fmla="*/ 2378601 w 3535478"/>
                        <a:gd name="connsiteY22" fmla="*/ 446558 h 1974681"/>
                        <a:gd name="connsiteX23" fmla="*/ 2529450 w 3535478"/>
                        <a:gd name="connsiteY23" fmla="*/ 690338 h 1974681"/>
                        <a:gd name="connsiteX24" fmla="*/ 2902309 w 3535478"/>
                        <a:gd name="connsiteY24" fmla="*/ 576250 h 1974681"/>
                        <a:gd name="connsiteX25" fmla="*/ 3120322 w 3535478"/>
                        <a:gd name="connsiteY25" fmla="*/ 442212 h 1974681"/>
                        <a:gd name="connsiteX26" fmla="*/ 3533580 w 3535478"/>
                        <a:gd name="connsiteY26" fmla="*/ 55690 h 1974681"/>
                        <a:gd name="connsiteX27" fmla="*/ 3263270 w 3535478"/>
                        <a:gd name="connsiteY27" fmla="*/ 992230 h 1974681"/>
                        <a:gd name="connsiteX28" fmla="*/ 3008327 w 3535478"/>
                        <a:gd name="connsiteY28" fmla="*/ 1320487 h 1974681"/>
                        <a:gd name="connsiteX29" fmla="*/ 2751880 w 3535478"/>
                        <a:gd name="connsiteY29" fmla="*/ 1441862 h 1974681"/>
                        <a:gd name="connsiteX30" fmla="*/ 2304760 w 3535478"/>
                        <a:gd name="connsiteY30" fmla="*/ 1540104 h 1974681"/>
                        <a:gd name="connsiteX0" fmla="*/ 2258646 w 3535478"/>
                        <a:gd name="connsiteY0" fmla="*/ 1551562 h 1974681"/>
                        <a:gd name="connsiteX1" fmla="*/ 1728723 w 3535478"/>
                        <a:gd name="connsiteY1" fmla="*/ 1604483 h 1974681"/>
                        <a:gd name="connsiteX2" fmla="*/ 1303830 w 3535478"/>
                        <a:gd name="connsiteY2" fmla="*/ 1635537 h 1974681"/>
                        <a:gd name="connsiteX3" fmla="*/ 985557 w 3535478"/>
                        <a:gd name="connsiteY3" fmla="*/ 1827480 h 1974681"/>
                        <a:gd name="connsiteX4" fmla="*/ 1033197 w 3535478"/>
                        <a:gd name="connsiteY4" fmla="*/ 1805759 h 1974681"/>
                        <a:gd name="connsiteX5" fmla="*/ 617262 w 3535478"/>
                        <a:gd name="connsiteY5" fmla="*/ 1974681 h 1974681"/>
                        <a:gd name="connsiteX6" fmla="*/ 111603 w 3535478"/>
                        <a:gd name="connsiteY6" fmla="*/ 1699158 h 1974681"/>
                        <a:gd name="connsiteX7" fmla="*/ 235004 w 3535478"/>
                        <a:gd name="connsiteY7" fmla="*/ 1443595 h 1974681"/>
                        <a:gd name="connsiteX8" fmla="*/ 688361 w 3535478"/>
                        <a:gd name="connsiteY8" fmla="*/ 1326730 h 1974681"/>
                        <a:gd name="connsiteX9" fmla="*/ 552131 w 3535478"/>
                        <a:gd name="connsiteY9" fmla="*/ 1014647 h 1974681"/>
                        <a:gd name="connsiteX10" fmla="*/ 101996 w 3535478"/>
                        <a:gd name="connsiteY10" fmla="*/ 819782 h 1974681"/>
                        <a:gd name="connsiteX11" fmla="*/ 131 w 3535478"/>
                        <a:gd name="connsiteY11" fmla="*/ 647409 h 1974681"/>
                        <a:gd name="connsiteX12" fmla="*/ 111496 w 3535478"/>
                        <a:gd name="connsiteY12" fmla="*/ 399908 h 1974681"/>
                        <a:gd name="connsiteX13" fmla="*/ 261679 w 3535478"/>
                        <a:gd name="connsiteY13" fmla="*/ 290998 h 1974681"/>
                        <a:gd name="connsiteX14" fmla="*/ 750494 w 3535478"/>
                        <a:gd name="connsiteY14" fmla="*/ 346860 h 1974681"/>
                        <a:gd name="connsiteX15" fmla="*/ 1100162 w 3535478"/>
                        <a:gd name="connsiteY15" fmla="*/ 441666 h 1974681"/>
                        <a:gd name="connsiteX16" fmla="*/ 1073017 w 3535478"/>
                        <a:gd name="connsiteY16" fmla="*/ 240102 h 1974681"/>
                        <a:gd name="connsiteX17" fmla="*/ 1008643 w 3535478"/>
                        <a:gd name="connsiteY17" fmla="*/ 26107 h 1974681"/>
                        <a:gd name="connsiteX18" fmla="*/ 1110953 w 3535478"/>
                        <a:gd name="connsiteY18" fmla="*/ 21982 h 1974681"/>
                        <a:gd name="connsiteX19" fmla="*/ 1262684 w 3535478"/>
                        <a:gd name="connsiteY19" fmla="*/ 183203 h 1974681"/>
                        <a:gd name="connsiteX20" fmla="*/ 1438875 w 3535478"/>
                        <a:gd name="connsiteY20" fmla="*/ 355226 h 1974681"/>
                        <a:gd name="connsiteX21" fmla="*/ 2109938 w 3535478"/>
                        <a:gd name="connsiteY21" fmla="*/ 265949 h 1974681"/>
                        <a:gd name="connsiteX22" fmla="*/ 2378601 w 3535478"/>
                        <a:gd name="connsiteY22" fmla="*/ 446558 h 1974681"/>
                        <a:gd name="connsiteX23" fmla="*/ 2529450 w 3535478"/>
                        <a:gd name="connsiteY23" fmla="*/ 690338 h 1974681"/>
                        <a:gd name="connsiteX24" fmla="*/ 2902309 w 3535478"/>
                        <a:gd name="connsiteY24" fmla="*/ 576250 h 1974681"/>
                        <a:gd name="connsiteX25" fmla="*/ 3120322 w 3535478"/>
                        <a:gd name="connsiteY25" fmla="*/ 442212 h 1974681"/>
                        <a:gd name="connsiteX26" fmla="*/ 3533580 w 3535478"/>
                        <a:gd name="connsiteY26" fmla="*/ 55690 h 1974681"/>
                        <a:gd name="connsiteX27" fmla="*/ 3263270 w 3535478"/>
                        <a:gd name="connsiteY27" fmla="*/ 992230 h 1974681"/>
                        <a:gd name="connsiteX28" fmla="*/ 3008327 w 3535478"/>
                        <a:gd name="connsiteY28" fmla="*/ 1320487 h 1974681"/>
                        <a:gd name="connsiteX29" fmla="*/ 2751880 w 3535478"/>
                        <a:gd name="connsiteY29" fmla="*/ 1441862 h 1974681"/>
                        <a:gd name="connsiteX30" fmla="*/ 2304760 w 3535478"/>
                        <a:gd name="connsiteY30" fmla="*/ 1540104 h 1974681"/>
                        <a:gd name="connsiteX0" fmla="*/ 2258646 w 3535478"/>
                        <a:gd name="connsiteY0" fmla="*/ 1551562 h 1974681"/>
                        <a:gd name="connsiteX1" fmla="*/ 1728723 w 3535478"/>
                        <a:gd name="connsiteY1" fmla="*/ 1604483 h 1974681"/>
                        <a:gd name="connsiteX2" fmla="*/ 1303830 w 3535478"/>
                        <a:gd name="connsiteY2" fmla="*/ 1635537 h 1974681"/>
                        <a:gd name="connsiteX3" fmla="*/ 985557 w 3535478"/>
                        <a:gd name="connsiteY3" fmla="*/ 1827480 h 1974681"/>
                        <a:gd name="connsiteX4" fmla="*/ 1033197 w 3535478"/>
                        <a:gd name="connsiteY4" fmla="*/ 1805759 h 1974681"/>
                        <a:gd name="connsiteX5" fmla="*/ 617262 w 3535478"/>
                        <a:gd name="connsiteY5" fmla="*/ 1974681 h 1974681"/>
                        <a:gd name="connsiteX6" fmla="*/ 111603 w 3535478"/>
                        <a:gd name="connsiteY6" fmla="*/ 1699158 h 1974681"/>
                        <a:gd name="connsiteX7" fmla="*/ 235004 w 3535478"/>
                        <a:gd name="connsiteY7" fmla="*/ 1443595 h 1974681"/>
                        <a:gd name="connsiteX8" fmla="*/ 688361 w 3535478"/>
                        <a:gd name="connsiteY8" fmla="*/ 1326730 h 1974681"/>
                        <a:gd name="connsiteX9" fmla="*/ 552131 w 3535478"/>
                        <a:gd name="connsiteY9" fmla="*/ 1014647 h 1974681"/>
                        <a:gd name="connsiteX10" fmla="*/ 101996 w 3535478"/>
                        <a:gd name="connsiteY10" fmla="*/ 819782 h 1974681"/>
                        <a:gd name="connsiteX11" fmla="*/ 131 w 3535478"/>
                        <a:gd name="connsiteY11" fmla="*/ 647409 h 1974681"/>
                        <a:gd name="connsiteX12" fmla="*/ 111496 w 3535478"/>
                        <a:gd name="connsiteY12" fmla="*/ 399908 h 1974681"/>
                        <a:gd name="connsiteX13" fmla="*/ 261679 w 3535478"/>
                        <a:gd name="connsiteY13" fmla="*/ 290998 h 1974681"/>
                        <a:gd name="connsiteX14" fmla="*/ 712492 w 3535478"/>
                        <a:gd name="connsiteY14" fmla="*/ 298875 h 1974681"/>
                        <a:gd name="connsiteX15" fmla="*/ 1100162 w 3535478"/>
                        <a:gd name="connsiteY15" fmla="*/ 441666 h 1974681"/>
                        <a:gd name="connsiteX16" fmla="*/ 1073017 w 3535478"/>
                        <a:gd name="connsiteY16" fmla="*/ 240102 h 1974681"/>
                        <a:gd name="connsiteX17" fmla="*/ 1008643 w 3535478"/>
                        <a:gd name="connsiteY17" fmla="*/ 26107 h 1974681"/>
                        <a:gd name="connsiteX18" fmla="*/ 1110953 w 3535478"/>
                        <a:gd name="connsiteY18" fmla="*/ 21982 h 1974681"/>
                        <a:gd name="connsiteX19" fmla="*/ 1262684 w 3535478"/>
                        <a:gd name="connsiteY19" fmla="*/ 183203 h 1974681"/>
                        <a:gd name="connsiteX20" fmla="*/ 1438875 w 3535478"/>
                        <a:gd name="connsiteY20" fmla="*/ 355226 h 1974681"/>
                        <a:gd name="connsiteX21" fmla="*/ 2109938 w 3535478"/>
                        <a:gd name="connsiteY21" fmla="*/ 265949 h 1974681"/>
                        <a:gd name="connsiteX22" fmla="*/ 2378601 w 3535478"/>
                        <a:gd name="connsiteY22" fmla="*/ 446558 h 1974681"/>
                        <a:gd name="connsiteX23" fmla="*/ 2529450 w 3535478"/>
                        <a:gd name="connsiteY23" fmla="*/ 690338 h 1974681"/>
                        <a:gd name="connsiteX24" fmla="*/ 2902309 w 3535478"/>
                        <a:gd name="connsiteY24" fmla="*/ 576250 h 1974681"/>
                        <a:gd name="connsiteX25" fmla="*/ 3120322 w 3535478"/>
                        <a:gd name="connsiteY25" fmla="*/ 442212 h 1974681"/>
                        <a:gd name="connsiteX26" fmla="*/ 3533580 w 3535478"/>
                        <a:gd name="connsiteY26" fmla="*/ 55690 h 1974681"/>
                        <a:gd name="connsiteX27" fmla="*/ 3263270 w 3535478"/>
                        <a:gd name="connsiteY27" fmla="*/ 992230 h 1974681"/>
                        <a:gd name="connsiteX28" fmla="*/ 3008327 w 3535478"/>
                        <a:gd name="connsiteY28" fmla="*/ 1320487 h 1974681"/>
                        <a:gd name="connsiteX29" fmla="*/ 2751880 w 3535478"/>
                        <a:gd name="connsiteY29" fmla="*/ 1441862 h 1974681"/>
                        <a:gd name="connsiteX30" fmla="*/ 2304760 w 3535478"/>
                        <a:gd name="connsiteY30" fmla="*/ 1540104 h 1974681"/>
                        <a:gd name="connsiteX0" fmla="*/ 2258646 w 3535478"/>
                        <a:gd name="connsiteY0" fmla="*/ 1551562 h 1974681"/>
                        <a:gd name="connsiteX1" fmla="*/ 1728723 w 3535478"/>
                        <a:gd name="connsiteY1" fmla="*/ 1604483 h 1974681"/>
                        <a:gd name="connsiteX2" fmla="*/ 1303830 w 3535478"/>
                        <a:gd name="connsiteY2" fmla="*/ 1635537 h 1974681"/>
                        <a:gd name="connsiteX3" fmla="*/ 985557 w 3535478"/>
                        <a:gd name="connsiteY3" fmla="*/ 1827480 h 1974681"/>
                        <a:gd name="connsiteX4" fmla="*/ 1033197 w 3535478"/>
                        <a:gd name="connsiteY4" fmla="*/ 1805759 h 1974681"/>
                        <a:gd name="connsiteX5" fmla="*/ 617262 w 3535478"/>
                        <a:gd name="connsiteY5" fmla="*/ 1974681 h 1974681"/>
                        <a:gd name="connsiteX6" fmla="*/ 111603 w 3535478"/>
                        <a:gd name="connsiteY6" fmla="*/ 1699158 h 1974681"/>
                        <a:gd name="connsiteX7" fmla="*/ 235004 w 3535478"/>
                        <a:gd name="connsiteY7" fmla="*/ 1443595 h 1974681"/>
                        <a:gd name="connsiteX8" fmla="*/ 688361 w 3535478"/>
                        <a:gd name="connsiteY8" fmla="*/ 1326730 h 1974681"/>
                        <a:gd name="connsiteX9" fmla="*/ 552131 w 3535478"/>
                        <a:gd name="connsiteY9" fmla="*/ 1014647 h 1974681"/>
                        <a:gd name="connsiteX10" fmla="*/ 101996 w 3535478"/>
                        <a:gd name="connsiteY10" fmla="*/ 819782 h 1974681"/>
                        <a:gd name="connsiteX11" fmla="*/ 131 w 3535478"/>
                        <a:gd name="connsiteY11" fmla="*/ 647409 h 1974681"/>
                        <a:gd name="connsiteX12" fmla="*/ 111496 w 3535478"/>
                        <a:gd name="connsiteY12" fmla="*/ 399908 h 1974681"/>
                        <a:gd name="connsiteX13" fmla="*/ 261679 w 3535478"/>
                        <a:gd name="connsiteY13" fmla="*/ 290998 h 1974681"/>
                        <a:gd name="connsiteX14" fmla="*/ 425019 w 3535478"/>
                        <a:gd name="connsiteY14" fmla="*/ 261950 h 1974681"/>
                        <a:gd name="connsiteX15" fmla="*/ 712492 w 3535478"/>
                        <a:gd name="connsiteY15" fmla="*/ 298875 h 1974681"/>
                        <a:gd name="connsiteX16" fmla="*/ 1100162 w 3535478"/>
                        <a:gd name="connsiteY16" fmla="*/ 441666 h 1974681"/>
                        <a:gd name="connsiteX17" fmla="*/ 1073017 w 3535478"/>
                        <a:gd name="connsiteY17" fmla="*/ 240102 h 1974681"/>
                        <a:gd name="connsiteX18" fmla="*/ 1008643 w 3535478"/>
                        <a:gd name="connsiteY18" fmla="*/ 26107 h 1974681"/>
                        <a:gd name="connsiteX19" fmla="*/ 1110953 w 3535478"/>
                        <a:gd name="connsiteY19" fmla="*/ 21982 h 1974681"/>
                        <a:gd name="connsiteX20" fmla="*/ 1262684 w 3535478"/>
                        <a:gd name="connsiteY20" fmla="*/ 183203 h 1974681"/>
                        <a:gd name="connsiteX21" fmla="*/ 1438875 w 3535478"/>
                        <a:gd name="connsiteY21" fmla="*/ 355226 h 1974681"/>
                        <a:gd name="connsiteX22" fmla="*/ 2109938 w 3535478"/>
                        <a:gd name="connsiteY22" fmla="*/ 265949 h 1974681"/>
                        <a:gd name="connsiteX23" fmla="*/ 2378601 w 3535478"/>
                        <a:gd name="connsiteY23" fmla="*/ 446558 h 1974681"/>
                        <a:gd name="connsiteX24" fmla="*/ 2529450 w 3535478"/>
                        <a:gd name="connsiteY24" fmla="*/ 690338 h 1974681"/>
                        <a:gd name="connsiteX25" fmla="*/ 2902309 w 3535478"/>
                        <a:gd name="connsiteY25" fmla="*/ 576250 h 1974681"/>
                        <a:gd name="connsiteX26" fmla="*/ 3120322 w 3535478"/>
                        <a:gd name="connsiteY26" fmla="*/ 442212 h 1974681"/>
                        <a:gd name="connsiteX27" fmla="*/ 3533580 w 3535478"/>
                        <a:gd name="connsiteY27" fmla="*/ 55690 h 1974681"/>
                        <a:gd name="connsiteX28" fmla="*/ 3263270 w 3535478"/>
                        <a:gd name="connsiteY28" fmla="*/ 992230 h 1974681"/>
                        <a:gd name="connsiteX29" fmla="*/ 3008327 w 3535478"/>
                        <a:gd name="connsiteY29" fmla="*/ 1320487 h 1974681"/>
                        <a:gd name="connsiteX30" fmla="*/ 2751880 w 3535478"/>
                        <a:gd name="connsiteY30" fmla="*/ 1441862 h 1974681"/>
                        <a:gd name="connsiteX31" fmla="*/ 2304760 w 3535478"/>
                        <a:gd name="connsiteY31" fmla="*/ 1540104 h 1974681"/>
                        <a:gd name="connsiteX0" fmla="*/ 2258646 w 3535478"/>
                        <a:gd name="connsiteY0" fmla="*/ 1551562 h 1974681"/>
                        <a:gd name="connsiteX1" fmla="*/ 1728723 w 3535478"/>
                        <a:gd name="connsiteY1" fmla="*/ 1604483 h 1974681"/>
                        <a:gd name="connsiteX2" fmla="*/ 1303830 w 3535478"/>
                        <a:gd name="connsiteY2" fmla="*/ 1635537 h 1974681"/>
                        <a:gd name="connsiteX3" fmla="*/ 985557 w 3535478"/>
                        <a:gd name="connsiteY3" fmla="*/ 1827480 h 1974681"/>
                        <a:gd name="connsiteX4" fmla="*/ 1033197 w 3535478"/>
                        <a:gd name="connsiteY4" fmla="*/ 1805759 h 1974681"/>
                        <a:gd name="connsiteX5" fmla="*/ 617262 w 3535478"/>
                        <a:gd name="connsiteY5" fmla="*/ 1974681 h 1974681"/>
                        <a:gd name="connsiteX6" fmla="*/ 111603 w 3535478"/>
                        <a:gd name="connsiteY6" fmla="*/ 1699158 h 1974681"/>
                        <a:gd name="connsiteX7" fmla="*/ 235004 w 3535478"/>
                        <a:gd name="connsiteY7" fmla="*/ 1443595 h 1974681"/>
                        <a:gd name="connsiteX8" fmla="*/ 688361 w 3535478"/>
                        <a:gd name="connsiteY8" fmla="*/ 1326730 h 1974681"/>
                        <a:gd name="connsiteX9" fmla="*/ 552131 w 3535478"/>
                        <a:gd name="connsiteY9" fmla="*/ 1014647 h 1974681"/>
                        <a:gd name="connsiteX10" fmla="*/ 101996 w 3535478"/>
                        <a:gd name="connsiteY10" fmla="*/ 819782 h 1974681"/>
                        <a:gd name="connsiteX11" fmla="*/ 131 w 3535478"/>
                        <a:gd name="connsiteY11" fmla="*/ 647409 h 1974681"/>
                        <a:gd name="connsiteX12" fmla="*/ 111496 w 3535478"/>
                        <a:gd name="connsiteY12" fmla="*/ 399908 h 1974681"/>
                        <a:gd name="connsiteX13" fmla="*/ 261679 w 3535478"/>
                        <a:gd name="connsiteY13" fmla="*/ 290998 h 1974681"/>
                        <a:gd name="connsiteX14" fmla="*/ 467772 w 3535478"/>
                        <a:gd name="connsiteY14" fmla="*/ 225961 h 1974681"/>
                        <a:gd name="connsiteX15" fmla="*/ 712492 w 3535478"/>
                        <a:gd name="connsiteY15" fmla="*/ 298875 h 1974681"/>
                        <a:gd name="connsiteX16" fmla="*/ 1100162 w 3535478"/>
                        <a:gd name="connsiteY16" fmla="*/ 441666 h 1974681"/>
                        <a:gd name="connsiteX17" fmla="*/ 1073017 w 3535478"/>
                        <a:gd name="connsiteY17" fmla="*/ 240102 h 1974681"/>
                        <a:gd name="connsiteX18" fmla="*/ 1008643 w 3535478"/>
                        <a:gd name="connsiteY18" fmla="*/ 26107 h 1974681"/>
                        <a:gd name="connsiteX19" fmla="*/ 1110953 w 3535478"/>
                        <a:gd name="connsiteY19" fmla="*/ 21982 h 1974681"/>
                        <a:gd name="connsiteX20" fmla="*/ 1262684 w 3535478"/>
                        <a:gd name="connsiteY20" fmla="*/ 183203 h 1974681"/>
                        <a:gd name="connsiteX21" fmla="*/ 1438875 w 3535478"/>
                        <a:gd name="connsiteY21" fmla="*/ 355226 h 1974681"/>
                        <a:gd name="connsiteX22" fmla="*/ 2109938 w 3535478"/>
                        <a:gd name="connsiteY22" fmla="*/ 265949 h 1974681"/>
                        <a:gd name="connsiteX23" fmla="*/ 2378601 w 3535478"/>
                        <a:gd name="connsiteY23" fmla="*/ 446558 h 1974681"/>
                        <a:gd name="connsiteX24" fmla="*/ 2529450 w 3535478"/>
                        <a:gd name="connsiteY24" fmla="*/ 690338 h 1974681"/>
                        <a:gd name="connsiteX25" fmla="*/ 2902309 w 3535478"/>
                        <a:gd name="connsiteY25" fmla="*/ 576250 h 1974681"/>
                        <a:gd name="connsiteX26" fmla="*/ 3120322 w 3535478"/>
                        <a:gd name="connsiteY26" fmla="*/ 442212 h 1974681"/>
                        <a:gd name="connsiteX27" fmla="*/ 3533580 w 3535478"/>
                        <a:gd name="connsiteY27" fmla="*/ 55690 h 1974681"/>
                        <a:gd name="connsiteX28" fmla="*/ 3263270 w 3535478"/>
                        <a:gd name="connsiteY28" fmla="*/ 992230 h 1974681"/>
                        <a:gd name="connsiteX29" fmla="*/ 3008327 w 3535478"/>
                        <a:gd name="connsiteY29" fmla="*/ 1320487 h 1974681"/>
                        <a:gd name="connsiteX30" fmla="*/ 2751880 w 3535478"/>
                        <a:gd name="connsiteY30" fmla="*/ 1441862 h 1974681"/>
                        <a:gd name="connsiteX31" fmla="*/ 2304760 w 3535478"/>
                        <a:gd name="connsiteY31" fmla="*/ 1540104 h 1974681"/>
                        <a:gd name="connsiteX0" fmla="*/ 2258646 w 3535478"/>
                        <a:gd name="connsiteY0" fmla="*/ 1551562 h 1974681"/>
                        <a:gd name="connsiteX1" fmla="*/ 1728723 w 3535478"/>
                        <a:gd name="connsiteY1" fmla="*/ 1604483 h 1974681"/>
                        <a:gd name="connsiteX2" fmla="*/ 1303830 w 3535478"/>
                        <a:gd name="connsiteY2" fmla="*/ 1635537 h 1974681"/>
                        <a:gd name="connsiteX3" fmla="*/ 985557 w 3535478"/>
                        <a:gd name="connsiteY3" fmla="*/ 1827480 h 1974681"/>
                        <a:gd name="connsiteX4" fmla="*/ 1033197 w 3535478"/>
                        <a:gd name="connsiteY4" fmla="*/ 1805759 h 1974681"/>
                        <a:gd name="connsiteX5" fmla="*/ 617262 w 3535478"/>
                        <a:gd name="connsiteY5" fmla="*/ 1974681 h 1974681"/>
                        <a:gd name="connsiteX6" fmla="*/ 111603 w 3535478"/>
                        <a:gd name="connsiteY6" fmla="*/ 1699158 h 1974681"/>
                        <a:gd name="connsiteX7" fmla="*/ 235004 w 3535478"/>
                        <a:gd name="connsiteY7" fmla="*/ 1443595 h 1974681"/>
                        <a:gd name="connsiteX8" fmla="*/ 688361 w 3535478"/>
                        <a:gd name="connsiteY8" fmla="*/ 1326730 h 1974681"/>
                        <a:gd name="connsiteX9" fmla="*/ 552131 w 3535478"/>
                        <a:gd name="connsiteY9" fmla="*/ 1014647 h 1974681"/>
                        <a:gd name="connsiteX10" fmla="*/ 101996 w 3535478"/>
                        <a:gd name="connsiteY10" fmla="*/ 819782 h 1974681"/>
                        <a:gd name="connsiteX11" fmla="*/ 131 w 3535478"/>
                        <a:gd name="connsiteY11" fmla="*/ 647409 h 1974681"/>
                        <a:gd name="connsiteX12" fmla="*/ 111496 w 3535478"/>
                        <a:gd name="connsiteY12" fmla="*/ 399908 h 1974681"/>
                        <a:gd name="connsiteX13" fmla="*/ 261679 w 3535478"/>
                        <a:gd name="connsiteY13" fmla="*/ 290998 h 1974681"/>
                        <a:gd name="connsiteX14" fmla="*/ 467772 w 3535478"/>
                        <a:gd name="connsiteY14" fmla="*/ 225961 h 1974681"/>
                        <a:gd name="connsiteX15" fmla="*/ 745744 w 3535478"/>
                        <a:gd name="connsiteY15" fmla="*/ 304873 h 1974681"/>
                        <a:gd name="connsiteX16" fmla="*/ 1100162 w 3535478"/>
                        <a:gd name="connsiteY16" fmla="*/ 441666 h 1974681"/>
                        <a:gd name="connsiteX17" fmla="*/ 1073017 w 3535478"/>
                        <a:gd name="connsiteY17" fmla="*/ 240102 h 1974681"/>
                        <a:gd name="connsiteX18" fmla="*/ 1008643 w 3535478"/>
                        <a:gd name="connsiteY18" fmla="*/ 26107 h 1974681"/>
                        <a:gd name="connsiteX19" fmla="*/ 1110953 w 3535478"/>
                        <a:gd name="connsiteY19" fmla="*/ 21982 h 1974681"/>
                        <a:gd name="connsiteX20" fmla="*/ 1262684 w 3535478"/>
                        <a:gd name="connsiteY20" fmla="*/ 183203 h 1974681"/>
                        <a:gd name="connsiteX21" fmla="*/ 1438875 w 3535478"/>
                        <a:gd name="connsiteY21" fmla="*/ 355226 h 1974681"/>
                        <a:gd name="connsiteX22" fmla="*/ 2109938 w 3535478"/>
                        <a:gd name="connsiteY22" fmla="*/ 265949 h 1974681"/>
                        <a:gd name="connsiteX23" fmla="*/ 2378601 w 3535478"/>
                        <a:gd name="connsiteY23" fmla="*/ 446558 h 1974681"/>
                        <a:gd name="connsiteX24" fmla="*/ 2529450 w 3535478"/>
                        <a:gd name="connsiteY24" fmla="*/ 690338 h 1974681"/>
                        <a:gd name="connsiteX25" fmla="*/ 2902309 w 3535478"/>
                        <a:gd name="connsiteY25" fmla="*/ 576250 h 1974681"/>
                        <a:gd name="connsiteX26" fmla="*/ 3120322 w 3535478"/>
                        <a:gd name="connsiteY26" fmla="*/ 442212 h 1974681"/>
                        <a:gd name="connsiteX27" fmla="*/ 3533580 w 3535478"/>
                        <a:gd name="connsiteY27" fmla="*/ 55690 h 1974681"/>
                        <a:gd name="connsiteX28" fmla="*/ 3263270 w 3535478"/>
                        <a:gd name="connsiteY28" fmla="*/ 992230 h 1974681"/>
                        <a:gd name="connsiteX29" fmla="*/ 3008327 w 3535478"/>
                        <a:gd name="connsiteY29" fmla="*/ 1320487 h 1974681"/>
                        <a:gd name="connsiteX30" fmla="*/ 2751880 w 3535478"/>
                        <a:gd name="connsiteY30" fmla="*/ 1441862 h 1974681"/>
                        <a:gd name="connsiteX31" fmla="*/ 2304760 w 3535478"/>
                        <a:gd name="connsiteY31" fmla="*/ 1540104 h 1974681"/>
                        <a:gd name="connsiteX0" fmla="*/ 2258646 w 3535478"/>
                        <a:gd name="connsiteY0" fmla="*/ 1551562 h 1974681"/>
                        <a:gd name="connsiteX1" fmla="*/ 1728723 w 3535478"/>
                        <a:gd name="connsiteY1" fmla="*/ 1604483 h 1974681"/>
                        <a:gd name="connsiteX2" fmla="*/ 1303830 w 3535478"/>
                        <a:gd name="connsiteY2" fmla="*/ 1635537 h 1974681"/>
                        <a:gd name="connsiteX3" fmla="*/ 985557 w 3535478"/>
                        <a:gd name="connsiteY3" fmla="*/ 1827480 h 1974681"/>
                        <a:gd name="connsiteX4" fmla="*/ 1033197 w 3535478"/>
                        <a:gd name="connsiteY4" fmla="*/ 1805759 h 1974681"/>
                        <a:gd name="connsiteX5" fmla="*/ 617262 w 3535478"/>
                        <a:gd name="connsiteY5" fmla="*/ 1974681 h 1974681"/>
                        <a:gd name="connsiteX6" fmla="*/ 111603 w 3535478"/>
                        <a:gd name="connsiteY6" fmla="*/ 1699158 h 1974681"/>
                        <a:gd name="connsiteX7" fmla="*/ 235004 w 3535478"/>
                        <a:gd name="connsiteY7" fmla="*/ 1443595 h 1974681"/>
                        <a:gd name="connsiteX8" fmla="*/ 688361 w 3535478"/>
                        <a:gd name="connsiteY8" fmla="*/ 1326730 h 1974681"/>
                        <a:gd name="connsiteX9" fmla="*/ 552131 w 3535478"/>
                        <a:gd name="connsiteY9" fmla="*/ 1014647 h 1974681"/>
                        <a:gd name="connsiteX10" fmla="*/ 101996 w 3535478"/>
                        <a:gd name="connsiteY10" fmla="*/ 819782 h 1974681"/>
                        <a:gd name="connsiteX11" fmla="*/ 131 w 3535478"/>
                        <a:gd name="connsiteY11" fmla="*/ 647409 h 1974681"/>
                        <a:gd name="connsiteX12" fmla="*/ 111496 w 3535478"/>
                        <a:gd name="connsiteY12" fmla="*/ 399908 h 1974681"/>
                        <a:gd name="connsiteX13" fmla="*/ 261679 w 3535478"/>
                        <a:gd name="connsiteY13" fmla="*/ 290998 h 1974681"/>
                        <a:gd name="connsiteX14" fmla="*/ 467772 w 3535478"/>
                        <a:gd name="connsiteY14" fmla="*/ 225961 h 1974681"/>
                        <a:gd name="connsiteX15" fmla="*/ 745744 w 3535478"/>
                        <a:gd name="connsiteY15" fmla="*/ 304873 h 1974681"/>
                        <a:gd name="connsiteX16" fmla="*/ 1100162 w 3535478"/>
                        <a:gd name="connsiteY16" fmla="*/ 441666 h 1974681"/>
                        <a:gd name="connsiteX17" fmla="*/ 1073017 w 3535478"/>
                        <a:gd name="connsiteY17" fmla="*/ 240102 h 1974681"/>
                        <a:gd name="connsiteX18" fmla="*/ 1008643 w 3535478"/>
                        <a:gd name="connsiteY18" fmla="*/ 26107 h 1974681"/>
                        <a:gd name="connsiteX19" fmla="*/ 1110953 w 3535478"/>
                        <a:gd name="connsiteY19" fmla="*/ 21982 h 1974681"/>
                        <a:gd name="connsiteX20" fmla="*/ 1262684 w 3535478"/>
                        <a:gd name="connsiteY20" fmla="*/ 183203 h 1974681"/>
                        <a:gd name="connsiteX21" fmla="*/ 1438875 w 3535478"/>
                        <a:gd name="connsiteY21" fmla="*/ 355226 h 1974681"/>
                        <a:gd name="connsiteX22" fmla="*/ 2109938 w 3535478"/>
                        <a:gd name="connsiteY22" fmla="*/ 265949 h 1974681"/>
                        <a:gd name="connsiteX23" fmla="*/ 2378601 w 3535478"/>
                        <a:gd name="connsiteY23" fmla="*/ 446558 h 1974681"/>
                        <a:gd name="connsiteX24" fmla="*/ 2529450 w 3535478"/>
                        <a:gd name="connsiteY24" fmla="*/ 690338 h 1974681"/>
                        <a:gd name="connsiteX25" fmla="*/ 2902309 w 3535478"/>
                        <a:gd name="connsiteY25" fmla="*/ 576250 h 1974681"/>
                        <a:gd name="connsiteX26" fmla="*/ 3120322 w 3535478"/>
                        <a:gd name="connsiteY26" fmla="*/ 442212 h 1974681"/>
                        <a:gd name="connsiteX27" fmla="*/ 3533580 w 3535478"/>
                        <a:gd name="connsiteY27" fmla="*/ 55690 h 1974681"/>
                        <a:gd name="connsiteX28" fmla="*/ 3263270 w 3535478"/>
                        <a:gd name="connsiteY28" fmla="*/ 992230 h 1974681"/>
                        <a:gd name="connsiteX29" fmla="*/ 3008327 w 3535478"/>
                        <a:gd name="connsiteY29" fmla="*/ 1320487 h 1974681"/>
                        <a:gd name="connsiteX30" fmla="*/ 2751880 w 3535478"/>
                        <a:gd name="connsiteY30" fmla="*/ 1441862 h 1974681"/>
                        <a:gd name="connsiteX31" fmla="*/ 2304760 w 3535478"/>
                        <a:gd name="connsiteY31" fmla="*/ 1540104 h 1974681"/>
                        <a:gd name="connsiteX0" fmla="*/ 2258646 w 3535478"/>
                        <a:gd name="connsiteY0" fmla="*/ 1551562 h 1974681"/>
                        <a:gd name="connsiteX1" fmla="*/ 1728723 w 3535478"/>
                        <a:gd name="connsiteY1" fmla="*/ 1604483 h 1974681"/>
                        <a:gd name="connsiteX2" fmla="*/ 1303830 w 3535478"/>
                        <a:gd name="connsiteY2" fmla="*/ 1635537 h 1974681"/>
                        <a:gd name="connsiteX3" fmla="*/ 985557 w 3535478"/>
                        <a:gd name="connsiteY3" fmla="*/ 1827480 h 1974681"/>
                        <a:gd name="connsiteX4" fmla="*/ 1033197 w 3535478"/>
                        <a:gd name="connsiteY4" fmla="*/ 1805759 h 1974681"/>
                        <a:gd name="connsiteX5" fmla="*/ 617262 w 3535478"/>
                        <a:gd name="connsiteY5" fmla="*/ 1974681 h 1974681"/>
                        <a:gd name="connsiteX6" fmla="*/ 111603 w 3535478"/>
                        <a:gd name="connsiteY6" fmla="*/ 1699158 h 1974681"/>
                        <a:gd name="connsiteX7" fmla="*/ 235004 w 3535478"/>
                        <a:gd name="connsiteY7" fmla="*/ 1443595 h 1974681"/>
                        <a:gd name="connsiteX8" fmla="*/ 688361 w 3535478"/>
                        <a:gd name="connsiteY8" fmla="*/ 1326730 h 1974681"/>
                        <a:gd name="connsiteX9" fmla="*/ 552131 w 3535478"/>
                        <a:gd name="connsiteY9" fmla="*/ 1014647 h 1974681"/>
                        <a:gd name="connsiteX10" fmla="*/ 101996 w 3535478"/>
                        <a:gd name="connsiteY10" fmla="*/ 819782 h 1974681"/>
                        <a:gd name="connsiteX11" fmla="*/ 131 w 3535478"/>
                        <a:gd name="connsiteY11" fmla="*/ 647409 h 1974681"/>
                        <a:gd name="connsiteX12" fmla="*/ 111496 w 3535478"/>
                        <a:gd name="connsiteY12" fmla="*/ 399908 h 1974681"/>
                        <a:gd name="connsiteX13" fmla="*/ 261679 w 3535478"/>
                        <a:gd name="connsiteY13" fmla="*/ 290998 h 1974681"/>
                        <a:gd name="connsiteX14" fmla="*/ 467772 w 3535478"/>
                        <a:gd name="connsiteY14" fmla="*/ 225961 h 1974681"/>
                        <a:gd name="connsiteX15" fmla="*/ 745744 w 3535478"/>
                        <a:gd name="connsiteY15" fmla="*/ 304873 h 1974681"/>
                        <a:gd name="connsiteX16" fmla="*/ 1100162 w 3535478"/>
                        <a:gd name="connsiteY16" fmla="*/ 441666 h 1974681"/>
                        <a:gd name="connsiteX17" fmla="*/ 1073017 w 3535478"/>
                        <a:gd name="connsiteY17" fmla="*/ 240102 h 1974681"/>
                        <a:gd name="connsiteX18" fmla="*/ 1008643 w 3535478"/>
                        <a:gd name="connsiteY18" fmla="*/ 26107 h 1974681"/>
                        <a:gd name="connsiteX19" fmla="*/ 1110953 w 3535478"/>
                        <a:gd name="connsiteY19" fmla="*/ 21982 h 1974681"/>
                        <a:gd name="connsiteX20" fmla="*/ 1262684 w 3535478"/>
                        <a:gd name="connsiteY20" fmla="*/ 183203 h 1974681"/>
                        <a:gd name="connsiteX21" fmla="*/ 1438875 w 3535478"/>
                        <a:gd name="connsiteY21" fmla="*/ 355226 h 1974681"/>
                        <a:gd name="connsiteX22" fmla="*/ 2109938 w 3535478"/>
                        <a:gd name="connsiteY22" fmla="*/ 265949 h 1974681"/>
                        <a:gd name="connsiteX23" fmla="*/ 2378601 w 3535478"/>
                        <a:gd name="connsiteY23" fmla="*/ 446558 h 1974681"/>
                        <a:gd name="connsiteX24" fmla="*/ 2529450 w 3535478"/>
                        <a:gd name="connsiteY24" fmla="*/ 690338 h 1974681"/>
                        <a:gd name="connsiteX25" fmla="*/ 2902309 w 3535478"/>
                        <a:gd name="connsiteY25" fmla="*/ 576250 h 1974681"/>
                        <a:gd name="connsiteX26" fmla="*/ 3120322 w 3535478"/>
                        <a:gd name="connsiteY26" fmla="*/ 442212 h 1974681"/>
                        <a:gd name="connsiteX27" fmla="*/ 3533580 w 3535478"/>
                        <a:gd name="connsiteY27" fmla="*/ 55690 h 1974681"/>
                        <a:gd name="connsiteX28" fmla="*/ 3263270 w 3535478"/>
                        <a:gd name="connsiteY28" fmla="*/ 992230 h 1974681"/>
                        <a:gd name="connsiteX29" fmla="*/ 3008327 w 3535478"/>
                        <a:gd name="connsiteY29" fmla="*/ 1320487 h 1974681"/>
                        <a:gd name="connsiteX30" fmla="*/ 2751880 w 3535478"/>
                        <a:gd name="connsiteY30" fmla="*/ 1441862 h 1974681"/>
                        <a:gd name="connsiteX31" fmla="*/ 2304760 w 3535478"/>
                        <a:gd name="connsiteY31" fmla="*/ 1540104 h 1974681"/>
                        <a:gd name="connsiteX0" fmla="*/ 2258646 w 3535478"/>
                        <a:gd name="connsiteY0" fmla="*/ 1551562 h 1974681"/>
                        <a:gd name="connsiteX1" fmla="*/ 1728723 w 3535478"/>
                        <a:gd name="connsiteY1" fmla="*/ 1604483 h 1974681"/>
                        <a:gd name="connsiteX2" fmla="*/ 1303830 w 3535478"/>
                        <a:gd name="connsiteY2" fmla="*/ 1635537 h 1974681"/>
                        <a:gd name="connsiteX3" fmla="*/ 985557 w 3535478"/>
                        <a:gd name="connsiteY3" fmla="*/ 1827480 h 1974681"/>
                        <a:gd name="connsiteX4" fmla="*/ 1033197 w 3535478"/>
                        <a:gd name="connsiteY4" fmla="*/ 1805759 h 1974681"/>
                        <a:gd name="connsiteX5" fmla="*/ 617262 w 3535478"/>
                        <a:gd name="connsiteY5" fmla="*/ 1974681 h 1974681"/>
                        <a:gd name="connsiteX6" fmla="*/ 111603 w 3535478"/>
                        <a:gd name="connsiteY6" fmla="*/ 1699158 h 1974681"/>
                        <a:gd name="connsiteX7" fmla="*/ 235004 w 3535478"/>
                        <a:gd name="connsiteY7" fmla="*/ 1443595 h 1974681"/>
                        <a:gd name="connsiteX8" fmla="*/ 688361 w 3535478"/>
                        <a:gd name="connsiteY8" fmla="*/ 1326730 h 1974681"/>
                        <a:gd name="connsiteX9" fmla="*/ 552131 w 3535478"/>
                        <a:gd name="connsiteY9" fmla="*/ 1014647 h 1974681"/>
                        <a:gd name="connsiteX10" fmla="*/ 101996 w 3535478"/>
                        <a:gd name="connsiteY10" fmla="*/ 819782 h 1974681"/>
                        <a:gd name="connsiteX11" fmla="*/ 131 w 3535478"/>
                        <a:gd name="connsiteY11" fmla="*/ 647409 h 1974681"/>
                        <a:gd name="connsiteX12" fmla="*/ 111496 w 3535478"/>
                        <a:gd name="connsiteY12" fmla="*/ 399908 h 1974681"/>
                        <a:gd name="connsiteX13" fmla="*/ 261679 w 3535478"/>
                        <a:gd name="connsiteY13" fmla="*/ 290998 h 1974681"/>
                        <a:gd name="connsiteX14" fmla="*/ 467772 w 3535478"/>
                        <a:gd name="connsiteY14" fmla="*/ 225961 h 1974681"/>
                        <a:gd name="connsiteX15" fmla="*/ 745744 w 3535478"/>
                        <a:gd name="connsiteY15" fmla="*/ 304873 h 1974681"/>
                        <a:gd name="connsiteX16" fmla="*/ 1100162 w 3535478"/>
                        <a:gd name="connsiteY16" fmla="*/ 441666 h 1974681"/>
                        <a:gd name="connsiteX17" fmla="*/ 1073017 w 3535478"/>
                        <a:gd name="connsiteY17" fmla="*/ 240102 h 1974681"/>
                        <a:gd name="connsiteX18" fmla="*/ 1008643 w 3535478"/>
                        <a:gd name="connsiteY18" fmla="*/ 26107 h 1974681"/>
                        <a:gd name="connsiteX19" fmla="*/ 1110953 w 3535478"/>
                        <a:gd name="connsiteY19" fmla="*/ 21982 h 1974681"/>
                        <a:gd name="connsiteX20" fmla="*/ 1262684 w 3535478"/>
                        <a:gd name="connsiteY20" fmla="*/ 183203 h 1974681"/>
                        <a:gd name="connsiteX21" fmla="*/ 1438875 w 3535478"/>
                        <a:gd name="connsiteY21" fmla="*/ 355226 h 1974681"/>
                        <a:gd name="connsiteX22" fmla="*/ 2109938 w 3535478"/>
                        <a:gd name="connsiteY22" fmla="*/ 265949 h 1974681"/>
                        <a:gd name="connsiteX23" fmla="*/ 2378601 w 3535478"/>
                        <a:gd name="connsiteY23" fmla="*/ 446558 h 1974681"/>
                        <a:gd name="connsiteX24" fmla="*/ 2529450 w 3535478"/>
                        <a:gd name="connsiteY24" fmla="*/ 690338 h 1974681"/>
                        <a:gd name="connsiteX25" fmla="*/ 2902309 w 3535478"/>
                        <a:gd name="connsiteY25" fmla="*/ 576250 h 1974681"/>
                        <a:gd name="connsiteX26" fmla="*/ 3120322 w 3535478"/>
                        <a:gd name="connsiteY26" fmla="*/ 442212 h 1974681"/>
                        <a:gd name="connsiteX27" fmla="*/ 3533580 w 3535478"/>
                        <a:gd name="connsiteY27" fmla="*/ 55690 h 1974681"/>
                        <a:gd name="connsiteX28" fmla="*/ 3263270 w 3535478"/>
                        <a:gd name="connsiteY28" fmla="*/ 992230 h 1974681"/>
                        <a:gd name="connsiteX29" fmla="*/ 3008327 w 3535478"/>
                        <a:gd name="connsiteY29" fmla="*/ 1320487 h 1974681"/>
                        <a:gd name="connsiteX30" fmla="*/ 2751880 w 3535478"/>
                        <a:gd name="connsiteY30" fmla="*/ 1441862 h 1974681"/>
                        <a:gd name="connsiteX31" fmla="*/ 2304760 w 3535478"/>
                        <a:gd name="connsiteY31" fmla="*/ 1540104 h 1974681"/>
                        <a:gd name="connsiteX0" fmla="*/ 2225260 w 3502092"/>
                        <a:gd name="connsiteY0" fmla="*/ 1551562 h 1974681"/>
                        <a:gd name="connsiteX1" fmla="*/ 1695337 w 3502092"/>
                        <a:gd name="connsiteY1" fmla="*/ 1604483 h 1974681"/>
                        <a:gd name="connsiteX2" fmla="*/ 1270444 w 3502092"/>
                        <a:gd name="connsiteY2" fmla="*/ 1635537 h 1974681"/>
                        <a:gd name="connsiteX3" fmla="*/ 952171 w 3502092"/>
                        <a:gd name="connsiteY3" fmla="*/ 1827480 h 1974681"/>
                        <a:gd name="connsiteX4" fmla="*/ 999811 w 3502092"/>
                        <a:gd name="connsiteY4" fmla="*/ 1805759 h 1974681"/>
                        <a:gd name="connsiteX5" fmla="*/ 583876 w 3502092"/>
                        <a:gd name="connsiteY5" fmla="*/ 1974681 h 1974681"/>
                        <a:gd name="connsiteX6" fmla="*/ 78217 w 3502092"/>
                        <a:gd name="connsiteY6" fmla="*/ 1699158 h 1974681"/>
                        <a:gd name="connsiteX7" fmla="*/ 201618 w 3502092"/>
                        <a:gd name="connsiteY7" fmla="*/ 1443595 h 1974681"/>
                        <a:gd name="connsiteX8" fmla="*/ 654975 w 3502092"/>
                        <a:gd name="connsiteY8" fmla="*/ 1326730 h 1974681"/>
                        <a:gd name="connsiteX9" fmla="*/ 518745 w 3502092"/>
                        <a:gd name="connsiteY9" fmla="*/ 1014647 h 1974681"/>
                        <a:gd name="connsiteX10" fmla="*/ 68610 w 3502092"/>
                        <a:gd name="connsiteY10" fmla="*/ 819782 h 1974681"/>
                        <a:gd name="connsiteX11" fmla="*/ 4748 w 3502092"/>
                        <a:gd name="connsiteY11" fmla="*/ 707391 h 1974681"/>
                        <a:gd name="connsiteX12" fmla="*/ 78110 w 3502092"/>
                        <a:gd name="connsiteY12" fmla="*/ 399908 h 1974681"/>
                        <a:gd name="connsiteX13" fmla="*/ 228293 w 3502092"/>
                        <a:gd name="connsiteY13" fmla="*/ 290998 h 1974681"/>
                        <a:gd name="connsiteX14" fmla="*/ 434386 w 3502092"/>
                        <a:gd name="connsiteY14" fmla="*/ 225961 h 1974681"/>
                        <a:gd name="connsiteX15" fmla="*/ 712358 w 3502092"/>
                        <a:gd name="connsiteY15" fmla="*/ 304873 h 1974681"/>
                        <a:gd name="connsiteX16" fmla="*/ 1066776 w 3502092"/>
                        <a:gd name="connsiteY16" fmla="*/ 441666 h 1974681"/>
                        <a:gd name="connsiteX17" fmla="*/ 1039631 w 3502092"/>
                        <a:gd name="connsiteY17" fmla="*/ 240102 h 1974681"/>
                        <a:gd name="connsiteX18" fmla="*/ 975257 w 3502092"/>
                        <a:gd name="connsiteY18" fmla="*/ 26107 h 1974681"/>
                        <a:gd name="connsiteX19" fmla="*/ 1077567 w 3502092"/>
                        <a:gd name="connsiteY19" fmla="*/ 21982 h 1974681"/>
                        <a:gd name="connsiteX20" fmla="*/ 1229298 w 3502092"/>
                        <a:gd name="connsiteY20" fmla="*/ 183203 h 1974681"/>
                        <a:gd name="connsiteX21" fmla="*/ 1405489 w 3502092"/>
                        <a:gd name="connsiteY21" fmla="*/ 355226 h 1974681"/>
                        <a:gd name="connsiteX22" fmla="*/ 2076552 w 3502092"/>
                        <a:gd name="connsiteY22" fmla="*/ 265949 h 1974681"/>
                        <a:gd name="connsiteX23" fmla="*/ 2345215 w 3502092"/>
                        <a:gd name="connsiteY23" fmla="*/ 446558 h 1974681"/>
                        <a:gd name="connsiteX24" fmla="*/ 2496064 w 3502092"/>
                        <a:gd name="connsiteY24" fmla="*/ 690338 h 1974681"/>
                        <a:gd name="connsiteX25" fmla="*/ 2868923 w 3502092"/>
                        <a:gd name="connsiteY25" fmla="*/ 576250 h 1974681"/>
                        <a:gd name="connsiteX26" fmla="*/ 3086936 w 3502092"/>
                        <a:gd name="connsiteY26" fmla="*/ 442212 h 1974681"/>
                        <a:gd name="connsiteX27" fmla="*/ 3500194 w 3502092"/>
                        <a:gd name="connsiteY27" fmla="*/ 55690 h 1974681"/>
                        <a:gd name="connsiteX28" fmla="*/ 3229884 w 3502092"/>
                        <a:gd name="connsiteY28" fmla="*/ 992230 h 1974681"/>
                        <a:gd name="connsiteX29" fmla="*/ 2974941 w 3502092"/>
                        <a:gd name="connsiteY29" fmla="*/ 1320487 h 1974681"/>
                        <a:gd name="connsiteX30" fmla="*/ 2718494 w 3502092"/>
                        <a:gd name="connsiteY30" fmla="*/ 1441862 h 1974681"/>
                        <a:gd name="connsiteX31" fmla="*/ 2271374 w 3502092"/>
                        <a:gd name="connsiteY31" fmla="*/ 1540104 h 1974681"/>
                        <a:gd name="connsiteX0" fmla="*/ 2226302 w 3503134"/>
                        <a:gd name="connsiteY0" fmla="*/ 1551562 h 1974681"/>
                        <a:gd name="connsiteX1" fmla="*/ 1696379 w 3503134"/>
                        <a:gd name="connsiteY1" fmla="*/ 1604483 h 1974681"/>
                        <a:gd name="connsiteX2" fmla="*/ 1271486 w 3503134"/>
                        <a:gd name="connsiteY2" fmla="*/ 1635537 h 1974681"/>
                        <a:gd name="connsiteX3" fmla="*/ 953213 w 3503134"/>
                        <a:gd name="connsiteY3" fmla="*/ 1827480 h 1974681"/>
                        <a:gd name="connsiteX4" fmla="*/ 1000853 w 3503134"/>
                        <a:gd name="connsiteY4" fmla="*/ 1805759 h 1974681"/>
                        <a:gd name="connsiteX5" fmla="*/ 584918 w 3503134"/>
                        <a:gd name="connsiteY5" fmla="*/ 1974681 h 1974681"/>
                        <a:gd name="connsiteX6" fmla="*/ 79259 w 3503134"/>
                        <a:gd name="connsiteY6" fmla="*/ 1699158 h 1974681"/>
                        <a:gd name="connsiteX7" fmla="*/ 202660 w 3503134"/>
                        <a:gd name="connsiteY7" fmla="*/ 1443595 h 1974681"/>
                        <a:gd name="connsiteX8" fmla="*/ 656017 w 3503134"/>
                        <a:gd name="connsiteY8" fmla="*/ 1326730 h 1974681"/>
                        <a:gd name="connsiteX9" fmla="*/ 519787 w 3503134"/>
                        <a:gd name="connsiteY9" fmla="*/ 1014647 h 1974681"/>
                        <a:gd name="connsiteX10" fmla="*/ 69652 w 3503134"/>
                        <a:gd name="connsiteY10" fmla="*/ 819782 h 1974681"/>
                        <a:gd name="connsiteX11" fmla="*/ 5790 w 3503134"/>
                        <a:gd name="connsiteY11" fmla="*/ 707391 h 1974681"/>
                        <a:gd name="connsiteX12" fmla="*/ 93403 w 3503134"/>
                        <a:gd name="connsiteY12" fmla="*/ 411904 h 1974681"/>
                        <a:gd name="connsiteX13" fmla="*/ 229335 w 3503134"/>
                        <a:gd name="connsiteY13" fmla="*/ 290998 h 1974681"/>
                        <a:gd name="connsiteX14" fmla="*/ 435428 w 3503134"/>
                        <a:gd name="connsiteY14" fmla="*/ 225961 h 1974681"/>
                        <a:gd name="connsiteX15" fmla="*/ 713400 w 3503134"/>
                        <a:gd name="connsiteY15" fmla="*/ 304873 h 1974681"/>
                        <a:gd name="connsiteX16" fmla="*/ 1067818 w 3503134"/>
                        <a:gd name="connsiteY16" fmla="*/ 441666 h 1974681"/>
                        <a:gd name="connsiteX17" fmla="*/ 1040673 w 3503134"/>
                        <a:gd name="connsiteY17" fmla="*/ 240102 h 1974681"/>
                        <a:gd name="connsiteX18" fmla="*/ 976299 w 3503134"/>
                        <a:gd name="connsiteY18" fmla="*/ 26107 h 1974681"/>
                        <a:gd name="connsiteX19" fmla="*/ 1078609 w 3503134"/>
                        <a:gd name="connsiteY19" fmla="*/ 21982 h 1974681"/>
                        <a:gd name="connsiteX20" fmla="*/ 1230340 w 3503134"/>
                        <a:gd name="connsiteY20" fmla="*/ 183203 h 1974681"/>
                        <a:gd name="connsiteX21" fmla="*/ 1406531 w 3503134"/>
                        <a:gd name="connsiteY21" fmla="*/ 355226 h 1974681"/>
                        <a:gd name="connsiteX22" fmla="*/ 2077594 w 3503134"/>
                        <a:gd name="connsiteY22" fmla="*/ 265949 h 1974681"/>
                        <a:gd name="connsiteX23" fmla="*/ 2346257 w 3503134"/>
                        <a:gd name="connsiteY23" fmla="*/ 446558 h 1974681"/>
                        <a:gd name="connsiteX24" fmla="*/ 2497106 w 3503134"/>
                        <a:gd name="connsiteY24" fmla="*/ 690338 h 1974681"/>
                        <a:gd name="connsiteX25" fmla="*/ 2869965 w 3503134"/>
                        <a:gd name="connsiteY25" fmla="*/ 576250 h 1974681"/>
                        <a:gd name="connsiteX26" fmla="*/ 3087978 w 3503134"/>
                        <a:gd name="connsiteY26" fmla="*/ 442212 h 1974681"/>
                        <a:gd name="connsiteX27" fmla="*/ 3501236 w 3503134"/>
                        <a:gd name="connsiteY27" fmla="*/ 55690 h 1974681"/>
                        <a:gd name="connsiteX28" fmla="*/ 3230926 w 3503134"/>
                        <a:gd name="connsiteY28" fmla="*/ 992230 h 1974681"/>
                        <a:gd name="connsiteX29" fmla="*/ 2975983 w 3503134"/>
                        <a:gd name="connsiteY29" fmla="*/ 1320487 h 1974681"/>
                        <a:gd name="connsiteX30" fmla="*/ 2719536 w 3503134"/>
                        <a:gd name="connsiteY30" fmla="*/ 1441862 h 1974681"/>
                        <a:gd name="connsiteX31" fmla="*/ 2272416 w 3503134"/>
                        <a:gd name="connsiteY31" fmla="*/ 1540104 h 1974681"/>
                        <a:gd name="connsiteX0" fmla="*/ 2222372 w 3499204"/>
                        <a:gd name="connsiteY0" fmla="*/ 1551562 h 1974681"/>
                        <a:gd name="connsiteX1" fmla="*/ 1692449 w 3499204"/>
                        <a:gd name="connsiteY1" fmla="*/ 1604483 h 1974681"/>
                        <a:gd name="connsiteX2" fmla="*/ 1267556 w 3499204"/>
                        <a:gd name="connsiteY2" fmla="*/ 1635537 h 1974681"/>
                        <a:gd name="connsiteX3" fmla="*/ 949283 w 3499204"/>
                        <a:gd name="connsiteY3" fmla="*/ 1827480 h 1974681"/>
                        <a:gd name="connsiteX4" fmla="*/ 996923 w 3499204"/>
                        <a:gd name="connsiteY4" fmla="*/ 1805759 h 1974681"/>
                        <a:gd name="connsiteX5" fmla="*/ 580988 w 3499204"/>
                        <a:gd name="connsiteY5" fmla="*/ 1974681 h 1974681"/>
                        <a:gd name="connsiteX6" fmla="*/ 75329 w 3499204"/>
                        <a:gd name="connsiteY6" fmla="*/ 1699158 h 1974681"/>
                        <a:gd name="connsiteX7" fmla="*/ 198730 w 3499204"/>
                        <a:gd name="connsiteY7" fmla="*/ 1443595 h 1974681"/>
                        <a:gd name="connsiteX8" fmla="*/ 652087 w 3499204"/>
                        <a:gd name="connsiteY8" fmla="*/ 1326730 h 1974681"/>
                        <a:gd name="connsiteX9" fmla="*/ 515857 w 3499204"/>
                        <a:gd name="connsiteY9" fmla="*/ 1014647 h 1974681"/>
                        <a:gd name="connsiteX10" fmla="*/ 65722 w 3499204"/>
                        <a:gd name="connsiteY10" fmla="*/ 819782 h 1974681"/>
                        <a:gd name="connsiteX11" fmla="*/ 32470 w 3499204"/>
                        <a:gd name="connsiteY11" fmla="*/ 765798 h 1974681"/>
                        <a:gd name="connsiteX12" fmla="*/ 1860 w 3499204"/>
                        <a:gd name="connsiteY12" fmla="*/ 707391 h 1974681"/>
                        <a:gd name="connsiteX13" fmla="*/ 89473 w 3499204"/>
                        <a:gd name="connsiteY13" fmla="*/ 411904 h 1974681"/>
                        <a:gd name="connsiteX14" fmla="*/ 225405 w 3499204"/>
                        <a:gd name="connsiteY14" fmla="*/ 290998 h 1974681"/>
                        <a:gd name="connsiteX15" fmla="*/ 431498 w 3499204"/>
                        <a:gd name="connsiteY15" fmla="*/ 225961 h 1974681"/>
                        <a:gd name="connsiteX16" fmla="*/ 709470 w 3499204"/>
                        <a:gd name="connsiteY16" fmla="*/ 304873 h 1974681"/>
                        <a:gd name="connsiteX17" fmla="*/ 1063888 w 3499204"/>
                        <a:gd name="connsiteY17" fmla="*/ 441666 h 1974681"/>
                        <a:gd name="connsiteX18" fmla="*/ 1036743 w 3499204"/>
                        <a:gd name="connsiteY18" fmla="*/ 240102 h 1974681"/>
                        <a:gd name="connsiteX19" fmla="*/ 972369 w 3499204"/>
                        <a:gd name="connsiteY19" fmla="*/ 26107 h 1974681"/>
                        <a:gd name="connsiteX20" fmla="*/ 1074679 w 3499204"/>
                        <a:gd name="connsiteY20" fmla="*/ 21982 h 1974681"/>
                        <a:gd name="connsiteX21" fmla="*/ 1226410 w 3499204"/>
                        <a:gd name="connsiteY21" fmla="*/ 183203 h 1974681"/>
                        <a:gd name="connsiteX22" fmla="*/ 1402601 w 3499204"/>
                        <a:gd name="connsiteY22" fmla="*/ 355226 h 1974681"/>
                        <a:gd name="connsiteX23" fmla="*/ 2073664 w 3499204"/>
                        <a:gd name="connsiteY23" fmla="*/ 265949 h 1974681"/>
                        <a:gd name="connsiteX24" fmla="*/ 2342327 w 3499204"/>
                        <a:gd name="connsiteY24" fmla="*/ 446558 h 1974681"/>
                        <a:gd name="connsiteX25" fmla="*/ 2493176 w 3499204"/>
                        <a:gd name="connsiteY25" fmla="*/ 690338 h 1974681"/>
                        <a:gd name="connsiteX26" fmla="*/ 2866035 w 3499204"/>
                        <a:gd name="connsiteY26" fmla="*/ 576250 h 1974681"/>
                        <a:gd name="connsiteX27" fmla="*/ 3084048 w 3499204"/>
                        <a:gd name="connsiteY27" fmla="*/ 442212 h 1974681"/>
                        <a:gd name="connsiteX28" fmla="*/ 3497306 w 3499204"/>
                        <a:gd name="connsiteY28" fmla="*/ 55690 h 1974681"/>
                        <a:gd name="connsiteX29" fmla="*/ 3226996 w 3499204"/>
                        <a:gd name="connsiteY29" fmla="*/ 992230 h 1974681"/>
                        <a:gd name="connsiteX30" fmla="*/ 2972053 w 3499204"/>
                        <a:gd name="connsiteY30" fmla="*/ 1320487 h 1974681"/>
                        <a:gd name="connsiteX31" fmla="*/ 2715606 w 3499204"/>
                        <a:gd name="connsiteY31" fmla="*/ 1441862 h 1974681"/>
                        <a:gd name="connsiteX32" fmla="*/ 2268486 w 3499204"/>
                        <a:gd name="connsiteY32" fmla="*/ 1540104 h 1974681"/>
                        <a:gd name="connsiteX0" fmla="*/ 2222372 w 3499204"/>
                        <a:gd name="connsiteY0" fmla="*/ 1551562 h 1974681"/>
                        <a:gd name="connsiteX1" fmla="*/ 1692449 w 3499204"/>
                        <a:gd name="connsiteY1" fmla="*/ 1604483 h 1974681"/>
                        <a:gd name="connsiteX2" fmla="*/ 1267556 w 3499204"/>
                        <a:gd name="connsiteY2" fmla="*/ 1635537 h 1974681"/>
                        <a:gd name="connsiteX3" fmla="*/ 949283 w 3499204"/>
                        <a:gd name="connsiteY3" fmla="*/ 1827480 h 1974681"/>
                        <a:gd name="connsiteX4" fmla="*/ 996923 w 3499204"/>
                        <a:gd name="connsiteY4" fmla="*/ 1805759 h 1974681"/>
                        <a:gd name="connsiteX5" fmla="*/ 580988 w 3499204"/>
                        <a:gd name="connsiteY5" fmla="*/ 1974681 h 1974681"/>
                        <a:gd name="connsiteX6" fmla="*/ 75329 w 3499204"/>
                        <a:gd name="connsiteY6" fmla="*/ 1699158 h 1974681"/>
                        <a:gd name="connsiteX7" fmla="*/ 198730 w 3499204"/>
                        <a:gd name="connsiteY7" fmla="*/ 1443595 h 1974681"/>
                        <a:gd name="connsiteX8" fmla="*/ 652087 w 3499204"/>
                        <a:gd name="connsiteY8" fmla="*/ 1326730 h 1974681"/>
                        <a:gd name="connsiteX9" fmla="*/ 515857 w 3499204"/>
                        <a:gd name="connsiteY9" fmla="*/ 1014647 h 1974681"/>
                        <a:gd name="connsiteX10" fmla="*/ 65722 w 3499204"/>
                        <a:gd name="connsiteY10" fmla="*/ 819782 h 1974681"/>
                        <a:gd name="connsiteX11" fmla="*/ 32470 w 3499204"/>
                        <a:gd name="connsiteY11" fmla="*/ 765798 h 1974681"/>
                        <a:gd name="connsiteX12" fmla="*/ 1860 w 3499204"/>
                        <a:gd name="connsiteY12" fmla="*/ 659405 h 1974681"/>
                        <a:gd name="connsiteX13" fmla="*/ 89473 w 3499204"/>
                        <a:gd name="connsiteY13" fmla="*/ 411904 h 1974681"/>
                        <a:gd name="connsiteX14" fmla="*/ 225405 w 3499204"/>
                        <a:gd name="connsiteY14" fmla="*/ 290998 h 1974681"/>
                        <a:gd name="connsiteX15" fmla="*/ 431498 w 3499204"/>
                        <a:gd name="connsiteY15" fmla="*/ 225961 h 1974681"/>
                        <a:gd name="connsiteX16" fmla="*/ 709470 w 3499204"/>
                        <a:gd name="connsiteY16" fmla="*/ 304873 h 1974681"/>
                        <a:gd name="connsiteX17" fmla="*/ 1063888 w 3499204"/>
                        <a:gd name="connsiteY17" fmla="*/ 441666 h 1974681"/>
                        <a:gd name="connsiteX18" fmla="*/ 1036743 w 3499204"/>
                        <a:gd name="connsiteY18" fmla="*/ 240102 h 1974681"/>
                        <a:gd name="connsiteX19" fmla="*/ 972369 w 3499204"/>
                        <a:gd name="connsiteY19" fmla="*/ 26107 h 1974681"/>
                        <a:gd name="connsiteX20" fmla="*/ 1074679 w 3499204"/>
                        <a:gd name="connsiteY20" fmla="*/ 21982 h 1974681"/>
                        <a:gd name="connsiteX21" fmla="*/ 1226410 w 3499204"/>
                        <a:gd name="connsiteY21" fmla="*/ 183203 h 1974681"/>
                        <a:gd name="connsiteX22" fmla="*/ 1402601 w 3499204"/>
                        <a:gd name="connsiteY22" fmla="*/ 355226 h 1974681"/>
                        <a:gd name="connsiteX23" fmla="*/ 2073664 w 3499204"/>
                        <a:gd name="connsiteY23" fmla="*/ 265949 h 1974681"/>
                        <a:gd name="connsiteX24" fmla="*/ 2342327 w 3499204"/>
                        <a:gd name="connsiteY24" fmla="*/ 446558 h 1974681"/>
                        <a:gd name="connsiteX25" fmla="*/ 2493176 w 3499204"/>
                        <a:gd name="connsiteY25" fmla="*/ 690338 h 1974681"/>
                        <a:gd name="connsiteX26" fmla="*/ 2866035 w 3499204"/>
                        <a:gd name="connsiteY26" fmla="*/ 576250 h 1974681"/>
                        <a:gd name="connsiteX27" fmla="*/ 3084048 w 3499204"/>
                        <a:gd name="connsiteY27" fmla="*/ 442212 h 1974681"/>
                        <a:gd name="connsiteX28" fmla="*/ 3497306 w 3499204"/>
                        <a:gd name="connsiteY28" fmla="*/ 55690 h 1974681"/>
                        <a:gd name="connsiteX29" fmla="*/ 3226996 w 3499204"/>
                        <a:gd name="connsiteY29" fmla="*/ 992230 h 1974681"/>
                        <a:gd name="connsiteX30" fmla="*/ 2972053 w 3499204"/>
                        <a:gd name="connsiteY30" fmla="*/ 1320487 h 1974681"/>
                        <a:gd name="connsiteX31" fmla="*/ 2715606 w 3499204"/>
                        <a:gd name="connsiteY31" fmla="*/ 1441862 h 1974681"/>
                        <a:gd name="connsiteX32" fmla="*/ 2268486 w 3499204"/>
                        <a:gd name="connsiteY32" fmla="*/ 1540104 h 1974681"/>
                        <a:gd name="connsiteX0" fmla="*/ 2220946 w 3497778"/>
                        <a:gd name="connsiteY0" fmla="*/ 1551562 h 1974681"/>
                        <a:gd name="connsiteX1" fmla="*/ 1691023 w 3497778"/>
                        <a:gd name="connsiteY1" fmla="*/ 1604483 h 1974681"/>
                        <a:gd name="connsiteX2" fmla="*/ 1266130 w 3497778"/>
                        <a:gd name="connsiteY2" fmla="*/ 1635537 h 1974681"/>
                        <a:gd name="connsiteX3" fmla="*/ 947857 w 3497778"/>
                        <a:gd name="connsiteY3" fmla="*/ 1827480 h 1974681"/>
                        <a:gd name="connsiteX4" fmla="*/ 995497 w 3497778"/>
                        <a:gd name="connsiteY4" fmla="*/ 1805759 h 1974681"/>
                        <a:gd name="connsiteX5" fmla="*/ 579562 w 3497778"/>
                        <a:gd name="connsiteY5" fmla="*/ 1974681 h 1974681"/>
                        <a:gd name="connsiteX6" fmla="*/ 73903 w 3497778"/>
                        <a:gd name="connsiteY6" fmla="*/ 1699158 h 1974681"/>
                        <a:gd name="connsiteX7" fmla="*/ 197304 w 3497778"/>
                        <a:gd name="connsiteY7" fmla="*/ 1443595 h 1974681"/>
                        <a:gd name="connsiteX8" fmla="*/ 650661 w 3497778"/>
                        <a:gd name="connsiteY8" fmla="*/ 1326730 h 1974681"/>
                        <a:gd name="connsiteX9" fmla="*/ 514431 w 3497778"/>
                        <a:gd name="connsiteY9" fmla="*/ 1014647 h 1974681"/>
                        <a:gd name="connsiteX10" fmla="*/ 64296 w 3497778"/>
                        <a:gd name="connsiteY10" fmla="*/ 819782 h 1974681"/>
                        <a:gd name="connsiteX11" fmla="*/ 54796 w 3497778"/>
                        <a:gd name="connsiteY11" fmla="*/ 801788 h 1974681"/>
                        <a:gd name="connsiteX12" fmla="*/ 434 w 3497778"/>
                        <a:gd name="connsiteY12" fmla="*/ 659405 h 1974681"/>
                        <a:gd name="connsiteX13" fmla="*/ 88047 w 3497778"/>
                        <a:gd name="connsiteY13" fmla="*/ 411904 h 1974681"/>
                        <a:gd name="connsiteX14" fmla="*/ 223979 w 3497778"/>
                        <a:gd name="connsiteY14" fmla="*/ 290998 h 1974681"/>
                        <a:gd name="connsiteX15" fmla="*/ 430072 w 3497778"/>
                        <a:gd name="connsiteY15" fmla="*/ 225961 h 1974681"/>
                        <a:gd name="connsiteX16" fmla="*/ 708044 w 3497778"/>
                        <a:gd name="connsiteY16" fmla="*/ 304873 h 1974681"/>
                        <a:gd name="connsiteX17" fmla="*/ 1062462 w 3497778"/>
                        <a:gd name="connsiteY17" fmla="*/ 441666 h 1974681"/>
                        <a:gd name="connsiteX18" fmla="*/ 1035317 w 3497778"/>
                        <a:gd name="connsiteY18" fmla="*/ 240102 h 1974681"/>
                        <a:gd name="connsiteX19" fmla="*/ 970943 w 3497778"/>
                        <a:gd name="connsiteY19" fmla="*/ 26107 h 1974681"/>
                        <a:gd name="connsiteX20" fmla="*/ 1073253 w 3497778"/>
                        <a:gd name="connsiteY20" fmla="*/ 21982 h 1974681"/>
                        <a:gd name="connsiteX21" fmla="*/ 1224984 w 3497778"/>
                        <a:gd name="connsiteY21" fmla="*/ 183203 h 1974681"/>
                        <a:gd name="connsiteX22" fmla="*/ 1401175 w 3497778"/>
                        <a:gd name="connsiteY22" fmla="*/ 355226 h 1974681"/>
                        <a:gd name="connsiteX23" fmla="*/ 2072238 w 3497778"/>
                        <a:gd name="connsiteY23" fmla="*/ 265949 h 1974681"/>
                        <a:gd name="connsiteX24" fmla="*/ 2340901 w 3497778"/>
                        <a:gd name="connsiteY24" fmla="*/ 446558 h 1974681"/>
                        <a:gd name="connsiteX25" fmla="*/ 2491750 w 3497778"/>
                        <a:gd name="connsiteY25" fmla="*/ 690338 h 1974681"/>
                        <a:gd name="connsiteX26" fmla="*/ 2864609 w 3497778"/>
                        <a:gd name="connsiteY26" fmla="*/ 576250 h 1974681"/>
                        <a:gd name="connsiteX27" fmla="*/ 3082622 w 3497778"/>
                        <a:gd name="connsiteY27" fmla="*/ 442212 h 1974681"/>
                        <a:gd name="connsiteX28" fmla="*/ 3495880 w 3497778"/>
                        <a:gd name="connsiteY28" fmla="*/ 55690 h 1974681"/>
                        <a:gd name="connsiteX29" fmla="*/ 3225570 w 3497778"/>
                        <a:gd name="connsiteY29" fmla="*/ 992230 h 1974681"/>
                        <a:gd name="connsiteX30" fmla="*/ 2970627 w 3497778"/>
                        <a:gd name="connsiteY30" fmla="*/ 1320487 h 1974681"/>
                        <a:gd name="connsiteX31" fmla="*/ 2714180 w 3497778"/>
                        <a:gd name="connsiteY31" fmla="*/ 1441862 h 1974681"/>
                        <a:gd name="connsiteX32" fmla="*/ 2267060 w 3497778"/>
                        <a:gd name="connsiteY32" fmla="*/ 1540104 h 1974681"/>
                        <a:gd name="connsiteX0" fmla="*/ 2221058 w 3497890"/>
                        <a:gd name="connsiteY0" fmla="*/ 1551562 h 1974681"/>
                        <a:gd name="connsiteX1" fmla="*/ 1691135 w 3497890"/>
                        <a:gd name="connsiteY1" fmla="*/ 1604483 h 1974681"/>
                        <a:gd name="connsiteX2" fmla="*/ 1266242 w 3497890"/>
                        <a:gd name="connsiteY2" fmla="*/ 1635537 h 1974681"/>
                        <a:gd name="connsiteX3" fmla="*/ 947969 w 3497890"/>
                        <a:gd name="connsiteY3" fmla="*/ 1827480 h 1974681"/>
                        <a:gd name="connsiteX4" fmla="*/ 995609 w 3497890"/>
                        <a:gd name="connsiteY4" fmla="*/ 1805759 h 1974681"/>
                        <a:gd name="connsiteX5" fmla="*/ 579674 w 3497890"/>
                        <a:gd name="connsiteY5" fmla="*/ 1974681 h 1974681"/>
                        <a:gd name="connsiteX6" fmla="*/ 74015 w 3497890"/>
                        <a:gd name="connsiteY6" fmla="*/ 1699158 h 1974681"/>
                        <a:gd name="connsiteX7" fmla="*/ 197416 w 3497890"/>
                        <a:gd name="connsiteY7" fmla="*/ 1443595 h 1974681"/>
                        <a:gd name="connsiteX8" fmla="*/ 650773 w 3497890"/>
                        <a:gd name="connsiteY8" fmla="*/ 1326730 h 1974681"/>
                        <a:gd name="connsiteX9" fmla="*/ 514543 w 3497890"/>
                        <a:gd name="connsiteY9" fmla="*/ 1014647 h 1974681"/>
                        <a:gd name="connsiteX10" fmla="*/ 64408 w 3497890"/>
                        <a:gd name="connsiteY10" fmla="*/ 819782 h 1974681"/>
                        <a:gd name="connsiteX11" fmla="*/ 51649 w 3497890"/>
                        <a:gd name="connsiteY11" fmla="*/ 810019 h 1974681"/>
                        <a:gd name="connsiteX12" fmla="*/ 546 w 3497890"/>
                        <a:gd name="connsiteY12" fmla="*/ 659405 h 1974681"/>
                        <a:gd name="connsiteX13" fmla="*/ 88159 w 3497890"/>
                        <a:gd name="connsiteY13" fmla="*/ 411904 h 1974681"/>
                        <a:gd name="connsiteX14" fmla="*/ 224091 w 3497890"/>
                        <a:gd name="connsiteY14" fmla="*/ 290998 h 1974681"/>
                        <a:gd name="connsiteX15" fmla="*/ 430184 w 3497890"/>
                        <a:gd name="connsiteY15" fmla="*/ 225961 h 1974681"/>
                        <a:gd name="connsiteX16" fmla="*/ 708156 w 3497890"/>
                        <a:gd name="connsiteY16" fmla="*/ 304873 h 1974681"/>
                        <a:gd name="connsiteX17" fmla="*/ 1062574 w 3497890"/>
                        <a:gd name="connsiteY17" fmla="*/ 441666 h 1974681"/>
                        <a:gd name="connsiteX18" fmla="*/ 1035429 w 3497890"/>
                        <a:gd name="connsiteY18" fmla="*/ 240102 h 1974681"/>
                        <a:gd name="connsiteX19" fmla="*/ 971055 w 3497890"/>
                        <a:gd name="connsiteY19" fmla="*/ 26107 h 1974681"/>
                        <a:gd name="connsiteX20" fmla="*/ 1073365 w 3497890"/>
                        <a:gd name="connsiteY20" fmla="*/ 21982 h 1974681"/>
                        <a:gd name="connsiteX21" fmla="*/ 1225096 w 3497890"/>
                        <a:gd name="connsiteY21" fmla="*/ 183203 h 1974681"/>
                        <a:gd name="connsiteX22" fmla="*/ 1401287 w 3497890"/>
                        <a:gd name="connsiteY22" fmla="*/ 355226 h 1974681"/>
                        <a:gd name="connsiteX23" fmla="*/ 2072350 w 3497890"/>
                        <a:gd name="connsiteY23" fmla="*/ 265949 h 1974681"/>
                        <a:gd name="connsiteX24" fmla="*/ 2341013 w 3497890"/>
                        <a:gd name="connsiteY24" fmla="*/ 446558 h 1974681"/>
                        <a:gd name="connsiteX25" fmla="*/ 2491862 w 3497890"/>
                        <a:gd name="connsiteY25" fmla="*/ 690338 h 1974681"/>
                        <a:gd name="connsiteX26" fmla="*/ 2864721 w 3497890"/>
                        <a:gd name="connsiteY26" fmla="*/ 576250 h 1974681"/>
                        <a:gd name="connsiteX27" fmla="*/ 3082734 w 3497890"/>
                        <a:gd name="connsiteY27" fmla="*/ 442212 h 1974681"/>
                        <a:gd name="connsiteX28" fmla="*/ 3495992 w 3497890"/>
                        <a:gd name="connsiteY28" fmla="*/ 55690 h 1974681"/>
                        <a:gd name="connsiteX29" fmla="*/ 3225682 w 3497890"/>
                        <a:gd name="connsiteY29" fmla="*/ 992230 h 1974681"/>
                        <a:gd name="connsiteX30" fmla="*/ 2970739 w 3497890"/>
                        <a:gd name="connsiteY30" fmla="*/ 1320487 h 1974681"/>
                        <a:gd name="connsiteX31" fmla="*/ 2714292 w 3497890"/>
                        <a:gd name="connsiteY31" fmla="*/ 1441862 h 1974681"/>
                        <a:gd name="connsiteX32" fmla="*/ 2267172 w 3497890"/>
                        <a:gd name="connsiteY32" fmla="*/ 1540104 h 1974681"/>
                        <a:gd name="connsiteX0" fmla="*/ 2221058 w 3497890"/>
                        <a:gd name="connsiteY0" fmla="*/ 1551562 h 1974681"/>
                        <a:gd name="connsiteX1" fmla="*/ 1691135 w 3497890"/>
                        <a:gd name="connsiteY1" fmla="*/ 1604483 h 1974681"/>
                        <a:gd name="connsiteX2" fmla="*/ 1266242 w 3497890"/>
                        <a:gd name="connsiteY2" fmla="*/ 1635537 h 1974681"/>
                        <a:gd name="connsiteX3" fmla="*/ 947969 w 3497890"/>
                        <a:gd name="connsiteY3" fmla="*/ 1827480 h 1974681"/>
                        <a:gd name="connsiteX4" fmla="*/ 995609 w 3497890"/>
                        <a:gd name="connsiteY4" fmla="*/ 1805759 h 1974681"/>
                        <a:gd name="connsiteX5" fmla="*/ 579674 w 3497890"/>
                        <a:gd name="connsiteY5" fmla="*/ 1974681 h 1974681"/>
                        <a:gd name="connsiteX6" fmla="*/ 74015 w 3497890"/>
                        <a:gd name="connsiteY6" fmla="*/ 1699158 h 1974681"/>
                        <a:gd name="connsiteX7" fmla="*/ 197416 w 3497890"/>
                        <a:gd name="connsiteY7" fmla="*/ 1443595 h 1974681"/>
                        <a:gd name="connsiteX8" fmla="*/ 650773 w 3497890"/>
                        <a:gd name="connsiteY8" fmla="*/ 1326730 h 1974681"/>
                        <a:gd name="connsiteX9" fmla="*/ 514543 w 3497890"/>
                        <a:gd name="connsiteY9" fmla="*/ 1014647 h 1974681"/>
                        <a:gd name="connsiteX10" fmla="*/ 90484 w 3497890"/>
                        <a:gd name="connsiteY10" fmla="*/ 832129 h 1974681"/>
                        <a:gd name="connsiteX11" fmla="*/ 51649 w 3497890"/>
                        <a:gd name="connsiteY11" fmla="*/ 810019 h 1974681"/>
                        <a:gd name="connsiteX12" fmla="*/ 546 w 3497890"/>
                        <a:gd name="connsiteY12" fmla="*/ 659405 h 1974681"/>
                        <a:gd name="connsiteX13" fmla="*/ 88159 w 3497890"/>
                        <a:gd name="connsiteY13" fmla="*/ 411904 h 1974681"/>
                        <a:gd name="connsiteX14" fmla="*/ 224091 w 3497890"/>
                        <a:gd name="connsiteY14" fmla="*/ 290998 h 1974681"/>
                        <a:gd name="connsiteX15" fmla="*/ 430184 w 3497890"/>
                        <a:gd name="connsiteY15" fmla="*/ 225961 h 1974681"/>
                        <a:gd name="connsiteX16" fmla="*/ 708156 w 3497890"/>
                        <a:gd name="connsiteY16" fmla="*/ 304873 h 1974681"/>
                        <a:gd name="connsiteX17" fmla="*/ 1062574 w 3497890"/>
                        <a:gd name="connsiteY17" fmla="*/ 441666 h 1974681"/>
                        <a:gd name="connsiteX18" fmla="*/ 1035429 w 3497890"/>
                        <a:gd name="connsiteY18" fmla="*/ 240102 h 1974681"/>
                        <a:gd name="connsiteX19" fmla="*/ 971055 w 3497890"/>
                        <a:gd name="connsiteY19" fmla="*/ 26107 h 1974681"/>
                        <a:gd name="connsiteX20" fmla="*/ 1073365 w 3497890"/>
                        <a:gd name="connsiteY20" fmla="*/ 21982 h 1974681"/>
                        <a:gd name="connsiteX21" fmla="*/ 1225096 w 3497890"/>
                        <a:gd name="connsiteY21" fmla="*/ 183203 h 1974681"/>
                        <a:gd name="connsiteX22" fmla="*/ 1401287 w 3497890"/>
                        <a:gd name="connsiteY22" fmla="*/ 355226 h 1974681"/>
                        <a:gd name="connsiteX23" fmla="*/ 2072350 w 3497890"/>
                        <a:gd name="connsiteY23" fmla="*/ 265949 h 1974681"/>
                        <a:gd name="connsiteX24" fmla="*/ 2341013 w 3497890"/>
                        <a:gd name="connsiteY24" fmla="*/ 446558 h 1974681"/>
                        <a:gd name="connsiteX25" fmla="*/ 2491862 w 3497890"/>
                        <a:gd name="connsiteY25" fmla="*/ 690338 h 1974681"/>
                        <a:gd name="connsiteX26" fmla="*/ 2864721 w 3497890"/>
                        <a:gd name="connsiteY26" fmla="*/ 576250 h 1974681"/>
                        <a:gd name="connsiteX27" fmla="*/ 3082734 w 3497890"/>
                        <a:gd name="connsiteY27" fmla="*/ 442212 h 1974681"/>
                        <a:gd name="connsiteX28" fmla="*/ 3495992 w 3497890"/>
                        <a:gd name="connsiteY28" fmla="*/ 55690 h 1974681"/>
                        <a:gd name="connsiteX29" fmla="*/ 3225682 w 3497890"/>
                        <a:gd name="connsiteY29" fmla="*/ 992230 h 1974681"/>
                        <a:gd name="connsiteX30" fmla="*/ 2970739 w 3497890"/>
                        <a:gd name="connsiteY30" fmla="*/ 1320487 h 1974681"/>
                        <a:gd name="connsiteX31" fmla="*/ 2714292 w 3497890"/>
                        <a:gd name="connsiteY31" fmla="*/ 1441862 h 1974681"/>
                        <a:gd name="connsiteX32" fmla="*/ 2267172 w 3497890"/>
                        <a:gd name="connsiteY32" fmla="*/ 1540104 h 1974681"/>
                        <a:gd name="connsiteX0" fmla="*/ 2220946 w 3497778"/>
                        <a:gd name="connsiteY0" fmla="*/ 1551562 h 1974681"/>
                        <a:gd name="connsiteX1" fmla="*/ 1691023 w 3497778"/>
                        <a:gd name="connsiteY1" fmla="*/ 1604483 h 1974681"/>
                        <a:gd name="connsiteX2" fmla="*/ 1266130 w 3497778"/>
                        <a:gd name="connsiteY2" fmla="*/ 1635537 h 1974681"/>
                        <a:gd name="connsiteX3" fmla="*/ 947857 w 3497778"/>
                        <a:gd name="connsiteY3" fmla="*/ 1827480 h 1974681"/>
                        <a:gd name="connsiteX4" fmla="*/ 995497 w 3497778"/>
                        <a:gd name="connsiteY4" fmla="*/ 1805759 h 1974681"/>
                        <a:gd name="connsiteX5" fmla="*/ 579562 w 3497778"/>
                        <a:gd name="connsiteY5" fmla="*/ 1974681 h 1974681"/>
                        <a:gd name="connsiteX6" fmla="*/ 73903 w 3497778"/>
                        <a:gd name="connsiteY6" fmla="*/ 1699158 h 1974681"/>
                        <a:gd name="connsiteX7" fmla="*/ 197304 w 3497778"/>
                        <a:gd name="connsiteY7" fmla="*/ 1443595 h 1974681"/>
                        <a:gd name="connsiteX8" fmla="*/ 650661 w 3497778"/>
                        <a:gd name="connsiteY8" fmla="*/ 1326730 h 1974681"/>
                        <a:gd name="connsiteX9" fmla="*/ 514431 w 3497778"/>
                        <a:gd name="connsiteY9" fmla="*/ 1014647 h 1974681"/>
                        <a:gd name="connsiteX10" fmla="*/ 90372 w 3497778"/>
                        <a:gd name="connsiteY10" fmla="*/ 832129 h 1974681"/>
                        <a:gd name="connsiteX11" fmla="*/ 54797 w 3497778"/>
                        <a:gd name="connsiteY11" fmla="*/ 826482 h 1974681"/>
                        <a:gd name="connsiteX12" fmla="*/ 434 w 3497778"/>
                        <a:gd name="connsiteY12" fmla="*/ 659405 h 1974681"/>
                        <a:gd name="connsiteX13" fmla="*/ 88047 w 3497778"/>
                        <a:gd name="connsiteY13" fmla="*/ 411904 h 1974681"/>
                        <a:gd name="connsiteX14" fmla="*/ 223979 w 3497778"/>
                        <a:gd name="connsiteY14" fmla="*/ 290998 h 1974681"/>
                        <a:gd name="connsiteX15" fmla="*/ 430072 w 3497778"/>
                        <a:gd name="connsiteY15" fmla="*/ 225961 h 1974681"/>
                        <a:gd name="connsiteX16" fmla="*/ 708044 w 3497778"/>
                        <a:gd name="connsiteY16" fmla="*/ 304873 h 1974681"/>
                        <a:gd name="connsiteX17" fmla="*/ 1062462 w 3497778"/>
                        <a:gd name="connsiteY17" fmla="*/ 441666 h 1974681"/>
                        <a:gd name="connsiteX18" fmla="*/ 1035317 w 3497778"/>
                        <a:gd name="connsiteY18" fmla="*/ 240102 h 1974681"/>
                        <a:gd name="connsiteX19" fmla="*/ 970943 w 3497778"/>
                        <a:gd name="connsiteY19" fmla="*/ 26107 h 1974681"/>
                        <a:gd name="connsiteX20" fmla="*/ 1073253 w 3497778"/>
                        <a:gd name="connsiteY20" fmla="*/ 21982 h 1974681"/>
                        <a:gd name="connsiteX21" fmla="*/ 1224984 w 3497778"/>
                        <a:gd name="connsiteY21" fmla="*/ 183203 h 1974681"/>
                        <a:gd name="connsiteX22" fmla="*/ 1401175 w 3497778"/>
                        <a:gd name="connsiteY22" fmla="*/ 355226 h 1974681"/>
                        <a:gd name="connsiteX23" fmla="*/ 2072238 w 3497778"/>
                        <a:gd name="connsiteY23" fmla="*/ 265949 h 1974681"/>
                        <a:gd name="connsiteX24" fmla="*/ 2340901 w 3497778"/>
                        <a:gd name="connsiteY24" fmla="*/ 446558 h 1974681"/>
                        <a:gd name="connsiteX25" fmla="*/ 2491750 w 3497778"/>
                        <a:gd name="connsiteY25" fmla="*/ 690338 h 1974681"/>
                        <a:gd name="connsiteX26" fmla="*/ 2864609 w 3497778"/>
                        <a:gd name="connsiteY26" fmla="*/ 576250 h 1974681"/>
                        <a:gd name="connsiteX27" fmla="*/ 3082622 w 3497778"/>
                        <a:gd name="connsiteY27" fmla="*/ 442212 h 1974681"/>
                        <a:gd name="connsiteX28" fmla="*/ 3495880 w 3497778"/>
                        <a:gd name="connsiteY28" fmla="*/ 55690 h 1974681"/>
                        <a:gd name="connsiteX29" fmla="*/ 3225570 w 3497778"/>
                        <a:gd name="connsiteY29" fmla="*/ 992230 h 1974681"/>
                        <a:gd name="connsiteX30" fmla="*/ 2970627 w 3497778"/>
                        <a:gd name="connsiteY30" fmla="*/ 1320487 h 1974681"/>
                        <a:gd name="connsiteX31" fmla="*/ 2714180 w 3497778"/>
                        <a:gd name="connsiteY31" fmla="*/ 1441862 h 1974681"/>
                        <a:gd name="connsiteX32" fmla="*/ 2267060 w 3497778"/>
                        <a:gd name="connsiteY32" fmla="*/ 1540104 h 1974681"/>
                        <a:gd name="connsiteX0" fmla="*/ 2220946 w 3497778"/>
                        <a:gd name="connsiteY0" fmla="*/ 1551562 h 1974681"/>
                        <a:gd name="connsiteX1" fmla="*/ 1691023 w 3497778"/>
                        <a:gd name="connsiteY1" fmla="*/ 1604483 h 1974681"/>
                        <a:gd name="connsiteX2" fmla="*/ 1266130 w 3497778"/>
                        <a:gd name="connsiteY2" fmla="*/ 1635537 h 1974681"/>
                        <a:gd name="connsiteX3" fmla="*/ 947857 w 3497778"/>
                        <a:gd name="connsiteY3" fmla="*/ 1827480 h 1974681"/>
                        <a:gd name="connsiteX4" fmla="*/ 995497 w 3497778"/>
                        <a:gd name="connsiteY4" fmla="*/ 1805759 h 1974681"/>
                        <a:gd name="connsiteX5" fmla="*/ 579562 w 3497778"/>
                        <a:gd name="connsiteY5" fmla="*/ 1974681 h 1974681"/>
                        <a:gd name="connsiteX6" fmla="*/ 73903 w 3497778"/>
                        <a:gd name="connsiteY6" fmla="*/ 1699158 h 1974681"/>
                        <a:gd name="connsiteX7" fmla="*/ 197304 w 3497778"/>
                        <a:gd name="connsiteY7" fmla="*/ 1443595 h 1974681"/>
                        <a:gd name="connsiteX8" fmla="*/ 650661 w 3497778"/>
                        <a:gd name="connsiteY8" fmla="*/ 1326730 h 1974681"/>
                        <a:gd name="connsiteX9" fmla="*/ 514431 w 3497778"/>
                        <a:gd name="connsiteY9" fmla="*/ 1014647 h 1974681"/>
                        <a:gd name="connsiteX10" fmla="*/ 90372 w 3497778"/>
                        <a:gd name="connsiteY10" fmla="*/ 832129 h 1974681"/>
                        <a:gd name="connsiteX11" fmla="*/ 54797 w 3497778"/>
                        <a:gd name="connsiteY11" fmla="*/ 826482 h 1974681"/>
                        <a:gd name="connsiteX12" fmla="*/ 434 w 3497778"/>
                        <a:gd name="connsiteY12" fmla="*/ 659405 h 1974681"/>
                        <a:gd name="connsiteX13" fmla="*/ 88047 w 3497778"/>
                        <a:gd name="connsiteY13" fmla="*/ 411904 h 1974681"/>
                        <a:gd name="connsiteX14" fmla="*/ 223979 w 3497778"/>
                        <a:gd name="connsiteY14" fmla="*/ 290998 h 1974681"/>
                        <a:gd name="connsiteX15" fmla="*/ 430072 w 3497778"/>
                        <a:gd name="connsiteY15" fmla="*/ 225961 h 1974681"/>
                        <a:gd name="connsiteX16" fmla="*/ 708044 w 3497778"/>
                        <a:gd name="connsiteY16" fmla="*/ 304873 h 1974681"/>
                        <a:gd name="connsiteX17" fmla="*/ 1062462 w 3497778"/>
                        <a:gd name="connsiteY17" fmla="*/ 441666 h 1974681"/>
                        <a:gd name="connsiteX18" fmla="*/ 1035317 w 3497778"/>
                        <a:gd name="connsiteY18" fmla="*/ 240102 h 1974681"/>
                        <a:gd name="connsiteX19" fmla="*/ 970943 w 3497778"/>
                        <a:gd name="connsiteY19" fmla="*/ 26107 h 1974681"/>
                        <a:gd name="connsiteX20" fmla="*/ 1073253 w 3497778"/>
                        <a:gd name="connsiteY20" fmla="*/ 21982 h 1974681"/>
                        <a:gd name="connsiteX21" fmla="*/ 1224984 w 3497778"/>
                        <a:gd name="connsiteY21" fmla="*/ 183203 h 1974681"/>
                        <a:gd name="connsiteX22" fmla="*/ 1401175 w 3497778"/>
                        <a:gd name="connsiteY22" fmla="*/ 355226 h 1974681"/>
                        <a:gd name="connsiteX23" fmla="*/ 2072238 w 3497778"/>
                        <a:gd name="connsiteY23" fmla="*/ 265949 h 1974681"/>
                        <a:gd name="connsiteX24" fmla="*/ 2340901 w 3497778"/>
                        <a:gd name="connsiteY24" fmla="*/ 446558 h 1974681"/>
                        <a:gd name="connsiteX25" fmla="*/ 2491750 w 3497778"/>
                        <a:gd name="connsiteY25" fmla="*/ 690338 h 1974681"/>
                        <a:gd name="connsiteX26" fmla="*/ 2864609 w 3497778"/>
                        <a:gd name="connsiteY26" fmla="*/ 576250 h 1974681"/>
                        <a:gd name="connsiteX27" fmla="*/ 3082622 w 3497778"/>
                        <a:gd name="connsiteY27" fmla="*/ 442212 h 1974681"/>
                        <a:gd name="connsiteX28" fmla="*/ 3495880 w 3497778"/>
                        <a:gd name="connsiteY28" fmla="*/ 55690 h 1974681"/>
                        <a:gd name="connsiteX29" fmla="*/ 3225570 w 3497778"/>
                        <a:gd name="connsiteY29" fmla="*/ 992230 h 1974681"/>
                        <a:gd name="connsiteX30" fmla="*/ 2970627 w 3497778"/>
                        <a:gd name="connsiteY30" fmla="*/ 1320487 h 1974681"/>
                        <a:gd name="connsiteX31" fmla="*/ 2714180 w 3497778"/>
                        <a:gd name="connsiteY31" fmla="*/ 1441862 h 1974681"/>
                        <a:gd name="connsiteX32" fmla="*/ 2267060 w 3497778"/>
                        <a:gd name="connsiteY32" fmla="*/ 1540104 h 1974681"/>
                        <a:gd name="connsiteX0" fmla="*/ 2220515 w 3497347"/>
                        <a:gd name="connsiteY0" fmla="*/ 1551562 h 1974681"/>
                        <a:gd name="connsiteX1" fmla="*/ 1690592 w 3497347"/>
                        <a:gd name="connsiteY1" fmla="*/ 1604483 h 1974681"/>
                        <a:gd name="connsiteX2" fmla="*/ 1265699 w 3497347"/>
                        <a:gd name="connsiteY2" fmla="*/ 1635537 h 1974681"/>
                        <a:gd name="connsiteX3" fmla="*/ 947426 w 3497347"/>
                        <a:gd name="connsiteY3" fmla="*/ 1827480 h 1974681"/>
                        <a:gd name="connsiteX4" fmla="*/ 995066 w 3497347"/>
                        <a:gd name="connsiteY4" fmla="*/ 1805759 h 1974681"/>
                        <a:gd name="connsiteX5" fmla="*/ 579131 w 3497347"/>
                        <a:gd name="connsiteY5" fmla="*/ 1974681 h 1974681"/>
                        <a:gd name="connsiteX6" fmla="*/ 73472 w 3497347"/>
                        <a:gd name="connsiteY6" fmla="*/ 1699158 h 1974681"/>
                        <a:gd name="connsiteX7" fmla="*/ 196873 w 3497347"/>
                        <a:gd name="connsiteY7" fmla="*/ 1443595 h 1974681"/>
                        <a:gd name="connsiteX8" fmla="*/ 650230 w 3497347"/>
                        <a:gd name="connsiteY8" fmla="*/ 1326730 h 1974681"/>
                        <a:gd name="connsiteX9" fmla="*/ 514000 w 3497347"/>
                        <a:gd name="connsiteY9" fmla="*/ 1014647 h 1974681"/>
                        <a:gd name="connsiteX10" fmla="*/ 89941 w 3497347"/>
                        <a:gd name="connsiteY10" fmla="*/ 832129 h 1974681"/>
                        <a:gd name="connsiteX11" fmla="*/ 3 w 3497347"/>
                        <a:gd name="connsiteY11" fmla="*/ 659405 h 1974681"/>
                        <a:gd name="connsiteX12" fmla="*/ 87616 w 3497347"/>
                        <a:gd name="connsiteY12" fmla="*/ 411904 h 1974681"/>
                        <a:gd name="connsiteX13" fmla="*/ 223548 w 3497347"/>
                        <a:gd name="connsiteY13" fmla="*/ 290998 h 1974681"/>
                        <a:gd name="connsiteX14" fmla="*/ 429641 w 3497347"/>
                        <a:gd name="connsiteY14" fmla="*/ 225961 h 1974681"/>
                        <a:gd name="connsiteX15" fmla="*/ 707613 w 3497347"/>
                        <a:gd name="connsiteY15" fmla="*/ 304873 h 1974681"/>
                        <a:gd name="connsiteX16" fmla="*/ 1062031 w 3497347"/>
                        <a:gd name="connsiteY16" fmla="*/ 441666 h 1974681"/>
                        <a:gd name="connsiteX17" fmla="*/ 1034886 w 3497347"/>
                        <a:gd name="connsiteY17" fmla="*/ 240102 h 1974681"/>
                        <a:gd name="connsiteX18" fmla="*/ 970512 w 3497347"/>
                        <a:gd name="connsiteY18" fmla="*/ 26107 h 1974681"/>
                        <a:gd name="connsiteX19" fmla="*/ 1072822 w 3497347"/>
                        <a:gd name="connsiteY19" fmla="*/ 21982 h 1974681"/>
                        <a:gd name="connsiteX20" fmla="*/ 1224553 w 3497347"/>
                        <a:gd name="connsiteY20" fmla="*/ 183203 h 1974681"/>
                        <a:gd name="connsiteX21" fmla="*/ 1400744 w 3497347"/>
                        <a:gd name="connsiteY21" fmla="*/ 355226 h 1974681"/>
                        <a:gd name="connsiteX22" fmla="*/ 2071807 w 3497347"/>
                        <a:gd name="connsiteY22" fmla="*/ 265949 h 1974681"/>
                        <a:gd name="connsiteX23" fmla="*/ 2340470 w 3497347"/>
                        <a:gd name="connsiteY23" fmla="*/ 446558 h 1974681"/>
                        <a:gd name="connsiteX24" fmla="*/ 2491319 w 3497347"/>
                        <a:gd name="connsiteY24" fmla="*/ 690338 h 1974681"/>
                        <a:gd name="connsiteX25" fmla="*/ 2864178 w 3497347"/>
                        <a:gd name="connsiteY25" fmla="*/ 576250 h 1974681"/>
                        <a:gd name="connsiteX26" fmla="*/ 3082191 w 3497347"/>
                        <a:gd name="connsiteY26" fmla="*/ 442212 h 1974681"/>
                        <a:gd name="connsiteX27" fmla="*/ 3495449 w 3497347"/>
                        <a:gd name="connsiteY27" fmla="*/ 55690 h 1974681"/>
                        <a:gd name="connsiteX28" fmla="*/ 3225139 w 3497347"/>
                        <a:gd name="connsiteY28" fmla="*/ 992230 h 1974681"/>
                        <a:gd name="connsiteX29" fmla="*/ 2970196 w 3497347"/>
                        <a:gd name="connsiteY29" fmla="*/ 1320487 h 1974681"/>
                        <a:gd name="connsiteX30" fmla="*/ 2713749 w 3497347"/>
                        <a:gd name="connsiteY30" fmla="*/ 1441862 h 1974681"/>
                        <a:gd name="connsiteX31" fmla="*/ 2266629 w 3497347"/>
                        <a:gd name="connsiteY31" fmla="*/ 1540104 h 1974681"/>
                        <a:gd name="connsiteX0" fmla="*/ 2220515 w 3497347"/>
                        <a:gd name="connsiteY0" fmla="*/ 1551562 h 1974681"/>
                        <a:gd name="connsiteX1" fmla="*/ 1690592 w 3497347"/>
                        <a:gd name="connsiteY1" fmla="*/ 1604483 h 1974681"/>
                        <a:gd name="connsiteX2" fmla="*/ 1265699 w 3497347"/>
                        <a:gd name="connsiteY2" fmla="*/ 1635537 h 1974681"/>
                        <a:gd name="connsiteX3" fmla="*/ 947426 w 3497347"/>
                        <a:gd name="connsiteY3" fmla="*/ 1827480 h 1974681"/>
                        <a:gd name="connsiteX4" fmla="*/ 995066 w 3497347"/>
                        <a:gd name="connsiteY4" fmla="*/ 1805759 h 1974681"/>
                        <a:gd name="connsiteX5" fmla="*/ 579131 w 3497347"/>
                        <a:gd name="connsiteY5" fmla="*/ 1974681 h 1974681"/>
                        <a:gd name="connsiteX6" fmla="*/ 73472 w 3497347"/>
                        <a:gd name="connsiteY6" fmla="*/ 1699158 h 1974681"/>
                        <a:gd name="connsiteX7" fmla="*/ 196873 w 3497347"/>
                        <a:gd name="connsiteY7" fmla="*/ 1443595 h 1974681"/>
                        <a:gd name="connsiteX8" fmla="*/ 650230 w 3497347"/>
                        <a:gd name="connsiteY8" fmla="*/ 1326730 h 1974681"/>
                        <a:gd name="connsiteX9" fmla="*/ 514000 w 3497347"/>
                        <a:gd name="connsiteY9" fmla="*/ 1014647 h 1974681"/>
                        <a:gd name="connsiteX10" fmla="*/ 89941 w 3497347"/>
                        <a:gd name="connsiteY10" fmla="*/ 832129 h 1974681"/>
                        <a:gd name="connsiteX11" fmla="*/ 3 w 3497347"/>
                        <a:gd name="connsiteY11" fmla="*/ 659405 h 1974681"/>
                        <a:gd name="connsiteX12" fmla="*/ 87616 w 3497347"/>
                        <a:gd name="connsiteY12" fmla="*/ 411904 h 1974681"/>
                        <a:gd name="connsiteX13" fmla="*/ 223548 w 3497347"/>
                        <a:gd name="connsiteY13" fmla="*/ 290998 h 1974681"/>
                        <a:gd name="connsiteX14" fmla="*/ 429641 w 3497347"/>
                        <a:gd name="connsiteY14" fmla="*/ 225961 h 1974681"/>
                        <a:gd name="connsiteX15" fmla="*/ 707613 w 3497347"/>
                        <a:gd name="connsiteY15" fmla="*/ 304873 h 1974681"/>
                        <a:gd name="connsiteX16" fmla="*/ 1062031 w 3497347"/>
                        <a:gd name="connsiteY16" fmla="*/ 441666 h 1974681"/>
                        <a:gd name="connsiteX17" fmla="*/ 1034886 w 3497347"/>
                        <a:gd name="connsiteY17" fmla="*/ 240102 h 1974681"/>
                        <a:gd name="connsiteX18" fmla="*/ 970512 w 3497347"/>
                        <a:gd name="connsiteY18" fmla="*/ 26107 h 1974681"/>
                        <a:gd name="connsiteX19" fmla="*/ 1072822 w 3497347"/>
                        <a:gd name="connsiteY19" fmla="*/ 21982 h 1974681"/>
                        <a:gd name="connsiteX20" fmla="*/ 1211515 w 3497347"/>
                        <a:gd name="connsiteY20" fmla="*/ 203781 h 1974681"/>
                        <a:gd name="connsiteX21" fmla="*/ 1400744 w 3497347"/>
                        <a:gd name="connsiteY21" fmla="*/ 355226 h 1974681"/>
                        <a:gd name="connsiteX22" fmla="*/ 2071807 w 3497347"/>
                        <a:gd name="connsiteY22" fmla="*/ 265949 h 1974681"/>
                        <a:gd name="connsiteX23" fmla="*/ 2340470 w 3497347"/>
                        <a:gd name="connsiteY23" fmla="*/ 446558 h 1974681"/>
                        <a:gd name="connsiteX24" fmla="*/ 2491319 w 3497347"/>
                        <a:gd name="connsiteY24" fmla="*/ 690338 h 1974681"/>
                        <a:gd name="connsiteX25" fmla="*/ 2864178 w 3497347"/>
                        <a:gd name="connsiteY25" fmla="*/ 576250 h 1974681"/>
                        <a:gd name="connsiteX26" fmla="*/ 3082191 w 3497347"/>
                        <a:gd name="connsiteY26" fmla="*/ 442212 h 1974681"/>
                        <a:gd name="connsiteX27" fmla="*/ 3495449 w 3497347"/>
                        <a:gd name="connsiteY27" fmla="*/ 55690 h 1974681"/>
                        <a:gd name="connsiteX28" fmla="*/ 3225139 w 3497347"/>
                        <a:gd name="connsiteY28" fmla="*/ 992230 h 1974681"/>
                        <a:gd name="connsiteX29" fmla="*/ 2970196 w 3497347"/>
                        <a:gd name="connsiteY29" fmla="*/ 1320487 h 1974681"/>
                        <a:gd name="connsiteX30" fmla="*/ 2713749 w 3497347"/>
                        <a:gd name="connsiteY30" fmla="*/ 1441862 h 1974681"/>
                        <a:gd name="connsiteX31" fmla="*/ 2266629 w 3497347"/>
                        <a:gd name="connsiteY31" fmla="*/ 1540104 h 1974681"/>
                        <a:gd name="connsiteX0" fmla="*/ 2220515 w 3497347"/>
                        <a:gd name="connsiteY0" fmla="*/ 1551562 h 1974681"/>
                        <a:gd name="connsiteX1" fmla="*/ 1690592 w 3497347"/>
                        <a:gd name="connsiteY1" fmla="*/ 1604483 h 1974681"/>
                        <a:gd name="connsiteX2" fmla="*/ 1265699 w 3497347"/>
                        <a:gd name="connsiteY2" fmla="*/ 1635537 h 1974681"/>
                        <a:gd name="connsiteX3" fmla="*/ 947426 w 3497347"/>
                        <a:gd name="connsiteY3" fmla="*/ 1827480 h 1974681"/>
                        <a:gd name="connsiteX4" fmla="*/ 995066 w 3497347"/>
                        <a:gd name="connsiteY4" fmla="*/ 1805759 h 1974681"/>
                        <a:gd name="connsiteX5" fmla="*/ 579131 w 3497347"/>
                        <a:gd name="connsiteY5" fmla="*/ 1974681 h 1974681"/>
                        <a:gd name="connsiteX6" fmla="*/ 73472 w 3497347"/>
                        <a:gd name="connsiteY6" fmla="*/ 1699158 h 1974681"/>
                        <a:gd name="connsiteX7" fmla="*/ 196873 w 3497347"/>
                        <a:gd name="connsiteY7" fmla="*/ 1443595 h 1974681"/>
                        <a:gd name="connsiteX8" fmla="*/ 650230 w 3497347"/>
                        <a:gd name="connsiteY8" fmla="*/ 1326730 h 1974681"/>
                        <a:gd name="connsiteX9" fmla="*/ 514000 w 3497347"/>
                        <a:gd name="connsiteY9" fmla="*/ 1014647 h 1974681"/>
                        <a:gd name="connsiteX10" fmla="*/ 89941 w 3497347"/>
                        <a:gd name="connsiteY10" fmla="*/ 832129 h 1974681"/>
                        <a:gd name="connsiteX11" fmla="*/ 3 w 3497347"/>
                        <a:gd name="connsiteY11" fmla="*/ 659405 h 1974681"/>
                        <a:gd name="connsiteX12" fmla="*/ 87616 w 3497347"/>
                        <a:gd name="connsiteY12" fmla="*/ 411904 h 1974681"/>
                        <a:gd name="connsiteX13" fmla="*/ 223548 w 3497347"/>
                        <a:gd name="connsiteY13" fmla="*/ 290998 h 1974681"/>
                        <a:gd name="connsiteX14" fmla="*/ 429641 w 3497347"/>
                        <a:gd name="connsiteY14" fmla="*/ 225961 h 1974681"/>
                        <a:gd name="connsiteX15" fmla="*/ 707613 w 3497347"/>
                        <a:gd name="connsiteY15" fmla="*/ 304873 h 1974681"/>
                        <a:gd name="connsiteX16" fmla="*/ 1062031 w 3497347"/>
                        <a:gd name="connsiteY16" fmla="*/ 441666 h 1974681"/>
                        <a:gd name="connsiteX17" fmla="*/ 1034886 w 3497347"/>
                        <a:gd name="connsiteY17" fmla="*/ 240102 h 1974681"/>
                        <a:gd name="connsiteX18" fmla="*/ 970512 w 3497347"/>
                        <a:gd name="connsiteY18" fmla="*/ 26107 h 1974681"/>
                        <a:gd name="connsiteX19" fmla="*/ 1072822 w 3497347"/>
                        <a:gd name="connsiteY19" fmla="*/ 21982 h 1974681"/>
                        <a:gd name="connsiteX20" fmla="*/ 1211515 w 3497347"/>
                        <a:gd name="connsiteY20" fmla="*/ 203781 h 1974681"/>
                        <a:gd name="connsiteX21" fmla="*/ 1400744 w 3497347"/>
                        <a:gd name="connsiteY21" fmla="*/ 355226 h 1974681"/>
                        <a:gd name="connsiteX22" fmla="*/ 2071807 w 3497347"/>
                        <a:gd name="connsiteY22" fmla="*/ 265949 h 1974681"/>
                        <a:gd name="connsiteX23" fmla="*/ 2340470 w 3497347"/>
                        <a:gd name="connsiteY23" fmla="*/ 446558 h 1974681"/>
                        <a:gd name="connsiteX24" fmla="*/ 2491319 w 3497347"/>
                        <a:gd name="connsiteY24" fmla="*/ 690338 h 1974681"/>
                        <a:gd name="connsiteX25" fmla="*/ 2864178 w 3497347"/>
                        <a:gd name="connsiteY25" fmla="*/ 576250 h 1974681"/>
                        <a:gd name="connsiteX26" fmla="*/ 3082191 w 3497347"/>
                        <a:gd name="connsiteY26" fmla="*/ 442212 h 1974681"/>
                        <a:gd name="connsiteX27" fmla="*/ 3495449 w 3497347"/>
                        <a:gd name="connsiteY27" fmla="*/ 55690 h 1974681"/>
                        <a:gd name="connsiteX28" fmla="*/ 3225139 w 3497347"/>
                        <a:gd name="connsiteY28" fmla="*/ 992230 h 1974681"/>
                        <a:gd name="connsiteX29" fmla="*/ 2970196 w 3497347"/>
                        <a:gd name="connsiteY29" fmla="*/ 1320487 h 1974681"/>
                        <a:gd name="connsiteX30" fmla="*/ 2713749 w 3497347"/>
                        <a:gd name="connsiteY30" fmla="*/ 1441862 h 1974681"/>
                        <a:gd name="connsiteX31" fmla="*/ 2266629 w 3497347"/>
                        <a:gd name="connsiteY31" fmla="*/ 1540104 h 1974681"/>
                        <a:gd name="connsiteX0" fmla="*/ 2220515 w 3497347"/>
                        <a:gd name="connsiteY0" fmla="*/ 1551562 h 1974681"/>
                        <a:gd name="connsiteX1" fmla="*/ 1690592 w 3497347"/>
                        <a:gd name="connsiteY1" fmla="*/ 1604483 h 1974681"/>
                        <a:gd name="connsiteX2" fmla="*/ 1265699 w 3497347"/>
                        <a:gd name="connsiteY2" fmla="*/ 1635537 h 1974681"/>
                        <a:gd name="connsiteX3" fmla="*/ 947426 w 3497347"/>
                        <a:gd name="connsiteY3" fmla="*/ 1827480 h 1974681"/>
                        <a:gd name="connsiteX4" fmla="*/ 995066 w 3497347"/>
                        <a:gd name="connsiteY4" fmla="*/ 1805759 h 1974681"/>
                        <a:gd name="connsiteX5" fmla="*/ 579131 w 3497347"/>
                        <a:gd name="connsiteY5" fmla="*/ 1974681 h 1974681"/>
                        <a:gd name="connsiteX6" fmla="*/ 73472 w 3497347"/>
                        <a:gd name="connsiteY6" fmla="*/ 1699158 h 1974681"/>
                        <a:gd name="connsiteX7" fmla="*/ 196873 w 3497347"/>
                        <a:gd name="connsiteY7" fmla="*/ 1443595 h 1974681"/>
                        <a:gd name="connsiteX8" fmla="*/ 650230 w 3497347"/>
                        <a:gd name="connsiteY8" fmla="*/ 1326730 h 1974681"/>
                        <a:gd name="connsiteX9" fmla="*/ 514000 w 3497347"/>
                        <a:gd name="connsiteY9" fmla="*/ 1014647 h 1974681"/>
                        <a:gd name="connsiteX10" fmla="*/ 89941 w 3497347"/>
                        <a:gd name="connsiteY10" fmla="*/ 832129 h 1974681"/>
                        <a:gd name="connsiteX11" fmla="*/ 3 w 3497347"/>
                        <a:gd name="connsiteY11" fmla="*/ 659405 h 1974681"/>
                        <a:gd name="connsiteX12" fmla="*/ 87616 w 3497347"/>
                        <a:gd name="connsiteY12" fmla="*/ 411904 h 1974681"/>
                        <a:gd name="connsiteX13" fmla="*/ 223548 w 3497347"/>
                        <a:gd name="connsiteY13" fmla="*/ 290998 h 1974681"/>
                        <a:gd name="connsiteX14" fmla="*/ 429641 w 3497347"/>
                        <a:gd name="connsiteY14" fmla="*/ 225961 h 1974681"/>
                        <a:gd name="connsiteX15" fmla="*/ 707613 w 3497347"/>
                        <a:gd name="connsiteY15" fmla="*/ 304873 h 1974681"/>
                        <a:gd name="connsiteX16" fmla="*/ 1062031 w 3497347"/>
                        <a:gd name="connsiteY16" fmla="*/ 441666 h 1974681"/>
                        <a:gd name="connsiteX17" fmla="*/ 1034886 w 3497347"/>
                        <a:gd name="connsiteY17" fmla="*/ 240102 h 1974681"/>
                        <a:gd name="connsiteX18" fmla="*/ 970512 w 3497347"/>
                        <a:gd name="connsiteY18" fmla="*/ 26107 h 1974681"/>
                        <a:gd name="connsiteX19" fmla="*/ 1072822 w 3497347"/>
                        <a:gd name="connsiteY19" fmla="*/ 21982 h 1974681"/>
                        <a:gd name="connsiteX20" fmla="*/ 1211515 w 3497347"/>
                        <a:gd name="connsiteY20" fmla="*/ 203781 h 1974681"/>
                        <a:gd name="connsiteX21" fmla="*/ 1400744 w 3497347"/>
                        <a:gd name="connsiteY21" fmla="*/ 355226 h 1974681"/>
                        <a:gd name="connsiteX22" fmla="*/ 2071807 w 3497347"/>
                        <a:gd name="connsiteY22" fmla="*/ 265949 h 1974681"/>
                        <a:gd name="connsiteX23" fmla="*/ 2340470 w 3497347"/>
                        <a:gd name="connsiteY23" fmla="*/ 446558 h 1974681"/>
                        <a:gd name="connsiteX24" fmla="*/ 2491319 w 3497347"/>
                        <a:gd name="connsiteY24" fmla="*/ 690338 h 1974681"/>
                        <a:gd name="connsiteX25" fmla="*/ 2864178 w 3497347"/>
                        <a:gd name="connsiteY25" fmla="*/ 576250 h 1974681"/>
                        <a:gd name="connsiteX26" fmla="*/ 3082191 w 3497347"/>
                        <a:gd name="connsiteY26" fmla="*/ 442212 h 1974681"/>
                        <a:gd name="connsiteX27" fmla="*/ 3495449 w 3497347"/>
                        <a:gd name="connsiteY27" fmla="*/ 55690 h 1974681"/>
                        <a:gd name="connsiteX28" fmla="*/ 3225139 w 3497347"/>
                        <a:gd name="connsiteY28" fmla="*/ 992230 h 1974681"/>
                        <a:gd name="connsiteX29" fmla="*/ 2970196 w 3497347"/>
                        <a:gd name="connsiteY29" fmla="*/ 1320487 h 1974681"/>
                        <a:gd name="connsiteX30" fmla="*/ 2713749 w 3497347"/>
                        <a:gd name="connsiteY30" fmla="*/ 1441862 h 1974681"/>
                        <a:gd name="connsiteX31" fmla="*/ 2266629 w 3497347"/>
                        <a:gd name="connsiteY31" fmla="*/ 1540104 h 1974681"/>
                        <a:gd name="connsiteX0" fmla="*/ 2220515 w 3497347"/>
                        <a:gd name="connsiteY0" fmla="*/ 1551562 h 1974681"/>
                        <a:gd name="connsiteX1" fmla="*/ 1690592 w 3497347"/>
                        <a:gd name="connsiteY1" fmla="*/ 1604483 h 1974681"/>
                        <a:gd name="connsiteX2" fmla="*/ 1265699 w 3497347"/>
                        <a:gd name="connsiteY2" fmla="*/ 1635537 h 1974681"/>
                        <a:gd name="connsiteX3" fmla="*/ 947426 w 3497347"/>
                        <a:gd name="connsiteY3" fmla="*/ 1827480 h 1974681"/>
                        <a:gd name="connsiteX4" fmla="*/ 995066 w 3497347"/>
                        <a:gd name="connsiteY4" fmla="*/ 1805759 h 1974681"/>
                        <a:gd name="connsiteX5" fmla="*/ 579131 w 3497347"/>
                        <a:gd name="connsiteY5" fmla="*/ 1974681 h 1974681"/>
                        <a:gd name="connsiteX6" fmla="*/ 73472 w 3497347"/>
                        <a:gd name="connsiteY6" fmla="*/ 1699158 h 1974681"/>
                        <a:gd name="connsiteX7" fmla="*/ 196873 w 3497347"/>
                        <a:gd name="connsiteY7" fmla="*/ 1443595 h 1974681"/>
                        <a:gd name="connsiteX8" fmla="*/ 650230 w 3497347"/>
                        <a:gd name="connsiteY8" fmla="*/ 1326730 h 1974681"/>
                        <a:gd name="connsiteX9" fmla="*/ 514000 w 3497347"/>
                        <a:gd name="connsiteY9" fmla="*/ 1014647 h 1974681"/>
                        <a:gd name="connsiteX10" fmla="*/ 89941 w 3497347"/>
                        <a:gd name="connsiteY10" fmla="*/ 832129 h 1974681"/>
                        <a:gd name="connsiteX11" fmla="*/ 3 w 3497347"/>
                        <a:gd name="connsiteY11" fmla="*/ 659405 h 1974681"/>
                        <a:gd name="connsiteX12" fmla="*/ 87616 w 3497347"/>
                        <a:gd name="connsiteY12" fmla="*/ 411904 h 1974681"/>
                        <a:gd name="connsiteX13" fmla="*/ 223548 w 3497347"/>
                        <a:gd name="connsiteY13" fmla="*/ 290998 h 1974681"/>
                        <a:gd name="connsiteX14" fmla="*/ 429641 w 3497347"/>
                        <a:gd name="connsiteY14" fmla="*/ 225961 h 1974681"/>
                        <a:gd name="connsiteX15" fmla="*/ 707613 w 3497347"/>
                        <a:gd name="connsiteY15" fmla="*/ 304873 h 1974681"/>
                        <a:gd name="connsiteX16" fmla="*/ 1062031 w 3497347"/>
                        <a:gd name="connsiteY16" fmla="*/ 441666 h 1974681"/>
                        <a:gd name="connsiteX17" fmla="*/ 1034886 w 3497347"/>
                        <a:gd name="connsiteY17" fmla="*/ 240102 h 1974681"/>
                        <a:gd name="connsiteX18" fmla="*/ 970512 w 3497347"/>
                        <a:gd name="connsiteY18" fmla="*/ 26107 h 1974681"/>
                        <a:gd name="connsiteX19" fmla="*/ 1072822 w 3497347"/>
                        <a:gd name="connsiteY19" fmla="*/ 21982 h 1974681"/>
                        <a:gd name="connsiteX20" fmla="*/ 1211515 w 3497347"/>
                        <a:gd name="connsiteY20" fmla="*/ 203781 h 1974681"/>
                        <a:gd name="connsiteX21" fmla="*/ 1400744 w 3497347"/>
                        <a:gd name="connsiteY21" fmla="*/ 355226 h 1974681"/>
                        <a:gd name="connsiteX22" fmla="*/ 2071807 w 3497347"/>
                        <a:gd name="connsiteY22" fmla="*/ 265949 h 1974681"/>
                        <a:gd name="connsiteX23" fmla="*/ 2340470 w 3497347"/>
                        <a:gd name="connsiteY23" fmla="*/ 446558 h 1974681"/>
                        <a:gd name="connsiteX24" fmla="*/ 2491319 w 3497347"/>
                        <a:gd name="connsiteY24" fmla="*/ 690338 h 1974681"/>
                        <a:gd name="connsiteX25" fmla="*/ 2864178 w 3497347"/>
                        <a:gd name="connsiteY25" fmla="*/ 576250 h 1974681"/>
                        <a:gd name="connsiteX26" fmla="*/ 3082191 w 3497347"/>
                        <a:gd name="connsiteY26" fmla="*/ 442212 h 1974681"/>
                        <a:gd name="connsiteX27" fmla="*/ 3495449 w 3497347"/>
                        <a:gd name="connsiteY27" fmla="*/ 55690 h 1974681"/>
                        <a:gd name="connsiteX28" fmla="*/ 3225139 w 3497347"/>
                        <a:gd name="connsiteY28" fmla="*/ 992230 h 1974681"/>
                        <a:gd name="connsiteX29" fmla="*/ 2970196 w 3497347"/>
                        <a:gd name="connsiteY29" fmla="*/ 1320487 h 1974681"/>
                        <a:gd name="connsiteX30" fmla="*/ 2713749 w 3497347"/>
                        <a:gd name="connsiteY30" fmla="*/ 1441862 h 1974681"/>
                        <a:gd name="connsiteX31" fmla="*/ 2266629 w 3497347"/>
                        <a:gd name="connsiteY31" fmla="*/ 1540104 h 1974681"/>
                        <a:gd name="connsiteX0" fmla="*/ 2220515 w 3497347"/>
                        <a:gd name="connsiteY0" fmla="*/ 1551562 h 1974681"/>
                        <a:gd name="connsiteX1" fmla="*/ 1690592 w 3497347"/>
                        <a:gd name="connsiteY1" fmla="*/ 1604483 h 1974681"/>
                        <a:gd name="connsiteX2" fmla="*/ 1265699 w 3497347"/>
                        <a:gd name="connsiteY2" fmla="*/ 1635537 h 1974681"/>
                        <a:gd name="connsiteX3" fmla="*/ 947426 w 3497347"/>
                        <a:gd name="connsiteY3" fmla="*/ 1827480 h 1974681"/>
                        <a:gd name="connsiteX4" fmla="*/ 995066 w 3497347"/>
                        <a:gd name="connsiteY4" fmla="*/ 1805759 h 1974681"/>
                        <a:gd name="connsiteX5" fmla="*/ 579131 w 3497347"/>
                        <a:gd name="connsiteY5" fmla="*/ 1974681 h 1974681"/>
                        <a:gd name="connsiteX6" fmla="*/ 73472 w 3497347"/>
                        <a:gd name="connsiteY6" fmla="*/ 1699158 h 1974681"/>
                        <a:gd name="connsiteX7" fmla="*/ 196873 w 3497347"/>
                        <a:gd name="connsiteY7" fmla="*/ 1443595 h 1974681"/>
                        <a:gd name="connsiteX8" fmla="*/ 650230 w 3497347"/>
                        <a:gd name="connsiteY8" fmla="*/ 1326730 h 1974681"/>
                        <a:gd name="connsiteX9" fmla="*/ 514000 w 3497347"/>
                        <a:gd name="connsiteY9" fmla="*/ 1014647 h 1974681"/>
                        <a:gd name="connsiteX10" fmla="*/ 89941 w 3497347"/>
                        <a:gd name="connsiteY10" fmla="*/ 832129 h 1974681"/>
                        <a:gd name="connsiteX11" fmla="*/ 3 w 3497347"/>
                        <a:gd name="connsiteY11" fmla="*/ 659405 h 1974681"/>
                        <a:gd name="connsiteX12" fmla="*/ 87616 w 3497347"/>
                        <a:gd name="connsiteY12" fmla="*/ 411904 h 1974681"/>
                        <a:gd name="connsiteX13" fmla="*/ 223548 w 3497347"/>
                        <a:gd name="connsiteY13" fmla="*/ 290998 h 1974681"/>
                        <a:gd name="connsiteX14" fmla="*/ 429641 w 3497347"/>
                        <a:gd name="connsiteY14" fmla="*/ 225961 h 1974681"/>
                        <a:gd name="connsiteX15" fmla="*/ 707613 w 3497347"/>
                        <a:gd name="connsiteY15" fmla="*/ 304873 h 1974681"/>
                        <a:gd name="connsiteX16" fmla="*/ 1062031 w 3497347"/>
                        <a:gd name="connsiteY16" fmla="*/ 441666 h 1974681"/>
                        <a:gd name="connsiteX17" fmla="*/ 1034886 w 3497347"/>
                        <a:gd name="connsiteY17" fmla="*/ 240102 h 1974681"/>
                        <a:gd name="connsiteX18" fmla="*/ 970512 w 3497347"/>
                        <a:gd name="connsiteY18" fmla="*/ 26107 h 1974681"/>
                        <a:gd name="connsiteX19" fmla="*/ 1072822 w 3497347"/>
                        <a:gd name="connsiteY19" fmla="*/ 21982 h 1974681"/>
                        <a:gd name="connsiteX20" fmla="*/ 1211515 w 3497347"/>
                        <a:gd name="connsiteY20" fmla="*/ 203781 h 1974681"/>
                        <a:gd name="connsiteX21" fmla="*/ 1400744 w 3497347"/>
                        <a:gd name="connsiteY21" fmla="*/ 355226 h 1974681"/>
                        <a:gd name="connsiteX22" fmla="*/ 2071807 w 3497347"/>
                        <a:gd name="connsiteY22" fmla="*/ 265949 h 1974681"/>
                        <a:gd name="connsiteX23" fmla="*/ 2340470 w 3497347"/>
                        <a:gd name="connsiteY23" fmla="*/ 446558 h 1974681"/>
                        <a:gd name="connsiteX24" fmla="*/ 2491319 w 3497347"/>
                        <a:gd name="connsiteY24" fmla="*/ 690338 h 1974681"/>
                        <a:gd name="connsiteX25" fmla="*/ 2864178 w 3497347"/>
                        <a:gd name="connsiteY25" fmla="*/ 576250 h 1974681"/>
                        <a:gd name="connsiteX26" fmla="*/ 3082191 w 3497347"/>
                        <a:gd name="connsiteY26" fmla="*/ 442212 h 1974681"/>
                        <a:gd name="connsiteX27" fmla="*/ 3495449 w 3497347"/>
                        <a:gd name="connsiteY27" fmla="*/ 55690 h 1974681"/>
                        <a:gd name="connsiteX28" fmla="*/ 3225139 w 3497347"/>
                        <a:gd name="connsiteY28" fmla="*/ 992230 h 1974681"/>
                        <a:gd name="connsiteX29" fmla="*/ 2970196 w 3497347"/>
                        <a:gd name="connsiteY29" fmla="*/ 1320487 h 1974681"/>
                        <a:gd name="connsiteX30" fmla="*/ 2713749 w 3497347"/>
                        <a:gd name="connsiteY30" fmla="*/ 1441862 h 1974681"/>
                        <a:gd name="connsiteX31" fmla="*/ 2266629 w 3497347"/>
                        <a:gd name="connsiteY31" fmla="*/ 1540104 h 1974681"/>
                        <a:gd name="connsiteX0" fmla="*/ 2220515 w 3497347"/>
                        <a:gd name="connsiteY0" fmla="*/ 1551562 h 1954102"/>
                        <a:gd name="connsiteX1" fmla="*/ 1690592 w 3497347"/>
                        <a:gd name="connsiteY1" fmla="*/ 1604483 h 1954102"/>
                        <a:gd name="connsiteX2" fmla="*/ 1265699 w 3497347"/>
                        <a:gd name="connsiteY2" fmla="*/ 1635537 h 1954102"/>
                        <a:gd name="connsiteX3" fmla="*/ 947426 w 3497347"/>
                        <a:gd name="connsiteY3" fmla="*/ 1827480 h 1954102"/>
                        <a:gd name="connsiteX4" fmla="*/ 995066 w 3497347"/>
                        <a:gd name="connsiteY4" fmla="*/ 1805759 h 1954102"/>
                        <a:gd name="connsiteX5" fmla="*/ 579131 w 3497347"/>
                        <a:gd name="connsiteY5" fmla="*/ 1954102 h 1954102"/>
                        <a:gd name="connsiteX6" fmla="*/ 73472 w 3497347"/>
                        <a:gd name="connsiteY6" fmla="*/ 1699158 h 1954102"/>
                        <a:gd name="connsiteX7" fmla="*/ 196873 w 3497347"/>
                        <a:gd name="connsiteY7" fmla="*/ 1443595 h 1954102"/>
                        <a:gd name="connsiteX8" fmla="*/ 650230 w 3497347"/>
                        <a:gd name="connsiteY8" fmla="*/ 1326730 h 1954102"/>
                        <a:gd name="connsiteX9" fmla="*/ 514000 w 3497347"/>
                        <a:gd name="connsiteY9" fmla="*/ 1014647 h 1954102"/>
                        <a:gd name="connsiteX10" fmla="*/ 89941 w 3497347"/>
                        <a:gd name="connsiteY10" fmla="*/ 832129 h 1954102"/>
                        <a:gd name="connsiteX11" fmla="*/ 3 w 3497347"/>
                        <a:gd name="connsiteY11" fmla="*/ 659405 h 1954102"/>
                        <a:gd name="connsiteX12" fmla="*/ 87616 w 3497347"/>
                        <a:gd name="connsiteY12" fmla="*/ 411904 h 1954102"/>
                        <a:gd name="connsiteX13" fmla="*/ 223548 w 3497347"/>
                        <a:gd name="connsiteY13" fmla="*/ 290998 h 1954102"/>
                        <a:gd name="connsiteX14" fmla="*/ 429641 w 3497347"/>
                        <a:gd name="connsiteY14" fmla="*/ 225961 h 1954102"/>
                        <a:gd name="connsiteX15" fmla="*/ 707613 w 3497347"/>
                        <a:gd name="connsiteY15" fmla="*/ 304873 h 1954102"/>
                        <a:gd name="connsiteX16" fmla="*/ 1062031 w 3497347"/>
                        <a:gd name="connsiteY16" fmla="*/ 441666 h 1954102"/>
                        <a:gd name="connsiteX17" fmla="*/ 1034886 w 3497347"/>
                        <a:gd name="connsiteY17" fmla="*/ 240102 h 1954102"/>
                        <a:gd name="connsiteX18" fmla="*/ 970512 w 3497347"/>
                        <a:gd name="connsiteY18" fmla="*/ 26107 h 1954102"/>
                        <a:gd name="connsiteX19" fmla="*/ 1072822 w 3497347"/>
                        <a:gd name="connsiteY19" fmla="*/ 21982 h 1954102"/>
                        <a:gd name="connsiteX20" fmla="*/ 1211515 w 3497347"/>
                        <a:gd name="connsiteY20" fmla="*/ 203781 h 1954102"/>
                        <a:gd name="connsiteX21" fmla="*/ 1400744 w 3497347"/>
                        <a:gd name="connsiteY21" fmla="*/ 355226 h 1954102"/>
                        <a:gd name="connsiteX22" fmla="*/ 2071807 w 3497347"/>
                        <a:gd name="connsiteY22" fmla="*/ 265949 h 1954102"/>
                        <a:gd name="connsiteX23" fmla="*/ 2340470 w 3497347"/>
                        <a:gd name="connsiteY23" fmla="*/ 446558 h 1954102"/>
                        <a:gd name="connsiteX24" fmla="*/ 2491319 w 3497347"/>
                        <a:gd name="connsiteY24" fmla="*/ 690338 h 1954102"/>
                        <a:gd name="connsiteX25" fmla="*/ 2864178 w 3497347"/>
                        <a:gd name="connsiteY25" fmla="*/ 576250 h 1954102"/>
                        <a:gd name="connsiteX26" fmla="*/ 3082191 w 3497347"/>
                        <a:gd name="connsiteY26" fmla="*/ 442212 h 1954102"/>
                        <a:gd name="connsiteX27" fmla="*/ 3495449 w 3497347"/>
                        <a:gd name="connsiteY27" fmla="*/ 55690 h 1954102"/>
                        <a:gd name="connsiteX28" fmla="*/ 3225139 w 3497347"/>
                        <a:gd name="connsiteY28" fmla="*/ 992230 h 1954102"/>
                        <a:gd name="connsiteX29" fmla="*/ 2970196 w 3497347"/>
                        <a:gd name="connsiteY29" fmla="*/ 1320487 h 1954102"/>
                        <a:gd name="connsiteX30" fmla="*/ 2713749 w 3497347"/>
                        <a:gd name="connsiteY30" fmla="*/ 1441862 h 1954102"/>
                        <a:gd name="connsiteX31" fmla="*/ 2266629 w 3497347"/>
                        <a:gd name="connsiteY31" fmla="*/ 1540104 h 1954102"/>
                        <a:gd name="connsiteX0" fmla="*/ 2220515 w 3497334"/>
                        <a:gd name="connsiteY0" fmla="*/ 1551562 h 1954102"/>
                        <a:gd name="connsiteX1" fmla="*/ 1690592 w 3497334"/>
                        <a:gd name="connsiteY1" fmla="*/ 1604483 h 1954102"/>
                        <a:gd name="connsiteX2" fmla="*/ 1265699 w 3497334"/>
                        <a:gd name="connsiteY2" fmla="*/ 1635537 h 1954102"/>
                        <a:gd name="connsiteX3" fmla="*/ 947426 w 3497334"/>
                        <a:gd name="connsiteY3" fmla="*/ 1827480 h 1954102"/>
                        <a:gd name="connsiteX4" fmla="*/ 995066 w 3497334"/>
                        <a:gd name="connsiteY4" fmla="*/ 1805759 h 1954102"/>
                        <a:gd name="connsiteX5" fmla="*/ 579131 w 3497334"/>
                        <a:gd name="connsiteY5" fmla="*/ 1954102 h 1954102"/>
                        <a:gd name="connsiteX6" fmla="*/ 73472 w 3497334"/>
                        <a:gd name="connsiteY6" fmla="*/ 1699158 h 1954102"/>
                        <a:gd name="connsiteX7" fmla="*/ 196873 w 3497334"/>
                        <a:gd name="connsiteY7" fmla="*/ 1443595 h 1954102"/>
                        <a:gd name="connsiteX8" fmla="*/ 650230 w 3497334"/>
                        <a:gd name="connsiteY8" fmla="*/ 1326730 h 1954102"/>
                        <a:gd name="connsiteX9" fmla="*/ 514000 w 3497334"/>
                        <a:gd name="connsiteY9" fmla="*/ 1014647 h 1954102"/>
                        <a:gd name="connsiteX10" fmla="*/ 89941 w 3497334"/>
                        <a:gd name="connsiteY10" fmla="*/ 832129 h 1954102"/>
                        <a:gd name="connsiteX11" fmla="*/ 3 w 3497334"/>
                        <a:gd name="connsiteY11" fmla="*/ 659405 h 1954102"/>
                        <a:gd name="connsiteX12" fmla="*/ 87616 w 3497334"/>
                        <a:gd name="connsiteY12" fmla="*/ 411904 h 1954102"/>
                        <a:gd name="connsiteX13" fmla="*/ 223548 w 3497334"/>
                        <a:gd name="connsiteY13" fmla="*/ 290998 h 1954102"/>
                        <a:gd name="connsiteX14" fmla="*/ 429641 w 3497334"/>
                        <a:gd name="connsiteY14" fmla="*/ 225961 h 1954102"/>
                        <a:gd name="connsiteX15" fmla="*/ 707613 w 3497334"/>
                        <a:gd name="connsiteY15" fmla="*/ 304873 h 1954102"/>
                        <a:gd name="connsiteX16" fmla="*/ 1062031 w 3497334"/>
                        <a:gd name="connsiteY16" fmla="*/ 441666 h 1954102"/>
                        <a:gd name="connsiteX17" fmla="*/ 1034886 w 3497334"/>
                        <a:gd name="connsiteY17" fmla="*/ 240102 h 1954102"/>
                        <a:gd name="connsiteX18" fmla="*/ 970512 w 3497334"/>
                        <a:gd name="connsiteY18" fmla="*/ 26107 h 1954102"/>
                        <a:gd name="connsiteX19" fmla="*/ 1072822 w 3497334"/>
                        <a:gd name="connsiteY19" fmla="*/ 21982 h 1954102"/>
                        <a:gd name="connsiteX20" fmla="*/ 1211515 w 3497334"/>
                        <a:gd name="connsiteY20" fmla="*/ 203781 h 1954102"/>
                        <a:gd name="connsiteX21" fmla="*/ 1400744 w 3497334"/>
                        <a:gd name="connsiteY21" fmla="*/ 355226 h 1954102"/>
                        <a:gd name="connsiteX22" fmla="*/ 2071807 w 3497334"/>
                        <a:gd name="connsiteY22" fmla="*/ 265949 h 1954102"/>
                        <a:gd name="connsiteX23" fmla="*/ 2340470 w 3497334"/>
                        <a:gd name="connsiteY23" fmla="*/ 446558 h 1954102"/>
                        <a:gd name="connsiteX24" fmla="*/ 2491319 w 3497334"/>
                        <a:gd name="connsiteY24" fmla="*/ 690338 h 1954102"/>
                        <a:gd name="connsiteX25" fmla="*/ 2864178 w 3497334"/>
                        <a:gd name="connsiteY25" fmla="*/ 576250 h 1954102"/>
                        <a:gd name="connsiteX26" fmla="*/ 3082191 w 3497334"/>
                        <a:gd name="connsiteY26" fmla="*/ 442212 h 1954102"/>
                        <a:gd name="connsiteX27" fmla="*/ 3495449 w 3497334"/>
                        <a:gd name="connsiteY27" fmla="*/ 55690 h 1954102"/>
                        <a:gd name="connsiteX28" fmla="*/ 3225139 w 3497334"/>
                        <a:gd name="connsiteY28" fmla="*/ 992230 h 1954102"/>
                        <a:gd name="connsiteX29" fmla="*/ 2979975 w 3497334"/>
                        <a:gd name="connsiteY29" fmla="*/ 1332834 h 1954102"/>
                        <a:gd name="connsiteX30" fmla="*/ 2713749 w 3497334"/>
                        <a:gd name="connsiteY30" fmla="*/ 1441862 h 1954102"/>
                        <a:gd name="connsiteX31" fmla="*/ 2266629 w 3497334"/>
                        <a:gd name="connsiteY31" fmla="*/ 1540104 h 1954102"/>
                        <a:gd name="connsiteX0" fmla="*/ 2220515 w 3497334"/>
                        <a:gd name="connsiteY0" fmla="*/ 1551562 h 1954102"/>
                        <a:gd name="connsiteX1" fmla="*/ 1690592 w 3497334"/>
                        <a:gd name="connsiteY1" fmla="*/ 1604483 h 1954102"/>
                        <a:gd name="connsiteX2" fmla="*/ 1265699 w 3497334"/>
                        <a:gd name="connsiteY2" fmla="*/ 1635537 h 1954102"/>
                        <a:gd name="connsiteX3" fmla="*/ 947426 w 3497334"/>
                        <a:gd name="connsiteY3" fmla="*/ 1827480 h 1954102"/>
                        <a:gd name="connsiteX4" fmla="*/ 995066 w 3497334"/>
                        <a:gd name="connsiteY4" fmla="*/ 1805759 h 1954102"/>
                        <a:gd name="connsiteX5" fmla="*/ 579131 w 3497334"/>
                        <a:gd name="connsiteY5" fmla="*/ 1954102 h 1954102"/>
                        <a:gd name="connsiteX6" fmla="*/ 73472 w 3497334"/>
                        <a:gd name="connsiteY6" fmla="*/ 1699158 h 1954102"/>
                        <a:gd name="connsiteX7" fmla="*/ 196873 w 3497334"/>
                        <a:gd name="connsiteY7" fmla="*/ 1443595 h 1954102"/>
                        <a:gd name="connsiteX8" fmla="*/ 650230 w 3497334"/>
                        <a:gd name="connsiteY8" fmla="*/ 1326730 h 1954102"/>
                        <a:gd name="connsiteX9" fmla="*/ 514000 w 3497334"/>
                        <a:gd name="connsiteY9" fmla="*/ 1014647 h 1954102"/>
                        <a:gd name="connsiteX10" fmla="*/ 89941 w 3497334"/>
                        <a:gd name="connsiteY10" fmla="*/ 832129 h 1954102"/>
                        <a:gd name="connsiteX11" fmla="*/ 3 w 3497334"/>
                        <a:gd name="connsiteY11" fmla="*/ 659405 h 1954102"/>
                        <a:gd name="connsiteX12" fmla="*/ 87616 w 3497334"/>
                        <a:gd name="connsiteY12" fmla="*/ 411904 h 1954102"/>
                        <a:gd name="connsiteX13" fmla="*/ 223548 w 3497334"/>
                        <a:gd name="connsiteY13" fmla="*/ 290998 h 1954102"/>
                        <a:gd name="connsiteX14" fmla="*/ 429641 w 3497334"/>
                        <a:gd name="connsiteY14" fmla="*/ 225961 h 1954102"/>
                        <a:gd name="connsiteX15" fmla="*/ 707613 w 3497334"/>
                        <a:gd name="connsiteY15" fmla="*/ 304873 h 1954102"/>
                        <a:gd name="connsiteX16" fmla="*/ 1062031 w 3497334"/>
                        <a:gd name="connsiteY16" fmla="*/ 441666 h 1954102"/>
                        <a:gd name="connsiteX17" fmla="*/ 1034886 w 3497334"/>
                        <a:gd name="connsiteY17" fmla="*/ 240102 h 1954102"/>
                        <a:gd name="connsiteX18" fmla="*/ 970512 w 3497334"/>
                        <a:gd name="connsiteY18" fmla="*/ 26107 h 1954102"/>
                        <a:gd name="connsiteX19" fmla="*/ 1072822 w 3497334"/>
                        <a:gd name="connsiteY19" fmla="*/ 21982 h 1954102"/>
                        <a:gd name="connsiteX20" fmla="*/ 1211515 w 3497334"/>
                        <a:gd name="connsiteY20" fmla="*/ 203781 h 1954102"/>
                        <a:gd name="connsiteX21" fmla="*/ 1400744 w 3497334"/>
                        <a:gd name="connsiteY21" fmla="*/ 355226 h 1954102"/>
                        <a:gd name="connsiteX22" fmla="*/ 2071807 w 3497334"/>
                        <a:gd name="connsiteY22" fmla="*/ 265949 h 1954102"/>
                        <a:gd name="connsiteX23" fmla="*/ 2340470 w 3497334"/>
                        <a:gd name="connsiteY23" fmla="*/ 446558 h 1954102"/>
                        <a:gd name="connsiteX24" fmla="*/ 2491319 w 3497334"/>
                        <a:gd name="connsiteY24" fmla="*/ 690338 h 1954102"/>
                        <a:gd name="connsiteX25" fmla="*/ 2864178 w 3497334"/>
                        <a:gd name="connsiteY25" fmla="*/ 576250 h 1954102"/>
                        <a:gd name="connsiteX26" fmla="*/ 3082191 w 3497334"/>
                        <a:gd name="connsiteY26" fmla="*/ 442212 h 1954102"/>
                        <a:gd name="connsiteX27" fmla="*/ 3495449 w 3497334"/>
                        <a:gd name="connsiteY27" fmla="*/ 55690 h 1954102"/>
                        <a:gd name="connsiteX28" fmla="*/ 3225139 w 3497334"/>
                        <a:gd name="connsiteY28" fmla="*/ 992230 h 1954102"/>
                        <a:gd name="connsiteX29" fmla="*/ 2979975 w 3497334"/>
                        <a:gd name="connsiteY29" fmla="*/ 1332834 h 1954102"/>
                        <a:gd name="connsiteX30" fmla="*/ 2713749 w 3497334"/>
                        <a:gd name="connsiteY30" fmla="*/ 1441862 h 1954102"/>
                        <a:gd name="connsiteX31" fmla="*/ 2266629 w 3497334"/>
                        <a:gd name="connsiteY31" fmla="*/ 1540104 h 1954102"/>
                        <a:gd name="connsiteX0" fmla="*/ 2220515 w 3497334"/>
                        <a:gd name="connsiteY0" fmla="*/ 1551562 h 1954102"/>
                        <a:gd name="connsiteX1" fmla="*/ 1690592 w 3497334"/>
                        <a:gd name="connsiteY1" fmla="*/ 1604483 h 1954102"/>
                        <a:gd name="connsiteX2" fmla="*/ 1265699 w 3497334"/>
                        <a:gd name="connsiteY2" fmla="*/ 1635537 h 1954102"/>
                        <a:gd name="connsiteX3" fmla="*/ 947426 w 3497334"/>
                        <a:gd name="connsiteY3" fmla="*/ 1827480 h 1954102"/>
                        <a:gd name="connsiteX4" fmla="*/ 995066 w 3497334"/>
                        <a:gd name="connsiteY4" fmla="*/ 1805759 h 1954102"/>
                        <a:gd name="connsiteX5" fmla="*/ 579131 w 3497334"/>
                        <a:gd name="connsiteY5" fmla="*/ 1954102 h 1954102"/>
                        <a:gd name="connsiteX6" fmla="*/ 73472 w 3497334"/>
                        <a:gd name="connsiteY6" fmla="*/ 1699158 h 1954102"/>
                        <a:gd name="connsiteX7" fmla="*/ 196873 w 3497334"/>
                        <a:gd name="connsiteY7" fmla="*/ 1443595 h 1954102"/>
                        <a:gd name="connsiteX8" fmla="*/ 650230 w 3497334"/>
                        <a:gd name="connsiteY8" fmla="*/ 1326730 h 1954102"/>
                        <a:gd name="connsiteX9" fmla="*/ 514000 w 3497334"/>
                        <a:gd name="connsiteY9" fmla="*/ 1014647 h 1954102"/>
                        <a:gd name="connsiteX10" fmla="*/ 89941 w 3497334"/>
                        <a:gd name="connsiteY10" fmla="*/ 832129 h 1954102"/>
                        <a:gd name="connsiteX11" fmla="*/ 3 w 3497334"/>
                        <a:gd name="connsiteY11" fmla="*/ 659405 h 1954102"/>
                        <a:gd name="connsiteX12" fmla="*/ 87616 w 3497334"/>
                        <a:gd name="connsiteY12" fmla="*/ 411904 h 1954102"/>
                        <a:gd name="connsiteX13" fmla="*/ 223548 w 3497334"/>
                        <a:gd name="connsiteY13" fmla="*/ 290998 h 1954102"/>
                        <a:gd name="connsiteX14" fmla="*/ 429641 w 3497334"/>
                        <a:gd name="connsiteY14" fmla="*/ 225961 h 1954102"/>
                        <a:gd name="connsiteX15" fmla="*/ 707613 w 3497334"/>
                        <a:gd name="connsiteY15" fmla="*/ 304873 h 1954102"/>
                        <a:gd name="connsiteX16" fmla="*/ 1062031 w 3497334"/>
                        <a:gd name="connsiteY16" fmla="*/ 441666 h 1954102"/>
                        <a:gd name="connsiteX17" fmla="*/ 1034886 w 3497334"/>
                        <a:gd name="connsiteY17" fmla="*/ 240102 h 1954102"/>
                        <a:gd name="connsiteX18" fmla="*/ 970512 w 3497334"/>
                        <a:gd name="connsiteY18" fmla="*/ 26107 h 1954102"/>
                        <a:gd name="connsiteX19" fmla="*/ 1072822 w 3497334"/>
                        <a:gd name="connsiteY19" fmla="*/ 21982 h 1954102"/>
                        <a:gd name="connsiteX20" fmla="*/ 1211515 w 3497334"/>
                        <a:gd name="connsiteY20" fmla="*/ 203781 h 1954102"/>
                        <a:gd name="connsiteX21" fmla="*/ 1400744 w 3497334"/>
                        <a:gd name="connsiteY21" fmla="*/ 355226 h 1954102"/>
                        <a:gd name="connsiteX22" fmla="*/ 2071807 w 3497334"/>
                        <a:gd name="connsiteY22" fmla="*/ 265949 h 1954102"/>
                        <a:gd name="connsiteX23" fmla="*/ 2340470 w 3497334"/>
                        <a:gd name="connsiteY23" fmla="*/ 446558 h 1954102"/>
                        <a:gd name="connsiteX24" fmla="*/ 2491319 w 3497334"/>
                        <a:gd name="connsiteY24" fmla="*/ 690338 h 1954102"/>
                        <a:gd name="connsiteX25" fmla="*/ 2864178 w 3497334"/>
                        <a:gd name="connsiteY25" fmla="*/ 576250 h 1954102"/>
                        <a:gd name="connsiteX26" fmla="*/ 3082191 w 3497334"/>
                        <a:gd name="connsiteY26" fmla="*/ 442212 h 1954102"/>
                        <a:gd name="connsiteX27" fmla="*/ 3495449 w 3497334"/>
                        <a:gd name="connsiteY27" fmla="*/ 55690 h 1954102"/>
                        <a:gd name="connsiteX28" fmla="*/ 3225139 w 3497334"/>
                        <a:gd name="connsiteY28" fmla="*/ 992230 h 1954102"/>
                        <a:gd name="connsiteX29" fmla="*/ 2979975 w 3497334"/>
                        <a:gd name="connsiteY29" fmla="*/ 1332834 h 1954102"/>
                        <a:gd name="connsiteX30" fmla="*/ 2713749 w 3497334"/>
                        <a:gd name="connsiteY30" fmla="*/ 1441862 h 1954102"/>
                        <a:gd name="connsiteX31" fmla="*/ 2266629 w 3497334"/>
                        <a:gd name="connsiteY31" fmla="*/ 1540104 h 1954102"/>
                        <a:gd name="connsiteX0" fmla="*/ 2220515 w 3497433"/>
                        <a:gd name="connsiteY0" fmla="*/ 1551562 h 1954102"/>
                        <a:gd name="connsiteX1" fmla="*/ 1690592 w 3497433"/>
                        <a:gd name="connsiteY1" fmla="*/ 1604483 h 1954102"/>
                        <a:gd name="connsiteX2" fmla="*/ 1265699 w 3497433"/>
                        <a:gd name="connsiteY2" fmla="*/ 1635537 h 1954102"/>
                        <a:gd name="connsiteX3" fmla="*/ 947426 w 3497433"/>
                        <a:gd name="connsiteY3" fmla="*/ 1827480 h 1954102"/>
                        <a:gd name="connsiteX4" fmla="*/ 995066 w 3497433"/>
                        <a:gd name="connsiteY4" fmla="*/ 1805759 h 1954102"/>
                        <a:gd name="connsiteX5" fmla="*/ 579131 w 3497433"/>
                        <a:gd name="connsiteY5" fmla="*/ 1954102 h 1954102"/>
                        <a:gd name="connsiteX6" fmla="*/ 73472 w 3497433"/>
                        <a:gd name="connsiteY6" fmla="*/ 1699158 h 1954102"/>
                        <a:gd name="connsiteX7" fmla="*/ 196873 w 3497433"/>
                        <a:gd name="connsiteY7" fmla="*/ 1443595 h 1954102"/>
                        <a:gd name="connsiteX8" fmla="*/ 650230 w 3497433"/>
                        <a:gd name="connsiteY8" fmla="*/ 1326730 h 1954102"/>
                        <a:gd name="connsiteX9" fmla="*/ 514000 w 3497433"/>
                        <a:gd name="connsiteY9" fmla="*/ 1014647 h 1954102"/>
                        <a:gd name="connsiteX10" fmla="*/ 89941 w 3497433"/>
                        <a:gd name="connsiteY10" fmla="*/ 832129 h 1954102"/>
                        <a:gd name="connsiteX11" fmla="*/ 3 w 3497433"/>
                        <a:gd name="connsiteY11" fmla="*/ 659405 h 1954102"/>
                        <a:gd name="connsiteX12" fmla="*/ 87616 w 3497433"/>
                        <a:gd name="connsiteY12" fmla="*/ 411904 h 1954102"/>
                        <a:gd name="connsiteX13" fmla="*/ 223548 w 3497433"/>
                        <a:gd name="connsiteY13" fmla="*/ 290998 h 1954102"/>
                        <a:gd name="connsiteX14" fmla="*/ 429641 w 3497433"/>
                        <a:gd name="connsiteY14" fmla="*/ 225961 h 1954102"/>
                        <a:gd name="connsiteX15" fmla="*/ 707613 w 3497433"/>
                        <a:gd name="connsiteY15" fmla="*/ 304873 h 1954102"/>
                        <a:gd name="connsiteX16" fmla="*/ 1062031 w 3497433"/>
                        <a:gd name="connsiteY16" fmla="*/ 441666 h 1954102"/>
                        <a:gd name="connsiteX17" fmla="*/ 1034886 w 3497433"/>
                        <a:gd name="connsiteY17" fmla="*/ 240102 h 1954102"/>
                        <a:gd name="connsiteX18" fmla="*/ 970512 w 3497433"/>
                        <a:gd name="connsiteY18" fmla="*/ 26107 h 1954102"/>
                        <a:gd name="connsiteX19" fmla="*/ 1072822 w 3497433"/>
                        <a:gd name="connsiteY19" fmla="*/ 21982 h 1954102"/>
                        <a:gd name="connsiteX20" fmla="*/ 1211515 w 3497433"/>
                        <a:gd name="connsiteY20" fmla="*/ 203781 h 1954102"/>
                        <a:gd name="connsiteX21" fmla="*/ 1400744 w 3497433"/>
                        <a:gd name="connsiteY21" fmla="*/ 355226 h 1954102"/>
                        <a:gd name="connsiteX22" fmla="*/ 2071807 w 3497433"/>
                        <a:gd name="connsiteY22" fmla="*/ 265949 h 1954102"/>
                        <a:gd name="connsiteX23" fmla="*/ 2340470 w 3497433"/>
                        <a:gd name="connsiteY23" fmla="*/ 446558 h 1954102"/>
                        <a:gd name="connsiteX24" fmla="*/ 2491319 w 3497433"/>
                        <a:gd name="connsiteY24" fmla="*/ 690338 h 1954102"/>
                        <a:gd name="connsiteX25" fmla="*/ 2864178 w 3497433"/>
                        <a:gd name="connsiteY25" fmla="*/ 576250 h 1954102"/>
                        <a:gd name="connsiteX26" fmla="*/ 3082191 w 3497433"/>
                        <a:gd name="connsiteY26" fmla="*/ 442212 h 1954102"/>
                        <a:gd name="connsiteX27" fmla="*/ 3495449 w 3497433"/>
                        <a:gd name="connsiteY27" fmla="*/ 55690 h 1954102"/>
                        <a:gd name="connsiteX28" fmla="*/ 3225139 w 3497433"/>
                        <a:gd name="connsiteY28" fmla="*/ 992230 h 1954102"/>
                        <a:gd name="connsiteX29" fmla="*/ 2910510 w 3497433"/>
                        <a:gd name="connsiteY29" fmla="*/ 1296286 h 1954102"/>
                        <a:gd name="connsiteX30" fmla="*/ 2713749 w 3497433"/>
                        <a:gd name="connsiteY30" fmla="*/ 1441862 h 1954102"/>
                        <a:gd name="connsiteX31" fmla="*/ 2266629 w 3497433"/>
                        <a:gd name="connsiteY31" fmla="*/ 1540104 h 1954102"/>
                        <a:gd name="connsiteX0" fmla="*/ 2220515 w 3495918"/>
                        <a:gd name="connsiteY0" fmla="*/ 1551562 h 1954102"/>
                        <a:gd name="connsiteX1" fmla="*/ 1690592 w 3495918"/>
                        <a:gd name="connsiteY1" fmla="*/ 1604483 h 1954102"/>
                        <a:gd name="connsiteX2" fmla="*/ 1265699 w 3495918"/>
                        <a:gd name="connsiteY2" fmla="*/ 1635537 h 1954102"/>
                        <a:gd name="connsiteX3" fmla="*/ 947426 w 3495918"/>
                        <a:gd name="connsiteY3" fmla="*/ 1827480 h 1954102"/>
                        <a:gd name="connsiteX4" fmla="*/ 995066 w 3495918"/>
                        <a:gd name="connsiteY4" fmla="*/ 1805759 h 1954102"/>
                        <a:gd name="connsiteX5" fmla="*/ 579131 w 3495918"/>
                        <a:gd name="connsiteY5" fmla="*/ 1954102 h 1954102"/>
                        <a:gd name="connsiteX6" fmla="*/ 73472 w 3495918"/>
                        <a:gd name="connsiteY6" fmla="*/ 1699158 h 1954102"/>
                        <a:gd name="connsiteX7" fmla="*/ 196873 w 3495918"/>
                        <a:gd name="connsiteY7" fmla="*/ 1443595 h 1954102"/>
                        <a:gd name="connsiteX8" fmla="*/ 650230 w 3495918"/>
                        <a:gd name="connsiteY8" fmla="*/ 1326730 h 1954102"/>
                        <a:gd name="connsiteX9" fmla="*/ 514000 w 3495918"/>
                        <a:gd name="connsiteY9" fmla="*/ 1014647 h 1954102"/>
                        <a:gd name="connsiteX10" fmla="*/ 89941 w 3495918"/>
                        <a:gd name="connsiteY10" fmla="*/ 832129 h 1954102"/>
                        <a:gd name="connsiteX11" fmla="*/ 3 w 3495918"/>
                        <a:gd name="connsiteY11" fmla="*/ 659405 h 1954102"/>
                        <a:gd name="connsiteX12" fmla="*/ 87616 w 3495918"/>
                        <a:gd name="connsiteY12" fmla="*/ 411904 h 1954102"/>
                        <a:gd name="connsiteX13" fmla="*/ 223548 w 3495918"/>
                        <a:gd name="connsiteY13" fmla="*/ 290998 h 1954102"/>
                        <a:gd name="connsiteX14" fmla="*/ 429641 w 3495918"/>
                        <a:gd name="connsiteY14" fmla="*/ 225961 h 1954102"/>
                        <a:gd name="connsiteX15" fmla="*/ 707613 w 3495918"/>
                        <a:gd name="connsiteY15" fmla="*/ 304873 h 1954102"/>
                        <a:gd name="connsiteX16" fmla="*/ 1062031 w 3495918"/>
                        <a:gd name="connsiteY16" fmla="*/ 441666 h 1954102"/>
                        <a:gd name="connsiteX17" fmla="*/ 1034886 w 3495918"/>
                        <a:gd name="connsiteY17" fmla="*/ 240102 h 1954102"/>
                        <a:gd name="connsiteX18" fmla="*/ 970512 w 3495918"/>
                        <a:gd name="connsiteY18" fmla="*/ 26107 h 1954102"/>
                        <a:gd name="connsiteX19" fmla="*/ 1072822 w 3495918"/>
                        <a:gd name="connsiteY19" fmla="*/ 21982 h 1954102"/>
                        <a:gd name="connsiteX20" fmla="*/ 1211515 w 3495918"/>
                        <a:gd name="connsiteY20" fmla="*/ 203781 h 1954102"/>
                        <a:gd name="connsiteX21" fmla="*/ 1400744 w 3495918"/>
                        <a:gd name="connsiteY21" fmla="*/ 355226 h 1954102"/>
                        <a:gd name="connsiteX22" fmla="*/ 2071807 w 3495918"/>
                        <a:gd name="connsiteY22" fmla="*/ 265949 h 1954102"/>
                        <a:gd name="connsiteX23" fmla="*/ 2340470 w 3495918"/>
                        <a:gd name="connsiteY23" fmla="*/ 446558 h 1954102"/>
                        <a:gd name="connsiteX24" fmla="*/ 2491319 w 3495918"/>
                        <a:gd name="connsiteY24" fmla="*/ 690338 h 1954102"/>
                        <a:gd name="connsiteX25" fmla="*/ 2864178 w 3495918"/>
                        <a:gd name="connsiteY25" fmla="*/ 576250 h 1954102"/>
                        <a:gd name="connsiteX26" fmla="*/ 3082191 w 3495918"/>
                        <a:gd name="connsiteY26" fmla="*/ 442212 h 1954102"/>
                        <a:gd name="connsiteX27" fmla="*/ 3495449 w 3495918"/>
                        <a:gd name="connsiteY27" fmla="*/ 55690 h 1954102"/>
                        <a:gd name="connsiteX28" fmla="*/ 3158933 w 3495918"/>
                        <a:gd name="connsiteY28" fmla="*/ 975510 h 1954102"/>
                        <a:gd name="connsiteX29" fmla="*/ 2910510 w 3495918"/>
                        <a:gd name="connsiteY29" fmla="*/ 1296286 h 1954102"/>
                        <a:gd name="connsiteX30" fmla="*/ 2713749 w 3495918"/>
                        <a:gd name="connsiteY30" fmla="*/ 1441862 h 1954102"/>
                        <a:gd name="connsiteX31" fmla="*/ 2266629 w 3495918"/>
                        <a:gd name="connsiteY31" fmla="*/ 1540104 h 1954102"/>
                        <a:gd name="connsiteX0" fmla="*/ 2220515 w 3495918"/>
                        <a:gd name="connsiteY0" fmla="*/ 1551562 h 1954102"/>
                        <a:gd name="connsiteX1" fmla="*/ 1690592 w 3495918"/>
                        <a:gd name="connsiteY1" fmla="*/ 1604483 h 1954102"/>
                        <a:gd name="connsiteX2" fmla="*/ 1265699 w 3495918"/>
                        <a:gd name="connsiteY2" fmla="*/ 1635537 h 1954102"/>
                        <a:gd name="connsiteX3" fmla="*/ 947426 w 3495918"/>
                        <a:gd name="connsiteY3" fmla="*/ 1827480 h 1954102"/>
                        <a:gd name="connsiteX4" fmla="*/ 995066 w 3495918"/>
                        <a:gd name="connsiteY4" fmla="*/ 1805759 h 1954102"/>
                        <a:gd name="connsiteX5" fmla="*/ 579131 w 3495918"/>
                        <a:gd name="connsiteY5" fmla="*/ 1954102 h 1954102"/>
                        <a:gd name="connsiteX6" fmla="*/ 73472 w 3495918"/>
                        <a:gd name="connsiteY6" fmla="*/ 1699158 h 1954102"/>
                        <a:gd name="connsiteX7" fmla="*/ 196873 w 3495918"/>
                        <a:gd name="connsiteY7" fmla="*/ 1443595 h 1954102"/>
                        <a:gd name="connsiteX8" fmla="*/ 650230 w 3495918"/>
                        <a:gd name="connsiteY8" fmla="*/ 1326730 h 1954102"/>
                        <a:gd name="connsiteX9" fmla="*/ 514000 w 3495918"/>
                        <a:gd name="connsiteY9" fmla="*/ 1014647 h 1954102"/>
                        <a:gd name="connsiteX10" fmla="*/ 89941 w 3495918"/>
                        <a:gd name="connsiteY10" fmla="*/ 832129 h 1954102"/>
                        <a:gd name="connsiteX11" fmla="*/ 3 w 3495918"/>
                        <a:gd name="connsiteY11" fmla="*/ 659405 h 1954102"/>
                        <a:gd name="connsiteX12" fmla="*/ 87616 w 3495918"/>
                        <a:gd name="connsiteY12" fmla="*/ 411904 h 1954102"/>
                        <a:gd name="connsiteX13" fmla="*/ 223548 w 3495918"/>
                        <a:gd name="connsiteY13" fmla="*/ 290998 h 1954102"/>
                        <a:gd name="connsiteX14" fmla="*/ 429641 w 3495918"/>
                        <a:gd name="connsiteY14" fmla="*/ 225961 h 1954102"/>
                        <a:gd name="connsiteX15" fmla="*/ 707613 w 3495918"/>
                        <a:gd name="connsiteY15" fmla="*/ 304873 h 1954102"/>
                        <a:gd name="connsiteX16" fmla="*/ 1062031 w 3495918"/>
                        <a:gd name="connsiteY16" fmla="*/ 441666 h 1954102"/>
                        <a:gd name="connsiteX17" fmla="*/ 1034886 w 3495918"/>
                        <a:gd name="connsiteY17" fmla="*/ 240102 h 1954102"/>
                        <a:gd name="connsiteX18" fmla="*/ 970512 w 3495918"/>
                        <a:gd name="connsiteY18" fmla="*/ 26107 h 1954102"/>
                        <a:gd name="connsiteX19" fmla="*/ 1072822 w 3495918"/>
                        <a:gd name="connsiteY19" fmla="*/ 21982 h 1954102"/>
                        <a:gd name="connsiteX20" fmla="*/ 1211515 w 3495918"/>
                        <a:gd name="connsiteY20" fmla="*/ 203781 h 1954102"/>
                        <a:gd name="connsiteX21" fmla="*/ 1400744 w 3495918"/>
                        <a:gd name="connsiteY21" fmla="*/ 355226 h 1954102"/>
                        <a:gd name="connsiteX22" fmla="*/ 2071807 w 3495918"/>
                        <a:gd name="connsiteY22" fmla="*/ 265949 h 1954102"/>
                        <a:gd name="connsiteX23" fmla="*/ 2340470 w 3495918"/>
                        <a:gd name="connsiteY23" fmla="*/ 446558 h 1954102"/>
                        <a:gd name="connsiteX24" fmla="*/ 2491319 w 3495918"/>
                        <a:gd name="connsiteY24" fmla="*/ 690338 h 1954102"/>
                        <a:gd name="connsiteX25" fmla="*/ 2864178 w 3495918"/>
                        <a:gd name="connsiteY25" fmla="*/ 576250 h 1954102"/>
                        <a:gd name="connsiteX26" fmla="*/ 3082191 w 3495918"/>
                        <a:gd name="connsiteY26" fmla="*/ 442212 h 1954102"/>
                        <a:gd name="connsiteX27" fmla="*/ 3495449 w 3495918"/>
                        <a:gd name="connsiteY27" fmla="*/ 55690 h 1954102"/>
                        <a:gd name="connsiteX28" fmla="*/ 3158933 w 3495918"/>
                        <a:gd name="connsiteY28" fmla="*/ 975510 h 1954102"/>
                        <a:gd name="connsiteX29" fmla="*/ 2910510 w 3495918"/>
                        <a:gd name="connsiteY29" fmla="*/ 1296286 h 1954102"/>
                        <a:gd name="connsiteX30" fmla="*/ 2643128 w 3495918"/>
                        <a:gd name="connsiteY30" fmla="*/ 1441862 h 1954102"/>
                        <a:gd name="connsiteX31" fmla="*/ 2266629 w 3495918"/>
                        <a:gd name="connsiteY31" fmla="*/ 1540104 h 1954102"/>
                        <a:gd name="connsiteX0" fmla="*/ 2220515 w 3495918"/>
                        <a:gd name="connsiteY0" fmla="*/ 1551562 h 1954102"/>
                        <a:gd name="connsiteX1" fmla="*/ 1690592 w 3495918"/>
                        <a:gd name="connsiteY1" fmla="*/ 1604483 h 1954102"/>
                        <a:gd name="connsiteX2" fmla="*/ 1265699 w 3495918"/>
                        <a:gd name="connsiteY2" fmla="*/ 1635537 h 1954102"/>
                        <a:gd name="connsiteX3" fmla="*/ 947426 w 3495918"/>
                        <a:gd name="connsiteY3" fmla="*/ 1827480 h 1954102"/>
                        <a:gd name="connsiteX4" fmla="*/ 995066 w 3495918"/>
                        <a:gd name="connsiteY4" fmla="*/ 1805759 h 1954102"/>
                        <a:gd name="connsiteX5" fmla="*/ 579131 w 3495918"/>
                        <a:gd name="connsiteY5" fmla="*/ 1954102 h 1954102"/>
                        <a:gd name="connsiteX6" fmla="*/ 73472 w 3495918"/>
                        <a:gd name="connsiteY6" fmla="*/ 1699158 h 1954102"/>
                        <a:gd name="connsiteX7" fmla="*/ 196873 w 3495918"/>
                        <a:gd name="connsiteY7" fmla="*/ 1443595 h 1954102"/>
                        <a:gd name="connsiteX8" fmla="*/ 650230 w 3495918"/>
                        <a:gd name="connsiteY8" fmla="*/ 1326730 h 1954102"/>
                        <a:gd name="connsiteX9" fmla="*/ 514000 w 3495918"/>
                        <a:gd name="connsiteY9" fmla="*/ 1014647 h 1954102"/>
                        <a:gd name="connsiteX10" fmla="*/ 89941 w 3495918"/>
                        <a:gd name="connsiteY10" fmla="*/ 832129 h 1954102"/>
                        <a:gd name="connsiteX11" fmla="*/ 3 w 3495918"/>
                        <a:gd name="connsiteY11" fmla="*/ 659405 h 1954102"/>
                        <a:gd name="connsiteX12" fmla="*/ 87616 w 3495918"/>
                        <a:gd name="connsiteY12" fmla="*/ 411904 h 1954102"/>
                        <a:gd name="connsiteX13" fmla="*/ 223548 w 3495918"/>
                        <a:gd name="connsiteY13" fmla="*/ 290998 h 1954102"/>
                        <a:gd name="connsiteX14" fmla="*/ 429641 w 3495918"/>
                        <a:gd name="connsiteY14" fmla="*/ 225961 h 1954102"/>
                        <a:gd name="connsiteX15" fmla="*/ 707613 w 3495918"/>
                        <a:gd name="connsiteY15" fmla="*/ 304873 h 1954102"/>
                        <a:gd name="connsiteX16" fmla="*/ 1062031 w 3495918"/>
                        <a:gd name="connsiteY16" fmla="*/ 441666 h 1954102"/>
                        <a:gd name="connsiteX17" fmla="*/ 1034886 w 3495918"/>
                        <a:gd name="connsiteY17" fmla="*/ 240102 h 1954102"/>
                        <a:gd name="connsiteX18" fmla="*/ 970512 w 3495918"/>
                        <a:gd name="connsiteY18" fmla="*/ 26107 h 1954102"/>
                        <a:gd name="connsiteX19" fmla="*/ 1072822 w 3495918"/>
                        <a:gd name="connsiteY19" fmla="*/ 21982 h 1954102"/>
                        <a:gd name="connsiteX20" fmla="*/ 1211515 w 3495918"/>
                        <a:gd name="connsiteY20" fmla="*/ 203781 h 1954102"/>
                        <a:gd name="connsiteX21" fmla="*/ 1400744 w 3495918"/>
                        <a:gd name="connsiteY21" fmla="*/ 355226 h 1954102"/>
                        <a:gd name="connsiteX22" fmla="*/ 2071807 w 3495918"/>
                        <a:gd name="connsiteY22" fmla="*/ 265949 h 1954102"/>
                        <a:gd name="connsiteX23" fmla="*/ 2340470 w 3495918"/>
                        <a:gd name="connsiteY23" fmla="*/ 446558 h 1954102"/>
                        <a:gd name="connsiteX24" fmla="*/ 2491319 w 3495918"/>
                        <a:gd name="connsiteY24" fmla="*/ 690338 h 1954102"/>
                        <a:gd name="connsiteX25" fmla="*/ 2740592 w 3495918"/>
                        <a:gd name="connsiteY25" fmla="*/ 665424 h 1954102"/>
                        <a:gd name="connsiteX26" fmla="*/ 3082191 w 3495918"/>
                        <a:gd name="connsiteY26" fmla="*/ 442212 h 1954102"/>
                        <a:gd name="connsiteX27" fmla="*/ 3495449 w 3495918"/>
                        <a:gd name="connsiteY27" fmla="*/ 55690 h 1954102"/>
                        <a:gd name="connsiteX28" fmla="*/ 3158933 w 3495918"/>
                        <a:gd name="connsiteY28" fmla="*/ 975510 h 1954102"/>
                        <a:gd name="connsiteX29" fmla="*/ 2910510 w 3495918"/>
                        <a:gd name="connsiteY29" fmla="*/ 1296286 h 1954102"/>
                        <a:gd name="connsiteX30" fmla="*/ 2643128 w 3495918"/>
                        <a:gd name="connsiteY30" fmla="*/ 1441862 h 1954102"/>
                        <a:gd name="connsiteX31" fmla="*/ 2266629 w 3495918"/>
                        <a:gd name="connsiteY31" fmla="*/ 1540104 h 1954102"/>
                        <a:gd name="connsiteX0" fmla="*/ 2220515 w 3495918"/>
                        <a:gd name="connsiteY0" fmla="*/ 1551562 h 1954102"/>
                        <a:gd name="connsiteX1" fmla="*/ 1690592 w 3495918"/>
                        <a:gd name="connsiteY1" fmla="*/ 1604483 h 1954102"/>
                        <a:gd name="connsiteX2" fmla="*/ 1265699 w 3495918"/>
                        <a:gd name="connsiteY2" fmla="*/ 1635537 h 1954102"/>
                        <a:gd name="connsiteX3" fmla="*/ 947426 w 3495918"/>
                        <a:gd name="connsiteY3" fmla="*/ 1827480 h 1954102"/>
                        <a:gd name="connsiteX4" fmla="*/ 995066 w 3495918"/>
                        <a:gd name="connsiteY4" fmla="*/ 1805759 h 1954102"/>
                        <a:gd name="connsiteX5" fmla="*/ 579131 w 3495918"/>
                        <a:gd name="connsiteY5" fmla="*/ 1954102 h 1954102"/>
                        <a:gd name="connsiteX6" fmla="*/ 73472 w 3495918"/>
                        <a:gd name="connsiteY6" fmla="*/ 1699158 h 1954102"/>
                        <a:gd name="connsiteX7" fmla="*/ 196873 w 3495918"/>
                        <a:gd name="connsiteY7" fmla="*/ 1443595 h 1954102"/>
                        <a:gd name="connsiteX8" fmla="*/ 650230 w 3495918"/>
                        <a:gd name="connsiteY8" fmla="*/ 1326730 h 1954102"/>
                        <a:gd name="connsiteX9" fmla="*/ 514000 w 3495918"/>
                        <a:gd name="connsiteY9" fmla="*/ 1014647 h 1954102"/>
                        <a:gd name="connsiteX10" fmla="*/ 89941 w 3495918"/>
                        <a:gd name="connsiteY10" fmla="*/ 832129 h 1954102"/>
                        <a:gd name="connsiteX11" fmla="*/ 3 w 3495918"/>
                        <a:gd name="connsiteY11" fmla="*/ 659405 h 1954102"/>
                        <a:gd name="connsiteX12" fmla="*/ 87616 w 3495918"/>
                        <a:gd name="connsiteY12" fmla="*/ 411904 h 1954102"/>
                        <a:gd name="connsiteX13" fmla="*/ 245617 w 3495918"/>
                        <a:gd name="connsiteY13" fmla="*/ 274278 h 1954102"/>
                        <a:gd name="connsiteX14" fmla="*/ 429641 w 3495918"/>
                        <a:gd name="connsiteY14" fmla="*/ 225961 h 1954102"/>
                        <a:gd name="connsiteX15" fmla="*/ 707613 w 3495918"/>
                        <a:gd name="connsiteY15" fmla="*/ 304873 h 1954102"/>
                        <a:gd name="connsiteX16" fmla="*/ 1062031 w 3495918"/>
                        <a:gd name="connsiteY16" fmla="*/ 441666 h 1954102"/>
                        <a:gd name="connsiteX17" fmla="*/ 1034886 w 3495918"/>
                        <a:gd name="connsiteY17" fmla="*/ 240102 h 1954102"/>
                        <a:gd name="connsiteX18" fmla="*/ 970512 w 3495918"/>
                        <a:gd name="connsiteY18" fmla="*/ 26107 h 1954102"/>
                        <a:gd name="connsiteX19" fmla="*/ 1072822 w 3495918"/>
                        <a:gd name="connsiteY19" fmla="*/ 21982 h 1954102"/>
                        <a:gd name="connsiteX20" fmla="*/ 1211515 w 3495918"/>
                        <a:gd name="connsiteY20" fmla="*/ 203781 h 1954102"/>
                        <a:gd name="connsiteX21" fmla="*/ 1400744 w 3495918"/>
                        <a:gd name="connsiteY21" fmla="*/ 355226 h 1954102"/>
                        <a:gd name="connsiteX22" fmla="*/ 2071807 w 3495918"/>
                        <a:gd name="connsiteY22" fmla="*/ 265949 h 1954102"/>
                        <a:gd name="connsiteX23" fmla="*/ 2340470 w 3495918"/>
                        <a:gd name="connsiteY23" fmla="*/ 446558 h 1954102"/>
                        <a:gd name="connsiteX24" fmla="*/ 2491319 w 3495918"/>
                        <a:gd name="connsiteY24" fmla="*/ 690338 h 1954102"/>
                        <a:gd name="connsiteX25" fmla="*/ 2740592 w 3495918"/>
                        <a:gd name="connsiteY25" fmla="*/ 665424 h 1954102"/>
                        <a:gd name="connsiteX26" fmla="*/ 3082191 w 3495918"/>
                        <a:gd name="connsiteY26" fmla="*/ 442212 h 1954102"/>
                        <a:gd name="connsiteX27" fmla="*/ 3495449 w 3495918"/>
                        <a:gd name="connsiteY27" fmla="*/ 55690 h 1954102"/>
                        <a:gd name="connsiteX28" fmla="*/ 3158933 w 3495918"/>
                        <a:gd name="connsiteY28" fmla="*/ 975510 h 1954102"/>
                        <a:gd name="connsiteX29" fmla="*/ 2910510 w 3495918"/>
                        <a:gd name="connsiteY29" fmla="*/ 1296286 h 1954102"/>
                        <a:gd name="connsiteX30" fmla="*/ 2643128 w 3495918"/>
                        <a:gd name="connsiteY30" fmla="*/ 1441862 h 1954102"/>
                        <a:gd name="connsiteX31" fmla="*/ 2266629 w 3495918"/>
                        <a:gd name="connsiteY31" fmla="*/ 1540104 h 1954102"/>
                        <a:gd name="connsiteX0" fmla="*/ 2220515 w 3495918"/>
                        <a:gd name="connsiteY0" fmla="*/ 1551562 h 1954102"/>
                        <a:gd name="connsiteX1" fmla="*/ 1690592 w 3495918"/>
                        <a:gd name="connsiteY1" fmla="*/ 1604483 h 1954102"/>
                        <a:gd name="connsiteX2" fmla="*/ 1265699 w 3495918"/>
                        <a:gd name="connsiteY2" fmla="*/ 1635537 h 1954102"/>
                        <a:gd name="connsiteX3" fmla="*/ 947426 w 3495918"/>
                        <a:gd name="connsiteY3" fmla="*/ 1827480 h 1954102"/>
                        <a:gd name="connsiteX4" fmla="*/ 995066 w 3495918"/>
                        <a:gd name="connsiteY4" fmla="*/ 1805759 h 1954102"/>
                        <a:gd name="connsiteX5" fmla="*/ 579131 w 3495918"/>
                        <a:gd name="connsiteY5" fmla="*/ 1954102 h 1954102"/>
                        <a:gd name="connsiteX6" fmla="*/ 73472 w 3495918"/>
                        <a:gd name="connsiteY6" fmla="*/ 1699158 h 1954102"/>
                        <a:gd name="connsiteX7" fmla="*/ 196873 w 3495918"/>
                        <a:gd name="connsiteY7" fmla="*/ 1443595 h 1954102"/>
                        <a:gd name="connsiteX8" fmla="*/ 650230 w 3495918"/>
                        <a:gd name="connsiteY8" fmla="*/ 1326730 h 1954102"/>
                        <a:gd name="connsiteX9" fmla="*/ 514000 w 3495918"/>
                        <a:gd name="connsiteY9" fmla="*/ 1014647 h 1954102"/>
                        <a:gd name="connsiteX10" fmla="*/ 89941 w 3495918"/>
                        <a:gd name="connsiteY10" fmla="*/ 832129 h 1954102"/>
                        <a:gd name="connsiteX11" fmla="*/ 3 w 3495918"/>
                        <a:gd name="connsiteY11" fmla="*/ 659405 h 1954102"/>
                        <a:gd name="connsiteX12" fmla="*/ 87616 w 3495918"/>
                        <a:gd name="connsiteY12" fmla="*/ 411904 h 1954102"/>
                        <a:gd name="connsiteX13" fmla="*/ 245617 w 3495918"/>
                        <a:gd name="connsiteY13" fmla="*/ 274278 h 1954102"/>
                        <a:gd name="connsiteX14" fmla="*/ 429641 w 3495918"/>
                        <a:gd name="connsiteY14" fmla="*/ 225961 h 1954102"/>
                        <a:gd name="connsiteX15" fmla="*/ 707613 w 3495918"/>
                        <a:gd name="connsiteY15" fmla="*/ 304873 h 1954102"/>
                        <a:gd name="connsiteX16" fmla="*/ 1062031 w 3495918"/>
                        <a:gd name="connsiteY16" fmla="*/ 441666 h 1954102"/>
                        <a:gd name="connsiteX17" fmla="*/ 1034886 w 3495918"/>
                        <a:gd name="connsiteY17" fmla="*/ 240102 h 1954102"/>
                        <a:gd name="connsiteX18" fmla="*/ 970512 w 3495918"/>
                        <a:gd name="connsiteY18" fmla="*/ 26107 h 1954102"/>
                        <a:gd name="connsiteX19" fmla="*/ 1072822 w 3495918"/>
                        <a:gd name="connsiteY19" fmla="*/ 21982 h 1954102"/>
                        <a:gd name="connsiteX20" fmla="*/ 1211515 w 3495918"/>
                        <a:gd name="connsiteY20" fmla="*/ 203781 h 1954102"/>
                        <a:gd name="connsiteX21" fmla="*/ 1400744 w 3495918"/>
                        <a:gd name="connsiteY21" fmla="*/ 355226 h 1954102"/>
                        <a:gd name="connsiteX22" fmla="*/ 2071807 w 3495918"/>
                        <a:gd name="connsiteY22" fmla="*/ 265949 h 1954102"/>
                        <a:gd name="connsiteX23" fmla="*/ 2340470 w 3495918"/>
                        <a:gd name="connsiteY23" fmla="*/ 446558 h 1954102"/>
                        <a:gd name="connsiteX24" fmla="*/ 2491319 w 3495918"/>
                        <a:gd name="connsiteY24" fmla="*/ 690338 h 1954102"/>
                        <a:gd name="connsiteX25" fmla="*/ 2503354 w 3495918"/>
                        <a:gd name="connsiteY25" fmla="*/ 985899 h 1954102"/>
                        <a:gd name="connsiteX26" fmla="*/ 3082191 w 3495918"/>
                        <a:gd name="connsiteY26" fmla="*/ 442212 h 1954102"/>
                        <a:gd name="connsiteX27" fmla="*/ 3495449 w 3495918"/>
                        <a:gd name="connsiteY27" fmla="*/ 55690 h 1954102"/>
                        <a:gd name="connsiteX28" fmla="*/ 3158933 w 3495918"/>
                        <a:gd name="connsiteY28" fmla="*/ 975510 h 1954102"/>
                        <a:gd name="connsiteX29" fmla="*/ 2910510 w 3495918"/>
                        <a:gd name="connsiteY29" fmla="*/ 1296286 h 1954102"/>
                        <a:gd name="connsiteX30" fmla="*/ 2643128 w 3495918"/>
                        <a:gd name="connsiteY30" fmla="*/ 1441862 h 1954102"/>
                        <a:gd name="connsiteX31" fmla="*/ 2266629 w 3495918"/>
                        <a:gd name="connsiteY31" fmla="*/ 1540104 h 1954102"/>
                        <a:gd name="connsiteX0" fmla="*/ 2220515 w 3514545"/>
                        <a:gd name="connsiteY0" fmla="*/ 1551562 h 1954102"/>
                        <a:gd name="connsiteX1" fmla="*/ 1690592 w 3514545"/>
                        <a:gd name="connsiteY1" fmla="*/ 1604483 h 1954102"/>
                        <a:gd name="connsiteX2" fmla="*/ 1265699 w 3514545"/>
                        <a:gd name="connsiteY2" fmla="*/ 1635537 h 1954102"/>
                        <a:gd name="connsiteX3" fmla="*/ 947426 w 3514545"/>
                        <a:gd name="connsiteY3" fmla="*/ 1827480 h 1954102"/>
                        <a:gd name="connsiteX4" fmla="*/ 995066 w 3514545"/>
                        <a:gd name="connsiteY4" fmla="*/ 1805759 h 1954102"/>
                        <a:gd name="connsiteX5" fmla="*/ 579131 w 3514545"/>
                        <a:gd name="connsiteY5" fmla="*/ 1954102 h 1954102"/>
                        <a:gd name="connsiteX6" fmla="*/ 73472 w 3514545"/>
                        <a:gd name="connsiteY6" fmla="*/ 1699158 h 1954102"/>
                        <a:gd name="connsiteX7" fmla="*/ 196873 w 3514545"/>
                        <a:gd name="connsiteY7" fmla="*/ 1443595 h 1954102"/>
                        <a:gd name="connsiteX8" fmla="*/ 650230 w 3514545"/>
                        <a:gd name="connsiteY8" fmla="*/ 1326730 h 1954102"/>
                        <a:gd name="connsiteX9" fmla="*/ 514000 w 3514545"/>
                        <a:gd name="connsiteY9" fmla="*/ 1014647 h 1954102"/>
                        <a:gd name="connsiteX10" fmla="*/ 89941 w 3514545"/>
                        <a:gd name="connsiteY10" fmla="*/ 832129 h 1954102"/>
                        <a:gd name="connsiteX11" fmla="*/ 3 w 3514545"/>
                        <a:gd name="connsiteY11" fmla="*/ 659405 h 1954102"/>
                        <a:gd name="connsiteX12" fmla="*/ 87616 w 3514545"/>
                        <a:gd name="connsiteY12" fmla="*/ 411904 h 1954102"/>
                        <a:gd name="connsiteX13" fmla="*/ 245617 w 3514545"/>
                        <a:gd name="connsiteY13" fmla="*/ 274278 h 1954102"/>
                        <a:gd name="connsiteX14" fmla="*/ 429641 w 3514545"/>
                        <a:gd name="connsiteY14" fmla="*/ 225961 h 1954102"/>
                        <a:gd name="connsiteX15" fmla="*/ 707613 w 3514545"/>
                        <a:gd name="connsiteY15" fmla="*/ 304873 h 1954102"/>
                        <a:gd name="connsiteX16" fmla="*/ 1062031 w 3514545"/>
                        <a:gd name="connsiteY16" fmla="*/ 441666 h 1954102"/>
                        <a:gd name="connsiteX17" fmla="*/ 1034886 w 3514545"/>
                        <a:gd name="connsiteY17" fmla="*/ 240102 h 1954102"/>
                        <a:gd name="connsiteX18" fmla="*/ 970512 w 3514545"/>
                        <a:gd name="connsiteY18" fmla="*/ 26107 h 1954102"/>
                        <a:gd name="connsiteX19" fmla="*/ 1072822 w 3514545"/>
                        <a:gd name="connsiteY19" fmla="*/ 21982 h 1954102"/>
                        <a:gd name="connsiteX20" fmla="*/ 1211515 w 3514545"/>
                        <a:gd name="connsiteY20" fmla="*/ 203781 h 1954102"/>
                        <a:gd name="connsiteX21" fmla="*/ 1400744 w 3514545"/>
                        <a:gd name="connsiteY21" fmla="*/ 355226 h 1954102"/>
                        <a:gd name="connsiteX22" fmla="*/ 2071807 w 3514545"/>
                        <a:gd name="connsiteY22" fmla="*/ 265949 h 1954102"/>
                        <a:gd name="connsiteX23" fmla="*/ 2340470 w 3514545"/>
                        <a:gd name="connsiteY23" fmla="*/ 446558 h 1954102"/>
                        <a:gd name="connsiteX24" fmla="*/ 2491319 w 3514545"/>
                        <a:gd name="connsiteY24" fmla="*/ 690338 h 1954102"/>
                        <a:gd name="connsiteX25" fmla="*/ 2503354 w 3514545"/>
                        <a:gd name="connsiteY25" fmla="*/ 985899 h 1954102"/>
                        <a:gd name="connsiteX26" fmla="*/ 2541508 w 3514545"/>
                        <a:gd name="connsiteY26" fmla="*/ 1187662 h 1954102"/>
                        <a:gd name="connsiteX27" fmla="*/ 3495449 w 3514545"/>
                        <a:gd name="connsiteY27" fmla="*/ 55690 h 1954102"/>
                        <a:gd name="connsiteX28" fmla="*/ 3158933 w 3514545"/>
                        <a:gd name="connsiteY28" fmla="*/ 975510 h 1954102"/>
                        <a:gd name="connsiteX29" fmla="*/ 2910510 w 3514545"/>
                        <a:gd name="connsiteY29" fmla="*/ 1296286 h 1954102"/>
                        <a:gd name="connsiteX30" fmla="*/ 2643128 w 3514545"/>
                        <a:gd name="connsiteY30" fmla="*/ 1441862 h 1954102"/>
                        <a:gd name="connsiteX31" fmla="*/ 2266629 w 3514545"/>
                        <a:gd name="connsiteY31" fmla="*/ 1540104 h 1954102"/>
                        <a:gd name="connsiteX0" fmla="*/ 2220515 w 3171315"/>
                        <a:gd name="connsiteY0" fmla="*/ 1551562 h 1954102"/>
                        <a:gd name="connsiteX1" fmla="*/ 1690592 w 3171315"/>
                        <a:gd name="connsiteY1" fmla="*/ 1604483 h 1954102"/>
                        <a:gd name="connsiteX2" fmla="*/ 1265699 w 3171315"/>
                        <a:gd name="connsiteY2" fmla="*/ 1635537 h 1954102"/>
                        <a:gd name="connsiteX3" fmla="*/ 947426 w 3171315"/>
                        <a:gd name="connsiteY3" fmla="*/ 1827480 h 1954102"/>
                        <a:gd name="connsiteX4" fmla="*/ 995066 w 3171315"/>
                        <a:gd name="connsiteY4" fmla="*/ 1805759 h 1954102"/>
                        <a:gd name="connsiteX5" fmla="*/ 579131 w 3171315"/>
                        <a:gd name="connsiteY5" fmla="*/ 1954102 h 1954102"/>
                        <a:gd name="connsiteX6" fmla="*/ 73472 w 3171315"/>
                        <a:gd name="connsiteY6" fmla="*/ 1699158 h 1954102"/>
                        <a:gd name="connsiteX7" fmla="*/ 196873 w 3171315"/>
                        <a:gd name="connsiteY7" fmla="*/ 1443595 h 1954102"/>
                        <a:gd name="connsiteX8" fmla="*/ 650230 w 3171315"/>
                        <a:gd name="connsiteY8" fmla="*/ 1326730 h 1954102"/>
                        <a:gd name="connsiteX9" fmla="*/ 514000 w 3171315"/>
                        <a:gd name="connsiteY9" fmla="*/ 1014647 h 1954102"/>
                        <a:gd name="connsiteX10" fmla="*/ 89941 w 3171315"/>
                        <a:gd name="connsiteY10" fmla="*/ 832129 h 1954102"/>
                        <a:gd name="connsiteX11" fmla="*/ 3 w 3171315"/>
                        <a:gd name="connsiteY11" fmla="*/ 659405 h 1954102"/>
                        <a:gd name="connsiteX12" fmla="*/ 87616 w 3171315"/>
                        <a:gd name="connsiteY12" fmla="*/ 411904 h 1954102"/>
                        <a:gd name="connsiteX13" fmla="*/ 245617 w 3171315"/>
                        <a:gd name="connsiteY13" fmla="*/ 274278 h 1954102"/>
                        <a:gd name="connsiteX14" fmla="*/ 429641 w 3171315"/>
                        <a:gd name="connsiteY14" fmla="*/ 225961 h 1954102"/>
                        <a:gd name="connsiteX15" fmla="*/ 707613 w 3171315"/>
                        <a:gd name="connsiteY15" fmla="*/ 304873 h 1954102"/>
                        <a:gd name="connsiteX16" fmla="*/ 1062031 w 3171315"/>
                        <a:gd name="connsiteY16" fmla="*/ 441666 h 1954102"/>
                        <a:gd name="connsiteX17" fmla="*/ 1034886 w 3171315"/>
                        <a:gd name="connsiteY17" fmla="*/ 240102 h 1954102"/>
                        <a:gd name="connsiteX18" fmla="*/ 970512 w 3171315"/>
                        <a:gd name="connsiteY18" fmla="*/ 26107 h 1954102"/>
                        <a:gd name="connsiteX19" fmla="*/ 1072822 w 3171315"/>
                        <a:gd name="connsiteY19" fmla="*/ 21982 h 1954102"/>
                        <a:gd name="connsiteX20" fmla="*/ 1211515 w 3171315"/>
                        <a:gd name="connsiteY20" fmla="*/ 203781 h 1954102"/>
                        <a:gd name="connsiteX21" fmla="*/ 1400744 w 3171315"/>
                        <a:gd name="connsiteY21" fmla="*/ 355226 h 1954102"/>
                        <a:gd name="connsiteX22" fmla="*/ 2071807 w 3171315"/>
                        <a:gd name="connsiteY22" fmla="*/ 265949 h 1954102"/>
                        <a:gd name="connsiteX23" fmla="*/ 2340470 w 3171315"/>
                        <a:gd name="connsiteY23" fmla="*/ 446558 h 1954102"/>
                        <a:gd name="connsiteX24" fmla="*/ 2491319 w 3171315"/>
                        <a:gd name="connsiteY24" fmla="*/ 690338 h 1954102"/>
                        <a:gd name="connsiteX25" fmla="*/ 2503354 w 3171315"/>
                        <a:gd name="connsiteY25" fmla="*/ 985899 h 1954102"/>
                        <a:gd name="connsiteX26" fmla="*/ 2541508 w 3171315"/>
                        <a:gd name="connsiteY26" fmla="*/ 1187662 h 1954102"/>
                        <a:gd name="connsiteX27" fmla="*/ 2502358 w 3171315"/>
                        <a:gd name="connsiteY27" fmla="*/ 1379388 h 1954102"/>
                        <a:gd name="connsiteX28" fmla="*/ 3158933 w 3171315"/>
                        <a:gd name="connsiteY28" fmla="*/ 975510 h 1954102"/>
                        <a:gd name="connsiteX29" fmla="*/ 2910510 w 3171315"/>
                        <a:gd name="connsiteY29" fmla="*/ 1296286 h 1954102"/>
                        <a:gd name="connsiteX30" fmla="*/ 2643128 w 3171315"/>
                        <a:gd name="connsiteY30" fmla="*/ 1441862 h 1954102"/>
                        <a:gd name="connsiteX31" fmla="*/ 2266629 w 3171315"/>
                        <a:gd name="connsiteY31" fmla="*/ 1540104 h 1954102"/>
                        <a:gd name="connsiteX0" fmla="*/ 2220515 w 3174525"/>
                        <a:gd name="connsiteY0" fmla="*/ 1551562 h 1954102"/>
                        <a:gd name="connsiteX1" fmla="*/ 1690592 w 3174525"/>
                        <a:gd name="connsiteY1" fmla="*/ 1604483 h 1954102"/>
                        <a:gd name="connsiteX2" fmla="*/ 1265699 w 3174525"/>
                        <a:gd name="connsiteY2" fmla="*/ 1635537 h 1954102"/>
                        <a:gd name="connsiteX3" fmla="*/ 947426 w 3174525"/>
                        <a:gd name="connsiteY3" fmla="*/ 1827480 h 1954102"/>
                        <a:gd name="connsiteX4" fmla="*/ 995066 w 3174525"/>
                        <a:gd name="connsiteY4" fmla="*/ 1805759 h 1954102"/>
                        <a:gd name="connsiteX5" fmla="*/ 579131 w 3174525"/>
                        <a:gd name="connsiteY5" fmla="*/ 1954102 h 1954102"/>
                        <a:gd name="connsiteX6" fmla="*/ 73472 w 3174525"/>
                        <a:gd name="connsiteY6" fmla="*/ 1699158 h 1954102"/>
                        <a:gd name="connsiteX7" fmla="*/ 196873 w 3174525"/>
                        <a:gd name="connsiteY7" fmla="*/ 1443595 h 1954102"/>
                        <a:gd name="connsiteX8" fmla="*/ 650230 w 3174525"/>
                        <a:gd name="connsiteY8" fmla="*/ 1326730 h 1954102"/>
                        <a:gd name="connsiteX9" fmla="*/ 514000 w 3174525"/>
                        <a:gd name="connsiteY9" fmla="*/ 1014647 h 1954102"/>
                        <a:gd name="connsiteX10" fmla="*/ 89941 w 3174525"/>
                        <a:gd name="connsiteY10" fmla="*/ 832129 h 1954102"/>
                        <a:gd name="connsiteX11" fmla="*/ 3 w 3174525"/>
                        <a:gd name="connsiteY11" fmla="*/ 659405 h 1954102"/>
                        <a:gd name="connsiteX12" fmla="*/ 87616 w 3174525"/>
                        <a:gd name="connsiteY12" fmla="*/ 411904 h 1954102"/>
                        <a:gd name="connsiteX13" fmla="*/ 245617 w 3174525"/>
                        <a:gd name="connsiteY13" fmla="*/ 274278 h 1954102"/>
                        <a:gd name="connsiteX14" fmla="*/ 429641 w 3174525"/>
                        <a:gd name="connsiteY14" fmla="*/ 225961 h 1954102"/>
                        <a:gd name="connsiteX15" fmla="*/ 707613 w 3174525"/>
                        <a:gd name="connsiteY15" fmla="*/ 304873 h 1954102"/>
                        <a:gd name="connsiteX16" fmla="*/ 1062031 w 3174525"/>
                        <a:gd name="connsiteY16" fmla="*/ 441666 h 1954102"/>
                        <a:gd name="connsiteX17" fmla="*/ 1034886 w 3174525"/>
                        <a:gd name="connsiteY17" fmla="*/ 240102 h 1954102"/>
                        <a:gd name="connsiteX18" fmla="*/ 970512 w 3174525"/>
                        <a:gd name="connsiteY18" fmla="*/ 26107 h 1954102"/>
                        <a:gd name="connsiteX19" fmla="*/ 1072822 w 3174525"/>
                        <a:gd name="connsiteY19" fmla="*/ 21982 h 1954102"/>
                        <a:gd name="connsiteX20" fmla="*/ 1211515 w 3174525"/>
                        <a:gd name="connsiteY20" fmla="*/ 203781 h 1954102"/>
                        <a:gd name="connsiteX21" fmla="*/ 1400744 w 3174525"/>
                        <a:gd name="connsiteY21" fmla="*/ 355226 h 1954102"/>
                        <a:gd name="connsiteX22" fmla="*/ 2071807 w 3174525"/>
                        <a:gd name="connsiteY22" fmla="*/ 265949 h 1954102"/>
                        <a:gd name="connsiteX23" fmla="*/ 2340470 w 3174525"/>
                        <a:gd name="connsiteY23" fmla="*/ 446558 h 1954102"/>
                        <a:gd name="connsiteX24" fmla="*/ 2491319 w 3174525"/>
                        <a:gd name="connsiteY24" fmla="*/ 690338 h 1954102"/>
                        <a:gd name="connsiteX25" fmla="*/ 2503354 w 3174525"/>
                        <a:gd name="connsiteY25" fmla="*/ 985899 h 1954102"/>
                        <a:gd name="connsiteX26" fmla="*/ 2541508 w 3174525"/>
                        <a:gd name="connsiteY26" fmla="*/ 1187662 h 1954102"/>
                        <a:gd name="connsiteX27" fmla="*/ 2502358 w 3174525"/>
                        <a:gd name="connsiteY27" fmla="*/ 1379388 h 1954102"/>
                        <a:gd name="connsiteX28" fmla="*/ 3158933 w 3174525"/>
                        <a:gd name="connsiteY28" fmla="*/ 975510 h 1954102"/>
                        <a:gd name="connsiteX29" fmla="*/ 2910510 w 3174525"/>
                        <a:gd name="connsiteY29" fmla="*/ 1296286 h 1954102"/>
                        <a:gd name="connsiteX30" fmla="*/ 2266629 w 3174525"/>
                        <a:gd name="connsiteY30" fmla="*/ 1540104 h 1954102"/>
                        <a:gd name="connsiteX0" fmla="*/ 2220515 w 2913311"/>
                        <a:gd name="connsiteY0" fmla="*/ 1551562 h 1954102"/>
                        <a:gd name="connsiteX1" fmla="*/ 1690592 w 2913311"/>
                        <a:gd name="connsiteY1" fmla="*/ 1604483 h 1954102"/>
                        <a:gd name="connsiteX2" fmla="*/ 1265699 w 2913311"/>
                        <a:gd name="connsiteY2" fmla="*/ 1635537 h 1954102"/>
                        <a:gd name="connsiteX3" fmla="*/ 947426 w 2913311"/>
                        <a:gd name="connsiteY3" fmla="*/ 1827480 h 1954102"/>
                        <a:gd name="connsiteX4" fmla="*/ 995066 w 2913311"/>
                        <a:gd name="connsiteY4" fmla="*/ 1805759 h 1954102"/>
                        <a:gd name="connsiteX5" fmla="*/ 579131 w 2913311"/>
                        <a:gd name="connsiteY5" fmla="*/ 1954102 h 1954102"/>
                        <a:gd name="connsiteX6" fmla="*/ 73472 w 2913311"/>
                        <a:gd name="connsiteY6" fmla="*/ 1699158 h 1954102"/>
                        <a:gd name="connsiteX7" fmla="*/ 196873 w 2913311"/>
                        <a:gd name="connsiteY7" fmla="*/ 1443595 h 1954102"/>
                        <a:gd name="connsiteX8" fmla="*/ 650230 w 2913311"/>
                        <a:gd name="connsiteY8" fmla="*/ 1326730 h 1954102"/>
                        <a:gd name="connsiteX9" fmla="*/ 514000 w 2913311"/>
                        <a:gd name="connsiteY9" fmla="*/ 1014647 h 1954102"/>
                        <a:gd name="connsiteX10" fmla="*/ 89941 w 2913311"/>
                        <a:gd name="connsiteY10" fmla="*/ 832129 h 1954102"/>
                        <a:gd name="connsiteX11" fmla="*/ 3 w 2913311"/>
                        <a:gd name="connsiteY11" fmla="*/ 659405 h 1954102"/>
                        <a:gd name="connsiteX12" fmla="*/ 87616 w 2913311"/>
                        <a:gd name="connsiteY12" fmla="*/ 411904 h 1954102"/>
                        <a:gd name="connsiteX13" fmla="*/ 245617 w 2913311"/>
                        <a:gd name="connsiteY13" fmla="*/ 274278 h 1954102"/>
                        <a:gd name="connsiteX14" fmla="*/ 429641 w 2913311"/>
                        <a:gd name="connsiteY14" fmla="*/ 225961 h 1954102"/>
                        <a:gd name="connsiteX15" fmla="*/ 707613 w 2913311"/>
                        <a:gd name="connsiteY15" fmla="*/ 304873 h 1954102"/>
                        <a:gd name="connsiteX16" fmla="*/ 1062031 w 2913311"/>
                        <a:gd name="connsiteY16" fmla="*/ 441666 h 1954102"/>
                        <a:gd name="connsiteX17" fmla="*/ 1034886 w 2913311"/>
                        <a:gd name="connsiteY17" fmla="*/ 240102 h 1954102"/>
                        <a:gd name="connsiteX18" fmla="*/ 970512 w 2913311"/>
                        <a:gd name="connsiteY18" fmla="*/ 26107 h 1954102"/>
                        <a:gd name="connsiteX19" fmla="*/ 1072822 w 2913311"/>
                        <a:gd name="connsiteY19" fmla="*/ 21982 h 1954102"/>
                        <a:gd name="connsiteX20" fmla="*/ 1211515 w 2913311"/>
                        <a:gd name="connsiteY20" fmla="*/ 203781 h 1954102"/>
                        <a:gd name="connsiteX21" fmla="*/ 1400744 w 2913311"/>
                        <a:gd name="connsiteY21" fmla="*/ 355226 h 1954102"/>
                        <a:gd name="connsiteX22" fmla="*/ 2071807 w 2913311"/>
                        <a:gd name="connsiteY22" fmla="*/ 265949 h 1954102"/>
                        <a:gd name="connsiteX23" fmla="*/ 2340470 w 2913311"/>
                        <a:gd name="connsiteY23" fmla="*/ 446558 h 1954102"/>
                        <a:gd name="connsiteX24" fmla="*/ 2491319 w 2913311"/>
                        <a:gd name="connsiteY24" fmla="*/ 690338 h 1954102"/>
                        <a:gd name="connsiteX25" fmla="*/ 2503354 w 2913311"/>
                        <a:gd name="connsiteY25" fmla="*/ 985899 h 1954102"/>
                        <a:gd name="connsiteX26" fmla="*/ 2541508 w 2913311"/>
                        <a:gd name="connsiteY26" fmla="*/ 1187662 h 1954102"/>
                        <a:gd name="connsiteX27" fmla="*/ 2502358 w 2913311"/>
                        <a:gd name="connsiteY27" fmla="*/ 1379388 h 1954102"/>
                        <a:gd name="connsiteX28" fmla="*/ 2910510 w 2913311"/>
                        <a:gd name="connsiteY28" fmla="*/ 1296286 h 1954102"/>
                        <a:gd name="connsiteX29" fmla="*/ 2266629 w 2913311"/>
                        <a:gd name="connsiteY29" fmla="*/ 1540104 h 1954102"/>
                        <a:gd name="connsiteX0" fmla="*/ 2220515 w 2541779"/>
                        <a:gd name="connsiteY0" fmla="*/ 1551562 h 1954102"/>
                        <a:gd name="connsiteX1" fmla="*/ 1690592 w 2541779"/>
                        <a:gd name="connsiteY1" fmla="*/ 1604483 h 1954102"/>
                        <a:gd name="connsiteX2" fmla="*/ 1265699 w 2541779"/>
                        <a:gd name="connsiteY2" fmla="*/ 1635537 h 1954102"/>
                        <a:gd name="connsiteX3" fmla="*/ 947426 w 2541779"/>
                        <a:gd name="connsiteY3" fmla="*/ 1827480 h 1954102"/>
                        <a:gd name="connsiteX4" fmla="*/ 995066 w 2541779"/>
                        <a:gd name="connsiteY4" fmla="*/ 1805759 h 1954102"/>
                        <a:gd name="connsiteX5" fmla="*/ 579131 w 2541779"/>
                        <a:gd name="connsiteY5" fmla="*/ 1954102 h 1954102"/>
                        <a:gd name="connsiteX6" fmla="*/ 73472 w 2541779"/>
                        <a:gd name="connsiteY6" fmla="*/ 1699158 h 1954102"/>
                        <a:gd name="connsiteX7" fmla="*/ 196873 w 2541779"/>
                        <a:gd name="connsiteY7" fmla="*/ 1443595 h 1954102"/>
                        <a:gd name="connsiteX8" fmla="*/ 650230 w 2541779"/>
                        <a:gd name="connsiteY8" fmla="*/ 1326730 h 1954102"/>
                        <a:gd name="connsiteX9" fmla="*/ 514000 w 2541779"/>
                        <a:gd name="connsiteY9" fmla="*/ 1014647 h 1954102"/>
                        <a:gd name="connsiteX10" fmla="*/ 89941 w 2541779"/>
                        <a:gd name="connsiteY10" fmla="*/ 832129 h 1954102"/>
                        <a:gd name="connsiteX11" fmla="*/ 3 w 2541779"/>
                        <a:gd name="connsiteY11" fmla="*/ 659405 h 1954102"/>
                        <a:gd name="connsiteX12" fmla="*/ 87616 w 2541779"/>
                        <a:gd name="connsiteY12" fmla="*/ 411904 h 1954102"/>
                        <a:gd name="connsiteX13" fmla="*/ 245617 w 2541779"/>
                        <a:gd name="connsiteY13" fmla="*/ 274278 h 1954102"/>
                        <a:gd name="connsiteX14" fmla="*/ 429641 w 2541779"/>
                        <a:gd name="connsiteY14" fmla="*/ 225961 h 1954102"/>
                        <a:gd name="connsiteX15" fmla="*/ 707613 w 2541779"/>
                        <a:gd name="connsiteY15" fmla="*/ 304873 h 1954102"/>
                        <a:gd name="connsiteX16" fmla="*/ 1062031 w 2541779"/>
                        <a:gd name="connsiteY16" fmla="*/ 441666 h 1954102"/>
                        <a:gd name="connsiteX17" fmla="*/ 1034886 w 2541779"/>
                        <a:gd name="connsiteY17" fmla="*/ 240102 h 1954102"/>
                        <a:gd name="connsiteX18" fmla="*/ 970512 w 2541779"/>
                        <a:gd name="connsiteY18" fmla="*/ 26107 h 1954102"/>
                        <a:gd name="connsiteX19" fmla="*/ 1072822 w 2541779"/>
                        <a:gd name="connsiteY19" fmla="*/ 21982 h 1954102"/>
                        <a:gd name="connsiteX20" fmla="*/ 1211515 w 2541779"/>
                        <a:gd name="connsiteY20" fmla="*/ 203781 h 1954102"/>
                        <a:gd name="connsiteX21" fmla="*/ 1400744 w 2541779"/>
                        <a:gd name="connsiteY21" fmla="*/ 355226 h 1954102"/>
                        <a:gd name="connsiteX22" fmla="*/ 2071807 w 2541779"/>
                        <a:gd name="connsiteY22" fmla="*/ 265949 h 1954102"/>
                        <a:gd name="connsiteX23" fmla="*/ 2340470 w 2541779"/>
                        <a:gd name="connsiteY23" fmla="*/ 446558 h 1954102"/>
                        <a:gd name="connsiteX24" fmla="*/ 2491319 w 2541779"/>
                        <a:gd name="connsiteY24" fmla="*/ 690338 h 1954102"/>
                        <a:gd name="connsiteX25" fmla="*/ 2503354 w 2541779"/>
                        <a:gd name="connsiteY25" fmla="*/ 985899 h 1954102"/>
                        <a:gd name="connsiteX26" fmla="*/ 2541508 w 2541779"/>
                        <a:gd name="connsiteY26" fmla="*/ 1187662 h 1954102"/>
                        <a:gd name="connsiteX27" fmla="*/ 2502358 w 2541779"/>
                        <a:gd name="connsiteY27" fmla="*/ 1379388 h 1954102"/>
                        <a:gd name="connsiteX28" fmla="*/ 2266629 w 2541779"/>
                        <a:gd name="connsiteY28" fmla="*/ 1540104 h 1954102"/>
                        <a:gd name="connsiteX0" fmla="*/ 2220515 w 2547399"/>
                        <a:gd name="connsiteY0" fmla="*/ 1551562 h 1954102"/>
                        <a:gd name="connsiteX1" fmla="*/ 1690592 w 2547399"/>
                        <a:gd name="connsiteY1" fmla="*/ 1604483 h 1954102"/>
                        <a:gd name="connsiteX2" fmla="*/ 1265699 w 2547399"/>
                        <a:gd name="connsiteY2" fmla="*/ 1635537 h 1954102"/>
                        <a:gd name="connsiteX3" fmla="*/ 947426 w 2547399"/>
                        <a:gd name="connsiteY3" fmla="*/ 1827480 h 1954102"/>
                        <a:gd name="connsiteX4" fmla="*/ 995066 w 2547399"/>
                        <a:gd name="connsiteY4" fmla="*/ 1805759 h 1954102"/>
                        <a:gd name="connsiteX5" fmla="*/ 579131 w 2547399"/>
                        <a:gd name="connsiteY5" fmla="*/ 1954102 h 1954102"/>
                        <a:gd name="connsiteX6" fmla="*/ 73472 w 2547399"/>
                        <a:gd name="connsiteY6" fmla="*/ 1699158 h 1954102"/>
                        <a:gd name="connsiteX7" fmla="*/ 196873 w 2547399"/>
                        <a:gd name="connsiteY7" fmla="*/ 1443595 h 1954102"/>
                        <a:gd name="connsiteX8" fmla="*/ 650230 w 2547399"/>
                        <a:gd name="connsiteY8" fmla="*/ 1326730 h 1954102"/>
                        <a:gd name="connsiteX9" fmla="*/ 514000 w 2547399"/>
                        <a:gd name="connsiteY9" fmla="*/ 1014647 h 1954102"/>
                        <a:gd name="connsiteX10" fmla="*/ 89941 w 2547399"/>
                        <a:gd name="connsiteY10" fmla="*/ 832129 h 1954102"/>
                        <a:gd name="connsiteX11" fmla="*/ 3 w 2547399"/>
                        <a:gd name="connsiteY11" fmla="*/ 659405 h 1954102"/>
                        <a:gd name="connsiteX12" fmla="*/ 87616 w 2547399"/>
                        <a:gd name="connsiteY12" fmla="*/ 411904 h 1954102"/>
                        <a:gd name="connsiteX13" fmla="*/ 245617 w 2547399"/>
                        <a:gd name="connsiteY13" fmla="*/ 274278 h 1954102"/>
                        <a:gd name="connsiteX14" fmla="*/ 429641 w 2547399"/>
                        <a:gd name="connsiteY14" fmla="*/ 225961 h 1954102"/>
                        <a:gd name="connsiteX15" fmla="*/ 707613 w 2547399"/>
                        <a:gd name="connsiteY15" fmla="*/ 304873 h 1954102"/>
                        <a:gd name="connsiteX16" fmla="*/ 1062031 w 2547399"/>
                        <a:gd name="connsiteY16" fmla="*/ 441666 h 1954102"/>
                        <a:gd name="connsiteX17" fmla="*/ 1034886 w 2547399"/>
                        <a:gd name="connsiteY17" fmla="*/ 240102 h 1954102"/>
                        <a:gd name="connsiteX18" fmla="*/ 970512 w 2547399"/>
                        <a:gd name="connsiteY18" fmla="*/ 26107 h 1954102"/>
                        <a:gd name="connsiteX19" fmla="*/ 1072822 w 2547399"/>
                        <a:gd name="connsiteY19" fmla="*/ 21982 h 1954102"/>
                        <a:gd name="connsiteX20" fmla="*/ 1211515 w 2547399"/>
                        <a:gd name="connsiteY20" fmla="*/ 203781 h 1954102"/>
                        <a:gd name="connsiteX21" fmla="*/ 1400744 w 2547399"/>
                        <a:gd name="connsiteY21" fmla="*/ 355226 h 1954102"/>
                        <a:gd name="connsiteX22" fmla="*/ 2071807 w 2547399"/>
                        <a:gd name="connsiteY22" fmla="*/ 265949 h 1954102"/>
                        <a:gd name="connsiteX23" fmla="*/ 2340470 w 2547399"/>
                        <a:gd name="connsiteY23" fmla="*/ 446558 h 1954102"/>
                        <a:gd name="connsiteX24" fmla="*/ 2491319 w 2547399"/>
                        <a:gd name="connsiteY24" fmla="*/ 690338 h 1954102"/>
                        <a:gd name="connsiteX25" fmla="*/ 2541975 w 2547399"/>
                        <a:gd name="connsiteY25" fmla="*/ 992866 h 1954102"/>
                        <a:gd name="connsiteX26" fmla="*/ 2541508 w 2547399"/>
                        <a:gd name="connsiteY26" fmla="*/ 1187662 h 1954102"/>
                        <a:gd name="connsiteX27" fmla="*/ 2502358 w 2547399"/>
                        <a:gd name="connsiteY27" fmla="*/ 1379388 h 1954102"/>
                        <a:gd name="connsiteX28" fmla="*/ 2266629 w 2547399"/>
                        <a:gd name="connsiteY28" fmla="*/ 1540104 h 1954102"/>
                        <a:gd name="connsiteX0" fmla="*/ 2220515 w 2550202"/>
                        <a:gd name="connsiteY0" fmla="*/ 1551562 h 1954102"/>
                        <a:gd name="connsiteX1" fmla="*/ 1690592 w 2550202"/>
                        <a:gd name="connsiteY1" fmla="*/ 1604483 h 1954102"/>
                        <a:gd name="connsiteX2" fmla="*/ 1265699 w 2550202"/>
                        <a:gd name="connsiteY2" fmla="*/ 1635537 h 1954102"/>
                        <a:gd name="connsiteX3" fmla="*/ 947426 w 2550202"/>
                        <a:gd name="connsiteY3" fmla="*/ 1827480 h 1954102"/>
                        <a:gd name="connsiteX4" fmla="*/ 995066 w 2550202"/>
                        <a:gd name="connsiteY4" fmla="*/ 1805759 h 1954102"/>
                        <a:gd name="connsiteX5" fmla="*/ 579131 w 2550202"/>
                        <a:gd name="connsiteY5" fmla="*/ 1954102 h 1954102"/>
                        <a:gd name="connsiteX6" fmla="*/ 73472 w 2550202"/>
                        <a:gd name="connsiteY6" fmla="*/ 1699158 h 1954102"/>
                        <a:gd name="connsiteX7" fmla="*/ 196873 w 2550202"/>
                        <a:gd name="connsiteY7" fmla="*/ 1443595 h 1954102"/>
                        <a:gd name="connsiteX8" fmla="*/ 650230 w 2550202"/>
                        <a:gd name="connsiteY8" fmla="*/ 1326730 h 1954102"/>
                        <a:gd name="connsiteX9" fmla="*/ 514000 w 2550202"/>
                        <a:gd name="connsiteY9" fmla="*/ 1014647 h 1954102"/>
                        <a:gd name="connsiteX10" fmla="*/ 89941 w 2550202"/>
                        <a:gd name="connsiteY10" fmla="*/ 832129 h 1954102"/>
                        <a:gd name="connsiteX11" fmla="*/ 3 w 2550202"/>
                        <a:gd name="connsiteY11" fmla="*/ 659405 h 1954102"/>
                        <a:gd name="connsiteX12" fmla="*/ 87616 w 2550202"/>
                        <a:gd name="connsiteY12" fmla="*/ 411904 h 1954102"/>
                        <a:gd name="connsiteX13" fmla="*/ 245617 w 2550202"/>
                        <a:gd name="connsiteY13" fmla="*/ 274278 h 1954102"/>
                        <a:gd name="connsiteX14" fmla="*/ 429641 w 2550202"/>
                        <a:gd name="connsiteY14" fmla="*/ 225961 h 1954102"/>
                        <a:gd name="connsiteX15" fmla="*/ 707613 w 2550202"/>
                        <a:gd name="connsiteY15" fmla="*/ 304873 h 1954102"/>
                        <a:gd name="connsiteX16" fmla="*/ 1062031 w 2550202"/>
                        <a:gd name="connsiteY16" fmla="*/ 441666 h 1954102"/>
                        <a:gd name="connsiteX17" fmla="*/ 1034886 w 2550202"/>
                        <a:gd name="connsiteY17" fmla="*/ 240102 h 1954102"/>
                        <a:gd name="connsiteX18" fmla="*/ 970512 w 2550202"/>
                        <a:gd name="connsiteY18" fmla="*/ 26107 h 1954102"/>
                        <a:gd name="connsiteX19" fmla="*/ 1072822 w 2550202"/>
                        <a:gd name="connsiteY19" fmla="*/ 21982 h 1954102"/>
                        <a:gd name="connsiteX20" fmla="*/ 1211515 w 2550202"/>
                        <a:gd name="connsiteY20" fmla="*/ 203781 h 1954102"/>
                        <a:gd name="connsiteX21" fmla="*/ 1400744 w 2550202"/>
                        <a:gd name="connsiteY21" fmla="*/ 355226 h 1954102"/>
                        <a:gd name="connsiteX22" fmla="*/ 2071807 w 2550202"/>
                        <a:gd name="connsiteY22" fmla="*/ 265949 h 1954102"/>
                        <a:gd name="connsiteX23" fmla="*/ 2340470 w 2550202"/>
                        <a:gd name="connsiteY23" fmla="*/ 446558 h 1954102"/>
                        <a:gd name="connsiteX24" fmla="*/ 2491319 w 2550202"/>
                        <a:gd name="connsiteY24" fmla="*/ 690338 h 1954102"/>
                        <a:gd name="connsiteX25" fmla="*/ 2541975 w 2550202"/>
                        <a:gd name="connsiteY25" fmla="*/ 992866 h 1954102"/>
                        <a:gd name="connsiteX26" fmla="*/ 2541508 w 2550202"/>
                        <a:gd name="connsiteY26" fmla="*/ 1187662 h 1954102"/>
                        <a:gd name="connsiteX27" fmla="*/ 2458221 w 2550202"/>
                        <a:gd name="connsiteY27" fmla="*/ 1456023 h 1954102"/>
                        <a:gd name="connsiteX28" fmla="*/ 2266629 w 2550202"/>
                        <a:gd name="connsiteY28" fmla="*/ 1540104 h 1954102"/>
                        <a:gd name="connsiteX0" fmla="*/ 2220515 w 2550202"/>
                        <a:gd name="connsiteY0" fmla="*/ 1551562 h 1954102"/>
                        <a:gd name="connsiteX1" fmla="*/ 1690592 w 2550202"/>
                        <a:gd name="connsiteY1" fmla="*/ 1604483 h 1954102"/>
                        <a:gd name="connsiteX2" fmla="*/ 1265699 w 2550202"/>
                        <a:gd name="connsiteY2" fmla="*/ 1635537 h 1954102"/>
                        <a:gd name="connsiteX3" fmla="*/ 947426 w 2550202"/>
                        <a:gd name="connsiteY3" fmla="*/ 1827480 h 1954102"/>
                        <a:gd name="connsiteX4" fmla="*/ 995066 w 2550202"/>
                        <a:gd name="connsiteY4" fmla="*/ 1805759 h 1954102"/>
                        <a:gd name="connsiteX5" fmla="*/ 579131 w 2550202"/>
                        <a:gd name="connsiteY5" fmla="*/ 1954102 h 1954102"/>
                        <a:gd name="connsiteX6" fmla="*/ 73472 w 2550202"/>
                        <a:gd name="connsiteY6" fmla="*/ 1699158 h 1954102"/>
                        <a:gd name="connsiteX7" fmla="*/ 196873 w 2550202"/>
                        <a:gd name="connsiteY7" fmla="*/ 1443595 h 1954102"/>
                        <a:gd name="connsiteX8" fmla="*/ 650230 w 2550202"/>
                        <a:gd name="connsiteY8" fmla="*/ 1326730 h 1954102"/>
                        <a:gd name="connsiteX9" fmla="*/ 514000 w 2550202"/>
                        <a:gd name="connsiteY9" fmla="*/ 1014647 h 1954102"/>
                        <a:gd name="connsiteX10" fmla="*/ 89941 w 2550202"/>
                        <a:gd name="connsiteY10" fmla="*/ 832129 h 1954102"/>
                        <a:gd name="connsiteX11" fmla="*/ 3 w 2550202"/>
                        <a:gd name="connsiteY11" fmla="*/ 659405 h 1954102"/>
                        <a:gd name="connsiteX12" fmla="*/ 87616 w 2550202"/>
                        <a:gd name="connsiteY12" fmla="*/ 411904 h 1954102"/>
                        <a:gd name="connsiteX13" fmla="*/ 245617 w 2550202"/>
                        <a:gd name="connsiteY13" fmla="*/ 274278 h 1954102"/>
                        <a:gd name="connsiteX14" fmla="*/ 429641 w 2550202"/>
                        <a:gd name="connsiteY14" fmla="*/ 225961 h 1954102"/>
                        <a:gd name="connsiteX15" fmla="*/ 707613 w 2550202"/>
                        <a:gd name="connsiteY15" fmla="*/ 304873 h 1954102"/>
                        <a:gd name="connsiteX16" fmla="*/ 1062031 w 2550202"/>
                        <a:gd name="connsiteY16" fmla="*/ 441666 h 1954102"/>
                        <a:gd name="connsiteX17" fmla="*/ 1034886 w 2550202"/>
                        <a:gd name="connsiteY17" fmla="*/ 240102 h 1954102"/>
                        <a:gd name="connsiteX18" fmla="*/ 970512 w 2550202"/>
                        <a:gd name="connsiteY18" fmla="*/ 26107 h 1954102"/>
                        <a:gd name="connsiteX19" fmla="*/ 1072822 w 2550202"/>
                        <a:gd name="connsiteY19" fmla="*/ 21982 h 1954102"/>
                        <a:gd name="connsiteX20" fmla="*/ 1211515 w 2550202"/>
                        <a:gd name="connsiteY20" fmla="*/ 203781 h 1954102"/>
                        <a:gd name="connsiteX21" fmla="*/ 1400744 w 2550202"/>
                        <a:gd name="connsiteY21" fmla="*/ 355226 h 1954102"/>
                        <a:gd name="connsiteX22" fmla="*/ 2071807 w 2550202"/>
                        <a:gd name="connsiteY22" fmla="*/ 265949 h 1954102"/>
                        <a:gd name="connsiteX23" fmla="*/ 2340470 w 2550202"/>
                        <a:gd name="connsiteY23" fmla="*/ 446558 h 1954102"/>
                        <a:gd name="connsiteX24" fmla="*/ 2491319 w 2550202"/>
                        <a:gd name="connsiteY24" fmla="*/ 690338 h 1954102"/>
                        <a:gd name="connsiteX25" fmla="*/ 2541975 w 2550202"/>
                        <a:gd name="connsiteY25" fmla="*/ 992866 h 1954102"/>
                        <a:gd name="connsiteX26" fmla="*/ 2541508 w 2550202"/>
                        <a:gd name="connsiteY26" fmla="*/ 1187662 h 1954102"/>
                        <a:gd name="connsiteX27" fmla="*/ 2458221 w 2550202"/>
                        <a:gd name="connsiteY27" fmla="*/ 1456023 h 1954102"/>
                        <a:gd name="connsiteX28" fmla="*/ 2470765 w 2550202"/>
                        <a:gd name="connsiteY28" fmla="*/ 1735175 h 1954102"/>
                        <a:gd name="connsiteX0" fmla="*/ 2314307 w 2550202"/>
                        <a:gd name="connsiteY0" fmla="*/ 1892937 h 1954102"/>
                        <a:gd name="connsiteX1" fmla="*/ 1690592 w 2550202"/>
                        <a:gd name="connsiteY1" fmla="*/ 1604483 h 1954102"/>
                        <a:gd name="connsiteX2" fmla="*/ 1265699 w 2550202"/>
                        <a:gd name="connsiteY2" fmla="*/ 1635537 h 1954102"/>
                        <a:gd name="connsiteX3" fmla="*/ 947426 w 2550202"/>
                        <a:gd name="connsiteY3" fmla="*/ 1827480 h 1954102"/>
                        <a:gd name="connsiteX4" fmla="*/ 995066 w 2550202"/>
                        <a:gd name="connsiteY4" fmla="*/ 1805759 h 1954102"/>
                        <a:gd name="connsiteX5" fmla="*/ 579131 w 2550202"/>
                        <a:gd name="connsiteY5" fmla="*/ 1954102 h 1954102"/>
                        <a:gd name="connsiteX6" fmla="*/ 73472 w 2550202"/>
                        <a:gd name="connsiteY6" fmla="*/ 1699158 h 1954102"/>
                        <a:gd name="connsiteX7" fmla="*/ 196873 w 2550202"/>
                        <a:gd name="connsiteY7" fmla="*/ 1443595 h 1954102"/>
                        <a:gd name="connsiteX8" fmla="*/ 650230 w 2550202"/>
                        <a:gd name="connsiteY8" fmla="*/ 1326730 h 1954102"/>
                        <a:gd name="connsiteX9" fmla="*/ 514000 w 2550202"/>
                        <a:gd name="connsiteY9" fmla="*/ 1014647 h 1954102"/>
                        <a:gd name="connsiteX10" fmla="*/ 89941 w 2550202"/>
                        <a:gd name="connsiteY10" fmla="*/ 832129 h 1954102"/>
                        <a:gd name="connsiteX11" fmla="*/ 3 w 2550202"/>
                        <a:gd name="connsiteY11" fmla="*/ 659405 h 1954102"/>
                        <a:gd name="connsiteX12" fmla="*/ 87616 w 2550202"/>
                        <a:gd name="connsiteY12" fmla="*/ 411904 h 1954102"/>
                        <a:gd name="connsiteX13" fmla="*/ 245617 w 2550202"/>
                        <a:gd name="connsiteY13" fmla="*/ 274278 h 1954102"/>
                        <a:gd name="connsiteX14" fmla="*/ 429641 w 2550202"/>
                        <a:gd name="connsiteY14" fmla="*/ 225961 h 1954102"/>
                        <a:gd name="connsiteX15" fmla="*/ 707613 w 2550202"/>
                        <a:gd name="connsiteY15" fmla="*/ 304873 h 1954102"/>
                        <a:gd name="connsiteX16" fmla="*/ 1062031 w 2550202"/>
                        <a:gd name="connsiteY16" fmla="*/ 441666 h 1954102"/>
                        <a:gd name="connsiteX17" fmla="*/ 1034886 w 2550202"/>
                        <a:gd name="connsiteY17" fmla="*/ 240102 h 1954102"/>
                        <a:gd name="connsiteX18" fmla="*/ 970512 w 2550202"/>
                        <a:gd name="connsiteY18" fmla="*/ 26107 h 1954102"/>
                        <a:gd name="connsiteX19" fmla="*/ 1072822 w 2550202"/>
                        <a:gd name="connsiteY19" fmla="*/ 21982 h 1954102"/>
                        <a:gd name="connsiteX20" fmla="*/ 1211515 w 2550202"/>
                        <a:gd name="connsiteY20" fmla="*/ 203781 h 1954102"/>
                        <a:gd name="connsiteX21" fmla="*/ 1400744 w 2550202"/>
                        <a:gd name="connsiteY21" fmla="*/ 355226 h 1954102"/>
                        <a:gd name="connsiteX22" fmla="*/ 2071807 w 2550202"/>
                        <a:gd name="connsiteY22" fmla="*/ 265949 h 1954102"/>
                        <a:gd name="connsiteX23" fmla="*/ 2340470 w 2550202"/>
                        <a:gd name="connsiteY23" fmla="*/ 446558 h 1954102"/>
                        <a:gd name="connsiteX24" fmla="*/ 2491319 w 2550202"/>
                        <a:gd name="connsiteY24" fmla="*/ 690338 h 1954102"/>
                        <a:gd name="connsiteX25" fmla="*/ 2541975 w 2550202"/>
                        <a:gd name="connsiteY25" fmla="*/ 992866 h 1954102"/>
                        <a:gd name="connsiteX26" fmla="*/ 2541508 w 2550202"/>
                        <a:gd name="connsiteY26" fmla="*/ 1187662 h 1954102"/>
                        <a:gd name="connsiteX27" fmla="*/ 2458221 w 2550202"/>
                        <a:gd name="connsiteY27" fmla="*/ 1456023 h 1954102"/>
                        <a:gd name="connsiteX28" fmla="*/ 2470765 w 2550202"/>
                        <a:gd name="connsiteY28" fmla="*/ 1735175 h 1954102"/>
                        <a:gd name="connsiteX0" fmla="*/ 2314307 w 2550202"/>
                        <a:gd name="connsiteY0" fmla="*/ 1892937 h 1954102"/>
                        <a:gd name="connsiteX1" fmla="*/ 2010588 w 2550202"/>
                        <a:gd name="connsiteY1" fmla="*/ 1667185 h 1954102"/>
                        <a:gd name="connsiteX2" fmla="*/ 1265699 w 2550202"/>
                        <a:gd name="connsiteY2" fmla="*/ 1635537 h 1954102"/>
                        <a:gd name="connsiteX3" fmla="*/ 947426 w 2550202"/>
                        <a:gd name="connsiteY3" fmla="*/ 1827480 h 1954102"/>
                        <a:gd name="connsiteX4" fmla="*/ 995066 w 2550202"/>
                        <a:gd name="connsiteY4" fmla="*/ 1805759 h 1954102"/>
                        <a:gd name="connsiteX5" fmla="*/ 579131 w 2550202"/>
                        <a:gd name="connsiteY5" fmla="*/ 1954102 h 1954102"/>
                        <a:gd name="connsiteX6" fmla="*/ 73472 w 2550202"/>
                        <a:gd name="connsiteY6" fmla="*/ 1699158 h 1954102"/>
                        <a:gd name="connsiteX7" fmla="*/ 196873 w 2550202"/>
                        <a:gd name="connsiteY7" fmla="*/ 1443595 h 1954102"/>
                        <a:gd name="connsiteX8" fmla="*/ 650230 w 2550202"/>
                        <a:gd name="connsiteY8" fmla="*/ 1326730 h 1954102"/>
                        <a:gd name="connsiteX9" fmla="*/ 514000 w 2550202"/>
                        <a:gd name="connsiteY9" fmla="*/ 1014647 h 1954102"/>
                        <a:gd name="connsiteX10" fmla="*/ 89941 w 2550202"/>
                        <a:gd name="connsiteY10" fmla="*/ 832129 h 1954102"/>
                        <a:gd name="connsiteX11" fmla="*/ 3 w 2550202"/>
                        <a:gd name="connsiteY11" fmla="*/ 659405 h 1954102"/>
                        <a:gd name="connsiteX12" fmla="*/ 87616 w 2550202"/>
                        <a:gd name="connsiteY12" fmla="*/ 411904 h 1954102"/>
                        <a:gd name="connsiteX13" fmla="*/ 245617 w 2550202"/>
                        <a:gd name="connsiteY13" fmla="*/ 274278 h 1954102"/>
                        <a:gd name="connsiteX14" fmla="*/ 429641 w 2550202"/>
                        <a:gd name="connsiteY14" fmla="*/ 225961 h 1954102"/>
                        <a:gd name="connsiteX15" fmla="*/ 707613 w 2550202"/>
                        <a:gd name="connsiteY15" fmla="*/ 304873 h 1954102"/>
                        <a:gd name="connsiteX16" fmla="*/ 1062031 w 2550202"/>
                        <a:gd name="connsiteY16" fmla="*/ 441666 h 1954102"/>
                        <a:gd name="connsiteX17" fmla="*/ 1034886 w 2550202"/>
                        <a:gd name="connsiteY17" fmla="*/ 240102 h 1954102"/>
                        <a:gd name="connsiteX18" fmla="*/ 970512 w 2550202"/>
                        <a:gd name="connsiteY18" fmla="*/ 26107 h 1954102"/>
                        <a:gd name="connsiteX19" fmla="*/ 1072822 w 2550202"/>
                        <a:gd name="connsiteY19" fmla="*/ 21982 h 1954102"/>
                        <a:gd name="connsiteX20" fmla="*/ 1211515 w 2550202"/>
                        <a:gd name="connsiteY20" fmla="*/ 203781 h 1954102"/>
                        <a:gd name="connsiteX21" fmla="*/ 1400744 w 2550202"/>
                        <a:gd name="connsiteY21" fmla="*/ 355226 h 1954102"/>
                        <a:gd name="connsiteX22" fmla="*/ 2071807 w 2550202"/>
                        <a:gd name="connsiteY22" fmla="*/ 265949 h 1954102"/>
                        <a:gd name="connsiteX23" fmla="*/ 2340470 w 2550202"/>
                        <a:gd name="connsiteY23" fmla="*/ 446558 h 1954102"/>
                        <a:gd name="connsiteX24" fmla="*/ 2491319 w 2550202"/>
                        <a:gd name="connsiteY24" fmla="*/ 690338 h 1954102"/>
                        <a:gd name="connsiteX25" fmla="*/ 2541975 w 2550202"/>
                        <a:gd name="connsiteY25" fmla="*/ 992866 h 1954102"/>
                        <a:gd name="connsiteX26" fmla="*/ 2541508 w 2550202"/>
                        <a:gd name="connsiteY26" fmla="*/ 1187662 h 1954102"/>
                        <a:gd name="connsiteX27" fmla="*/ 2458221 w 2550202"/>
                        <a:gd name="connsiteY27" fmla="*/ 1456023 h 1954102"/>
                        <a:gd name="connsiteX28" fmla="*/ 2470765 w 2550202"/>
                        <a:gd name="connsiteY28" fmla="*/ 1735175 h 1954102"/>
                        <a:gd name="connsiteX0" fmla="*/ 2314307 w 2550202"/>
                        <a:gd name="connsiteY0" fmla="*/ 1892937 h 1954102"/>
                        <a:gd name="connsiteX1" fmla="*/ 2010588 w 2550202"/>
                        <a:gd name="connsiteY1" fmla="*/ 1667185 h 1954102"/>
                        <a:gd name="connsiteX2" fmla="*/ 1716428 w 2550202"/>
                        <a:gd name="connsiteY2" fmla="*/ 1638528 h 1954102"/>
                        <a:gd name="connsiteX3" fmla="*/ 1265699 w 2550202"/>
                        <a:gd name="connsiteY3" fmla="*/ 1635537 h 1954102"/>
                        <a:gd name="connsiteX4" fmla="*/ 947426 w 2550202"/>
                        <a:gd name="connsiteY4" fmla="*/ 1827480 h 1954102"/>
                        <a:gd name="connsiteX5" fmla="*/ 995066 w 2550202"/>
                        <a:gd name="connsiteY5" fmla="*/ 1805759 h 1954102"/>
                        <a:gd name="connsiteX6" fmla="*/ 579131 w 2550202"/>
                        <a:gd name="connsiteY6" fmla="*/ 1954102 h 1954102"/>
                        <a:gd name="connsiteX7" fmla="*/ 73472 w 2550202"/>
                        <a:gd name="connsiteY7" fmla="*/ 1699158 h 1954102"/>
                        <a:gd name="connsiteX8" fmla="*/ 196873 w 2550202"/>
                        <a:gd name="connsiteY8" fmla="*/ 1443595 h 1954102"/>
                        <a:gd name="connsiteX9" fmla="*/ 650230 w 2550202"/>
                        <a:gd name="connsiteY9" fmla="*/ 1326730 h 1954102"/>
                        <a:gd name="connsiteX10" fmla="*/ 514000 w 2550202"/>
                        <a:gd name="connsiteY10" fmla="*/ 1014647 h 1954102"/>
                        <a:gd name="connsiteX11" fmla="*/ 89941 w 2550202"/>
                        <a:gd name="connsiteY11" fmla="*/ 832129 h 1954102"/>
                        <a:gd name="connsiteX12" fmla="*/ 3 w 2550202"/>
                        <a:gd name="connsiteY12" fmla="*/ 659405 h 1954102"/>
                        <a:gd name="connsiteX13" fmla="*/ 87616 w 2550202"/>
                        <a:gd name="connsiteY13" fmla="*/ 411904 h 1954102"/>
                        <a:gd name="connsiteX14" fmla="*/ 245617 w 2550202"/>
                        <a:gd name="connsiteY14" fmla="*/ 274278 h 1954102"/>
                        <a:gd name="connsiteX15" fmla="*/ 429641 w 2550202"/>
                        <a:gd name="connsiteY15" fmla="*/ 225961 h 1954102"/>
                        <a:gd name="connsiteX16" fmla="*/ 707613 w 2550202"/>
                        <a:gd name="connsiteY16" fmla="*/ 304873 h 1954102"/>
                        <a:gd name="connsiteX17" fmla="*/ 1062031 w 2550202"/>
                        <a:gd name="connsiteY17" fmla="*/ 441666 h 1954102"/>
                        <a:gd name="connsiteX18" fmla="*/ 1034886 w 2550202"/>
                        <a:gd name="connsiteY18" fmla="*/ 240102 h 1954102"/>
                        <a:gd name="connsiteX19" fmla="*/ 970512 w 2550202"/>
                        <a:gd name="connsiteY19" fmla="*/ 26107 h 1954102"/>
                        <a:gd name="connsiteX20" fmla="*/ 1072822 w 2550202"/>
                        <a:gd name="connsiteY20" fmla="*/ 21982 h 1954102"/>
                        <a:gd name="connsiteX21" fmla="*/ 1211515 w 2550202"/>
                        <a:gd name="connsiteY21" fmla="*/ 203781 h 1954102"/>
                        <a:gd name="connsiteX22" fmla="*/ 1400744 w 2550202"/>
                        <a:gd name="connsiteY22" fmla="*/ 355226 h 1954102"/>
                        <a:gd name="connsiteX23" fmla="*/ 2071807 w 2550202"/>
                        <a:gd name="connsiteY23" fmla="*/ 265949 h 1954102"/>
                        <a:gd name="connsiteX24" fmla="*/ 2340470 w 2550202"/>
                        <a:gd name="connsiteY24" fmla="*/ 446558 h 1954102"/>
                        <a:gd name="connsiteX25" fmla="*/ 2491319 w 2550202"/>
                        <a:gd name="connsiteY25" fmla="*/ 690338 h 1954102"/>
                        <a:gd name="connsiteX26" fmla="*/ 2541975 w 2550202"/>
                        <a:gd name="connsiteY26" fmla="*/ 992866 h 1954102"/>
                        <a:gd name="connsiteX27" fmla="*/ 2541508 w 2550202"/>
                        <a:gd name="connsiteY27" fmla="*/ 1187662 h 1954102"/>
                        <a:gd name="connsiteX28" fmla="*/ 2458221 w 2550202"/>
                        <a:gd name="connsiteY28" fmla="*/ 1456023 h 1954102"/>
                        <a:gd name="connsiteX29" fmla="*/ 2470765 w 2550202"/>
                        <a:gd name="connsiteY29" fmla="*/ 1735175 h 1954102"/>
                        <a:gd name="connsiteX0" fmla="*/ 2314307 w 2550202"/>
                        <a:gd name="connsiteY0" fmla="*/ 1892937 h 1954102"/>
                        <a:gd name="connsiteX1" fmla="*/ 2010588 w 2550202"/>
                        <a:gd name="connsiteY1" fmla="*/ 1667185 h 1954102"/>
                        <a:gd name="connsiteX2" fmla="*/ 1716428 w 2550202"/>
                        <a:gd name="connsiteY2" fmla="*/ 1638528 h 1954102"/>
                        <a:gd name="connsiteX3" fmla="*/ 1558109 w 2550202"/>
                        <a:gd name="connsiteY3" fmla="*/ 1795774 h 1954102"/>
                        <a:gd name="connsiteX4" fmla="*/ 947426 w 2550202"/>
                        <a:gd name="connsiteY4" fmla="*/ 1827480 h 1954102"/>
                        <a:gd name="connsiteX5" fmla="*/ 995066 w 2550202"/>
                        <a:gd name="connsiteY5" fmla="*/ 1805759 h 1954102"/>
                        <a:gd name="connsiteX6" fmla="*/ 579131 w 2550202"/>
                        <a:gd name="connsiteY6" fmla="*/ 1954102 h 1954102"/>
                        <a:gd name="connsiteX7" fmla="*/ 73472 w 2550202"/>
                        <a:gd name="connsiteY7" fmla="*/ 1699158 h 1954102"/>
                        <a:gd name="connsiteX8" fmla="*/ 196873 w 2550202"/>
                        <a:gd name="connsiteY8" fmla="*/ 1443595 h 1954102"/>
                        <a:gd name="connsiteX9" fmla="*/ 650230 w 2550202"/>
                        <a:gd name="connsiteY9" fmla="*/ 1326730 h 1954102"/>
                        <a:gd name="connsiteX10" fmla="*/ 514000 w 2550202"/>
                        <a:gd name="connsiteY10" fmla="*/ 1014647 h 1954102"/>
                        <a:gd name="connsiteX11" fmla="*/ 89941 w 2550202"/>
                        <a:gd name="connsiteY11" fmla="*/ 832129 h 1954102"/>
                        <a:gd name="connsiteX12" fmla="*/ 3 w 2550202"/>
                        <a:gd name="connsiteY12" fmla="*/ 659405 h 1954102"/>
                        <a:gd name="connsiteX13" fmla="*/ 87616 w 2550202"/>
                        <a:gd name="connsiteY13" fmla="*/ 411904 h 1954102"/>
                        <a:gd name="connsiteX14" fmla="*/ 245617 w 2550202"/>
                        <a:gd name="connsiteY14" fmla="*/ 274278 h 1954102"/>
                        <a:gd name="connsiteX15" fmla="*/ 429641 w 2550202"/>
                        <a:gd name="connsiteY15" fmla="*/ 225961 h 1954102"/>
                        <a:gd name="connsiteX16" fmla="*/ 707613 w 2550202"/>
                        <a:gd name="connsiteY16" fmla="*/ 304873 h 1954102"/>
                        <a:gd name="connsiteX17" fmla="*/ 1062031 w 2550202"/>
                        <a:gd name="connsiteY17" fmla="*/ 441666 h 1954102"/>
                        <a:gd name="connsiteX18" fmla="*/ 1034886 w 2550202"/>
                        <a:gd name="connsiteY18" fmla="*/ 240102 h 1954102"/>
                        <a:gd name="connsiteX19" fmla="*/ 970512 w 2550202"/>
                        <a:gd name="connsiteY19" fmla="*/ 26107 h 1954102"/>
                        <a:gd name="connsiteX20" fmla="*/ 1072822 w 2550202"/>
                        <a:gd name="connsiteY20" fmla="*/ 21982 h 1954102"/>
                        <a:gd name="connsiteX21" fmla="*/ 1211515 w 2550202"/>
                        <a:gd name="connsiteY21" fmla="*/ 203781 h 1954102"/>
                        <a:gd name="connsiteX22" fmla="*/ 1400744 w 2550202"/>
                        <a:gd name="connsiteY22" fmla="*/ 355226 h 1954102"/>
                        <a:gd name="connsiteX23" fmla="*/ 2071807 w 2550202"/>
                        <a:gd name="connsiteY23" fmla="*/ 265949 h 1954102"/>
                        <a:gd name="connsiteX24" fmla="*/ 2340470 w 2550202"/>
                        <a:gd name="connsiteY24" fmla="*/ 446558 h 1954102"/>
                        <a:gd name="connsiteX25" fmla="*/ 2491319 w 2550202"/>
                        <a:gd name="connsiteY25" fmla="*/ 690338 h 1954102"/>
                        <a:gd name="connsiteX26" fmla="*/ 2541975 w 2550202"/>
                        <a:gd name="connsiteY26" fmla="*/ 992866 h 1954102"/>
                        <a:gd name="connsiteX27" fmla="*/ 2541508 w 2550202"/>
                        <a:gd name="connsiteY27" fmla="*/ 1187662 h 1954102"/>
                        <a:gd name="connsiteX28" fmla="*/ 2458221 w 2550202"/>
                        <a:gd name="connsiteY28" fmla="*/ 1456023 h 1954102"/>
                        <a:gd name="connsiteX29" fmla="*/ 2470765 w 2550202"/>
                        <a:gd name="connsiteY29" fmla="*/ 1735175 h 1954102"/>
                        <a:gd name="connsiteX0" fmla="*/ 2314307 w 2550202"/>
                        <a:gd name="connsiteY0" fmla="*/ 1892937 h 1954102"/>
                        <a:gd name="connsiteX1" fmla="*/ 2010588 w 2550202"/>
                        <a:gd name="connsiteY1" fmla="*/ 1667185 h 1954102"/>
                        <a:gd name="connsiteX2" fmla="*/ 1810220 w 2550202"/>
                        <a:gd name="connsiteY2" fmla="*/ 1631561 h 1954102"/>
                        <a:gd name="connsiteX3" fmla="*/ 1558109 w 2550202"/>
                        <a:gd name="connsiteY3" fmla="*/ 1795774 h 1954102"/>
                        <a:gd name="connsiteX4" fmla="*/ 947426 w 2550202"/>
                        <a:gd name="connsiteY4" fmla="*/ 1827480 h 1954102"/>
                        <a:gd name="connsiteX5" fmla="*/ 995066 w 2550202"/>
                        <a:gd name="connsiteY5" fmla="*/ 1805759 h 1954102"/>
                        <a:gd name="connsiteX6" fmla="*/ 579131 w 2550202"/>
                        <a:gd name="connsiteY6" fmla="*/ 1954102 h 1954102"/>
                        <a:gd name="connsiteX7" fmla="*/ 73472 w 2550202"/>
                        <a:gd name="connsiteY7" fmla="*/ 1699158 h 1954102"/>
                        <a:gd name="connsiteX8" fmla="*/ 196873 w 2550202"/>
                        <a:gd name="connsiteY8" fmla="*/ 1443595 h 1954102"/>
                        <a:gd name="connsiteX9" fmla="*/ 650230 w 2550202"/>
                        <a:gd name="connsiteY9" fmla="*/ 1326730 h 1954102"/>
                        <a:gd name="connsiteX10" fmla="*/ 514000 w 2550202"/>
                        <a:gd name="connsiteY10" fmla="*/ 1014647 h 1954102"/>
                        <a:gd name="connsiteX11" fmla="*/ 89941 w 2550202"/>
                        <a:gd name="connsiteY11" fmla="*/ 832129 h 1954102"/>
                        <a:gd name="connsiteX12" fmla="*/ 3 w 2550202"/>
                        <a:gd name="connsiteY12" fmla="*/ 659405 h 1954102"/>
                        <a:gd name="connsiteX13" fmla="*/ 87616 w 2550202"/>
                        <a:gd name="connsiteY13" fmla="*/ 411904 h 1954102"/>
                        <a:gd name="connsiteX14" fmla="*/ 245617 w 2550202"/>
                        <a:gd name="connsiteY14" fmla="*/ 274278 h 1954102"/>
                        <a:gd name="connsiteX15" fmla="*/ 429641 w 2550202"/>
                        <a:gd name="connsiteY15" fmla="*/ 225961 h 1954102"/>
                        <a:gd name="connsiteX16" fmla="*/ 707613 w 2550202"/>
                        <a:gd name="connsiteY16" fmla="*/ 304873 h 1954102"/>
                        <a:gd name="connsiteX17" fmla="*/ 1062031 w 2550202"/>
                        <a:gd name="connsiteY17" fmla="*/ 441666 h 1954102"/>
                        <a:gd name="connsiteX18" fmla="*/ 1034886 w 2550202"/>
                        <a:gd name="connsiteY18" fmla="*/ 240102 h 1954102"/>
                        <a:gd name="connsiteX19" fmla="*/ 970512 w 2550202"/>
                        <a:gd name="connsiteY19" fmla="*/ 26107 h 1954102"/>
                        <a:gd name="connsiteX20" fmla="*/ 1072822 w 2550202"/>
                        <a:gd name="connsiteY20" fmla="*/ 21982 h 1954102"/>
                        <a:gd name="connsiteX21" fmla="*/ 1211515 w 2550202"/>
                        <a:gd name="connsiteY21" fmla="*/ 203781 h 1954102"/>
                        <a:gd name="connsiteX22" fmla="*/ 1400744 w 2550202"/>
                        <a:gd name="connsiteY22" fmla="*/ 355226 h 1954102"/>
                        <a:gd name="connsiteX23" fmla="*/ 2071807 w 2550202"/>
                        <a:gd name="connsiteY23" fmla="*/ 265949 h 1954102"/>
                        <a:gd name="connsiteX24" fmla="*/ 2340470 w 2550202"/>
                        <a:gd name="connsiteY24" fmla="*/ 446558 h 1954102"/>
                        <a:gd name="connsiteX25" fmla="*/ 2491319 w 2550202"/>
                        <a:gd name="connsiteY25" fmla="*/ 690338 h 1954102"/>
                        <a:gd name="connsiteX26" fmla="*/ 2541975 w 2550202"/>
                        <a:gd name="connsiteY26" fmla="*/ 992866 h 1954102"/>
                        <a:gd name="connsiteX27" fmla="*/ 2541508 w 2550202"/>
                        <a:gd name="connsiteY27" fmla="*/ 1187662 h 1954102"/>
                        <a:gd name="connsiteX28" fmla="*/ 2458221 w 2550202"/>
                        <a:gd name="connsiteY28" fmla="*/ 1456023 h 1954102"/>
                        <a:gd name="connsiteX29" fmla="*/ 2470765 w 2550202"/>
                        <a:gd name="connsiteY29" fmla="*/ 1735175 h 1954102"/>
                        <a:gd name="connsiteX0" fmla="*/ 2314307 w 2550202"/>
                        <a:gd name="connsiteY0" fmla="*/ 1892937 h 1954102"/>
                        <a:gd name="connsiteX1" fmla="*/ 2010588 w 2550202"/>
                        <a:gd name="connsiteY1" fmla="*/ 1667185 h 1954102"/>
                        <a:gd name="connsiteX2" fmla="*/ 1810220 w 2550202"/>
                        <a:gd name="connsiteY2" fmla="*/ 1631561 h 1954102"/>
                        <a:gd name="connsiteX3" fmla="*/ 1558109 w 2550202"/>
                        <a:gd name="connsiteY3" fmla="*/ 1795774 h 1954102"/>
                        <a:gd name="connsiteX4" fmla="*/ 947426 w 2550202"/>
                        <a:gd name="connsiteY4" fmla="*/ 1827480 h 1954102"/>
                        <a:gd name="connsiteX5" fmla="*/ 1414371 w 2550202"/>
                        <a:gd name="connsiteY5" fmla="*/ 1896328 h 1954102"/>
                        <a:gd name="connsiteX6" fmla="*/ 579131 w 2550202"/>
                        <a:gd name="connsiteY6" fmla="*/ 1954102 h 1954102"/>
                        <a:gd name="connsiteX7" fmla="*/ 73472 w 2550202"/>
                        <a:gd name="connsiteY7" fmla="*/ 1699158 h 1954102"/>
                        <a:gd name="connsiteX8" fmla="*/ 196873 w 2550202"/>
                        <a:gd name="connsiteY8" fmla="*/ 1443595 h 1954102"/>
                        <a:gd name="connsiteX9" fmla="*/ 650230 w 2550202"/>
                        <a:gd name="connsiteY9" fmla="*/ 1326730 h 1954102"/>
                        <a:gd name="connsiteX10" fmla="*/ 514000 w 2550202"/>
                        <a:gd name="connsiteY10" fmla="*/ 1014647 h 1954102"/>
                        <a:gd name="connsiteX11" fmla="*/ 89941 w 2550202"/>
                        <a:gd name="connsiteY11" fmla="*/ 832129 h 1954102"/>
                        <a:gd name="connsiteX12" fmla="*/ 3 w 2550202"/>
                        <a:gd name="connsiteY12" fmla="*/ 659405 h 1954102"/>
                        <a:gd name="connsiteX13" fmla="*/ 87616 w 2550202"/>
                        <a:gd name="connsiteY13" fmla="*/ 411904 h 1954102"/>
                        <a:gd name="connsiteX14" fmla="*/ 245617 w 2550202"/>
                        <a:gd name="connsiteY14" fmla="*/ 274278 h 1954102"/>
                        <a:gd name="connsiteX15" fmla="*/ 429641 w 2550202"/>
                        <a:gd name="connsiteY15" fmla="*/ 225961 h 1954102"/>
                        <a:gd name="connsiteX16" fmla="*/ 707613 w 2550202"/>
                        <a:gd name="connsiteY16" fmla="*/ 304873 h 1954102"/>
                        <a:gd name="connsiteX17" fmla="*/ 1062031 w 2550202"/>
                        <a:gd name="connsiteY17" fmla="*/ 441666 h 1954102"/>
                        <a:gd name="connsiteX18" fmla="*/ 1034886 w 2550202"/>
                        <a:gd name="connsiteY18" fmla="*/ 240102 h 1954102"/>
                        <a:gd name="connsiteX19" fmla="*/ 970512 w 2550202"/>
                        <a:gd name="connsiteY19" fmla="*/ 26107 h 1954102"/>
                        <a:gd name="connsiteX20" fmla="*/ 1072822 w 2550202"/>
                        <a:gd name="connsiteY20" fmla="*/ 21982 h 1954102"/>
                        <a:gd name="connsiteX21" fmla="*/ 1211515 w 2550202"/>
                        <a:gd name="connsiteY21" fmla="*/ 203781 h 1954102"/>
                        <a:gd name="connsiteX22" fmla="*/ 1400744 w 2550202"/>
                        <a:gd name="connsiteY22" fmla="*/ 355226 h 1954102"/>
                        <a:gd name="connsiteX23" fmla="*/ 2071807 w 2550202"/>
                        <a:gd name="connsiteY23" fmla="*/ 265949 h 1954102"/>
                        <a:gd name="connsiteX24" fmla="*/ 2340470 w 2550202"/>
                        <a:gd name="connsiteY24" fmla="*/ 446558 h 1954102"/>
                        <a:gd name="connsiteX25" fmla="*/ 2491319 w 2550202"/>
                        <a:gd name="connsiteY25" fmla="*/ 690338 h 1954102"/>
                        <a:gd name="connsiteX26" fmla="*/ 2541975 w 2550202"/>
                        <a:gd name="connsiteY26" fmla="*/ 992866 h 1954102"/>
                        <a:gd name="connsiteX27" fmla="*/ 2541508 w 2550202"/>
                        <a:gd name="connsiteY27" fmla="*/ 1187662 h 1954102"/>
                        <a:gd name="connsiteX28" fmla="*/ 2458221 w 2550202"/>
                        <a:gd name="connsiteY28" fmla="*/ 1456023 h 1954102"/>
                        <a:gd name="connsiteX29" fmla="*/ 2470765 w 2550202"/>
                        <a:gd name="connsiteY29" fmla="*/ 1735175 h 1954102"/>
                        <a:gd name="connsiteX0" fmla="*/ 2314307 w 2550202"/>
                        <a:gd name="connsiteY0" fmla="*/ 1892937 h 1954102"/>
                        <a:gd name="connsiteX1" fmla="*/ 2010588 w 2550202"/>
                        <a:gd name="connsiteY1" fmla="*/ 1667185 h 1954102"/>
                        <a:gd name="connsiteX2" fmla="*/ 1810220 w 2550202"/>
                        <a:gd name="connsiteY2" fmla="*/ 1631561 h 1954102"/>
                        <a:gd name="connsiteX3" fmla="*/ 1558109 w 2550202"/>
                        <a:gd name="connsiteY3" fmla="*/ 1795774 h 1954102"/>
                        <a:gd name="connsiteX4" fmla="*/ 1414371 w 2550202"/>
                        <a:gd name="connsiteY4" fmla="*/ 1896328 h 1954102"/>
                        <a:gd name="connsiteX5" fmla="*/ 579131 w 2550202"/>
                        <a:gd name="connsiteY5" fmla="*/ 1954102 h 1954102"/>
                        <a:gd name="connsiteX6" fmla="*/ 73472 w 2550202"/>
                        <a:gd name="connsiteY6" fmla="*/ 1699158 h 1954102"/>
                        <a:gd name="connsiteX7" fmla="*/ 196873 w 2550202"/>
                        <a:gd name="connsiteY7" fmla="*/ 1443595 h 1954102"/>
                        <a:gd name="connsiteX8" fmla="*/ 650230 w 2550202"/>
                        <a:gd name="connsiteY8" fmla="*/ 1326730 h 1954102"/>
                        <a:gd name="connsiteX9" fmla="*/ 514000 w 2550202"/>
                        <a:gd name="connsiteY9" fmla="*/ 1014647 h 1954102"/>
                        <a:gd name="connsiteX10" fmla="*/ 89941 w 2550202"/>
                        <a:gd name="connsiteY10" fmla="*/ 832129 h 1954102"/>
                        <a:gd name="connsiteX11" fmla="*/ 3 w 2550202"/>
                        <a:gd name="connsiteY11" fmla="*/ 659405 h 1954102"/>
                        <a:gd name="connsiteX12" fmla="*/ 87616 w 2550202"/>
                        <a:gd name="connsiteY12" fmla="*/ 411904 h 1954102"/>
                        <a:gd name="connsiteX13" fmla="*/ 245617 w 2550202"/>
                        <a:gd name="connsiteY13" fmla="*/ 274278 h 1954102"/>
                        <a:gd name="connsiteX14" fmla="*/ 429641 w 2550202"/>
                        <a:gd name="connsiteY14" fmla="*/ 225961 h 1954102"/>
                        <a:gd name="connsiteX15" fmla="*/ 707613 w 2550202"/>
                        <a:gd name="connsiteY15" fmla="*/ 304873 h 1954102"/>
                        <a:gd name="connsiteX16" fmla="*/ 1062031 w 2550202"/>
                        <a:gd name="connsiteY16" fmla="*/ 441666 h 1954102"/>
                        <a:gd name="connsiteX17" fmla="*/ 1034886 w 2550202"/>
                        <a:gd name="connsiteY17" fmla="*/ 240102 h 1954102"/>
                        <a:gd name="connsiteX18" fmla="*/ 970512 w 2550202"/>
                        <a:gd name="connsiteY18" fmla="*/ 26107 h 1954102"/>
                        <a:gd name="connsiteX19" fmla="*/ 1072822 w 2550202"/>
                        <a:gd name="connsiteY19" fmla="*/ 21982 h 1954102"/>
                        <a:gd name="connsiteX20" fmla="*/ 1211515 w 2550202"/>
                        <a:gd name="connsiteY20" fmla="*/ 203781 h 1954102"/>
                        <a:gd name="connsiteX21" fmla="*/ 1400744 w 2550202"/>
                        <a:gd name="connsiteY21" fmla="*/ 355226 h 1954102"/>
                        <a:gd name="connsiteX22" fmla="*/ 2071807 w 2550202"/>
                        <a:gd name="connsiteY22" fmla="*/ 265949 h 1954102"/>
                        <a:gd name="connsiteX23" fmla="*/ 2340470 w 2550202"/>
                        <a:gd name="connsiteY23" fmla="*/ 446558 h 1954102"/>
                        <a:gd name="connsiteX24" fmla="*/ 2491319 w 2550202"/>
                        <a:gd name="connsiteY24" fmla="*/ 690338 h 1954102"/>
                        <a:gd name="connsiteX25" fmla="*/ 2541975 w 2550202"/>
                        <a:gd name="connsiteY25" fmla="*/ 992866 h 1954102"/>
                        <a:gd name="connsiteX26" fmla="*/ 2541508 w 2550202"/>
                        <a:gd name="connsiteY26" fmla="*/ 1187662 h 1954102"/>
                        <a:gd name="connsiteX27" fmla="*/ 2458221 w 2550202"/>
                        <a:gd name="connsiteY27" fmla="*/ 1456023 h 1954102"/>
                        <a:gd name="connsiteX28" fmla="*/ 2470765 w 2550202"/>
                        <a:gd name="connsiteY28" fmla="*/ 1735175 h 1954102"/>
                        <a:gd name="connsiteX0" fmla="*/ 2314307 w 2550202"/>
                        <a:gd name="connsiteY0" fmla="*/ 1892937 h 1954102"/>
                        <a:gd name="connsiteX1" fmla="*/ 2010588 w 2550202"/>
                        <a:gd name="connsiteY1" fmla="*/ 1667185 h 1954102"/>
                        <a:gd name="connsiteX2" fmla="*/ 1810220 w 2550202"/>
                        <a:gd name="connsiteY2" fmla="*/ 1631561 h 1954102"/>
                        <a:gd name="connsiteX3" fmla="*/ 1558109 w 2550202"/>
                        <a:gd name="connsiteY3" fmla="*/ 1795774 h 1954102"/>
                        <a:gd name="connsiteX4" fmla="*/ 1414371 w 2550202"/>
                        <a:gd name="connsiteY4" fmla="*/ 1896328 h 1954102"/>
                        <a:gd name="connsiteX5" fmla="*/ 579131 w 2550202"/>
                        <a:gd name="connsiteY5" fmla="*/ 1954102 h 1954102"/>
                        <a:gd name="connsiteX6" fmla="*/ 73472 w 2550202"/>
                        <a:gd name="connsiteY6" fmla="*/ 1699158 h 1954102"/>
                        <a:gd name="connsiteX7" fmla="*/ 196873 w 2550202"/>
                        <a:gd name="connsiteY7" fmla="*/ 1443595 h 1954102"/>
                        <a:gd name="connsiteX8" fmla="*/ 650230 w 2550202"/>
                        <a:gd name="connsiteY8" fmla="*/ 1326730 h 1954102"/>
                        <a:gd name="connsiteX9" fmla="*/ 514000 w 2550202"/>
                        <a:gd name="connsiteY9" fmla="*/ 1014647 h 1954102"/>
                        <a:gd name="connsiteX10" fmla="*/ 89941 w 2550202"/>
                        <a:gd name="connsiteY10" fmla="*/ 832129 h 1954102"/>
                        <a:gd name="connsiteX11" fmla="*/ 3 w 2550202"/>
                        <a:gd name="connsiteY11" fmla="*/ 659405 h 1954102"/>
                        <a:gd name="connsiteX12" fmla="*/ 87616 w 2550202"/>
                        <a:gd name="connsiteY12" fmla="*/ 411904 h 1954102"/>
                        <a:gd name="connsiteX13" fmla="*/ 245617 w 2550202"/>
                        <a:gd name="connsiteY13" fmla="*/ 274278 h 1954102"/>
                        <a:gd name="connsiteX14" fmla="*/ 429641 w 2550202"/>
                        <a:gd name="connsiteY14" fmla="*/ 225961 h 1954102"/>
                        <a:gd name="connsiteX15" fmla="*/ 707613 w 2550202"/>
                        <a:gd name="connsiteY15" fmla="*/ 304873 h 1954102"/>
                        <a:gd name="connsiteX16" fmla="*/ 1062031 w 2550202"/>
                        <a:gd name="connsiteY16" fmla="*/ 441666 h 1954102"/>
                        <a:gd name="connsiteX17" fmla="*/ 1034886 w 2550202"/>
                        <a:gd name="connsiteY17" fmla="*/ 240102 h 1954102"/>
                        <a:gd name="connsiteX18" fmla="*/ 970512 w 2550202"/>
                        <a:gd name="connsiteY18" fmla="*/ 26107 h 1954102"/>
                        <a:gd name="connsiteX19" fmla="*/ 1072822 w 2550202"/>
                        <a:gd name="connsiteY19" fmla="*/ 21982 h 1954102"/>
                        <a:gd name="connsiteX20" fmla="*/ 1211515 w 2550202"/>
                        <a:gd name="connsiteY20" fmla="*/ 203781 h 1954102"/>
                        <a:gd name="connsiteX21" fmla="*/ 1400744 w 2550202"/>
                        <a:gd name="connsiteY21" fmla="*/ 355226 h 1954102"/>
                        <a:gd name="connsiteX22" fmla="*/ 2071807 w 2550202"/>
                        <a:gd name="connsiteY22" fmla="*/ 217182 h 1954102"/>
                        <a:gd name="connsiteX23" fmla="*/ 2340470 w 2550202"/>
                        <a:gd name="connsiteY23" fmla="*/ 446558 h 1954102"/>
                        <a:gd name="connsiteX24" fmla="*/ 2491319 w 2550202"/>
                        <a:gd name="connsiteY24" fmla="*/ 690338 h 1954102"/>
                        <a:gd name="connsiteX25" fmla="*/ 2541975 w 2550202"/>
                        <a:gd name="connsiteY25" fmla="*/ 992866 h 1954102"/>
                        <a:gd name="connsiteX26" fmla="*/ 2541508 w 2550202"/>
                        <a:gd name="connsiteY26" fmla="*/ 1187662 h 1954102"/>
                        <a:gd name="connsiteX27" fmla="*/ 2458221 w 2550202"/>
                        <a:gd name="connsiteY27" fmla="*/ 1456023 h 1954102"/>
                        <a:gd name="connsiteX28" fmla="*/ 2470765 w 2550202"/>
                        <a:gd name="connsiteY28" fmla="*/ 1735175 h 1954102"/>
                        <a:gd name="connsiteX0" fmla="*/ 2314307 w 2550202"/>
                        <a:gd name="connsiteY0" fmla="*/ 1892937 h 1954102"/>
                        <a:gd name="connsiteX1" fmla="*/ 2010588 w 2550202"/>
                        <a:gd name="connsiteY1" fmla="*/ 1667185 h 1954102"/>
                        <a:gd name="connsiteX2" fmla="*/ 1810220 w 2550202"/>
                        <a:gd name="connsiteY2" fmla="*/ 1631561 h 1954102"/>
                        <a:gd name="connsiteX3" fmla="*/ 1558109 w 2550202"/>
                        <a:gd name="connsiteY3" fmla="*/ 1795774 h 1954102"/>
                        <a:gd name="connsiteX4" fmla="*/ 1414371 w 2550202"/>
                        <a:gd name="connsiteY4" fmla="*/ 1896328 h 1954102"/>
                        <a:gd name="connsiteX5" fmla="*/ 579131 w 2550202"/>
                        <a:gd name="connsiteY5" fmla="*/ 1954102 h 1954102"/>
                        <a:gd name="connsiteX6" fmla="*/ 73472 w 2550202"/>
                        <a:gd name="connsiteY6" fmla="*/ 1699158 h 1954102"/>
                        <a:gd name="connsiteX7" fmla="*/ 196873 w 2550202"/>
                        <a:gd name="connsiteY7" fmla="*/ 1443595 h 1954102"/>
                        <a:gd name="connsiteX8" fmla="*/ 650230 w 2550202"/>
                        <a:gd name="connsiteY8" fmla="*/ 1326730 h 1954102"/>
                        <a:gd name="connsiteX9" fmla="*/ 514000 w 2550202"/>
                        <a:gd name="connsiteY9" fmla="*/ 1014647 h 1954102"/>
                        <a:gd name="connsiteX10" fmla="*/ 89941 w 2550202"/>
                        <a:gd name="connsiteY10" fmla="*/ 832129 h 1954102"/>
                        <a:gd name="connsiteX11" fmla="*/ 3 w 2550202"/>
                        <a:gd name="connsiteY11" fmla="*/ 659405 h 1954102"/>
                        <a:gd name="connsiteX12" fmla="*/ 87616 w 2550202"/>
                        <a:gd name="connsiteY12" fmla="*/ 411904 h 1954102"/>
                        <a:gd name="connsiteX13" fmla="*/ 245617 w 2550202"/>
                        <a:gd name="connsiteY13" fmla="*/ 274278 h 1954102"/>
                        <a:gd name="connsiteX14" fmla="*/ 429641 w 2550202"/>
                        <a:gd name="connsiteY14" fmla="*/ 225961 h 1954102"/>
                        <a:gd name="connsiteX15" fmla="*/ 707613 w 2550202"/>
                        <a:gd name="connsiteY15" fmla="*/ 304873 h 1954102"/>
                        <a:gd name="connsiteX16" fmla="*/ 1062031 w 2550202"/>
                        <a:gd name="connsiteY16" fmla="*/ 441666 h 1954102"/>
                        <a:gd name="connsiteX17" fmla="*/ 1034886 w 2550202"/>
                        <a:gd name="connsiteY17" fmla="*/ 240102 h 1954102"/>
                        <a:gd name="connsiteX18" fmla="*/ 970512 w 2550202"/>
                        <a:gd name="connsiteY18" fmla="*/ 26107 h 1954102"/>
                        <a:gd name="connsiteX19" fmla="*/ 1072822 w 2550202"/>
                        <a:gd name="connsiteY19" fmla="*/ 21982 h 1954102"/>
                        <a:gd name="connsiteX20" fmla="*/ 1211515 w 2550202"/>
                        <a:gd name="connsiteY20" fmla="*/ 203781 h 1954102"/>
                        <a:gd name="connsiteX21" fmla="*/ 1847635 w 2550202"/>
                        <a:gd name="connsiteY21" fmla="*/ 445796 h 1954102"/>
                        <a:gd name="connsiteX22" fmla="*/ 2071807 w 2550202"/>
                        <a:gd name="connsiteY22" fmla="*/ 217182 h 1954102"/>
                        <a:gd name="connsiteX23" fmla="*/ 2340470 w 2550202"/>
                        <a:gd name="connsiteY23" fmla="*/ 446558 h 1954102"/>
                        <a:gd name="connsiteX24" fmla="*/ 2491319 w 2550202"/>
                        <a:gd name="connsiteY24" fmla="*/ 690338 h 1954102"/>
                        <a:gd name="connsiteX25" fmla="*/ 2541975 w 2550202"/>
                        <a:gd name="connsiteY25" fmla="*/ 992866 h 1954102"/>
                        <a:gd name="connsiteX26" fmla="*/ 2541508 w 2550202"/>
                        <a:gd name="connsiteY26" fmla="*/ 1187662 h 1954102"/>
                        <a:gd name="connsiteX27" fmla="*/ 2458221 w 2550202"/>
                        <a:gd name="connsiteY27" fmla="*/ 1456023 h 1954102"/>
                        <a:gd name="connsiteX28" fmla="*/ 2470765 w 2550202"/>
                        <a:gd name="connsiteY28" fmla="*/ 1735175 h 1954102"/>
                        <a:gd name="connsiteX0" fmla="*/ 2314307 w 2550202"/>
                        <a:gd name="connsiteY0" fmla="*/ 1892937 h 1954102"/>
                        <a:gd name="connsiteX1" fmla="*/ 2010588 w 2550202"/>
                        <a:gd name="connsiteY1" fmla="*/ 1667185 h 1954102"/>
                        <a:gd name="connsiteX2" fmla="*/ 1810220 w 2550202"/>
                        <a:gd name="connsiteY2" fmla="*/ 1631561 h 1954102"/>
                        <a:gd name="connsiteX3" fmla="*/ 1558109 w 2550202"/>
                        <a:gd name="connsiteY3" fmla="*/ 1795774 h 1954102"/>
                        <a:gd name="connsiteX4" fmla="*/ 1414371 w 2550202"/>
                        <a:gd name="connsiteY4" fmla="*/ 1896328 h 1954102"/>
                        <a:gd name="connsiteX5" fmla="*/ 579131 w 2550202"/>
                        <a:gd name="connsiteY5" fmla="*/ 1954102 h 1954102"/>
                        <a:gd name="connsiteX6" fmla="*/ 73472 w 2550202"/>
                        <a:gd name="connsiteY6" fmla="*/ 1699158 h 1954102"/>
                        <a:gd name="connsiteX7" fmla="*/ 196873 w 2550202"/>
                        <a:gd name="connsiteY7" fmla="*/ 1443595 h 1954102"/>
                        <a:gd name="connsiteX8" fmla="*/ 650230 w 2550202"/>
                        <a:gd name="connsiteY8" fmla="*/ 1326730 h 1954102"/>
                        <a:gd name="connsiteX9" fmla="*/ 514000 w 2550202"/>
                        <a:gd name="connsiteY9" fmla="*/ 1014647 h 1954102"/>
                        <a:gd name="connsiteX10" fmla="*/ 89941 w 2550202"/>
                        <a:gd name="connsiteY10" fmla="*/ 832129 h 1954102"/>
                        <a:gd name="connsiteX11" fmla="*/ 3 w 2550202"/>
                        <a:gd name="connsiteY11" fmla="*/ 659405 h 1954102"/>
                        <a:gd name="connsiteX12" fmla="*/ 87616 w 2550202"/>
                        <a:gd name="connsiteY12" fmla="*/ 411904 h 1954102"/>
                        <a:gd name="connsiteX13" fmla="*/ 245617 w 2550202"/>
                        <a:gd name="connsiteY13" fmla="*/ 274278 h 1954102"/>
                        <a:gd name="connsiteX14" fmla="*/ 429641 w 2550202"/>
                        <a:gd name="connsiteY14" fmla="*/ 225961 h 1954102"/>
                        <a:gd name="connsiteX15" fmla="*/ 707613 w 2550202"/>
                        <a:gd name="connsiteY15" fmla="*/ 304873 h 1954102"/>
                        <a:gd name="connsiteX16" fmla="*/ 1062031 w 2550202"/>
                        <a:gd name="connsiteY16" fmla="*/ 441666 h 1954102"/>
                        <a:gd name="connsiteX17" fmla="*/ 1034886 w 2550202"/>
                        <a:gd name="connsiteY17" fmla="*/ 240102 h 1954102"/>
                        <a:gd name="connsiteX18" fmla="*/ 970512 w 2550202"/>
                        <a:gd name="connsiteY18" fmla="*/ 26107 h 1954102"/>
                        <a:gd name="connsiteX19" fmla="*/ 1072822 w 2550202"/>
                        <a:gd name="connsiteY19" fmla="*/ 21982 h 1954102"/>
                        <a:gd name="connsiteX20" fmla="*/ 1652889 w 2550202"/>
                        <a:gd name="connsiteY20" fmla="*/ 224682 h 1954102"/>
                        <a:gd name="connsiteX21" fmla="*/ 1847635 w 2550202"/>
                        <a:gd name="connsiteY21" fmla="*/ 445796 h 1954102"/>
                        <a:gd name="connsiteX22" fmla="*/ 2071807 w 2550202"/>
                        <a:gd name="connsiteY22" fmla="*/ 217182 h 1954102"/>
                        <a:gd name="connsiteX23" fmla="*/ 2340470 w 2550202"/>
                        <a:gd name="connsiteY23" fmla="*/ 446558 h 1954102"/>
                        <a:gd name="connsiteX24" fmla="*/ 2491319 w 2550202"/>
                        <a:gd name="connsiteY24" fmla="*/ 690338 h 1954102"/>
                        <a:gd name="connsiteX25" fmla="*/ 2541975 w 2550202"/>
                        <a:gd name="connsiteY25" fmla="*/ 992866 h 1954102"/>
                        <a:gd name="connsiteX26" fmla="*/ 2541508 w 2550202"/>
                        <a:gd name="connsiteY26" fmla="*/ 1187662 h 1954102"/>
                        <a:gd name="connsiteX27" fmla="*/ 2458221 w 2550202"/>
                        <a:gd name="connsiteY27" fmla="*/ 1456023 h 1954102"/>
                        <a:gd name="connsiteX28" fmla="*/ 2470765 w 2550202"/>
                        <a:gd name="connsiteY28" fmla="*/ 1735175 h 1954102"/>
                        <a:gd name="connsiteX0" fmla="*/ 2314307 w 2550202"/>
                        <a:gd name="connsiteY0" fmla="*/ 1869386 h 1930551"/>
                        <a:gd name="connsiteX1" fmla="*/ 2010588 w 2550202"/>
                        <a:gd name="connsiteY1" fmla="*/ 1643634 h 1930551"/>
                        <a:gd name="connsiteX2" fmla="*/ 1810220 w 2550202"/>
                        <a:gd name="connsiteY2" fmla="*/ 1608010 h 1930551"/>
                        <a:gd name="connsiteX3" fmla="*/ 1558109 w 2550202"/>
                        <a:gd name="connsiteY3" fmla="*/ 1772223 h 1930551"/>
                        <a:gd name="connsiteX4" fmla="*/ 1414371 w 2550202"/>
                        <a:gd name="connsiteY4" fmla="*/ 1872777 h 1930551"/>
                        <a:gd name="connsiteX5" fmla="*/ 579131 w 2550202"/>
                        <a:gd name="connsiteY5" fmla="*/ 1930551 h 1930551"/>
                        <a:gd name="connsiteX6" fmla="*/ 73472 w 2550202"/>
                        <a:gd name="connsiteY6" fmla="*/ 1675607 h 1930551"/>
                        <a:gd name="connsiteX7" fmla="*/ 196873 w 2550202"/>
                        <a:gd name="connsiteY7" fmla="*/ 1420044 h 1930551"/>
                        <a:gd name="connsiteX8" fmla="*/ 650230 w 2550202"/>
                        <a:gd name="connsiteY8" fmla="*/ 1303179 h 1930551"/>
                        <a:gd name="connsiteX9" fmla="*/ 514000 w 2550202"/>
                        <a:gd name="connsiteY9" fmla="*/ 991096 h 1930551"/>
                        <a:gd name="connsiteX10" fmla="*/ 89941 w 2550202"/>
                        <a:gd name="connsiteY10" fmla="*/ 808578 h 1930551"/>
                        <a:gd name="connsiteX11" fmla="*/ 3 w 2550202"/>
                        <a:gd name="connsiteY11" fmla="*/ 635854 h 1930551"/>
                        <a:gd name="connsiteX12" fmla="*/ 87616 w 2550202"/>
                        <a:gd name="connsiteY12" fmla="*/ 388353 h 1930551"/>
                        <a:gd name="connsiteX13" fmla="*/ 245617 w 2550202"/>
                        <a:gd name="connsiteY13" fmla="*/ 250727 h 1930551"/>
                        <a:gd name="connsiteX14" fmla="*/ 429641 w 2550202"/>
                        <a:gd name="connsiteY14" fmla="*/ 202410 h 1930551"/>
                        <a:gd name="connsiteX15" fmla="*/ 707613 w 2550202"/>
                        <a:gd name="connsiteY15" fmla="*/ 281322 h 1930551"/>
                        <a:gd name="connsiteX16" fmla="*/ 1062031 w 2550202"/>
                        <a:gd name="connsiteY16" fmla="*/ 418115 h 1930551"/>
                        <a:gd name="connsiteX17" fmla="*/ 1034886 w 2550202"/>
                        <a:gd name="connsiteY17" fmla="*/ 216551 h 1930551"/>
                        <a:gd name="connsiteX18" fmla="*/ 970512 w 2550202"/>
                        <a:gd name="connsiteY18" fmla="*/ 2556 h 1930551"/>
                        <a:gd name="connsiteX19" fmla="*/ 1558333 w 2550202"/>
                        <a:gd name="connsiteY19" fmla="*/ 102934 h 1930551"/>
                        <a:gd name="connsiteX20" fmla="*/ 1652889 w 2550202"/>
                        <a:gd name="connsiteY20" fmla="*/ 201131 h 1930551"/>
                        <a:gd name="connsiteX21" fmla="*/ 1847635 w 2550202"/>
                        <a:gd name="connsiteY21" fmla="*/ 422245 h 1930551"/>
                        <a:gd name="connsiteX22" fmla="*/ 2071807 w 2550202"/>
                        <a:gd name="connsiteY22" fmla="*/ 193631 h 1930551"/>
                        <a:gd name="connsiteX23" fmla="*/ 2340470 w 2550202"/>
                        <a:gd name="connsiteY23" fmla="*/ 423007 h 1930551"/>
                        <a:gd name="connsiteX24" fmla="*/ 2491319 w 2550202"/>
                        <a:gd name="connsiteY24" fmla="*/ 666787 h 1930551"/>
                        <a:gd name="connsiteX25" fmla="*/ 2541975 w 2550202"/>
                        <a:gd name="connsiteY25" fmla="*/ 969315 h 1930551"/>
                        <a:gd name="connsiteX26" fmla="*/ 2541508 w 2550202"/>
                        <a:gd name="connsiteY26" fmla="*/ 1164111 h 1930551"/>
                        <a:gd name="connsiteX27" fmla="*/ 2458221 w 2550202"/>
                        <a:gd name="connsiteY27" fmla="*/ 1432472 h 1930551"/>
                        <a:gd name="connsiteX28" fmla="*/ 2470765 w 2550202"/>
                        <a:gd name="connsiteY28" fmla="*/ 1711624 h 1930551"/>
                        <a:gd name="connsiteX0" fmla="*/ 2314307 w 2550202"/>
                        <a:gd name="connsiteY0" fmla="*/ 1768448 h 1829613"/>
                        <a:gd name="connsiteX1" fmla="*/ 2010588 w 2550202"/>
                        <a:gd name="connsiteY1" fmla="*/ 1542696 h 1829613"/>
                        <a:gd name="connsiteX2" fmla="*/ 1810220 w 2550202"/>
                        <a:gd name="connsiteY2" fmla="*/ 1507072 h 1829613"/>
                        <a:gd name="connsiteX3" fmla="*/ 1558109 w 2550202"/>
                        <a:gd name="connsiteY3" fmla="*/ 1671285 h 1829613"/>
                        <a:gd name="connsiteX4" fmla="*/ 1414371 w 2550202"/>
                        <a:gd name="connsiteY4" fmla="*/ 1771839 h 1829613"/>
                        <a:gd name="connsiteX5" fmla="*/ 579131 w 2550202"/>
                        <a:gd name="connsiteY5" fmla="*/ 1829613 h 1829613"/>
                        <a:gd name="connsiteX6" fmla="*/ 73472 w 2550202"/>
                        <a:gd name="connsiteY6" fmla="*/ 1574669 h 1829613"/>
                        <a:gd name="connsiteX7" fmla="*/ 196873 w 2550202"/>
                        <a:gd name="connsiteY7" fmla="*/ 1319106 h 1829613"/>
                        <a:gd name="connsiteX8" fmla="*/ 650230 w 2550202"/>
                        <a:gd name="connsiteY8" fmla="*/ 1202241 h 1829613"/>
                        <a:gd name="connsiteX9" fmla="*/ 514000 w 2550202"/>
                        <a:gd name="connsiteY9" fmla="*/ 890158 h 1829613"/>
                        <a:gd name="connsiteX10" fmla="*/ 89941 w 2550202"/>
                        <a:gd name="connsiteY10" fmla="*/ 707640 h 1829613"/>
                        <a:gd name="connsiteX11" fmla="*/ 3 w 2550202"/>
                        <a:gd name="connsiteY11" fmla="*/ 534916 h 1829613"/>
                        <a:gd name="connsiteX12" fmla="*/ 87616 w 2550202"/>
                        <a:gd name="connsiteY12" fmla="*/ 287415 h 1829613"/>
                        <a:gd name="connsiteX13" fmla="*/ 245617 w 2550202"/>
                        <a:gd name="connsiteY13" fmla="*/ 149789 h 1829613"/>
                        <a:gd name="connsiteX14" fmla="*/ 429641 w 2550202"/>
                        <a:gd name="connsiteY14" fmla="*/ 101472 h 1829613"/>
                        <a:gd name="connsiteX15" fmla="*/ 707613 w 2550202"/>
                        <a:gd name="connsiteY15" fmla="*/ 180384 h 1829613"/>
                        <a:gd name="connsiteX16" fmla="*/ 1062031 w 2550202"/>
                        <a:gd name="connsiteY16" fmla="*/ 317177 h 1829613"/>
                        <a:gd name="connsiteX17" fmla="*/ 1034886 w 2550202"/>
                        <a:gd name="connsiteY17" fmla="*/ 115613 h 1829613"/>
                        <a:gd name="connsiteX18" fmla="*/ 1395334 w 2550202"/>
                        <a:gd name="connsiteY18" fmla="*/ 263893 h 1829613"/>
                        <a:gd name="connsiteX19" fmla="*/ 1558333 w 2550202"/>
                        <a:gd name="connsiteY19" fmla="*/ 1996 h 1829613"/>
                        <a:gd name="connsiteX20" fmla="*/ 1652889 w 2550202"/>
                        <a:gd name="connsiteY20" fmla="*/ 100193 h 1829613"/>
                        <a:gd name="connsiteX21" fmla="*/ 1847635 w 2550202"/>
                        <a:gd name="connsiteY21" fmla="*/ 321307 h 1829613"/>
                        <a:gd name="connsiteX22" fmla="*/ 2071807 w 2550202"/>
                        <a:gd name="connsiteY22" fmla="*/ 92693 h 1829613"/>
                        <a:gd name="connsiteX23" fmla="*/ 2340470 w 2550202"/>
                        <a:gd name="connsiteY23" fmla="*/ 322069 h 1829613"/>
                        <a:gd name="connsiteX24" fmla="*/ 2491319 w 2550202"/>
                        <a:gd name="connsiteY24" fmla="*/ 565849 h 1829613"/>
                        <a:gd name="connsiteX25" fmla="*/ 2541975 w 2550202"/>
                        <a:gd name="connsiteY25" fmla="*/ 868377 h 1829613"/>
                        <a:gd name="connsiteX26" fmla="*/ 2541508 w 2550202"/>
                        <a:gd name="connsiteY26" fmla="*/ 1063173 h 1829613"/>
                        <a:gd name="connsiteX27" fmla="*/ 2458221 w 2550202"/>
                        <a:gd name="connsiteY27" fmla="*/ 1331534 h 1829613"/>
                        <a:gd name="connsiteX28" fmla="*/ 2470765 w 2550202"/>
                        <a:gd name="connsiteY28" fmla="*/ 1610686 h 1829613"/>
                        <a:gd name="connsiteX0" fmla="*/ 2314307 w 2550202"/>
                        <a:gd name="connsiteY0" fmla="*/ 1768463 h 1829628"/>
                        <a:gd name="connsiteX1" fmla="*/ 2010588 w 2550202"/>
                        <a:gd name="connsiteY1" fmla="*/ 1542711 h 1829628"/>
                        <a:gd name="connsiteX2" fmla="*/ 1810220 w 2550202"/>
                        <a:gd name="connsiteY2" fmla="*/ 1507087 h 1829628"/>
                        <a:gd name="connsiteX3" fmla="*/ 1558109 w 2550202"/>
                        <a:gd name="connsiteY3" fmla="*/ 1671300 h 1829628"/>
                        <a:gd name="connsiteX4" fmla="*/ 1414371 w 2550202"/>
                        <a:gd name="connsiteY4" fmla="*/ 1771854 h 1829628"/>
                        <a:gd name="connsiteX5" fmla="*/ 579131 w 2550202"/>
                        <a:gd name="connsiteY5" fmla="*/ 1829628 h 1829628"/>
                        <a:gd name="connsiteX6" fmla="*/ 73472 w 2550202"/>
                        <a:gd name="connsiteY6" fmla="*/ 1574684 h 1829628"/>
                        <a:gd name="connsiteX7" fmla="*/ 196873 w 2550202"/>
                        <a:gd name="connsiteY7" fmla="*/ 1319121 h 1829628"/>
                        <a:gd name="connsiteX8" fmla="*/ 650230 w 2550202"/>
                        <a:gd name="connsiteY8" fmla="*/ 1202256 h 1829628"/>
                        <a:gd name="connsiteX9" fmla="*/ 514000 w 2550202"/>
                        <a:gd name="connsiteY9" fmla="*/ 890173 h 1829628"/>
                        <a:gd name="connsiteX10" fmla="*/ 89941 w 2550202"/>
                        <a:gd name="connsiteY10" fmla="*/ 707655 h 1829628"/>
                        <a:gd name="connsiteX11" fmla="*/ 3 w 2550202"/>
                        <a:gd name="connsiteY11" fmla="*/ 534931 h 1829628"/>
                        <a:gd name="connsiteX12" fmla="*/ 87616 w 2550202"/>
                        <a:gd name="connsiteY12" fmla="*/ 287430 h 1829628"/>
                        <a:gd name="connsiteX13" fmla="*/ 245617 w 2550202"/>
                        <a:gd name="connsiteY13" fmla="*/ 149804 h 1829628"/>
                        <a:gd name="connsiteX14" fmla="*/ 429641 w 2550202"/>
                        <a:gd name="connsiteY14" fmla="*/ 101487 h 1829628"/>
                        <a:gd name="connsiteX15" fmla="*/ 707613 w 2550202"/>
                        <a:gd name="connsiteY15" fmla="*/ 180399 h 1829628"/>
                        <a:gd name="connsiteX16" fmla="*/ 1062031 w 2550202"/>
                        <a:gd name="connsiteY16" fmla="*/ 317192 h 1829628"/>
                        <a:gd name="connsiteX17" fmla="*/ 1194884 w 2550202"/>
                        <a:gd name="connsiteY17" fmla="*/ 129563 h 1829628"/>
                        <a:gd name="connsiteX18" fmla="*/ 1395334 w 2550202"/>
                        <a:gd name="connsiteY18" fmla="*/ 263908 h 1829628"/>
                        <a:gd name="connsiteX19" fmla="*/ 1558333 w 2550202"/>
                        <a:gd name="connsiteY19" fmla="*/ 2011 h 1829628"/>
                        <a:gd name="connsiteX20" fmla="*/ 1652889 w 2550202"/>
                        <a:gd name="connsiteY20" fmla="*/ 100208 h 1829628"/>
                        <a:gd name="connsiteX21" fmla="*/ 1847635 w 2550202"/>
                        <a:gd name="connsiteY21" fmla="*/ 321322 h 1829628"/>
                        <a:gd name="connsiteX22" fmla="*/ 2071807 w 2550202"/>
                        <a:gd name="connsiteY22" fmla="*/ 92708 h 1829628"/>
                        <a:gd name="connsiteX23" fmla="*/ 2340470 w 2550202"/>
                        <a:gd name="connsiteY23" fmla="*/ 322084 h 1829628"/>
                        <a:gd name="connsiteX24" fmla="*/ 2491319 w 2550202"/>
                        <a:gd name="connsiteY24" fmla="*/ 565864 h 1829628"/>
                        <a:gd name="connsiteX25" fmla="*/ 2541975 w 2550202"/>
                        <a:gd name="connsiteY25" fmla="*/ 868392 h 1829628"/>
                        <a:gd name="connsiteX26" fmla="*/ 2541508 w 2550202"/>
                        <a:gd name="connsiteY26" fmla="*/ 1063188 h 1829628"/>
                        <a:gd name="connsiteX27" fmla="*/ 2458221 w 2550202"/>
                        <a:gd name="connsiteY27" fmla="*/ 1331549 h 1829628"/>
                        <a:gd name="connsiteX28" fmla="*/ 2470765 w 2550202"/>
                        <a:gd name="connsiteY28" fmla="*/ 1610701 h 1829628"/>
                        <a:gd name="connsiteX0" fmla="*/ 2314307 w 2550202"/>
                        <a:gd name="connsiteY0" fmla="*/ 1768463 h 1829628"/>
                        <a:gd name="connsiteX1" fmla="*/ 2010588 w 2550202"/>
                        <a:gd name="connsiteY1" fmla="*/ 1542711 h 1829628"/>
                        <a:gd name="connsiteX2" fmla="*/ 1810220 w 2550202"/>
                        <a:gd name="connsiteY2" fmla="*/ 1507087 h 1829628"/>
                        <a:gd name="connsiteX3" fmla="*/ 1558109 w 2550202"/>
                        <a:gd name="connsiteY3" fmla="*/ 1671300 h 1829628"/>
                        <a:gd name="connsiteX4" fmla="*/ 1414371 w 2550202"/>
                        <a:gd name="connsiteY4" fmla="*/ 1771854 h 1829628"/>
                        <a:gd name="connsiteX5" fmla="*/ 579131 w 2550202"/>
                        <a:gd name="connsiteY5" fmla="*/ 1829628 h 1829628"/>
                        <a:gd name="connsiteX6" fmla="*/ 73472 w 2550202"/>
                        <a:gd name="connsiteY6" fmla="*/ 1574684 h 1829628"/>
                        <a:gd name="connsiteX7" fmla="*/ 196873 w 2550202"/>
                        <a:gd name="connsiteY7" fmla="*/ 1319121 h 1829628"/>
                        <a:gd name="connsiteX8" fmla="*/ 650230 w 2550202"/>
                        <a:gd name="connsiteY8" fmla="*/ 1202256 h 1829628"/>
                        <a:gd name="connsiteX9" fmla="*/ 514000 w 2550202"/>
                        <a:gd name="connsiteY9" fmla="*/ 890173 h 1829628"/>
                        <a:gd name="connsiteX10" fmla="*/ 89941 w 2550202"/>
                        <a:gd name="connsiteY10" fmla="*/ 707655 h 1829628"/>
                        <a:gd name="connsiteX11" fmla="*/ 3 w 2550202"/>
                        <a:gd name="connsiteY11" fmla="*/ 534931 h 1829628"/>
                        <a:gd name="connsiteX12" fmla="*/ 87616 w 2550202"/>
                        <a:gd name="connsiteY12" fmla="*/ 287430 h 1829628"/>
                        <a:gd name="connsiteX13" fmla="*/ 245617 w 2550202"/>
                        <a:gd name="connsiteY13" fmla="*/ 149804 h 1829628"/>
                        <a:gd name="connsiteX14" fmla="*/ 429641 w 2550202"/>
                        <a:gd name="connsiteY14" fmla="*/ 101487 h 1829628"/>
                        <a:gd name="connsiteX15" fmla="*/ 707613 w 2550202"/>
                        <a:gd name="connsiteY15" fmla="*/ 180399 h 1829628"/>
                        <a:gd name="connsiteX16" fmla="*/ 1078583 w 2550202"/>
                        <a:gd name="connsiteY16" fmla="*/ 115155 h 1829628"/>
                        <a:gd name="connsiteX17" fmla="*/ 1194884 w 2550202"/>
                        <a:gd name="connsiteY17" fmla="*/ 129563 h 1829628"/>
                        <a:gd name="connsiteX18" fmla="*/ 1395334 w 2550202"/>
                        <a:gd name="connsiteY18" fmla="*/ 263908 h 1829628"/>
                        <a:gd name="connsiteX19" fmla="*/ 1558333 w 2550202"/>
                        <a:gd name="connsiteY19" fmla="*/ 2011 h 1829628"/>
                        <a:gd name="connsiteX20" fmla="*/ 1652889 w 2550202"/>
                        <a:gd name="connsiteY20" fmla="*/ 100208 h 1829628"/>
                        <a:gd name="connsiteX21" fmla="*/ 1847635 w 2550202"/>
                        <a:gd name="connsiteY21" fmla="*/ 321322 h 1829628"/>
                        <a:gd name="connsiteX22" fmla="*/ 2071807 w 2550202"/>
                        <a:gd name="connsiteY22" fmla="*/ 92708 h 1829628"/>
                        <a:gd name="connsiteX23" fmla="*/ 2340470 w 2550202"/>
                        <a:gd name="connsiteY23" fmla="*/ 322084 h 1829628"/>
                        <a:gd name="connsiteX24" fmla="*/ 2491319 w 2550202"/>
                        <a:gd name="connsiteY24" fmla="*/ 565864 h 1829628"/>
                        <a:gd name="connsiteX25" fmla="*/ 2541975 w 2550202"/>
                        <a:gd name="connsiteY25" fmla="*/ 868392 h 1829628"/>
                        <a:gd name="connsiteX26" fmla="*/ 2541508 w 2550202"/>
                        <a:gd name="connsiteY26" fmla="*/ 1063188 h 1829628"/>
                        <a:gd name="connsiteX27" fmla="*/ 2458221 w 2550202"/>
                        <a:gd name="connsiteY27" fmla="*/ 1331549 h 1829628"/>
                        <a:gd name="connsiteX28" fmla="*/ 2470765 w 2550202"/>
                        <a:gd name="connsiteY28" fmla="*/ 1610701 h 1829628"/>
                        <a:gd name="connsiteX0" fmla="*/ 2314307 w 2550202"/>
                        <a:gd name="connsiteY0" fmla="*/ 1768463 h 1829628"/>
                        <a:gd name="connsiteX1" fmla="*/ 2010588 w 2550202"/>
                        <a:gd name="connsiteY1" fmla="*/ 1542711 h 1829628"/>
                        <a:gd name="connsiteX2" fmla="*/ 1810220 w 2550202"/>
                        <a:gd name="connsiteY2" fmla="*/ 1507087 h 1829628"/>
                        <a:gd name="connsiteX3" fmla="*/ 1558109 w 2550202"/>
                        <a:gd name="connsiteY3" fmla="*/ 1671300 h 1829628"/>
                        <a:gd name="connsiteX4" fmla="*/ 1414371 w 2550202"/>
                        <a:gd name="connsiteY4" fmla="*/ 1771854 h 1829628"/>
                        <a:gd name="connsiteX5" fmla="*/ 579131 w 2550202"/>
                        <a:gd name="connsiteY5" fmla="*/ 1829628 h 1829628"/>
                        <a:gd name="connsiteX6" fmla="*/ 73472 w 2550202"/>
                        <a:gd name="connsiteY6" fmla="*/ 1574684 h 1829628"/>
                        <a:gd name="connsiteX7" fmla="*/ 196873 w 2550202"/>
                        <a:gd name="connsiteY7" fmla="*/ 1319121 h 1829628"/>
                        <a:gd name="connsiteX8" fmla="*/ 650230 w 2550202"/>
                        <a:gd name="connsiteY8" fmla="*/ 1202256 h 1829628"/>
                        <a:gd name="connsiteX9" fmla="*/ 514000 w 2550202"/>
                        <a:gd name="connsiteY9" fmla="*/ 890173 h 1829628"/>
                        <a:gd name="connsiteX10" fmla="*/ 89941 w 2550202"/>
                        <a:gd name="connsiteY10" fmla="*/ 707655 h 1829628"/>
                        <a:gd name="connsiteX11" fmla="*/ 3 w 2550202"/>
                        <a:gd name="connsiteY11" fmla="*/ 534931 h 1829628"/>
                        <a:gd name="connsiteX12" fmla="*/ 87616 w 2550202"/>
                        <a:gd name="connsiteY12" fmla="*/ 287430 h 1829628"/>
                        <a:gd name="connsiteX13" fmla="*/ 245617 w 2550202"/>
                        <a:gd name="connsiteY13" fmla="*/ 149804 h 1829628"/>
                        <a:gd name="connsiteX14" fmla="*/ 429641 w 2550202"/>
                        <a:gd name="connsiteY14" fmla="*/ 101487 h 1829628"/>
                        <a:gd name="connsiteX15" fmla="*/ 707613 w 2550202"/>
                        <a:gd name="connsiteY15" fmla="*/ 180399 h 1829628"/>
                        <a:gd name="connsiteX16" fmla="*/ 1122721 w 2550202"/>
                        <a:gd name="connsiteY16" fmla="*/ 45486 h 1829628"/>
                        <a:gd name="connsiteX17" fmla="*/ 1194884 w 2550202"/>
                        <a:gd name="connsiteY17" fmla="*/ 129563 h 1829628"/>
                        <a:gd name="connsiteX18" fmla="*/ 1395334 w 2550202"/>
                        <a:gd name="connsiteY18" fmla="*/ 263908 h 1829628"/>
                        <a:gd name="connsiteX19" fmla="*/ 1558333 w 2550202"/>
                        <a:gd name="connsiteY19" fmla="*/ 2011 h 1829628"/>
                        <a:gd name="connsiteX20" fmla="*/ 1652889 w 2550202"/>
                        <a:gd name="connsiteY20" fmla="*/ 100208 h 1829628"/>
                        <a:gd name="connsiteX21" fmla="*/ 1847635 w 2550202"/>
                        <a:gd name="connsiteY21" fmla="*/ 321322 h 1829628"/>
                        <a:gd name="connsiteX22" fmla="*/ 2071807 w 2550202"/>
                        <a:gd name="connsiteY22" fmla="*/ 92708 h 1829628"/>
                        <a:gd name="connsiteX23" fmla="*/ 2340470 w 2550202"/>
                        <a:gd name="connsiteY23" fmla="*/ 322084 h 1829628"/>
                        <a:gd name="connsiteX24" fmla="*/ 2491319 w 2550202"/>
                        <a:gd name="connsiteY24" fmla="*/ 565864 h 1829628"/>
                        <a:gd name="connsiteX25" fmla="*/ 2541975 w 2550202"/>
                        <a:gd name="connsiteY25" fmla="*/ 868392 h 1829628"/>
                        <a:gd name="connsiteX26" fmla="*/ 2541508 w 2550202"/>
                        <a:gd name="connsiteY26" fmla="*/ 1063188 h 1829628"/>
                        <a:gd name="connsiteX27" fmla="*/ 2458221 w 2550202"/>
                        <a:gd name="connsiteY27" fmla="*/ 1331549 h 1829628"/>
                        <a:gd name="connsiteX28" fmla="*/ 2470765 w 2550202"/>
                        <a:gd name="connsiteY28" fmla="*/ 1610701 h 1829628"/>
                        <a:gd name="connsiteX0" fmla="*/ 2314307 w 2550202"/>
                        <a:gd name="connsiteY0" fmla="*/ 1768372 h 1829537"/>
                        <a:gd name="connsiteX1" fmla="*/ 2010588 w 2550202"/>
                        <a:gd name="connsiteY1" fmla="*/ 1542620 h 1829537"/>
                        <a:gd name="connsiteX2" fmla="*/ 1810220 w 2550202"/>
                        <a:gd name="connsiteY2" fmla="*/ 1506996 h 1829537"/>
                        <a:gd name="connsiteX3" fmla="*/ 1558109 w 2550202"/>
                        <a:gd name="connsiteY3" fmla="*/ 1671209 h 1829537"/>
                        <a:gd name="connsiteX4" fmla="*/ 1414371 w 2550202"/>
                        <a:gd name="connsiteY4" fmla="*/ 1771763 h 1829537"/>
                        <a:gd name="connsiteX5" fmla="*/ 579131 w 2550202"/>
                        <a:gd name="connsiteY5" fmla="*/ 1829537 h 1829537"/>
                        <a:gd name="connsiteX6" fmla="*/ 73472 w 2550202"/>
                        <a:gd name="connsiteY6" fmla="*/ 1574593 h 1829537"/>
                        <a:gd name="connsiteX7" fmla="*/ 196873 w 2550202"/>
                        <a:gd name="connsiteY7" fmla="*/ 1319030 h 1829537"/>
                        <a:gd name="connsiteX8" fmla="*/ 650230 w 2550202"/>
                        <a:gd name="connsiteY8" fmla="*/ 1202165 h 1829537"/>
                        <a:gd name="connsiteX9" fmla="*/ 514000 w 2550202"/>
                        <a:gd name="connsiteY9" fmla="*/ 890082 h 1829537"/>
                        <a:gd name="connsiteX10" fmla="*/ 89941 w 2550202"/>
                        <a:gd name="connsiteY10" fmla="*/ 707564 h 1829537"/>
                        <a:gd name="connsiteX11" fmla="*/ 3 w 2550202"/>
                        <a:gd name="connsiteY11" fmla="*/ 534840 h 1829537"/>
                        <a:gd name="connsiteX12" fmla="*/ 87616 w 2550202"/>
                        <a:gd name="connsiteY12" fmla="*/ 287339 h 1829537"/>
                        <a:gd name="connsiteX13" fmla="*/ 245617 w 2550202"/>
                        <a:gd name="connsiteY13" fmla="*/ 149713 h 1829537"/>
                        <a:gd name="connsiteX14" fmla="*/ 429641 w 2550202"/>
                        <a:gd name="connsiteY14" fmla="*/ 101396 h 1829537"/>
                        <a:gd name="connsiteX15" fmla="*/ 707613 w 2550202"/>
                        <a:gd name="connsiteY15" fmla="*/ 180308 h 1829537"/>
                        <a:gd name="connsiteX16" fmla="*/ 1122721 w 2550202"/>
                        <a:gd name="connsiteY16" fmla="*/ 45395 h 1829537"/>
                        <a:gd name="connsiteX17" fmla="*/ 1395334 w 2550202"/>
                        <a:gd name="connsiteY17" fmla="*/ 263817 h 1829537"/>
                        <a:gd name="connsiteX18" fmla="*/ 1558333 w 2550202"/>
                        <a:gd name="connsiteY18" fmla="*/ 1920 h 1829537"/>
                        <a:gd name="connsiteX19" fmla="*/ 1652889 w 2550202"/>
                        <a:gd name="connsiteY19" fmla="*/ 100117 h 1829537"/>
                        <a:gd name="connsiteX20" fmla="*/ 1847635 w 2550202"/>
                        <a:gd name="connsiteY20" fmla="*/ 321231 h 1829537"/>
                        <a:gd name="connsiteX21" fmla="*/ 2071807 w 2550202"/>
                        <a:gd name="connsiteY21" fmla="*/ 92617 h 1829537"/>
                        <a:gd name="connsiteX22" fmla="*/ 2340470 w 2550202"/>
                        <a:gd name="connsiteY22" fmla="*/ 321993 h 1829537"/>
                        <a:gd name="connsiteX23" fmla="*/ 2491319 w 2550202"/>
                        <a:gd name="connsiteY23" fmla="*/ 565773 h 1829537"/>
                        <a:gd name="connsiteX24" fmla="*/ 2541975 w 2550202"/>
                        <a:gd name="connsiteY24" fmla="*/ 868301 h 1829537"/>
                        <a:gd name="connsiteX25" fmla="*/ 2541508 w 2550202"/>
                        <a:gd name="connsiteY25" fmla="*/ 1063097 h 1829537"/>
                        <a:gd name="connsiteX26" fmla="*/ 2458221 w 2550202"/>
                        <a:gd name="connsiteY26" fmla="*/ 1331458 h 1829537"/>
                        <a:gd name="connsiteX27" fmla="*/ 2470765 w 2550202"/>
                        <a:gd name="connsiteY27" fmla="*/ 1610610 h 1829537"/>
                        <a:gd name="connsiteX0" fmla="*/ 2314307 w 2550202"/>
                        <a:gd name="connsiteY0" fmla="*/ 1768372 h 1829537"/>
                        <a:gd name="connsiteX1" fmla="*/ 2010588 w 2550202"/>
                        <a:gd name="connsiteY1" fmla="*/ 1542620 h 1829537"/>
                        <a:gd name="connsiteX2" fmla="*/ 1810220 w 2550202"/>
                        <a:gd name="connsiteY2" fmla="*/ 1506996 h 1829537"/>
                        <a:gd name="connsiteX3" fmla="*/ 1558109 w 2550202"/>
                        <a:gd name="connsiteY3" fmla="*/ 1671209 h 1829537"/>
                        <a:gd name="connsiteX4" fmla="*/ 1414371 w 2550202"/>
                        <a:gd name="connsiteY4" fmla="*/ 1771763 h 1829537"/>
                        <a:gd name="connsiteX5" fmla="*/ 579131 w 2550202"/>
                        <a:gd name="connsiteY5" fmla="*/ 1829537 h 1829537"/>
                        <a:gd name="connsiteX6" fmla="*/ 73472 w 2550202"/>
                        <a:gd name="connsiteY6" fmla="*/ 1574593 h 1829537"/>
                        <a:gd name="connsiteX7" fmla="*/ 196873 w 2550202"/>
                        <a:gd name="connsiteY7" fmla="*/ 1319030 h 1829537"/>
                        <a:gd name="connsiteX8" fmla="*/ 650230 w 2550202"/>
                        <a:gd name="connsiteY8" fmla="*/ 1202165 h 1829537"/>
                        <a:gd name="connsiteX9" fmla="*/ 514000 w 2550202"/>
                        <a:gd name="connsiteY9" fmla="*/ 890082 h 1829537"/>
                        <a:gd name="connsiteX10" fmla="*/ 89941 w 2550202"/>
                        <a:gd name="connsiteY10" fmla="*/ 707564 h 1829537"/>
                        <a:gd name="connsiteX11" fmla="*/ 3 w 2550202"/>
                        <a:gd name="connsiteY11" fmla="*/ 534840 h 1829537"/>
                        <a:gd name="connsiteX12" fmla="*/ 87616 w 2550202"/>
                        <a:gd name="connsiteY12" fmla="*/ 287339 h 1829537"/>
                        <a:gd name="connsiteX13" fmla="*/ 245617 w 2550202"/>
                        <a:gd name="connsiteY13" fmla="*/ 149713 h 1829537"/>
                        <a:gd name="connsiteX14" fmla="*/ 429641 w 2550202"/>
                        <a:gd name="connsiteY14" fmla="*/ 101396 h 1829537"/>
                        <a:gd name="connsiteX15" fmla="*/ 851060 w 2550202"/>
                        <a:gd name="connsiteY15" fmla="*/ 368412 h 1829537"/>
                        <a:gd name="connsiteX16" fmla="*/ 1122721 w 2550202"/>
                        <a:gd name="connsiteY16" fmla="*/ 45395 h 1829537"/>
                        <a:gd name="connsiteX17" fmla="*/ 1395334 w 2550202"/>
                        <a:gd name="connsiteY17" fmla="*/ 263817 h 1829537"/>
                        <a:gd name="connsiteX18" fmla="*/ 1558333 w 2550202"/>
                        <a:gd name="connsiteY18" fmla="*/ 1920 h 1829537"/>
                        <a:gd name="connsiteX19" fmla="*/ 1652889 w 2550202"/>
                        <a:gd name="connsiteY19" fmla="*/ 100117 h 1829537"/>
                        <a:gd name="connsiteX20" fmla="*/ 1847635 w 2550202"/>
                        <a:gd name="connsiteY20" fmla="*/ 321231 h 1829537"/>
                        <a:gd name="connsiteX21" fmla="*/ 2071807 w 2550202"/>
                        <a:gd name="connsiteY21" fmla="*/ 92617 h 1829537"/>
                        <a:gd name="connsiteX22" fmla="*/ 2340470 w 2550202"/>
                        <a:gd name="connsiteY22" fmla="*/ 321993 h 1829537"/>
                        <a:gd name="connsiteX23" fmla="*/ 2491319 w 2550202"/>
                        <a:gd name="connsiteY23" fmla="*/ 565773 h 1829537"/>
                        <a:gd name="connsiteX24" fmla="*/ 2541975 w 2550202"/>
                        <a:gd name="connsiteY24" fmla="*/ 868301 h 1829537"/>
                        <a:gd name="connsiteX25" fmla="*/ 2541508 w 2550202"/>
                        <a:gd name="connsiteY25" fmla="*/ 1063097 h 1829537"/>
                        <a:gd name="connsiteX26" fmla="*/ 2458221 w 2550202"/>
                        <a:gd name="connsiteY26" fmla="*/ 1331458 h 1829537"/>
                        <a:gd name="connsiteX27" fmla="*/ 2470765 w 2550202"/>
                        <a:gd name="connsiteY27" fmla="*/ 1610610 h 1829537"/>
                        <a:gd name="connsiteX0" fmla="*/ 2314307 w 2550202"/>
                        <a:gd name="connsiteY0" fmla="*/ 1768372 h 1829537"/>
                        <a:gd name="connsiteX1" fmla="*/ 2010588 w 2550202"/>
                        <a:gd name="connsiteY1" fmla="*/ 1542620 h 1829537"/>
                        <a:gd name="connsiteX2" fmla="*/ 1810220 w 2550202"/>
                        <a:gd name="connsiteY2" fmla="*/ 1506996 h 1829537"/>
                        <a:gd name="connsiteX3" fmla="*/ 1558109 w 2550202"/>
                        <a:gd name="connsiteY3" fmla="*/ 1671209 h 1829537"/>
                        <a:gd name="connsiteX4" fmla="*/ 1414371 w 2550202"/>
                        <a:gd name="connsiteY4" fmla="*/ 1771763 h 1829537"/>
                        <a:gd name="connsiteX5" fmla="*/ 579131 w 2550202"/>
                        <a:gd name="connsiteY5" fmla="*/ 1829537 h 1829537"/>
                        <a:gd name="connsiteX6" fmla="*/ 73472 w 2550202"/>
                        <a:gd name="connsiteY6" fmla="*/ 1574593 h 1829537"/>
                        <a:gd name="connsiteX7" fmla="*/ 196873 w 2550202"/>
                        <a:gd name="connsiteY7" fmla="*/ 1319030 h 1829537"/>
                        <a:gd name="connsiteX8" fmla="*/ 650230 w 2550202"/>
                        <a:gd name="connsiteY8" fmla="*/ 1202165 h 1829537"/>
                        <a:gd name="connsiteX9" fmla="*/ 514000 w 2550202"/>
                        <a:gd name="connsiteY9" fmla="*/ 890082 h 1829537"/>
                        <a:gd name="connsiteX10" fmla="*/ 89941 w 2550202"/>
                        <a:gd name="connsiteY10" fmla="*/ 707564 h 1829537"/>
                        <a:gd name="connsiteX11" fmla="*/ 3 w 2550202"/>
                        <a:gd name="connsiteY11" fmla="*/ 534840 h 1829537"/>
                        <a:gd name="connsiteX12" fmla="*/ 87616 w 2550202"/>
                        <a:gd name="connsiteY12" fmla="*/ 287339 h 1829537"/>
                        <a:gd name="connsiteX13" fmla="*/ 245617 w 2550202"/>
                        <a:gd name="connsiteY13" fmla="*/ 149713 h 1829537"/>
                        <a:gd name="connsiteX14" fmla="*/ 655845 w 2550202"/>
                        <a:gd name="connsiteY14" fmla="*/ 742344 h 1829537"/>
                        <a:gd name="connsiteX15" fmla="*/ 851060 w 2550202"/>
                        <a:gd name="connsiteY15" fmla="*/ 368412 h 1829537"/>
                        <a:gd name="connsiteX16" fmla="*/ 1122721 w 2550202"/>
                        <a:gd name="connsiteY16" fmla="*/ 45395 h 1829537"/>
                        <a:gd name="connsiteX17" fmla="*/ 1395334 w 2550202"/>
                        <a:gd name="connsiteY17" fmla="*/ 263817 h 1829537"/>
                        <a:gd name="connsiteX18" fmla="*/ 1558333 w 2550202"/>
                        <a:gd name="connsiteY18" fmla="*/ 1920 h 1829537"/>
                        <a:gd name="connsiteX19" fmla="*/ 1652889 w 2550202"/>
                        <a:gd name="connsiteY19" fmla="*/ 100117 h 1829537"/>
                        <a:gd name="connsiteX20" fmla="*/ 1847635 w 2550202"/>
                        <a:gd name="connsiteY20" fmla="*/ 321231 h 1829537"/>
                        <a:gd name="connsiteX21" fmla="*/ 2071807 w 2550202"/>
                        <a:gd name="connsiteY21" fmla="*/ 92617 h 1829537"/>
                        <a:gd name="connsiteX22" fmla="*/ 2340470 w 2550202"/>
                        <a:gd name="connsiteY22" fmla="*/ 321993 h 1829537"/>
                        <a:gd name="connsiteX23" fmla="*/ 2491319 w 2550202"/>
                        <a:gd name="connsiteY23" fmla="*/ 565773 h 1829537"/>
                        <a:gd name="connsiteX24" fmla="*/ 2541975 w 2550202"/>
                        <a:gd name="connsiteY24" fmla="*/ 868301 h 1829537"/>
                        <a:gd name="connsiteX25" fmla="*/ 2541508 w 2550202"/>
                        <a:gd name="connsiteY25" fmla="*/ 1063097 h 1829537"/>
                        <a:gd name="connsiteX26" fmla="*/ 2458221 w 2550202"/>
                        <a:gd name="connsiteY26" fmla="*/ 1331458 h 1829537"/>
                        <a:gd name="connsiteX27" fmla="*/ 2470765 w 2550202"/>
                        <a:gd name="connsiteY27" fmla="*/ 1610610 h 1829537"/>
                        <a:gd name="connsiteX0" fmla="*/ 2316224 w 2552119"/>
                        <a:gd name="connsiteY0" fmla="*/ 1768372 h 1829537"/>
                        <a:gd name="connsiteX1" fmla="*/ 2012505 w 2552119"/>
                        <a:gd name="connsiteY1" fmla="*/ 1542620 h 1829537"/>
                        <a:gd name="connsiteX2" fmla="*/ 1812137 w 2552119"/>
                        <a:gd name="connsiteY2" fmla="*/ 1506996 h 1829537"/>
                        <a:gd name="connsiteX3" fmla="*/ 1560026 w 2552119"/>
                        <a:gd name="connsiteY3" fmla="*/ 1671209 h 1829537"/>
                        <a:gd name="connsiteX4" fmla="*/ 1416288 w 2552119"/>
                        <a:gd name="connsiteY4" fmla="*/ 1771763 h 1829537"/>
                        <a:gd name="connsiteX5" fmla="*/ 581048 w 2552119"/>
                        <a:gd name="connsiteY5" fmla="*/ 1829537 h 1829537"/>
                        <a:gd name="connsiteX6" fmla="*/ 75389 w 2552119"/>
                        <a:gd name="connsiteY6" fmla="*/ 1574593 h 1829537"/>
                        <a:gd name="connsiteX7" fmla="*/ 198790 w 2552119"/>
                        <a:gd name="connsiteY7" fmla="*/ 1319030 h 1829537"/>
                        <a:gd name="connsiteX8" fmla="*/ 652147 w 2552119"/>
                        <a:gd name="connsiteY8" fmla="*/ 1202165 h 1829537"/>
                        <a:gd name="connsiteX9" fmla="*/ 515917 w 2552119"/>
                        <a:gd name="connsiteY9" fmla="*/ 890082 h 1829537"/>
                        <a:gd name="connsiteX10" fmla="*/ 91858 w 2552119"/>
                        <a:gd name="connsiteY10" fmla="*/ 707564 h 1829537"/>
                        <a:gd name="connsiteX11" fmla="*/ 1920 w 2552119"/>
                        <a:gd name="connsiteY11" fmla="*/ 534840 h 1829537"/>
                        <a:gd name="connsiteX12" fmla="*/ 89533 w 2552119"/>
                        <a:gd name="connsiteY12" fmla="*/ 287339 h 1829537"/>
                        <a:gd name="connsiteX13" fmla="*/ 657762 w 2552119"/>
                        <a:gd name="connsiteY13" fmla="*/ 742344 h 1829537"/>
                        <a:gd name="connsiteX14" fmla="*/ 852977 w 2552119"/>
                        <a:gd name="connsiteY14" fmla="*/ 368412 h 1829537"/>
                        <a:gd name="connsiteX15" fmla="*/ 1124638 w 2552119"/>
                        <a:gd name="connsiteY15" fmla="*/ 45395 h 1829537"/>
                        <a:gd name="connsiteX16" fmla="*/ 1397251 w 2552119"/>
                        <a:gd name="connsiteY16" fmla="*/ 263817 h 1829537"/>
                        <a:gd name="connsiteX17" fmla="*/ 1560250 w 2552119"/>
                        <a:gd name="connsiteY17" fmla="*/ 1920 h 1829537"/>
                        <a:gd name="connsiteX18" fmla="*/ 1654806 w 2552119"/>
                        <a:gd name="connsiteY18" fmla="*/ 100117 h 1829537"/>
                        <a:gd name="connsiteX19" fmla="*/ 1849552 w 2552119"/>
                        <a:gd name="connsiteY19" fmla="*/ 321231 h 1829537"/>
                        <a:gd name="connsiteX20" fmla="*/ 2073724 w 2552119"/>
                        <a:gd name="connsiteY20" fmla="*/ 92617 h 1829537"/>
                        <a:gd name="connsiteX21" fmla="*/ 2342387 w 2552119"/>
                        <a:gd name="connsiteY21" fmla="*/ 321993 h 1829537"/>
                        <a:gd name="connsiteX22" fmla="*/ 2493236 w 2552119"/>
                        <a:gd name="connsiteY22" fmla="*/ 565773 h 1829537"/>
                        <a:gd name="connsiteX23" fmla="*/ 2543892 w 2552119"/>
                        <a:gd name="connsiteY23" fmla="*/ 868301 h 1829537"/>
                        <a:gd name="connsiteX24" fmla="*/ 2543425 w 2552119"/>
                        <a:gd name="connsiteY24" fmla="*/ 1063097 h 1829537"/>
                        <a:gd name="connsiteX25" fmla="*/ 2460138 w 2552119"/>
                        <a:gd name="connsiteY25" fmla="*/ 1331458 h 1829537"/>
                        <a:gd name="connsiteX26" fmla="*/ 2472682 w 2552119"/>
                        <a:gd name="connsiteY26" fmla="*/ 1610610 h 1829537"/>
                        <a:gd name="connsiteX0" fmla="*/ 2352709 w 2588604"/>
                        <a:gd name="connsiteY0" fmla="*/ 1768372 h 1829537"/>
                        <a:gd name="connsiteX1" fmla="*/ 2048990 w 2588604"/>
                        <a:gd name="connsiteY1" fmla="*/ 1542620 h 1829537"/>
                        <a:gd name="connsiteX2" fmla="*/ 1848622 w 2588604"/>
                        <a:gd name="connsiteY2" fmla="*/ 1506996 h 1829537"/>
                        <a:gd name="connsiteX3" fmla="*/ 1596511 w 2588604"/>
                        <a:gd name="connsiteY3" fmla="*/ 1671209 h 1829537"/>
                        <a:gd name="connsiteX4" fmla="*/ 1452773 w 2588604"/>
                        <a:gd name="connsiteY4" fmla="*/ 1771763 h 1829537"/>
                        <a:gd name="connsiteX5" fmla="*/ 617533 w 2588604"/>
                        <a:gd name="connsiteY5" fmla="*/ 1829537 h 1829537"/>
                        <a:gd name="connsiteX6" fmla="*/ 111874 w 2588604"/>
                        <a:gd name="connsiteY6" fmla="*/ 1574593 h 1829537"/>
                        <a:gd name="connsiteX7" fmla="*/ 235275 w 2588604"/>
                        <a:gd name="connsiteY7" fmla="*/ 1319030 h 1829537"/>
                        <a:gd name="connsiteX8" fmla="*/ 688632 w 2588604"/>
                        <a:gd name="connsiteY8" fmla="*/ 1202165 h 1829537"/>
                        <a:gd name="connsiteX9" fmla="*/ 552402 w 2588604"/>
                        <a:gd name="connsiteY9" fmla="*/ 890082 h 1829537"/>
                        <a:gd name="connsiteX10" fmla="*/ 128343 w 2588604"/>
                        <a:gd name="connsiteY10" fmla="*/ 707564 h 1829537"/>
                        <a:gd name="connsiteX11" fmla="*/ 38405 w 2588604"/>
                        <a:gd name="connsiteY11" fmla="*/ 534840 h 1829537"/>
                        <a:gd name="connsiteX12" fmla="*/ 694247 w 2588604"/>
                        <a:gd name="connsiteY12" fmla="*/ 742344 h 1829537"/>
                        <a:gd name="connsiteX13" fmla="*/ 889462 w 2588604"/>
                        <a:gd name="connsiteY13" fmla="*/ 368412 h 1829537"/>
                        <a:gd name="connsiteX14" fmla="*/ 1161123 w 2588604"/>
                        <a:gd name="connsiteY14" fmla="*/ 45395 h 1829537"/>
                        <a:gd name="connsiteX15" fmla="*/ 1433736 w 2588604"/>
                        <a:gd name="connsiteY15" fmla="*/ 263817 h 1829537"/>
                        <a:gd name="connsiteX16" fmla="*/ 1596735 w 2588604"/>
                        <a:gd name="connsiteY16" fmla="*/ 1920 h 1829537"/>
                        <a:gd name="connsiteX17" fmla="*/ 1691291 w 2588604"/>
                        <a:gd name="connsiteY17" fmla="*/ 100117 h 1829537"/>
                        <a:gd name="connsiteX18" fmla="*/ 1886037 w 2588604"/>
                        <a:gd name="connsiteY18" fmla="*/ 321231 h 1829537"/>
                        <a:gd name="connsiteX19" fmla="*/ 2110209 w 2588604"/>
                        <a:gd name="connsiteY19" fmla="*/ 92617 h 1829537"/>
                        <a:gd name="connsiteX20" fmla="*/ 2378872 w 2588604"/>
                        <a:gd name="connsiteY20" fmla="*/ 321993 h 1829537"/>
                        <a:gd name="connsiteX21" fmla="*/ 2529721 w 2588604"/>
                        <a:gd name="connsiteY21" fmla="*/ 565773 h 1829537"/>
                        <a:gd name="connsiteX22" fmla="*/ 2580377 w 2588604"/>
                        <a:gd name="connsiteY22" fmla="*/ 868301 h 1829537"/>
                        <a:gd name="connsiteX23" fmla="*/ 2579910 w 2588604"/>
                        <a:gd name="connsiteY23" fmla="*/ 1063097 h 1829537"/>
                        <a:gd name="connsiteX24" fmla="*/ 2496623 w 2588604"/>
                        <a:gd name="connsiteY24" fmla="*/ 1331458 h 1829537"/>
                        <a:gd name="connsiteX25" fmla="*/ 2509167 w 2588604"/>
                        <a:gd name="connsiteY25" fmla="*/ 1610610 h 1829537"/>
                        <a:gd name="connsiteX0" fmla="*/ 2262066 w 2497961"/>
                        <a:gd name="connsiteY0" fmla="*/ 1768372 h 1829537"/>
                        <a:gd name="connsiteX1" fmla="*/ 1958347 w 2497961"/>
                        <a:gd name="connsiteY1" fmla="*/ 1542620 h 1829537"/>
                        <a:gd name="connsiteX2" fmla="*/ 1757979 w 2497961"/>
                        <a:gd name="connsiteY2" fmla="*/ 1506996 h 1829537"/>
                        <a:gd name="connsiteX3" fmla="*/ 1505868 w 2497961"/>
                        <a:gd name="connsiteY3" fmla="*/ 1671209 h 1829537"/>
                        <a:gd name="connsiteX4" fmla="*/ 1362130 w 2497961"/>
                        <a:gd name="connsiteY4" fmla="*/ 1771763 h 1829537"/>
                        <a:gd name="connsiteX5" fmla="*/ 526890 w 2497961"/>
                        <a:gd name="connsiteY5" fmla="*/ 1829537 h 1829537"/>
                        <a:gd name="connsiteX6" fmla="*/ 21231 w 2497961"/>
                        <a:gd name="connsiteY6" fmla="*/ 1574593 h 1829537"/>
                        <a:gd name="connsiteX7" fmla="*/ 144632 w 2497961"/>
                        <a:gd name="connsiteY7" fmla="*/ 1319030 h 1829537"/>
                        <a:gd name="connsiteX8" fmla="*/ 597989 w 2497961"/>
                        <a:gd name="connsiteY8" fmla="*/ 1202165 h 1829537"/>
                        <a:gd name="connsiteX9" fmla="*/ 461759 w 2497961"/>
                        <a:gd name="connsiteY9" fmla="*/ 890082 h 1829537"/>
                        <a:gd name="connsiteX10" fmla="*/ 37700 w 2497961"/>
                        <a:gd name="connsiteY10" fmla="*/ 707564 h 1829537"/>
                        <a:gd name="connsiteX11" fmla="*/ 603604 w 2497961"/>
                        <a:gd name="connsiteY11" fmla="*/ 742344 h 1829537"/>
                        <a:gd name="connsiteX12" fmla="*/ 798819 w 2497961"/>
                        <a:gd name="connsiteY12" fmla="*/ 368412 h 1829537"/>
                        <a:gd name="connsiteX13" fmla="*/ 1070480 w 2497961"/>
                        <a:gd name="connsiteY13" fmla="*/ 45395 h 1829537"/>
                        <a:gd name="connsiteX14" fmla="*/ 1343093 w 2497961"/>
                        <a:gd name="connsiteY14" fmla="*/ 263817 h 1829537"/>
                        <a:gd name="connsiteX15" fmla="*/ 1506092 w 2497961"/>
                        <a:gd name="connsiteY15" fmla="*/ 1920 h 1829537"/>
                        <a:gd name="connsiteX16" fmla="*/ 1600648 w 2497961"/>
                        <a:gd name="connsiteY16" fmla="*/ 100117 h 1829537"/>
                        <a:gd name="connsiteX17" fmla="*/ 1795394 w 2497961"/>
                        <a:gd name="connsiteY17" fmla="*/ 321231 h 1829537"/>
                        <a:gd name="connsiteX18" fmla="*/ 2019566 w 2497961"/>
                        <a:gd name="connsiteY18" fmla="*/ 92617 h 1829537"/>
                        <a:gd name="connsiteX19" fmla="*/ 2288229 w 2497961"/>
                        <a:gd name="connsiteY19" fmla="*/ 321993 h 1829537"/>
                        <a:gd name="connsiteX20" fmla="*/ 2439078 w 2497961"/>
                        <a:gd name="connsiteY20" fmla="*/ 565773 h 1829537"/>
                        <a:gd name="connsiteX21" fmla="*/ 2489734 w 2497961"/>
                        <a:gd name="connsiteY21" fmla="*/ 868301 h 1829537"/>
                        <a:gd name="connsiteX22" fmla="*/ 2489267 w 2497961"/>
                        <a:gd name="connsiteY22" fmla="*/ 1063097 h 1829537"/>
                        <a:gd name="connsiteX23" fmla="*/ 2405980 w 2497961"/>
                        <a:gd name="connsiteY23" fmla="*/ 1331458 h 1829537"/>
                        <a:gd name="connsiteX24" fmla="*/ 2418524 w 2497961"/>
                        <a:gd name="connsiteY24" fmla="*/ 1610610 h 1829537"/>
                        <a:gd name="connsiteX0" fmla="*/ 2262066 w 2497961"/>
                        <a:gd name="connsiteY0" fmla="*/ 1768372 h 1829537"/>
                        <a:gd name="connsiteX1" fmla="*/ 1958347 w 2497961"/>
                        <a:gd name="connsiteY1" fmla="*/ 1542620 h 1829537"/>
                        <a:gd name="connsiteX2" fmla="*/ 1757979 w 2497961"/>
                        <a:gd name="connsiteY2" fmla="*/ 1506996 h 1829537"/>
                        <a:gd name="connsiteX3" fmla="*/ 1505868 w 2497961"/>
                        <a:gd name="connsiteY3" fmla="*/ 1671209 h 1829537"/>
                        <a:gd name="connsiteX4" fmla="*/ 1362130 w 2497961"/>
                        <a:gd name="connsiteY4" fmla="*/ 1771763 h 1829537"/>
                        <a:gd name="connsiteX5" fmla="*/ 526890 w 2497961"/>
                        <a:gd name="connsiteY5" fmla="*/ 1829537 h 1829537"/>
                        <a:gd name="connsiteX6" fmla="*/ 21231 w 2497961"/>
                        <a:gd name="connsiteY6" fmla="*/ 1574593 h 1829537"/>
                        <a:gd name="connsiteX7" fmla="*/ 144632 w 2497961"/>
                        <a:gd name="connsiteY7" fmla="*/ 1319030 h 1829537"/>
                        <a:gd name="connsiteX8" fmla="*/ 597989 w 2497961"/>
                        <a:gd name="connsiteY8" fmla="*/ 1202165 h 1829537"/>
                        <a:gd name="connsiteX9" fmla="*/ 461759 w 2497961"/>
                        <a:gd name="connsiteY9" fmla="*/ 890082 h 1829537"/>
                        <a:gd name="connsiteX10" fmla="*/ 603604 w 2497961"/>
                        <a:gd name="connsiteY10" fmla="*/ 742344 h 1829537"/>
                        <a:gd name="connsiteX11" fmla="*/ 798819 w 2497961"/>
                        <a:gd name="connsiteY11" fmla="*/ 368412 h 1829537"/>
                        <a:gd name="connsiteX12" fmla="*/ 1070480 w 2497961"/>
                        <a:gd name="connsiteY12" fmla="*/ 45395 h 1829537"/>
                        <a:gd name="connsiteX13" fmla="*/ 1343093 w 2497961"/>
                        <a:gd name="connsiteY13" fmla="*/ 263817 h 1829537"/>
                        <a:gd name="connsiteX14" fmla="*/ 1506092 w 2497961"/>
                        <a:gd name="connsiteY14" fmla="*/ 1920 h 1829537"/>
                        <a:gd name="connsiteX15" fmla="*/ 1600648 w 2497961"/>
                        <a:gd name="connsiteY15" fmla="*/ 100117 h 1829537"/>
                        <a:gd name="connsiteX16" fmla="*/ 1795394 w 2497961"/>
                        <a:gd name="connsiteY16" fmla="*/ 321231 h 1829537"/>
                        <a:gd name="connsiteX17" fmla="*/ 2019566 w 2497961"/>
                        <a:gd name="connsiteY17" fmla="*/ 92617 h 1829537"/>
                        <a:gd name="connsiteX18" fmla="*/ 2288229 w 2497961"/>
                        <a:gd name="connsiteY18" fmla="*/ 321993 h 1829537"/>
                        <a:gd name="connsiteX19" fmla="*/ 2439078 w 2497961"/>
                        <a:gd name="connsiteY19" fmla="*/ 565773 h 1829537"/>
                        <a:gd name="connsiteX20" fmla="*/ 2489734 w 2497961"/>
                        <a:gd name="connsiteY20" fmla="*/ 868301 h 1829537"/>
                        <a:gd name="connsiteX21" fmla="*/ 2489267 w 2497961"/>
                        <a:gd name="connsiteY21" fmla="*/ 1063097 h 1829537"/>
                        <a:gd name="connsiteX22" fmla="*/ 2405980 w 2497961"/>
                        <a:gd name="connsiteY22" fmla="*/ 1331458 h 1829537"/>
                        <a:gd name="connsiteX23" fmla="*/ 2418524 w 2497961"/>
                        <a:gd name="connsiteY23" fmla="*/ 1610610 h 1829537"/>
                        <a:gd name="connsiteX0" fmla="*/ 2262066 w 2497961"/>
                        <a:gd name="connsiteY0" fmla="*/ 1768372 h 1829537"/>
                        <a:gd name="connsiteX1" fmla="*/ 1958347 w 2497961"/>
                        <a:gd name="connsiteY1" fmla="*/ 1542620 h 1829537"/>
                        <a:gd name="connsiteX2" fmla="*/ 1757979 w 2497961"/>
                        <a:gd name="connsiteY2" fmla="*/ 1506996 h 1829537"/>
                        <a:gd name="connsiteX3" fmla="*/ 1505868 w 2497961"/>
                        <a:gd name="connsiteY3" fmla="*/ 1671209 h 1829537"/>
                        <a:gd name="connsiteX4" fmla="*/ 1362130 w 2497961"/>
                        <a:gd name="connsiteY4" fmla="*/ 1771763 h 1829537"/>
                        <a:gd name="connsiteX5" fmla="*/ 526890 w 2497961"/>
                        <a:gd name="connsiteY5" fmla="*/ 1829537 h 1829537"/>
                        <a:gd name="connsiteX6" fmla="*/ 21231 w 2497961"/>
                        <a:gd name="connsiteY6" fmla="*/ 1574593 h 1829537"/>
                        <a:gd name="connsiteX7" fmla="*/ 144632 w 2497961"/>
                        <a:gd name="connsiteY7" fmla="*/ 1319030 h 1829537"/>
                        <a:gd name="connsiteX8" fmla="*/ 597989 w 2497961"/>
                        <a:gd name="connsiteY8" fmla="*/ 1202165 h 1829537"/>
                        <a:gd name="connsiteX9" fmla="*/ 566586 w 2497961"/>
                        <a:gd name="connsiteY9" fmla="*/ 1029418 h 1829537"/>
                        <a:gd name="connsiteX10" fmla="*/ 603604 w 2497961"/>
                        <a:gd name="connsiteY10" fmla="*/ 742344 h 1829537"/>
                        <a:gd name="connsiteX11" fmla="*/ 798819 w 2497961"/>
                        <a:gd name="connsiteY11" fmla="*/ 368412 h 1829537"/>
                        <a:gd name="connsiteX12" fmla="*/ 1070480 w 2497961"/>
                        <a:gd name="connsiteY12" fmla="*/ 45395 h 1829537"/>
                        <a:gd name="connsiteX13" fmla="*/ 1343093 w 2497961"/>
                        <a:gd name="connsiteY13" fmla="*/ 263817 h 1829537"/>
                        <a:gd name="connsiteX14" fmla="*/ 1506092 w 2497961"/>
                        <a:gd name="connsiteY14" fmla="*/ 1920 h 1829537"/>
                        <a:gd name="connsiteX15" fmla="*/ 1600648 w 2497961"/>
                        <a:gd name="connsiteY15" fmla="*/ 100117 h 1829537"/>
                        <a:gd name="connsiteX16" fmla="*/ 1795394 w 2497961"/>
                        <a:gd name="connsiteY16" fmla="*/ 321231 h 1829537"/>
                        <a:gd name="connsiteX17" fmla="*/ 2019566 w 2497961"/>
                        <a:gd name="connsiteY17" fmla="*/ 92617 h 1829537"/>
                        <a:gd name="connsiteX18" fmla="*/ 2288229 w 2497961"/>
                        <a:gd name="connsiteY18" fmla="*/ 321993 h 1829537"/>
                        <a:gd name="connsiteX19" fmla="*/ 2439078 w 2497961"/>
                        <a:gd name="connsiteY19" fmla="*/ 565773 h 1829537"/>
                        <a:gd name="connsiteX20" fmla="*/ 2489734 w 2497961"/>
                        <a:gd name="connsiteY20" fmla="*/ 868301 h 1829537"/>
                        <a:gd name="connsiteX21" fmla="*/ 2489267 w 2497961"/>
                        <a:gd name="connsiteY21" fmla="*/ 1063097 h 1829537"/>
                        <a:gd name="connsiteX22" fmla="*/ 2405980 w 2497961"/>
                        <a:gd name="connsiteY22" fmla="*/ 1331458 h 1829537"/>
                        <a:gd name="connsiteX23" fmla="*/ 2418524 w 2497961"/>
                        <a:gd name="connsiteY23" fmla="*/ 1610610 h 1829537"/>
                        <a:gd name="connsiteX0" fmla="*/ 2262066 w 2497961"/>
                        <a:gd name="connsiteY0" fmla="*/ 1768372 h 1829537"/>
                        <a:gd name="connsiteX1" fmla="*/ 1958347 w 2497961"/>
                        <a:gd name="connsiteY1" fmla="*/ 1542620 h 1829537"/>
                        <a:gd name="connsiteX2" fmla="*/ 1757979 w 2497961"/>
                        <a:gd name="connsiteY2" fmla="*/ 1506996 h 1829537"/>
                        <a:gd name="connsiteX3" fmla="*/ 1505868 w 2497961"/>
                        <a:gd name="connsiteY3" fmla="*/ 1671209 h 1829537"/>
                        <a:gd name="connsiteX4" fmla="*/ 1362130 w 2497961"/>
                        <a:gd name="connsiteY4" fmla="*/ 1771763 h 1829537"/>
                        <a:gd name="connsiteX5" fmla="*/ 526890 w 2497961"/>
                        <a:gd name="connsiteY5" fmla="*/ 1829537 h 1829537"/>
                        <a:gd name="connsiteX6" fmla="*/ 21231 w 2497961"/>
                        <a:gd name="connsiteY6" fmla="*/ 1574593 h 1829537"/>
                        <a:gd name="connsiteX7" fmla="*/ 144632 w 2497961"/>
                        <a:gd name="connsiteY7" fmla="*/ 1319030 h 1829537"/>
                        <a:gd name="connsiteX8" fmla="*/ 597989 w 2497961"/>
                        <a:gd name="connsiteY8" fmla="*/ 1202165 h 1829537"/>
                        <a:gd name="connsiteX9" fmla="*/ 566586 w 2497961"/>
                        <a:gd name="connsiteY9" fmla="*/ 1029418 h 1829537"/>
                        <a:gd name="connsiteX10" fmla="*/ 625673 w 2497961"/>
                        <a:gd name="connsiteY10" fmla="*/ 860780 h 1829537"/>
                        <a:gd name="connsiteX11" fmla="*/ 798819 w 2497961"/>
                        <a:gd name="connsiteY11" fmla="*/ 368412 h 1829537"/>
                        <a:gd name="connsiteX12" fmla="*/ 1070480 w 2497961"/>
                        <a:gd name="connsiteY12" fmla="*/ 45395 h 1829537"/>
                        <a:gd name="connsiteX13" fmla="*/ 1343093 w 2497961"/>
                        <a:gd name="connsiteY13" fmla="*/ 263817 h 1829537"/>
                        <a:gd name="connsiteX14" fmla="*/ 1506092 w 2497961"/>
                        <a:gd name="connsiteY14" fmla="*/ 1920 h 1829537"/>
                        <a:gd name="connsiteX15" fmla="*/ 1600648 w 2497961"/>
                        <a:gd name="connsiteY15" fmla="*/ 100117 h 1829537"/>
                        <a:gd name="connsiteX16" fmla="*/ 1795394 w 2497961"/>
                        <a:gd name="connsiteY16" fmla="*/ 321231 h 1829537"/>
                        <a:gd name="connsiteX17" fmla="*/ 2019566 w 2497961"/>
                        <a:gd name="connsiteY17" fmla="*/ 92617 h 1829537"/>
                        <a:gd name="connsiteX18" fmla="*/ 2288229 w 2497961"/>
                        <a:gd name="connsiteY18" fmla="*/ 321993 h 1829537"/>
                        <a:gd name="connsiteX19" fmla="*/ 2439078 w 2497961"/>
                        <a:gd name="connsiteY19" fmla="*/ 565773 h 1829537"/>
                        <a:gd name="connsiteX20" fmla="*/ 2489734 w 2497961"/>
                        <a:gd name="connsiteY20" fmla="*/ 868301 h 1829537"/>
                        <a:gd name="connsiteX21" fmla="*/ 2489267 w 2497961"/>
                        <a:gd name="connsiteY21" fmla="*/ 1063097 h 1829537"/>
                        <a:gd name="connsiteX22" fmla="*/ 2405980 w 2497961"/>
                        <a:gd name="connsiteY22" fmla="*/ 1331458 h 1829537"/>
                        <a:gd name="connsiteX23" fmla="*/ 2418524 w 2497961"/>
                        <a:gd name="connsiteY23" fmla="*/ 1610610 h 1829537"/>
                        <a:gd name="connsiteX0" fmla="*/ 2262066 w 2497961"/>
                        <a:gd name="connsiteY0" fmla="*/ 1768372 h 1829537"/>
                        <a:gd name="connsiteX1" fmla="*/ 1958347 w 2497961"/>
                        <a:gd name="connsiteY1" fmla="*/ 1542620 h 1829537"/>
                        <a:gd name="connsiteX2" fmla="*/ 1757979 w 2497961"/>
                        <a:gd name="connsiteY2" fmla="*/ 1506996 h 1829537"/>
                        <a:gd name="connsiteX3" fmla="*/ 1505868 w 2497961"/>
                        <a:gd name="connsiteY3" fmla="*/ 1671209 h 1829537"/>
                        <a:gd name="connsiteX4" fmla="*/ 1362130 w 2497961"/>
                        <a:gd name="connsiteY4" fmla="*/ 1771763 h 1829537"/>
                        <a:gd name="connsiteX5" fmla="*/ 526890 w 2497961"/>
                        <a:gd name="connsiteY5" fmla="*/ 1829537 h 1829537"/>
                        <a:gd name="connsiteX6" fmla="*/ 21231 w 2497961"/>
                        <a:gd name="connsiteY6" fmla="*/ 1574593 h 1829537"/>
                        <a:gd name="connsiteX7" fmla="*/ 144632 w 2497961"/>
                        <a:gd name="connsiteY7" fmla="*/ 1319030 h 1829537"/>
                        <a:gd name="connsiteX8" fmla="*/ 597989 w 2497961"/>
                        <a:gd name="connsiteY8" fmla="*/ 1202165 h 1829537"/>
                        <a:gd name="connsiteX9" fmla="*/ 638309 w 2497961"/>
                        <a:gd name="connsiteY9" fmla="*/ 1154820 h 1829537"/>
                        <a:gd name="connsiteX10" fmla="*/ 625673 w 2497961"/>
                        <a:gd name="connsiteY10" fmla="*/ 860780 h 1829537"/>
                        <a:gd name="connsiteX11" fmla="*/ 798819 w 2497961"/>
                        <a:gd name="connsiteY11" fmla="*/ 368412 h 1829537"/>
                        <a:gd name="connsiteX12" fmla="*/ 1070480 w 2497961"/>
                        <a:gd name="connsiteY12" fmla="*/ 45395 h 1829537"/>
                        <a:gd name="connsiteX13" fmla="*/ 1343093 w 2497961"/>
                        <a:gd name="connsiteY13" fmla="*/ 263817 h 1829537"/>
                        <a:gd name="connsiteX14" fmla="*/ 1506092 w 2497961"/>
                        <a:gd name="connsiteY14" fmla="*/ 1920 h 1829537"/>
                        <a:gd name="connsiteX15" fmla="*/ 1600648 w 2497961"/>
                        <a:gd name="connsiteY15" fmla="*/ 100117 h 1829537"/>
                        <a:gd name="connsiteX16" fmla="*/ 1795394 w 2497961"/>
                        <a:gd name="connsiteY16" fmla="*/ 321231 h 1829537"/>
                        <a:gd name="connsiteX17" fmla="*/ 2019566 w 2497961"/>
                        <a:gd name="connsiteY17" fmla="*/ 92617 h 1829537"/>
                        <a:gd name="connsiteX18" fmla="*/ 2288229 w 2497961"/>
                        <a:gd name="connsiteY18" fmla="*/ 321993 h 1829537"/>
                        <a:gd name="connsiteX19" fmla="*/ 2439078 w 2497961"/>
                        <a:gd name="connsiteY19" fmla="*/ 565773 h 1829537"/>
                        <a:gd name="connsiteX20" fmla="*/ 2489734 w 2497961"/>
                        <a:gd name="connsiteY20" fmla="*/ 868301 h 1829537"/>
                        <a:gd name="connsiteX21" fmla="*/ 2489267 w 2497961"/>
                        <a:gd name="connsiteY21" fmla="*/ 1063097 h 1829537"/>
                        <a:gd name="connsiteX22" fmla="*/ 2405980 w 2497961"/>
                        <a:gd name="connsiteY22" fmla="*/ 1331458 h 1829537"/>
                        <a:gd name="connsiteX23" fmla="*/ 2418524 w 2497961"/>
                        <a:gd name="connsiteY23" fmla="*/ 1610610 h 1829537"/>
                        <a:gd name="connsiteX0" fmla="*/ 2262066 w 2497961"/>
                        <a:gd name="connsiteY0" fmla="*/ 1768372 h 1829537"/>
                        <a:gd name="connsiteX1" fmla="*/ 1958347 w 2497961"/>
                        <a:gd name="connsiteY1" fmla="*/ 1542620 h 1829537"/>
                        <a:gd name="connsiteX2" fmla="*/ 1757979 w 2497961"/>
                        <a:gd name="connsiteY2" fmla="*/ 1506996 h 1829537"/>
                        <a:gd name="connsiteX3" fmla="*/ 1505868 w 2497961"/>
                        <a:gd name="connsiteY3" fmla="*/ 1671209 h 1829537"/>
                        <a:gd name="connsiteX4" fmla="*/ 1362130 w 2497961"/>
                        <a:gd name="connsiteY4" fmla="*/ 1771763 h 1829537"/>
                        <a:gd name="connsiteX5" fmla="*/ 526890 w 2497961"/>
                        <a:gd name="connsiteY5" fmla="*/ 1829537 h 1829537"/>
                        <a:gd name="connsiteX6" fmla="*/ 21231 w 2497961"/>
                        <a:gd name="connsiteY6" fmla="*/ 1574593 h 1829537"/>
                        <a:gd name="connsiteX7" fmla="*/ 144632 w 2497961"/>
                        <a:gd name="connsiteY7" fmla="*/ 1319030 h 1829537"/>
                        <a:gd name="connsiteX8" fmla="*/ 597989 w 2497961"/>
                        <a:gd name="connsiteY8" fmla="*/ 1202165 h 1829537"/>
                        <a:gd name="connsiteX9" fmla="*/ 638309 w 2497961"/>
                        <a:gd name="connsiteY9" fmla="*/ 1154820 h 1829537"/>
                        <a:gd name="connsiteX10" fmla="*/ 669811 w 2497961"/>
                        <a:gd name="connsiteY10" fmla="*/ 805046 h 1829537"/>
                        <a:gd name="connsiteX11" fmla="*/ 798819 w 2497961"/>
                        <a:gd name="connsiteY11" fmla="*/ 368412 h 1829537"/>
                        <a:gd name="connsiteX12" fmla="*/ 1070480 w 2497961"/>
                        <a:gd name="connsiteY12" fmla="*/ 45395 h 1829537"/>
                        <a:gd name="connsiteX13" fmla="*/ 1343093 w 2497961"/>
                        <a:gd name="connsiteY13" fmla="*/ 263817 h 1829537"/>
                        <a:gd name="connsiteX14" fmla="*/ 1506092 w 2497961"/>
                        <a:gd name="connsiteY14" fmla="*/ 1920 h 1829537"/>
                        <a:gd name="connsiteX15" fmla="*/ 1600648 w 2497961"/>
                        <a:gd name="connsiteY15" fmla="*/ 100117 h 1829537"/>
                        <a:gd name="connsiteX16" fmla="*/ 1795394 w 2497961"/>
                        <a:gd name="connsiteY16" fmla="*/ 321231 h 1829537"/>
                        <a:gd name="connsiteX17" fmla="*/ 2019566 w 2497961"/>
                        <a:gd name="connsiteY17" fmla="*/ 92617 h 1829537"/>
                        <a:gd name="connsiteX18" fmla="*/ 2288229 w 2497961"/>
                        <a:gd name="connsiteY18" fmla="*/ 321993 h 1829537"/>
                        <a:gd name="connsiteX19" fmla="*/ 2439078 w 2497961"/>
                        <a:gd name="connsiteY19" fmla="*/ 565773 h 1829537"/>
                        <a:gd name="connsiteX20" fmla="*/ 2489734 w 2497961"/>
                        <a:gd name="connsiteY20" fmla="*/ 868301 h 1829537"/>
                        <a:gd name="connsiteX21" fmla="*/ 2489267 w 2497961"/>
                        <a:gd name="connsiteY21" fmla="*/ 1063097 h 1829537"/>
                        <a:gd name="connsiteX22" fmla="*/ 2405980 w 2497961"/>
                        <a:gd name="connsiteY22" fmla="*/ 1331458 h 1829537"/>
                        <a:gd name="connsiteX23" fmla="*/ 2418524 w 2497961"/>
                        <a:gd name="connsiteY23" fmla="*/ 1610610 h 1829537"/>
                        <a:gd name="connsiteX0" fmla="*/ 2262066 w 2497961"/>
                        <a:gd name="connsiteY0" fmla="*/ 1768372 h 1829537"/>
                        <a:gd name="connsiteX1" fmla="*/ 1958347 w 2497961"/>
                        <a:gd name="connsiteY1" fmla="*/ 1542620 h 1829537"/>
                        <a:gd name="connsiteX2" fmla="*/ 1757979 w 2497961"/>
                        <a:gd name="connsiteY2" fmla="*/ 1506996 h 1829537"/>
                        <a:gd name="connsiteX3" fmla="*/ 1505868 w 2497961"/>
                        <a:gd name="connsiteY3" fmla="*/ 1671209 h 1829537"/>
                        <a:gd name="connsiteX4" fmla="*/ 1362130 w 2497961"/>
                        <a:gd name="connsiteY4" fmla="*/ 1771763 h 1829537"/>
                        <a:gd name="connsiteX5" fmla="*/ 526890 w 2497961"/>
                        <a:gd name="connsiteY5" fmla="*/ 1829537 h 1829537"/>
                        <a:gd name="connsiteX6" fmla="*/ 21231 w 2497961"/>
                        <a:gd name="connsiteY6" fmla="*/ 1574593 h 1829537"/>
                        <a:gd name="connsiteX7" fmla="*/ 144632 w 2497961"/>
                        <a:gd name="connsiteY7" fmla="*/ 1319030 h 1829537"/>
                        <a:gd name="connsiteX8" fmla="*/ 597989 w 2497961"/>
                        <a:gd name="connsiteY8" fmla="*/ 1202165 h 1829537"/>
                        <a:gd name="connsiteX9" fmla="*/ 660378 w 2497961"/>
                        <a:gd name="connsiteY9" fmla="*/ 1391693 h 1829537"/>
                        <a:gd name="connsiteX10" fmla="*/ 669811 w 2497961"/>
                        <a:gd name="connsiteY10" fmla="*/ 805046 h 1829537"/>
                        <a:gd name="connsiteX11" fmla="*/ 798819 w 2497961"/>
                        <a:gd name="connsiteY11" fmla="*/ 368412 h 1829537"/>
                        <a:gd name="connsiteX12" fmla="*/ 1070480 w 2497961"/>
                        <a:gd name="connsiteY12" fmla="*/ 45395 h 1829537"/>
                        <a:gd name="connsiteX13" fmla="*/ 1343093 w 2497961"/>
                        <a:gd name="connsiteY13" fmla="*/ 263817 h 1829537"/>
                        <a:gd name="connsiteX14" fmla="*/ 1506092 w 2497961"/>
                        <a:gd name="connsiteY14" fmla="*/ 1920 h 1829537"/>
                        <a:gd name="connsiteX15" fmla="*/ 1600648 w 2497961"/>
                        <a:gd name="connsiteY15" fmla="*/ 100117 h 1829537"/>
                        <a:gd name="connsiteX16" fmla="*/ 1795394 w 2497961"/>
                        <a:gd name="connsiteY16" fmla="*/ 321231 h 1829537"/>
                        <a:gd name="connsiteX17" fmla="*/ 2019566 w 2497961"/>
                        <a:gd name="connsiteY17" fmla="*/ 92617 h 1829537"/>
                        <a:gd name="connsiteX18" fmla="*/ 2288229 w 2497961"/>
                        <a:gd name="connsiteY18" fmla="*/ 321993 h 1829537"/>
                        <a:gd name="connsiteX19" fmla="*/ 2439078 w 2497961"/>
                        <a:gd name="connsiteY19" fmla="*/ 565773 h 1829537"/>
                        <a:gd name="connsiteX20" fmla="*/ 2489734 w 2497961"/>
                        <a:gd name="connsiteY20" fmla="*/ 868301 h 1829537"/>
                        <a:gd name="connsiteX21" fmla="*/ 2489267 w 2497961"/>
                        <a:gd name="connsiteY21" fmla="*/ 1063097 h 1829537"/>
                        <a:gd name="connsiteX22" fmla="*/ 2405980 w 2497961"/>
                        <a:gd name="connsiteY22" fmla="*/ 1331458 h 1829537"/>
                        <a:gd name="connsiteX23" fmla="*/ 2418524 w 2497961"/>
                        <a:gd name="connsiteY23" fmla="*/ 1610610 h 1829537"/>
                        <a:gd name="connsiteX0" fmla="*/ 2262066 w 2497961"/>
                        <a:gd name="connsiteY0" fmla="*/ 1768372 h 1829537"/>
                        <a:gd name="connsiteX1" fmla="*/ 1958347 w 2497961"/>
                        <a:gd name="connsiteY1" fmla="*/ 1542620 h 1829537"/>
                        <a:gd name="connsiteX2" fmla="*/ 1757979 w 2497961"/>
                        <a:gd name="connsiteY2" fmla="*/ 1506996 h 1829537"/>
                        <a:gd name="connsiteX3" fmla="*/ 1505868 w 2497961"/>
                        <a:gd name="connsiteY3" fmla="*/ 1671209 h 1829537"/>
                        <a:gd name="connsiteX4" fmla="*/ 1362130 w 2497961"/>
                        <a:gd name="connsiteY4" fmla="*/ 1771763 h 1829537"/>
                        <a:gd name="connsiteX5" fmla="*/ 526890 w 2497961"/>
                        <a:gd name="connsiteY5" fmla="*/ 1829537 h 1829537"/>
                        <a:gd name="connsiteX6" fmla="*/ 21231 w 2497961"/>
                        <a:gd name="connsiteY6" fmla="*/ 1574593 h 1829537"/>
                        <a:gd name="connsiteX7" fmla="*/ 144632 w 2497961"/>
                        <a:gd name="connsiteY7" fmla="*/ 1319030 h 1829537"/>
                        <a:gd name="connsiteX8" fmla="*/ 597989 w 2497961"/>
                        <a:gd name="connsiteY8" fmla="*/ 1202165 h 1829537"/>
                        <a:gd name="connsiteX9" fmla="*/ 660378 w 2497961"/>
                        <a:gd name="connsiteY9" fmla="*/ 1391693 h 1829537"/>
                        <a:gd name="connsiteX10" fmla="*/ 752568 w 2497961"/>
                        <a:gd name="connsiteY10" fmla="*/ 784145 h 1829537"/>
                        <a:gd name="connsiteX11" fmla="*/ 798819 w 2497961"/>
                        <a:gd name="connsiteY11" fmla="*/ 368412 h 1829537"/>
                        <a:gd name="connsiteX12" fmla="*/ 1070480 w 2497961"/>
                        <a:gd name="connsiteY12" fmla="*/ 45395 h 1829537"/>
                        <a:gd name="connsiteX13" fmla="*/ 1343093 w 2497961"/>
                        <a:gd name="connsiteY13" fmla="*/ 263817 h 1829537"/>
                        <a:gd name="connsiteX14" fmla="*/ 1506092 w 2497961"/>
                        <a:gd name="connsiteY14" fmla="*/ 1920 h 1829537"/>
                        <a:gd name="connsiteX15" fmla="*/ 1600648 w 2497961"/>
                        <a:gd name="connsiteY15" fmla="*/ 100117 h 1829537"/>
                        <a:gd name="connsiteX16" fmla="*/ 1795394 w 2497961"/>
                        <a:gd name="connsiteY16" fmla="*/ 321231 h 1829537"/>
                        <a:gd name="connsiteX17" fmla="*/ 2019566 w 2497961"/>
                        <a:gd name="connsiteY17" fmla="*/ 92617 h 1829537"/>
                        <a:gd name="connsiteX18" fmla="*/ 2288229 w 2497961"/>
                        <a:gd name="connsiteY18" fmla="*/ 321993 h 1829537"/>
                        <a:gd name="connsiteX19" fmla="*/ 2439078 w 2497961"/>
                        <a:gd name="connsiteY19" fmla="*/ 565773 h 1829537"/>
                        <a:gd name="connsiteX20" fmla="*/ 2489734 w 2497961"/>
                        <a:gd name="connsiteY20" fmla="*/ 868301 h 1829537"/>
                        <a:gd name="connsiteX21" fmla="*/ 2489267 w 2497961"/>
                        <a:gd name="connsiteY21" fmla="*/ 1063097 h 1829537"/>
                        <a:gd name="connsiteX22" fmla="*/ 2405980 w 2497961"/>
                        <a:gd name="connsiteY22" fmla="*/ 1331458 h 1829537"/>
                        <a:gd name="connsiteX23" fmla="*/ 2418524 w 2497961"/>
                        <a:gd name="connsiteY23" fmla="*/ 1610610 h 1829537"/>
                        <a:gd name="connsiteX0" fmla="*/ 2262066 w 2497961"/>
                        <a:gd name="connsiteY0" fmla="*/ 1768372 h 1829537"/>
                        <a:gd name="connsiteX1" fmla="*/ 1958347 w 2497961"/>
                        <a:gd name="connsiteY1" fmla="*/ 1542620 h 1829537"/>
                        <a:gd name="connsiteX2" fmla="*/ 1757979 w 2497961"/>
                        <a:gd name="connsiteY2" fmla="*/ 1506996 h 1829537"/>
                        <a:gd name="connsiteX3" fmla="*/ 1505868 w 2497961"/>
                        <a:gd name="connsiteY3" fmla="*/ 1671209 h 1829537"/>
                        <a:gd name="connsiteX4" fmla="*/ 1362130 w 2497961"/>
                        <a:gd name="connsiteY4" fmla="*/ 1771763 h 1829537"/>
                        <a:gd name="connsiteX5" fmla="*/ 526890 w 2497961"/>
                        <a:gd name="connsiteY5" fmla="*/ 1829537 h 1829537"/>
                        <a:gd name="connsiteX6" fmla="*/ 21231 w 2497961"/>
                        <a:gd name="connsiteY6" fmla="*/ 1574593 h 1829537"/>
                        <a:gd name="connsiteX7" fmla="*/ 144632 w 2497961"/>
                        <a:gd name="connsiteY7" fmla="*/ 1319030 h 1829537"/>
                        <a:gd name="connsiteX8" fmla="*/ 597989 w 2497961"/>
                        <a:gd name="connsiteY8" fmla="*/ 1202165 h 1829537"/>
                        <a:gd name="connsiteX9" fmla="*/ 660378 w 2497961"/>
                        <a:gd name="connsiteY9" fmla="*/ 1391693 h 1829537"/>
                        <a:gd name="connsiteX10" fmla="*/ 752568 w 2497961"/>
                        <a:gd name="connsiteY10" fmla="*/ 784145 h 1829537"/>
                        <a:gd name="connsiteX11" fmla="*/ 798819 w 2497961"/>
                        <a:gd name="connsiteY11" fmla="*/ 368412 h 1829537"/>
                        <a:gd name="connsiteX12" fmla="*/ 1070480 w 2497961"/>
                        <a:gd name="connsiteY12" fmla="*/ 45395 h 1829537"/>
                        <a:gd name="connsiteX13" fmla="*/ 1343093 w 2497961"/>
                        <a:gd name="connsiteY13" fmla="*/ 263817 h 1829537"/>
                        <a:gd name="connsiteX14" fmla="*/ 1506092 w 2497961"/>
                        <a:gd name="connsiteY14" fmla="*/ 1920 h 1829537"/>
                        <a:gd name="connsiteX15" fmla="*/ 1600648 w 2497961"/>
                        <a:gd name="connsiteY15" fmla="*/ 100117 h 1829537"/>
                        <a:gd name="connsiteX16" fmla="*/ 1795394 w 2497961"/>
                        <a:gd name="connsiteY16" fmla="*/ 321231 h 1829537"/>
                        <a:gd name="connsiteX17" fmla="*/ 2019566 w 2497961"/>
                        <a:gd name="connsiteY17" fmla="*/ 92617 h 1829537"/>
                        <a:gd name="connsiteX18" fmla="*/ 2288229 w 2497961"/>
                        <a:gd name="connsiteY18" fmla="*/ 321993 h 1829537"/>
                        <a:gd name="connsiteX19" fmla="*/ 2439078 w 2497961"/>
                        <a:gd name="connsiteY19" fmla="*/ 565773 h 1829537"/>
                        <a:gd name="connsiteX20" fmla="*/ 2489734 w 2497961"/>
                        <a:gd name="connsiteY20" fmla="*/ 868301 h 1829537"/>
                        <a:gd name="connsiteX21" fmla="*/ 2489267 w 2497961"/>
                        <a:gd name="connsiteY21" fmla="*/ 1063097 h 1829537"/>
                        <a:gd name="connsiteX22" fmla="*/ 2405980 w 2497961"/>
                        <a:gd name="connsiteY22" fmla="*/ 1331458 h 1829537"/>
                        <a:gd name="connsiteX23" fmla="*/ 2418524 w 2497961"/>
                        <a:gd name="connsiteY23" fmla="*/ 1610610 h 1829537"/>
                        <a:gd name="connsiteX0" fmla="*/ 2262066 w 2497961"/>
                        <a:gd name="connsiteY0" fmla="*/ 1768372 h 1829537"/>
                        <a:gd name="connsiteX1" fmla="*/ 1958347 w 2497961"/>
                        <a:gd name="connsiteY1" fmla="*/ 1542620 h 1829537"/>
                        <a:gd name="connsiteX2" fmla="*/ 1757979 w 2497961"/>
                        <a:gd name="connsiteY2" fmla="*/ 1506996 h 1829537"/>
                        <a:gd name="connsiteX3" fmla="*/ 1505868 w 2497961"/>
                        <a:gd name="connsiteY3" fmla="*/ 1671209 h 1829537"/>
                        <a:gd name="connsiteX4" fmla="*/ 1362130 w 2497961"/>
                        <a:gd name="connsiteY4" fmla="*/ 1771763 h 1829537"/>
                        <a:gd name="connsiteX5" fmla="*/ 526890 w 2497961"/>
                        <a:gd name="connsiteY5" fmla="*/ 1829537 h 1829537"/>
                        <a:gd name="connsiteX6" fmla="*/ 21231 w 2497961"/>
                        <a:gd name="connsiteY6" fmla="*/ 1574593 h 1829537"/>
                        <a:gd name="connsiteX7" fmla="*/ 144632 w 2497961"/>
                        <a:gd name="connsiteY7" fmla="*/ 1319030 h 1829537"/>
                        <a:gd name="connsiteX8" fmla="*/ 597989 w 2497961"/>
                        <a:gd name="connsiteY8" fmla="*/ 1202165 h 1829537"/>
                        <a:gd name="connsiteX9" fmla="*/ 660378 w 2497961"/>
                        <a:gd name="connsiteY9" fmla="*/ 1391693 h 1829537"/>
                        <a:gd name="connsiteX10" fmla="*/ 752568 w 2497961"/>
                        <a:gd name="connsiteY10" fmla="*/ 784145 h 1829537"/>
                        <a:gd name="connsiteX11" fmla="*/ 798819 w 2497961"/>
                        <a:gd name="connsiteY11" fmla="*/ 368412 h 1829537"/>
                        <a:gd name="connsiteX12" fmla="*/ 1070480 w 2497961"/>
                        <a:gd name="connsiteY12" fmla="*/ 45395 h 1829537"/>
                        <a:gd name="connsiteX13" fmla="*/ 1343093 w 2497961"/>
                        <a:gd name="connsiteY13" fmla="*/ 263817 h 1829537"/>
                        <a:gd name="connsiteX14" fmla="*/ 1506092 w 2497961"/>
                        <a:gd name="connsiteY14" fmla="*/ 1920 h 1829537"/>
                        <a:gd name="connsiteX15" fmla="*/ 1600648 w 2497961"/>
                        <a:gd name="connsiteY15" fmla="*/ 100117 h 1829537"/>
                        <a:gd name="connsiteX16" fmla="*/ 1795394 w 2497961"/>
                        <a:gd name="connsiteY16" fmla="*/ 321231 h 1829537"/>
                        <a:gd name="connsiteX17" fmla="*/ 2019566 w 2497961"/>
                        <a:gd name="connsiteY17" fmla="*/ 92617 h 1829537"/>
                        <a:gd name="connsiteX18" fmla="*/ 2288229 w 2497961"/>
                        <a:gd name="connsiteY18" fmla="*/ 321993 h 1829537"/>
                        <a:gd name="connsiteX19" fmla="*/ 2439078 w 2497961"/>
                        <a:gd name="connsiteY19" fmla="*/ 565773 h 1829537"/>
                        <a:gd name="connsiteX20" fmla="*/ 2489734 w 2497961"/>
                        <a:gd name="connsiteY20" fmla="*/ 868301 h 1829537"/>
                        <a:gd name="connsiteX21" fmla="*/ 2489267 w 2497961"/>
                        <a:gd name="connsiteY21" fmla="*/ 1063097 h 1829537"/>
                        <a:gd name="connsiteX22" fmla="*/ 2405980 w 2497961"/>
                        <a:gd name="connsiteY22" fmla="*/ 1331458 h 1829537"/>
                        <a:gd name="connsiteX23" fmla="*/ 2418524 w 2497961"/>
                        <a:gd name="connsiteY23" fmla="*/ 1610610 h 1829537"/>
                        <a:gd name="connsiteX0" fmla="*/ 2262066 w 2497961"/>
                        <a:gd name="connsiteY0" fmla="*/ 1768372 h 1829537"/>
                        <a:gd name="connsiteX1" fmla="*/ 1958347 w 2497961"/>
                        <a:gd name="connsiteY1" fmla="*/ 1542620 h 1829537"/>
                        <a:gd name="connsiteX2" fmla="*/ 1757979 w 2497961"/>
                        <a:gd name="connsiteY2" fmla="*/ 1506996 h 1829537"/>
                        <a:gd name="connsiteX3" fmla="*/ 1505868 w 2497961"/>
                        <a:gd name="connsiteY3" fmla="*/ 1671209 h 1829537"/>
                        <a:gd name="connsiteX4" fmla="*/ 1362130 w 2497961"/>
                        <a:gd name="connsiteY4" fmla="*/ 1771763 h 1829537"/>
                        <a:gd name="connsiteX5" fmla="*/ 526890 w 2497961"/>
                        <a:gd name="connsiteY5" fmla="*/ 1829537 h 1829537"/>
                        <a:gd name="connsiteX6" fmla="*/ 21231 w 2497961"/>
                        <a:gd name="connsiteY6" fmla="*/ 1574593 h 1829537"/>
                        <a:gd name="connsiteX7" fmla="*/ 144632 w 2497961"/>
                        <a:gd name="connsiteY7" fmla="*/ 1319030 h 1829537"/>
                        <a:gd name="connsiteX8" fmla="*/ 597989 w 2497961"/>
                        <a:gd name="connsiteY8" fmla="*/ 1202165 h 1829537"/>
                        <a:gd name="connsiteX9" fmla="*/ 660378 w 2497961"/>
                        <a:gd name="connsiteY9" fmla="*/ 1391693 h 1829537"/>
                        <a:gd name="connsiteX10" fmla="*/ 708430 w 2497961"/>
                        <a:gd name="connsiteY10" fmla="*/ 784145 h 1829537"/>
                        <a:gd name="connsiteX11" fmla="*/ 798819 w 2497961"/>
                        <a:gd name="connsiteY11" fmla="*/ 368412 h 1829537"/>
                        <a:gd name="connsiteX12" fmla="*/ 1070480 w 2497961"/>
                        <a:gd name="connsiteY12" fmla="*/ 45395 h 1829537"/>
                        <a:gd name="connsiteX13" fmla="*/ 1343093 w 2497961"/>
                        <a:gd name="connsiteY13" fmla="*/ 263817 h 1829537"/>
                        <a:gd name="connsiteX14" fmla="*/ 1506092 w 2497961"/>
                        <a:gd name="connsiteY14" fmla="*/ 1920 h 1829537"/>
                        <a:gd name="connsiteX15" fmla="*/ 1600648 w 2497961"/>
                        <a:gd name="connsiteY15" fmla="*/ 100117 h 1829537"/>
                        <a:gd name="connsiteX16" fmla="*/ 1795394 w 2497961"/>
                        <a:gd name="connsiteY16" fmla="*/ 321231 h 1829537"/>
                        <a:gd name="connsiteX17" fmla="*/ 2019566 w 2497961"/>
                        <a:gd name="connsiteY17" fmla="*/ 92617 h 1829537"/>
                        <a:gd name="connsiteX18" fmla="*/ 2288229 w 2497961"/>
                        <a:gd name="connsiteY18" fmla="*/ 321993 h 1829537"/>
                        <a:gd name="connsiteX19" fmla="*/ 2439078 w 2497961"/>
                        <a:gd name="connsiteY19" fmla="*/ 565773 h 1829537"/>
                        <a:gd name="connsiteX20" fmla="*/ 2489734 w 2497961"/>
                        <a:gd name="connsiteY20" fmla="*/ 868301 h 1829537"/>
                        <a:gd name="connsiteX21" fmla="*/ 2489267 w 2497961"/>
                        <a:gd name="connsiteY21" fmla="*/ 1063097 h 1829537"/>
                        <a:gd name="connsiteX22" fmla="*/ 2405980 w 2497961"/>
                        <a:gd name="connsiteY22" fmla="*/ 1331458 h 1829537"/>
                        <a:gd name="connsiteX23" fmla="*/ 2418524 w 2497961"/>
                        <a:gd name="connsiteY23" fmla="*/ 1610610 h 1829537"/>
                        <a:gd name="connsiteX0" fmla="*/ 2262066 w 2497961"/>
                        <a:gd name="connsiteY0" fmla="*/ 1768372 h 1829537"/>
                        <a:gd name="connsiteX1" fmla="*/ 1958347 w 2497961"/>
                        <a:gd name="connsiteY1" fmla="*/ 1542620 h 1829537"/>
                        <a:gd name="connsiteX2" fmla="*/ 1757979 w 2497961"/>
                        <a:gd name="connsiteY2" fmla="*/ 1506996 h 1829537"/>
                        <a:gd name="connsiteX3" fmla="*/ 1505868 w 2497961"/>
                        <a:gd name="connsiteY3" fmla="*/ 1671209 h 1829537"/>
                        <a:gd name="connsiteX4" fmla="*/ 1362130 w 2497961"/>
                        <a:gd name="connsiteY4" fmla="*/ 1771763 h 1829537"/>
                        <a:gd name="connsiteX5" fmla="*/ 526890 w 2497961"/>
                        <a:gd name="connsiteY5" fmla="*/ 1829537 h 1829537"/>
                        <a:gd name="connsiteX6" fmla="*/ 21231 w 2497961"/>
                        <a:gd name="connsiteY6" fmla="*/ 1574593 h 1829537"/>
                        <a:gd name="connsiteX7" fmla="*/ 144632 w 2497961"/>
                        <a:gd name="connsiteY7" fmla="*/ 1319030 h 1829537"/>
                        <a:gd name="connsiteX8" fmla="*/ 597989 w 2497961"/>
                        <a:gd name="connsiteY8" fmla="*/ 1202165 h 1829537"/>
                        <a:gd name="connsiteX9" fmla="*/ 660378 w 2497961"/>
                        <a:gd name="connsiteY9" fmla="*/ 1391693 h 1829537"/>
                        <a:gd name="connsiteX10" fmla="*/ 708430 w 2497961"/>
                        <a:gd name="connsiteY10" fmla="*/ 784145 h 1829537"/>
                        <a:gd name="connsiteX11" fmla="*/ 798819 w 2497961"/>
                        <a:gd name="connsiteY11" fmla="*/ 368412 h 1829537"/>
                        <a:gd name="connsiteX12" fmla="*/ 1070480 w 2497961"/>
                        <a:gd name="connsiteY12" fmla="*/ 45395 h 1829537"/>
                        <a:gd name="connsiteX13" fmla="*/ 1343093 w 2497961"/>
                        <a:gd name="connsiteY13" fmla="*/ 263817 h 1829537"/>
                        <a:gd name="connsiteX14" fmla="*/ 1506092 w 2497961"/>
                        <a:gd name="connsiteY14" fmla="*/ 1920 h 1829537"/>
                        <a:gd name="connsiteX15" fmla="*/ 1600648 w 2497961"/>
                        <a:gd name="connsiteY15" fmla="*/ 100117 h 1829537"/>
                        <a:gd name="connsiteX16" fmla="*/ 1795394 w 2497961"/>
                        <a:gd name="connsiteY16" fmla="*/ 321231 h 1829537"/>
                        <a:gd name="connsiteX17" fmla="*/ 2019566 w 2497961"/>
                        <a:gd name="connsiteY17" fmla="*/ 92617 h 1829537"/>
                        <a:gd name="connsiteX18" fmla="*/ 2288229 w 2497961"/>
                        <a:gd name="connsiteY18" fmla="*/ 321993 h 1829537"/>
                        <a:gd name="connsiteX19" fmla="*/ 2439078 w 2497961"/>
                        <a:gd name="connsiteY19" fmla="*/ 565773 h 1829537"/>
                        <a:gd name="connsiteX20" fmla="*/ 2489734 w 2497961"/>
                        <a:gd name="connsiteY20" fmla="*/ 868301 h 1829537"/>
                        <a:gd name="connsiteX21" fmla="*/ 2489267 w 2497961"/>
                        <a:gd name="connsiteY21" fmla="*/ 1063097 h 1829537"/>
                        <a:gd name="connsiteX22" fmla="*/ 2405980 w 2497961"/>
                        <a:gd name="connsiteY22" fmla="*/ 1331458 h 1829537"/>
                        <a:gd name="connsiteX23" fmla="*/ 2418524 w 2497961"/>
                        <a:gd name="connsiteY23" fmla="*/ 1610610 h 1829537"/>
                        <a:gd name="connsiteX0" fmla="*/ 2262066 w 2497961"/>
                        <a:gd name="connsiteY0" fmla="*/ 1768372 h 1829537"/>
                        <a:gd name="connsiteX1" fmla="*/ 1958347 w 2497961"/>
                        <a:gd name="connsiteY1" fmla="*/ 1542620 h 1829537"/>
                        <a:gd name="connsiteX2" fmla="*/ 1757979 w 2497961"/>
                        <a:gd name="connsiteY2" fmla="*/ 1506996 h 1829537"/>
                        <a:gd name="connsiteX3" fmla="*/ 1505868 w 2497961"/>
                        <a:gd name="connsiteY3" fmla="*/ 1671209 h 1829537"/>
                        <a:gd name="connsiteX4" fmla="*/ 1362130 w 2497961"/>
                        <a:gd name="connsiteY4" fmla="*/ 1771763 h 1829537"/>
                        <a:gd name="connsiteX5" fmla="*/ 526890 w 2497961"/>
                        <a:gd name="connsiteY5" fmla="*/ 1829537 h 1829537"/>
                        <a:gd name="connsiteX6" fmla="*/ 21231 w 2497961"/>
                        <a:gd name="connsiteY6" fmla="*/ 1574593 h 1829537"/>
                        <a:gd name="connsiteX7" fmla="*/ 144632 w 2497961"/>
                        <a:gd name="connsiteY7" fmla="*/ 1319030 h 1829537"/>
                        <a:gd name="connsiteX8" fmla="*/ 597989 w 2497961"/>
                        <a:gd name="connsiteY8" fmla="*/ 1202165 h 1829537"/>
                        <a:gd name="connsiteX9" fmla="*/ 660378 w 2497961"/>
                        <a:gd name="connsiteY9" fmla="*/ 1391693 h 1829537"/>
                        <a:gd name="connsiteX10" fmla="*/ 680844 w 2497961"/>
                        <a:gd name="connsiteY10" fmla="*/ 784145 h 1829537"/>
                        <a:gd name="connsiteX11" fmla="*/ 798819 w 2497961"/>
                        <a:gd name="connsiteY11" fmla="*/ 368412 h 1829537"/>
                        <a:gd name="connsiteX12" fmla="*/ 1070480 w 2497961"/>
                        <a:gd name="connsiteY12" fmla="*/ 45395 h 1829537"/>
                        <a:gd name="connsiteX13" fmla="*/ 1343093 w 2497961"/>
                        <a:gd name="connsiteY13" fmla="*/ 263817 h 1829537"/>
                        <a:gd name="connsiteX14" fmla="*/ 1506092 w 2497961"/>
                        <a:gd name="connsiteY14" fmla="*/ 1920 h 1829537"/>
                        <a:gd name="connsiteX15" fmla="*/ 1600648 w 2497961"/>
                        <a:gd name="connsiteY15" fmla="*/ 100117 h 1829537"/>
                        <a:gd name="connsiteX16" fmla="*/ 1795394 w 2497961"/>
                        <a:gd name="connsiteY16" fmla="*/ 321231 h 1829537"/>
                        <a:gd name="connsiteX17" fmla="*/ 2019566 w 2497961"/>
                        <a:gd name="connsiteY17" fmla="*/ 92617 h 1829537"/>
                        <a:gd name="connsiteX18" fmla="*/ 2288229 w 2497961"/>
                        <a:gd name="connsiteY18" fmla="*/ 321993 h 1829537"/>
                        <a:gd name="connsiteX19" fmla="*/ 2439078 w 2497961"/>
                        <a:gd name="connsiteY19" fmla="*/ 565773 h 1829537"/>
                        <a:gd name="connsiteX20" fmla="*/ 2489734 w 2497961"/>
                        <a:gd name="connsiteY20" fmla="*/ 868301 h 1829537"/>
                        <a:gd name="connsiteX21" fmla="*/ 2489267 w 2497961"/>
                        <a:gd name="connsiteY21" fmla="*/ 1063097 h 1829537"/>
                        <a:gd name="connsiteX22" fmla="*/ 2405980 w 2497961"/>
                        <a:gd name="connsiteY22" fmla="*/ 1331458 h 1829537"/>
                        <a:gd name="connsiteX23" fmla="*/ 2418524 w 2497961"/>
                        <a:gd name="connsiteY23" fmla="*/ 1610610 h 1829537"/>
                        <a:gd name="connsiteX0" fmla="*/ 2262066 w 2497961"/>
                        <a:gd name="connsiteY0" fmla="*/ 1768372 h 1829537"/>
                        <a:gd name="connsiteX1" fmla="*/ 1958347 w 2497961"/>
                        <a:gd name="connsiteY1" fmla="*/ 1542620 h 1829537"/>
                        <a:gd name="connsiteX2" fmla="*/ 1757979 w 2497961"/>
                        <a:gd name="connsiteY2" fmla="*/ 1506996 h 1829537"/>
                        <a:gd name="connsiteX3" fmla="*/ 1505868 w 2497961"/>
                        <a:gd name="connsiteY3" fmla="*/ 1671209 h 1829537"/>
                        <a:gd name="connsiteX4" fmla="*/ 1362130 w 2497961"/>
                        <a:gd name="connsiteY4" fmla="*/ 1771763 h 1829537"/>
                        <a:gd name="connsiteX5" fmla="*/ 526890 w 2497961"/>
                        <a:gd name="connsiteY5" fmla="*/ 1829537 h 1829537"/>
                        <a:gd name="connsiteX6" fmla="*/ 21231 w 2497961"/>
                        <a:gd name="connsiteY6" fmla="*/ 1574593 h 1829537"/>
                        <a:gd name="connsiteX7" fmla="*/ 144632 w 2497961"/>
                        <a:gd name="connsiteY7" fmla="*/ 1319030 h 1829537"/>
                        <a:gd name="connsiteX8" fmla="*/ 597989 w 2497961"/>
                        <a:gd name="connsiteY8" fmla="*/ 1202165 h 1829537"/>
                        <a:gd name="connsiteX9" fmla="*/ 660378 w 2497961"/>
                        <a:gd name="connsiteY9" fmla="*/ 1391693 h 1829537"/>
                        <a:gd name="connsiteX10" fmla="*/ 653259 w 2497961"/>
                        <a:gd name="connsiteY10" fmla="*/ 784145 h 1829537"/>
                        <a:gd name="connsiteX11" fmla="*/ 798819 w 2497961"/>
                        <a:gd name="connsiteY11" fmla="*/ 368412 h 1829537"/>
                        <a:gd name="connsiteX12" fmla="*/ 1070480 w 2497961"/>
                        <a:gd name="connsiteY12" fmla="*/ 45395 h 1829537"/>
                        <a:gd name="connsiteX13" fmla="*/ 1343093 w 2497961"/>
                        <a:gd name="connsiteY13" fmla="*/ 263817 h 1829537"/>
                        <a:gd name="connsiteX14" fmla="*/ 1506092 w 2497961"/>
                        <a:gd name="connsiteY14" fmla="*/ 1920 h 1829537"/>
                        <a:gd name="connsiteX15" fmla="*/ 1600648 w 2497961"/>
                        <a:gd name="connsiteY15" fmla="*/ 100117 h 1829537"/>
                        <a:gd name="connsiteX16" fmla="*/ 1795394 w 2497961"/>
                        <a:gd name="connsiteY16" fmla="*/ 321231 h 1829537"/>
                        <a:gd name="connsiteX17" fmla="*/ 2019566 w 2497961"/>
                        <a:gd name="connsiteY17" fmla="*/ 92617 h 1829537"/>
                        <a:gd name="connsiteX18" fmla="*/ 2288229 w 2497961"/>
                        <a:gd name="connsiteY18" fmla="*/ 321993 h 1829537"/>
                        <a:gd name="connsiteX19" fmla="*/ 2439078 w 2497961"/>
                        <a:gd name="connsiteY19" fmla="*/ 565773 h 1829537"/>
                        <a:gd name="connsiteX20" fmla="*/ 2489734 w 2497961"/>
                        <a:gd name="connsiteY20" fmla="*/ 868301 h 1829537"/>
                        <a:gd name="connsiteX21" fmla="*/ 2489267 w 2497961"/>
                        <a:gd name="connsiteY21" fmla="*/ 1063097 h 1829537"/>
                        <a:gd name="connsiteX22" fmla="*/ 2405980 w 2497961"/>
                        <a:gd name="connsiteY22" fmla="*/ 1331458 h 1829537"/>
                        <a:gd name="connsiteX23" fmla="*/ 2418524 w 2497961"/>
                        <a:gd name="connsiteY23" fmla="*/ 1610610 h 1829537"/>
                        <a:gd name="connsiteX0" fmla="*/ 2262066 w 2497961"/>
                        <a:gd name="connsiteY0" fmla="*/ 1768372 h 1829537"/>
                        <a:gd name="connsiteX1" fmla="*/ 1958347 w 2497961"/>
                        <a:gd name="connsiteY1" fmla="*/ 1542620 h 1829537"/>
                        <a:gd name="connsiteX2" fmla="*/ 1757979 w 2497961"/>
                        <a:gd name="connsiteY2" fmla="*/ 1506996 h 1829537"/>
                        <a:gd name="connsiteX3" fmla="*/ 1505868 w 2497961"/>
                        <a:gd name="connsiteY3" fmla="*/ 1671209 h 1829537"/>
                        <a:gd name="connsiteX4" fmla="*/ 1362130 w 2497961"/>
                        <a:gd name="connsiteY4" fmla="*/ 1771763 h 1829537"/>
                        <a:gd name="connsiteX5" fmla="*/ 526890 w 2497961"/>
                        <a:gd name="connsiteY5" fmla="*/ 1829537 h 1829537"/>
                        <a:gd name="connsiteX6" fmla="*/ 21231 w 2497961"/>
                        <a:gd name="connsiteY6" fmla="*/ 1574593 h 1829537"/>
                        <a:gd name="connsiteX7" fmla="*/ 144632 w 2497961"/>
                        <a:gd name="connsiteY7" fmla="*/ 1319030 h 1829537"/>
                        <a:gd name="connsiteX8" fmla="*/ 597989 w 2497961"/>
                        <a:gd name="connsiteY8" fmla="*/ 1202165 h 1829537"/>
                        <a:gd name="connsiteX9" fmla="*/ 660378 w 2497961"/>
                        <a:gd name="connsiteY9" fmla="*/ 1391693 h 1829537"/>
                        <a:gd name="connsiteX10" fmla="*/ 798819 w 2497961"/>
                        <a:gd name="connsiteY10" fmla="*/ 368412 h 1829537"/>
                        <a:gd name="connsiteX11" fmla="*/ 1070480 w 2497961"/>
                        <a:gd name="connsiteY11" fmla="*/ 45395 h 1829537"/>
                        <a:gd name="connsiteX12" fmla="*/ 1343093 w 2497961"/>
                        <a:gd name="connsiteY12" fmla="*/ 263817 h 1829537"/>
                        <a:gd name="connsiteX13" fmla="*/ 1506092 w 2497961"/>
                        <a:gd name="connsiteY13" fmla="*/ 1920 h 1829537"/>
                        <a:gd name="connsiteX14" fmla="*/ 1600648 w 2497961"/>
                        <a:gd name="connsiteY14" fmla="*/ 100117 h 1829537"/>
                        <a:gd name="connsiteX15" fmla="*/ 1795394 w 2497961"/>
                        <a:gd name="connsiteY15" fmla="*/ 321231 h 1829537"/>
                        <a:gd name="connsiteX16" fmla="*/ 2019566 w 2497961"/>
                        <a:gd name="connsiteY16" fmla="*/ 92617 h 1829537"/>
                        <a:gd name="connsiteX17" fmla="*/ 2288229 w 2497961"/>
                        <a:gd name="connsiteY17" fmla="*/ 321993 h 1829537"/>
                        <a:gd name="connsiteX18" fmla="*/ 2439078 w 2497961"/>
                        <a:gd name="connsiteY18" fmla="*/ 565773 h 1829537"/>
                        <a:gd name="connsiteX19" fmla="*/ 2489734 w 2497961"/>
                        <a:gd name="connsiteY19" fmla="*/ 868301 h 1829537"/>
                        <a:gd name="connsiteX20" fmla="*/ 2489267 w 2497961"/>
                        <a:gd name="connsiteY20" fmla="*/ 1063097 h 1829537"/>
                        <a:gd name="connsiteX21" fmla="*/ 2405980 w 2497961"/>
                        <a:gd name="connsiteY21" fmla="*/ 1331458 h 1829537"/>
                        <a:gd name="connsiteX22" fmla="*/ 2418524 w 2497961"/>
                        <a:gd name="connsiteY22" fmla="*/ 1610610 h 1829537"/>
                        <a:gd name="connsiteX0" fmla="*/ 2294505 w 2530400"/>
                        <a:gd name="connsiteY0" fmla="*/ 1768372 h 1787736"/>
                        <a:gd name="connsiteX1" fmla="*/ 1990786 w 2530400"/>
                        <a:gd name="connsiteY1" fmla="*/ 1542620 h 1787736"/>
                        <a:gd name="connsiteX2" fmla="*/ 1790418 w 2530400"/>
                        <a:gd name="connsiteY2" fmla="*/ 1506996 h 1787736"/>
                        <a:gd name="connsiteX3" fmla="*/ 1538307 w 2530400"/>
                        <a:gd name="connsiteY3" fmla="*/ 1671209 h 1787736"/>
                        <a:gd name="connsiteX4" fmla="*/ 1394569 w 2530400"/>
                        <a:gd name="connsiteY4" fmla="*/ 1771763 h 1787736"/>
                        <a:gd name="connsiteX5" fmla="*/ 1017255 w 2530400"/>
                        <a:gd name="connsiteY5" fmla="*/ 1787736 h 1787736"/>
                        <a:gd name="connsiteX6" fmla="*/ 53670 w 2530400"/>
                        <a:gd name="connsiteY6" fmla="*/ 1574593 h 1787736"/>
                        <a:gd name="connsiteX7" fmla="*/ 177071 w 2530400"/>
                        <a:gd name="connsiteY7" fmla="*/ 1319030 h 1787736"/>
                        <a:gd name="connsiteX8" fmla="*/ 630428 w 2530400"/>
                        <a:gd name="connsiteY8" fmla="*/ 1202165 h 1787736"/>
                        <a:gd name="connsiteX9" fmla="*/ 692817 w 2530400"/>
                        <a:gd name="connsiteY9" fmla="*/ 1391693 h 1787736"/>
                        <a:gd name="connsiteX10" fmla="*/ 831258 w 2530400"/>
                        <a:gd name="connsiteY10" fmla="*/ 368412 h 1787736"/>
                        <a:gd name="connsiteX11" fmla="*/ 1102919 w 2530400"/>
                        <a:gd name="connsiteY11" fmla="*/ 45395 h 1787736"/>
                        <a:gd name="connsiteX12" fmla="*/ 1375532 w 2530400"/>
                        <a:gd name="connsiteY12" fmla="*/ 263817 h 1787736"/>
                        <a:gd name="connsiteX13" fmla="*/ 1538531 w 2530400"/>
                        <a:gd name="connsiteY13" fmla="*/ 1920 h 1787736"/>
                        <a:gd name="connsiteX14" fmla="*/ 1633087 w 2530400"/>
                        <a:gd name="connsiteY14" fmla="*/ 100117 h 1787736"/>
                        <a:gd name="connsiteX15" fmla="*/ 1827833 w 2530400"/>
                        <a:gd name="connsiteY15" fmla="*/ 321231 h 1787736"/>
                        <a:gd name="connsiteX16" fmla="*/ 2052005 w 2530400"/>
                        <a:gd name="connsiteY16" fmla="*/ 92617 h 1787736"/>
                        <a:gd name="connsiteX17" fmla="*/ 2320668 w 2530400"/>
                        <a:gd name="connsiteY17" fmla="*/ 321993 h 1787736"/>
                        <a:gd name="connsiteX18" fmla="*/ 2471517 w 2530400"/>
                        <a:gd name="connsiteY18" fmla="*/ 565773 h 1787736"/>
                        <a:gd name="connsiteX19" fmla="*/ 2522173 w 2530400"/>
                        <a:gd name="connsiteY19" fmla="*/ 868301 h 1787736"/>
                        <a:gd name="connsiteX20" fmla="*/ 2521706 w 2530400"/>
                        <a:gd name="connsiteY20" fmla="*/ 1063097 h 1787736"/>
                        <a:gd name="connsiteX21" fmla="*/ 2438419 w 2530400"/>
                        <a:gd name="connsiteY21" fmla="*/ 1331458 h 1787736"/>
                        <a:gd name="connsiteX22" fmla="*/ 2450963 w 2530400"/>
                        <a:gd name="connsiteY22" fmla="*/ 1610610 h 1787736"/>
                        <a:gd name="connsiteX0" fmla="*/ 2128543 w 2364438"/>
                        <a:gd name="connsiteY0" fmla="*/ 1768372 h 1787736"/>
                        <a:gd name="connsiteX1" fmla="*/ 1824824 w 2364438"/>
                        <a:gd name="connsiteY1" fmla="*/ 1542620 h 1787736"/>
                        <a:gd name="connsiteX2" fmla="*/ 1624456 w 2364438"/>
                        <a:gd name="connsiteY2" fmla="*/ 1506996 h 1787736"/>
                        <a:gd name="connsiteX3" fmla="*/ 1372345 w 2364438"/>
                        <a:gd name="connsiteY3" fmla="*/ 1671209 h 1787736"/>
                        <a:gd name="connsiteX4" fmla="*/ 1228607 w 2364438"/>
                        <a:gd name="connsiteY4" fmla="*/ 1771763 h 1787736"/>
                        <a:gd name="connsiteX5" fmla="*/ 851293 w 2364438"/>
                        <a:gd name="connsiteY5" fmla="*/ 1787736 h 1787736"/>
                        <a:gd name="connsiteX6" fmla="*/ 610458 w 2364438"/>
                        <a:gd name="connsiteY6" fmla="*/ 1497957 h 1787736"/>
                        <a:gd name="connsiteX7" fmla="*/ 11109 w 2364438"/>
                        <a:gd name="connsiteY7" fmla="*/ 1319030 h 1787736"/>
                        <a:gd name="connsiteX8" fmla="*/ 464466 w 2364438"/>
                        <a:gd name="connsiteY8" fmla="*/ 1202165 h 1787736"/>
                        <a:gd name="connsiteX9" fmla="*/ 526855 w 2364438"/>
                        <a:gd name="connsiteY9" fmla="*/ 1391693 h 1787736"/>
                        <a:gd name="connsiteX10" fmla="*/ 665296 w 2364438"/>
                        <a:gd name="connsiteY10" fmla="*/ 368412 h 1787736"/>
                        <a:gd name="connsiteX11" fmla="*/ 936957 w 2364438"/>
                        <a:gd name="connsiteY11" fmla="*/ 45395 h 1787736"/>
                        <a:gd name="connsiteX12" fmla="*/ 1209570 w 2364438"/>
                        <a:gd name="connsiteY12" fmla="*/ 263817 h 1787736"/>
                        <a:gd name="connsiteX13" fmla="*/ 1372569 w 2364438"/>
                        <a:gd name="connsiteY13" fmla="*/ 1920 h 1787736"/>
                        <a:gd name="connsiteX14" fmla="*/ 1467125 w 2364438"/>
                        <a:gd name="connsiteY14" fmla="*/ 100117 h 1787736"/>
                        <a:gd name="connsiteX15" fmla="*/ 1661871 w 2364438"/>
                        <a:gd name="connsiteY15" fmla="*/ 321231 h 1787736"/>
                        <a:gd name="connsiteX16" fmla="*/ 1886043 w 2364438"/>
                        <a:gd name="connsiteY16" fmla="*/ 92617 h 1787736"/>
                        <a:gd name="connsiteX17" fmla="*/ 2154706 w 2364438"/>
                        <a:gd name="connsiteY17" fmla="*/ 321993 h 1787736"/>
                        <a:gd name="connsiteX18" fmla="*/ 2305555 w 2364438"/>
                        <a:gd name="connsiteY18" fmla="*/ 565773 h 1787736"/>
                        <a:gd name="connsiteX19" fmla="*/ 2356211 w 2364438"/>
                        <a:gd name="connsiteY19" fmla="*/ 868301 h 1787736"/>
                        <a:gd name="connsiteX20" fmla="*/ 2355744 w 2364438"/>
                        <a:gd name="connsiteY20" fmla="*/ 1063097 h 1787736"/>
                        <a:gd name="connsiteX21" fmla="*/ 2272457 w 2364438"/>
                        <a:gd name="connsiteY21" fmla="*/ 1331458 h 1787736"/>
                        <a:gd name="connsiteX22" fmla="*/ 2285001 w 2364438"/>
                        <a:gd name="connsiteY22" fmla="*/ 1610610 h 1787736"/>
                        <a:gd name="connsiteX0" fmla="*/ 1666779 w 1902674"/>
                        <a:gd name="connsiteY0" fmla="*/ 1768372 h 1787736"/>
                        <a:gd name="connsiteX1" fmla="*/ 1363060 w 1902674"/>
                        <a:gd name="connsiteY1" fmla="*/ 1542620 h 1787736"/>
                        <a:gd name="connsiteX2" fmla="*/ 1162692 w 1902674"/>
                        <a:gd name="connsiteY2" fmla="*/ 1506996 h 1787736"/>
                        <a:gd name="connsiteX3" fmla="*/ 910581 w 1902674"/>
                        <a:gd name="connsiteY3" fmla="*/ 1671209 h 1787736"/>
                        <a:gd name="connsiteX4" fmla="*/ 766843 w 1902674"/>
                        <a:gd name="connsiteY4" fmla="*/ 1771763 h 1787736"/>
                        <a:gd name="connsiteX5" fmla="*/ 389529 w 1902674"/>
                        <a:gd name="connsiteY5" fmla="*/ 1787736 h 1787736"/>
                        <a:gd name="connsiteX6" fmla="*/ 148694 w 1902674"/>
                        <a:gd name="connsiteY6" fmla="*/ 1497957 h 1787736"/>
                        <a:gd name="connsiteX7" fmla="*/ 2702 w 1902674"/>
                        <a:gd name="connsiteY7" fmla="*/ 1202165 h 1787736"/>
                        <a:gd name="connsiteX8" fmla="*/ 65091 w 1902674"/>
                        <a:gd name="connsiteY8" fmla="*/ 1391693 h 1787736"/>
                        <a:gd name="connsiteX9" fmla="*/ 203532 w 1902674"/>
                        <a:gd name="connsiteY9" fmla="*/ 368412 h 1787736"/>
                        <a:gd name="connsiteX10" fmla="*/ 475193 w 1902674"/>
                        <a:gd name="connsiteY10" fmla="*/ 45395 h 1787736"/>
                        <a:gd name="connsiteX11" fmla="*/ 747806 w 1902674"/>
                        <a:gd name="connsiteY11" fmla="*/ 263817 h 1787736"/>
                        <a:gd name="connsiteX12" fmla="*/ 910805 w 1902674"/>
                        <a:gd name="connsiteY12" fmla="*/ 1920 h 1787736"/>
                        <a:gd name="connsiteX13" fmla="*/ 1005361 w 1902674"/>
                        <a:gd name="connsiteY13" fmla="*/ 100117 h 1787736"/>
                        <a:gd name="connsiteX14" fmla="*/ 1200107 w 1902674"/>
                        <a:gd name="connsiteY14" fmla="*/ 321231 h 1787736"/>
                        <a:gd name="connsiteX15" fmla="*/ 1424279 w 1902674"/>
                        <a:gd name="connsiteY15" fmla="*/ 92617 h 1787736"/>
                        <a:gd name="connsiteX16" fmla="*/ 1692942 w 1902674"/>
                        <a:gd name="connsiteY16" fmla="*/ 321993 h 1787736"/>
                        <a:gd name="connsiteX17" fmla="*/ 1843791 w 1902674"/>
                        <a:gd name="connsiteY17" fmla="*/ 565773 h 1787736"/>
                        <a:gd name="connsiteX18" fmla="*/ 1894447 w 1902674"/>
                        <a:gd name="connsiteY18" fmla="*/ 868301 h 1787736"/>
                        <a:gd name="connsiteX19" fmla="*/ 1893980 w 1902674"/>
                        <a:gd name="connsiteY19" fmla="*/ 1063097 h 1787736"/>
                        <a:gd name="connsiteX20" fmla="*/ 1810693 w 1902674"/>
                        <a:gd name="connsiteY20" fmla="*/ 1331458 h 1787736"/>
                        <a:gd name="connsiteX21" fmla="*/ 1823237 w 1902674"/>
                        <a:gd name="connsiteY21" fmla="*/ 1610610 h 1787736"/>
                        <a:gd name="connsiteX0" fmla="*/ 1664718 w 1900613"/>
                        <a:gd name="connsiteY0" fmla="*/ 1768372 h 1787736"/>
                        <a:gd name="connsiteX1" fmla="*/ 1360999 w 1900613"/>
                        <a:gd name="connsiteY1" fmla="*/ 1542620 h 1787736"/>
                        <a:gd name="connsiteX2" fmla="*/ 1160631 w 1900613"/>
                        <a:gd name="connsiteY2" fmla="*/ 1506996 h 1787736"/>
                        <a:gd name="connsiteX3" fmla="*/ 908520 w 1900613"/>
                        <a:gd name="connsiteY3" fmla="*/ 1671209 h 1787736"/>
                        <a:gd name="connsiteX4" fmla="*/ 764782 w 1900613"/>
                        <a:gd name="connsiteY4" fmla="*/ 1771763 h 1787736"/>
                        <a:gd name="connsiteX5" fmla="*/ 387468 w 1900613"/>
                        <a:gd name="connsiteY5" fmla="*/ 1787736 h 1787736"/>
                        <a:gd name="connsiteX6" fmla="*/ 146633 w 1900613"/>
                        <a:gd name="connsiteY6" fmla="*/ 1497957 h 1787736"/>
                        <a:gd name="connsiteX7" fmla="*/ 641 w 1900613"/>
                        <a:gd name="connsiteY7" fmla="*/ 1202165 h 1787736"/>
                        <a:gd name="connsiteX8" fmla="*/ 201471 w 1900613"/>
                        <a:gd name="connsiteY8" fmla="*/ 368412 h 1787736"/>
                        <a:gd name="connsiteX9" fmla="*/ 473132 w 1900613"/>
                        <a:gd name="connsiteY9" fmla="*/ 45395 h 1787736"/>
                        <a:gd name="connsiteX10" fmla="*/ 745745 w 1900613"/>
                        <a:gd name="connsiteY10" fmla="*/ 263817 h 1787736"/>
                        <a:gd name="connsiteX11" fmla="*/ 908744 w 1900613"/>
                        <a:gd name="connsiteY11" fmla="*/ 1920 h 1787736"/>
                        <a:gd name="connsiteX12" fmla="*/ 1003300 w 1900613"/>
                        <a:gd name="connsiteY12" fmla="*/ 100117 h 1787736"/>
                        <a:gd name="connsiteX13" fmla="*/ 1198046 w 1900613"/>
                        <a:gd name="connsiteY13" fmla="*/ 321231 h 1787736"/>
                        <a:gd name="connsiteX14" fmla="*/ 1422218 w 1900613"/>
                        <a:gd name="connsiteY14" fmla="*/ 92617 h 1787736"/>
                        <a:gd name="connsiteX15" fmla="*/ 1690881 w 1900613"/>
                        <a:gd name="connsiteY15" fmla="*/ 321993 h 1787736"/>
                        <a:gd name="connsiteX16" fmla="*/ 1841730 w 1900613"/>
                        <a:gd name="connsiteY16" fmla="*/ 565773 h 1787736"/>
                        <a:gd name="connsiteX17" fmla="*/ 1892386 w 1900613"/>
                        <a:gd name="connsiteY17" fmla="*/ 868301 h 1787736"/>
                        <a:gd name="connsiteX18" fmla="*/ 1891919 w 1900613"/>
                        <a:gd name="connsiteY18" fmla="*/ 1063097 h 1787736"/>
                        <a:gd name="connsiteX19" fmla="*/ 1808632 w 1900613"/>
                        <a:gd name="connsiteY19" fmla="*/ 1331458 h 1787736"/>
                        <a:gd name="connsiteX20" fmla="*/ 1821176 w 1900613"/>
                        <a:gd name="connsiteY20" fmla="*/ 1610610 h 1787736"/>
                        <a:gd name="connsiteX0" fmla="*/ 1544270 w 1780165"/>
                        <a:gd name="connsiteY0" fmla="*/ 1768372 h 1787736"/>
                        <a:gd name="connsiteX1" fmla="*/ 1240551 w 1780165"/>
                        <a:gd name="connsiteY1" fmla="*/ 1542620 h 1787736"/>
                        <a:gd name="connsiteX2" fmla="*/ 1040183 w 1780165"/>
                        <a:gd name="connsiteY2" fmla="*/ 1506996 h 1787736"/>
                        <a:gd name="connsiteX3" fmla="*/ 788072 w 1780165"/>
                        <a:gd name="connsiteY3" fmla="*/ 1671209 h 1787736"/>
                        <a:gd name="connsiteX4" fmla="*/ 644334 w 1780165"/>
                        <a:gd name="connsiteY4" fmla="*/ 1771763 h 1787736"/>
                        <a:gd name="connsiteX5" fmla="*/ 267020 w 1780165"/>
                        <a:gd name="connsiteY5" fmla="*/ 1787736 h 1787736"/>
                        <a:gd name="connsiteX6" fmla="*/ 26185 w 1780165"/>
                        <a:gd name="connsiteY6" fmla="*/ 1497957 h 1787736"/>
                        <a:gd name="connsiteX7" fmla="*/ 12605 w 1780165"/>
                        <a:gd name="connsiteY7" fmla="*/ 1195199 h 1787736"/>
                        <a:gd name="connsiteX8" fmla="*/ 81023 w 1780165"/>
                        <a:gd name="connsiteY8" fmla="*/ 368412 h 1787736"/>
                        <a:gd name="connsiteX9" fmla="*/ 352684 w 1780165"/>
                        <a:gd name="connsiteY9" fmla="*/ 45395 h 1787736"/>
                        <a:gd name="connsiteX10" fmla="*/ 625297 w 1780165"/>
                        <a:gd name="connsiteY10" fmla="*/ 263817 h 1787736"/>
                        <a:gd name="connsiteX11" fmla="*/ 788296 w 1780165"/>
                        <a:gd name="connsiteY11" fmla="*/ 1920 h 1787736"/>
                        <a:gd name="connsiteX12" fmla="*/ 882852 w 1780165"/>
                        <a:gd name="connsiteY12" fmla="*/ 100117 h 1787736"/>
                        <a:gd name="connsiteX13" fmla="*/ 1077598 w 1780165"/>
                        <a:gd name="connsiteY13" fmla="*/ 321231 h 1787736"/>
                        <a:gd name="connsiteX14" fmla="*/ 1301770 w 1780165"/>
                        <a:gd name="connsiteY14" fmla="*/ 92617 h 1787736"/>
                        <a:gd name="connsiteX15" fmla="*/ 1570433 w 1780165"/>
                        <a:gd name="connsiteY15" fmla="*/ 321993 h 1787736"/>
                        <a:gd name="connsiteX16" fmla="*/ 1721282 w 1780165"/>
                        <a:gd name="connsiteY16" fmla="*/ 565773 h 1787736"/>
                        <a:gd name="connsiteX17" fmla="*/ 1771938 w 1780165"/>
                        <a:gd name="connsiteY17" fmla="*/ 868301 h 1787736"/>
                        <a:gd name="connsiteX18" fmla="*/ 1771471 w 1780165"/>
                        <a:gd name="connsiteY18" fmla="*/ 1063097 h 1787736"/>
                        <a:gd name="connsiteX19" fmla="*/ 1688184 w 1780165"/>
                        <a:gd name="connsiteY19" fmla="*/ 1331458 h 1787736"/>
                        <a:gd name="connsiteX20" fmla="*/ 1700728 w 1780165"/>
                        <a:gd name="connsiteY20" fmla="*/ 1610610 h 1787736"/>
                        <a:gd name="connsiteX0" fmla="*/ 1532390 w 1768285"/>
                        <a:gd name="connsiteY0" fmla="*/ 1768372 h 1787736"/>
                        <a:gd name="connsiteX1" fmla="*/ 1228671 w 1768285"/>
                        <a:gd name="connsiteY1" fmla="*/ 1542620 h 1787736"/>
                        <a:gd name="connsiteX2" fmla="*/ 1028303 w 1768285"/>
                        <a:gd name="connsiteY2" fmla="*/ 1506996 h 1787736"/>
                        <a:gd name="connsiteX3" fmla="*/ 776192 w 1768285"/>
                        <a:gd name="connsiteY3" fmla="*/ 1671209 h 1787736"/>
                        <a:gd name="connsiteX4" fmla="*/ 632454 w 1768285"/>
                        <a:gd name="connsiteY4" fmla="*/ 1771763 h 1787736"/>
                        <a:gd name="connsiteX5" fmla="*/ 255140 w 1768285"/>
                        <a:gd name="connsiteY5" fmla="*/ 1787736 h 1787736"/>
                        <a:gd name="connsiteX6" fmla="*/ 113614 w 1768285"/>
                        <a:gd name="connsiteY6" fmla="*/ 1574592 h 1787736"/>
                        <a:gd name="connsiteX7" fmla="*/ 725 w 1768285"/>
                        <a:gd name="connsiteY7" fmla="*/ 1195199 h 1787736"/>
                        <a:gd name="connsiteX8" fmla="*/ 69143 w 1768285"/>
                        <a:gd name="connsiteY8" fmla="*/ 368412 h 1787736"/>
                        <a:gd name="connsiteX9" fmla="*/ 340804 w 1768285"/>
                        <a:gd name="connsiteY9" fmla="*/ 45395 h 1787736"/>
                        <a:gd name="connsiteX10" fmla="*/ 613417 w 1768285"/>
                        <a:gd name="connsiteY10" fmla="*/ 263817 h 1787736"/>
                        <a:gd name="connsiteX11" fmla="*/ 776416 w 1768285"/>
                        <a:gd name="connsiteY11" fmla="*/ 1920 h 1787736"/>
                        <a:gd name="connsiteX12" fmla="*/ 870972 w 1768285"/>
                        <a:gd name="connsiteY12" fmla="*/ 100117 h 1787736"/>
                        <a:gd name="connsiteX13" fmla="*/ 1065718 w 1768285"/>
                        <a:gd name="connsiteY13" fmla="*/ 321231 h 1787736"/>
                        <a:gd name="connsiteX14" fmla="*/ 1289890 w 1768285"/>
                        <a:gd name="connsiteY14" fmla="*/ 92617 h 1787736"/>
                        <a:gd name="connsiteX15" fmla="*/ 1558553 w 1768285"/>
                        <a:gd name="connsiteY15" fmla="*/ 321993 h 1787736"/>
                        <a:gd name="connsiteX16" fmla="*/ 1709402 w 1768285"/>
                        <a:gd name="connsiteY16" fmla="*/ 565773 h 1787736"/>
                        <a:gd name="connsiteX17" fmla="*/ 1760058 w 1768285"/>
                        <a:gd name="connsiteY17" fmla="*/ 868301 h 1787736"/>
                        <a:gd name="connsiteX18" fmla="*/ 1759591 w 1768285"/>
                        <a:gd name="connsiteY18" fmla="*/ 1063097 h 1787736"/>
                        <a:gd name="connsiteX19" fmla="*/ 1676304 w 1768285"/>
                        <a:gd name="connsiteY19" fmla="*/ 1331458 h 1787736"/>
                        <a:gd name="connsiteX20" fmla="*/ 1688848 w 1768285"/>
                        <a:gd name="connsiteY20" fmla="*/ 1610610 h 1787736"/>
                        <a:gd name="connsiteX0" fmla="*/ 1472836 w 1708731"/>
                        <a:gd name="connsiteY0" fmla="*/ 1768372 h 1787736"/>
                        <a:gd name="connsiteX1" fmla="*/ 1169117 w 1708731"/>
                        <a:gd name="connsiteY1" fmla="*/ 1542620 h 1787736"/>
                        <a:gd name="connsiteX2" fmla="*/ 968749 w 1708731"/>
                        <a:gd name="connsiteY2" fmla="*/ 1506996 h 1787736"/>
                        <a:gd name="connsiteX3" fmla="*/ 716638 w 1708731"/>
                        <a:gd name="connsiteY3" fmla="*/ 1671209 h 1787736"/>
                        <a:gd name="connsiteX4" fmla="*/ 572900 w 1708731"/>
                        <a:gd name="connsiteY4" fmla="*/ 1771763 h 1787736"/>
                        <a:gd name="connsiteX5" fmla="*/ 195586 w 1708731"/>
                        <a:gd name="connsiteY5" fmla="*/ 1787736 h 1787736"/>
                        <a:gd name="connsiteX6" fmla="*/ 54060 w 1708731"/>
                        <a:gd name="connsiteY6" fmla="*/ 1574592 h 1787736"/>
                        <a:gd name="connsiteX7" fmla="*/ 51514 w 1708731"/>
                        <a:gd name="connsiteY7" fmla="*/ 1216099 h 1787736"/>
                        <a:gd name="connsiteX8" fmla="*/ 9589 w 1708731"/>
                        <a:gd name="connsiteY8" fmla="*/ 368412 h 1787736"/>
                        <a:gd name="connsiteX9" fmla="*/ 281250 w 1708731"/>
                        <a:gd name="connsiteY9" fmla="*/ 45395 h 1787736"/>
                        <a:gd name="connsiteX10" fmla="*/ 553863 w 1708731"/>
                        <a:gd name="connsiteY10" fmla="*/ 263817 h 1787736"/>
                        <a:gd name="connsiteX11" fmla="*/ 716862 w 1708731"/>
                        <a:gd name="connsiteY11" fmla="*/ 1920 h 1787736"/>
                        <a:gd name="connsiteX12" fmla="*/ 811418 w 1708731"/>
                        <a:gd name="connsiteY12" fmla="*/ 100117 h 1787736"/>
                        <a:gd name="connsiteX13" fmla="*/ 1006164 w 1708731"/>
                        <a:gd name="connsiteY13" fmla="*/ 321231 h 1787736"/>
                        <a:gd name="connsiteX14" fmla="*/ 1230336 w 1708731"/>
                        <a:gd name="connsiteY14" fmla="*/ 92617 h 1787736"/>
                        <a:gd name="connsiteX15" fmla="*/ 1498999 w 1708731"/>
                        <a:gd name="connsiteY15" fmla="*/ 321993 h 1787736"/>
                        <a:gd name="connsiteX16" fmla="*/ 1649848 w 1708731"/>
                        <a:gd name="connsiteY16" fmla="*/ 565773 h 1787736"/>
                        <a:gd name="connsiteX17" fmla="*/ 1700504 w 1708731"/>
                        <a:gd name="connsiteY17" fmla="*/ 868301 h 1787736"/>
                        <a:gd name="connsiteX18" fmla="*/ 1700037 w 1708731"/>
                        <a:gd name="connsiteY18" fmla="*/ 1063097 h 1787736"/>
                        <a:gd name="connsiteX19" fmla="*/ 1616750 w 1708731"/>
                        <a:gd name="connsiteY19" fmla="*/ 1331458 h 1787736"/>
                        <a:gd name="connsiteX20" fmla="*/ 1629294 w 1708731"/>
                        <a:gd name="connsiteY20" fmla="*/ 1610610 h 1787736"/>
                        <a:gd name="connsiteX0" fmla="*/ 1432738 w 1668633"/>
                        <a:gd name="connsiteY0" fmla="*/ 1768372 h 1787736"/>
                        <a:gd name="connsiteX1" fmla="*/ 1129019 w 1668633"/>
                        <a:gd name="connsiteY1" fmla="*/ 1542620 h 1787736"/>
                        <a:gd name="connsiteX2" fmla="*/ 928651 w 1668633"/>
                        <a:gd name="connsiteY2" fmla="*/ 1506996 h 1787736"/>
                        <a:gd name="connsiteX3" fmla="*/ 676540 w 1668633"/>
                        <a:gd name="connsiteY3" fmla="*/ 1671209 h 1787736"/>
                        <a:gd name="connsiteX4" fmla="*/ 532802 w 1668633"/>
                        <a:gd name="connsiteY4" fmla="*/ 1771763 h 1787736"/>
                        <a:gd name="connsiteX5" fmla="*/ 155488 w 1668633"/>
                        <a:gd name="connsiteY5" fmla="*/ 1787736 h 1787736"/>
                        <a:gd name="connsiteX6" fmla="*/ 13962 w 1668633"/>
                        <a:gd name="connsiteY6" fmla="*/ 1574592 h 1787736"/>
                        <a:gd name="connsiteX7" fmla="*/ 11416 w 1668633"/>
                        <a:gd name="connsiteY7" fmla="*/ 1216099 h 1787736"/>
                        <a:gd name="connsiteX8" fmla="*/ 41214 w 1668633"/>
                        <a:gd name="connsiteY8" fmla="*/ 507748 h 1787736"/>
                        <a:gd name="connsiteX9" fmla="*/ 241152 w 1668633"/>
                        <a:gd name="connsiteY9" fmla="*/ 45395 h 1787736"/>
                        <a:gd name="connsiteX10" fmla="*/ 513765 w 1668633"/>
                        <a:gd name="connsiteY10" fmla="*/ 263817 h 1787736"/>
                        <a:gd name="connsiteX11" fmla="*/ 676764 w 1668633"/>
                        <a:gd name="connsiteY11" fmla="*/ 1920 h 1787736"/>
                        <a:gd name="connsiteX12" fmla="*/ 771320 w 1668633"/>
                        <a:gd name="connsiteY12" fmla="*/ 100117 h 1787736"/>
                        <a:gd name="connsiteX13" fmla="*/ 966066 w 1668633"/>
                        <a:gd name="connsiteY13" fmla="*/ 321231 h 1787736"/>
                        <a:gd name="connsiteX14" fmla="*/ 1190238 w 1668633"/>
                        <a:gd name="connsiteY14" fmla="*/ 92617 h 1787736"/>
                        <a:gd name="connsiteX15" fmla="*/ 1458901 w 1668633"/>
                        <a:gd name="connsiteY15" fmla="*/ 321993 h 1787736"/>
                        <a:gd name="connsiteX16" fmla="*/ 1609750 w 1668633"/>
                        <a:gd name="connsiteY16" fmla="*/ 565773 h 1787736"/>
                        <a:gd name="connsiteX17" fmla="*/ 1660406 w 1668633"/>
                        <a:gd name="connsiteY17" fmla="*/ 868301 h 1787736"/>
                        <a:gd name="connsiteX18" fmla="*/ 1659939 w 1668633"/>
                        <a:gd name="connsiteY18" fmla="*/ 1063097 h 1787736"/>
                        <a:gd name="connsiteX19" fmla="*/ 1576652 w 1668633"/>
                        <a:gd name="connsiteY19" fmla="*/ 1331458 h 1787736"/>
                        <a:gd name="connsiteX20" fmla="*/ 1589196 w 1668633"/>
                        <a:gd name="connsiteY20" fmla="*/ 1610610 h 1787736"/>
                        <a:gd name="connsiteX0" fmla="*/ 1419479 w 1655374"/>
                        <a:gd name="connsiteY0" fmla="*/ 1768372 h 1787736"/>
                        <a:gd name="connsiteX1" fmla="*/ 1115760 w 1655374"/>
                        <a:gd name="connsiteY1" fmla="*/ 1542620 h 1787736"/>
                        <a:gd name="connsiteX2" fmla="*/ 915392 w 1655374"/>
                        <a:gd name="connsiteY2" fmla="*/ 1506996 h 1787736"/>
                        <a:gd name="connsiteX3" fmla="*/ 663281 w 1655374"/>
                        <a:gd name="connsiteY3" fmla="*/ 1671209 h 1787736"/>
                        <a:gd name="connsiteX4" fmla="*/ 519543 w 1655374"/>
                        <a:gd name="connsiteY4" fmla="*/ 1771763 h 1787736"/>
                        <a:gd name="connsiteX5" fmla="*/ 142229 w 1655374"/>
                        <a:gd name="connsiteY5" fmla="*/ 1787736 h 1787736"/>
                        <a:gd name="connsiteX6" fmla="*/ 703 w 1655374"/>
                        <a:gd name="connsiteY6" fmla="*/ 1574592 h 1787736"/>
                        <a:gd name="connsiteX7" fmla="*/ 86431 w 1655374"/>
                        <a:gd name="connsiteY7" fmla="*/ 1348470 h 1787736"/>
                        <a:gd name="connsiteX8" fmla="*/ 27955 w 1655374"/>
                        <a:gd name="connsiteY8" fmla="*/ 507748 h 1787736"/>
                        <a:gd name="connsiteX9" fmla="*/ 227893 w 1655374"/>
                        <a:gd name="connsiteY9" fmla="*/ 45395 h 1787736"/>
                        <a:gd name="connsiteX10" fmla="*/ 500506 w 1655374"/>
                        <a:gd name="connsiteY10" fmla="*/ 263817 h 1787736"/>
                        <a:gd name="connsiteX11" fmla="*/ 663505 w 1655374"/>
                        <a:gd name="connsiteY11" fmla="*/ 1920 h 1787736"/>
                        <a:gd name="connsiteX12" fmla="*/ 758061 w 1655374"/>
                        <a:gd name="connsiteY12" fmla="*/ 100117 h 1787736"/>
                        <a:gd name="connsiteX13" fmla="*/ 952807 w 1655374"/>
                        <a:gd name="connsiteY13" fmla="*/ 321231 h 1787736"/>
                        <a:gd name="connsiteX14" fmla="*/ 1176979 w 1655374"/>
                        <a:gd name="connsiteY14" fmla="*/ 92617 h 1787736"/>
                        <a:gd name="connsiteX15" fmla="*/ 1445642 w 1655374"/>
                        <a:gd name="connsiteY15" fmla="*/ 321993 h 1787736"/>
                        <a:gd name="connsiteX16" fmla="*/ 1596491 w 1655374"/>
                        <a:gd name="connsiteY16" fmla="*/ 565773 h 1787736"/>
                        <a:gd name="connsiteX17" fmla="*/ 1647147 w 1655374"/>
                        <a:gd name="connsiteY17" fmla="*/ 868301 h 1787736"/>
                        <a:gd name="connsiteX18" fmla="*/ 1646680 w 1655374"/>
                        <a:gd name="connsiteY18" fmla="*/ 1063097 h 1787736"/>
                        <a:gd name="connsiteX19" fmla="*/ 1563393 w 1655374"/>
                        <a:gd name="connsiteY19" fmla="*/ 1331458 h 1787736"/>
                        <a:gd name="connsiteX20" fmla="*/ 1575937 w 1655374"/>
                        <a:gd name="connsiteY20" fmla="*/ 1610610 h 1787736"/>
                        <a:gd name="connsiteX0" fmla="*/ 1419479 w 1655374"/>
                        <a:gd name="connsiteY0" fmla="*/ 1768372 h 1787736"/>
                        <a:gd name="connsiteX1" fmla="*/ 1115760 w 1655374"/>
                        <a:gd name="connsiteY1" fmla="*/ 1542620 h 1787736"/>
                        <a:gd name="connsiteX2" fmla="*/ 915392 w 1655374"/>
                        <a:gd name="connsiteY2" fmla="*/ 1506996 h 1787736"/>
                        <a:gd name="connsiteX3" fmla="*/ 663281 w 1655374"/>
                        <a:gd name="connsiteY3" fmla="*/ 1671209 h 1787736"/>
                        <a:gd name="connsiteX4" fmla="*/ 519543 w 1655374"/>
                        <a:gd name="connsiteY4" fmla="*/ 1771763 h 1787736"/>
                        <a:gd name="connsiteX5" fmla="*/ 142229 w 1655374"/>
                        <a:gd name="connsiteY5" fmla="*/ 1787736 h 1787736"/>
                        <a:gd name="connsiteX6" fmla="*/ 703 w 1655374"/>
                        <a:gd name="connsiteY6" fmla="*/ 1574592 h 1787736"/>
                        <a:gd name="connsiteX7" fmla="*/ 86431 w 1655374"/>
                        <a:gd name="connsiteY7" fmla="*/ 1348470 h 1787736"/>
                        <a:gd name="connsiteX8" fmla="*/ 105195 w 1655374"/>
                        <a:gd name="connsiteY8" fmla="*/ 563484 h 1787736"/>
                        <a:gd name="connsiteX9" fmla="*/ 227893 w 1655374"/>
                        <a:gd name="connsiteY9" fmla="*/ 45395 h 1787736"/>
                        <a:gd name="connsiteX10" fmla="*/ 500506 w 1655374"/>
                        <a:gd name="connsiteY10" fmla="*/ 263817 h 1787736"/>
                        <a:gd name="connsiteX11" fmla="*/ 663505 w 1655374"/>
                        <a:gd name="connsiteY11" fmla="*/ 1920 h 1787736"/>
                        <a:gd name="connsiteX12" fmla="*/ 758061 w 1655374"/>
                        <a:gd name="connsiteY12" fmla="*/ 100117 h 1787736"/>
                        <a:gd name="connsiteX13" fmla="*/ 952807 w 1655374"/>
                        <a:gd name="connsiteY13" fmla="*/ 321231 h 1787736"/>
                        <a:gd name="connsiteX14" fmla="*/ 1176979 w 1655374"/>
                        <a:gd name="connsiteY14" fmla="*/ 92617 h 1787736"/>
                        <a:gd name="connsiteX15" fmla="*/ 1445642 w 1655374"/>
                        <a:gd name="connsiteY15" fmla="*/ 321993 h 1787736"/>
                        <a:gd name="connsiteX16" fmla="*/ 1596491 w 1655374"/>
                        <a:gd name="connsiteY16" fmla="*/ 565773 h 1787736"/>
                        <a:gd name="connsiteX17" fmla="*/ 1647147 w 1655374"/>
                        <a:gd name="connsiteY17" fmla="*/ 868301 h 1787736"/>
                        <a:gd name="connsiteX18" fmla="*/ 1646680 w 1655374"/>
                        <a:gd name="connsiteY18" fmla="*/ 1063097 h 1787736"/>
                        <a:gd name="connsiteX19" fmla="*/ 1563393 w 1655374"/>
                        <a:gd name="connsiteY19" fmla="*/ 1331458 h 1787736"/>
                        <a:gd name="connsiteX20" fmla="*/ 1575937 w 1655374"/>
                        <a:gd name="connsiteY20" fmla="*/ 1610610 h 1787736"/>
                        <a:gd name="connsiteX0" fmla="*/ 1419479 w 1655374"/>
                        <a:gd name="connsiteY0" fmla="*/ 1768372 h 1787736"/>
                        <a:gd name="connsiteX1" fmla="*/ 1115760 w 1655374"/>
                        <a:gd name="connsiteY1" fmla="*/ 1542620 h 1787736"/>
                        <a:gd name="connsiteX2" fmla="*/ 915392 w 1655374"/>
                        <a:gd name="connsiteY2" fmla="*/ 1506996 h 1787736"/>
                        <a:gd name="connsiteX3" fmla="*/ 663281 w 1655374"/>
                        <a:gd name="connsiteY3" fmla="*/ 1671209 h 1787736"/>
                        <a:gd name="connsiteX4" fmla="*/ 519543 w 1655374"/>
                        <a:gd name="connsiteY4" fmla="*/ 1771763 h 1787736"/>
                        <a:gd name="connsiteX5" fmla="*/ 142229 w 1655374"/>
                        <a:gd name="connsiteY5" fmla="*/ 1787736 h 1787736"/>
                        <a:gd name="connsiteX6" fmla="*/ 703 w 1655374"/>
                        <a:gd name="connsiteY6" fmla="*/ 1574592 h 1787736"/>
                        <a:gd name="connsiteX7" fmla="*/ 86431 w 1655374"/>
                        <a:gd name="connsiteY7" fmla="*/ 1348470 h 1787736"/>
                        <a:gd name="connsiteX8" fmla="*/ 66575 w 1655374"/>
                        <a:gd name="connsiteY8" fmla="*/ 563484 h 1787736"/>
                        <a:gd name="connsiteX9" fmla="*/ 227893 w 1655374"/>
                        <a:gd name="connsiteY9" fmla="*/ 45395 h 1787736"/>
                        <a:gd name="connsiteX10" fmla="*/ 500506 w 1655374"/>
                        <a:gd name="connsiteY10" fmla="*/ 263817 h 1787736"/>
                        <a:gd name="connsiteX11" fmla="*/ 663505 w 1655374"/>
                        <a:gd name="connsiteY11" fmla="*/ 1920 h 1787736"/>
                        <a:gd name="connsiteX12" fmla="*/ 758061 w 1655374"/>
                        <a:gd name="connsiteY12" fmla="*/ 100117 h 1787736"/>
                        <a:gd name="connsiteX13" fmla="*/ 952807 w 1655374"/>
                        <a:gd name="connsiteY13" fmla="*/ 321231 h 1787736"/>
                        <a:gd name="connsiteX14" fmla="*/ 1176979 w 1655374"/>
                        <a:gd name="connsiteY14" fmla="*/ 92617 h 1787736"/>
                        <a:gd name="connsiteX15" fmla="*/ 1445642 w 1655374"/>
                        <a:gd name="connsiteY15" fmla="*/ 321993 h 1787736"/>
                        <a:gd name="connsiteX16" fmla="*/ 1596491 w 1655374"/>
                        <a:gd name="connsiteY16" fmla="*/ 565773 h 1787736"/>
                        <a:gd name="connsiteX17" fmla="*/ 1647147 w 1655374"/>
                        <a:gd name="connsiteY17" fmla="*/ 868301 h 1787736"/>
                        <a:gd name="connsiteX18" fmla="*/ 1646680 w 1655374"/>
                        <a:gd name="connsiteY18" fmla="*/ 1063097 h 1787736"/>
                        <a:gd name="connsiteX19" fmla="*/ 1563393 w 1655374"/>
                        <a:gd name="connsiteY19" fmla="*/ 1331458 h 1787736"/>
                        <a:gd name="connsiteX20" fmla="*/ 1575937 w 1655374"/>
                        <a:gd name="connsiteY20" fmla="*/ 1610610 h 1787736"/>
                        <a:gd name="connsiteX0" fmla="*/ 1359044 w 1594939"/>
                        <a:gd name="connsiteY0" fmla="*/ 1768372 h 1787736"/>
                        <a:gd name="connsiteX1" fmla="*/ 1055325 w 1594939"/>
                        <a:gd name="connsiteY1" fmla="*/ 1542620 h 1787736"/>
                        <a:gd name="connsiteX2" fmla="*/ 854957 w 1594939"/>
                        <a:gd name="connsiteY2" fmla="*/ 1506996 h 1787736"/>
                        <a:gd name="connsiteX3" fmla="*/ 602846 w 1594939"/>
                        <a:gd name="connsiteY3" fmla="*/ 1671209 h 1787736"/>
                        <a:gd name="connsiteX4" fmla="*/ 459108 w 1594939"/>
                        <a:gd name="connsiteY4" fmla="*/ 1771763 h 1787736"/>
                        <a:gd name="connsiteX5" fmla="*/ 81794 w 1594939"/>
                        <a:gd name="connsiteY5" fmla="*/ 1787736 h 1787736"/>
                        <a:gd name="connsiteX6" fmla="*/ 111300 w 1594939"/>
                        <a:gd name="connsiteY6" fmla="*/ 1651227 h 1787736"/>
                        <a:gd name="connsiteX7" fmla="*/ 25996 w 1594939"/>
                        <a:gd name="connsiteY7" fmla="*/ 1348470 h 1787736"/>
                        <a:gd name="connsiteX8" fmla="*/ 6140 w 1594939"/>
                        <a:gd name="connsiteY8" fmla="*/ 563484 h 1787736"/>
                        <a:gd name="connsiteX9" fmla="*/ 167458 w 1594939"/>
                        <a:gd name="connsiteY9" fmla="*/ 45395 h 1787736"/>
                        <a:gd name="connsiteX10" fmla="*/ 440071 w 1594939"/>
                        <a:gd name="connsiteY10" fmla="*/ 263817 h 1787736"/>
                        <a:gd name="connsiteX11" fmla="*/ 603070 w 1594939"/>
                        <a:gd name="connsiteY11" fmla="*/ 1920 h 1787736"/>
                        <a:gd name="connsiteX12" fmla="*/ 697626 w 1594939"/>
                        <a:gd name="connsiteY12" fmla="*/ 100117 h 1787736"/>
                        <a:gd name="connsiteX13" fmla="*/ 892372 w 1594939"/>
                        <a:gd name="connsiteY13" fmla="*/ 321231 h 1787736"/>
                        <a:gd name="connsiteX14" fmla="*/ 1116544 w 1594939"/>
                        <a:gd name="connsiteY14" fmla="*/ 92617 h 1787736"/>
                        <a:gd name="connsiteX15" fmla="*/ 1385207 w 1594939"/>
                        <a:gd name="connsiteY15" fmla="*/ 321993 h 1787736"/>
                        <a:gd name="connsiteX16" fmla="*/ 1536056 w 1594939"/>
                        <a:gd name="connsiteY16" fmla="*/ 565773 h 1787736"/>
                        <a:gd name="connsiteX17" fmla="*/ 1586712 w 1594939"/>
                        <a:gd name="connsiteY17" fmla="*/ 868301 h 1787736"/>
                        <a:gd name="connsiteX18" fmla="*/ 1586245 w 1594939"/>
                        <a:gd name="connsiteY18" fmla="*/ 1063097 h 1787736"/>
                        <a:gd name="connsiteX19" fmla="*/ 1502958 w 1594939"/>
                        <a:gd name="connsiteY19" fmla="*/ 1331458 h 1787736"/>
                        <a:gd name="connsiteX20" fmla="*/ 1515502 w 1594939"/>
                        <a:gd name="connsiteY20" fmla="*/ 1610610 h 1787736"/>
                        <a:gd name="connsiteX0" fmla="*/ 1360316 w 1596211"/>
                        <a:gd name="connsiteY0" fmla="*/ 1768372 h 1787736"/>
                        <a:gd name="connsiteX1" fmla="*/ 1056597 w 1596211"/>
                        <a:gd name="connsiteY1" fmla="*/ 1542620 h 1787736"/>
                        <a:gd name="connsiteX2" fmla="*/ 856229 w 1596211"/>
                        <a:gd name="connsiteY2" fmla="*/ 1506996 h 1787736"/>
                        <a:gd name="connsiteX3" fmla="*/ 604118 w 1596211"/>
                        <a:gd name="connsiteY3" fmla="*/ 1671209 h 1787736"/>
                        <a:gd name="connsiteX4" fmla="*/ 460380 w 1596211"/>
                        <a:gd name="connsiteY4" fmla="*/ 1771763 h 1787736"/>
                        <a:gd name="connsiteX5" fmla="*/ 83066 w 1596211"/>
                        <a:gd name="connsiteY5" fmla="*/ 1787736 h 1787736"/>
                        <a:gd name="connsiteX6" fmla="*/ 112572 w 1596211"/>
                        <a:gd name="connsiteY6" fmla="*/ 1651227 h 1787736"/>
                        <a:gd name="connsiteX7" fmla="*/ 61755 w 1596211"/>
                        <a:gd name="connsiteY7" fmla="*/ 1486095 h 1787736"/>
                        <a:gd name="connsiteX8" fmla="*/ 27268 w 1596211"/>
                        <a:gd name="connsiteY8" fmla="*/ 1348470 h 1787736"/>
                        <a:gd name="connsiteX9" fmla="*/ 7412 w 1596211"/>
                        <a:gd name="connsiteY9" fmla="*/ 563484 h 1787736"/>
                        <a:gd name="connsiteX10" fmla="*/ 168730 w 1596211"/>
                        <a:gd name="connsiteY10" fmla="*/ 45395 h 1787736"/>
                        <a:gd name="connsiteX11" fmla="*/ 441343 w 1596211"/>
                        <a:gd name="connsiteY11" fmla="*/ 263817 h 1787736"/>
                        <a:gd name="connsiteX12" fmla="*/ 604342 w 1596211"/>
                        <a:gd name="connsiteY12" fmla="*/ 1920 h 1787736"/>
                        <a:gd name="connsiteX13" fmla="*/ 698898 w 1596211"/>
                        <a:gd name="connsiteY13" fmla="*/ 100117 h 1787736"/>
                        <a:gd name="connsiteX14" fmla="*/ 893644 w 1596211"/>
                        <a:gd name="connsiteY14" fmla="*/ 321231 h 1787736"/>
                        <a:gd name="connsiteX15" fmla="*/ 1117816 w 1596211"/>
                        <a:gd name="connsiteY15" fmla="*/ 92617 h 1787736"/>
                        <a:gd name="connsiteX16" fmla="*/ 1386479 w 1596211"/>
                        <a:gd name="connsiteY16" fmla="*/ 321993 h 1787736"/>
                        <a:gd name="connsiteX17" fmla="*/ 1537328 w 1596211"/>
                        <a:gd name="connsiteY17" fmla="*/ 565773 h 1787736"/>
                        <a:gd name="connsiteX18" fmla="*/ 1587984 w 1596211"/>
                        <a:gd name="connsiteY18" fmla="*/ 868301 h 1787736"/>
                        <a:gd name="connsiteX19" fmla="*/ 1587517 w 1596211"/>
                        <a:gd name="connsiteY19" fmla="*/ 1063097 h 1787736"/>
                        <a:gd name="connsiteX20" fmla="*/ 1504230 w 1596211"/>
                        <a:gd name="connsiteY20" fmla="*/ 1331458 h 1787736"/>
                        <a:gd name="connsiteX21" fmla="*/ 1516774 w 1596211"/>
                        <a:gd name="connsiteY21" fmla="*/ 1610610 h 1787736"/>
                        <a:gd name="connsiteX0" fmla="*/ 1360316 w 1596211"/>
                        <a:gd name="connsiteY0" fmla="*/ 1768372 h 1777563"/>
                        <a:gd name="connsiteX1" fmla="*/ 1056597 w 1596211"/>
                        <a:gd name="connsiteY1" fmla="*/ 1542620 h 1777563"/>
                        <a:gd name="connsiteX2" fmla="*/ 856229 w 1596211"/>
                        <a:gd name="connsiteY2" fmla="*/ 1506996 h 1777563"/>
                        <a:gd name="connsiteX3" fmla="*/ 604118 w 1596211"/>
                        <a:gd name="connsiteY3" fmla="*/ 1671209 h 1777563"/>
                        <a:gd name="connsiteX4" fmla="*/ 460380 w 1596211"/>
                        <a:gd name="connsiteY4" fmla="*/ 1771763 h 1777563"/>
                        <a:gd name="connsiteX5" fmla="*/ 325822 w 1596211"/>
                        <a:gd name="connsiteY5" fmla="*/ 1766835 h 1777563"/>
                        <a:gd name="connsiteX6" fmla="*/ 112572 w 1596211"/>
                        <a:gd name="connsiteY6" fmla="*/ 1651227 h 1777563"/>
                        <a:gd name="connsiteX7" fmla="*/ 61755 w 1596211"/>
                        <a:gd name="connsiteY7" fmla="*/ 1486095 h 1777563"/>
                        <a:gd name="connsiteX8" fmla="*/ 27268 w 1596211"/>
                        <a:gd name="connsiteY8" fmla="*/ 1348470 h 1777563"/>
                        <a:gd name="connsiteX9" fmla="*/ 7412 w 1596211"/>
                        <a:gd name="connsiteY9" fmla="*/ 563484 h 1777563"/>
                        <a:gd name="connsiteX10" fmla="*/ 168730 w 1596211"/>
                        <a:gd name="connsiteY10" fmla="*/ 45395 h 1777563"/>
                        <a:gd name="connsiteX11" fmla="*/ 441343 w 1596211"/>
                        <a:gd name="connsiteY11" fmla="*/ 263817 h 1777563"/>
                        <a:gd name="connsiteX12" fmla="*/ 604342 w 1596211"/>
                        <a:gd name="connsiteY12" fmla="*/ 1920 h 1777563"/>
                        <a:gd name="connsiteX13" fmla="*/ 698898 w 1596211"/>
                        <a:gd name="connsiteY13" fmla="*/ 100117 h 1777563"/>
                        <a:gd name="connsiteX14" fmla="*/ 893644 w 1596211"/>
                        <a:gd name="connsiteY14" fmla="*/ 321231 h 1777563"/>
                        <a:gd name="connsiteX15" fmla="*/ 1117816 w 1596211"/>
                        <a:gd name="connsiteY15" fmla="*/ 92617 h 1777563"/>
                        <a:gd name="connsiteX16" fmla="*/ 1386479 w 1596211"/>
                        <a:gd name="connsiteY16" fmla="*/ 321993 h 1777563"/>
                        <a:gd name="connsiteX17" fmla="*/ 1537328 w 1596211"/>
                        <a:gd name="connsiteY17" fmla="*/ 565773 h 1777563"/>
                        <a:gd name="connsiteX18" fmla="*/ 1587984 w 1596211"/>
                        <a:gd name="connsiteY18" fmla="*/ 868301 h 1777563"/>
                        <a:gd name="connsiteX19" fmla="*/ 1587517 w 1596211"/>
                        <a:gd name="connsiteY19" fmla="*/ 1063097 h 1777563"/>
                        <a:gd name="connsiteX20" fmla="*/ 1504230 w 1596211"/>
                        <a:gd name="connsiteY20" fmla="*/ 1331458 h 1777563"/>
                        <a:gd name="connsiteX21" fmla="*/ 1516774 w 1596211"/>
                        <a:gd name="connsiteY21" fmla="*/ 1610610 h 1777563"/>
                        <a:gd name="connsiteX0" fmla="*/ 1360316 w 1596211"/>
                        <a:gd name="connsiteY0" fmla="*/ 1768372 h 1777563"/>
                        <a:gd name="connsiteX1" fmla="*/ 1056597 w 1596211"/>
                        <a:gd name="connsiteY1" fmla="*/ 1542620 h 1777563"/>
                        <a:gd name="connsiteX2" fmla="*/ 856229 w 1596211"/>
                        <a:gd name="connsiteY2" fmla="*/ 1506996 h 1777563"/>
                        <a:gd name="connsiteX3" fmla="*/ 604118 w 1596211"/>
                        <a:gd name="connsiteY3" fmla="*/ 1671209 h 1777563"/>
                        <a:gd name="connsiteX4" fmla="*/ 460380 w 1596211"/>
                        <a:gd name="connsiteY4" fmla="*/ 1771763 h 1777563"/>
                        <a:gd name="connsiteX5" fmla="*/ 325822 w 1596211"/>
                        <a:gd name="connsiteY5" fmla="*/ 1766835 h 1777563"/>
                        <a:gd name="connsiteX6" fmla="*/ 112572 w 1596211"/>
                        <a:gd name="connsiteY6" fmla="*/ 1651227 h 1777563"/>
                        <a:gd name="connsiteX7" fmla="*/ 61755 w 1596211"/>
                        <a:gd name="connsiteY7" fmla="*/ 1486095 h 1777563"/>
                        <a:gd name="connsiteX8" fmla="*/ 27268 w 1596211"/>
                        <a:gd name="connsiteY8" fmla="*/ 1348470 h 1777563"/>
                        <a:gd name="connsiteX9" fmla="*/ 7412 w 1596211"/>
                        <a:gd name="connsiteY9" fmla="*/ 563484 h 1777563"/>
                        <a:gd name="connsiteX10" fmla="*/ 168730 w 1596211"/>
                        <a:gd name="connsiteY10" fmla="*/ 45395 h 1777563"/>
                        <a:gd name="connsiteX11" fmla="*/ 441343 w 1596211"/>
                        <a:gd name="connsiteY11" fmla="*/ 263817 h 1777563"/>
                        <a:gd name="connsiteX12" fmla="*/ 604342 w 1596211"/>
                        <a:gd name="connsiteY12" fmla="*/ 1920 h 1777563"/>
                        <a:gd name="connsiteX13" fmla="*/ 698898 w 1596211"/>
                        <a:gd name="connsiteY13" fmla="*/ 100117 h 1777563"/>
                        <a:gd name="connsiteX14" fmla="*/ 893644 w 1596211"/>
                        <a:gd name="connsiteY14" fmla="*/ 321231 h 1777563"/>
                        <a:gd name="connsiteX15" fmla="*/ 1029540 w 1596211"/>
                        <a:gd name="connsiteY15" fmla="*/ 43849 h 1777563"/>
                        <a:gd name="connsiteX16" fmla="*/ 1386479 w 1596211"/>
                        <a:gd name="connsiteY16" fmla="*/ 321993 h 1777563"/>
                        <a:gd name="connsiteX17" fmla="*/ 1537328 w 1596211"/>
                        <a:gd name="connsiteY17" fmla="*/ 565773 h 1777563"/>
                        <a:gd name="connsiteX18" fmla="*/ 1587984 w 1596211"/>
                        <a:gd name="connsiteY18" fmla="*/ 868301 h 1777563"/>
                        <a:gd name="connsiteX19" fmla="*/ 1587517 w 1596211"/>
                        <a:gd name="connsiteY19" fmla="*/ 1063097 h 1777563"/>
                        <a:gd name="connsiteX20" fmla="*/ 1504230 w 1596211"/>
                        <a:gd name="connsiteY20" fmla="*/ 1331458 h 1777563"/>
                        <a:gd name="connsiteX21" fmla="*/ 1516774 w 1596211"/>
                        <a:gd name="connsiteY21" fmla="*/ 1610610 h 1777563"/>
                        <a:gd name="connsiteX0" fmla="*/ 1360316 w 1596211"/>
                        <a:gd name="connsiteY0" fmla="*/ 1768372 h 1777563"/>
                        <a:gd name="connsiteX1" fmla="*/ 1056597 w 1596211"/>
                        <a:gd name="connsiteY1" fmla="*/ 1542620 h 1777563"/>
                        <a:gd name="connsiteX2" fmla="*/ 856229 w 1596211"/>
                        <a:gd name="connsiteY2" fmla="*/ 1506996 h 1777563"/>
                        <a:gd name="connsiteX3" fmla="*/ 604118 w 1596211"/>
                        <a:gd name="connsiteY3" fmla="*/ 1671209 h 1777563"/>
                        <a:gd name="connsiteX4" fmla="*/ 460380 w 1596211"/>
                        <a:gd name="connsiteY4" fmla="*/ 1771763 h 1777563"/>
                        <a:gd name="connsiteX5" fmla="*/ 325822 w 1596211"/>
                        <a:gd name="connsiteY5" fmla="*/ 1766835 h 1777563"/>
                        <a:gd name="connsiteX6" fmla="*/ 112572 w 1596211"/>
                        <a:gd name="connsiteY6" fmla="*/ 1651227 h 1777563"/>
                        <a:gd name="connsiteX7" fmla="*/ 61755 w 1596211"/>
                        <a:gd name="connsiteY7" fmla="*/ 1486095 h 1777563"/>
                        <a:gd name="connsiteX8" fmla="*/ 27268 w 1596211"/>
                        <a:gd name="connsiteY8" fmla="*/ 1348470 h 1777563"/>
                        <a:gd name="connsiteX9" fmla="*/ 7412 w 1596211"/>
                        <a:gd name="connsiteY9" fmla="*/ 563484 h 1777563"/>
                        <a:gd name="connsiteX10" fmla="*/ 168730 w 1596211"/>
                        <a:gd name="connsiteY10" fmla="*/ 45395 h 1777563"/>
                        <a:gd name="connsiteX11" fmla="*/ 441343 w 1596211"/>
                        <a:gd name="connsiteY11" fmla="*/ 263817 h 1777563"/>
                        <a:gd name="connsiteX12" fmla="*/ 604342 w 1596211"/>
                        <a:gd name="connsiteY12" fmla="*/ 1920 h 1777563"/>
                        <a:gd name="connsiteX13" fmla="*/ 698898 w 1596211"/>
                        <a:gd name="connsiteY13" fmla="*/ 100117 h 1777563"/>
                        <a:gd name="connsiteX14" fmla="*/ 893644 w 1596211"/>
                        <a:gd name="connsiteY14" fmla="*/ 376966 h 1777563"/>
                        <a:gd name="connsiteX15" fmla="*/ 1029540 w 1596211"/>
                        <a:gd name="connsiteY15" fmla="*/ 43849 h 1777563"/>
                        <a:gd name="connsiteX16" fmla="*/ 1386479 w 1596211"/>
                        <a:gd name="connsiteY16" fmla="*/ 321993 h 1777563"/>
                        <a:gd name="connsiteX17" fmla="*/ 1537328 w 1596211"/>
                        <a:gd name="connsiteY17" fmla="*/ 565773 h 1777563"/>
                        <a:gd name="connsiteX18" fmla="*/ 1587984 w 1596211"/>
                        <a:gd name="connsiteY18" fmla="*/ 868301 h 1777563"/>
                        <a:gd name="connsiteX19" fmla="*/ 1587517 w 1596211"/>
                        <a:gd name="connsiteY19" fmla="*/ 1063097 h 1777563"/>
                        <a:gd name="connsiteX20" fmla="*/ 1504230 w 1596211"/>
                        <a:gd name="connsiteY20" fmla="*/ 1331458 h 1777563"/>
                        <a:gd name="connsiteX21" fmla="*/ 1516774 w 1596211"/>
                        <a:gd name="connsiteY21" fmla="*/ 1610610 h 1777563"/>
                        <a:gd name="connsiteX0" fmla="*/ 1360316 w 1596211"/>
                        <a:gd name="connsiteY0" fmla="*/ 1768372 h 1777563"/>
                        <a:gd name="connsiteX1" fmla="*/ 1056597 w 1596211"/>
                        <a:gd name="connsiteY1" fmla="*/ 1542620 h 1777563"/>
                        <a:gd name="connsiteX2" fmla="*/ 856229 w 1596211"/>
                        <a:gd name="connsiteY2" fmla="*/ 1506996 h 1777563"/>
                        <a:gd name="connsiteX3" fmla="*/ 604118 w 1596211"/>
                        <a:gd name="connsiteY3" fmla="*/ 1671209 h 1777563"/>
                        <a:gd name="connsiteX4" fmla="*/ 460380 w 1596211"/>
                        <a:gd name="connsiteY4" fmla="*/ 1771763 h 1777563"/>
                        <a:gd name="connsiteX5" fmla="*/ 325822 w 1596211"/>
                        <a:gd name="connsiteY5" fmla="*/ 1766835 h 1777563"/>
                        <a:gd name="connsiteX6" fmla="*/ 112572 w 1596211"/>
                        <a:gd name="connsiteY6" fmla="*/ 1651227 h 1777563"/>
                        <a:gd name="connsiteX7" fmla="*/ 61755 w 1596211"/>
                        <a:gd name="connsiteY7" fmla="*/ 1486095 h 1777563"/>
                        <a:gd name="connsiteX8" fmla="*/ 27268 w 1596211"/>
                        <a:gd name="connsiteY8" fmla="*/ 1348470 h 1777563"/>
                        <a:gd name="connsiteX9" fmla="*/ 7412 w 1596211"/>
                        <a:gd name="connsiteY9" fmla="*/ 563484 h 1777563"/>
                        <a:gd name="connsiteX10" fmla="*/ 168730 w 1596211"/>
                        <a:gd name="connsiteY10" fmla="*/ 45395 h 1777563"/>
                        <a:gd name="connsiteX11" fmla="*/ 441343 w 1596211"/>
                        <a:gd name="connsiteY11" fmla="*/ 263817 h 1777563"/>
                        <a:gd name="connsiteX12" fmla="*/ 604342 w 1596211"/>
                        <a:gd name="connsiteY12" fmla="*/ 1920 h 1777563"/>
                        <a:gd name="connsiteX13" fmla="*/ 770622 w 1596211"/>
                        <a:gd name="connsiteY13" fmla="*/ 155851 h 1777563"/>
                        <a:gd name="connsiteX14" fmla="*/ 893644 w 1596211"/>
                        <a:gd name="connsiteY14" fmla="*/ 376966 h 1777563"/>
                        <a:gd name="connsiteX15" fmla="*/ 1029540 w 1596211"/>
                        <a:gd name="connsiteY15" fmla="*/ 43849 h 1777563"/>
                        <a:gd name="connsiteX16" fmla="*/ 1386479 w 1596211"/>
                        <a:gd name="connsiteY16" fmla="*/ 321993 h 1777563"/>
                        <a:gd name="connsiteX17" fmla="*/ 1537328 w 1596211"/>
                        <a:gd name="connsiteY17" fmla="*/ 565773 h 1777563"/>
                        <a:gd name="connsiteX18" fmla="*/ 1587984 w 1596211"/>
                        <a:gd name="connsiteY18" fmla="*/ 868301 h 1777563"/>
                        <a:gd name="connsiteX19" fmla="*/ 1587517 w 1596211"/>
                        <a:gd name="connsiteY19" fmla="*/ 1063097 h 1777563"/>
                        <a:gd name="connsiteX20" fmla="*/ 1504230 w 1596211"/>
                        <a:gd name="connsiteY20" fmla="*/ 1331458 h 1777563"/>
                        <a:gd name="connsiteX21" fmla="*/ 1516774 w 1596211"/>
                        <a:gd name="connsiteY21" fmla="*/ 1610610 h 1777563"/>
                        <a:gd name="connsiteX0" fmla="*/ 1360316 w 1596211"/>
                        <a:gd name="connsiteY0" fmla="*/ 1768372 h 1777563"/>
                        <a:gd name="connsiteX1" fmla="*/ 1056597 w 1596211"/>
                        <a:gd name="connsiteY1" fmla="*/ 1542620 h 1777563"/>
                        <a:gd name="connsiteX2" fmla="*/ 856229 w 1596211"/>
                        <a:gd name="connsiteY2" fmla="*/ 1506996 h 1777563"/>
                        <a:gd name="connsiteX3" fmla="*/ 604118 w 1596211"/>
                        <a:gd name="connsiteY3" fmla="*/ 1671209 h 1777563"/>
                        <a:gd name="connsiteX4" fmla="*/ 460380 w 1596211"/>
                        <a:gd name="connsiteY4" fmla="*/ 1771763 h 1777563"/>
                        <a:gd name="connsiteX5" fmla="*/ 325822 w 1596211"/>
                        <a:gd name="connsiteY5" fmla="*/ 1766835 h 1777563"/>
                        <a:gd name="connsiteX6" fmla="*/ 112572 w 1596211"/>
                        <a:gd name="connsiteY6" fmla="*/ 1651227 h 1777563"/>
                        <a:gd name="connsiteX7" fmla="*/ 61755 w 1596211"/>
                        <a:gd name="connsiteY7" fmla="*/ 1486095 h 1777563"/>
                        <a:gd name="connsiteX8" fmla="*/ 27268 w 1596211"/>
                        <a:gd name="connsiteY8" fmla="*/ 1348470 h 1777563"/>
                        <a:gd name="connsiteX9" fmla="*/ 7412 w 1596211"/>
                        <a:gd name="connsiteY9" fmla="*/ 563484 h 1777563"/>
                        <a:gd name="connsiteX10" fmla="*/ 168730 w 1596211"/>
                        <a:gd name="connsiteY10" fmla="*/ 45395 h 1777563"/>
                        <a:gd name="connsiteX11" fmla="*/ 441343 w 1596211"/>
                        <a:gd name="connsiteY11" fmla="*/ 263817 h 1777563"/>
                        <a:gd name="connsiteX12" fmla="*/ 604342 w 1596211"/>
                        <a:gd name="connsiteY12" fmla="*/ 1920 h 1777563"/>
                        <a:gd name="connsiteX13" fmla="*/ 770622 w 1596211"/>
                        <a:gd name="connsiteY13" fmla="*/ 155851 h 1777563"/>
                        <a:gd name="connsiteX14" fmla="*/ 893644 w 1596211"/>
                        <a:gd name="connsiteY14" fmla="*/ 376966 h 1777563"/>
                        <a:gd name="connsiteX15" fmla="*/ 1029540 w 1596211"/>
                        <a:gd name="connsiteY15" fmla="*/ 43849 h 1777563"/>
                        <a:gd name="connsiteX16" fmla="*/ 1386479 w 1596211"/>
                        <a:gd name="connsiteY16" fmla="*/ 321993 h 1777563"/>
                        <a:gd name="connsiteX17" fmla="*/ 1537328 w 1596211"/>
                        <a:gd name="connsiteY17" fmla="*/ 565773 h 1777563"/>
                        <a:gd name="connsiteX18" fmla="*/ 1587984 w 1596211"/>
                        <a:gd name="connsiteY18" fmla="*/ 868301 h 1777563"/>
                        <a:gd name="connsiteX19" fmla="*/ 1587517 w 1596211"/>
                        <a:gd name="connsiteY19" fmla="*/ 1063097 h 1777563"/>
                        <a:gd name="connsiteX20" fmla="*/ 1504230 w 1596211"/>
                        <a:gd name="connsiteY20" fmla="*/ 1331458 h 1777563"/>
                        <a:gd name="connsiteX21" fmla="*/ 1516774 w 1596211"/>
                        <a:gd name="connsiteY21" fmla="*/ 1610610 h 1777563"/>
                        <a:gd name="connsiteX0" fmla="*/ 1360316 w 1596211"/>
                        <a:gd name="connsiteY0" fmla="*/ 1766756 h 1775947"/>
                        <a:gd name="connsiteX1" fmla="*/ 1056597 w 1596211"/>
                        <a:gd name="connsiteY1" fmla="*/ 1541004 h 1775947"/>
                        <a:gd name="connsiteX2" fmla="*/ 856229 w 1596211"/>
                        <a:gd name="connsiteY2" fmla="*/ 1505380 h 1775947"/>
                        <a:gd name="connsiteX3" fmla="*/ 604118 w 1596211"/>
                        <a:gd name="connsiteY3" fmla="*/ 1669593 h 1775947"/>
                        <a:gd name="connsiteX4" fmla="*/ 460380 w 1596211"/>
                        <a:gd name="connsiteY4" fmla="*/ 1770147 h 1775947"/>
                        <a:gd name="connsiteX5" fmla="*/ 325822 w 1596211"/>
                        <a:gd name="connsiteY5" fmla="*/ 1765219 h 1775947"/>
                        <a:gd name="connsiteX6" fmla="*/ 112572 w 1596211"/>
                        <a:gd name="connsiteY6" fmla="*/ 1649611 h 1775947"/>
                        <a:gd name="connsiteX7" fmla="*/ 61755 w 1596211"/>
                        <a:gd name="connsiteY7" fmla="*/ 1484479 h 1775947"/>
                        <a:gd name="connsiteX8" fmla="*/ 27268 w 1596211"/>
                        <a:gd name="connsiteY8" fmla="*/ 1346854 h 1775947"/>
                        <a:gd name="connsiteX9" fmla="*/ 7412 w 1596211"/>
                        <a:gd name="connsiteY9" fmla="*/ 561868 h 1775947"/>
                        <a:gd name="connsiteX10" fmla="*/ 168730 w 1596211"/>
                        <a:gd name="connsiteY10" fmla="*/ 43779 h 1775947"/>
                        <a:gd name="connsiteX11" fmla="*/ 441343 w 1596211"/>
                        <a:gd name="connsiteY11" fmla="*/ 262201 h 1775947"/>
                        <a:gd name="connsiteX12" fmla="*/ 536251 w 1596211"/>
                        <a:gd name="connsiteY12" fmla="*/ 118981 h 1775947"/>
                        <a:gd name="connsiteX13" fmla="*/ 604342 w 1596211"/>
                        <a:gd name="connsiteY13" fmla="*/ 304 h 1775947"/>
                        <a:gd name="connsiteX14" fmla="*/ 770622 w 1596211"/>
                        <a:gd name="connsiteY14" fmla="*/ 154235 h 1775947"/>
                        <a:gd name="connsiteX15" fmla="*/ 893644 w 1596211"/>
                        <a:gd name="connsiteY15" fmla="*/ 375350 h 1775947"/>
                        <a:gd name="connsiteX16" fmla="*/ 1029540 w 1596211"/>
                        <a:gd name="connsiteY16" fmla="*/ 42233 h 1775947"/>
                        <a:gd name="connsiteX17" fmla="*/ 1386479 w 1596211"/>
                        <a:gd name="connsiteY17" fmla="*/ 320377 h 1775947"/>
                        <a:gd name="connsiteX18" fmla="*/ 1537328 w 1596211"/>
                        <a:gd name="connsiteY18" fmla="*/ 564157 h 1775947"/>
                        <a:gd name="connsiteX19" fmla="*/ 1587984 w 1596211"/>
                        <a:gd name="connsiteY19" fmla="*/ 866685 h 1775947"/>
                        <a:gd name="connsiteX20" fmla="*/ 1587517 w 1596211"/>
                        <a:gd name="connsiteY20" fmla="*/ 1061481 h 1775947"/>
                        <a:gd name="connsiteX21" fmla="*/ 1504230 w 1596211"/>
                        <a:gd name="connsiteY21" fmla="*/ 1329842 h 1775947"/>
                        <a:gd name="connsiteX22" fmla="*/ 1516774 w 1596211"/>
                        <a:gd name="connsiteY22" fmla="*/ 1608994 h 1775947"/>
                        <a:gd name="connsiteX0" fmla="*/ 1360316 w 1596211"/>
                        <a:gd name="connsiteY0" fmla="*/ 1766913 h 1776104"/>
                        <a:gd name="connsiteX1" fmla="*/ 1056597 w 1596211"/>
                        <a:gd name="connsiteY1" fmla="*/ 1541161 h 1776104"/>
                        <a:gd name="connsiteX2" fmla="*/ 856229 w 1596211"/>
                        <a:gd name="connsiteY2" fmla="*/ 1505537 h 1776104"/>
                        <a:gd name="connsiteX3" fmla="*/ 604118 w 1596211"/>
                        <a:gd name="connsiteY3" fmla="*/ 1669750 h 1776104"/>
                        <a:gd name="connsiteX4" fmla="*/ 460380 w 1596211"/>
                        <a:gd name="connsiteY4" fmla="*/ 1770304 h 1776104"/>
                        <a:gd name="connsiteX5" fmla="*/ 325822 w 1596211"/>
                        <a:gd name="connsiteY5" fmla="*/ 1765376 h 1776104"/>
                        <a:gd name="connsiteX6" fmla="*/ 112572 w 1596211"/>
                        <a:gd name="connsiteY6" fmla="*/ 1649768 h 1776104"/>
                        <a:gd name="connsiteX7" fmla="*/ 61755 w 1596211"/>
                        <a:gd name="connsiteY7" fmla="*/ 1484636 h 1776104"/>
                        <a:gd name="connsiteX8" fmla="*/ 27268 w 1596211"/>
                        <a:gd name="connsiteY8" fmla="*/ 1347011 h 1776104"/>
                        <a:gd name="connsiteX9" fmla="*/ 7412 w 1596211"/>
                        <a:gd name="connsiteY9" fmla="*/ 562025 h 1776104"/>
                        <a:gd name="connsiteX10" fmla="*/ 168730 w 1596211"/>
                        <a:gd name="connsiteY10" fmla="*/ 43936 h 1776104"/>
                        <a:gd name="connsiteX11" fmla="*/ 441343 w 1596211"/>
                        <a:gd name="connsiteY11" fmla="*/ 262358 h 1776104"/>
                        <a:gd name="connsiteX12" fmla="*/ 492113 w 1596211"/>
                        <a:gd name="connsiteY12" fmla="*/ 112171 h 1776104"/>
                        <a:gd name="connsiteX13" fmla="*/ 604342 w 1596211"/>
                        <a:gd name="connsiteY13" fmla="*/ 461 h 1776104"/>
                        <a:gd name="connsiteX14" fmla="*/ 770622 w 1596211"/>
                        <a:gd name="connsiteY14" fmla="*/ 154392 h 1776104"/>
                        <a:gd name="connsiteX15" fmla="*/ 893644 w 1596211"/>
                        <a:gd name="connsiteY15" fmla="*/ 375507 h 1776104"/>
                        <a:gd name="connsiteX16" fmla="*/ 1029540 w 1596211"/>
                        <a:gd name="connsiteY16" fmla="*/ 42390 h 1776104"/>
                        <a:gd name="connsiteX17" fmla="*/ 1386479 w 1596211"/>
                        <a:gd name="connsiteY17" fmla="*/ 320534 h 1776104"/>
                        <a:gd name="connsiteX18" fmla="*/ 1537328 w 1596211"/>
                        <a:gd name="connsiteY18" fmla="*/ 564314 h 1776104"/>
                        <a:gd name="connsiteX19" fmla="*/ 1587984 w 1596211"/>
                        <a:gd name="connsiteY19" fmla="*/ 866842 h 1776104"/>
                        <a:gd name="connsiteX20" fmla="*/ 1587517 w 1596211"/>
                        <a:gd name="connsiteY20" fmla="*/ 1061638 h 1776104"/>
                        <a:gd name="connsiteX21" fmla="*/ 1504230 w 1596211"/>
                        <a:gd name="connsiteY21" fmla="*/ 1329999 h 1776104"/>
                        <a:gd name="connsiteX22" fmla="*/ 1516774 w 1596211"/>
                        <a:gd name="connsiteY22" fmla="*/ 1609151 h 1776104"/>
                        <a:gd name="connsiteX0" fmla="*/ 1360316 w 1596211"/>
                        <a:gd name="connsiteY0" fmla="*/ 1766913 h 1776104"/>
                        <a:gd name="connsiteX1" fmla="*/ 1056597 w 1596211"/>
                        <a:gd name="connsiteY1" fmla="*/ 1541161 h 1776104"/>
                        <a:gd name="connsiteX2" fmla="*/ 856229 w 1596211"/>
                        <a:gd name="connsiteY2" fmla="*/ 1505537 h 1776104"/>
                        <a:gd name="connsiteX3" fmla="*/ 604118 w 1596211"/>
                        <a:gd name="connsiteY3" fmla="*/ 1669750 h 1776104"/>
                        <a:gd name="connsiteX4" fmla="*/ 460380 w 1596211"/>
                        <a:gd name="connsiteY4" fmla="*/ 1770304 h 1776104"/>
                        <a:gd name="connsiteX5" fmla="*/ 325822 w 1596211"/>
                        <a:gd name="connsiteY5" fmla="*/ 1765376 h 1776104"/>
                        <a:gd name="connsiteX6" fmla="*/ 112572 w 1596211"/>
                        <a:gd name="connsiteY6" fmla="*/ 1649768 h 1776104"/>
                        <a:gd name="connsiteX7" fmla="*/ 61755 w 1596211"/>
                        <a:gd name="connsiteY7" fmla="*/ 1484636 h 1776104"/>
                        <a:gd name="connsiteX8" fmla="*/ 27268 w 1596211"/>
                        <a:gd name="connsiteY8" fmla="*/ 1347011 h 1776104"/>
                        <a:gd name="connsiteX9" fmla="*/ 7412 w 1596211"/>
                        <a:gd name="connsiteY9" fmla="*/ 562025 h 1776104"/>
                        <a:gd name="connsiteX10" fmla="*/ 168730 w 1596211"/>
                        <a:gd name="connsiteY10" fmla="*/ 43936 h 1776104"/>
                        <a:gd name="connsiteX11" fmla="*/ 413757 w 1596211"/>
                        <a:gd name="connsiteY11" fmla="*/ 359894 h 1776104"/>
                        <a:gd name="connsiteX12" fmla="*/ 492113 w 1596211"/>
                        <a:gd name="connsiteY12" fmla="*/ 112171 h 1776104"/>
                        <a:gd name="connsiteX13" fmla="*/ 604342 w 1596211"/>
                        <a:gd name="connsiteY13" fmla="*/ 461 h 1776104"/>
                        <a:gd name="connsiteX14" fmla="*/ 770622 w 1596211"/>
                        <a:gd name="connsiteY14" fmla="*/ 154392 h 1776104"/>
                        <a:gd name="connsiteX15" fmla="*/ 893644 w 1596211"/>
                        <a:gd name="connsiteY15" fmla="*/ 375507 h 1776104"/>
                        <a:gd name="connsiteX16" fmla="*/ 1029540 w 1596211"/>
                        <a:gd name="connsiteY16" fmla="*/ 42390 h 1776104"/>
                        <a:gd name="connsiteX17" fmla="*/ 1386479 w 1596211"/>
                        <a:gd name="connsiteY17" fmla="*/ 320534 h 1776104"/>
                        <a:gd name="connsiteX18" fmla="*/ 1537328 w 1596211"/>
                        <a:gd name="connsiteY18" fmla="*/ 564314 h 1776104"/>
                        <a:gd name="connsiteX19" fmla="*/ 1587984 w 1596211"/>
                        <a:gd name="connsiteY19" fmla="*/ 866842 h 1776104"/>
                        <a:gd name="connsiteX20" fmla="*/ 1587517 w 1596211"/>
                        <a:gd name="connsiteY20" fmla="*/ 1061638 h 1776104"/>
                        <a:gd name="connsiteX21" fmla="*/ 1504230 w 1596211"/>
                        <a:gd name="connsiteY21" fmla="*/ 1329999 h 1776104"/>
                        <a:gd name="connsiteX22" fmla="*/ 1516774 w 1596211"/>
                        <a:gd name="connsiteY22" fmla="*/ 1609151 h 1776104"/>
                        <a:gd name="connsiteX0" fmla="*/ 1360316 w 1596211"/>
                        <a:gd name="connsiteY0" fmla="*/ 1766637 h 1775828"/>
                        <a:gd name="connsiteX1" fmla="*/ 1056597 w 1596211"/>
                        <a:gd name="connsiteY1" fmla="*/ 1540885 h 1775828"/>
                        <a:gd name="connsiteX2" fmla="*/ 856229 w 1596211"/>
                        <a:gd name="connsiteY2" fmla="*/ 1505261 h 1775828"/>
                        <a:gd name="connsiteX3" fmla="*/ 604118 w 1596211"/>
                        <a:gd name="connsiteY3" fmla="*/ 1669474 h 1775828"/>
                        <a:gd name="connsiteX4" fmla="*/ 460380 w 1596211"/>
                        <a:gd name="connsiteY4" fmla="*/ 1770028 h 1775828"/>
                        <a:gd name="connsiteX5" fmla="*/ 325822 w 1596211"/>
                        <a:gd name="connsiteY5" fmla="*/ 1765100 h 1775828"/>
                        <a:gd name="connsiteX6" fmla="*/ 112572 w 1596211"/>
                        <a:gd name="connsiteY6" fmla="*/ 1649492 h 1775828"/>
                        <a:gd name="connsiteX7" fmla="*/ 61755 w 1596211"/>
                        <a:gd name="connsiteY7" fmla="*/ 1484360 h 1775828"/>
                        <a:gd name="connsiteX8" fmla="*/ 27268 w 1596211"/>
                        <a:gd name="connsiteY8" fmla="*/ 1346735 h 1775828"/>
                        <a:gd name="connsiteX9" fmla="*/ 7412 w 1596211"/>
                        <a:gd name="connsiteY9" fmla="*/ 561749 h 1775828"/>
                        <a:gd name="connsiteX10" fmla="*/ 168730 w 1596211"/>
                        <a:gd name="connsiteY10" fmla="*/ 43660 h 1775828"/>
                        <a:gd name="connsiteX11" fmla="*/ 413757 w 1596211"/>
                        <a:gd name="connsiteY11" fmla="*/ 359618 h 1775828"/>
                        <a:gd name="connsiteX12" fmla="*/ 525216 w 1596211"/>
                        <a:gd name="connsiteY12" fmla="*/ 125829 h 1775828"/>
                        <a:gd name="connsiteX13" fmla="*/ 604342 w 1596211"/>
                        <a:gd name="connsiteY13" fmla="*/ 185 h 1775828"/>
                        <a:gd name="connsiteX14" fmla="*/ 770622 w 1596211"/>
                        <a:gd name="connsiteY14" fmla="*/ 154116 h 1775828"/>
                        <a:gd name="connsiteX15" fmla="*/ 893644 w 1596211"/>
                        <a:gd name="connsiteY15" fmla="*/ 375231 h 1775828"/>
                        <a:gd name="connsiteX16" fmla="*/ 1029540 w 1596211"/>
                        <a:gd name="connsiteY16" fmla="*/ 42114 h 1775828"/>
                        <a:gd name="connsiteX17" fmla="*/ 1386479 w 1596211"/>
                        <a:gd name="connsiteY17" fmla="*/ 320258 h 1775828"/>
                        <a:gd name="connsiteX18" fmla="*/ 1537328 w 1596211"/>
                        <a:gd name="connsiteY18" fmla="*/ 564038 h 1775828"/>
                        <a:gd name="connsiteX19" fmla="*/ 1587984 w 1596211"/>
                        <a:gd name="connsiteY19" fmla="*/ 866566 h 1775828"/>
                        <a:gd name="connsiteX20" fmla="*/ 1587517 w 1596211"/>
                        <a:gd name="connsiteY20" fmla="*/ 1061362 h 1775828"/>
                        <a:gd name="connsiteX21" fmla="*/ 1504230 w 1596211"/>
                        <a:gd name="connsiteY21" fmla="*/ 1329723 h 1775828"/>
                        <a:gd name="connsiteX22" fmla="*/ 1516774 w 1596211"/>
                        <a:gd name="connsiteY22" fmla="*/ 1608875 h 1775828"/>
                        <a:gd name="connsiteX0" fmla="*/ 1360316 w 1596211"/>
                        <a:gd name="connsiteY0" fmla="*/ 1766637 h 1775828"/>
                        <a:gd name="connsiteX1" fmla="*/ 1056597 w 1596211"/>
                        <a:gd name="connsiteY1" fmla="*/ 1540885 h 1775828"/>
                        <a:gd name="connsiteX2" fmla="*/ 856229 w 1596211"/>
                        <a:gd name="connsiteY2" fmla="*/ 1505261 h 1775828"/>
                        <a:gd name="connsiteX3" fmla="*/ 604118 w 1596211"/>
                        <a:gd name="connsiteY3" fmla="*/ 1669474 h 1775828"/>
                        <a:gd name="connsiteX4" fmla="*/ 460380 w 1596211"/>
                        <a:gd name="connsiteY4" fmla="*/ 1770028 h 1775828"/>
                        <a:gd name="connsiteX5" fmla="*/ 325822 w 1596211"/>
                        <a:gd name="connsiteY5" fmla="*/ 1765100 h 1775828"/>
                        <a:gd name="connsiteX6" fmla="*/ 112572 w 1596211"/>
                        <a:gd name="connsiteY6" fmla="*/ 1649492 h 1775828"/>
                        <a:gd name="connsiteX7" fmla="*/ 61755 w 1596211"/>
                        <a:gd name="connsiteY7" fmla="*/ 1484360 h 1775828"/>
                        <a:gd name="connsiteX8" fmla="*/ 27268 w 1596211"/>
                        <a:gd name="connsiteY8" fmla="*/ 1346735 h 1775828"/>
                        <a:gd name="connsiteX9" fmla="*/ 7412 w 1596211"/>
                        <a:gd name="connsiteY9" fmla="*/ 561749 h 1775828"/>
                        <a:gd name="connsiteX10" fmla="*/ 168730 w 1596211"/>
                        <a:gd name="connsiteY10" fmla="*/ 43660 h 1775828"/>
                        <a:gd name="connsiteX11" fmla="*/ 238323 w 1596211"/>
                        <a:gd name="connsiteY11" fmla="*/ 132796 h 1775828"/>
                        <a:gd name="connsiteX12" fmla="*/ 413757 w 1596211"/>
                        <a:gd name="connsiteY12" fmla="*/ 359618 h 1775828"/>
                        <a:gd name="connsiteX13" fmla="*/ 525216 w 1596211"/>
                        <a:gd name="connsiteY13" fmla="*/ 125829 h 1775828"/>
                        <a:gd name="connsiteX14" fmla="*/ 604342 w 1596211"/>
                        <a:gd name="connsiteY14" fmla="*/ 185 h 1775828"/>
                        <a:gd name="connsiteX15" fmla="*/ 770622 w 1596211"/>
                        <a:gd name="connsiteY15" fmla="*/ 154116 h 1775828"/>
                        <a:gd name="connsiteX16" fmla="*/ 893644 w 1596211"/>
                        <a:gd name="connsiteY16" fmla="*/ 375231 h 1775828"/>
                        <a:gd name="connsiteX17" fmla="*/ 1029540 w 1596211"/>
                        <a:gd name="connsiteY17" fmla="*/ 42114 h 1775828"/>
                        <a:gd name="connsiteX18" fmla="*/ 1386479 w 1596211"/>
                        <a:gd name="connsiteY18" fmla="*/ 320258 h 1775828"/>
                        <a:gd name="connsiteX19" fmla="*/ 1537328 w 1596211"/>
                        <a:gd name="connsiteY19" fmla="*/ 564038 h 1775828"/>
                        <a:gd name="connsiteX20" fmla="*/ 1587984 w 1596211"/>
                        <a:gd name="connsiteY20" fmla="*/ 866566 h 1775828"/>
                        <a:gd name="connsiteX21" fmla="*/ 1587517 w 1596211"/>
                        <a:gd name="connsiteY21" fmla="*/ 1061362 h 1775828"/>
                        <a:gd name="connsiteX22" fmla="*/ 1504230 w 1596211"/>
                        <a:gd name="connsiteY22" fmla="*/ 1329723 h 1775828"/>
                        <a:gd name="connsiteX23" fmla="*/ 1516774 w 1596211"/>
                        <a:gd name="connsiteY23" fmla="*/ 1608875 h 1775828"/>
                        <a:gd name="connsiteX0" fmla="*/ 1360690 w 1596585"/>
                        <a:gd name="connsiteY0" fmla="*/ 1766637 h 1775828"/>
                        <a:gd name="connsiteX1" fmla="*/ 1056971 w 1596585"/>
                        <a:gd name="connsiteY1" fmla="*/ 1540885 h 1775828"/>
                        <a:gd name="connsiteX2" fmla="*/ 856603 w 1596585"/>
                        <a:gd name="connsiteY2" fmla="*/ 1505261 h 1775828"/>
                        <a:gd name="connsiteX3" fmla="*/ 604492 w 1596585"/>
                        <a:gd name="connsiteY3" fmla="*/ 1669474 h 1775828"/>
                        <a:gd name="connsiteX4" fmla="*/ 460754 w 1596585"/>
                        <a:gd name="connsiteY4" fmla="*/ 1770028 h 1775828"/>
                        <a:gd name="connsiteX5" fmla="*/ 326196 w 1596585"/>
                        <a:gd name="connsiteY5" fmla="*/ 1765100 h 1775828"/>
                        <a:gd name="connsiteX6" fmla="*/ 112946 w 1596585"/>
                        <a:gd name="connsiteY6" fmla="*/ 1649492 h 1775828"/>
                        <a:gd name="connsiteX7" fmla="*/ 62129 w 1596585"/>
                        <a:gd name="connsiteY7" fmla="*/ 1484360 h 1775828"/>
                        <a:gd name="connsiteX8" fmla="*/ 27642 w 1596585"/>
                        <a:gd name="connsiteY8" fmla="*/ 1346735 h 1775828"/>
                        <a:gd name="connsiteX9" fmla="*/ 7786 w 1596585"/>
                        <a:gd name="connsiteY9" fmla="*/ 561749 h 1775828"/>
                        <a:gd name="connsiteX10" fmla="*/ 174622 w 1596585"/>
                        <a:gd name="connsiteY10" fmla="*/ 155129 h 1775828"/>
                        <a:gd name="connsiteX11" fmla="*/ 238697 w 1596585"/>
                        <a:gd name="connsiteY11" fmla="*/ 132796 h 1775828"/>
                        <a:gd name="connsiteX12" fmla="*/ 414131 w 1596585"/>
                        <a:gd name="connsiteY12" fmla="*/ 359618 h 1775828"/>
                        <a:gd name="connsiteX13" fmla="*/ 525590 w 1596585"/>
                        <a:gd name="connsiteY13" fmla="*/ 125829 h 1775828"/>
                        <a:gd name="connsiteX14" fmla="*/ 604716 w 1596585"/>
                        <a:gd name="connsiteY14" fmla="*/ 185 h 1775828"/>
                        <a:gd name="connsiteX15" fmla="*/ 770996 w 1596585"/>
                        <a:gd name="connsiteY15" fmla="*/ 154116 h 1775828"/>
                        <a:gd name="connsiteX16" fmla="*/ 894018 w 1596585"/>
                        <a:gd name="connsiteY16" fmla="*/ 375231 h 1775828"/>
                        <a:gd name="connsiteX17" fmla="*/ 1029914 w 1596585"/>
                        <a:gd name="connsiteY17" fmla="*/ 42114 h 1775828"/>
                        <a:gd name="connsiteX18" fmla="*/ 1386853 w 1596585"/>
                        <a:gd name="connsiteY18" fmla="*/ 320258 h 1775828"/>
                        <a:gd name="connsiteX19" fmla="*/ 1537702 w 1596585"/>
                        <a:gd name="connsiteY19" fmla="*/ 564038 h 1775828"/>
                        <a:gd name="connsiteX20" fmla="*/ 1588358 w 1596585"/>
                        <a:gd name="connsiteY20" fmla="*/ 866566 h 1775828"/>
                        <a:gd name="connsiteX21" fmla="*/ 1587891 w 1596585"/>
                        <a:gd name="connsiteY21" fmla="*/ 1061362 h 1775828"/>
                        <a:gd name="connsiteX22" fmla="*/ 1504604 w 1596585"/>
                        <a:gd name="connsiteY22" fmla="*/ 1329723 h 1775828"/>
                        <a:gd name="connsiteX23" fmla="*/ 1517148 w 1596585"/>
                        <a:gd name="connsiteY23" fmla="*/ 1608875 h 1775828"/>
                        <a:gd name="connsiteX0" fmla="*/ 1360690 w 1596585"/>
                        <a:gd name="connsiteY0" fmla="*/ 1766637 h 1775828"/>
                        <a:gd name="connsiteX1" fmla="*/ 1056971 w 1596585"/>
                        <a:gd name="connsiteY1" fmla="*/ 1540885 h 1775828"/>
                        <a:gd name="connsiteX2" fmla="*/ 856603 w 1596585"/>
                        <a:gd name="connsiteY2" fmla="*/ 1505261 h 1775828"/>
                        <a:gd name="connsiteX3" fmla="*/ 604492 w 1596585"/>
                        <a:gd name="connsiteY3" fmla="*/ 1669474 h 1775828"/>
                        <a:gd name="connsiteX4" fmla="*/ 460754 w 1596585"/>
                        <a:gd name="connsiteY4" fmla="*/ 1770028 h 1775828"/>
                        <a:gd name="connsiteX5" fmla="*/ 326196 w 1596585"/>
                        <a:gd name="connsiteY5" fmla="*/ 1765100 h 1775828"/>
                        <a:gd name="connsiteX6" fmla="*/ 112946 w 1596585"/>
                        <a:gd name="connsiteY6" fmla="*/ 1649492 h 1775828"/>
                        <a:gd name="connsiteX7" fmla="*/ 62129 w 1596585"/>
                        <a:gd name="connsiteY7" fmla="*/ 1484360 h 1775828"/>
                        <a:gd name="connsiteX8" fmla="*/ 27642 w 1596585"/>
                        <a:gd name="connsiteY8" fmla="*/ 1346735 h 1775828"/>
                        <a:gd name="connsiteX9" fmla="*/ 7786 w 1596585"/>
                        <a:gd name="connsiteY9" fmla="*/ 561749 h 1775828"/>
                        <a:gd name="connsiteX10" fmla="*/ 174622 w 1596585"/>
                        <a:gd name="connsiteY10" fmla="*/ 155129 h 1775828"/>
                        <a:gd name="connsiteX11" fmla="*/ 205594 w 1596585"/>
                        <a:gd name="connsiteY11" fmla="*/ 174597 h 1775828"/>
                        <a:gd name="connsiteX12" fmla="*/ 414131 w 1596585"/>
                        <a:gd name="connsiteY12" fmla="*/ 359618 h 1775828"/>
                        <a:gd name="connsiteX13" fmla="*/ 525590 w 1596585"/>
                        <a:gd name="connsiteY13" fmla="*/ 125829 h 1775828"/>
                        <a:gd name="connsiteX14" fmla="*/ 604716 w 1596585"/>
                        <a:gd name="connsiteY14" fmla="*/ 185 h 1775828"/>
                        <a:gd name="connsiteX15" fmla="*/ 770996 w 1596585"/>
                        <a:gd name="connsiteY15" fmla="*/ 154116 h 1775828"/>
                        <a:gd name="connsiteX16" fmla="*/ 894018 w 1596585"/>
                        <a:gd name="connsiteY16" fmla="*/ 375231 h 1775828"/>
                        <a:gd name="connsiteX17" fmla="*/ 1029914 w 1596585"/>
                        <a:gd name="connsiteY17" fmla="*/ 42114 h 1775828"/>
                        <a:gd name="connsiteX18" fmla="*/ 1386853 w 1596585"/>
                        <a:gd name="connsiteY18" fmla="*/ 320258 h 1775828"/>
                        <a:gd name="connsiteX19" fmla="*/ 1537702 w 1596585"/>
                        <a:gd name="connsiteY19" fmla="*/ 564038 h 1775828"/>
                        <a:gd name="connsiteX20" fmla="*/ 1588358 w 1596585"/>
                        <a:gd name="connsiteY20" fmla="*/ 866566 h 1775828"/>
                        <a:gd name="connsiteX21" fmla="*/ 1587891 w 1596585"/>
                        <a:gd name="connsiteY21" fmla="*/ 1061362 h 1775828"/>
                        <a:gd name="connsiteX22" fmla="*/ 1504604 w 1596585"/>
                        <a:gd name="connsiteY22" fmla="*/ 1329723 h 1775828"/>
                        <a:gd name="connsiteX23" fmla="*/ 1517148 w 1596585"/>
                        <a:gd name="connsiteY23" fmla="*/ 1608875 h 1775828"/>
                        <a:gd name="connsiteX0" fmla="*/ 1360690 w 1596585"/>
                        <a:gd name="connsiteY0" fmla="*/ 1766637 h 1775828"/>
                        <a:gd name="connsiteX1" fmla="*/ 1056971 w 1596585"/>
                        <a:gd name="connsiteY1" fmla="*/ 1540885 h 1775828"/>
                        <a:gd name="connsiteX2" fmla="*/ 856603 w 1596585"/>
                        <a:gd name="connsiteY2" fmla="*/ 1505261 h 1775828"/>
                        <a:gd name="connsiteX3" fmla="*/ 604492 w 1596585"/>
                        <a:gd name="connsiteY3" fmla="*/ 1669474 h 1775828"/>
                        <a:gd name="connsiteX4" fmla="*/ 460754 w 1596585"/>
                        <a:gd name="connsiteY4" fmla="*/ 1770028 h 1775828"/>
                        <a:gd name="connsiteX5" fmla="*/ 326196 w 1596585"/>
                        <a:gd name="connsiteY5" fmla="*/ 1765100 h 1775828"/>
                        <a:gd name="connsiteX6" fmla="*/ 112946 w 1596585"/>
                        <a:gd name="connsiteY6" fmla="*/ 1649492 h 1775828"/>
                        <a:gd name="connsiteX7" fmla="*/ 62129 w 1596585"/>
                        <a:gd name="connsiteY7" fmla="*/ 1484360 h 1775828"/>
                        <a:gd name="connsiteX8" fmla="*/ 27642 w 1596585"/>
                        <a:gd name="connsiteY8" fmla="*/ 1346735 h 1775828"/>
                        <a:gd name="connsiteX9" fmla="*/ 7786 w 1596585"/>
                        <a:gd name="connsiteY9" fmla="*/ 561749 h 1775828"/>
                        <a:gd name="connsiteX10" fmla="*/ 174622 w 1596585"/>
                        <a:gd name="connsiteY10" fmla="*/ 155129 h 1775828"/>
                        <a:gd name="connsiteX11" fmla="*/ 414131 w 1596585"/>
                        <a:gd name="connsiteY11" fmla="*/ 359618 h 1775828"/>
                        <a:gd name="connsiteX12" fmla="*/ 525590 w 1596585"/>
                        <a:gd name="connsiteY12" fmla="*/ 125829 h 1775828"/>
                        <a:gd name="connsiteX13" fmla="*/ 604716 w 1596585"/>
                        <a:gd name="connsiteY13" fmla="*/ 185 h 1775828"/>
                        <a:gd name="connsiteX14" fmla="*/ 770996 w 1596585"/>
                        <a:gd name="connsiteY14" fmla="*/ 154116 h 1775828"/>
                        <a:gd name="connsiteX15" fmla="*/ 894018 w 1596585"/>
                        <a:gd name="connsiteY15" fmla="*/ 375231 h 1775828"/>
                        <a:gd name="connsiteX16" fmla="*/ 1029914 w 1596585"/>
                        <a:gd name="connsiteY16" fmla="*/ 42114 h 1775828"/>
                        <a:gd name="connsiteX17" fmla="*/ 1386853 w 1596585"/>
                        <a:gd name="connsiteY17" fmla="*/ 320258 h 1775828"/>
                        <a:gd name="connsiteX18" fmla="*/ 1537702 w 1596585"/>
                        <a:gd name="connsiteY18" fmla="*/ 564038 h 1775828"/>
                        <a:gd name="connsiteX19" fmla="*/ 1588358 w 1596585"/>
                        <a:gd name="connsiteY19" fmla="*/ 866566 h 1775828"/>
                        <a:gd name="connsiteX20" fmla="*/ 1587891 w 1596585"/>
                        <a:gd name="connsiteY20" fmla="*/ 1061362 h 1775828"/>
                        <a:gd name="connsiteX21" fmla="*/ 1504604 w 1596585"/>
                        <a:gd name="connsiteY21" fmla="*/ 1329723 h 1775828"/>
                        <a:gd name="connsiteX22" fmla="*/ 1517148 w 1596585"/>
                        <a:gd name="connsiteY22" fmla="*/ 1608875 h 1775828"/>
                        <a:gd name="connsiteX0" fmla="*/ 1354439 w 1590334"/>
                        <a:gd name="connsiteY0" fmla="*/ 1766637 h 1775828"/>
                        <a:gd name="connsiteX1" fmla="*/ 1050720 w 1590334"/>
                        <a:gd name="connsiteY1" fmla="*/ 1540885 h 1775828"/>
                        <a:gd name="connsiteX2" fmla="*/ 850352 w 1590334"/>
                        <a:gd name="connsiteY2" fmla="*/ 1505261 h 1775828"/>
                        <a:gd name="connsiteX3" fmla="*/ 598241 w 1590334"/>
                        <a:gd name="connsiteY3" fmla="*/ 1669474 h 1775828"/>
                        <a:gd name="connsiteX4" fmla="*/ 454503 w 1590334"/>
                        <a:gd name="connsiteY4" fmla="*/ 1770028 h 1775828"/>
                        <a:gd name="connsiteX5" fmla="*/ 319945 w 1590334"/>
                        <a:gd name="connsiteY5" fmla="*/ 1765100 h 1775828"/>
                        <a:gd name="connsiteX6" fmla="*/ 106695 w 1590334"/>
                        <a:gd name="connsiteY6" fmla="*/ 1649492 h 1775828"/>
                        <a:gd name="connsiteX7" fmla="*/ 55878 w 1590334"/>
                        <a:gd name="connsiteY7" fmla="*/ 1484360 h 1775828"/>
                        <a:gd name="connsiteX8" fmla="*/ 82080 w 1590334"/>
                        <a:gd name="connsiteY8" fmla="*/ 1381570 h 1775828"/>
                        <a:gd name="connsiteX9" fmla="*/ 1535 w 1590334"/>
                        <a:gd name="connsiteY9" fmla="*/ 561749 h 1775828"/>
                        <a:gd name="connsiteX10" fmla="*/ 168371 w 1590334"/>
                        <a:gd name="connsiteY10" fmla="*/ 155129 h 1775828"/>
                        <a:gd name="connsiteX11" fmla="*/ 407880 w 1590334"/>
                        <a:gd name="connsiteY11" fmla="*/ 359618 h 1775828"/>
                        <a:gd name="connsiteX12" fmla="*/ 519339 w 1590334"/>
                        <a:gd name="connsiteY12" fmla="*/ 125829 h 1775828"/>
                        <a:gd name="connsiteX13" fmla="*/ 598465 w 1590334"/>
                        <a:gd name="connsiteY13" fmla="*/ 185 h 1775828"/>
                        <a:gd name="connsiteX14" fmla="*/ 764745 w 1590334"/>
                        <a:gd name="connsiteY14" fmla="*/ 154116 h 1775828"/>
                        <a:gd name="connsiteX15" fmla="*/ 887767 w 1590334"/>
                        <a:gd name="connsiteY15" fmla="*/ 375231 h 1775828"/>
                        <a:gd name="connsiteX16" fmla="*/ 1023663 w 1590334"/>
                        <a:gd name="connsiteY16" fmla="*/ 42114 h 1775828"/>
                        <a:gd name="connsiteX17" fmla="*/ 1380602 w 1590334"/>
                        <a:gd name="connsiteY17" fmla="*/ 320258 h 1775828"/>
                        <a:gd name="connsiteX18" fmla="*/ 1531451 w 1590334"/>
                        <a:gd name="connsiteY18" fmla="*/ 564038 h 1775828"/>
                        <a:gd name="connsiteX19" fmla="*/ 1582107 w 1590334"/>
                        <a:gd name="connsiteY19" fmla="*/ 866566 h 1775828"/>
                        <a:gd name="connsiteX20" fmla="*/ 1581640 w 1590334"/>
                        <a:gd name="connsiteY20" fmla="*/ 1061362 h 1775828"/>
                        <a:gd name="connsiteX21" fmla="*/ 1498353 w 1590334"/>
                        <a:gd name="connsiteY21" fmla="*/ 1329723 h 1775828"/>
                        <a:gd name="connsiteX22" fmla="*/ 1510897 w 1590334"/>
                        <a:gd name="connsiteY22" fmla="*/ 1608875 h 1775828"/>
                        <a:gd name="connsiteX0" fmla="*/ 1354439 w 1590334"/>
                        <a:gd name="connsiteY0" fmla="*/ 1766637 h 1775828"/>
                        <a:gd name="connsiteX1" fmla="*/ 1050720 w 1590334"/>
                        <a:gd name="connsiteY1" fmla="*/ 1540885 h 1775828"/>
                        <a:gd name="connsiteX2" fmla="*/ 850352 w 1590334"/>
                        <a:gd name="connsiteY2" fmla="*/ 1505261 h 1775828"/>
                        <a:gd name="connsiteX3" fmla="*/ 598241 w 1590334"/>
                        <a:gd name="connsiteY3" fmla="*/ 1669474 h 1775828"/>
                        <a:gd name="connsiteX4" fmla="*/ 454503 w 1590334"/>
                        <a:gd name="connsiteY4" fmla="*/ 1770028 h 1775828"/>
                        <a:gd name="connsiteX5" fmla="*/ 319945 w 1590334"/>
                        <a:gd name="connsiteY5" fmla="*/ 1765100 h 1775828"/>
                        <a:gd name="connsiteX6" fmla="*/ 106695 w 1590334"/>
                        <a:gd name="connsiteY6" fmla="*/ 1649492 h 1775828"/>
                        <a:gd name="connsiteX7" fmla="*/ 39326 w 1590334"/>
                        <a:gd name="connsiteY7" fmla="*/ 1512228 h 1775828"/>
                        <a:gd name="connsiteX8" fmla="*/ 82080 w 1590334"/>
                        <a:gd name="connsiteY8" fmla="*/ 1381570 h 1775828"/>
                        <a:gd name="connsiteX9" fmla="*/ 1535 w 1590334"/>
                        <a:gd name="connsiteY9" fmla="*/ 561749 h 1775828"/>
                        <a:gd name="connsiteX10" fmla="*/ 168371 w 1590334"/>
                        <a:gd name="connsiteY10" fmla="*/ 155129 h 1775828"/>
                        <a:gd name="connsiteX11" fmla="*/ 407880 w 1590334"/>
                        <a:gd name="connsiteY11" fmla="*/ 359618 h 1775828"/>
                        <a:gd name="connsiteX12" fmla="*/ 519339 w 1590334"/>
                        <a:gd name="connsiteY12" fmla="*/ 125829 h 1775828"/>
                        <a:gd name="connsiteX13" fmla="*/ 598465 w 1590334"/>
                        <a:gd name="connsiteY13" fmla="*/ 185 h 1775828"/>
                        <a:gd name="connsiteX14" fmla="*/ 764745 w 1590334"/>
                        <a:gd name="connsiteY14" fmla="*/ 154116 h 1775828"/>
                        <a:gd name="connsiteX15" fmla="*/ 887767 w 1590334"/>
                        <a:gd name="connsiteY15" fmla="*/ 375231 h 1775828"/>
                        <a:gd name="connsiteX16" fmla="*/ 1023663 w 1590334"/>
                        <a:gd name="connsiteY16" fmla="*/ 42114 h 1775828"/>
                        <a:gd name="connsiteX17" fmla="*/ 1380602 w 1590334"/>
                        <a:gd name="connsiteY17" fmla="*/ 320258 h 1775828"/>
                        <a:gd name="connsiteX18" fmla="*/ 1531451 w 1590334"/>
                        <a:gd name="connsiteY18" fmla="*/ 564038 h 1775828"/>
                        <a:gd name="connsiteX19" fmla="*/ 1582107 w 1590334"/>
                        <a:gd name="connsiteY19" fmla="*/ 866566 h 1775828"/>
                        <a:gd name="connsiteX20" fmla="*/ 1581640 w 1590334"/>
                        <a:gd name="connsiteY20" fmla="*/ 1061362 h 1775828"/>
                        <a:gd name="connsiteX21" fmla="*/ 1498353 w 1590334"/>
                        <a:gd name="connsiteY21" fmla="*/ 1329723 h 1775828"/>
                        <a:gd name="connsiteX22" fmla="*/ 1510897 w 1590334"/>
                        <a:gd name="connsiteY22" fmla="*/ 1608875 h 1775828"/>
                        <a:gd name="connsiteX0" fmla="*/ 1355772 w 1591667"/>
                        <a:gd name="connsiteY0" fmla="*/ 1766637 h 1775828"/>
                        <a:gd name="connsiteX1" fmla="*/ 1052053 w 1591667"/>
                        <a:gd name="connsiteY1" fmla="*/ 1540885 h 1775828"/>
                        <a:gd name="connsiteX2" fmla="*/ 851685 w 1591667"/>
                        <a:gd name="connsiteY2" fmla="*/ 1505261 h 1775828"/>
                        <a:gd name="connsiteX3" fmla="*/ 599574 w 1591667"/>
                        <a:gd name="connsiteY3" fmla="*/ 1669474 h 1775828"/>
                        <a:gd name="connsiteX4" fmla="*/ 455836 w 1591667"/>
                        <a:gd name="connsiteY4" fmla="*/ 1770028 h 1775828"/>
                        <a:gd name="connsiteX5" fmla="*/ 321278 w 1591667"/>
                        <a:gd name="connsiteY5" fmla="*/ 1765100 h 1775828"/>
                        <a:gd name="connsiteX6" fmla="*/ 108028 w 1591667"/>
                        <a:gd name="connsiteY6" fmla="*/ 1649492 h 1775828"/>
                        <a:gd name="connsiteX7" fmla="*/ 40659 w 1591667"/>
                        <a:gd name="connsiteY7" fmla="*/ 1512228 h 1775828"/>
                        <a:gd name="connsiteX8" fmla="*/ 61345 w 1591667"/>
                        <a:gd name="connsiteY8" fmla="*/ 1374603 h 1775828"/>
                        <a:gd name="connsiteX9" fmla="*/ 2868 w 1591667"/>
                        <a:gd name="connsiteY9" fmla="*/ 561749 h 1775828"/>
                        <a:gd name="connsiteX10" fmla="*/ 169704 w 1591667"/>
                        <a:gd name="connsiteY10" fmla="*/ 155129 h 1775828"/>
                        <a:gd name="connsiteX11" fmla="*/ 409213 w 1591667"/>
                        <a:gd name="connsiteY11" fmla="*/ 359618 h 1775828"/>
                        <a:gd name="connsiteX12" fmla="*/ 520672 w 1591667"/>
                        <a:gd name="connsiteY12" fmla="*/ 125829 h 1775828"/>
                        <a:gd name="connsiteX13" fmla="*/ 599798 w 1591667"/>
                        <a:gd name="connsiteY13" fmla="*/ 185 h 1775828"/>
                        <a:gd name="connsiteX14" fmla="*/ 766078 w 1591667"/>
                        <a:gd name="connsiteY14" fmla="*/ 154116 h 1775828"/>
                        <a:gd name="connsiteX15" fmla="*/ 889100 w 1591667"/>
                        <a:gd name="connsiteY15" fmla="*/ 375231 h 1775828"/>
                        <a:gd name="connsiteX16" fmla="*/ 1024996 w 1591667"/>
                        <a:gd name="connsiteY16" fmla="*/ 42114 h 1775828"/>
                        <a:gd name="connsiteX17" fmla="*/ 1381935 w 1591667"/>
                        <a:gd name="connsiteY17" fmla="*/ 320258 h 1775828"/>
                        <a:gd name="connsiteX18" fmla="*/ 1532784 w 1591667"/>
                        <a:gd name="connsiteY18" fmla="*/ 564038 h 1775828"/>
                        <a:gd name="connsiteX19" fmla="*/ 1583440 w 1591667"/>
                        <a:gd name="connsiteY19" fmla="*/ 866566 h 1775828"/>
                        <a:gd name="connsiteX20" fmla="*/ 1582973 w 1591667"/>
                        <a:gd name="connsiteY20" fmla="*/ 1061362 h 1775828"/>
                        <a:gd name="connsiteX21" fmla="*/ 1499686 w 1591667"/>
                        <a:gd name="connsiteY21" fmla="*/ 1329723 h 1775828"/>
                        <a:gd name="connsiteX22" fmla="*/ 1512230 w 1591667"/>
                        <a:gd name="connsiteY22" fmla="*/ 1608875 h 1775828"/>
                        <a:gd name="connsiteX0" fmla="*/ 1356300 w 1592195"/>
                        <a:gd name="connsiteY0" fmla="*/ 1766637 h 1775828"/>
                        <a:gd name="connsiteX1" fmla="*/ 1052581 w 1592195"/>
                        <a:gd name="connsiteY1" fmla="*/ 1540885 h 1775828"/>
                        <a:gd name="connsiteX2" fmla="*/ 852213 w 1592195"/>
                        <a:gd name="connsiteY2" fmla="*/ 1505261 h 1775828"/>
                        <a:gd name="connsiteX3" fmla="*/ 600102 w 1592195"/>
                        <a:gd name="connsiteY3" fmla="*/ 1669474 h 1775828"/>
                        <a:gd name="connsiteX4" fmla="*/ 456364 w 1592195"/>
                        <a:gd name="connsiteY4" fmla="*/ 1770028 h 1775828"/>
                        <a:gd name="connsiteX5" fmla="*/ 321806 w 1592195"/>
                        <a:gd name="connsiteY5" fmla="*/ 1765100 h 1775828"/>
                        <a:gd name="connsiteX6" fmla="*/ 108556 w 1592195"/>
                        <a:gd name="connsiteY6" fmla="*/ 1649492 h 1775828"/>
                        <a:gd name="connsiteX7" fmla="*/ 61873 w 1592195"/>
                        <a:gd name="connsiteY7" fmla="*/ 1374603 h 1775828"/>
                        <a:gd name="connsiteX8" fmla="*/ 3396 w 1592195"/>
                        <a:gd name="connsiteY8" fmla="*/ 561749 h 1775828"/>
                        <a:gd name="connsiteX9" fmla="*/ 170232 w 1592195"/>
                        <a:gd name="connsiteY9" fmla="*/ 155129 h 1775828"/>
                        <a:gd name="connsiteX10" fmla="*/ 409741 w 1592195"/>
                        <a:gd name="connsiteY10" fmla="*/ 359618 h 1775828"/>
                        <a:gd name="connsiteX11" fmla="*/ 521200 w 1592195"/>
                        <a:gd name="connsiteY11" fmla="*/ 125829 h 1775828"/>
                        <a:gd name="connsiteX12" fmla="*/ 600326 w 1592195"/>
                        <a:gd name="connsiteY12" fmla="*/ 185 h 1775828"/>
                        <a:gd name="connsiteX13" fmla="*/ 766606 w 1592195"/>
                        <a:gd name="connsiteY13" fmla="*/ 154116 h 1775828"/>
                        <a:gd name="connsiteX14" fmla="*/ 889628 w 1592195"/>
                        <a:gd name="connsiteY14" fmla="*/ 375231 h 1775828"/>
                        <a:gd name="connsiteX15" fmla="*/ 1025524 w 1592195"/>
                        <a:gd name="connsiteY15" fmla="*/ 42114 h 1775828"/>
                        <a:gd name="connsiteX16" fmla="*/ 1382463 w 1592195"/>
                        <a:gd name="connsiteY16" fmla="*/ 320258 h 1775828"/>
                        <a:gd name="connsiteX17" fmla="*/ 1533312 w 1592195"/>
                        <a:gd name="connsiteY17" fmla="*/ 564038 h 1775828"/>
                        <a:gd name="connsiteX18" fmla="*/ 1583968 w 1592195"/>
                        <a:gd name="connsiteY18" fmla="*/ 866566 h 1775828"/>
                        <a:gd name="connsiteX19" fmla="*/ 1583501 w 1592195"/>
                        <a:gd name="connsiteY19" fmla="*/ 1061362 h 1775828"/>
                        <a:gd name="connsiteX20" fmla="*/ 1500214 w 1592195"/>
                        <a:gd name="connsiteY20" fmla="*/ 1329723 h 1775828"/>
                        <a:gd name="connsiteX21" fmla="*/ 1512758 w 1592195"/>
                        <a:gd name="connsiteY21" fmla="*/ 1608875 h 1775828"/>
                        <a:gd name="connsiteX0" fmla="*/ 1361191 w 1597086"/>
                        <a:gd name="connsiteY0" fmla="*/ 1766637 h 1775828"/>
                        <a:gd name="connsiteX1" fmla="*/ 1057472 w 1597086"/>
                        <a:gd name="connsiteY1" fmla="*/ 1540885 h 1775828"/>
                        <a:gd name="connsiteX2" fmla="*/ 857104 w 1597086"/>
                        <a:gd name="connsiteY2" fmla="*/ 1505261 h 1775828"/>
                        <a:gd name="connsiteX3" fmla="*/ 604993 w 1597086"/>
                        <a:gd name="connsiteY3" fmla="*/ 1669474 h 1775828"/>
                        <a:gd name="connsiteX4" fmla="*/ 461255 w 1597086"/>
                        <a:gd name="connsiteY4" fmla="*/ 1770028 h 1775828"/>
                        <a:gd name="connsiteX5" fmla="*/ 326697 w 1597086"/>
                        <a:gd name="connsiteY5" fmla="*/ 1765100 h 1775828"/>
                        <a:gd name="connsiteX6" fmla="*/ 113447 w 1597086"/>
                        <a:gd name="connsiteY6" fmla="*/ 1649492 h 1775828"/>
                        <a:gd name="connsiteX7" fmla="*/ 66764 w 1597086"/>
                        <a:gd name="connsiteY7" fmla="*/ 1374603 h 1775828"/>
                        <a:gd name="connsiteX8" fmla="*/ 29546 w 1597086"/>
                        <a:gd name="connsiteY8" fmla="*/ 1038483 h 1775828"/>
                        <a:gd name="connsiteX9" fmla="*/ 8287 w 1597086"/>
                        <a:gd name="connsiteY9" fmla="*/ 561749 h 1775828"/>
                        <a:gd name="connsiteX10" fmla="*/ 175123 w 1597086"/>
                        <a:gd name="connsiteY10" fmla="*/ 155129 h 1775828"/>
                        <a:gd name="connsiteX11" fmla="*/ 414632 w 1597086"/>
                        <a:gd name="connsiteY11" fmla="*/ 359618 h 1775828"/>
                        <a:gd name="connsiteX12" fmla="*/ 526091 w 1597086"/>
                        <a:gd name="connsiteY12" fmla="*/ 125829 h 1775828"/>
                        <a:gd name="connsiteX13" fmla="*/ 605217 w 1597086"/>
                        <a:gd name="connsiteY13" fmla="*/ 185 h 1775828"/>
                        <a:gd name="connsiteX14" fmla="*/ 771497 w 1597086"/>
                        <a:gd name="connsiteY14" fmla="*/ 154116 h 1775828"/>
                        <a:gd name="connsiteX15" fmla="*/ 894519 w 1597086"/>
                        <a:gd name="connsiteY15" fmla="*/ 375231 h 1775828"/>
                        <a:gd name="connsiteX16" fmla="*/ 1030415 w 1597086"/>
                        <a:gd name="connsiteY16" fmla="*/ 42114 h 1775828"/>
                        <a:gd name="connsiteX17" fmla="*/ 1387354 w 1597086"/>
                        <a:gd name="connsiteY17" fmla="*/ 320258 h 1775828"/>
                        <a:gd name="connsiteX18" fmla="*/ 1538203 w 1597086"/>
                        <a:gd name="connsiteY18" fmla="*/ 564038 h 1775828"/>
                        <a:gd name="connsiteX19" fmla="*/ 1588859 w 1597086"/>
                        <a:gd name="connsiteY19" fmla="*/ 866566 h 1775828"/>
                        <a:gd name="connsiteX20" fmla="*/ 1588392 w 1597086"/>
                        <a:gd name="connsiteY20" fmla="*/ 1061362 h 1775828"/>
                        <a:gd name="connsiteX21" fmla="*/ 1505105 w 1597086"/>
                        <a:gd name="connsiteY21" fmla="*/ 1329723 h 1775828"/>
                        <a:gd name="connsiteX22" fmla="*/ 1517649 w 1597086"/>
                        <a:gd name="connsiteY22" fmla="*/ 1608875 h 1775828"/>
                        <a:gd name="connsiteX0" fmla="*/ 1356352 w 1592247"/>
                        <a:gd name="connsiteY0" fmla="*/ 1766637 h 1775828"/>
                        <a:gd name="connsiteX1" fmla="*/ 1052633 w 1592247"/>
                        <a:gd name="connsiteY1" fmla="*/ 1540885 h 1775828"/>
                        <a:gd name="connsiteX2" fmla="*/ 852265 w 1592247"/>
                        <a:gd name="connsiteY2" fmla="*/ 1505261 h 1775828"/>
                        <a:gd name="connsiteX3" fmla="*/ 600154 w 1592247"/>
                        <a:gd name="connsiteY3" fmla="*/ 1669474 h 1775828"/>
                        <a:gd name="connsiteX4" fmla="*/ 456416 w 1592247"/>
                        <a:gd name="connsiteY4" fmla="*/ 1770028 h 1775828"/>
                        <a:gd name="connsiteX5" fmla="*/ 321858 w 1592247"/>
                        <a:gd name="connsiteY5" fmla="*/ 1765100 h 1775828"/>
                        <a:gd name="connsiteX6" fmla="*/ 108608 w 1592247"/>
                        <a:gd name="connsiteY6" fmla="*/ 1649492 h 1775828"/>
                        <a:gd name="connsiteX7" fmla="*/ 61925 w 1592247"/>
                        <a:gd name="connsiteY7" fmla="*/ 1374603 h 1775828"/>
                        <a:gd name="connsiteX8" fmla="*/ 57809 w 1592247"/>
                        <a:gd name="connsiteY8" fmla="*/ 1142986 h 1775828"/>
                        <a:gd name="connsiteX9" fmla="*/ 3448 w 1592247"/>
                        <a:gd name="connsiteY9" fmla="*/ 561749 h 1775828"/>
                        <a:gd name="connsiteX10" fmla="*/ 170284 w 1592247"/>
                        <a:gd name="connsiteY10" fmla="*/ 155129 h 1775828"/>
                        <a:gd name="connsiteX11" fmla="*/ 409793 w 1592247"/>
                        <a:gd name="connsiteY11" fmla="*/ 359618 h 1775828"/>
                        <a:gd name="connsiteX12" fmla="*/ 521252 w 1592247"/>
                        <a:gd name="connsiteY12" fmla="*/ 125829 h 1775828"/>
                        <a:gd name="connsiteX13" fmla="*/ 600378 w 1592247"/>
                        <a:gd name="connsiteY13" fmla="*/ 185 h 1775828"/>
                        <a:gd name="connsiteX14" fmla="*/ 766658 w 1592247"/>
                        <a:gd name="connsiteY14" fmla="*/ 154116 h 1775828"/>
                        <a:gd name="connsiteX15" fmla="*/ 889680 w 1592247"/>
                        <a:gd name="connsiteY15" fmla="*/ 375231 h 1775828"/>
                        <a:gd name="connsiteX16" fmla="*/ 1025576 w 1592247"/>
                        <a:gd name="connsiteY16" fmla="*/ 42114 h 1775828"/>
                        <a:gd name="connsiteX17" fmla="*/ 1382515 w 1592247"/>
                        <a:gd name="connsiteY17" fmla="*/ 320258 h 1775828"/>
                        <a:gd name="connsiteX18" fmla="*/ 1533364 w 1592247"/>
                        <a:gd name="connsiteY18" fmla="*/ 564038 h 1775828"/>
                        <a:gd name="connsiteX19" fmla="*/ 1584020 w 1592247"/>
                        <a:gd name="connsiteY19" fmla="*/ 866566 h 1775828"/>
                        <a:gd name="connsiteX20" fmla="*/ 1583553 w 1592247"/>
                        <a:gd name="connsiteY20" fmla="*/ 1061362 h 1775828"/>
                        <a:gd name="connsiteX21" fmla="*/ 1500266 w 1592247"/>
                        <a:gd name="connsiteY21" fmla="*/ 1329723 h 1775828"/>
                        <a:gd name="connsiteX22" fmla="*/ 1512810 w 1592247"/>
                        <a:gd name="connsiteY22" fmla="*/ 1608875 h 1775828"/>
                        <a:gd name="connsiteX0" fmla="*/ 1356352 w 1592247"/>
                        <a:gd name="connsiteY0" fmla="*/ 1766637 h 1771357"/>
                        <a:gd name="connsiteX1" fmla="*/ 1052633 w 1592247"/>
                        <a:gd name="connsiteY1" fmla="*/ 1540885 h 1771357"/>
                        <a:gd name="connsiteX2" fmla="*/ 852265 w 1592247"/>
                        <a:gd name="connsiteY2" fmla="*/ 1505261 h 1771357"/>
                        <a:gd name="connsiteX3" fmla="*/ 600154 w 1592247"/>
                        <a:gd name="connsiteY3" fmla="*/ 1669474 h 1771357"/>
                        <a:gd name="connsiteX4" fmla="*/ 456416 w 1592247"/>
                        <a:gd name="connsiteY4" fmla="*/ 1770028 h 1771357"/>
                        <a:gd name="connsiteX5" fmla="*/ 288755 w 1592247"/>
                        <a:gd name="connsiteY5" fmla="*/ 1730266 h 1771357"/>
                        <a:gd name="connsiteX6" fmla="*/ 108608 w 1592247"/>
                        <a:gd name="connsiteY6" fmla="*/ 1649492 h 1771357"/>
                        <a:gd name="connsiteX7" fmla="*/ 61925 w 1592247"/>
                        <a:gd name="connsiteY7" fmla="*/ 1374603 h 1771357"/>
                        <a:gd name="connsiteX8" fmla="*/ 57809 w 1592247"/>
                        <a:gd name="connsiteY8" fmla="*/ 1142986 h 1771357"/>
                        <a:gd name="connsiteX9" fmla="*/ 3448 w 1592247"/>
                        <a:gd name="connsiteY9" fmla="*/ 561749 h 1771357"/>
                        <a:gd name="connsiteX10" fmla="*/ 170284 w 1592247"/>
                        <a:gd name="connsiteY10" fmla="*/ 155129 h 1771357"/>
                        <a:gd name="connsiteX11" fmla="*/ 409793 w 1592247"/>
                        <a:gd name="connsiteY11" fmla="*/ 359618 h 1771357"/>
                        <a:gd name="connsiteX12" fmla="*/ 521252 w 1592247"/>
                        <a:gd name="connsiteY12" fmla="*/ 125829 h 1771357"/>
                        <a:gd name="connsiteX13" fmla="*/ 600378 w 1592247"/>
                        <a:gd name="connsiteY13" fmla="*/ 185 h 1771357"/>
                        <a:gd name="connsiteX14" fmla="*/ 766658 w 1592247"/>
                        <a:gd name="connsiteY14" fmla="*/ 154116 h 1771357"/>
                        <a:gd name="connsiteX15" fmla="*/ 889680 w 1592247"/>
                        <a:gd name="connsiteY15" fmla="*/ 375231 h 1771357"/>
                        <a:gd name="connsiteX16" fmla="*/ 1025576 w 1592247"/>
                        <a:gd name="connsiteY16" fmla="*/ 42114 h 1771357"/>
                        <a:gd name="connsiteX17" fmla="*/ 1382515 w 1592247"/>
                        <a:gd name="connsiteY17" fmla="*/ 320258 h 1771357"/>
                        <a:gd name="connsiteX18" fmla="*/ 1533364 w 1592247"/>
                        <a:gd name="connsiteY18" fmla="*/ 564038 h 1771357"/>
                        <a:gd name="connsiteX19" fmla="*/ 1584020 w 1592247"/>
                        <a:gd name="connsiteY19" fmla="*/ 866566 h 1771357"/>
                        <a:gd name="connsiteX20" fmla="*/ 1583553 w 1592247"/>
                        <a:gd name="connsiteY20" fmla="*/ 1061362 h 1771357"/>
                        <a:gd name="connsiteX21" fmla="*/ 1500266 w 1592247"/>
                        <a:gd name="connsiteY21" fmla="*/ 1329723 h 1771357"/>
                        <a:gd name="connsiteX22" fmla="*/ 1512810 w 1592247"/>
                        <a:gd name="connsiteY22" fmla="*/ 1608875 h 1771357"/>
                        <a:gd name="connsiteX0" fmla="*/ 1356352 w 1592247"/>
                        <a:gd name="connsiteY0" fmla="*/ 1766637 h 1767724"/>
                        <a:gd name="connsiteX1" fmla="*/ 1052633 w 1592247"/>
                        <a:gd name="connsiteY1" fmla="*/ 1540885 h 1767724"/>
                        <a:gd name="connsiteX2" fmla="*/ 852265 w 1592247"/>
                        <a:gd name="connsiteY2" fmla="*/ 1505261 h 1767724"/>
                        <a:gd name="connsiteX3" fmla="*/ 600154 w 1592247"/>
                        <a:gd name="connsiteY3" fmla="*/ 1669474 h 1767724"/>
                        <a:gd name="connsiteX4" fmla="*/ 484002 w 1592247"/>
                        <a:gd name="connsiteY4" fmla="*/ 1735194 h 1767724"/>
                        <a:gd name="connsiteX5" fmla="*/ 288755 w 1592247"/>
                        <a:gd name="connsiteY5" fmla="*/ 1730266 h 1767724"/>
                        <a:gd name="connsiteX6" fmla="*/ 108608 w 1592247"/>
                        <a:gd name="connsiteY6" fmla="*/ 1649492 h 1767724"/>
                        <a:gd name="connsiteX7" fmla="*/ 61925 w 1592247"/>
                        <a:gd name="connsiteY7" fmla="*/ 1374603 h 1767724"/>
                        <a:gd name="connsiteX8" fmla="*/ 57809 w 1592247"/>
                        <a:gd name="connsiteY8" fmla="*/ 1142986 h 1767724"/>
                        <a:gd name="connsiteX9" fmla="*/ 3448 w 1592247"/>
                        <a:gd name="connsiteY9" fmla="*/ 561749 h 1767724"/>
                        <a:gd name="connsiteX10" fmla="*/ 170284 w 1592247"/>
                        <a:gd name="connsiteY10" fmla="*/ 155129 h 1767724"/>
                        <a:gd name="connsiteX11" fmla="*/ 409793 w 1592247"/>
                        <a:gd name="connsiteY11" fmla="*/ 359618 h 1767724"/>
                        <a:gd name="connsiteX12" fmla="*/ 521252 w 1592247"/>
                        <a:gd name="connsiteY12" fmla="*/ 125829 h 1767724"/>
                        <a:gd name="connsiteX13" fmla="*/ 600378 w 1592247"/>
                        <a:gd name="connsiteY13" fmla="*/ 185 h 1767724"/>
                        <a:gd name="connsiteX14" fmla="*/ 766658 w 1592247"/>
                        <a:gd name="connsiteY14" fmla="*/ 154116 h 1767724"/>
                        <a:gd name="connsiteX15" fmla="*/ 889680 w 1592247"/>
                        <a:gd name="connsiteY15" fmla="*/ 375231 h 1767724"/>
                        <a:gd name="connsiteX16" fmla="*/ 1025576 w 1592247"/>
                        <a:gd name="connsiteY16" fmla="*/ 42114 h 1767724"/>
                        <a:gd name="connsiteX17" fmla="*/ 1382515 w 1592247"/>
                        <a:gd name="connsiteY17" fmla="*/ 320258 h 1767724"/>
                        <a:gd name="connsiteX18" fmla="*/ 1533364 w 1592247"/>
                        <a:gd name="connsiteY18" fmla="*/ 564038 h 1767724"/>
                        <a:gd name="connsiteX19" fmla="*/ 1584020 w 1592247"/>
                        <a:gd name="connsiteY19" fmla="*/ 866566 h 1767724"/>
                        <a:gd name="connsiteX20" fmla="*/ 1583553 w 1592247"/>
                        <a:gd name="connsiteY20" fmla="*/ 1061362 h 1767724"/>
                        <a:gd name="connsiteX21" fmla="*/ 1500266 w 1592247"/>
                        <a:gd name="connsiteY21" fmla="*/ 1329723 h 1767724"/>
                        <a:gd name="connsiteX22" fmla="*/ 1512810 w 1592247"/>
                        <a:gd name="connsiteY22" fmla="*/ 1608875 h 1767724"/>
                        <a:gd name="connsiteX0" fmla="*/ 1356352 w 1592247"/>
                        <a:gd name="connsiteY0" fmla="*/ 1766637 h 1767724"/>
                        <a:gd name="connsiteX1" fmla="*/ 1052633 w 1592247"/>
                        <a:gd name="connsiteY1" fmla="*/ 1540885 h 1767724"/>
                        <a:gd name="connsiteX2" fmla="*/ 852265 w 1592247"/>
                        <a:gd name="connsiteY2" fmla="*/ 1505261 h 1767724"/>
                        <a:gd name="connsiteX3" fmla="*/ 600154 w 1592247"/>
                        <a:gd name="connsiteY3" fmla="*/ 1669474 h 1767724"/>
                        <a:gd name="connsiteX4" fmla="*/ 484002 w 1592247"/>
                        <a:gd name="connsiteY4" fmla="*/ 1735194 h 1767724"/>
                        <a:gd name="connsiteX5" fmla="*/ 288755 w 1592247"/>
                        <a:gd name="connsiteY5" fmla="*/ 1730266 h 1767724"/>
                        <a:gd name="connsiteX6" fmla="*/ 108608 w 1592247"/>
                        <a:gd name="connsiteY6" fmla="*/ 1649492 h 1767724"/>
                        <a:gd name="connsiteX7" fmla="*/ 61925 w 1592247"/>
                        <a:gd name="connsiteY7" fmla="*/ 1374603 h 1767724"/>
                        <a:gd name="connsiteX8" fmla="*/ 57809 w 1592247"/>
                        <a:gd name="connsiteY8" fmla="*/ 1142986 h 1767724"/>
                        <a:gd name="connsiteX9" fmla="*/ 3448 w 1592247"/>
                        <a:gd name="connsiteY9" fmla="*/ 561749 h 1767724"/>
                        <a:gd name="connsiteX10" fmla="*/ 170284 w 1592247"/>
                        <a:gd name="connsiteY10" fmla="*/ 155129 h 1767724"/>
                        <a:gd name="connsiteX11" fmla="*/ 409793 w 1592247"/>
                        <a:gd name="connsiteY11" fmla="*/ 359618 h 1767724"/>
                        <a:gd name="connsiteX12" fmla="*/ 521252 w 1592247"/>
                        <a:gd name="connsiteY12" fmla="*/ 125829 h 1767724"/>
                        <a:gd name="connsiteX13" fmla="*/ 600378 w 1592247"/>
                        <a:gd name="connsiteY13" fmla="*/ 185 h 1767724"/>
                        <a:gd name="connsiteX14" fmla="*/ 766658 w 1592247"/>
                        <a:gd name="connsiteY14" fmla="*/ 154116 h 1767724"/>
                        <a:gd name="connsiteX15" fmla="*/ 889680 w 1592247"/>
                        <a:gd name="connsiteY15" fmla="*/ 375231 h 1767724"/>
                        <a:gd name="connsiteX16" fmla="*/ 1025576 w 1592247"/>
                        <a:gd name="connsiteY16" fmla="*/ 42114 h 1767724"/>
                        <a:gd name="connsiteX17" fmla="*/ 1382515 w 1592247"/>
                        <a:gd name="connsiteY17" fmla="*/ 320258 h 1767724"/>
                        <a:gd name="connsiteX18" fmla="*/ 1533364 w 1592247"/>
                        <a:gd name="connsiteY18" fmla="*/ 564038 h 1767724"/>
                        <a:gd name="connsiteX19" fmla="*/ 1584020 w 1592247"/>
                        <a:gd name="connsiteY19" fmla="*/ 866566 h 1767724"/>
                        <a:gd name="connsiteX20" fmla="*/ 1583553 w 1592247"/>
                        <a:gd name="connsiteY20" fmla="*/ 1061362 h 1767724"/>
                        <a:gd name="connsiteX21" fmla="*/ 1500266 w 1592247"/>
                        <a:gd name="connsiteY21" fmla="*/ 1329723 h 1767724"/>
                        <a:gd name="connsiteX22" fmla="*/ 1496259 w 1592247"/>
                        <a:gd name="connsiteY22" fmla="*/ 1636742 h 1767724"/>
                        <a:gd name="connsiteX0" fmla="*/ 1356352 w 1592247"/>
                        <a:gd name="connsiteY0" fmla="*/ 1766637 h 1803945"/>
                        <a:gd name="connsiteX1" fmla="*/ 1052633 w 1592247"/>
                        <a:gd name="connsiteY1" fmla="*/ 1540885 h 1803945"/>
                        <a:gd name="connsiteX2" fmla="*/ 852265 w 1592247"/>
                        <a:gd name="connsiteY2" fmla="*/ 1505261 h 1803945"/>
                        <a:gd name="connsiteX3" fmla="*/ 600154 w 1592247"/>
                        <a:gd name="connsiteY3" fmla="*/ 1669474 h 1803945"/>
                        <a:gd name="connsiteX4" fmla="*/ 484002 w 1592247"/>
                        <a:gd name="connsiteY4" fmla="*/ 1735194 h 1803945"/>
                        <a:gd name="connsiteX5" fmla="*/ 288755 w 1592247"/>
                        <a:gd name="connsiteY5" fmla="*/ 1730266 h 1803945"/>
                        <a:gd name="connsiteX6" fmla="*/ 108608 w 1592247"/>
                        <a:gd name="connsiteY6" fmla="*/ 1649492 h 1803945"/>
                        <a:gd name="connsiteX7" fmla="*/ 61925 w 1592247"/>
                        <a:gd name="connsiteY7" fmla="*/ 1374603 h 1803945"/>
                        <a:gd name="connsiteX8" fmla="*/ 57809 w 1592247"/>
                        <a:gd name="connsiteY8" fmla="*/ 1142986 h 1803945"/>
                        <a:gd name="connsiteX9" fmla="*/ 3448 w 1592247"/>
                        <a:gd name="connsiteY9" fmla="*/ 561749 h 1803945"/>
                        <a:gd name="connsiteX10" fmla="*/ 170284 w 1592247"/>
                        <a:gd name="connsiteY10" fmla="*/ 155129 h 1803945"/>
                        <a:gd name="connsiteX11" fmla="*/ 409793 w 1592247"/>
                        <a:gd name="connsiteY11" fmla="*/ 359618 h 1803945"/>
                        <a:gd name="connsiteX12" fmla="*/ 521252 w 1592247"/>
                        <a:gd name="connsiteY12" fmla="*/ 125829 h 1803945"/>
                        <a:gd name="connsiteX13" fmla="*/ 600378 w 1592247"/>
                        <a:gd name="connsiteY13" fmla="*/ 185 h 1803945"/>
                        <a:gd name="connsiteX14" fmla="*/ 766658 w 1592247"/>
                        <a:gd name="connsiteY14" fmla="*/ 154116 h 1803945"/>
                        <a:gd name="connsiteX15" fmla="*/ 889680 w 1592247"/>
                        <a:gd name="connsiteY15" fmla="*/ 375231 h 1803945"/>
                        <a:gd name="connsiteX16" fmla="*/ 1025576 w 1592247"/>
                        <a:gd name="connsiteY16" fmla="*/ 42114 h 1803945"/>
                        <a:gd name="connsiteX17" fmla="*/ 1382515 w 1592247"/>
                        <a:gd name="connsiteY17" fmla="*/ 320258 h 1803945"/>
                        <a:gd name="connsiteX18" fmla="*/ 1533364 w 1592247"/>
                        <a:gd name="connsiteY18" fmla="*/ 564038 h 1803945"/>
                        <a:gd name="connsiteX19" fmla="*/ 1584020 w 1592247"/>
                        <a:gd name="connsiteY19" fmla="*/ 866566 h 1803945"/>
                        <a:gd name="connsiteX20" fmla="*/ 1583553 w 1592247"/>
                        <a:gd name="connsiteY20" fmla="*/ 1061362 h 1803945"/>
                        <a:gd name="connsiteX21" fmla="*/ 1500266 w 1592247"/>
                        <a:gd name="connsiteY21" fmla="*/ 1329723 h 1803945"/>
                        <a:gd name="connsiteX22" fmla="*/ 1358330 w 1592247"/>
                        <a:gd name="connsiteY22" fmla="*/ 1803945 h 1803945"/>
                        <a:gd name="connsiteX0" fmla="*/ 1356352 w 1592247"/>
                        <a:gd name="connsiteY0" fmla="*/ 1766637 h 1803945"/>
                        <a:gd name="connsiteX1" fmla="*/ 1052633 w 1592247"/>
                        <a:gd name="connsiteY1" fmla="*/ 1540885 h 1803945"/>
                        <a:gd name="connsiteX2" fmla="*/ 852265 w 1592247"/>
                        <a:gd name="connsiteY2" fmla="*/ 1505261 h 1803945"/>
                        <a:gd name="connsiteX3" fmla="*/ 600154 w 1592247"/>
                        <a:gd name="connsiteY3" fmla="*/ 1669474 h 1803945"/>
                        <a:gd name="connsiteX4" fmla="*/ 484002 w 1592247"/>
                        <a:gd name="connsiteY4" fmla="*/ 1735194 h 1803945"/>
                        <a:gd name="connsiteX5" fmla="*/ 288755 w 1592247"/>
                        <a:gd name="connsiteY5" fmla="*/ 1730266 h 1803945"/>
                        <a:gd name="connsiteX6" fmla="*/ 108608 w 1592247"/>
                        <a:gd name="connsiteY6" fmla="*/ 1649492 h 1803945"/>
                        <a:gd name="connsiteX7" fmla="*/ 61925 w 1592247"/>
                        <a:gd name="connsiteY7" fmla="*/ 1374603 h 1803945"/>
                        <a:gd name="connsiteX8" fmla="*/ 57809 w 1592247"/>
                        <a:gd name="connsiteY8" fmla="*/ 1142986 h 1803945"/>
                        <a:gd name="connsiteX9" fmla="*/ 3448 w 1592247"/>
                        <a:gd name="connsiteY9" fmla="*/ 561749 h 1803945"/>
                        <a:gd name="connsiteX10" fmla="*/ 170284 w 1592247"/>
                        <a:gd name="connsiteY10" fmla="*/ 155129 h 1803945"/>
                        <a:gd name="connsiteX11" fmla="*/ 409793 w 1592247"/>
                        <a:gd name="connsiteY11" fmla="*/ 359618 h 1803945"/>
                        <a:gd name="connsiteX12" fmla="*/ 521252 w 1592247"/>
                        <a:gd name="connsiteY12" fmla="*/ 125829 h 1803945"/>
                        <a:gd name="connsiteX13" fmla="*/ 600378 w 1592247"/>
                        <a:gd name="connsiteY13" fmla="*/ 185 h 1803945"/>
                        <a:gd name="connsiteX14" fmla="*/ 766658 w 1592247"/>
                        <a:gd name="connsiteY14" fmla="*/ 154116 h 1803945"/>
                        <a:gd name="connsiteX15" fmla="*/ 889680 w 1592247"/>
                        <a:gd name="connsiteY15" fmla="*/ 375231 h 1803945"/>
                        <a:gd name="connsiteX16" fmla="*/ 1025576 w 1592247"/>
                        <a:gd name="connsiteY16" fmla="*/ 42114 h 1803945"/>
                        <a:gd name="connsiteX17" fmla="*/ 1382515 w 1592247"/>
                        <a:gd name="connsiteY17" fmla="*/ 320258 h 1803945"/>
                        <a:gd name="connsiteX18" fmla="*/ 1533364 w 1592247"/>
                        <a:gd name="connsiteY18" fmla="*/ 564038 h 1803945"/>
                        <a:gd name="connsiteX19" fmla="*/ 1584020 w 1592247"/>
                        <a:gd name="connsiteY19" fmla="*/ 866566 h 1803945"/>
                        <a:gd name="connsiteX20" fmla="*/ 1583553 w 1592247"/>
                        <a:gd name="connsiteY20" fmla="*/ 1061362 h 1803945"/>
                        <a:gd name="connsiteX21" fmla="*/ 1500266 w 1592247"/>
                        <a:gd name="connsiteY21" fmla="*/ 1329723 h 1803945"/>
                        <a:gd name="connsiteX22" fmla="*/ 1431585 w 1592247"/>
                        <a:gd name="connsiteY22" fmla="*/ 1560997 h 1803945"/>
                        <a:gd name="connsiteX23" fmla="*/ 1358330 w 1592247"/>
                        <a:gd name="connsiteY23" fmla="*/ 1803945 h 1803945"/>
                        <a:gd name="connsiteX0" fmla="*/ 1356352 w 1592247"/>
                        <a:gd name="connsiteY0" fmla="*/ 1766637 h 1803945"/>
                        <a:gd name="connsiteX1" fmla="*/ 1052633 w 1592247"/>
                        <a:gd name="connsiteY1" fmla="*/ 1540885 h 1803945"/>
                        <a:gd name="connsiteX2" fmla="*/ 852265 w 1592247"/>
                        <a:gd name="connsiteY2" fmla="*/ 1505261 h 1803945"/>
                        <a:gd name="connsiteX3" fmla="*/ 600154 w 1592247"/>
                        <a:gd name="connsiteY3" fmla="*/ 1669474 h 1803945"/>
                        <a:gd name="connsiteX4" fmla="*/ 484002 w 1592247"/>
                        <a:gd name="connsiteY4" fmla="*/ 1735194 h 1803945"/>
                        <a:gd name="connsiteX5" fmla="*/ 288755 w 1592247"/>
                        <a:gd name="connsiteY5" fmla="*/ 1730266 h 1803945"/>
                        <a:gd name="connsiteX6" fmla="*/ 108608 w 1592247"/>
                        <a:gd name="connsiteY6" fmla="*/ 1649492 h 1803945"/>
                        <a:gd name="connsiteX7" fmla="*/ 61925 w 1592247"/>
                        <a:gd name="connsiteY7" fmla="*/ 1374603 h 1803945"/>
                        <a:gd name="connsiteX8" fmla="*/ 57809 w 1592247"/>
                        <a:gd name="connsiteY8" fmla="*/ 1142986 h 1803945"/>
                        <a:gd name="connsiteX9" fmla="*/ 3448 w 1592247"/>
                        <a:gd name="connsiteY9" fmla="*/ 561749 h 1803945"/>
                        <a:gd name="connsiteX10" fmla="*/ 170284 w 1592247"/>
                        <a:gd name="connsiteY10" fmla="*/ 155129 h 1803945"/>
                        <a:gd name="connsiteX11" fmla="*/ 409793 w 1592247"/>
                        <a:gd name="connsiteY11" fmla="*/ 359618 h 1803945"/>
                        <a:gd name="connsiteX12" fmla="*/ 521252 w 1592247"/>
                        <a:gd name="connsiteY12" fmla="*/ 125829 h 1803945"/>
                        <a:gd name="connsiteX13" fmla="*/ 600378 w 1592247"/>
                        <a:gd name="connsiteY13" fmla="*/ 185 h 1803945"/>
                        <a:gd name="connsiteX14" fmla="*/ 766658 w 1592247"/>
                        <a:gd name="connsiteY14" fmla="*/ 154116 h 1803945"/>
                        <a:gd name="connsiteX15" fmla="*/ 889680 w 1592247"/>
                        <a:gd name="connsiteY15" fmla="*/ 375231 h 1803945"/>
                        <a:gd name="connsiteX16" fmla="*/ 1025576 w 1592247"/>
                        <a:gd name="connsiteY16" fmla="*/ 42114 h 1803945"/>
                        <a:gd name="connsiteX17" fmla="*/ 1382515 w 1592247"/>
                        <a:gd name="connsiteY17" fmla="*/ 320258 h 1803945"/>
                        <a:gd name="connsiteX18" fmla="*/ 1533364 w 1592247"/>
                        <a:gd name="connsiteY18" fmla="*/ 564038 h 1803945"/>
                        <a:gd name="connsiteX19" fmla="*/ 1584020 w 1592247"/>
                        <a:gd name="connsiteY19" fmla="*/ 866566 h 1803945"/>
                        <a:gd name="connsiteX20" fmla="*/ 1583553 w 1592247"/>
                        <a:gd name="connsiteY20" fmla="*/ 1061362 h 1803945"/>
                        <a:gd name="connsiteX21" fmla="*/ 1500266 w 1592247"/>
                        <a:gd name="connsiteY21" fmla="*/ 1329723 h 1803945"/>
                        <a:gd name="connsiteX22" fmla="*/ 1497791 w 1592247"/>
                        <a:gd name="connsiteY22" fmla="*/ 1665498 h 1803945"/>
                        <a:gd name="connsiteX23" fmla="*/ 1358330 w 1592247"/>
                        <a:gd name="connsiteY23" fmla="*/ 1803945 h 1803945"/>
                        <a:gd name="connsiteX0" fmla="*/ 1356352 w 1592247"/>
                        <a:gd name="connsiteY0" fmla="*/ 1766637 h 1767724"/>
                        <a:gd name="connsiteX1" fmla="*/ 1052633 w 1592247"/>
                        <a:gd name="connsiteY1" fmla="*/ 1540885 h 1767724"/>
                        <a:gd name="connsiteX2" fmla="*/ 852265 w 1592247"/>
                        <a:gd name="connsiteY2" fmla="*/ 1505261 h 1767724"/>
                        <a:gd name="connsiteX3" fmla="*/ 600154 w 1592247"/>
                        <a:gd name="connsiteY3" fmla="*/ 1669474 h 1767724"/>
                        <a:gd name="connsiteX4" fmla="*/ 484002 w 1592247"/>
                        <a:gd name="connsiteY4" fmla="*/ 1735194 h 1767724"/>
                        <a:gd name="connsiteX5" fmla="*/ 288755 w 1592247"/>
                        <a:gd name="connsiteY5" fmla="*/ 1730266 h 1767724"/>
                        <a:gd name="connsiteX6" fmla="*/ 108608 w 1592247"/>
                        <a:gd name="connsiteY6" fmla="*/ 1649492 h 1767724"/>
                        <a:gd name="connsiteX7" fmla="*/ 61925 w 1592247"/>
                        <a:gd name="connsiteY7" fmla="*/ 1374603 h 1767724"/>
                        <a:gd name="connsiteX8" fmla="*/ 57809 w 1592247"/>
                        <a:gd name="connsiteY8" fmla="*/ 1142986 h 1767724"/>
                        <a:gd name="connsiteX9" fmla="*/ 3448 w 1592247"/>
                        <a:gd name="connsiteY9" fmla="*/ 561749 h 1767724"/>
                        <a:gd name="connsiteX10" fmla="*/ 170284 w 1592247"/>
                        <a:gd name="connsiteY10" fmla="*/ 155129 h 1767724"/>
                        <a:gd name="connsiteX11" fmla="*/ 409793 w 1592247"/>
                        <a:gd name="connsiteY11" fmla="*/ 359618 h 1767724"/>
                        <a:gd name="connsiteX12" fmla="*/ 521252 w 1592247"/>
                        <a:gd name="connsiteY12" fmla="*/ 125829 h 1767724"/>
                        <a:gd name="connsiteX13" fmla="*/ 600378 w 1592247"/>
                        <a:gd name="connsiteY13" fmla="*/ 185 h 1767724"/>
                        <a:gd name="connsiteX14" fmla="*/ 766658 w 1592247"/>
                        <a:gd name="connsiteY14" fmla="*/ 154116 h 1767724"/>
                        <a:gd name="connsiteX15" fmla="*/ 889680 w 1592247"/>
                        <a:gd name="connsiteY15" fmla="*/ 375231 h 1767724"/>
                        <a:gd name="connsiteX16" fmla="*/ 1025576 w 1592247"/>
                        <a:gd name="connsiteY16" fmla="*/ 42114 h 1767724"/>
                        <a:gd name="connsiteX17" fmla="*/ 1382515 w 1592247"/>
                        <a:gd name="connsiteY17" fmla="*/ 320258 h 1767724"/>
                        <a:gd name="connsiteX18" fmla="*/ 1533364 w 1592247"/>
                        <a:gd name="connsiteY18" fmla="*/ 564038 h 1767724"/>
                        <a:gd name="connsiteX19" fmla="*/ 1584020 w 1592247"/>
                        <a:gd name="connsiteY19" fmla="*/ 866566 h 1767724"/>
                        <a:gd name="connsiteX20" fmla="*/ 1583553 w 1592247"/>
                        <a:gd name="connsiteY20" fmla="*/ 1061362 h 1767724"/>
                        <a:gd name="connsiteX21" fmla="*/ 1500266 w 1592247"/>
                        <a:gd name="connsiteY21" fmla="*/ 1329723 h 1767724"/>
                        <a:gd name="connsiteX22" fmla="*/ 1497791 w 1592247"/>
                        <a:gd name="connsiteY22" fmla="*/ 1665498 h 1767724"/>
                        <a:gd name="connsiteX0" fmla="*/ 1356352 w 1592247"/>
                        <a:gd name="connsiteY0" fmla="*/ 1766637 h 1767748"/>
                        <a:gd name="connsiteX1" fmla="*/ 1052633 w 1592247"/>
                        <a:gd name="connsiteY1" fmla="*/ 1540885 h 1767748"/>
                        <a:gd name="connsiteX2" fmla="*/ 885367 w 1592247"/>
                        <a:gd name="connsiteY2" fmla="*/ 1477395 h 1767748"/>
                        <a:gd name="connsiteX3" fmla="*/ 600154 w 1592247"/>
                        <a:gd name="connsiteY3" fmla="*/ 1669474 h 1767748"/>
                        <a:gd name="connsiteX4" fmla="*/ 484002 w 1592247"/>
                        <a:gd name="connsiteY4" fmla="*/ 1735194 h 1767748"/>
                        <a:gd name="connsiteX5" fmla="*/ 288755 w 1592247"/>
                        <a:gd name="connsiteY5" fmla="*/ 1730266 h 1767748"/>
                        <a:gd name="connsiteX6" fmla="*/ 108608 w 1592247"/>
                        <a:gd name="connsiteY6" fmla="*/ 1649492 h 1767748"/>
                        <a:gd name="connsiteX7" fmla="*/ 61925 w 1592247"/>
                        <a:gd name="connsiteY7" fmla="*/ 1374603 h 1767748"/>
                        <a:gd name="connsiteX8" fmla="*/ 57809 w 1592247"/>
                        <a:gd name="connsiteY8" fmla="*/ 1142986 h 1767748"/>
                        <a:gd name="connsiteX9" fmla="*/ 3448 w 1592247"/>
                        <a:gd name="connsiteY9" fmla="*/ 561749 h 1767748"/>
                        <a:gd name="connsiteX10" fmla="*/ 170284 w 1592247"/>
                        <a:gd name="connsiteY10" fmla="*/ 155129 h 1767748"/>
                        <a:gd name="connsiteX11" fmla="*/ 409793 w 1592247"/>
                        <a:gd name="connsiteY11" fmla="*/ 359618 h 1767748"/>
                        <a:gd name="connsiteX12" fmla="*/ 521252 w 1592247"/>
                        <a:gd name="connsiteY12" fmla="*/ 125829 h 1767748"/>
                        <a:gd name="connsiteX13" fmla="*/ 600378 w 1592247"/>
                        <a:gd name="connsiteY13" fmla="*/ 185 h 1767748"/>
                        <a:gd name="connsiteX14" fmla="*/ 766658 w 1592247"/>
                        <a:gd name="connsiteY14" fmla="*/ 154116 h 1767748"/>
                        <a:gd name="connsiteX15" fmla="*/ 889680 w 1592247"/>
                        <a:gd name="connsiteY15" fmla="*/ 375231 h 1767748"/>
                        <a:gd name="connsiteX16" fmla="*/ 1025576 w 1592247"/>
                        <a:gd name="connsiteY16" fmla="*/ 42114 h 1767748"/>
                        <a:gd name="connsiteX17" fmla="*/ 1382515 w 1592247"/>
                        <a:gd name="connsiteY17" fmla="*/ 320258 h 1767748"/>
                        <a:gd name="connsiteX18" fmla="*/ 1533364 w 1592247"/>
                        <a:gd name="connsiteY18" fmla="*/ 564038 h 1767748"/>
                        <a:gd name="connsiteX19" fmla="*/ 1584020 w 1592247"/>
                        <a:gd name="connsiteY19" fmla="*/ 866566 h 1767748"/>
                        <a:gd name="connsiteX20" fmla="*/ 1583553 w 1592247"/>
                        <a:gd name="connsiteY20" fmla="*/ 1061362 h 1767748"/>
                        <a:gd name="connsiteX21" fmla="*/ 1500266 w 1592247"/>
                        <a:gd name="connsiteY21" fmla="*/ 1329723 h 1767748"/>
                        <a:gd name="connsiteX22" fmla="*/ 1497791 w 1592247"/>
                        <a:gd name="connsiteY22" fmla="*/ 1665498 h 1767748"/>
                        <a:gd name="connsiteX0" fmla="*/ 1356352 w 1592247"/>
                        <a:gd name="connsiteY0" fmla="*/ 1766637 h 1767748"/>
                        <a:gd name="connsiteX1" fmla="*/ 1052633 w 1592247"/>
                        <a:gd name="connsiteY1" fmla="*/ 1540885 h 1767748"/>
                        <a:gd name="connsiteX2" fmla="*/ 885367 w 1592247"/>
                        <a:gd name="connsiteY2" fmla="*/ 1477395 h 1767748"/>
                        <a:gd name="connsiteX3" fmla="*/ 600154 w 1592247"/>
                        <a:gd name="connsiteY3" fmla="*/ 1669474 h 1767748"/>
                        <a:gd name="connsiteX4" fmla="*/ 484002 w 1592247"/>
                        <a:gd name="connsiteY4" fmla="*/ 1735194 h 1767748"/>
                        <a:gd name="connsiteX5" fmla="*/ 299789 w 1592247"/>
                        <a:gd name="connsiteY5" fmla="*/ 1758134 h 1767748"/>
                        <a:gd name="connsiteX6" fmla="*/ 108608 w 1592247"/>
                        <a:gd name="connsiteY6" fmla="*/ 1649492 h 1767748"/>
                        <a:gd name="connsiteX7" fmla="*/ 61925 w 1592247"/>
                        <a:gd name="connsiteY7" fmla="*/ 1374603 h 1767748"/>
                        <a:gd name="connsiteX8" fmla="*/ 57809 w 1592247"/>
                        <a:gd name="connsiteY8" fmla="*/ 1142986 h 1767748"/>
                        <a:gd name="connsiteX9" fmla="*/ 3448 w 1592247"/>
                        <a:gd name="connsiteY9" fmla="*/ 561749 h 1767748"/>
                        <a:gd name="connsiteX10" fmla="*/ 170284 w 1592247"/>
                        <a:gd name="connsiteY10" fmla="*/ 155129 h 1767748"/>
                        <a:gd name="connsiteX11" fmla="*/ 409793 w 1592247"/>
                        <a:gd name="connsiteY11" fmla="*/ 359618 h 1767748"/>
                        <a:gd name="connsiteX12" fmla="*/ 521252 w 1592247"/>
                        <a:gd name="connsiteY12" fmla="*/ 125829 h 1767748"/>
                        <a:gd name="connsiteX13" fmla="*/ 600378 w 1592247"/>
                        <a:gd name="connsiteY13" fmla="*/ 185 h 1767748"/>
                        <a:gd name="connsiteX14" fmla="*/ 766658 w 1592247"/>
                        <a:gd name="connsiteY14" fmla="*/ 154116 h 1767748"/>
                        <a:gd name="connsiteX15" fmla="*/ 889680 w 1592247"/>
                        <a:gd name="connsiteY15" fmla="*/ 375231 h 1767748"/>
                        <a:gd name="connsiteX16" fmla="*/ 1025576 w 1592247"/>
                        <a:gd name="connsiteY16" fmla="*/ 42114 h 1767748"/>
                        <a:gd name="connsiteX17" fmla="*/ 1382515 w 1592247"/>
                        <a:gd name="connsiteY17" fmla="*/ 320258 h 1767748"/>
                        <a:gd name="connsiteX18" fmla="*/ 1533364 w 1592247"/>
                        <a:gd name="connsiteY18" fmla="*/ 564038 h 1767748"/>
                        <a:gd name="connsiteX19" fmla="*/ 1584020 w 1592247"/>
                        <a:gd name="connsiteY19" fmla="*/ 866566 h 1767748"/>
                        <a:gd name="connsiteX20" fmla="*/ 1583553 w 1592247"/>
                        <a:gd name="connsiteY20" fmla="*/ 1061362 h 1767748"/>
                        <a:gd name="connsiteX21" fmla="*/ 1500266 w 1592247"/>
                        <a:gd name="connsiteY21" fmla="*/ 1329723 h 1767748"/>
                        <a:gd name="connsiteX22" fmla="*/ 1497791 w 1592247"/>
                        <a:gd name="connsiteY22" fmla="*/ 1665498 h 1767748"/>
                        <a:gd name="connsiteX0" fmla="*/ 1356352 w 1589186"/>
                        <a:gd name="connsiteY0" fmla="*/ 1766637 h 1767748"/>
                        <a:gd name="connsiteX1" fmla="*/ 1052633 w 1589186"/>
                        <a:gd name="connsiteY1" fmla="*/ 1540885 h 1767748"/>
                        <a:gd name="connsiteX2" fmla="*/ 885367 w 1589186"/>
                        <a:gd name="connsiteY2" fmla="*/ 1477395 h 1767748"/>
                        <a:gd name="connsiteX3" fmla="*/ 600154 w 1589186"/>
                        <a:gd name="connsiteY3" fmla="*/ 1669474 h 1767748"/>
                        <a:gd name="connsiteX4" fmla="*/ 484002 w 1589186"/>
                        <a:gd name="connsiteY4" fmla="*/ 1735194 h 1767748"/>
                        <a:gd name="connsiteX5" fmla="*/ 299789 w 1589186"/>
                        <a:gd name="connsiteY5" fmla="*/ 1758134 h 1767748"/>
                        <a:gd name="connsiteX6" fmla="*/ 108608 w 1589186"/>
                        <a:gd name="connsiteY6" fmla="*/ 1649492 h 1767748"/>
                        <a:gd name="connsiteX7" fmla="*/ 61925 w 1589186"/>
                        <a:gd name="connsiteY7" fmla="*/ 1374603 h 1767748"/>
                        <a:gd name="connsiteX8" fmla="*/ 57809 w 1589186"/>
                        <a:gd name="connsiteY8" fmla="*/ 1142986 h 1767748"/>
                        <a:gd name="connsiteX9" fmla="*/ 3448 w 1589186"/>
                        <a:gd name="connsiteY9" fmla="*/ 561749 h 1767748"/>
                        <a:gd name="connsiteX10" fmla="*/ 170284 w 1589186"/>
                        <a:gd name="connsiteY10" fmla="*/ 155129 h 1767748"/>
                        <a:gd name="connsiteX11" fmla="*/ 409793 w 1589186"/>
                        <a:gd name="connsiteY11" fmla="*/ 359618 h 1767748"/>
                        <a:gd name="connsiteX12" fmla="*/ 521252 w 1589186"/>
                        <a:gd name="connsiteY12" fmla="*/ 125829 h 1767748"/>
                        <a:gd name="connsiteX13" fmla="*/ 600378 w 1589186"/>
                        <a:gd name="connsiteY13" fmla="*/ 185 h 1767748"/>
                        <a:gd name="connsiteX14" fmla="*/ 766658 w 1589186"/>
                        <a:gd name="connsiteY14" fmla="*/ 154116 h 1767748"/>
                        <a:gd name="connsiteX15" fmla="*/ 889680 w 1589186"/>
                        <a:gd name="connsiteY15" fmla="*/ 375231 h 1767748"/>
                        <a:gd name="connsiteX16" fmla="*/ 1025576 w 1589186"/>
                        <a:gd name="connsiteY16" fmla="*/ 42114 h 1767748"/>
                        <a:gd name="connsiteX17" fmla="*/ 1382515 w 1589186"/>
                        <a:gd name="connsiteY17" fmla="*/ 320258 h 1767748"/>
                        <a:gd name="connsiteX18" fmla="*/ 1533364 w 1589186"/>
                        <a:gd name="connsiteY18" fmla="*/ 564038 h 1767748"/>
                        <a:gd name="connsiteX19" fmla="*/ 1584020 w 1589186"/>
                        <a:gd name="connsiteY19" fmla="*/ 866566 h 1767748"/>
                        <a:gd name="connsiteX20" fmla="*/ 1578036 w 1589186"/>
                        <a:gd name="connsiteY20" fmla="*/ 1033495 h 1767748"/>
                        <a:gd name="connsiteX21" fmla="*/ 1500266 w 1589186"/>
                        <a:gd name="connsiteY21" fmla="*/ 1329723 h 1767748"/>
                        <a:gd name="connsiteX22" fmla="*/ 1497791 w 1589186"/>
                        <a:gd name="connsiteY22" fmla="*/ 1665498 h 1767748"/>
                        <a:gd name="connsiteX0" fmla="*/ 1356352 w 1586637"/>
                        <a:gd name="connsiteY0" fmla="*/ 1766637 h 1767748"/>
                        <a:gd name="connsiteX1" fmla="*/ 1052633 w 1586637"/>
                        <a:gd name="connsiteY1" fmla="*/ 1540885 h 1767748"/>
                        <a:gd name="connsiteX2" fmla="*/ 885367 w 1586637"/>
                        <a:gd name="connsiteY2" fmla="*/ 1477395 h 1767748"/>
                        <a:gd name="connsiteX3" fmla="*/ 600154 w 1586637"/>
                        <a:gd name="connsiteY3" fmla="*/ 1669474 h 1767748"/>
                        <a:gd name="connsiteX4" fmla="*/ 484002 w 1586637"/>
                        <a:gd name="connsiteY4" fmla="*/ 1735194 h 1767748"/>
                        <a:gd name="connsiteX5" fmla="*/ 299789 w 1586637"/>
                        <a:gd name="connsiteY5" fmla="*/ 1758134 h 1767748"/>
                        <a:gd name="connsiteX6" fmla="*/ 108608 w 1586637"/>
                        <a:gd name="connsiteY6" fmla="*/ 1649492 h 1767748"/>
                        <a:gd name="connsiteX7" fmla="*/ 61925 w 1586637"/>
                        <a:gd name="connsiteY7" fmla="*/ 1374603 h 1767748"/>
                        <a:gd name="connsiteX8" fmla="*/ 57809 w 1586637"/>
                        <a:gd name="connsiteY8" fmla="*/ 1142986 h 1767748"/>
                        <a:gd name="connsiteX9" fmla="*/ 3448 w 1586637"/>
                        <a:gd name="connsiteY9" fmla="*/ 561749 h 1767748"/>
                        <a:gd name="connsiteX10" fmla="*/ 170284 w 1586637"/>
                        <a:gd name="connsiteY10" fmla="*/ 155129 h 1767748"/>
                        <a:gd name="connsiteX11" fmla="*/ 409793 w 1586637"/>
                        <a:gd name="connsiteY11" fmla="*/ 359618 h 1767748"/>
                        <a:gd name="connsiteX12" fmla="*/ 521252 w 1586637"/>
                        <a:gd name="connsiteY12" fmla="*/ 125829 h 1767748"/>
                        <a:gd name="connsiteX13" fmla="*/ 600378 w 1586637"/>
                        <a:gd name="connsiteY13" fmla="*/ 185 h 1767748"/>
                        <a:gd name="connsiteX14" fmla="*/ 766658 w 1586637"/>
                        <a:gd name="connsiteY14" fmla="*/ 154116 h 1767748"/>
                        <a:gd name="connsiteX15" fmla="*/ 889680 w 1586637"/>
                        <a:gd name="connsiteY15" fmla="*/ 375231 h 1767748"/>
                        <a:gd name="connsiteX16" fmla="*/ 1025576 w 1586637"/>
                        <a:gd name="connsiteY16" fmla="*/ 42114 h 1767748"/>
                        <a:gd name="connsiteX17" fmla="*/ 1382515 w 1586637"/>
                        <a:gd name="connsiteY17" fmla="*/ 320258 h 1767748"/>
                        <a:gd name="connsiteX18" fmla="*/ 1533364 w 1586637"/>
                        <a:gd name="connsiteY18" fmla="*/ 564038 h 1767748"/>
                        <a:gd name="connsiteX19" fmla="*/ 1584020 w 1586637"/>
                        <a:gd name="connsiteY19" fmla="*/ 866566 h 1767748"/>
                        <a:gd name="connsiteX20" fmla="*/ 1578036 w 1586637"/>
                        <a:gd name="connsiteY20" fmla="*/ 1033495 h 1767748"/>
                        <a:gd name="connsiteX21" fmla="*/ 1500266 w 1586637"/>
                        <a:gd name="connsiteY21" fmla="*/ 1329723 h 1767748"/>
                        <a:gd name="connsiteX22" fmla="*/ 1497791 w 1586637"/>
                        <a:gd name="connsiteY22" fmla="*/ 1665498 h 1767748"/>
                        <a:gd name="connsiteX0" fmla="*/ 1356352 w 1584848"/>
                        <a:gd name="connsiteY0" fmla="*/ 1766637 h 1767748"/>
                        <a:gd name="connsiteX1" fmla="*/ 1052633 w 1584848"/>
                        <a:gd name="connsiteY1" fmla="*/ 1540885 h 1767748"/>
                        <a:gd name="connsiteX2" fmla="*/ 885367 w 1584848"/>
                        <a:gd name="connsiteY2" fmla="*/ 1477395 h 1767748"/>
                        <a:gd name="connsiteX3" fmla="*/ 600154 w 1584848"/>
                        <a:gd name="connsiteY3" fmla="*/ 1669474 h 1767748"/>
                        <a:gd name="connsiteX4" fmla="*/ 484002 w 1584848"/>
                        <a:gd name="connsiteY4" fmla="*/ 1735194 h 1767748"/>
                        <a:gd name="connsiteX5" fmla="*/ 299789 w 1584848"/>
                        <a:gd name="connsiteY5" fmla="*/ 1758134 h 1767748"/>
                        <a:gd name="connsiteX6" fmla="*/ 108608 w 1584848"/>
                        <a:gd name="connsiteY6" fmla="*/ 1649492 h 1767748"/>
                        <a:gd name="connsiteX7" fmla="*/ 61925 w 1584848"/>
                        <a:gd name="connsiteY7" fmla="*/ 1374603 h 1767748"/>
                        <a:gd name="connsiteX8" fmla="*/ 57809 w 1584848"/>
                        <a:gd name="connsiteY8" fmla="*/ 1142986 h 1767748"/>
                        <a:gd name="connsiteX9" fmla="*/ 3448 w 1584848"/>
                        <a:gd name="connsiteY9" fmla="*/ 561749 h 1767748"/>
                        <a:gd name="connsiteX10" fmla="*/ 170284 w 1584848"/>
                        <a:gd name="connsiteY10" fmla="*/ 155129 h 1767748"/>
                        <a:gd name="connsiteX11" fmla="*/ 409793 w 1584848"/>
                        <a:gd name="connsiteY11" fmla="*/ 359618 h 1767748"/>
                        <a:gd name="connsiteX12" fmla="*/ 521252 w 1584848"/>
                        <a:gd name="connsiteY12" fmla="*/ 125829 h 1767748"/>
                        <a:gd name="connsiteX13" fmla="*/ 600378 w 1584848"/>
                        <a:gd name="connsiteY13" fmla="*/ 185 h 1767748"/>
                        <a:gd name="connsiteX14" fmla="*/ 766658 w 1584848"/>
                        <a:gd name="connsiteY14" fmla="*/ 154116 h 1767748"/>
                        <a:gd name="connsiteX15" fmla="*/ 889680 w 1584848"/>
                        <a:gd name="connsiteY15" fmla="*/ 375231 h 1767748"/>
                        <a:gd name="connsiteX16" fmla="*/ 1025576 w 1584848"/>
                        <a:gd name="connsiteY16" fmla="*/ 42114 h 1767748"/>
                        <a:gd name="connsiteX17" fmla="*/ 1382515 w 1584848"/>
                        <a:gd name="connsiteY17" fmla="*/ 320258 h 1767748"/>
                        <a:gd name="connsiteX18" fmla="*/ 1533364 w 1584848"/>
                        <a:gd name="connsiteY18" fmla="*/ 564038 h 1767748"/>
                        <a:gd name="connsiteX19" fmla="*/ 1584020 w 1584848"/>
                        <a:gd name="connsiteY19" fmla="*/ 866566 h 1767748"/>
                        <a:gd name="connsiteX20" fmla="*/ 1500266 w 1584848"/>
                        <a:gd name="connsiteY20" fmla="*/ 1329723 h 1767748"/>
                        <a:gd name="connsiteX21" fmla="*/ 1497791 w 1584848"/>
                        <a:gd name="connsiteY21" fmla="*/ 1665498 h 1767748"/>
                        <a:gd name="connsiteX0" fmla="*/ 1356352 w 1584848"/>
                        <a:gd name="connsiteY0" fmla="*/ 1766637 h 1767748"/>
                        <a:gd name="connsiteX1" fmla="*/ 1052633 w 1584848"/>
                        <a:gd name="connsiteY1" fmla="*/ 1540885 h 1767748"/>
                        <a:gd name="connsiteX2" fmla="*/ 885367 w 1584848"/>
                        <a:gd name="connsiteY2" fmla="*/ 1477395 h 1767748"/>
                        <a:gd name="connsiteX3" fmla="*/ 600154 w 1584848"/>
                        <a:gd name="connsiteY3" fmla="*/ 1669474 h 1767748"/>
                        <a:gd name="connsiteX4" fmla="*/ 484002 w 1584848"/>
                        <a:gd name="connsiteY4" fmla="*/ 1735194 h 1767748"/>
                        <a:gd name="connsiteX5" fmla="*/ 299789 w 1584848"/>
                        <a:gd name="connsiteY5" fmla="*/ 1758134 h 1767748"/>
                        <a:gd name="connsiteX6" fmla="*/ 108608 w 1584848"/>
                        <a:gd name="connsiteY6" fmla="*/ 1649492 h 1767748"/>
                        <a:gd name="connsiteX7" fmla="*/ 61925 w 1584848"/>
                        <a:gd name="connsiteY7" fmla="*/ 1374603 h 1767748"/>
                        <a:gd name="connsiteX8" fmla="*/ 57809 w 1584848"/>
                        <a:gd name="connsiteY8" fmla="*/ 1142986 h 1767748"/>
                        <a:gd name="connsiteX9" fmla="*/ 3448 w 1584848"/>
                        <a:gd name="connsiteY9" fmla="*/ 561749 h 1767748"/>
                        <a:gd name="connsiteX10" fmla="*/ 170284 w 1584848"/>
                        <a:gd name="connsiteY10" fmla="*/ 155129 h 1767748"/>
                        <a:gd name="connsiteX11" fmla="*/ 409793 w 1584848"/>
                        <a:gd name="connsiteY11" fmla="*/ 359618 h 1767748"/>
                        <a:gd name="connsiteX12" fmla="*/ 521252 w 1584848"/>
                        <a:gd name="connsiteY12" fmla="*/ 125829 h 1767748"/>
                        <a:gd name="connsiteX13" fmla="*/ 600378 w 1584848"/>
                        <a:gd name="connsiteY13" fmla="*/ 185 h 1767748"/>
                        <a:gd name="connsiteX14" fmla="*/ 766658 w 1584848"/>
                        <a:gd name="connsiteY14" fmla="*/ 154116 h 1767748"/>
                        <a:gd name="connsiteX15" fmla="*/ 889680 w 1584848"/>
                        <a:gd name="connsiteY15" fmla="*/ 375231 h 1767748"/>
                        <a:gd name="connsiteX16" fmla="*/ 1025576 w 1584848"/>
                        <a:gd name="connsiteY16" fmla="*/ 42114 h 1767748"/>
                        <a:gd name="connsiteX17" fmla="*/ 1382515 w 1584848"/>
                        <a:gd name="connsiteY17" fmla="*/ 320258 h 1767748"/>
                        <a:gd name="connsiteX18" fmla="*/ 1533364 w 1584848"/>
                        <a:gd name="connsiteY18" fmla="*/ 564038 h 1767748"/>
                        <a:gd name="connsiteX19" fmla="*/ 1584020 w 1584848"/>
                        <a:gd name="connsiteY19" fmla="*/ 866566 h 1767748"/>
                        <a:gd name="connsiteX20" fmla="*/ 1500266 w 1584848"/>
                        <a:gd name="connsiteY20" fmla="*/ 1329723 h 1767748"/>
                        <a:gd name="connsiteX21" fmla="*/ 1497791 w 1584848"/>
                        <a:gd name="connsiteY21" fmla="*/ 1665498 h 1767748"/>
                        <a:gd name="connsiteX0" fmla="*/ 1356352 w 1584848"/>
                        <a:gd name="connsiteY0" fmla="*/ 1766637 h 1767748"/>
                        <a:gd name="connsiteX1" fmla="*/ 1052633 w 1584848"/>
                        <a:gd name="connsiteY1" fmla="*/ 1540885 h 1767748"/>
                        <a:gd name="connsiteX2" fmla="*/ 885367 w 1584848"/>
                        <a:gd name="connsiteY2" fmla="*/ 1477395 h 1767748"/>
                        <a:gd name="connsiteX3" fmla="*/ 600154 w 1584848"/>
                        <a:gd name="connsiteY3" fmla="*/ 1669474 h 1767748"/>
                        <a:gd name="connsiteX4" fmla="*/ 484002 w 1584848"/>
                        <a:gd name="connsiteY4" fmla="*/ 1735194 h 1767748"/>
                        <a:gd name="connsiteX5" fmla="*/ 299789 w 1584848"/>
                        <a:gd name="connsiteY5" fmla="*/ 1758134 h 1767748"/>
                        <a:gd name="connsiteX6" fmla="*/ 108608 w 1584848"/>
                        <a:gd name="connsiteY6" fmla="*/ 1649492 h 1767748"/>
                        <a:gd name="connsiteX7" fmla="*/ 61925 w 1584848"/>
                        <a:gd name="connsiteY7" fmla="*/ 1374603 h 1767748"/>
                        <a:gd name="connsiteX8" fmla="*/ 57809 w 1584848"/>
                        <a:gd name="connsiteY8" fmla="*/ 1142986 h 1767748"/>
                        <a:gd name="connsiteX9" fmla="*/ 3448 w 1584848"/>
                        <a:gd name="connsiteY9" fmla="*/ 561749 h 1767748"/>
                        <a:gd name="connsiteX10" fmla="*/ 170284 w 1584848"/>
                        <a:gd name="connsiteY10" fmla="*/ 155129 h 1767748"/>
                        <a:gd name="connsiteX11" fmla="*/ 409793 w 1584848"/>
                        <a:gd name="connsiteY11" fmla="*/ 359618 h 1767748"/>
                        <a:gd name="connsiteX12" fmla="*/ 521252 w 1584848"/>
                        <a:gd name="connsiteY12" fmla="*/ 125829 h 1767748"/>
                        <a:gd name="connsiteX13" fmla="*/ 600378 w 1584848"/>
                        <a:gd name="connsiteY13" fmla="*/ 185 h 1767748"/>
                        <a:gd name="connsiteX14" fmla="*/ 766658 w 1584848"/>
                        <a:gd name="connsiteY14" fmla="*/ 154116 h 1767748"/>
                        <a:gd name="connsiteX15" fmla="*/ 889680 w 1584848"/>
                        <a:gd name="connsiteY15" fmla="*/ 375231 h 1767748"/>
                        <a:gd name="connsiteX16" fmla="*/ 1025576 w 1584848"/>
                        <a:gd name="connsiteY16" fmla="*/ 42114 h 1767748"/>
                        <a:gd name="connsiteX17" fmla="*/ 1382515 w 1584848"/>
                        <a:gd name="connsiteY17" fmla="*/ 320258 h 1767748"/>
                        <a:gd name="connsiteX18" fmla="*/ 1533364 w 1584848"/>
                        <a:gd name="connsiteY18" fmla="*/ 564038 h 1767748"/>
                        <a:gd name="connsiteX19" fmla="*/ 1584020 w 1584848"/>
                        <a:gd name="connsiteY19" fmla="*/ 866566 h 1767748"/>
                        <a:gd name="connsiteX20" fmla="*/ 1500266 w 1584848"/>
                        <a:gd name="connsiteY20" fmla="*/ 1329723 h 1767748"/>
                        <a:gd name="connsiteX21" fmla="*/ 1403999 w 1584848"/>
                        <a:gd name="connsiteY21" fmla="*/ 1763034 h 1767748"/>
                        <a:gd name="connsiteX0" fmla="*/ 1356352 w 1584848"/>
                        <a:gd name="connsiteY0" fmla="*/ 1766637 h 1767748"/>
                        <a:gd name="connsiteX1" fmla="*/ 1052633 w 1584848"/>
                        <a:gd name="connsiteY1" fmla="*/ 1540885 h 1767748"/>
                        <a:gd name="connsiteX2" fmla="*/ 885367 w 1584848"/>
                        <a:gd name="connsiteY2" fmla="*/ 1477395 h 1767748"/>
                        <a:gd name="connsiteX3" fmla="*/ 600154 w 1584848"/>
                        <a:gd name="connsiteY3" fmla="*/ 1669474 h 1767748"/>
                        <a:gd name="connsiteX4" fmla="*/ 484002 w 1584848"/>
                        <a:gd name="connsiteY4" fmla="*/ 1735194 h 1767748"/>
                        <a:gd name="connsiteX5" fmla="*/ 299789 w 1584848"/>
                        <a:gd name="connsiteY5" fmla="*/ 1758134 h 1767748"/>
                        <a:gd name="connsiteX6" fmla="*/ 108608 w 1584848"/>
                        <a:gd name="connsiteY6" fmla="*/ 1649492 h 1767748"/>
                        <a:gd name="connsiteX7" fmla="*/ 61925 w 1584848"/>
                        <a:gd name="connsiteY7" fmla="*/ 1374603 h 1767748"/>
                        <a:gd name="connsiteX8" fmla="*/ 57809 w 1584848"/>
                        <a:gd name="connsiteY8" fmla="*/ 1142986 h 1767748"/>
                        <a:gd name="connsiteX9" fmla="*/ 3448 w 1584848"/>
                        <a:gd name="connsiteY9" fmla="*/ 561749 h 1767748"/>
                        <a:gd name="connsiteX10" fmla="*/ 170284 w 1584848"/>
                        <a:gd name="connsiteY10" fmla="*/ 155129 h 1767748"/>
                        <a:gd name="connsiteX11" fmla="*/ 409793 w 1584848"/>
                        <a:gd name="connsiteY11" fmla="*/ 359618 h 1767748"/>
                        <a:gd name="connsiteX12" fmla="*/ 521252 w 1584848"/>
                        <a:gd name="connsiteY12" fmla="*/ 125829 h 1767748"/>
                        <a:gd name="connsiteX13" fmla="*/ 600378 w 1584848"/>
                        <a:gd name="connsiteY13" fmla="*/ 185 h 1767748"/>
                        <a:gd name="connsiteX14" fmla="*/ 766658 w 1584848"/>
                        <a:gd name="connsiteY14" fmla="*/ 154116 h 1767748"/>
                        <a:gd name="connsiteX15" fmla="*/ 889680 w 1584848"/>
                        <a:gd name="connsiteY15" fmla="*/ 375231 h 1767748"/>
                        <a:gd name="connsiteX16" fmla="*/ 1025576 w 1584848"/>
                        <a:gd name="connsiteY16" fmla="*/ 42114 h 1767748"/>
                        <a:gd name="connsiteX17" fmla="*/ 1382515 w 1584848"/>
                        <a:gd name="connsiteY17" fmla="*/ 320258 h 1767748"/>
                        <a:gd name="connsiteX18" fmla="*/ 1533364 w 1584848"/>
                        <a:gd name="connsiteY18" fmla="*/ 564038 h 1767748"/>
                        <a:gd name="connsiteX19" fmla="*/ 1584020 w 1584848"/>
                        <a:gd name="connsiteY19" fmla="*/ 866566 h 1767748"/>
                        <a:gd name="connsiteX20" fmla="*/ 1500266 w 1584848"/>
                        <a:gd name="connsiteY20" fmla="*/ 1329723 h 1767748"/>
                        <a:gd name="connsiteX21" fmla="*/ 1452540 w 1584848"/>
                        <a:gd name="connsiteY21" fmla="*/ 1498296 h 1767748"/>
                        <a:gd name="connsiteX22" fmla="*/ 1403999 w 1584848"/>
                        <a:gd name="connsiteY22" fmla="*/ 1763034 h 1767748"/>
                        <a:gd name="connsiteX0" fmla="*/ 1356352 w 1584848"/>
                        <a:gd name="connsiteY0" fmla="*/ 1766637 h 1767748"/>
                        <a:gd name="connsiteX1" fmla="*/ 1052633 w 1584848"/>
                        <a:gd name="connsiteY1" fmla="*/ 1540885 h 1767748"/>
                        <a:gd name="connsiteX2" fmla="*/ 885367 w 1584848"/>
                        <a:gd name="connsiteY2" fmla="*/ 1477395 h 1767748"/>
                        <a:gd name="connsiteX3" fmla="*/ 600154 w 1584848"/>
                        <a:gd name="connsiteY3" fmla="*/ 1669474 h 1767748"/>
                        <a:gd name="connsiteX4" fmla="*/ 484002 w 1584848"/>
                        <a:gd name="connsiteY4" fmla="*/ 1735194 h 1767748"/>
                        <a:gd name="connsiteX5" fmla="*/ 299789 w 1584848"/>
                        <a:gd name="connsiteY5" fmla="*/ 1758134 h 1767748"/>
                        <a:gd name="connsiteX6" fmla="*/ 108608 w 1584848"/>
                        <a:gd name="connsiteY6" fmla="*/ 1649492 h 1767748"/>
                        <a:gd name="connsiteX7" fmla="*/ 61925 w 1584848"/>
                        <a:gd name="connsiteY7" fmla="*/ 1374603 h 1767748"/>
                        <a:gd name="connsiteX8" fmla="*/ 57809 w 1584848"/>
                        <a:gd name="connsiteY8" fmla="*/ 1142986 h 1767748"/>
                        <a:gd name="connsiteX9" fmla="*/ 3448 w 1584848"/>
                        <a:gd name="connsiteY9" fmla="*/ 561749 h 1767748"/>
                        <a:gd name="connsiteX10" fmla="*/ 170284 w 1584848"/>
                        <a:gd name="connsiteY10" fmla="*/ 155129 h 1767748"/>
                        <a:gd name="connsiteX11" fmla="*/ 409793 w 1584848"/>
                        <a:gd name="connsiteY11" fmla="*/ 359618 h 1767748"/>
                        <a:gd name="connsiteX12" fmla="*/ 521252 w 1584848"/>
                        <a:gd name="connsiteY12" fmla="*/ 125829 h 1767748"/>
                        <a:gd name="connsiteX13" fmla="*/ 600378 w 1584848"/>
                        <a:gd name="connsiteY13" fmla="*/ 185 h 1767748"/>
                        <a:gd name="connsiteX14" fmla="*/ 766658 w 1584848"/>
                        <a:gd name="connsiteY14" fmla="*/ 154116 h 1767748"/>
                        <a:gd name="connsiteX15" fmla="*/ 889680 w 1584848"/>
                        <a:gd name="connsiteY15" fmla="*/ 375231 h 1767748"/>
                        <a:gd name="connsiteX16" fmla="*/ 1025576 w 1584848"/>
                        <a:gd name="connsiteY16" fmla="*/ 42114 h 1767748"/>
                        <a:gd name="connsiteX17" fmla="*/ 1382515 w 1584848"/>
                        <a:gd name="connsiteY17" fmla="*/ 320258 h 1767748"/>
                        <a:gd name="connsiteX18" fmla="*/ 1533364 w 1584848"/>
                        <a:gd name="connsiteY18" fmla="*/ 564038 h 1767748"/>
                        <a:gd name="connsiteX19" fmla="*/ 1584020 w 1584848"/>
                        <a:gd name="connsiteY19" fmla="*/ 866566 h 1767748"/>
                        <a:gd name="connsiteX20" fmla="*/ 1500266 w 1584848"/>
                        <a:gd name="connsiteY20" fmla="*/ 1329723 h 1767748"/>
                        <a:gd name="connsiteX21" fmla="*/ 1524263 w 1584848"/>
                        <a:gd name="connsiteY21" fmla="*/ 1609766 h 1767748"/>
                        <a:gd name="connsiteX22" fmla="*/ 1403999 w 1584848"/>
                        <a:gd name="connsiteY22" fmla="*/ 1763034 h 1767748"/>
                        <a:gd name="connsiteX0" fmla="*/ 1356352 w 1584848"/>
                        <a:gd name="connsiteY0" fmla="*/ 1766637 h 1767748"/>
                        <a:gd name="connsiteX1" fmla="*/ 1052633 w 1584848"/>
                        <a:gd name="connsiteY1" fmla="*/ 1540885 h 1767748"/>
                        <a:gd name="connsiteX2" fmla="*/ 885367 w 1584848"/>
                        <a:gd name="connsiteY2" fmla="*/ 1477395 h 1767748"/>
                        <a:gd name="connsiteX3" fmla="*/ 600154 w 1584848"/>
                        <a:gd name="connsiteY3" fmla="*/ 1669474 h 1767748"/>
                        <a:gd name="connsiteX4" fmla="*/ 484002 w 1584848"/>
                        <a:gd name="connsiteY4" fmla="*/ 1735194 h 1767748"/>
                        <a:gd name="connsiteX5" fmla="*/ 299789 w 1584848"/>
                        <a:gd name="connsiteY5" fmla="*/ 1758134 h 1767748"/>
                        <a:gd name="connsiteX6" fmla="*/ 108608 w 1584848"/>
                        <a:gd name="connsiteY6" fmla="*/ 1649492 h 1767748"/>
                        <a:gd name="connsiteX7" fmla="*/ 61925 w 1584848"/>
                        <a:gd name="connsiteY7" fmla="*/ 1374603 h 1767748"/>
                        <a:gd name="connsiteX8" fmla="*/ 57809 w 1584848"/>
                        <a:gd name="connsiteY8" fmla="*/ 1142986 h 1767748"/>
                        <a:gd name="connsiteX9" fmla="*/ 3448 w 1584848"/>
                        <a:gd name="connsiteY9" fmla="*/ 561749 h 1767748"/>
                        <a:gd name="connsiteX10" fmla="*/ 170284 w 1584848"/>
                        <a:gd name="connsiteY10" fmla="*/ 155129 h 1767748"/>
                        <a:gd name="connsiteX11" fmla="*/ 409793 w 1584848"/>
                        <a:gd name="connsiteY11" fmla="*/ 359618 h 1767748"/>
                        <a:gd name="connsiteX12" fmla="*/ 521252 w 1584848"/>
                        <a:gd name="connsiteY12" fmla="*/ 125829 h 1767748"/>
                        <a:gd name="connsiteX13" fmla="*/ 600378 w 1584848"/>
                        <a:gd name="connsiteY13" fmla="*/ 185 h 1767748"/>
                        <a:gd name="connsiteX14" fmla="*/ 766658 w 1584848"/>
                        <a:gd name="connsiteY14" fmla="*/ 154116 h 1767748"/>
                        <a:gd name="connsiteX15" fmla="*/ 889680 w 1584848"/>
                        <a:gd name="connsiteY15" fmla="*/ 375231 h 1767748"/>
                        <a:gd name="connsiteX16" fmla="*/ 1025576 w 1584848"/>
                        <a:gd name="connsiteY16" fmla="*/ 42114 h 1767748"/>
                        <a:gd name="connsiteX17" fmla="*/ 1382515 w 1584848"/>
                        <a:gd name="connsiteY17" fmla="*/ 320258 h 1767748"/>
                        <a:gd name="connsiteX18" fmla="*/ 1533364 w 1584848"/>
                        <a:gd name="connsiteY18" fmla="*/ 564038 h 1767748"/>
                        <a:gd name="connsiteX19" fmla="*/ 1584020 w 1584848"/>
                        <a:gd name="connsiteY19" fmla="*/ 866566 h 1767748"/>
                        <a:gd name="connsiteX20" fmla="*/ 1500266 w 1584848"/>
                        <a:gd name="connsiteY20" fmla="*/ 1329723 h 1767748"/>
                        <a:gd name="connsiteX21" fmla="*/ 1524263 w 1584848"/>
                        <a:gd name="connsiteY21" fmla="*/ 1609766 h 1767748"/>
                        <a:gd name="connsiteX22" fmla="*/ 1470206 w 1584848"/>
                        <a:gd name="connsiteY22" fmla="*/ 1735166 h 1767748"/>
                        <a:gd name="connsiteX0" fmla="*/ 1356352 w 1584848"/>
                        <a:gd name="connsiteY0" fmla="*/ 1766637 h 1767748"/>
                        <a:gd name="connsiteX1" fmla="*/ 1052633 w 1584848"/>
                        <a:gd name="connsiteY1" fmla="*/ 1540885 h 1767748"/>
                        <a:gd name="connsiteX2" fmla="*/ 885367 w 1584848"/>
                        <a:gd name="connsiteY2" fmla="*/ 1477395 h 1767748"/>
                        <a:gd name="connsiteX3" fmla="*/ 600154 w 1584848"/>
                        <a:gd name="connsiteY3" fmla="*/ 1669474 h 1767748"/>
                        <a:gd name="connsiteX4" fmla="*/ 484002 w 1584848"/>
                        <a:gd name="connsiteY4" fmla="*/ 1735194 h 1767748"/>
                        <a:gd name="connsiteX5" fmla="*/ 299789 w 1584848"/>
                        <a:gd name="connsiteY5" fmla="*/ 1758134 h 1767748"/>
                        <a:gd name="connsiteX6" fmla="*/ 108608 w 1584848"/>
                        <a:gd name="connsiteY6" fmla="*/ 1649492 h 1767748"/>
                        <a:gd name="connsiteX7" fmla="*/ 61925 w 1584848"/>
                        <a:gd name="connsiteY7" fmla="*/ 1374603 h 1767748"/>
                        <a:gd name="connsiteX8" fmla="*/ 57809 w 1584848"/>
                        <a:gd name="connsiteY8" fmla="*/ 1142986 h 1767748"/>
                        <a:gd name="connsiteX9" fmla="*/ 3448 w 1584848"/>
                        <a:gd name="connsiteY9" fmla="*/ 561749 h 1767748"/>
                        <a:gd name="connsiteX10" fmla="*/ 170284 w 1584848"/>
                        <a:gd name="connsiteY10" fmla="*/ 155129 h 1767748"/>
                        <a:gd name="connsiteX11" fmla="*/ 409793 w 1584848"/>
                        <a:gd name="connsiteY11" fmla="*/ 359618 h 1767748"/>
                        <a:gd name="connsiteX12" fmla="*/ 521252 w 1584848"/>
                        <a:gd name="connsiteY12" fmla="*/ 125829 h 1767748"/>
                        <a:gd name="connsiteX13" fmla="*/ 600378 w 1584848"/>
                        <a:gd name="connsiteY13" fmla="*/ 185 h 1767748"/>
                        <a:gd name="connsiteX14" fmla="*/ 766658 w 1584848"/>
                        <a:gd name="connsiteY14" fmla="*/ 154116 h 1767748"/>
                        <a:gd name="connsiteX15" fmla="*/ 889680 w 1584848"/>
                        <a:gd name="connsiteY15" fmla="*/ 375231 h 1767748"/>
                        <a:gd name="connsiteX16" fmla="*/ 1025576 w 1584848"/>
                        <a:gd name="connsiteY16" fmla="*/ 42114 h 1767748"/>
                        <a:gd name="connsiteX17" fmla="*/ 1382515 w 1584848"/>
                        <a:gd name="connsiteY17" fmla="*/ 320258 h 1767748"/>
                        <a:gd name="connsiteX18" fmla="*/ 1533364 w 1584848"/>
                        <a:gd name="connsiteY18" fmla="*/ 564038 h 1767748"/>
                        <a:gd name="connsiteX19" fmla="*/ 1584020 w 1584848"/>
                        <a:gd name="connsiteY19" fmla="*/ 866566 h 1767748"/>
                        <a:gd name="connsiteX20" fmla="*/ 1500266 w 1584848"/>
                        <a:gd name="connsiteY20" fmla="*/ 1329723 h 1767748"/>
                        <a:gd name="connsiteX21" fmla="*/ 1524263 w 1584848"/>
                        <a:gd name="connsiteY21" fmla="*/ 1609766 h 1767748"/>
                        <a:gd name="connsiteX22" fmla="*/ 1474460 w 1584848"/>
                        <a:gd name="connsiteY22" fmla="*/ 1756654 h 1767748"/>
                        <a:gd name="connsiteX0" fmla="*/ 1356352 w 1584848"/>
                        <a:gd name="connsiteY0" fmla="*/ 1766637 h 1767748"/>
                        <a:gd name="connsiteX1" fmla="*/ 1052633 w 1584848"/>
                        <a:gd name="connsiteY1" fmla="*/ 1540885 h 1767748"/>
                        <a:gd name="connsiteX2" fmla="*/ 885367 w 1584848"/>
                        <a:gd name="connsiteY2" fmla="*/ 1477395 h 1767748"/>
                        <a:gd name="connsiteX3" fmla="*/ 600154 w 1584848"/>
                        <a:gd name="connsiteY3" fmla="*/ 1669474 h 1767748"/>
                        <a:gd name="connsiteX4" fmla="*/ 484002 w 1584848"/>
                        <a:gd name="connsiteY4" fmla="*/ 1735194 h 1767748"/>
                        <a:gd name="connsiteX5" fmla="*/ 299789 w 1584848"/>
                        <a:gd name="connsiteY5" fmla="*/ 1758134 h 1767748"/>
                        <a:gd name="connsiteX6" fmla="*/ 108608 w 1584848"/>
                        <a:gd name="connsiteY6" fmla="*/ 1649492 h 1767748"/>
                        <a:gd name="connsiteX7" fmla="*/ 61925 w 1584848"/>
                        <a:gd name="connsiteY7" fmla="*/ 1374603 h 1767748"/>
                        <a:gd name="connsiteX8" fmla="*/ 57809 w 1584848"/>
                        <a:gd name="connsiteY8" fmla="*/ 1142986 h 1767748"/>
                        <a:gd name="connsiteX9" fmla="*/ 3448 w 1584848"/>
                        <a:gd name="connsiteY9" fmla="*/ 561749 h 1767748"/>
                        <a:gd name="connsiteX10" fmla="*/ 170284 w 1584848"/>
                        <a:gd name="connsiteY10" fmla="*/ 155129 h 1767748"/>
                        <a:gd name="connsiteX11" fmla="*/ 409793 w 1584848"/>
                        <a:gd name="connsiteY11" fmla="*/ 359618 h 1767748"/>
                        <a:gd name="connsiteX12" fmla="*/ 521252 w 1584848"/>
                        <a:gd name="connsiteY12" fmla="*/ 125829 h 1767748"/>
                        <a:gd name="connsiteX13" fmla="*/ 600378 w 1584848"/>
                        <a:gd name="connsiteY13" fmla="*/ 185 h 1767748"/>
                        <a:gd name="connsiteX14" fmla="*/ 766658 w 1584848"/>
                        <a:gd name="connsiteY14" fmla="*/ 154116 h 1767748"/>
                        <a:gd name="connsiteX15" fmla="*/ 889680 w 1584848"/>
                        <a:gd name="connsiteY15" fmla="*/ 375231 h 1767748"/>
                        <a:gd name="connsiteX16" fmla="*/ 1025576 w 1584848"/>
                        <a:gd name="connsiteY16" fmla="*/ 42114 h 1767748"/>
                        <a:gd name="connsiteX17" fmla="*/ 1382515 w 1584848"/>
                        <a:gd name="connsiteY17" fmla="*/ 320258 h 1767748"/>
                        <a:gd name="connsiteX18" fmla="*/ 1533364 w 1584848"/>
                        <a:gd name="connsiteY18" fmla="*/ 564038 h 1767748"/>
                        <a:gd name="connsiteX19" fmla="*/ 1584020 w 1584848"/>
                        <a:gd name="connsiteY19" fmla="*/ 866566 h 1767748"/>
                        <a:gd name="connsiteX20" fmla="*/ 1500266 w 1584848"/>
                        <a:gd name="connsiteY20" fmla="*/ 1329723 h 1767748"/>
                        <a:gd name="connsiteX21" fmla="*/ 1524263 w 1584848"/>
                        <a:gd name="connsiteY21" fmla="*/ 1609766 h 1767748"/>
                        <a:gd name="connsiteX22" fmla="*/ 1461697 w 1584848"/>
                        <a:gd name="connsiteY22" fmla="*/ 1756654 h 1767748"/>
                        <a:gd name="connsiteX0" fmla="*/ 1356352 w 1584848"/>
                        <a:gd name="connsiteY0" fmla="*/ 1766637 h 1767748"/>
                        <a:gd name="connsiteX1" fmla="*/ 1052633 w 1584848"/>
                        <a:gd name="connsiteY1" fmla="*/ 1540885 h 1767748"/>
                        <a:gd name="connsiteX2" fmla="*/ 885367 w 1584848"/>
                        <a:gd name="connsiteY2" fmla="*/ 1477395 h 1767748"/>
                        <a:gd name="connsiteX3" fmla="*/ 600154 w 1584848"/>
                        <a:gd name="connsiteY3" fmla="*/ 1669474 h 1767748"/>
                        <a:gd name="connsiteX4" fmla="*/ 484002 w 1584848"/>
                        <a:gd name="connsiteY4" fmla="*/ 1735194 h 1767748"/>
                        <a:gd name="connsiteX5" fmla="*/ 299789 w 1584848"/>
                        <a:gd name="connsiteY5" fmla="*/ 1758134 h 1767748"/>
                        <a:gd name="connsiteX6" fmla="*/ 108608 w 1584848"/>
                        <a:gd name="connsiteY6" fmla="*/ 1649492 h 1767748"/>
                        <a:gd name="connsiteX7" fmla="*/ 61925 w 1584848"/>
                        <a:gd name="connsiteY7" fmla="*/ 1374603 h 1767748"/>
                        <a:gd name="connsiteX8" fmla="*/ 57809 w 1584848"/>
                        <a:gd name="connsiteY8" fmla="*/ 1142986 h 1767748"/>
                        <a:gd name="connsiteX9" fmla="*/ 3448 w 1584848"/>
                        <a:gd name="connsiteY9" fmla="*/ 561749 h 1767748"/>
                        <a:gd name="connsiteX10" fmla="*/ 170284 w 1584848"/>
                        <a:gd name="connsiteY10" fmla="*/ 155129 h 1767748"/>
                        <a:gd name="connsiteX11" fmla="*/ 409793 w 1584848"/>
                        <a:gd name="connsiteY11" fmla="*/ 359618 h 1767748"/>
                        <a:gd name="connsiteX12" fmla="*/ 521252 w 1584848"/>
                        <a:gd name="connsiteY12" fmla="*/ 125829 h 1767748"/>
                        <a:gd name="connsiteX13" fmla="*/ 600378 w 1584848"/>
                        <a:gd name="connsiteY13" fmla="*/ 185 h 1767748"/>
                        <a:gd name="connsiteX14" fmla="*/ 766658 w 1584848"/>
                        <a:gd name="connsiteY14" fmla="*/ 154116 h 1767748"/>
                        <a:gd name="connsiteX15" fmla="*/ 889680 w 1584848"/>
                        <a:gd name="connsiteY15" fmla="*/ 375231 h 1767748"/>
                        <a:gd name="connsiteX16" fmla="*/ 1025576 w 1584848"/>
                        <a:gd name="connsiteY16" fmla="*/ 42114 h 1767748"/>
                        <a:gd name="connsiteX17" fmla="*/ 1382515 w 1584848"/>
                        <a:gd name="connsiteY17" fmla="*/ 320258 h 1767748"/>
                        <a:gd name="connsiteX18" fmla="*/ 1533364 w 1584848"/>
                        <a:gd name="connsiteY18" fmla="*/ 564038 h 1767748"/>
                        <a:gd name="connsiteX19" fmla="*/ 1584020 w 1584848"/>
                        <a:gd name="connsiteY19" fmla="*/ 866566 h 1767748"/>
                        <a:gd name="connsiteX20" fmla="*/ 1500266 w 1584848"/>
                        <a:gd name="connsiteY20" fmla="*/ 1329723 h 1767748"/>
                        <a:gd name="connsiteX21" fmla="*/ 1524263 w 1584848"/>
                        <a:gd name="connsiteY21" fmla="*/ 1609766 h 1767748"/>
                        <a:gd name="connsiteX22" fmla="*/ 1431917 w 1584848"/>
                        <a:gd name="connsiteY22" fmla="*/ 1762026 h 1767748"/>
                        <a:gd name="connsiteX0" fmla="*/ 1356352 w 1584848"/>
                        <a:gd name="connsiteY0" fmla="*/ 1766637 h 1767748"/>
                        <a:gd name="connsiteX1" fmla="*/ 1052633 w 1584848"/>
                        <a:gd name="connsiteY1" fmla="*/ 1540885 h 1767748"/>
                        <a:gd name="connsiteX2" fmla="*/ 885367 w 1584848"/>
                        <a:gd name="connsiteY2" fmla="*/ 1477395 h 1767748"/>
                        <a:gd name="connsiteX3" fmla="*/ 600154 w 1584848"/>
                        <a:gd name="connsiteY3" fmla="*/ 1669474 h 1767748"/>
                        <a:gd name="connsiteX4" fmla="*/ 484002 w 1584848"/>
                        <a:gd name="connsiteY4" fmla="*/ 1735194 h 1767748"/>
                        <a:gd name="connsiteX5" fmla="*/ 299789 w 1584848"/>
                        <a:gd name="connsiteY5" fmla="*/ 1758134 h 1767748"/>
                        <a:gd name="connsiteX6" fmla="*/ 108608 w 1584848"/>
                        <a:gd name="connsiteY6" fmla="*/ 1649492 h 1767748"/>
                        <a:gd name="connsiteX7" fmla="*/ 70433 w 1584848"/>
                        <a:gd name="connsiteY7" fmla="*/ 1299395 h 1767748"/>
                        <a:gd name="connsiteX8" fmla="*/ 57809 w 1584848"/>
                        <a:gd name="connsiteY8" fmla="*/ 1142986 h 1767748"/>
                        <a:gd name="connsiteX9" fmla="*/ 3448 w 1584848"/>
                        <a:gd name="connsiteY9" fmla="*/ 561749 h 1767748"/>
                        <a:gd name="connsiteX10" fmla="*/ 170284 w 1584848"/>
                        <a:gd name="connsiteY10" fmla="*/ 155129 h 1767748"/>
                        <a:gd name="connsiteX11" fmla="*/ 409793 w 1584848"/>
                        <a:gd name="connsiteY11" fmla="*/ 359618 h 1767748"/>
                        <a:gd name="connsiteX12" fmla="*/ 521252 w 1584848"/>
                        <a:gd name="connsiteY12" fmla="*/ 125829 h 1767748"/>
                        <a:gd name="connsiteX13" fmla="*/ 600378 w 1584848"/>
                        <a:gd name="connsiteY13" fmla="*/ 185 h 1767748"/>
                        <a:gd name="connsiteX14" fmla="*/ 766658 w 1584848"/>
                        <a:gd name="connsiteY14" fmla="*/ 154116 h 1767748"/>
                        <a:gd name="connsiteX15" fmla="*/ 889680 w 1584848"/>
                        <a:gd name="connsiteY15" fmla="*/ 375231 h 1767748"/>
                        <a:gd name="connsiteX16" fmla="*/ 1025576 w 1584848"/>
                        <a:gd name="connsiteY16" fmla="*/ 42114 h 1767748"/>
                        <a:gd name="connsiteX17" fmla="*/ 1382515 w 1584848"/>
                        <a:gd name="connsiteY17" fmla="*/ 320258 h 1767748"/>
                        <a:gd name="connsiteX18" fmla="*/ 1533364 w 1584848"/>
                        <a:gd name="connsiteY18" fmla="*/ 564038 h 1767748"/>
                        <a:gd name="connsiteX19" fmla="*/ 1584020 w 1584848"/>
                        <a:gd name="connsiteY19" fmla="*/ 866566 h 1767748"/>
                        <a:gd name="connsiteX20" fmla="*/ 1500266 w 1584848"/>
                        <a:gd name="connsiteY20" fmla="*/ 1329723 h 1767748"/>
                        <a:gd name="connsiteX21" fmla="*/ 1524263 w 1584848"/>
                        <a:gd name="connsiteY21" fmla="*/ 1609766 h 1767748"/>
                        <a:gd name="connsiteX22" fmla="*/ 1431917 w 1584848"/>
                        <a:gd name="connsiteY22" fmla="*/ 1762026 h 1767748"/>
                        <a:gd name="connsiteX0" fmla="*/ 1356352 w 1584848"/>
                        <a:gd name="connsiteY0" fmla="*/ 1766637 h 1767748"/>
                        <a:gd name="connsiteX1" fmla="*/ 1052633 w 1584848"/>
                        <a:gd name="connsiteY1" fmla="*/ 1540885 h 1767748"/>
                        <a:gd name="connsiteX2" fmla="*/ 885367 w 1584848"/>
                        <a:gd name="connsiteY2" fmla="*/ 1477395 h 1767748"/>
                        <a:gd name="connsiteX3" fmla="*/ 600154 w 1584848"/>
                        <a:gd name="connsiteY3" fmla="*/ 1669474 h 1767748"/>
                        <a:gd name="connsiteX4" fmla="*/ 484002 w 1584848"/>
                        <a:gd name="connsiteY4" fmla="*/ 1735194 h 1767748"/>
                        <a:gd name="connsiteX5" fmla="*/ 299789 w 1584848"/>
                        <a:gd name="connsiteY5" fmla="*/ 1758134 h 1767748"/>
                        <a:gd name="connsiteX6" fmla="*/ 108608 w 1584848"/>
                        <a:gd name="connsiteY6" fmla="*/ 1649492 h 1767748"/>
                        <a:gd name="connsiteX7" fmla="*/ 70433 w 1584848"/>
                        <a:gd name="connsiteY7" fmla="*/ 1299395 h 1767748"/>
                        <a:gd name="connsiteX8" fmla="*/ 57809 w 1584848"/>
                        <a:gd name="connsiteY8" fmla="*/ 1142986 h 1767748"/>
                        <a:gd name="connsiteX9" fmla="*/ 3448 w 1584848"/>
                        <a:gd name="connsiteY9" fmla="*/ 561749 h 1767748"/>
                        <a:gd name="connsiteX10" fmla="*/ 170284 w 1584848"/>
                        <a:gd name="connsiteY10" fmla="*/ 155129 h 1767748"/>
                        <a:gd name="connsiteX11" fmla="*/ 409793 w 1584848"/>
                        <a:gd name="connsiteY11" fmla="*/ 359618 h 1767748"/>
                        <a:gd name="connsiteX12" fmla="*/ 521252 w 1584848"/>
                        <a:gd name="connsiteY12" fmla="*/ 125829 h 1767748"/>
                        <a:gd name="connsiteX13" fmla="*/ 600378 w 1584848"/>
                        <a:gd name="connsiteY13" fmla="*/ 185 h 1767748"/>
                        <a:gd name="connsiteX14" fmla="*/ 766658 w 1584848"/>
                        <a:gd name="connsiteY14" fmla="*/ 154116 h 1767748"/>
                        <a:gd name="connsiteX15" fmla="*/ 889680 w 1584848"/>
                        <a:gd name="connsiteY15" fmla="*/ 375231 h 1767748"/>
                        <a:gd name="connsiteX16" fmla="*/ 1025576 w 1584848"/>
                        <a:gd name="connsiteY16" fmla="*/ 42114 h 1767748"/>
                        <a:gd name="connsiteX17" fmla="*/ 1382515 w 1584848"/>
                        <a:gd name="connsiteY17" fmla="*/ 320258 h 1767748"/>
                        <a:gd name="connsiteX18" fmla="*/ 1533364 w 1584848"/>
                        <a:gd name="connsiteY18" fmla="*/ 564038 h 1767748"/>
                        <a:gd name="connsiteX19" fmla="*/ 1584020 w 1584848"/>
                        <a:gd name="connsiteY19" fmla="*/ 866566 h 1767748"/>
                        <a:gd name="connsiteX20" fmla="*/ 1500266 w 1584848"/>
                        <a:gd name="connsiteY20" fmla="*/ 1329723 h 1767748"/>
                        <a:gd name="connsiteX21" fmla="*/ 1524263 w 1584848"/>
                        <a:gd name="connsiteY21" fmla="*/ 1609766 h 1767748"/>
                        <a:gd name="connsiteX22" fmla="*/ 1431917 w 1584848"/>
                        <a:gd name="connsiteY22" fmla="*/ 1762026 h 1767748"/>
                        <a:gd name="connsiteX0" fmla="*/ 1356352 w 1584848"/>
                        <a:gd name="connsiteY0" fmla="*/ 1766637 h 1767748"/>
                        <a:gd name="connsiteX1" fmla="*/ 1052633 w 1584848"/>
                        <a:gd name="connsiteY1" fmla="*/ 1540885 h 1767748"/>
                        <a:gd name="connsiteX2" fmla="*/ 885367 w 1584848"/>
                        <a:gd name="connsiteY2" fmla="*/ 1477395 h 1767748"/>
                        <a:gd name="connsiteX3" fmla="*/ 600154 w 1584848"/>
                        <a:gd name="connsiteY3" fmla="*/ 1669474 h 1767748"/>
                        <a:gd name="connsiteX4" fmla="*/ 484002 w 1584848"/>
                        <a:gd name="connsiteY4" fmla="*/ 1735194 h 1767748"/>
                        <a:gd name="connsiteX5" fmla="*/ 299789 w 1584848"/>
                        <a:gd name="connsiteY5" fmla="*/ 1758134 h 1767748"/>
                        <a:gd name="connsiteX6" fmla="*/ 108608 w 1584848"/>
                        <a:gd name="connsiteY6" fmla="*/ 1649492 h 1767748"/>
                        <a:gd name="connsiteX7" fmla="*/ 70433 w 1584848"/>
                        <a:gd name="connsiteY7" fmla="*/ 1299395 h 1767748"/>
                        <a:gd name="connsiteX8" fmla="*/ 57809 w 1584848"/>
                        <a:gd name="connsiteY8" fmla="*/ 1142986 h 1767748"/>
                        <a:gd name="connsiteX9" fmla="*/ 3448 w 1584848"/>
                        <a:gd name="connsiteY9" fmla="*/ 561749 h 1767748"/>
                        <a:gd name="connsiteX10" fmla="*/ 170284 w 1584848"/>
                        <a:gd name="connsiteY10" fmla="*/ 155129 h 1767748"/>
                        <a:gd name="connsiteX11" fmla="*/ 409793 w 1584848"/>
                        <a:gd name="connsiteY11" fmla="*/ 359618 h 1767748"/>
                        <a:gd name="connsiteX12" fmla="*/ 521252 w 1584848"/>
                        <a:gd name="connsiteY12" fmla="*/ 125829 h 1767748"/>
                        <a:gd name="connsiteX13" fmla="*/ 600378 w 1584848"/>
                        <a:gd name="connsiteY13" fmla="*/ 185 h 1767748"/>
                        <a:gd name="connsiteX14" fmla="*/ 766658 w 1584848"/>
                        <a:gd name="connsiteY14" fmla="*/ 154116 h 1767748"/>
                        <a:gd name="connsiteX15" fmla="*/ 889680 w 1584848"/>
                        <a:gd name="connsiteY15" fmla="*/ 375231 h 1767748"/>
                        <a:gd name="connsiteX16" fmla="*/ 1025576 w 1584848"/>
                        <a:gd name="connsiteY16" fmla="*/ 42114 h 1767748"/>
                        <a:gd name="connsiteX17" fmla="*/ 1382515 w 1584848"/>
                        <a:gd name="connsiteY17" fmla="*/ 320258 h 1767748"/>
                        <a:gd name="connsiteX18" fmla="*/ 1533364 w 1584848"/>
                        <a:gd name="connsiteY18" fmla="*/ 564038 h 1767748"/>
                        <a:gd name="connsiteX19" fmla="*/ 1584020 w 1584848"/>
                        <a:gd name="connsiteY19" fmla="*/ 866566 h 1767748"/>
                        <a:gd name="connsiteX20" fmla="*/ 1500266 w 1584848"/>
                        <a:gd name="connsiteY20" fmla="*/ 1329723 h 1767748"/>
                        <a:gd name="connsiteX21" fmla="*/ 1524263 w 1584848"/>
                        <a:gd name="connsiteY21" fmla="*/ 1609766 h 1767748"/>
                        <a:gd name="connsiteX22" fmla="*/ 1431917 w 1584848"/>
                        <a:gd name="connsiteY22" fmla="*/ 1762026 h 1767748"/>
                        <a:gd name="connsiteX0" fmla="*/ 1356352 w 1584848"/>
                        <a:gd name="connsiteY0" fmla="*/ 1767576 h 1768687"/>
                        <a:gd name="connsiteX1" fmla="*/ 1052633 w 1584848"/>
                        <a:gd name="connsiteY1" fmla="*/ 1541824 h 1768687"/>
                        <a:gd name="connsiteX2" fmla="*/ 885367 w 1584848"/>
                        <a:gd name="connsiteY2" fmla="*/ 1478334 h 1768687"/>
                        <a:gd name="connsiteX3" fmla="*/ 600154 w 1584848"/>
                        <a:gd name="connsiteY3" fmla="*/ 1670413 h 1768687"/>
                        <a:gd name="connsiteX4" fmla="*/ 484002 w 1584848"/>
                        <a:gd name="connsiteY4" fmla="*/ 1736133 h 1768687"/>
                        <a:gd name="connsiteX5" fmla="*/ 299789 w 1584848"/>
                        <a:gd name="connsiteY5" fmla="*/ 1759073 h 1768687"/>
                        <a:gd name="connsiteX6" fmla="*/ 108608 w 1584848"/>
                        <a:gd name="connsiteY6" fmla="*/ 1650431 h 1768687"/>
                        <a:gd name="connsiteX7" fmla="*/ 70433 w 1584848"/>
                        <a:gd name="connsiteY7" fmla="*/ 1300334 h 1768687"/>
                        <a:gd name="connsiteX8" fmla="*/ 57809 w 1584848"/>
                        <a:gd name="connsiteY8" fmla="*/ 1143925 h 1768687"/>
                        <a:gd name="connsiteX9" fmla="*/ 3448 w 1584848"/>
                        <a:gd name="connsiteY9" fmla="*/ 562688 h 1768687"/>
                        <a:gd name="connsiteX10" fmla="*/ 170284 w 1584848"/>
                        <a:gd name="connsiteY10" fmla="*/ 156068 h 1768687"/>
                        <a:gd name="connsiteX11" fmla="*/ 409793 w 1584848"/>
                        <a:gd name="connsiteY11" fmla="*/ 360557 h 1768687"/>
                        <a:gd name="connsiteX12" fmla="*/ 521252 w 1584848"/>
                        <a:gd name="connsiteY12" fmla="*/ 94535 h 1768687"/>
                        <a:gd name="connsiteX13" fmla="*/ 600378 w 1584848"/>
                        <a:gd name="connsiteY13" fmla="*/ 1124 h 1768687"/>
                        <a:gd name="connsiteX14" fmla="*/ 766658 w 1584848"/>
                        <a:gd name="connsiteY14" fmla="*/ 155055 h 1768687"/>
                        <a:gd name="connsiteX15" fmla="*/ 889680 w 1584848"/>
                        <a:gd name="connsiteY15" fmla="*/ 376170 h 1768687"/>
                        <a:gd name="connsiteX16" fmla="*/ 1025576 w 1584848"/>
                        <a:gd name="connsiteY16" fmla="*/ 43053 h 1768687"/>
                        <a:gd name="connsiteX17" fmla="*/ 1382515 w 1584848"/>
                        <a:gd name="connsiteY17" fmla="*/ 321197 h 1768687"/>
                        <a:gd name="connsiteX18" fmla="*/ 1533364 w 1584848"/>
                        <a:gd name="connsiteY18" fmla="*/ 564977 h 1768687"/>
                        <a:gd name="connsiteX19" fmla="*/ 1584020 w 1584848"/>
                        <a:gd name="connsiteY19" fmla="*/ 867505 h 1768687"/>
                        <a:gd name="connsiteX20" fmla="*/ 1500266 w 1584848"/>
                        <a:gd name="connsiteY20" fmla="*/ 1330662 h 1768687"/>
                        <a:gd name="connsiteX21" fmla="*/ 1524263 w 1584848"/>
                        <a:gd name="connsiteY21" fmla="*/ 1610705 h 1768687"/>
                        <a:gd name="connsiteX22" fmla="*/ 1431917 w 1584848"/>
                        <a:gd name="connsiteY22" fmla="*/ 1762965 h 1768687"/>
                        <a:gd name="connsiteX0" fmla="*/ 1357250 w 1585746"/>
                        <a:gd name="connsiteY0" fmla="*/ 1767577 h 1768688"/>
                        <a:gd name="connsiteX1" fmla="*/ 1053531 w 1585746"/>
                        <a:gd name="connsiteY1" fmla="*/ 1541825 h 1768688"/>
                        <a:gd name="connsiteX2" fmla="*/ 886265 w 1585746"/>
                        <a:gd name="connsiteY2" fmla="*/ 1478335 h 1768688"/>
                        <a:gd name="connsiteX3" fmla="*/ 601052 w 1585746"/>
                        <a:gd name="connsiteY3" fmla="*/ 1670414 h 1768688"/>
                        <a:gd name="connsiteX4" fmla="*/ 484900 w 1585746"/>
                        <a:gd name="connsiteY4" fmla="*/ 1736134 h 1768688"/>
                        <a:gd name="connsiteX5" fmla="*/ 300687 w 1585746"/>
                        <a:gd name="connsiteY5" fmla="*/ 1759074 h 1768688"/>
                        <a:gd name="connsiteX6" fmla="*/ 109506 w 1585746"/>
                        <a:gd name="connsiteY6" fmla="*/ 1650432 h 1768688"/>
                        <a:gd name="connsiteX7" fmla="*/ 71331 w 1585746"/>
                        <a:gd name="connsiteY7" fmla="*/ 1300335 h 1768688"/>
                        <a:gd name="connsiteX8" fmla="*/ 58707 w 1585746"/>
                        <a:gd name="connsiteY8" fmla="*/ 1143926 h 1768688"/>
                        <a:gd name="connsiteX9" fmla="*/ 4346 w 1585746"/>
                        <a:gd name="connsiteY9" fmla="*/ 562689 h 1768688"/>
                        <a:gd name="connsiteX10" fmla="*/ 171182 w 1585746"/>
                        <a:gd name="connsiteY10" fmla="*/ 156069 h 1768688"/>
                        <a:gd name="connsiteX11" fmla="*/ 410691 w 1585746"/>
                        <a:gd name="connsiteY11" fmla="*/ 360558 h 1768688"/>
                        <a:gd name="connsiteX12" fmla="*/ 522150 w 1585746"/>
                        <a:gd name="connsiteY12" fmla="*/ 94536 h 1768688"/>
                        <a:gd name="connsiteX13" fmla="*/ 601276 w 1585746"/>
                        <a:gd name="connsiteY13" fmla="*/ 1125 h 1768688"/>
                        <a:gd name="connsiteX14" fmla="*/ 767556 w 1585746"/>
                        <a:gd name="connsiteY14" fmla="*/ 155056 h 1768688"/>
                        <a:gd name="connsiteX15" fmla="*/ 890578 w 1585746"/>
                        <a:gd name="connsiteY15" fmla="*/ 376171 h 1768688"/>
                        <a:gd name="connsiteX16" fmla="*/ 1026474 w 1585746"/>
                        <a:gd name="connsiteY16" fmla="*/ 43054 h 1768688"/>
                        <a:gd name="connsiteX17" fmla="*/ 1383413 w 1585746"/>
                        <a:gd name="connsiteY17" fmla="*/ 321198 h 1768688"/>
                        <a:gd name="connsiteX18" fmla="*/ 1534262 w 1585746"/>
                        <a:gd name="connsiteY18" fmla="*/ 564978 h 1768688"/>
                        <a:gd name="connsiteX19" fmla="*/ 1584918 w 1585746"/>
                        <a:gd name="connsiteY19" fmla="*/ 867506 h 1768688"/>
                        <a:gd name="connsiteX20" fmla="*/ 1501164 w 1585746"/>
                        <a:gd name="connsiteY20" fmla="*/ 1330663 h 1768688"/>
                        <a:gd name="connsiteX21" fmla="*/ 1525161 w 1585746"/>
                        <a:gd name="connsiteY21" fmla="*/ 1610706 h 1768688"/>
                        <a:gd name="connsiteX22" fmla="*/ 1432815 w 1585746"/>
                        <a:gd name="connsiteY22" fmla="*/ 1762966 h 1768688"/>
                        <a:gd name="connsiteX0" fmla="*/ 1357250 w 1585746"/>
                        <a:gd name="connsiteY0" fmla="*/ 1767577 h 1768688"/>
                        <a:gd name="connsiteX1" fmla="*/ 1053531 w 1585746"/>
                        <a:gd name="connsiteY1" fmla="*/ 1541825 h 1768688"/>
                        <a:gd name="connsiteX2" fmla="*/ 886265 w 1585746"/>
                        <a:gd name="connsiteY2" fmla="*/ 1478335 h 1768688"/>
                        <a:gd name="connsiteX3" fmla="*/ 601052 w 1585746"/>
                        <a:gd name="connsiteY3" fmla="*/ 1670414 h 1768688"/>
                        <a:gd name="connsiteX4" fmla="*/ 484900 w 1585746"/>
                        <a:gd name="connsiteY4" fmla="*/ 1736134 h 1768688"/>
                        <a:gd name="connsiteX5" fmla="*/ 300687 w 1585746"/>
                        <a:gd name="connsiteY5" fmla="*/ 1759074 h 1768688"/>
                        <a:gd name="connsiteX6" fmla="*/ 109506 w 1585746"/>
                        <a:gd name="connsiteY6" fmla="*/ 1650432 h 1768688"/>
                        <a:gd name="connsiteX7" fmla="*/ 71331 w 1585746"/>
                        <a:gd name="connsiteY7" fmla="*/ 1230499 h 1768688"/>
                        <a:gd name="connsiteX8" fmla="*/ 58707 w 1585746"/>
                        <a:gd name="connsiteY8" fmla="*/ 1143926 h 1768688"/>
                        <a:gd name="connsiteX9" fmla="*/ 4346 w 1585746"/>
                        <a:gd name="connsiteY9" fmla="*/ 562689 h 1768688"/>
                        <a:gd name="connsiteX10" fmla="*/ 171182 w 1585746"/>
                        <a:gd name="connsiteY10" fmla="*/ 156069 h 1768688"/>
                        <a:gd name="connsiteX11" fmla="*/ 410691 w 1585746"/>
                        <a:gd name="connsiteY11" fmla="*/ 360558 h 1768688"/>
                        <a:gd name="connsiteX12" fmla="*/ 522150 w 1585746"/>
                        <a:gd name="connsiteY12" fmla="*/ 94536 h 1768688"/>
                        <a:gd name="connsiteX13" fmla="*/ 601276 w 1585746"/>
                        <a:gd name="connsiteY13" fmla="*/ 1125 h 1768688"/>
                        <a:gd name="connsiteX14" fmla="*/ 767556 w 1585746"/>
                        <a:gd name="connsiteY14" fmla="*/ 155056 h 1768688"/>
                        <a:gd name="connsiteX15" fmla="*/ 890578 w 1585746"/>
                        <a:gd name="connsiteY15" fmla="*/ 376171 h 1768688"/>
                        <a:gd name="connsiteX16" fmla="*/ 1026474 w 1585746"/>
                        <a:gd name="connsiteY16" fmla="*/ 43054 h 1768688"/>
                        <a:gd name="connsiteX17" fmla="*/ 1383413 w 1585746"/>
                        <a:gd name="connsiteY17" fmla="*/ 321198 h 1768688"/>
                        <a:gd name="connsiteX18" fmla="*/ 1534262 w 1585746"/>
                        <a:gd name="connsiteY18" fmla="*/ 564978 h 1768688"/>
                        <a:gd name="connsiteX19" fmla="*/ 1584918 w 1585746"/>
                        <a:gd name="connsiteY19" fmla="*/ 867506 h 1768688"/>
                        <a:gd name="connsiteX20" fmla="*/ 1501164 w 1585746"/>
                        <a:gd name="connsiteY20" fmla="*/ 1330663 h 1768688"/>
                        <a:gd name="connsiteX21" fmla="*/ 1525161 w 1585746"/>
                        <a:gd name="connsiteY21" fmla="*/ 1610706 h 1768688"/>
                        <a:gd name="connsiteX22" fmla="*/ 1432815 w 1585746"/>
                        <a:gd name="connsiteY22" fmla="*/ 1762966 h 1768688"/>
                        <a:gd name="connsiteX0" fmla="*/ 1357250 w 1585746"/>
                        <a:gd name="connsiteY0" fmla="*/ 1767577 h 1768688"/>
                        <a:gd name="connsiteX1" fmla="*/ 1053531 w 1585746"/>
                        <a:gd name="connsiteY1" fmla="*/ 1541825 h 1768688"/>
                        <a:gd name="connsiteX2" fmla="*/ 886265 w 1585746"/>
                        <a:gd name="connsiteY2" fmla="*/ 1478335 h 1768688"/>
                        <a:gd name="connsiteX3" fmla="*/ 601052 w 1585746"/>
                        <a:gd name="connsiteY3" fmla="*/ 1670414 h 1768688"/>
                        <a:gd name="connsiteX4" fmla="*/ 484900 w 1585746"/>
                        <a:gd name="connsiteY4" fmla="*/ 1736134 h 1768688"/>
                        <a:gd name="connsiteX5" fmla="*/ 300687 w 1585746"/>
                        <a:gd name="connsiteY5" fmla="*/ 1759074 h 1768688"/>
                        <a:gd name="connsiteX6" fmla="*/ 109506 w 1585746"/>
                        <a:gd name="connsiteY6" fmla="*/ 1650432 h 1768688"/>
                        <a:gd name="connsiteX7" fmla="*/ 71331 w 1585746"/>
                        <a:gd name="connsiteY7" fmla="*/ 1230499 h 1768688"/>
                        <a:gd name="connsiteX8" fmla="*/ 58707 w 1585746"/>
                        <a:gd name="connsiteY8" fmla="*/ 1143926 h 1768688"/>
                        <a:gd name="connsiteX9" fmla="*/ 4346 w 1585746"/>
                        <a:gd name="connsiteY9" fmla="*/ 562689 h 1768688"/>
                        <a:gd name="connsiteX10" fmla="*/ 171182 w 1585746"/>
                        <a:gd name="connsiteY10" fmla="*/ 156069 h 1768688"/>
                        <a:gd name="connsiteX11" fmla="*/ 410691 w 1585746"/>
                        <a:gd name="connsiteY11" fmla="*/ 360558 h 1768688"/>
                        <a:gd name="connsiteX12" fmla="*/ 522150 w 1585746"/>
                        <a:gd name="connsiteY12" fmla="*/ 94536 h 1768688"/>
                        <a:gd name="connsiteX13" fmla="*/ 601276 w 1585746"/>
                        <a:gd name="connsiteY13" fmla="*/ 1125 h 1768688"/>
                        <a:gd name="connsiteX14" fmla="*/ 767556 w 1585746"/>
                        <a:gd name="connsiteY14" fmla="*/ 155056 h 1768688"/>
                        <a:gd name="connsiteX15" fmla="*/ 890578 w 1585746"/>
                        <a:gd name="connsiteY15" fmla="*/ 376171 h 1768688"/>
                        <a:gd name="connsiteX16" fmla="*/ 1026474 w 1585746"/>
                        <a:gd name="connsiteY16" fmla="*/ 43054 h 1768688"/>
                        <a:gd name="connsiteX17" fmla="*/ 1383413 w 1585746"/>
                        <a:gd name="connsiteY17" fmla="*/ 321198 h 1768688"/>
                        <a:gd name="connsiteX18" fmla="*/ 1534262 w 1585746"/>
                        <a:gd name="connsiteY18" fmla="*/ 564978 h 1768688"/>
                        <a:gd name="connsiteX19" fmla="*/ 1584918 w 1585746"/>
                        <a:gd name="connsiteY19" fmla="*/ 867506 h 1768688"/>
                        <a:gd name="connsiteX20" fmla="*/ 1501164 w 1585746"/>
                        <a:gd name="connsiteY20" fmla="*/ 1330663 h 1768688"/>
                        <a:gd name="connsiteX21" fmla="*/ 1525161 w 1585746"/>
                        <a:gd name="connsiteY21" fmla="*/ 1610706 h 1768688"/>
                        <a:gd name="connsiteX22" fmla="*/ 1496629 w 1585746"/>
                        <a:gd name="connsiteY22" fmla="*/ 1709245 h 1768688"/>
                        <a:gd name="connsiteX0" fmla="*/ 1357250 w 1585746"/>
                        <a:gd name="connsiteY0" fmla="*/ 1767577 h 1768688"/>
                        <a:gd name="connsiteX1" fmla="*/ 1053531 w 1585746"/>
                        <a:gd name="connsiteY1" fmla="*/ 1541825 h 1768688"/>
                        <a:gd name="connsiteX2" fmla="*/ 886265 w 1585746"/>
                        <a:gd name="connsiteY2" fmla="*/ 1478335 h 1768688"/>
                        <a:gd name="connsiteX3" fmla="*/ 601052 w 1585746"/>
                        <a:gd name="connsiteY3" fmla="*/ 1670414 h 1768688"/>
                        <a:gd name="connsiteX4" fmla="*/ 484900 w 1585746"/>
                        <a:gd name="connsiteY4" fmla="*/ 1736134 h 1768688"/>
                        <a:gd name="connsiteX5" fmla="*/ 300687 w 1585746"/>
                        <a:gd name="connsiteY5" fmla="*/ 1759074 h 1768688"/>
                        <a:gd name="connsiteX6" fmla="*/ 109506 w 1585746"/>
                        <a:gd name="connsiteY6" fmla="*/ 1650432 h 1768688"/>
                        <a:gd name="connsiteX7" fmla="*/ 71331 w 1585746"/>
                        <a:gd name="connsiteY7" fmla="*/ 1230499 h 1768688"/>
                        <a:gd name="connsiteX8" fmla="*/ 58707 w 1585746"/>
                        <a:gd name="connsiteY8" fmla="*/ 1143926 h 1768688"/>
                        <a:gd name="connsiteX9" fmla="*/ 4346 w 1585746"/>
                        <a:gd name="connsiteY9" fmla="*/ 562689 h 1768688"/>
                        <a:gd name="connsiteX10" fmla="*/ 171182 w 1585746"/>
                        <a:gd name="connsiteY10" fmla="*/ 156069 h 1768688"/>
                        <a:gd name="connsiteX11" fmla="*/ 410691 w 1585746"/>
                        <a:gd name="connsiteY11" fmla="*/ 360558 h 1768688"/>
                        <a:gd name="connsiteX12" fmla="*/ 522150 w 1585746"/>
                        <a:gd name="connsiteY12" fmla="*/ 94536 h 1768688"/>
                        <a:gd name="connsiteX13" fmla="*/ 601276 w 1585746"/>
                        <a:gd name="connsiteY13" fmla="*/ 1125 h 1768688"/>
                        <a:gd name="connsiteX14" fmla="*/ 767556 w 1585746"/>
                        <a:gd name="connsiteY14" fmla="*/ 155056 h 1768688"/>
                        <a:gd name="connsiteX15" fmla="*/ 890578 w 1585746"/>
                        <a:gd name="connsiteY15" fmla="*/ 376171 h 1768688"/>
                        <a:gd name="connsiteX16" fmla="*/ 1026474 w 1585746"/>
                        <a:gd name="connsiteY16" fmla="*/ 43054 h 1768688"/>
                        <a:gd name="connsiteX17" fmla="*/ 1383413 w 1585746"/>
                        <a:gd name="connsiteY17" fmla="*/ 321198 h 1768688"/>
                        <a:gd name="connsiteX18" fmla="*/ 1534262 w 1585746"/>
                        <a:gd name="connsiteY18" fmla="*/ 564978 h 1768688"/>
                        <a:gd name="connsiteX19" fmla="*/ 1584918 w 1585746"/>
                        <a:gd name="connsiteY19" fmla="*/ 867506 h 1768688"/>
                        <a:gd name="connsiteX20" fmla="*/ 1501164 w 1585746"/>
                        <a:gd name="connsiteY20" fmla="*/ 1330663 h 1768688"/>
                        <a:gd name="connsiteX21" fmla="*/ 1525161 w 1585746"/>
                        <a:gd name="connsiteY21" fmla="*/ 1610706 h 1768688"/>
                        <a:gd name="connsiteX22" fmla="*/ 1466849 w 1585746"/>
                        <a:gd name="connsiteY22" fmla="*/ 1757593 h 1768688"/>
                        <a:gd name="connsiteX0" fmla="*/ 1357250 w 1585746"/>
                        <a:gd name="connsiteY0" fmla="*/ 1767577 h 1768688"/>
                        <a:gd name="connsiteX1" fmla="*/ 1053531 w 1585746"/>
                        <a:gd name="connsiteY1" fmla="*/ 1541825 h 1768688"/>
                        <a:gd name="connsiteX2" fmla="*/ 886265 w 1585746"/>
                        <a:gd name="connsiteY2" fmla="*/ 1478335 h 1768688"/>
                        <a:gd name="connsiteX3" fmla="*/ 601052 w 1585746"/>
                        <a:gd name="connsiteY3" fmla="*/ 1670414 h 1768688"/>
                        <a:gd name="connsiteX4" fmla="*/ 484900 w 1585746"/>
                        <a:gd name="connsiteY4" fmla="*/ 1736134 h 1768688"/>
                        <a:gd name="connsiteX5" fmla="*/ 300687 w 1585746"/>
                        <a:gd name="connsiteY5" fmla="*/ 1759074 h 1768688"/>
                        <a:gd name="connsiteX6" fmla="*/ 109506 w 1585746"/>
                        <a:gd name="connsiteY6" fmla="*/ 1650432 h 1768688"/>
                        <a:gd name="connsiteX7" fmla="*/ 71331 w 1585746"/>
                        <a:gd name="connsiteY7" fmla="*/ 1230499 h 1768688"/>
                        <a:gd name="connsiteX8" fmla="*/ 58707 w 1585746"/>
                        <a:gd name="connsiteY8" fmla="*/ 1143926 h 1768688"/>
                        <a:gd name="connsiteX9" fmla="*/ 4346 w 1585746"/>
                        <a:gd name="connsiteY9" fmla="*/ 562689 h 1768688"/>
                        <a:gd name="connsiteX10" fmla="*/ 171182 w 1585746"/>
                        <a:gd name="connsiteY10" fmla="*/ 156069 h 1768688"/>
                        <a:gd name="connsiteX11" fmla="*/ 410691 w 1585746"/>
                        <a:gd name="connsiteY11" fmla="*/ 360558 h 1768688"/>
                        <a:gd name="connsiteX12" fmla="*/ 522150 w 1585746"/>
                        <a:gd name="connsiteY12" fmla="*/ 94536 h 1768688"/>
                        <a:gd name="connsiteX13" fmla="*/ 601276 w 1585746"/>
                        <a:gd name="connsiteY13" fmla="*/ 1125 h 1768688"/>
                        <a:gd name="connsiteX14" fmla="*/ 767556 w 1585746"/>
                        <a:gd name="connsiteY14" fmla="*/ 155056 h 1768688"/>
                        <a:gd name="connsiteX15" fmla="*/ 890578 w 1585746"/>
                        <a:gd name="connsiteY15" fmla="*/ 376171 h 1768688"/>
                        <a:gd name="connsiteX16" fmla="*/ 1026474 w 1585746"/>
                        <a:gd name="connsiteY16" fmla="*/ 43054 h 1768688"/>
                        <a:gd name="connsiteX17" fmla="*/ 1383413 w 1585746"/>
                        <a:gd name="connsiteY17" fmla="*/ 321198 h 1768688"/>
                        <a:gd name="connsiteX18" fmla="*/ 1534262 w 1585746"/>
                        <a:gd name="connsiteY18" fmla="*/ 564978 h 1768688"/>
                        <a:gd name="connsiteX19" fmla="*/ 1584918 w 1585746"/>
                        <a:gd name="connsiteY19" fmla="*/ 867506 h 1768688"/>
                        <a:gd name="connsiteX20" fmla="*/ 1501164 w 1585746"/>
                        <a:gd name="connsiteY20" fmla="*/ 1330663 h 1768688"/>
                        <a:gd name="connsiteX21" fmla="*/ 1525161 w 1585746"/>
                        <a:gd name="connsiteY21" fmla="*/ 1610706 h 1768688"/>
                        <a:gd name="connsiteX22" fmla="*/ 1466849 w 1585746"/>
                        <a:gd name="connsiteY22" fmla="*/ 1757593 h 1768688"/>
                        <a:gd name="connsiteX0" fmla="*/ 1357250 w 1585746"/>
                        <a:gd name="connsiteY0" fmla="*/ 1767577 h 1768688"/>
                        <a:gd name="connsiteX1" fmla="*/ 1053531 w 1585746"/>
                        <a:gd name="connsiteY1" fmla="*/ 1541825 h 1768688"/>
                        <a:gd name="connsiteX2" fmla="*/ 886265 w 1585746"/>
                        <a:gd name="connsiteY2" fmla="*/ 1478335 h 1768688"/>
                        <a:gd name="connsiteX3" fmla="*/ 601052 w 1585746"/>
                        <a:gd name="connsiteY3" fmla="*/ 1670414 h 1768688"/>
                        <a:gd name="connsiteX4" fmla="*/ 484900 w 1585746"/>
                        <a:gd name="connsiteY4" fmla="*/ 1736134 h 1768688"/>
                        <a:gd name="connsiteX5" fmla="*/ 300687 w 1585746"/>
                        <a:gd name="connsiteY5" fmla="*/ 1759074 h 1768688"/>
                        <a:gd name="connsiteX6" fmla="*/ 109506 w 1585746"/>
                        <a:gd name="connsiteY6" fmla="*/ 1650432 h 1768688"/>
                        <a:gd name="connsiteX7" fmla="*/ 71331 w 1585746"/>
                        <a:gd name="connsiteY7" fmla="*/ 1230499 h 1768688"/>
                        <a:gd name="connsiteX8" fmla="*/ 58707 w 1585746"/>
                        <a:gd name="connsiteY8" fmla="*/ 1143926 h 1768688"/>
                        <a:gd name="connsiteX9" fmla="*/ 4346 w 1585746"/>
                        <a:gd name="connsiteY9" fmla="*/ 562689 h 1768688"/>
                        <a:gd name="connsiteX10" fmla="*/ 171182 w 1585746"/>
                        <a:gd name="connsiteY10" fmla="*/ 156069 h 1768688"/>
                        <a:gd name="connsiteX11" fmla="*/ 410691 w 1585746"/>
                        <a:gd name="connsiteY11" fmla="*/ 360558 h 1768688"/>
                        <a:gd name="connsiteX12" fmla="*/ 522150 w 1585746"/>
                        <a:gd name="connsiteY12" fmla="*/ 94536 h 1768688"/>
                        <a:gd name="connsiteX13" fmla="*/ 601276 w 1585746"/>
                        <a:gd name="connsiteY13" fmla="*/ 1125 h 1768688"/>
                        <a:gd name="connsiteX14" fmla="*/ 767556 w 1585746"/>
                        <a:gd name="connsiteY14" fmla="*/ 155056 h 1768688"/>
                        <a:gd name="connsiteX15" fmla="*/ 890578 w 1585746"/>
                        <a:gd name="connsiteY15" fmla="*/ 376171 h 1768688"/>
                        <a:gd name="connsiteX16" fmla="*/ 1026474 w 1585746"/>
                        <a:gd name="connsiteY16" fmla="*/ 43054 h 1768688"/>
                        <a:gd name="connsiteX17" fmla="*/ 1383413 w 1585746"/>
                        <a:gd name="connsiteY17" fmla="*/ 321198 h 1768688"/>
                        <a:gd name="connsiteX18" fmla="*/ 1534262 w 1585746"/>
                        <a:gd name="connsiteY18" fmla="*/ 564978 h 1768688"/>
                        <a:gd name="connsiteX19" fmla="*/ 1584918 w 1585746"/>
                        <a:gd name="connsiteY19" fmla="*/ 867506 h 1768688"/>
                        <a:gd name="connsiteX20" fmla="*/ 1501164 w 1585746"/>
                        <a:gd name="connsiteY20" fmla="*/ 1330663 h 1768688"/>
                        <a:gd name="connsiteX21" fmla="*/ 1525161 w 1585746"/>
                        <a:gd name="connsiteY21" fmla="*/ 1610706 h 1768688"/>
                        <a:gd name="connsiteX22" fmla="*/ 1466849 w 1585746"/>
                        <a:gd name="connsiteY22" fmla="*/ 1757593 h 1768688"/>
                        <a:gd name="connsiteX0" fmla="*/ 1357250 w 1585746"/>
                        <a:gd name="connsiteY0" fmla="*/ 1767577 h 1768688"/>
                        <a:gd name="connsiteX1" fmla="*/ 1053531 w 1585746"/>
                        <a:gd name="connsiteY1" fmla="*/ 1541825 h 1768688"/>
                        <a:gd name="connsiteX2" fmla="*/ 886265 w 1585746"/>
                        <a:gd name="connsiteY2" fmla="*/ 1478335 h 1768688"/>
                        <a:gd name="connsiteX3" fmla="*/ 601052 w 1585746"/>
                        <a:gd name="connsiteY3" fmla="*/ 1670414 h 1768688"/>
                        <a:gd name="connsiteX4" fmla="*/ 484900 w 1585746"/>
                        <a:gd name="connsiteY4" fmla="*/ 1736134 h 1768688"/>
                        <a:gd name="connsiteX5" fmla="*/ 300687 w 1585746"/>
                        <a:gd name="connsiteY5" fmla="*/ 1759074 h 1768688"/>
                        <a:gd name="connsiteX6" fmla="*/ 109506 w 1585746"/>
                        <a:gd name="connsiteY6" fmla="*/ 1650432 h 1768688"/>
                        <a:gd name="connsiteX7" fmla="*/ 71331 w 1585746"/>
                        <a:gd name="connsiteY7" fmla="*/ 1230499 h 1768688"/>
                        <a:gd name="connsiteX8" fmla="*/ 58707 w 1585746"/>
                        <a:gd name="connsiteY8" fmla="*/ 1143926 h 1768688"/>
                        <a:gd name="connsiteX9" fmla="*/ 4346 w 1585746"/>
                        <a:gd name="connsiteY9" fmla="*/ 562689 h 1768688"/>
                        <a:gd name="connsiteX10" fmla="*/ 171182 w 1585746"/>
                        <a:gd name="connsiteY10" fmla="*/ 156069 h 1768688"/>
                        <a:gd name="connsiteX11" fmla="*/ 410691 w 1585746"/>
                        <a:gd name="connsiteY11" fmla="*/ 360558 h 1768688"/>
                        <a:gd name="connsiteX12" fmla="*/ 522150 w 1585746"/>
                        <a:gd name="connsiteY12" fmla="*/ 94536 h 1768688"/>
                        <a:gd name="connsiteX13" fmla="*/ 601276 w 1585746"/>
                        <a:gd name="connsiteY13" fmla="*/ 1125 h 1768688"/>
                        <a:gd name="connsiteX14" fmla="*/ 767556 w 1585746"/>
                        <a:gd name="connsiteY14" fmla="*/ 155056 h 1768688"/>
                        <a:gd name="connsiteX15" fmla="*/ 890578 w 1585746"/>
                        <a:gd name="connsiteY15" fmla="*/ 376171 h 1768688"/>
                        <a:gd name="connsiteX16" fmla="*/ 1026474 w 1585746"/>
                        <a:gd name="connsiteY16" fmla="*/ 43054 h 1768688"/>
                        <a:gd name="connsiteX17" fmla="*/ 1383413 w 1585746"/>
                        <a:gd name="connsiteY17" fmla="*/ 321198 h 1768688"/>
                        <a:gd name="connsiteX18" fmla="*/ 1534262 w 1585746"/>
                        <a:gd name="connsiteY18" fmla="*/ 564978 h 1768688"/>
                        <a:gd name="connsiteX19" fmla="*/ 1584918 w 1585746"/>
                        <a:gd name="connsiteY19" fmla="*/ 867506 h 1768688"/>
                        <a:gd name="connsiteX20" fmla="*/ 1501164 w 1585746"/>
                        <a:gd name="connsiteY20" fmla="*/ 1330663 h 1768688"/>
                        <a:gd name="connsiteX21" fmla="*/ 1525161 w 1585746"/>
                        <a:gd name="connsiteY21" fmla="*/ 1610706 h 1768688"/>
                        <a:gd name="connsiteX22" fmla="*/ 1466849 w 1585746"/>
                        <a:gd name="connsiteY22" fmla="*/ 1757593 h 1768688"/>
                        <a:gd name="connsiteX0" fmla="*/ 1357250 w 1585746"/>
                        <a:gd name="connsiteY0" fmla="*/ 1767577 h 1768688"/>
                        <a:gd name="connsiteX1" fmla="*/ 1053531 w 1585746"/>
                        <a:gd name="connsiteY1" fmla="*/ 1541825 h 1768688"/>
                        <a:gd name="connsiteX2" fmla="*/ 886265 w 1585746"/>
                        <a:gd name="connsiteY2" fmla="*/ 1478335 h 1768688"/>
                        <a:gd name="connsiteX3" fmla="*/ 601052 w 1585746"/>
                        <a:gd name="connsiteY3" fmla="*/ 1670414 h 1768688"/>
                        <a:gd name="connsiteX4" fmla="*/ 484900 w 1585746"/>
                        <a:gd name="connsiteY4" fmla="*/ 1736134 h 1768688"/>
                        <a:gd name="connsiteX5" fmla="*/ 300687 w 1585746"/>
                        <a:gd name="connsiteY5" fmla="*/ 1759074 h 1768688"/>
                        <a:gd name="connsiteX6" fmla="*/ 109506 w 1585746"/>
                        <a:gd name="connsiteY6" fmla="*/ 1650432 h 1768688"/>
                        <a:gd name="connsiteX7" fmla="*/ 71331 w 1585746"/>
                        <a:gd name="connsiteY7" fmla="*/ 1230499 h 1768688"/>
                        <a:gd name="connsiteX8" fmla="*/ 58707 w 1585746"/>
                        <a:gd name="connsiteY8" fmla="*/ 1143926 h 1768688"/>
                        <a:gd name="connsiteX9" fmla="*/ 4346 w 1585746"/>
                        <a:gd name="connsiteY9" fmla="*/ 562689 h 1768688"/>
                        <a:gd name="connsiteX10" fmla="*/ 171182 w 1585746"/>
                        <a:gd name="connsiteY10" fmla="*/ 156069 h 1768688"/>
                        <a:gd name="connsiteX11" fmla="*/ 410691 w 1585746"/>
                        <a:gd name="connsiteY11" fmla="*/ 360558 h 1768688"/>
                        <a:gd name="connsiteX12" fmla="*/ 522150 w 1585746"/>
                        <a:gd name="connsiteY12" fmla="*/ 94536 h 1768688"/>
                        <a:gd name="connsiteX13" fmla="*/ 601276 w 1585746"/>
                        <a:gd name="connsiteY13" fmla="*/ 1125 h 1768688"/>
                        <a:gd name="connsiteX14" fmla="*/ 767556 w 1585746"/>
                        <a:gd name="connsiteY14" fmla="*/ 155056 h 1768688"/>
                        <a:gd name="connsiteX15" fmla="*/ 890578 w 1585746"/>
                        <a:gd name="connsiteY15" fmla="*/ 376171 h 1768688"/>
                        <a:gd name="connsiteX16" fmla="*/ 1026474 w 1585746"/>
                        <a:gd name="connsiteY16" fmla="*/ 43054 h 1768688"/>
                        <a:gd name="connsiteX17" fmla="*/ 1383413 w 1585746"/>
                        <a:gd name="connsiteY17" fmla="*/ 321198 h 1768688"/>
                        <a:gd name="connsiteX18" fmla="*/ 1534262 w 1585746"/>
                        <a:gd name="connsiteY18" fmla="*/ 564978 h 1768688"/>
                        <a:gd name="connsiteX19" fmla="*/ 1584918 w 1585746"/>
                        <a:gd name="connsiteY19" fmla="*/ 867506 h 1768688"/>
                        <a:gd name="connsiteX20" fmla="*/ 1501164 w 1585746"/>
                        <a:gd name="connsiteY20" fmla="*/ 1330663 h 1768688"/>
                        <a:gd name="connsiteX21" fmla="*/ 1525161 w 1585746"/>
                        <a:gd name="connsiteY21" fmla="*/ 1610706 h 1768688"/>
                        <a:gd name="connsiteX22" fmla="*/ 1447530 w 1585746"/>
                        <a:gd name="connsiteY22" fmla="*/ 1761659 h 1768688"/>
                        <a:gd name="connsiteX0" fmla="*/ 1357250 w 1585746"/>
                        <a:gd name="connsiteY0" fmla="*/ 1767577 h 1768688"/>
                        <a:gd name="connsiteX1" fmla="*/ 1053531 w 1585746"/>
                        <a:gd name="connsiteY1" fmla="*/ 1541825 h 1768688"/>
                        <a:gd name="connsiteX2" fmla="*/ 886265 w 1585746"/>
                        <a:gd name="connsiteY2" fmla="*/ 1478335 h 1768688"/>
                        <a:gd name="connsiteX3" fmla="*/ 601052 w 1585746"/>
                        <a:gd name="connsiteY3" fmla="*/ 1670414 h 1768688"/>
                        <a:gd name="connsiteX4" fmla="*/ 484900 w 1585746"/>
                        <a:gd name="connsiteY4" fmla="*/ 1736134 h 1768688"/>
                        <a:gd name="connsiteX5" fmla="*/ 300687 w 1585746"/>
                        <a:gd name="connsiteY5" fmla="*/ 1759074 h 1768688"/>
                        <a:gd name="connsiteX6" fmla="*/ 109506 w 1585746"/>
                        <a:gd name="connsiteY6" fmla="*/ 1650432 h 1768688"/>
                        <a:gd name="connsiteX7" fmla="*/ 71331 w 1585746"/>
                        <a:gd name="connsiteY7" fmla="*/ 1230499 h 1768688"/>
                        <a:gd name="connsiteX8" fmla="*/ 58707 w 1585746"/>
                        <a:gd name="connsiteY8" fmla="*/ 1143926 h 1768688"/>
                        <a:gd name="connsiteX9" fmla="*/ 4346 w 1585746"/>
                        <a:gd name="connsiteY9" fmla="*/ 562689 h 1768688"/>
                        <a:gd name="connsiteX10" fmla="*/ 171182 w 1585746"/>
                        <a:gd name="connsiteY10" fmla="*/ 156069 h 1768688"/>
                        <a:gd name="connsiteX11" fmla="*/ 410691 w 1585746"/>
                        <a:gd name="connsiteY11" fmla="*/ 360558 h 1768688"/>
                        <a:gd name="connsiteX12" fmla="*/ 522150 w 1585746"/>
                        <a:gd name="connsiteY12" fmla="*/ 94536 h 1768688"/>
                        <a:gd name="connsiteX13" fmla="*/ 601276 w 1585746"/>
                        <a:gd name="connsiteY13" fmla="*/ 1125 h 1768688"/>
                        <a:gd name="connsiteX14" fmla="*/ 767556 w 1585746"/>
                        <a:gd name="connsiteY14" fmla="*/ 155056 h 1768688"/>
                        <a:gd name="connsiteX15" fmla="*/ 890578 w 1585746"/>
                        <a:gd name="connsiteY15" fmla="*/ 376171 h 1768688"/>
                        <a:gd name="connsiteX16" fmla="*/ 1026474 w 1585746"/>
                        <a:gd name="connsiteY16" fmla="*/ 43054 h 1768688"/>
                        <a:gd name="connsiteX17" fmla="*/ 1383413 w 1585746"/>
                        <a:gd name="connsiteY17" fmla="*/ 321198 h 1768688"/>
                        <a:gd name="connsiteX18" fmla="*/ 1534262 w 1585746"/>
                        <a:gd name="connsiteY18" fmla="*/ 564978 h 1768688"/>
                        <a:gd name="connsiteX19" fmla="*/ 1584918 w 1585746"/>
                        <a:gd name="connsiteY19" fmla="*/ 867506 h 1768688"/>
                        <a:gd name="connsiteX20" fmla="*/ 1501164 w 1585746"/>
                        <a:gd name="connsiteY20" fmla="*/ 1330663 h 1768688"/>
                        <a:gd name="connsiteX21" fmla="*/ 1525161 w 1585746"/>
                        <a:gd name="connsiteY21" fmla="*/ 1610706 h 1768688"/>
                        <a:gd name="connsiteX22" fmla="*/ 1360596 w 1585746"/>
                        <a:gd name="connsiteY22" fmla="*/ 1757593 h 1768688"/>
                        <a:gd name="connsiteX0" fmla="*/ 1357250 w 1585746"/>
                        <a:gd name="connsiteY0" fmla="*/ 1767577 h 1768688"/>
                        <a:gd name="connsiteX1" fmla="*/ 1053531 w 1585746"/>
                        <a:gd name="connsiteY1" fmla="*/ 1541825 h 1768688"/>
                        <a:gd name="connsiteX2" fmla="*/ 886265 w 1585746"/>
                        <a:gd name="connsiteY2" fmla="*/ 1478335 h 1768688"/>
                        <a:gd name="connsiteX3" fmla="*/ 601052 w 1585746"/>
                        <a:gd name="connsiteY3" fmla="*/ 1670414 h 1768688"/>
                        <a:gd name="connsiteX4" fmla="*/ 484900 w 1585746"/>
                        <a:gd name="connsiteY4" fmla="*/ 1736134 h 1768688"/>
                        <a:gd name="connsiteX5" fmla="*/ 300687 w 1585746"/>
                        <a:gd name="connsiteY5" fmla="*/ 1759074 h 1768688"/>
                        <a:gd name="connsiteX6" fmla="*/ 109506 w 1585746"/>
                        <a:gd name="connsiteY6" fmla="*/ 1650432 h 1768688"/>
                        <a:gd name="connsiteX7" fmla="*/ 65981 w 1585746"/>
                        <a:gd name="connsiteY7" fmla="*/ 1210232 h 1768688"/>
                        <a:gd name="connsiteX8" fmla="*/ 58707 w 1585746"/>
                        <a:gd name="connsiteY8" fmla="*/ 1143926 h 1768688"/>
                        <a:gd name="connsiteX9" fmla="*/ 4346 w 1585746"/>
                        <a:gd name="connsiteY9" fmla="*/ 562689 h 1768688"/>
                        <a:gd name="connsiteX10" fmla="*/ 171182 w 1585746"/>
                        <a:gd name="connsiteY10" fmla="*/ 156069 h 1768688"/>
                        <a:gd name="connsiteX11" fmla="*/ 410691 w 1585746"/>
                        <a:gd name="connsiteY11" fmla="*/ 360558 h 1768688"/>
                        <a:gd name="connsiteX12" fmla="*/ 522150 w 1585746"/>
                        <a:gd name="connsiteY12" fmla="*/ 94536 h 1768688"/>
                        <a:gd name="connsiteX13" fmla="*/ 601276 w 1585746"/>
                        <a:gd name="connsiteY13" fmla="*/ 1125 h 1768688"/>
                        <a:gd name="connsiteX14" fmla="*/ 767556 w 1585746"/>
                        <a:gd name="connsiteY14" fmla="*/ 155056 h 1768688"/>
                        <a:gd name="connsiteX15" fmla="*/ 890578 w 1585746"/>
                        <a:gd name="connsiteY15" fmla="*/ 376171 h 1768688"/>
                        <a:gd name="connsiteX16" fmla="*/ 1026474 w 1585746"/>
                        <a:gd name="connsiteY16" fmla="*/ 43054 h 1768688"/>
                        <a:gd name="connsiteX17" fmla="*/ 1383413 w 1585746"/>
                        <a:gd name="connsiteY17" fmla="*/ 321198 h 1768688"/>
                        <a:gd name="connsiteX18" fmla="*/ 1534262 w 1585746"/>
                        <a:gd name="connsiteY18" fmla="*/ 564978 h 1768688"/>
                        <a:gd name="connsiteX19" fmla="*/ 1584918 w 1585746"/>
                        <a:gd name="connsiteY19" fmla="*/ 867506 h 1768688"/>
                        <a:gd name="connsiteX20" fmla="*/ 1501164 w 1585746"/>
                        <a:gd name="connsiteY20" fmla="*/ 1330663 h 1768688"/>
                        <a:gd name="connsiteX21" fmla="*/ 1525161 w 1585746"/>
                        <a:gd name="connsiteY21" fmla="*/ 1610706 h 1768688"/>
                        <a:gd name="connsiteX22" fmla="*/ 1360596 w 1585746"/>
                        <a:gd name="connsiteY22" fmla="*/ 1757593 h 1768688"/>
                        <a:gd name="connsiteX0" fmla="*/ 1357250 w 1585746"/>
                        <a:gd name="connsiteY0" fmla="*/ 1767577 h 1768688"/>
                        <a:gd name="connsiteX1" fmla="*/ 1053531 w 1585746"/>
                        <a:gd name="connsiteY1" fmla="*/ 1541825 h 1768688"/>
                        <a:gd name="connsiteX2" fmla="*/ 886265 w 1585746"/>
                        <a:gd name="connsiteY2" fmla="*/ 1478335 h 1768688"/>
                        <a:gd name="connsiteX3" fmla="*/ 601052 w 1585746"/>
                        <a:gd name="connsiteY3" fmla="*/ 1670414 h 1768688"/>
                        <a:gd name="connsiteX4" fmla="*/ 484900 w 1585746"/>
                        <a:gd name="connsiteY4" fmla="*/ 1736134 h 1768688"/>
                        <a:gd name="connsiteX5" fmla="*/ 300687 w 1585746"/>
                        <a:gd name="connsiteY5" fmla="*/ 1759074 h 1768688"/>
                        <a:gd name="connsiteX6" fmla="*/ 109506 w 1585746"/>
                        <a:gd name="connsiteY6" fmla="*/ 1650432 h 1768688"/>
                        <a:gd name="connsiteX7" fmla="*/ 74007 w 1585746"/>
                        <a:gd name="connsiteY7" fmla="*/ 1200099 h 1768688"/>
                        <a:gd name="connsiteX8" fmla="*/ 58707 w 1585746"/>
                        <a:gd name="connsiteY8" fmla="*/ 1143926 h 1768688"/>
                        <a:gd name="connsiteX9" fmla="*/ 4346 w 1585746"/>
                        <a:gd name="connsiteY9" fmla="*/ 562689 h 1768688"/>
                        <a:gd name="connsiteX10" fmla="*/ 171182 w 1585746"/>
                        <a:gd name="connsiteY10" fmla="*/ 156069 h 1768688"/>
                        <a:gd name="connsiteX11" fmla="*/ 410691 w 1585746"/>
                        <a:gd name="connsiteY11" fmla="*/ 360558 h 1768688"/>
                        <a:gd name="connsiteX12" fmla="*/ 522150 w 1585746"/>
                        <a:gd name="connsiteY12" fmla="*/ 94536 h 1768688"/>
                        <a:gd name="connsiteX13" fmla="*/ 601276 w 1585746"/>
                        <a:gd name="connsiteY13" fmla="*/ 1125 h 1768688"/>
                        <a:gd name="connsiteX14" fmla="*/ 767556 w 1585746"/>
                        <a:gd name="connsiteY14" fmla="*/ 155056 h 1768688"/>
                        <a:gd name="connsiteX15" fmla="*/ 890578 w 1585746"/>
                        <a:gd name="connsiteY15" fmla="*/ 376171 h 1768688"/>
                        <a:gd name="connsiteX16" fmla="*/ 1026474 w 1585746"/>
                        <a:gd name="connsiteY16" fmla="*/ 43054 h 1768688"/>
                        <a:gd name="connsiteX17" fmla="*/ 1383413 w 1585746"/>
                        <a:gd name="connsiteY17" fmla="*/ 321198 h 1768688"/>
                        <a:gd name="connsiteX18" fmla="*/ 1534262 w 1585746"/>
                        <a:gd name="connsiteY18" fmla="*/ 564978 h 1768688"/>
                        <a:gd name="connsiteX19" fmla="*/ 1584918 w 1585746"/>
                        <a:gd name="connsiteY19" fmla="*/ 867506 h 1768688"/>
                        <a:gd name="connsiteX20" fmla="*/ 1501164 w 1585746"/>
                        <a:gd name="connsiteY20" fmla="*/ 1330663 h 1768688"/>
                        <a:gd name="connsiteX21" fmla="*/ 1525161 w 1585746"/>
                        <a:gd name="connsiteY21" fmla="*/ 1610706 h 1768688"/>
                        <a:gd name="connsiteX22" fmla="*/ 1360596 w 1585746"/>
                        <a:gd name="connsiteY22" fmla="*/ 1757593 h 1768688"/>
                        <a:gd name="connsiteX0" fmla="*/ 1355367 w 1583863"/>
                        <a:gd name="connsiteY0" fmla="*/ 1767577 h 1768688"/>
                        <a:gd name="connsiteX1" fmla="*/ 1051648 w 1583863"/>
                        <a:gd name="connsiteY1" fmla="*/ 1541825 h 1768688"/>
                        <a:gd name="connsiteX2" fmla="*/ 884382 w 1583863"/>
                        <a:gd name="connsiteY2" fmla="*/ 1478335 h 1768688"/>
                        <a:gd name="connsiteX3" fmla="*/ 599169 w 1583863"/>
                        <a:gd name="connsiteY3" fmla="*/ 1670414 h 1768688"/>
                        <a:gd name="connsiteX4" fmla="*/ 483017 w 1583863"/>
                        <a:gd name="connsiteY4" fmla="*/ 1736134 h 1768688"/>
                        <a:gd name="connsiteX5" fmla="*/ 298804 w 1583863"/>
                        <a:gd name="connsiteY5" fmla="*/ 1759074 h 1768688"/>
                        <a:gd name="connsiteX6" fmla="*/ 107623 w 1583863"/>
                        <a:gd name="connsiteY6" fmla="*/ 1650432 h 1768688"/>
                        <a:gd name="connsiteX7" fmla="*/ 72124 w 1583863"/>
                        <a:gd name="connsiteY7" fmla="*/ 1200099 h 1768688"/>
                        <a:gd name="connsiteX8" fmla="*/ 2463 w 1583863"/>
                        <a:gd name="connsiteY8" fmla="*/ 562689 h 1768688"/>
                        <a:gd name="connsiteX9" fmla="*/ 169299 w 1583863"/>
                        <a:gd name="connsiteY9" fmla="*/ 156069 h 1768688"/>
                        <a:gd name="connsiteX10" fmla="*/ 408808 w 1583863"/>
                        <a:gd name="connsiteY10" fmla="*/ 360558 h 1768688"/>
                        <a:gd name="connsiteX11" fmla="*/ 520267 w 1583863"/>
                        <a:gd name="connsiteY11" fmla="*/ 94536 h 1768688"/>
                        <a:gd name="connsiteX12" fmla="*/ 599393 w 1583863"/>
                        <a:gd name="connsiteY12" fmla="*/ 1125 h 1768688"/>
                        <a:gd name="connsiteX13" fmla="*/ 765673 w 1583863"/>
                        <a:gd name="connsiteY13" fmla="*/ 155056 h 1768688"/>
                        <a:gd name="connsiteX14" fmla="*/ 888695 w 1583863"/>
                        <a:gd name="connsiteY14" fmla="*/ 376171 h 1768688"/>
                        <a:gd name="connsiteX15" fmla="*/ 1024591 w 1583863"/>
                        <a:gd name="connsiteY15" fmla="*/ 43054 h 1768688"/>
                        <a:gd name="connsiteX16" fmla="*/ 1381530 w 1583863"/>
                        <a:gd name="connsiteY16" fmla="*/ 321198 h 1768688"/>
                        <a:gd name="connsiteX17" fmla="*/ 1532379 w 1583863"/>
                        <a:gd name="connsiteY17" fmla="*/ 564978 h 1768688"/>
                        <a:gd name="connsiteX18" fmla="*/ 1583035 w 1583863"/>
                        <a:gd name="connsiteY18" fmla="*/ 867506 h 1768688"/>
                        <a:gd name="connsiteX19" fmla="*/ 1499281 w 1583863"/>
                        <a:gd name="connsiteY19" fmla="*/ 1330663 h 1768688"/>
                        <a:gd name="connsiteX20" fmla="*/ 1523278 w 1583863"/>
                        <a:gd name="connsiteY20" fmla="*/ 1610706 h 1768688"/>
                        <a:gd name="connsiteX21" fmla="*/ 1358713 w 1583863"/>
                        <a:gd name="connsiteY21" fmla="*/ 1757593 h 1768688"/>
                        <a:gd name="connsiteX0" fmla="*/ 1355367 w 1583863"/>
                        <a:gd name="connsiteY0" fmla="*/ 1767577 h 1768605"/>
                        <a:gd name="connsiteX1" fmla="*/ 1032922 w 1583863"/>
                        <a:gd name="connsiteY1" fmla="*/ 1524935 h 1768605"/>
                        <a:gd name="connsiteX2" fmla="*/ 884382 w 1583863"/>
                        <a:gd name="connsiteY2" fmla="*/ 1478335 h 1768605"/>
                        <a:gd name="connsiteX3" fmla="*/ 599169 w 1583863"/>
                        <a:gd name="connsiteY3" fmla="*/ 1670414 h 1768605"/>
                        <a:gd name="connsiteX4" fmla="*/ 483017 w 1583863"/>
                        <a:gd name="connsiteY4" fmla="*/ 1736134 h 1768605"/>
                        <a:gd name="connsiteX5" fmla="*/ 298804 w 1583863"/>
                        <a:gd name="connsiteY5" fmla="*/ 1759074 h 1768605"/>
                        <a:gd name="connsiteX6" fmla="*/ 107623 w 1583863"/>
                        <a:gd name="connsiteY6" fmla="*/ 1650432 h 1768605"/>
                        <a:gd name="connsiteX7" fmla="*/ 72124 w 1583863"/>
                        <a:gd name="connsiteY7" fmla="*/ 1200099 h 1768605"/>
                        <a:gd name="connsiteX8" fmla="*/ 2463 w 1583863"/>
                        <a:gd name="connsiteY8" fmla="*/ 562689 h 1768605"/>
                        <a:gd name="connsiteX9" fmla="*/ 169299 w 1583863"/>
                        <a:gd name="connsiteY9" fmla="*/ 156069 h 1768605"/>
                        <a:gd name="connsiteX10" fmla="*/ 408808 w 1583863"/>
                        <a:gd name="connsiteY10" fmla="*/ 360558 h 1768605"/>
                        <a:gd name="connsiteX11" fmla="*/ 520267 w 1583863"/>
                        <a:gd name="connsiteY11" fmla="*/ 94536 h 1768605"/>
                        <a:gd name="connsiteX12" fmla="*/ 599393 w 1583863"/>
                        <a:gd name="connsiteY12" fmla="*/ 1125 h 1768605"/>
                        <a:gd name="connsiteX13" fmla="*/ 765673 w 1583863"/>
                        <a:gd name="connsiteY13" fmla="*/ 155056 h 1768605"/>
                        <a:gd name="connsiteX14" fmla="*/ 888695 w 1583863"/>
                        <a:gd name="connsiteY14" fmla="*/ 376171 h 1768605"/>
                        <a:gd name="connsiteX15" fmla="*/ 1024591 w 1583863"/>
                        <a:gd name="connsiteY15" fmla="*/ 43054 h 1768605"/>
                        <a:gd name="connsiteX16" fmla="*/ 1381530 w 1583863"/>
                        <a:gd name="connsiteY16" fmla="*/ 321198 h 1768605"/>
                        <a:gd name="connsiteX17" fmla="*/ 1532379 w 1583863"/>
                        <a:gd name="connsiteY17" fmla="*/ 564978 h 1768605"/>
                        <a:gd name="connsiteX18" fmla="*/ 1583035 w 1583863"/>
                        <a:gd name="connsiteY18" fmla="*/ 867506 h 1768605"/>
                        <a:gd name="connsiteX19" fmla="*/ 1499281 w 1583863"/>
                        <a:gd name="connsiteY19" fmla="*/ 1330663 h 1768605"/>
                        <a:gd name="connsiteX20" fmla="*/ 1523278 w 1583863"/>
                        <a:gd name="connsiteY20" fmla="*/ 1610706 h 1768605"/>
                        <a:gd name="connsiteX21" fmla="*/ 1358713 w 1583863"/>
                        <a:gd name="connsiteY21" fmla="*/ 1757593 h 1768605"/>
                        <a:gd name="connsiteX0" fmla="*/ 1355367 w 1583863"/>
                        <a:gd name="connsiteY0" fmla="*/ 1767577 h 1768605"/>
                        <a:gd name="connsiteX1" fmla="*/ 1032922 w 1583863"/>
                        <a:gd name="connsiteY1" fmla="*/ 1524935 h 1768605"/>
                        <a:gd name="connsiteX2" fmla="*/ 884382 w 1583863"/>
                        <a:gd name="connsiteY2" fmla="*/ 1478335 h 1768605"/>
                        <a:gd name="connsiteX3" fmla="*/ 599169 w 1583863"/>
                        <a:gd name="connsiteY3" fmla="*/ 1670414 h 1768605"/>
                        <a:gd name="connsiteX4" fmla="*/ 472317 w 1583863"/>
                        <a:gd name="connsiteY4" fmla="*/ 1742890 h 1768605"/>
                        <a:gd name="connsiteX5" fmla="*/ 298804 w 1583863"/>
                        <a:gd name="connsiteY5" fmla="*/ 1759074 h 1768605"/>
                        <a:gd name="connsiteX6" fmla="*/ 107623 w 1583863"/>
                        <a:gd name="connsiteY6" fmla="*/ 1650432 h 1768605"/>
                        <a:gd name="connsiteX7" fmla="*/ 72124 w 1583863"/>
                        <a:gd name="connsiteY7" fmla="*/ 1200099 h 1768605"/>
                        <a:gd name="connsiteX8" fmla="*/ 2463 w 1583863"/>
                        <a:gd name="connsiteY8" fmla="*/ 562689 h 1768605"/>
                        <a:gd name="connsiteX9" fmla="*/ 169299 w 1583863"/>
                        <a:gd name="connsiteY9" fmla="*/ 156069 h 1768605"/>
                        <a:gd name="connsiteX10" fmla="*/ 408808 w 1583863"/>
                        <a:gd name="connsiteY10" fmla="*/ 360558 h 1768605"/>
                        <a:gd name="connsiteX11" fmla="*/ 520267 w 1583863"/>
                        <a:gd name="connsiteY11" fmla="*/ 94536 h 1768605"/>
                        <a:gd name="connsiteX12" fmla="*/ 599393 w 1583863"/>
                        <a:gd name="connsiteY12" fmla="*/ 1125 h 1768605"/>
                        <a:gd name="connsiteX13" fmla="*/ 765673 w 1583863"/>
                        <a:gd name="connsiteY13" fmla="*/ 155056 h 1768605"/>
                        <a:gd name="connsiteX14" fmla="*/ 888695 w 1583863"/>
                        <a:gd name="connsiteY14" fmla="*/ 376171 h 1768605"/>
                        <a:gd name="connsiteX15" fmla="*/ 1024591 w 1583863"/>
                        <a:gd name="connsiteY15" fmla="*/ 43054 h 1768605"/>
                        <a:gd name="connsiteX16" fmla="*/ 1381530 w 1583863"/>
                        <a:gd name="connsiteY16" fmla="*/ 321198 h 1768605"/>
                        <a:gd name="connsiteX17" fmla="*/ 1532379 w 1583863"/>
                        <a:gd name="connsiteY17" fmla="*/ 564978 h 1768605"/>
                        <a:gd name="connsiteX18" fmla="*/ 1583035 w 1583863"/>
                        <a:gd name="connsiteY18" fmla="*/ 867506 h 1768605"/>
                        <a:gd name="connsiteX19" fmla="*/ 1499281 w 1583863"/>
                        <a:gd name="connsiteY19" fmla="*/ 1330663 h 1768605"/>
                        <a:gd name="connsiteX20" fmla="*/ 1523278 w 1583863"/>
                        <a:gd name="connsiteY20" fmla="*/ 1610706 h 1768605"/>
                        <a:gd name="connsiteX21" fmla="*/ 1358713 w 1583863"/>
                        <a:gd name="connsiteY21" fmla="*/ 1757593 h 1768605"/>
                        <a:gd name="connsiteX0" fmla="*/ 1355367 w 1583863"/>
                        <a:gd name="connsiteY0" fmla="*/ 1767577 h 1768605"/>
                        <a:gd name="connsiteX1" fmla="*/ 1032922 w 1583863"/>
                        <a:gd name="connsiteY1" fmla="*/ 1524935 h 1768605"/>
                        <a:gd name="connsiteX2" fmla="*/ 884382 w 1583863"/>
                        <a:gd name="connsiteY2" fmla="*/ 1478335 h 1768605"/>
                        <a:gd name="connsiteX3" fmla="*/ 599169 w 1583863"/>
                        <a:gd name="connsiteY3" fmla="*/ 1670414 h 1768605"/>
                        <a:gd name="connsiteX4" fmla="*/ 472317 w 1583863"/>
                        <a:gd name="connsiteY4" fmla="*/ 1742890 h 1768605"/>
                        <a:gd name="connsiteX5" fmla="*/ 298804 w 1583863"/>
                        <a:gd name="connsiteY5" fmla="*/ 1759074 h 1768605"/>
                        <a:gd name="connsiteX6" fmla="*/ 107623 w 1583863"/>
                        <a:gd name="connsiteY6" fmla="*/ 1650432 h 1768605"/>
                        <a:gd name="connsiteX7" fmla="*/ 72124 w 1583863"/>
                        <a:gd name="connsiteY7" fmla="*/ 1200099 h 1768605"/>
                        <a:gd name="connsiteX8" fmla="*/ 2463 w 1583863"/>
                        <a:gd name="connsiteY8" fmla="*/ 562689 h 1768605"/>
                        <a:gd name="connsiteX9" fmla="*/ 169299 w 1583863"/>
                        <a:gd name="connsiteY9" fmla="*/ 156069 h 1768605"/>
                        <a:gd name="connsiteX10" fmla="*/ 408808 w 1583863"/>
                        <a:gd name="connsiteY10" fmla="*/ 360558 h 1768605"/>
                        <a:gd name="connsiteX11" fmla="*/ 520267 w 1583863"/>
                        <a:gd name="connsiteY11" fmla="*/ 94536 h 1768605"/>
                        <a:gd name="connsiteX12" fmla="*/ 599393 w 1583863"/>
                        <a:gd name="connsiteY12" fmla="*/ 1125 h 1768605"/>
                        <a:gd name="connsiteX13" fmla="*/ 765673 w 1583863"/>
                        <a:gd name="connsiteY13" fmla="*/ 155056 h 1768605"/>
                        <a:gd name="connsiteX14" fmla="*/ 888695 w 1583863"/>
                        <a:gd name="connsiteY14" fmla="*/ 376171 h 1768605"/>
                        <a:gd name="connsiteX15" fmla="*/ 1024591 w 1583863"/>
                        <a:gd name="connsiteY15" fmla="*/ 43054 h 1768605"/>
                        <a:gd name="connsiteX16" fmla="*/ 1381530 w 1583863"/>
                        <a:gd name="connsiteY16" fmla="*/ 321198 h 1768605"/>
                        <a:gd name="connsiteX17" fmla="*/ 1532379 w 1583863"/>
                        <a:gd name="connsiteY17" fmla="*/ 564978 h 1768605"/>
                        <a:gd name="connsiteX18" fmla="*/ 1583035 w 1583863"/>
                        <a:gd name="connsiteY18" fmla="*/ 867506 h 1768605"/>
                        <a:gd name="connsiteX19" fmla="*/ 1499281 w 1583863"/>
                        <a:gd name="connsiteY19" fmla="*/ 1330663 h 1768605"/>
                        <a:gd name="connsiteX20" fmla="*/ 1523278 w 1583863"/>
                        <a:gd name="connsiteY20" fmla="*/ 1610706 h 1768605"/>
                        <a:gd name="connsiteX21" fmla="*/ 1358713 w 1583863"/>
                        <a:gd name="connsiteY21" fmla="*/ 1757593 h 1768605"/>
                        <a:gd name="connsiteX0" fmla="*/ 1355367 w 1583863"/>
                        <a:gd name="connsiteY0" fmla="*/ 1767577 h 1768605"/>
                        <a:gd name="connsiteX1" fmla="*/ 1032922 w 1583863"/>
                        <a:gd name="connsiteY1" fmla="*/ 1524935 h 1768605"/>
                        <a:gd name="connsiteX2" fmla="*/ 884382 w 1583863"/>
                        <a:gd name="connsiteY2" fmla="*/ 1478335 h 1768605"/>
                        <a:gd name="connsiteX3" fmla="*/ 599169 w 1583863"/>
                        <a:gd name="connsiteY3" fmla="*/ 1670414 h 1768605"/>
                        <a:gd name="connsiteX4" fmla="*/ 472317 w 1583863"/>
                        <a:gd name="connsiteY4" fmla="*/ 1742890 h 1768605"/>
                        <a:gd name="connsiteX5" fmla="*/ 298804 w 1583863"/>
                        <a:gd name="connsiteY5" fmla="*/ 1759074 h 1768605"/>
                        <a:gd name="connsiteX6" fmla="*/ 107623 w 1583863"/>
                        <a:gd name="connsiteY6" fmla="*/ 1650432 h 1768605"/>
                        <a:gd name="connsiteX7" fmla="*/ 72124 w 1583863"/>
                        <a:gd name="connsiteY7" fmla="*/ 1200099 h 1768605"/>
                        <a:gd name="connsiteX8" fmla="*/ 2463 w 1583863"/>
                        <a:gd name="connsiteY8" fmla="*/ 562689 h 1768605"/>
                        <a:gd name="connsiteX9" fmla="*/ 169299 w 1583863"/>
                        <a:gd name="connsiteY9" fmla="*/ 156069 h 1768605"/>
                        <a:gd name="connsiteX10" fmla="*/ 408808 w 1583863"/>
                        <a:gd name="connsiteY10" fmla="*/ 360558 h 1768605"/>
                        <a:gd name="connsiteX11" fmla="*/ 520267 w 1583863"/>
                        <a:gd name="connsiteY11" fmla="*/ 94536 h 1768605"/>
                        <a:gd name="connsiteX12" fmla="*/ 599393 w 1583863"/>
                        <a:gd name="connsiteY12" fmla="*/ 1125 h 1768605"/>
                        <a:gd name="connsiteX13" fmla="*/ 765673 w 1583863"/>
                        <a:gd name="connsiteY13" fmla="*/ 155056 h 1768605"/>
                        <a:gd name="connsiteX14" fmla="*/ 888695 w 1583863"/>
                        <a:gd name="connsiteY14" fmla="*/ 376171 h 1768605"/>
                        <a:gd name="connsiteX15" fmla="*/ 1024591 w 1583863"/>
                        <a:gd name="connsiteY15" fmla="*/ 43054 h 1768605"/>
                        <a:gd name="connsiteX16" fmla="*/ 1381530 w 1583863"/>
                        <a:gd name="connsiteY16" fmla="*/ 321198 h 1768605"/>
                        <a:gd name="connsiteX17" fmla="*/ 1532379 w 1583863"/>
                        <a:gd name="connsiteY17" fmla="*/ 564978 h 1768605"/>
                        <a:gd name="connsiteX18" fmla="*/ 1583035 w 1583863"/>
                        <a:gd name="connsiteY18" fmla="*/ 867506 h 1768605"/>
                        <a:gd name="connsiteX19" fmla="*/ 1499281 w 1583863"/>
                        <a:gd name="connsiteY19" fmla="*/ 1330663 h 1768605"/>
                        <a:gd name="connsiteX20" fmla="*/ 1523278 w 1583863"/>
                        <a:gd name="connsiteY20" fmla="*/ 1610706 h 1768605"/>
                        <a:gd name="connsiteX21" fmla="*/ 1358713 w 1583863"/>
                        <a:gd name="connsiteY21" fmla="*/ 1757593 h 1768605"/>
                        <a:gd name="connsiteX0" fmla="*/ 1355367 w 1583863"/>
                        <a:gd name="connsiteY0" fmla="*/ 1767577 h 1768605"/>
                        <a:gd name="connsiteX1" fmla="*/ 1032922 w 1583863"/>
                        <a:gd name="connsiteY1" fmla="*/ 1524935 h 1768605"/>
                        <a:gd name="connsiteX2" fmla="*/ 884382 w 1583863"/>
                        <a:gd name="connsiteY2" fmla="*/ 1478335 h 1768605"/>
                        <a:gd name="connsiteX3" fmla="*/ 599169 w 1583863"/>
                        <a:gd name="connsiteY3" fmla="*/ 1670414 h 1768605"/>
                        <a:gd name="connsiteX4" fmla="*/ 472317 w 1583863"/>
                        <a:gd name="connsiteY4" fmla="*/ 1742890 h 1768605"/>
                        <a:gd name="connsiteX5" fmla="*/ 298804 w 1583863"/>
                        <a:gd name="connsiteY5" fmla="*/ 1759074 h 1768605"/>
                        <a:gd name="connsiteX6" fmla="*/ 107623 w 1583863"/>
                        <a:gd name="connsiteY6" fmla="*/ 1650432 h 1768605"/>
                        <a:gd name="connsiteX7" fmla="*/ 72124 w 1583863"/>
                        <a:gd name="connsiteY7" fmla="*/ 1200099 h 1768605"/>
                        <a:gd name="connsiteX8" fmla="*/ 2463 w 1583863"/>
                        <a:gd name="connsiteY8" fmla="*/ 562689 h 1768605"/>
                        <a:gd name="connsiteX9" fmla="*/ 169299 w 1583863"/>
                        <a:gd name="connsiteY9" fmla="*/ 156069 h 1768605"/>
                        <a:gd name="connsiteX10" fmla="*/ 408808 w 1583863"/>
                        <a:gd name="connsiteY10" fmla="*/ 360558 h 1768605"/>
                        <a:gd name="connsiteX11" fmla="*/ 520267 w 1583863"/>
                        <a:gd name="connsiteY11" fmla="*/ 94536 h 1768605"/>
                        <a:gd name="connsiteX12" fmla="*/ 599393 w 1583863"/>
                        <a:gd name="connsiteY12" fmla="*/ 1125 h 1768605"/>
                        <a:gd name="connsiteX13" fmla="*/ 765673 w 1583863"/>
                        <a:gd name="connsiteY13" fmla="*/ 155056 h 1768605"/>
                        <a:gd name="connsiteX14" fmla="*/ 888695 w 1583863"/>
                        <a:gd name="connsiteY14" fmla="*/ 376171 h 1768605"/>
                        <a:gd name="connsiteX15" fmla="*/ 1024591 w 1583863"/>
                        <a:gd name="connsiteY15" fmla="*/ 43054 h 1768605"/>
                        <a:gd name="connsiteX16" fmla="*/ 1381530 w 1583863"/>
                        <a:gd name="connsiteY16" fmla="*/ 321198 h 1768605"/>
                        <a:gd name="connsiteX17" fmla="*/ 1532379 w 1583863"/>
                        <a:gd name="connsiteY17" fmla="*/ 564978 h 1768605"/>
                        <a:gd name="connsiteX18" fmla="*/ 1583035 w 1583863"/>
                        <a:gd name="connsiteY18" fmla="*/ 867506 h 1768605"/>
                        <a:gd name="connsiteX19" fmla="*/ 1499281 w 1583863"/>
                        <a:gd name="connsiteY19" fmla="*/ 1330663 h 1768605"/>
                        <a:gd name="connsiteX20" fmla="*/ 1523278 w 1583863"/>
                        <a:gd name="connsiteY20" fmla="*/ 1610706 h 1768605"/>
                        <a:gd name="connsiteX21" fmla="*/ 1455016 w 1583863"/>
                        <a:gd name="connsiteY21" fmla="*/ 1706926 h 1768605"/>
                        <a:gd name="connsiteX0" fmla="*/ 1355367 w 1583863"/>
                        <a:gd name="connsiteY0" fmla="*/ 1767577 h 1768605"/>
                        <a:gd name="connsiteX1" fmla="*/ 1032922 w 1583863"/>
                        <a:gd name="connsiteY1" fmla="*/ 1524935 h 1768605"/>
                        <a:gd name="connsiteX2" fmla="*/ 884382 w 1583863"/>
                        <a:gd name="connsiteY2" fmla="*/ 1478335 h 1768605"/>
                        <a:gd name="connsiteX3" fmla="*/ 599169 w 1583863"/>
                        <a:gd name="connsiteY3" fmla="*/ 1670414 h 1768605"/>
                        <a:gd name="connsiteX4" fmla="*/ 472317 w 1583863"/>
                        <a:gd name="connsiteY4" fmla="*/ 1742890 h 1768605"/>
                        <a:gd name="connsiteX5" fmla="*/ 298804 w 1583863"/>
                        <a:gd name="connsiteY5" fmla="*/ 1759074 h 1768605"/>
                        <a:gd name="connsiteX6" fmla="*/ 107623 w 1583863"/>
                        <a:gd name="connsiteY6" fmla="*/ 1650432 h 1768605"/>
                        <a:gd name="connsiteX7" fmla="*/ 72124 w 1583863"/>
                        <a:gd name="connsiteY7" fmla="*/ 1200099 h 1768605"/>
                        <a:gd name="connsiteX8" fmla="*/ 2463 w 1583863"/>
                        <a:gd name="connsiteY8" fmla="*/ 562689 h 1768605"/>
                        <a:gd name="connsiteX9" fmla="*/ 169299 w 1583863"/>
                        <a:gd name="connsiteY9" fmla="*/ 156069 h 1768605"/>
                        <a:gd name="connsiteX10" fmla="*/ 408808 w 1583863"/>
                        <a:gd name="connsiteY10" fmla="*/ 360558 h 1768605"/>
                        <a:gd name="connsiteX11" fmla="*/ 520267 w 1583863"/>
                        <a:gd name="connsiteY11" fmla="*/ 94536 h 1768605"/>
                        <a:gd name="connsiteX12" fmla="*/ 599393 w 1583863"/>
                        <a:gd name="connsiteY12" fmla="*/ 1125 h 1768605"/>
                        <a:gd name="connsiteX13" fmla="*/ 765673 w 1583863"/>
                        <a:gd name="connsiteY13" fmla="*/ 155056 h 1768605"/>
                        <a:gd name="connsiteX14" fmla="*/ 888695 w 1583863"/>
                        <a:gd name="connsiteY14" fmla="*/ 376171 h 1768605"/>
                        <a:gd name="connsiteX15" fmla="*/ 1024591 w 1583863"/>
                        <a:gd name="connsiteY15" fmla="*/ 43054 h 1768605"/>
                        <a:gd name="connsiteX16" fmla="*/ 1381530 w 1583863"/>
                        <a:gd name="connsiteY16" fmla="*/ 321198 h 1768605"/>
                        <a:gd name="connsiteX17" fmla="*/ 1532379 w 1583863"/>
                        <a:gd name="connsiteY17" fmla="*/ 564978 h 1768605"/>
                        <a:gd name="connsiteX18" fmla="*/ 1583035 w 1583863"/>
                        <a:gd name="connsiteY18" fmla="*/ 867506 h 1768605"/>
                        <a:gd name="connsiteX19" fmla="*/ 1499281 w 1583863"/>
                        <a:gd name="connsiteY19" fmla="*/ 1330663 h 1768605"/>
                        <a:gd name="connsiteX20" fmla="*/ 1523278 w 1583863"/>
                        <a:gd name="connsiteY20" fmla="*/ 1610706 h 1768605"/>
                        <a:gd name="connsiteX21" fmla="*/ 1483580 w 1583863"/>
                        <a:gd name="connsiteY21" fmla="*/ 1678297 h 1768605"/>
                        <a:gd name="connsiteX22" fmla="*/ 1455016 w 1583863"/>
                        <a:gd name="connsiteY22" fmla="*/ 1706926 h 1768605"/>
                        <a:gd name="connsiteX0" fmla="*/ 1355367 w 1583863"/>
                        <a:gd name="connsiteY0" fmla="*/ 1767577 h 1768605"/>
                        <a:gd name="connsiteX1" fmla="*/ 1032922 w 1583863"/>
                        <a:gd name="connsiteY1" fmla="*/ 1524935 h 1768605"/>
                        <a:gd name="connsiteX2" fmla="*/ 884382 w 1583863"/>
                        <a:gd name="connsiteY2" fmla="*/ 1478335 h 1768605"/>
                        <a:gd name="connsiteX3" fmla="*/ 599169 w 1583863"/>
                        <a:gd name="connsiteY3" fmla="*/ 1670414 h 1768605"/>
                        <a:gd name="connsiteX4" fmla="*/ 472317 w 1583863"/>
                        <a:gd name="connsiteY4" fmla="*/ 1742890 h 1768605"/>
                        <a:gd name="connsiteX5" fmla="*/ 298804 w 1583863"/>
                        <a:gd name="connsiteY5" fmla="*/ 1759074 h 1768605"/>
                        <a:gd name="connsiteX6" fmla="*/ 107623 w 1583863"/>
                        <a:gd name="connsiteY6" fmla="*/ 1650432 h 1768605"/>
                        <a:gd name="connsiteX7" fmla="*/ 72124 w 1583863"/>
                        <a:gd name="connsiteY7" fmla="*/ 1200099 h 1768605"/>
                        <a:gd name="connsiteX8" fmla="*/ 2463 w 1583863"/>
                        <a:gd name="connsiteY8" fmla="*/ 562689 h 1768605"/>
                        <a:gd name="connsiteX9" fmla="*/ 169299 w 1583863"/>
                        <a:gd name="connsiteY9" fmla="*/ 156069 h 1768605"/>
                        <a:gd name="connsiteX10" fmla="*/ 408808 w 1583863"/>
                        <a:gd name="connsiteY10" fmla="*/ 360558 h 1768605"/>
                        <a:gd name="connsiteX11" fmla="*/ 520267 w 1583863"/>
                        <a:gd name="connsiteY11" fmla="*/ 94536 h 1768605"/>
                        <a:gd name="connsiteX12" fmla="*/ 599393 w 1583863"/>
                        <a:gd name="connsiteY12" fmla="*/ 1125 h 1768605"/>
                        <a:gd name="connsiteX13" fmla="*/ 765673 w 1583863"/>
                        <a:gd name="connsiteY13" fmla="*/ 155056 h 1768605"/>
                        <a:gd name="connsiteX14" fmla="*/ 888695 w 1583863"/>
                        <a:gd name="connsiteY14" fmla="*/ 376171 h 1768605"/>
                        <a:gd name="connsiteX15" fmla="*/ 1024591 w 1583863"/>
                        <a:gd name="connsiteY15" fmla="*/ 43054 h 1768605"/>
                        <a:gd name="connsiteX16" fmla="*/ 1381530 w 1583863"/>
                        <a:gd name="connsiteY16" fmla="*/ 321198 h 1768605"/>
                        <a:gd name="connsiteX17" fmla="*/ 1532379 w 1583863"/>
                        <a:gd name="connsiteY17" fmla="*/ 564978 h 1768605"/>
                        <a:gd name="connsiteX18" fmla="*/ 1583035 w 1583863"/>
                        <a:gd name="connsiteY18" fmla="*/ 867506 h 1768605"/>
                        <a:gd name="connsiteX19" fmla="*/ 1499281 w 1583863"/>
                        <a:gd name="connsiteY19" fmla="*/ 1330663 h 1768605"/>
                        <a:gd name="connsiteX20" fmla="*/ 1523278 w 1583863"/>
                        <a:gd name="connsiteY20" fmla="*/ 1610706 h 1768605"/>
                        <a:gd name="connsiteX21" fmla="*/ 1483580 w 1583863"/>
                        <a:gd name="connsiteY21" fmla="*/ 1678297 h 1768605"/>
                        <a:gd name="connsiteX22" fmla="*/ 1393489 w 1583863"/>
                        <a:gd name="connsiteY22" fmla="*/ 1767727 h 1768605"/>
                        <a:gd name="connsiteX0" fmla="*/ 1355367 w 1583863"/>
                        <a:gd name="connsiteY0" fmla="*/ 1767577 h 1768605"/>
                        <a:gd name="connsiteX1" fmla="*/ 1032922 w 1583863"/>
                        <a:gd name="connsiteY1" fmla="*/ 1524935 h 1768605"/>
                        <a:gd name="connsiteX2" fmla="*/ 884382 w 1583863"/>
                        <a:gd name="connsiteY2" fmla="*/ 1478335 h 1768605"/>
                        <a:gd name="connsiteX3" fmla="*/ 599169 w 1583863"/>
                        <a:gd name="connsiteY3" fmla="*/ 1670414 h 1768605"/>
                        <a:gd name="connsiteX4" fmla="*/ 472317 w 1583863"/>
                        <a:gd name="connsiteY4" fmla="*/ 1742890 h 1768605"/>
                        <a:gd name="connsiteX5" fmla="*/ 298804 w 1583863"/>
                        <a:gd name="connsiteY5" fmla="*/ 1759074 h 1768605"/>
                        <a:gd name="connsiteX6" fmla="*/ 107623 w 1583863"/>
                        <a:gd name="connsiteY6" fmla="*/ 1650432 h 1768605"/>
                        <a:gd name="connsiteX7" fmla="*/ 72124 w 1583863"/>
                        <a:gd name="connsiteY7" fmla="*/ 1200099 h 1768605"/>
                        <a:gd name="connsiteX8" fmla="*/ 2463 w 1583863"/>
                        <a:gd name="connsiteY8" fmla="*/ 562689 h 1768605"/>
                        <a:gd name="connsiteX9" fmla="*/ 169299 w 1583863"/>
                        <a:gd name="connsiteY9" fmla="*/ 156069 h 1768605"/>
                        <a:gd name="connsiteX10" fmla="*/ 408808 w 1583863"/>
                        <a:gd name="connsiteY10" fmla="*/ 360558 h 1768605"/>
                        <a:gd name="connsiteX11" fmla="*/ 520267 w 1583863"/>
                        <a:gd name="connsiteY11" fmla="*/ 94536 h 1768605"/>
                        <a:gd name="connsiteX12" fmla="*/ 599393 w 1583863"/>
                        <a:gd name="connsiteY12" fmla="*/ 1125 h 1768605"/>
                        <a:gd name="connsiteX13" fmla="*/ 765673 w 1583863"/>
                        <a:gd name="connsiteY13" fmla="*/ 155056 h 1768605"/>
                        <a:gd name="connsiteX14" fmla="*/ 888695 w 1583863"/>
                        <a:gd name="connsiteY14" fmla="*/ 376171 h 1768605"/>
                        <a:gd name="connsiteX15" fmla="*/ 1024591 w 1583863"/>
                        <a:gd name="connsiteY15" fmla="*/ 43054 h 1768605"/>
                        <a:gd name="connsiteX16" fmla="*/ 1381530 w 1583863"/>
                        <a:gd name="connsiteY16" fmla="*/ 321198 h 1768605"/>
                        <a:gd name="connsiteX17" fmla="*/ 1532379 w 1583863"/>
                        <a:gd name="connsiteY17" fmla="*/ 564978 h 1768605"/>
                        <a:gd name="connsiteX18" fmla="*/ 1583035 w 1583863"/>
                        <a:gd name="connsiteY18" fmla="*/ 867506 h 1768605"/>
                        <a:gd name="connsiteX19" fmla="*/ 1499281 w 1583863"/>
                        <a:gd name="connsiteY19" fmla="*/ 1330663 h 1768605"/>
                        <a:gd name="connsiteX20" fmla="*/ 1523278 w 1583863"/>
                        <a:gd name="connsiteY20" fmla="*/ 1610706 h 1768605"/>
                        <a:gd name="connsiteX21" fmla="*/ 1480905 w 1583863"/>
                        <a:gd name="connsiteY21" fmla="*/ 1698564 h 1768605"/>
                        <a:gd name="connsiteX22" fmla="*/ 1393489 w 1583863"/>
                        <a:gd name="connsiteY22" fmla="*/ 1767727 h 1768605"/>
                        <a:gd name="connsiteX0" fmla="*/ 1355367 w 1583863"/>
                        <a:gd name="connsiteY0" fmla="*/ 1767577 h 1768605"/>
                        <a:gd name="connsiteX1" fmla="*/ 1032922 w 1583863"/>
                        <a:gd name="connsiteY1" fmla="*/ 1524935 h 1768605"/>
                        <a:gd name="connsiteX2" fmla="*/ 884382 w 1583863"/>
                        <a:gd name="connsiteY2" fmla="*/ 1478335 h 1768605"/>
                        <a:gd name="connsiteX3" fmla="*/ 599169 w 1583863"/>
                        <a:gd name="connsiteY3" fmla="*/ 1670414 h 1768605"/>
                        <a:gd name="connsiteX4" fmla="*/ 472317 w 1583863"/>
                        <a:gd name="connsiteY4" fmla="*/ 1742890 h 1768605"/>
                        <a:gd name="connsiteX5" fmla="*/ 298804 w 1583863"/>
                        <a:gd name="connsiteY5" fmla="*/ 1759074 h 1768605"/>
                        <a:gd name="connsiteX6" fmla="*/ 107623 w 1583863"/>
                        <a:gd name="connsiteY6" fmla="*/ 1650432 h 1768605"/>
                        <a:gd name="connsiteX7" fmla="*/ 72124 w 1583863"/>
                        <a:gd name="connsiteY7" fmla="*/ 1200099 h 1768605"/>
                        <a:gd name="connsiteX8" fmla="*/ 2463 w 1583863"/>
                        <a:gd name="connsiteY8" fmla="*/ 562689 h 1768605"/>
                        <a:gd name="connsiteX9" fmla="*/ 169299 w 1583863"/>
                        <a:gd name="connsiteY9" fmla="*/ 156069 h 1768605"/>
                        <a:gd name="connsiteX10" fmla="*/ 408808 w 1583863"/>
                        <a:gd name="connsiteY10" fmla="*/ 360558 h 1768605"/>
                        <a:gd name="connsiteX11" fmla="*/ 520267 w 1583863"/>
                        <a:gd name="connsiteY11" fmla="*/ 94536 h 1768605"/>
                        <a:gd name="connsiteX12" fmla="*/ 599393 w 1583863"/>
                        <a:gd name="connsiteY12" fmla="*/ 1125 h 1768605"/>
                        <a:gd name="connsiteX13" fmla="*/ 765673 w 1583863"/>
                        <a:gd name="connsiteY13" fmla="*/ 155056 h 1768605"/>
                        <a:gd name="connsiteX14" fmla="*/ 888695 w 1583863"/>
                        <a:gd name="connsiteY14" fmla="*/ 376171 h 1768605"/>
                        <a:gd name="connsiteX15" fmla="*/ 1024591 w 1583863"/>
                        <a:gd name="connsiteY15" fmla="*/ 43054 h 1768605"/>
                        <a:gd name="connsiteX16" fmla="*/ 1381530 w 1583863"/>
                        <a:gd name="connsiteY16" fmla="*/ 321198 h 1768605"/>
                        <a:gd name="connsiteX17" fmla="*/ 1532379 w 1583863"/>
                        <a:gd name="connsiteY17" fmla="*/ 564978 h 1768605"/>
                        <a:gd name="connsiteX18" fmla="*/ 1583035 w 1583863"/>
                        <a:gd name="connsiteY18" fmla="*/ 867506 h 1768605"/>
                        <a:gd name="connsiteX19" fmla="*/ 1499281 w 1583863"/>
                        <a:gd name="connsiteY19" fmla="*/ 1330663 h 1768605"/>
                        <a:gd name="connsiteX20" fmla="*/ 1523278 w 1583863"/>
                        <a:gd name="connsiteY20" fmla="*/ 1610706 h 1768605"/>
                        <a:gd name="connsiteX21" fmla="*/ 1480905 w 1583863"/>
                        <a:gd name="connsiteY21" fmla="*/ 1698564 h 1768605"/>
                        <a:gd name="connsiteX22" fmla="*/ 1380114 w 1583863"/>
                        <a:gd name="connsiteY22" fmla="*/ 1767727 h 1768605"/>
                        <a:gd name="connsiteX0" fmla="*/ 1355367 w 1583863"/>
                        <a:gd name="connsiteY0" fmla="*/ 1767577 h 1768605"/>
                        <a:gd name="connsiteX1" fmla="*/ 1032922 w 1583863"/>
                        <a:gd name="connsiteY1" fmla="*/ 1524935 h 1768605"/>
                        <a:gd name="connsiteX2" fmla="*/ 884382 w 1583863"/>
                        <a:gd name="connsiteY2" fmla="*/ 1478335 h 1768605"/>
                        <a:gd name="connsiteX3" fmla="*/ 599169 w 1583863"/>
                        <a:gd name="connsiteY3" fmla="*/ 1670414 h 1768605"/>
                        <a:gd name="connsiteX4" fmla="*/ 472317 w 1583863"/>
                        <a:gd name="connsiteY4" fmla="*/ 1742890 h 1768605"/>
                        <a:gd name="connsiteX5" fmla="*/ 298804 w 1583863"/>
                        <a:gd name="connsiteY5" fmla="*/ 1759074 h 1768605"/>
                        <a:gd name="connsiteX6" fmla="*/ 107623 w 1583863"/>
                        <a:gd name="connsiteY6" fmla="*/ 1650432 h 1768605"/>
                        <a:gd name="connsiteX7" fmla="*/ 72124 w 1583863"/>
                        <a:gd name="connsiteY7" fmla="*/ 1200099 h 1768605"/>
                        <a:gd name="connsiteX8" fmla="*/ 2463 w 1583863"/>
                        <a:gd name="connsiteY8" fmla="*/ 562689 h 1768605"/>
                        <a:gd name="connsiteX9" fmla="*/ 169299 w 1583863"/>
                        <a:gd name="connsiteY9" fmla="*/ 156069 h 1768605"/>
                        <a:gd name="connsiteX10" fmla="*/ 408808 w 1583863"/>
                        <a:gd name="connsiteY10" fmla="*/ 360558 h 1768605"/>
                        <a:gd name="connsiteX11" fmla="*/ 520267 w 1583863"/>
                        <a:gd name="connsiteY11" fmla="*/ 94536 h 1768605"/>
                        <a:gd name="connsiteX12" fmla="*/ 599393 w 1583863"/>
                        <a:gd name="connsiteY12" fmla="*/ 1125 h 1768605"/>
                        <a:gd name="connsiteX13" fmla="*/ 765673 w 1583863"/>
                        <a:gd name="connsiteY13" fmla="*/ 155056 h 1768605"/>
                        <a:gd name="connsiteX14" fmla="*/ 888695 w 1583863"/>
                        <a:gd name="connsiteY14" fmla="*/ 376171 h 1768605"/>
                        <a:gd name="connsiteX15" fmla="*/ 1024591 w 1583863"/>
                        <a:gd name="connsiteY15" fmla="*/ 43054 h 1768605"/>
                        <a:gd name="connsiteX16" fmla="*/ 1381530 w 1583863"/>
                        <a:gd name="connsiteY16" fmla="*/ 321198 h 1768605"/>
                        <a:gd name="connsiteX17" fmla="*/ 1532379 w 1583863"/>
                        <a:gd name="connsiteY17" fmla="*/ 564978 h 1768605"/>
                        <a:gd name="connsiteX18" fmla="*/ 1583035 w 1583863"/>
                        <a:gd name="connsiteY18" fmla="*/ 867506 h 1768605"/>
                        <a:gd name="connsiteX19" fmla="*/ 1499281 w 1583863"/>
                        <a:gd name="connsiteY19" fmla="*/ 1330663 h 1768605"/>
                        <a:gd name="connsiteX20" fmla="*/ 1523278 w 1583863"/>
                        <a:gd name="connsiteY20" fmla="*/ 1610706 h 1768605"/>
                        <a:gd name="connsiteX21" fmla="*/ 1480905 w 1583863"/>
                        <a:gd name="connsiteY21" fmla="*/ 1698564 h 1768605"/>
                        <a:gd name="connsiteX22" fmla="*/ 1353363 w 1583863"/>
                        <a:gd name="connsiteY22" fmla="*/ 1767727 h 1768605"/>
                        <a:gd name="connsiteX0" fmla="*/ 1355367 w 1583863"/>
                        <a:gd name="connsiteY0" fmla="*/ 1767577 h 1768605"/>
                        <a:gd name="connsiteX1" fmla="*/ 1032922 w 1583863"/>
                        <a:gd name="connsiteY1" fmla="*/ 1524935 h 1768605"/>
                        <a:gd name="connsiteX2" fmla="*/ 884382 w 1583863"/>
                        <a:gd name="connsiteY2" fmla="*/ 1478335 h 1768605"/>
                        <a:gd name="connsiteX3" fmla="*/ 599169 w 1583863"/>
                        <a:gd name="connsiteY3" fmla="*/ 1670414 h 1768605"/>
                        <a:gd name="connsiteX4" fmla="*/ 472317 w 1583863"/>
                        <a:gd name="connsiteY4" fmla="*/ 1742890 h 1768605"/>
                        <a:gd name="connsiteX5" fmla="*/ 298804 w 1583863"/>
                        <a:gd name="connsiteY5" fmla="*/ 1759074 h 1768605"/>
                        <a:gd name="connsiteX6" fmla="*/ 107623 w 1583863"/>
                        <a:gd name="connsiteY6" fmla="*/ 1650432 h 1768605"/>
                        <a:gd name="connsiteX7" fmla="*/ 72124 w 1583863"/>
                        <a:gd name="connsiteY7" fmla="*/ 1200099 h 1768605"/>
                        <a:gd name="connsiteX8" fmla="*/ 2463 w 1583863"/>
                        <a:gd name="connsiteY8" fmla="*/ 562689 h 1768605"/>
                        <a:gd name="connsiteX9" fmla="*/ 169299 w 1583863"/>
                        <a:gd name="connsiteY9" fmla="*/ 156069 h 1768605"/>
                        <a:gd name="connsiteX10" fmla="*/ 408808 w 1583863"/>
                        <a:gd name="connsiteY10" fmla="*/ 360558 h 1768605"/>
                        <a:gd name="connsiteX11" fmla="*/ 520267 w 1583863"/>
                        <a:gd name="connsiteY11" fmla="*/ 94536 h 1768605"/>
                        <a:gd name="connsiteX12" fmla="*/ 599393 w 1583863"/>
                        <a:gd name="connsiteY12" fmla="*/ 1125 h 1768605"/>
                        <a:gd name="connsiteX13" fmla="*/ 765673 w 1583863"/>
                        <a:gd name="connsiteY13" fmla="*/ 155056 h 1768605"/>
                        <a:gd name="connsiteX14" fmla="*/ 888695 w 1583863"/>
                        <a:gd name="connsiteY14" fmla="*/ 376171 h 1768605"/>
                        <a:gd name="connsiteX15" fmla="*/ 1024591 w 1583863"/>
                        <a:gd name="connsiteY15" fmla="*/ 43054 h 1768605"/>
                        <a:gd name="connsiteX16" fmla="*/ 1381530 w 1583863"/>
                        <a:gd name="connsiteY16" fmla="*/ 321198 h 1768605"/>
                        <a:gd name="connsiteX17" fmla="*/ 1532379 w 1583863"/>
                        <a:gd name="connsiteY17" fmla="*/ 564978 h 1768605"/>
                        <a:gd name="connsiteX18" fmla="*/ 1583035 w 1583863"/>
                        <a:gd name="connsiteY18" fmla="*/ 867506 h 1768605"/>
                        <a:gd name="connsiteX19" fmla="*/ 1499281 w 1583863"/>
                        <a:gd name="connsiteY19" fmla="*/ 1330663 h 1768605"/>
                        <a:gd name="connsiteX20" fmla="*/ 1523278 w 1583863"/>
                        <a:gd name="connsiteY20" fmla="*/ 1610706 h 1768605"/>
                        <a:gd name="connsiteX21" fmla="*/ 1480905 w 1583863"/>
                        <a:gd name="connsiteY21" fmla="*/ 1698564 h 1768605"/>
                        <a:gd name="connsiteX0" fmla="*/ 1355367 w 1583863"/>
                        <a:gd name="connsiteY0" fmla="*/ 1767577 h 1768605"/>
                        <a:gd name="connsiteX1" fmla="*/ 1032922 w 1583863"/>
                        <a:gd name="connsiteY1" fmla="*/ 1524935 h 1768605"/>
                        <a:gd name="connsiteX2" fmla="*/ 884382 w 1583863"/>
                        <a:gd name="connsiteY2" fmla="*/ 1478335 h 1768605"/>
                        <a:gd name="connsiteX3" fmla="*/ 599169 w 1583863"/>
                        <a:gd name="connsiteY3" fmla="*/ 1670414 h 1768605"/>
                        <a:gd name="connsiteX4" fmla="*/ 472317 w 1583863"/>
                        <a:gd name="connsiteY4" fmla="*/ 1742890 h 1768605"/>
                        <a:gd name="connsiteX5" fmla="*/ 298804 w 1583863"/>
                        <a:gd name="connsiteY5" fmla="*/ 1759074 h 1768605"/>
                        <a:gd name="connsiteX6" fmla="*/ 107623 w 1583863"/>
                        <a:gd name="connsiteY6" fmla="*/ 1650432 h 1768605"/>
                        <a:gd name="connsiteX7" fmla="*/ 72124 w 1583863"/>
                        <a:gd name="connsiteY7" fmla="*/ 1200099 h 1768605"/>
                        <a:gd name="connsiteX8" fmla="*/ 2463 w 1583863"/>
                        <a:gd name="connsiteY8" fmla="*/ 562689 h 1768605"/>
                        <a:gd name="connsiteX9" fmla="*/ 169299 w 1583863"/>
                        <a:gd name="connsiteY9" fmla="*/ 156069 h 1768605"/>
                        <a:gd name="connsiteX10" fmla="*/ 408808 w 1583863"/>
                        <a:gd name="connsiteY10" fmla="*/ 360558 h 1768605"/>
                        <a:gd name="connsiteX11" fmla="*/ 520267 w 1583863"/>
                        <a:gd name="connsiteY11" fmla="*/ 94536 h 1768605"/>
                        <a:gd name="connsiteX12" fmla="*/ 599393 w 1583863"/>
                        <a:gd name="connsiteY12" fmla="*/ 1125 h 1768605"/>
                        <a:gd name="connsiteX13" fmla="*/ 765673 w 1583863"/>
                        <a:gd name="connsiteY13" fmla="*/ 155056 h 1768605"/>
                        <a:gd name="connsiteX14" fmla="*/ 888695 w 1583863"/>
                        <a:gd name="connsiteY14" fmla="*/ 376171 h 1768605"/>
                        <a:gd name="connsiteX15" fmla="*/ 1024591 w 1583863"/>
                        <a:gd name="connsiteY15" fmla="*/ 43054 h 1768605"/>
                        <a:gd name="connsiteX16" fmla="*/ 1381530 w 1583863"/>
                        <a:gd name="connsiteY16" fmla="*/ 321198 h 1768605"/>
                        <a:gd name="connsiteX17" fmla="*/ 1532379 w 1583863"/>
                        <a:gd name="connsiteY17" fmla="*/ 564978 h 1768605"/>
                        <a:gd name="connsiteX18" fmla="*/ 1583035 w 1583863"/>
                        <a:gd name="connsiteY18" fmla="*/ 867506 h 1768605"/>
                        <a:gd name="connsiteX19" fmla="*/ 1499281 w 1583863"/>
                        <a:gd name="connsiteY19" fmla="*/ 1330663 h 1768605"/>
                        <a:gd name="connsiteX20" fmla="*/ 1523278 w 1583863"/>
                        <a:gd name="connsiteY20" fmla="*/ 1610706 h 1768605"/>
                        <a:gd name="connsiteX21" fmla="*/ 1411353 w 1583863"/>
                        <a:gd name="connsiteY21" fmla="*/ 1762744 h 1768605"/>
                        <a:gd name="connsiteX0" fmla="*/ 1355367 w 1583863"/>
                        <a:gd name="connsiteY0" fmla="*/ 1770078 h 1771106"/>
                        <a:gd name="connsiteX1" fmla="*/ 1032922 w 1583863"/>
                        <a:gd name="connsiteY1" fmla="*/ 1527436 h 1771106"/>
                        <a:gd name="connsiteX2" fmla="*/ 884382 w 1583863"/>
                        <a:gd name="connsiteY2" fmla="*/ 1480836 h 1771106"/>
                        <a:gd name="connsiteX3" fmla="*/ 599169 w 1583863"/>
                        <a:gd name="connsiteY3" fmla="*/ 1672915 h 1771106"/>
                        <a:gd name="connsiteX4" fmla="*/ 472317 w 1583863"/>
                        <a:gd name="connsiteY4" fmla="*/ 1745391 h 1771106"/>
                        <a:gd name="connsiteX5" fmla="*/ 298804 w 1583863"/>
                        <a:gd name="connsiteY5" fmla="*/ 1761575 h 1771106"/>
                        <a:gd name="connsiteX6" fmla="*/ 107623 w 1583863"/>
                        <a:gd name="connsiteY6" fmla="*/ 1652933 h 1771106"/>
                        <a:gd name="connsiteX7" fmla="*/ 72124 w 1583863"/>
                        <a:gd name="connsiteY7" fmla="*/ 1202600 h 1771106"/>
                        <a:gd name="connsiteX8" fmla="*/ 2463 w 1583863"/>
                        <a:gd name="connsiteY8" fmla="*/ 565190 h 1771106"/>
                        <a:gd name="connsiteX9" fmla="*/ 169299 w 1583863"/>
                        <a:gd name="connsiteY9" fmla="*/ 158570 h 1771106"/>
                        <a:gd name="connsiteX10" fmla="*/ 408808 w 1583863"/>
                        <a:gd name="connsiteY10" fmla="*/ 363059 h 1771106"/>
                        <a:gd name="connsiteX11" fmla="*/ 536317 w 1583863"/>
                        <a:gd name="connsiteY11" fmla="*/ 66636 h 1771106"/>
                        <a:gd name="connsiteX12" fmla="*/ 599393 w 1583863"/>
                        <a:gd name="connsiteY12" fmla="*/ 3626 h 1771106"/>
                        <a:gd name="connsiteX13" fmla="*/ 765673 w 1583863"/>
                        <a:gd name="connsiteY13" fmla="*/ 157557 h 1771106"/>
                        <a:gd name="connsiteX14" fmla="*/ 888695 w 1583863"/>
                        <a:gd name="connsiteY14" fmla="*/ 378672 h 1771106"/>
                        <a:gd name="connsiteX15" fmla="*/ 1024591 w 1583863"/>
                        <a:gd name="connsiteY15" fmla="*/ 45555 h 1771106"/>
                        <a:gd name="connsiteX16" fmla="*/ 1381530 w 1583863"/>
                        <a:gd name="connsiteY16" fmla="*/ 323699 h 1771106"/>
                        <a:gd name="connsiteX17" fmla="*/ 1532379 w 1583863"/>
                        <a:gd name="connsiteY17" fmla="*/ 567479 h 1771106"/>
                        <a:gd name="connsiteX18" fmla="*/ 1583035 w 1583863"/>
                        <a:gd name="connsiteY18" fmla="*/ 870007 h 1771106"/>
                        <a:gd name="connsiteX19" fmla="*/ 1499281 w 1583863"/>
                        <a:gd name="connsiteY19" fmla="*/ 1333164 h 1771106"/>
                        <a:gd name="connsiteX20" fmla="*/ 1523278 w 1583863"/>
                        <a:gd name="connsiteY20" fmla="*/ 1613207 h 1771106"/>
                        <a:gd name="connsiteX21" fmla="*/ 1411353 w 1583863"/>
                        <a:gd name="connsiteY21" fmla="*/ 1765245 h 1771106"/>
                        <a:gd name="connsiteX0" fmla="*/ 1355367 w 1583863"/>
                        <a:gd name="connsiteY0" fmla="*/ 1771214 h 1772242"/>
                        <a:gd name="connsiteX1" fmla="*/ 1032922 w 1583863"/>
                        <a:gd name="connsiteY1" fmla="*/ 1528572 h 1772242"/>
                        <a:gd name="connsiteX2" fmla="*/ 884382 w 1583863"/>
                        <a:gd name="connsiteY2" fmla="*/ 1481972 h 1772242"/>
                        <a:gd name="connsiteX3" fmla="*/ 599169 w 1583863"/>
                        <a:gd name="connsiteY3" fmla="*/ 1674051 h 1772242"/>
                        <a:gd name="connsiteX4" fmla="*/ 472317 w 1583863"/>
                        <a:gd name="connsiteY4" fmla="*/ 1746527 h 1772242"/>
                        <a:gd name="connsiteX5" fmla="*/ 298804 w 1583863"/>
                        <a:gd name="connsiteY5" fmla="*/ 1762711 h 1772242"/>
                        <a:gd name="connsiteX6" fmla="*/ 107623 w 1583863"/>
                        <a:gd name="connsiteY6" fmla="*/ 1654069 h 1772242"/>
                        <a:gd name="connsiteX7" fmla="*/ 72124 w 1583863"/>
                        <a:gd name="connsiteY7" fmla="*/ 1203736 h 1772242"/>
                        <a:gd name="connsiteX8" fmla="*/ 2463 w 1583863"/>
                        <a:gd name="connsiteY8" fmla="*/ 566326 h 1772242"/>
                        <a:gd name="connsiteX9" fmla="*/ 169299 w 1583863"/>
                        <a:gd name="connsiteY9" fmla="*/ 159706 h 1772242"/>
                        <a:gd name="connsiteX10" fmla="*/ 408808 w 1583863"/>
                        <a:gd name="connsiteY10" fmla="*/ 364195 h 1772242"/>
                        <a:gd name="connsiteX11" fmla="*/ 536317 w 1583863"/>
                        <a:gd name="connsiteY11" fmla="*/ 67772 h 1772242"/>
                        <a:gd name="connsiteX12" fmla="*/ 599393 w 1583863"/>
                        <a:gd name="connsiteY12" fmla="*/ 4762 h 1772242"/>
                        <a:gd name="connsiteX13" fmla="*/ 765673 w 1583863"/>
                        <a:gd name="connsiteY13" fmla="*/ 158693 h 1772242"/>
                        <a:gd name="connsiteX14" fmla="*/ 888695 w 1583863"/>
                        <a:gd name="connsiteY14" fmla="*/ 379808 h 1772242"/>
                        <a:gd name="connsiteX15" fmla="*/ 1024591 w 1583863"/>
                        <a:gd name="connsiteY15" fmla="*/ 46691 h 1772242"/>
                        <a:gd name="connsiteX16" fmla="*/ 1381530 w 1583863"/>
                        <a:gd name="connsiteY16" fmla="*/ 324835 h 1772242"/>
                        <a:gd name="connsiteX17" fmla="*/ 1532379 w 1583863"/>
                        <a:gd name="connsiteY17" fmla="*/ 568615 h 1772242"/>
                        <a:gd name="connsiteX18" fmla="*/ 1583035 w 1583863"/>
                        <a:gd name="connsiteY18" fmla="*/ 871143 h 1772242"/>
                        <a:gd name="connsiteX19" fmla="*/ 1499281 w 1583863"/>
                        <a:gd name="connsiteY19" fmla="*/ 1334300 h 1772242"/>
                        <a:gd name="connsiteX20" fmla="*/ 1523278 w 1583863"/>
                        <a:gd name="connsiteY20" fmla="*/ 1614343 h 1772242"/>
                        <a:gd name="connsiteX21" fmla="*/ 1411353 w 1583863"/>
                        <a:gd name="connsiteY21" fmla="*/ 1766381 h 1772242"/>
                        <a:gd name="connsiteX0" fmla="*/ 1355367 w 1583863"/>
                        <a:gd name="connsiteY0" fmla="*/ 1771215 h 1772243"/>
                        <a:gd name="connsiteX1" fmla="*/ 1032922 w 1583863"/>
                        <a:gd name="connsiteY1" fmla="*/ 1528573 h 1772243"/>
                        <a:gd name="connsiteX2" fmla="*/ 884382 w 1583863"/>
                        <a:gd name="connsiteY2" fmla="*/ 1481973 h 1772243"/>
                        <a:gd name="connsiteX3" fmla="*/ 599169 w 1583863"/>
                        <a:gd name="connsiteY3" fmla="*/ 1674052 h 1772243"/>
                        <a:gd name="connsiteX4" fmla="*/ 472317 w 1583863"/>
                        <a:gd name="connsiteY4" fmla="*/ 1746528 h 1772243"/>
                        <a:gd name="connsiteX5" fmla="*/ 298804 w 1583863"/>
                        <a:gd name="connsiteY5" fmla="*/ 1762712 h 1772243"/>
                        <a:gd name="connsiteX6" fmla="*/ 107623 w 1583863"/>
                        <a:gd name="connsiteY6" fmla="*/ 1654070 h 1772243"/>
                        <a:gd name="connsiteX7" fmla="*/ 72124 w 1583863"/>
                        <a:gd name="connsiteY7" fmla="*/ 1203737 h 1772243"/>
                        <a:gd name="connsiteX8" fmla="*/ 2463 w 1583863"/>
                        <a:gd name="connsiteY8" fmla="*/ 566327 h 1772243"/>
                        <a:gd name="connsiteX9" fmla="*/ 169299 w 1583863"/>
                        <a:gd name="connsiteY9" fmla="*/ 159707 h 1772243"/>
                        <a:gd name="connsiteX10" fmla="*/ 408808 w 1583863"/>
                        <a:gd name="connsiteY10" fmla="*/ 364196 h 1772243"/>
                        <a:gd name="connsiteX11" fmla="*/ 522942 w 1583863"/>
                        <a:gd name="connsiteY11" fmla="*/ 67773 h 1772243"/>
                        <a:gd name="connsiteX12" fmla="*/ 599393 w 1583863"/>
                        <a:gd name="connsiteY12" fmla="*/ 4763 h 1772243"/>
                        <a:gd name="connsiteX13" fmla="*/ 765673 w 1583863"/>
                        <a:gd name="connsiteY13" fmla="*/ 158694 h 1772243"/>
                        <a:gd name="connsiteX14" fmla="*/ 888695 w 1583863"/>
                        <a:gd name="connsiteY14" fmla="*/ 379809 h 1772243"/>
                        <a:gd name="connsiteX15" fmla="*/ 1024591 w 1583863"/>
                        <a:gd name="connsiteY15" fmla="*/ 46692 h 1772243"/>
                        <a:gd name="connsiteX16" fmla="*/ 1381530 w 1583863"/>
                        <a:gd name="connsiteY16" fmla="*/ 324836 h 1772243"/>
                        <a:gd name="connsiteX17" fmla="*/ 1532379 w 1583863"/>
                        <a:gd name="connsiteY17" fmla="*/ 568616 h 1772243"/>
                        <a:gd name="connsiteX18" fmla="*/ 1583035 w 1583863"/>
                        <a:gd name="connsiteY18" fmla="*/ 871144 h 1772243"/>
                        <a:gd name="connsiteX19" fmla="*/ 1499281 w 1583863"/>
                        <a:gd name="connsiteY19" fmla="*/ 1334301 h 1772243"/>
                        <a:gd name="connsiteX20" fmla="*/ 1523278 w 1583863"/>
                        <a:gd name="connsiteY20" fmla="*/ 1614344 h 1772243"/>
                        <a:gd name="connsiteX21" fmla="*/ 1411353 w 1583863"/>
                        <a:gd name="connsiteY21" fmla="*/ 1766382 h 1772243"/>
                        <a:gd name="connsiteX0" fmla="*/ 1355367 w 1583863"/>
                        <a:gd name="connsiteY0" fmla="*/ 1771215 h 1772243"/>
                        <a:gd name="connsiteX1" fmla="*/ 1032922 w 1583863"/>
                        <a:gd name="connsiteY1" fmla="*/ 1528573 h 1772243"/>
                        <a:gd name="connsiteX2" fmla="*/ 884382 w 1583863"/>
                        <a:gd name="connsiteY2" fmla="*/ 1481973 h 1772243"/>
                        <a:gd name="connsiteX3" fmla="*/ 599169 w 1583863"/>
                        <a:gd name="connsiteY3" fmla="*/ 1674052 h 1772243"/>
                        <a:gd name="connsiteX4" fmla="*/ 472317 w 1583863"/>
                        <a:gd name="connsiteY4" fmla="*/ 1746528 h 1772243"/>
                        <a:gd name="connsiteX5" fmla="*/ 298804 w 1583863"/>
                        <a:gd name="connsiteY5" fmla="*/ 1762712 h 1772243"/>
                        <a:gd name="connsiteX6" fmla="*/ 107623 w 1583863"/>
                        <a:gd name="connsiteY6" fmla="*/ 1654070 h 1772243"/>
                        <a:gd name="connsiteX7" fmla="*/ 72124 w 1583863"/>
                        <a:gd name="connsiteY7" fmla="*/ 1203737 h 1772243"/>
                        <a:gd name="connsiteX8" fmla="*/ 2463 w 1583863"/>
                        <a:gd name="connsiteY8" fmla="*/ 566327 h 1772243"/>
                        <a:gd name="connsiteX9" fmla="*/ 169299 w 1583863"/>
                        <a:gd name="connsiteY9" fmla="*/ 159707 h 1772243"/>
                        <a:gd name="connsiteX10" fmla="*/ 408808 w 1583863"/>
                        <a:gd name="connsiteY10" fmla="*/ 364196 h 1772243"/>
                        <a:gd name="connsiteX11" fmla="*/ 522942 w 1583863"/>
                        <a:gd name="connsiteY11" fmla="*/ 67773 h 1772243"/>
                        <a:gd name="connsiteX12" fmla="*/ 599393 w 1583863"/>
                        <a:gd name="connsiteY12" fmla="*/ 4763 h 1772243"/>
                        <a:gd name="connsiteX13" fmla="*/ 765673 w 1583863"/>
                        <a:gd name="connsiteY13" fmla="*/ 158694 h 1772243"/>
                        <a:gd name="connsiteX14" fmla="*/ 888695 w 1583863"/>
                        <a:gd name="connsiteY14" fmla="*/ 379809 h 1772243"/>
                        <a:gd name="connsiteX15" fmla="*/ 1024591 w 1583863"/>
                        <a:gd name="connsiteY15" fmla="*/ 46692 h 1772243"/>
                        <a:gd name="connsiteX16" fmla="*/ 1381530 w 1583863"/>
                        <a:gd name="connsiteY16" fmla="*/ 324836 h 1772243"/>
                        <a:gd name="connsiteX17" fmla="*/ 1532379 w 1583863"/>
                        <a:gd name="connsiteY17" fmla="*/ 568616 h 1772243"/>
                        <a:gd name="connsiteX18" fmla="*/ 1583035 w 1583863"/>
                        <a:gd name="connsiteY18" fmla="*/ 871144 h 1772243"/>
                        <a:gd name="connsiteX19" fmla="*/ 1499281 w 1583863"/>
                        <a:gd name="connsiteY19" fmla="*/ 1334301 h 1772243"/>
                        <a:gd name="connsiteX20" fmla="*/ 1523278 w 1583863"/>
                        <a:gd name="connsiteY20" fmla="*/ 1614344 h 1772243"/>
                        <a:gd name="connsiteX21" fmla="*/ 1411353 w 1583863"/>
                        <a:gd name="connsiteY21" fmla="*/ 1766382 h 1772243"/>
                        <a:gd name="connsiteX0" fmla="*/ 1355367 w 1583863"/>
                        <a:gd name="connsiteY0" fmla="*/ 1771215 h 1772243"/>
                        <a:gd name="connsiteX1" fmla="*/ 1032922 w 1583863"/>
                        <a:gd name="connsiteY1" fmla="*/ 1528573 h 1772243"/>
                        <a:gd name="connsiteX2" fmla="*/ 884382 w 1583863"/>
                        <a:gd name="connsiteY2" fmla="*/ 1481973 h 1772243"/>
                        <a:gd name="connsiteX3" fmla="*/ 599169 w 1583863"/>
                        <a:gd name="connsiteY3" fmla="*/ 1674052 h 1772243"/>
                        <a:gd name="connsiteX4" fmla="*/ 472317 w 1583863"/>
                        <a:gd name="connsiteY4" fmla="*/ 1746528 h 1772243"/>
                        <a:gd name="connsiteX5" fmla="*/ 298804 w 1583863"/>
                        <a:gd name="connsiteY5" fmla="*/ 1762712 h 1772243"/>
                        <a:gd name="connsiteX6" fmla="*/ 107623 w 1583863"/>
                        <a:gd name="connsiteY6" fmla="*/ 1654070 h 1772243"/>
                        <a:gd name="connsiteX7" fmla="*/ 72124 w 1583863"/>
                        <a:gd name="connsiteY7" fmla="*/ 1203737 h 1772243"/>
                        <a:gd name="connsiteX8" fmla="*/ 2463 w 1583863"/>
                        <a:gd name="connsiteY8" fmla="*/ 566327 h 1772243"/>
                        <a:gd name="connsiteX9" fmla="*/ 169299 w 1583863"/>
                        <a:gd name="connsiteY9" fmla="*/ 159707 h 1772243"/>
                        <a:gd name="connsiteX10" fmla="*/ 408808 w 1583863"/>
                        <a:gd name="connsiteY10" fmla="*/ 364196 h 1772243"/>
                        <a:gd name="connsiteX11" fmla="*/ 522942 w 1583863"/>
                        <a:gd name="connsiteY11" fmla="*/ 67773 h 1772243"/>
                        <a:gd name="connsiteX12" fmla="*/ 599393 w 1583863"/>
                        <a:gd name="connsiteY12" fmla="*/ 4763 h 1772243"/>
                        <a:gd name="connsiteX13" fmla="*/ 765673 w 1583863"/>
                        <a:gd name="connsiteY13" fmla="*/ 158694 h 1772243"/>
                        <a:gd name="connsiteX14" fmla="*/ 888695 w 1583863"/>
                        <a:gd name="connsiteY14" fmla="*/ 379809 h 1772243"/>
                        <a:gd name="connsiteX15" fmla="*/ 1024591 w 1583863"/>
                        <a:gd name="connsiteY15" fmla="*/ 46692 h 1772243"/>
                        <a:gd name="connsiteX16" fmla="*/ 1381530 w 1583863"/>
                        <a:gd name="connsiteY16" fmla="*/ 324836 h 1772243"/>
                        <a:gd name="connsiteX17" fmla="*/ 1532379 w 1583863"/>
                        <a:gd name="connsiteY17" fmla="*/ 568616 h 1772243"/>
                        <a:gd name="connsiteX18" fmla="*/ 1583035 w 1583863"/>
                        <a:gd name="connsiteY18" fmla="*/ 871144 h 1772243"/>
                        <a:gd name="connsiteX19" fmla="*/ 1499281 w 1583863"/>
                        <a:gd name="connsiteY19" fmla="*/ 1334301 h 1772243"/>
                        <a:gd name="connsiteX20" fmla="*/ 1523278 w 1583863"/>
                        <a:gd name="connsiteY20" fmla="*/ 1614344 h 1772243"/>
                        <a:gd name="connsiteX21" fmla="*/ 1411353 w 1583863"/>
                        <a:gd name="connsiteY21" fmla="*/ 1766382 h 1772243"/>
                        <a:gd name="connsiteX0" fmla="*/ 1355367 w 1583863"/>
                        <a:gd name="connsiteY0" fmla="*/ 1771215 h 1772252"/>
                        <a:gd name="connsiteX1" fmla="*/ 1032922 w 1583863"/>
                        <a:gd name="connsiteY1" fmla="*/ 1528573 h 1772252"/>
                        <a:gd name="connsiteX2" fmla="*/ 887057 w 1583863"/>
                        <a:gd name="connsiteY2" fmla="*/ 1468462 h 1772252"/>
                        <a:gd name="connsiteX3" fmla="*/ 599169 w 1583863"/>
                        <a:gd name="connsiteY3" fmla="*/ 1674052 h 1772252"/>
                        <a:gd name="connsiteX4" fmla="*/ 472317 w 1583863"/>
                        <a:gd name="connsiteY4" fmla="*/ 1746528 h 1772252"/>
                        <a:gd name="connsiteX5" fmla="*/ 298804 w 1583863"/>
                        <a:gd name="connsiteY5" fmla="*/ 1762712 h 1772252"/>
                        <a:gd name="connsiteX6" fmla="*/ 107623 w 1583863"/>
                        <a:gd name="connsiteY6" fmla="*/ 1654070 h 1772252"/>
                        <a:gd name="connsiteX7" fmla="*/ 72124 w 1583863"/>
                        <a:gd name="connsiteY7" fmla="*/ 1203737 h 1772252"/>
                        <a:gd name="connsiteX8" fmla="*/ 2463 w 1583863"/>
                        <a:gd name="connsiteY8" fmla="*/ 566327 h 1772252"/>
                        <a:gd name="connsiteX9" fmla="*/ 169299 w 1583863"/>
                        <a:gd name="connsiteY9" fmla="*/ 159707 h 1772252"/>
                        <a:gd name="connsiteX10" fmla="*/ 408808 w 1583863"/>
                        <a:gd name="connsiteY10" fmla="*/ 364196 h 1772252"/>
                        <a:gd name="connsiteX11" fmla="*/ 522942 w 1583863"/>
                        <a:gd name="connsiteY11" fmla="*/ 67773 h 1772252"/>
                        <a:gd name="connsiteX12" fmla="*/ 599393 w 1583863"/>
                        <a:gd name="connsiteY12" fmla="*/ 4763 h 1772252"/>
                        <a:gd name="connsiteX13" fmla="*/ 765673 w 1583863"/>
                        <a:gd name="connsiteY13" fmla="*/ 158694 h 1772252"/>
                        <a:gd name="connsiteX14" fmla="*/ 888695 w 1583863"/>
                        <a:gd name="connsiteY14" fmla="*/ 379809 h 1772252"/>
                        <a:gd name="connsiteX15" fmla="*/ 1024591 w 1583863"/>
                        <a:gd name="connsiteY15" fmla="*/ 46692 h 1772252"/>
                        <a:gd name="connsiteX16" fmla="*/ 1381530 w 1583863"/>
                        <a:gd name="connsiteY16" fmla="*/ 324836 h 1772252"/>
                        <a:gd name="connsiteX17" fmla="*/ 1532379 w 1583863"/>
                        <a:gd name="connsiteY17" fmla="*/ 568616 h 1772252"/>
                        <a:gd name="connsiteX18" fmla="*/ 1583035 w 1583863"/>
                        <a:gd name="connsiteY18" fmla="*/ 871144 h 1772252"/>
                        <a:gd name="connsiteX19" fmla="*/ 1499281 w 1583863"/>
                        <a:gd name="connsiteY19" fmla="*/ 1334301 h 1772252"/>
                        <a:gd name="connsiteX20" fmla="*/ 1523278 w 1583863"/>
                        <a:gd name="connsiteY20" fmla="*/ 1614344 h 1772252"/>
                        <a:gd name="connsiteX21" fmla="*/ 1411353 w 1583863"/>
                        <a:gd name="connsiteY21" fmla="*/ 1766382 h 1772252"/>
                        <a:gd name="connsiteX0" fmla="*/ 1355367 w 1583863"/>
                        <a:gd name="connsiteY0" fmla="*/ 1771215 h 1772253"/>
                        <a:gd name="connsiteX1" fmla="*/ 1032922 w 1583863"/>
                        <a:gd name="connsiteY1" fmla="*/ 1528573 h 1772253"/>
                        <a:gd name="connsiteX2" fmla="*/ 887057 w 1583863"/>
                        <a:gd name="connsiteY2" fmla="*/ 1468462 h 1772253"/>
                        <a:gd name="connsiteX3" fmla="*/ 599169 w 1583863"/>
                        <a:gd name="connsiteY3" fmla="*/ 1674052 h 1772253"/>
                        <a:gd name="connsiteX4" fmla="*/ 472317 w 1583863"/>
                        <a:gd name="connsiteY4" fmla="*/ 1746528 h 1772253"/>
                        <a:gd name="connsiteX5" fmla="*/ 298804 w 1583863"/>
                        <a:gd name="connsiteY5" fmla="*/ 1762712 h 1772253"/>
                        <a:gd name="connsiteX6" fmla="*/ 107623 w 1583863"/>
                        <a:gd name="connsiteY6" fmla="*/ 1654070 h 1772253"/>
                        <a:gd name="connsiteX7" fmla="*/ 72124 w 1583863"/>
                        <a:gd name="connsiteY7" fmla="*/ 1203737 h 1772253"/>
                        <a:gd name="connsiteX8" fmla="*/ 2463 w 1583863"/>
                        <a:gd name="connsiteY8" fmla="*/ 566327 h 1772253"/>
                        <a:gd name="connsiteX9" fmla="*/ 169299 w 1583863"/>
                        <a:gd name="connsiteY9" fmla="*/ 159707 h 1772253"/>
                        <a:gd name="connsiteX10" fmla="*/ 408808 w 1583863"/>
                        <a:gd name="connsiteY10" fmla="*/ 364196 h 1772253"/>
                        <a:gd name="connsiteX11" fmla="*/ 522942 w 1583863"/>
                        <a:gd name="connsiteY11" fmla="*/ 67773 h 1772253"/>
                        <a:gd name="connsiteX12" fmla="*/ 599393 w 1583863"/>
                        <a:gd name="connsiteY12" fmla="*/ 4763 h 1772253"/>
                        <a:gd name="connsiteX13" fmla="*/ 765673 w 1583863"/>
                        <a:gd name="connsiteY13" fmla="*/ 158694 h 1772253"/>
                        <a:gd name="connsiteX14" fmla="*/ 888695 w 1583863"/>
                        <a:gd name="connsiteY14" fmla="*/ 379809 h 1772253"/>
                        <a:gd name="connsiteX15" fmla="*/ 1024591 w 1583863"/>
                        <a:gd name="connsiteY15" fmla="*/ 46692 h 1772253"/>
                        <a:gd name="connsiteX16" fmla="*/ 1381530 w 1583863"/>
                        <a:gd name="connsiteY16" fmla="*/ 324836 h 1772253"/>
                        <a:gd name="connsiteX17" fmla="*/ 1532379 w 1583863"/>
                        <a:gd name="connsiteY17" fmla="*/ 568616 h 1772253"/>
                        <a:gd name="connsiteX18" fmla="*/ 1583035 w 1583863"/>
                        <a:gd name="connsiteY18" fmla="*/ 871144 h 1772253"/>
                        <a:gd name="connsiteX19" fmla="*/ 1499281 w 1583863"/>
                        <a:gd name="connsiteY19" fmla="*/ 1334301 h 1772253"/>
                        <a:gd name="connsiteX20" fmla="*/ 1523278 w 1583863"/>
                        <a:gd name="connsiteY20" fmla="*/ 1614344 h 1772253"/>
                        <a:gd name="connsiteX21" fmla="*/ 1411353 w 1583863"/>
                        <a:gd name="connsiteY21" fmla="*/ 1766382 h 1772253"/>
                        <a:gd name="connsiteX0" fmla="*/ 1355367 w 1583863"/>
                        <a:gd name="connsiteY0" fmla="*/ 1771215 h 1772238"/>
                        <a:gd name="connsiteX1" fmla="*/ 1032922 w 1583863"/>
                        <a:gd name="connsiteY1" fmla="*/ 1528573 h 1772238"/>
                        <a:gd name="connsiteX2" fmla="*/ 887057 w 1583863"/>
                        <a:gd name="connsiteY2" fmla="*/ 1468462 h 1772238"/>
                        <a:gd name="connsiteX3" fmla="*/ 599169 w 1583863"/>
                        <a:gd name="connsiteY3" fmla="*/ 1674052 h 1772238"/>
                        <a:gd name="connsiteX4" fmla="*/ 472317 w 1583863"/>
                        <a:gd name="connsiteY4" fmla="*/ 1746528 h 1772238"/>
                        <a:gd name="connsiteX5" fmla="*/ 298804 w 1583863"/>
                        <a:gd name="connsiteY5" fmla="*/ 1762712 h 1772238"/>
                        <a:gd name="connsiteX6" fmla="*/ 107623 w 1583863"/>
                        <a:gd name="connsiteY6" fmla="*/ 1654070 h 1772238"/>
                        <a:gd name="connsiteX7" fmla="*/ 72124 w 1583863"/>
                        <a:gd name="connsiteY7" fmla="*/ 1203737 h 1772238"/>
                        <a:gd name="connsiteX8" fmla="*/ 2463 w 1583863"/>
                        <a:gd name="connsiteY8" fmla="*/ 566327 h 1772238"/>
                        <a:gd name="connsiteX9" fmla="*/ 169299 w 1583863"/>
                        <a:gd name="connsiteY9" fmla="*/ 159707 h 1772238"/>
                        <a:gd name="connsiteX10" fmla="*/ 408808 w 1583863"/>
                        <a:gd name="connsiteY10" fmla="*/ 364196 h 1772238"/>
                        <a:gd name="connsiteX11" fmla="*/ 522942 w 1583863"/>
                        <a:gd name="connsiteY11" fmla="*/ 67773 h 1772238"/>
                        <a:gd name="connsiteX12" fmla="*/ 599393 w 1583863"/>
                        <a:gd name="connsiteY12" fmla="*/ 4763 h 1772238"/>
                        <a:gd name="connsiteX13" fmla="*/ 765673 w 1583863"/>
                        <a:gd name="connsiteY13" fmla="*/ 158694 h 1772238"/>
                        <a:gd name="connsiteX14" fmla="*/ 888695 w 1583863"/>
                        <a:gd name="connsiteY14" fmla="*/ 379809 h 1772238"/>
                        <a:gd name="connsiteX15" fmla="*/ 1024591 w 1583863"/>
                        <a:gd name="connsiteY15" fmla="*/ 46692 h 1772238"/>
                        <a:gd name="connsiteX16" fmla="*/ 1381530 w 1583863"/>
                        <a:gd name="connsiteY16" fmla="*/ 324836 h 1772238"/>
                        <a:gd name="connsiteX17" fmla="*/ 1532379 w 1583863"/>
                        <a:gd name="connsiteY17" fmla="*/ 568616 h 1772238"/>
                        <a:gd name="connsiteX18" fmla="*/ 1583035 w 1583863"/>
                        <a:gd name="connsiteY18" fmla="*/ 871144 h 1772238"/>
                        <a:gd name="connsiteX19" fmla="*/ 1499281 w 1583863"/>
                        <a:gd name="connsiteY19" fmla="*/ 1334301 h 1772238"/>
                        <a:gd name="connsiteX20" fmla="*/ 1523278 w 1583863"/>
                        <a:gd name="connsiteY20" fmla="*/ 1614344 h 1772238"/>
                        <a:gd name="connsiteX21" fmla="*/ 1411353 w 1583863"/>
                        <a:gd name="connsiteY21" fmla="*/ 1766382 h 1772238"/>
                        <a:gd name="connsiteX0" fmla="*/ 1355367 w 1583863"/>
                        <a:gd name="connsiteY0" fmla="*/ 1771215 h 1771215"/>
                        <a:gd name="connsiteX1" fmla="*/ 887057 w 1583863"/>
                        <a:gd name="connsiteY1" fmla="*/ 1468462 h 1771215"/>
                        <a:gd name="connsiteX2" fmla="*/ 599169 w 1583863"/>
                        <a:gd name="connsiteY2" fmla="*/ 1674052 h 1771215"/>
                        <a:gd name="connsiteX3" fmla="*/ 472317 w 1583863"/>
                        <a:gd name="connsiteY3" fmla="*/ 1746528 h 1771215"/>
                        <a:gd name="connsiteX4" fmla="*/ 298804 w 1583863"/>
                        <a:gd name="connsiteY4" fmla="*/ 1762712 h 1771215"/>
                        <a:gd name="connsiteX5" fmla="*/ 107623 w 1583863"/>
                        <a:gd name="connsiteY5" fmla="*/ 1654070 h 1771215"/>
                        <a:gd name="connsiteX6" fmla="*/ 72124 w 1583863"/>
                        <a:gd name="connsiteY6" fmla="*/ 1203737 h 1771215"/>
                        <a:gd name="connsiteX7" fmla="*/ 2463 w 1583863"/>
                        <a:gd name="connsiteY7" fmla="*/ 566327 h 1771215"/>
                        <a:gd name="connsiteX8" fmla="*/ 169299 w 1583863"/>
                        <a:gd name="connsiteY8" fmla="*/ 159707 h 1771215"/>
                        <a:gd name="connsiteX9" fmla="*/ 408808 w 1583863"/>
                        <a:gd name="connsiteY9" fmla="*/ 364196 h 1771215"/>
                        <a:gd name="connsiteX10" fmla="*/ 522942 w 1583863"/>
                        <a:gd name="connsiteY10" fmla="*/ 67773 h 1771215"/>
                        <a:gd name="connsiteX11" fmla="*/ 599393 w 1583863"/>
                        <a:gd name="connsiteY11" fmla="*/ 4763 h 1771215"/>
                        <a:gd name="connsiteX12" fmla="*/ 765673 w 1583863"/>
                        <a:gd name="connsiteY12" fmla="*/ 158694 h 1771215"/>
                        <a:gd name="connsiteX13" fmla="*/ 888695 w 1583863"/>
                        <a:gd name="connsiteY13" fmla="*/ 379809 h 1771215"/>
                        <a:gd name="connsiteX14" fmla="*/ 1024591 w 1583863"/>
                        <a:gd name="connsiteY14" fmla="*/ 46692 h 1771215"/>
                        <a:gd name="connsiteX15" fmla="*/ 1381530 w 1583863"/>
                        <a:gd name="connsiteY15" fmla="*/ 324836 h 1771215"/>
                        <a:gd name="connsiteX16" fmla="*/ 1532379 w 1583863"/>
                        <a:gd name="connsiteY16" fmla="*/ 568616 h 1771215"/>
                        <a:gd name="connsiteX17" fmla="*/ 1583035 w 1583863"/>
                        <a:gd name="connsiteY17" fmla="*/ 871144 h 1771215"/>
                        <a:gd name="connsiteX18" fmla="*/ 1499281 w 1583863"/>
                        <a:gd name="connsiteY18" fmla="*/ 1334301 h 1771215"/>
                        <a:gd name="connsiteX19" fmla="*/ 1523278 w 1583863"/>
                        <a:gd name="connsiteY19" fmla="*/ 1614344 h 1771215"/>
                        <a:gd name="connsiteX20" fmla="*/ 1411353 w 1583863"/>
                        <a:gd name="connsiteY20" fmla="*/ 1766382 h 1771215"/>
                        <a:gd name="connsiteX0" fmla="*/ 1355367 w 1583863"/>
                        <a:gd name="connsiteY0" fmla="*/ 1771215 h 1771215"/>
                        <a:gd name="connsiteX1" fmla="*/ 1032443 w 1583863"/>
                        <a:gd name="connsiteY1" fmla="*/ 1536688 h 1771215"/>
                        <a:gd name="connsiteX2" fmla="*/ 887057 w 1583863"/>
                        <a:gd name="connsiteY2" fmla="*/ 1468462 h 1771215"/>
                        <a:gd name="connsiteX3" fmla="*/ 599169 w 1583863"/>
                        <a:gd name="connsiteY3" fmla="*/ 1674052 h 1771215"/>
                        <a:gd name="connsiteX4" fmla="*/ 472317 w 1583863"/>
                        <a:gd name="connsiteY4" fmla="*/ 1746528 h 1771215"/>
                        <a:gd name="connsiteX5" fmla="*/ 298804 w 1583863"/>
                        <a:gd name="connsiteY5" fmla="*/ 1762712 h 1771215"/>
                        <a:gd name="connsiteX6" fmla="*/ 107623 w 1583863"/>
                        <a:gd name="connsiteY6" fmla="*/ 1654070 h 1771215"/>
                        <a:gd name="connsiteX7" fmla="*/ 72124 w 1583863"/>
                        <a:gd name="connsiteY7" fmla="*/ 1203737 h 1771215"/>
                        <a:gd name="connsiteX8" fmla="*/ 2463 w 1583863"/>
                        <a:gd name="connsiteY8" fmla="*/ 566327 h 1771215"/>
                        <a:gd name="connsiteX9" fmla="*/ 169299 w 1583863"/>
                        <a:gd name="connsiteY9" fmla="*/ 159707 h 1771215"/>
                        <a:gd name="connsiteX10" fmla="*/ 408808 w 1583863"/>
                        <a:gd name="connsiteY10" fmla="*/ 364196 h 1771215"/>
                        <a:gd name="connsiteX11" fmla="*/ 522942 w 1583863"/>
                        <a:gd name="connsiteY11" fmla="*/ 67773 h 1771215"/>
                        <a:gd name="connsiteX12" fmla="*/ 599393 w 1583863"/>
                        <a:gd name="connsiteY12" fmla="*/ 4763 h 1771215"/>
                        <a:gd name="connsiteX13" fmla="*/ 765673 w 1583863"/>
                        <a:gd name="connsiteY13" fmla="*/ 158694 h 1771215"/>
                        <a:gd name="connsiteX14" fmla="*/ 888695 w 1583863"/>
                        <a:gd name="connsiteY14" fmla="*/ 379809 h 1771215"/>
                        <a:gd name="connsiteX15" fmla="*/ 1024591 w 1583863"/>
                        <a:gd name="connsiteY15" fmla="*/ 46692 h 1771215"/>
                        <a:gd name="connsiteX16" fmla="*/ 1381530 w 1583863"/>
                        <a:gd name="connsiteY16" fmla="*/ 324836 h 1771215"/>
                        <a:gd name="connsiteX17" fmla="*/ 1532379 w 1583863"/>
                        <a:gd name="connsiteY17" fmla="*/ 568616 h 1771215"/>
                        <a:gd name="connsiteX18" fmla="*/ 1583035 w 1583863"/>
                        <a:gd name="connsiteY18" fmla="*/ 871144 h 1771215"/>
                        <a:gd name="connsiteX19" fmla="*/ 1499281 w 1583863"/>
                        <a:gd name="connsiteY19" fmla="*/ 1334301 h 1771215"/>
                        <a:gd name="connsiteX20" fmla="*/ 1523278 w 1583863"/>
                        <a:gd name="connsiteY20" fmla="*/ 1614344 h 1771215"/>
                        <a:gd name="connsiteX21" fmla="*/ 1411353 w 1583863"/>
                        <a:gd name="connsiteY21" fmla="*/ 1766382 h 1771215"/>
                        <a:gd name="connsiteX0" fmla="*/ 1355367 w 1583863"/>
                        <a:gd name="connsiteY0" fmla="*/ 1771215 h 1771215"/>
                        <a:gd name="connsiteX1" fmla="*/ 1168872 w 1583863"/>
                        <a:gd name="connsiteY1" fmla="*/ 1661667 h 1771215"/>
                        <a:gd name="connsiteX2" fmla="*/ 887057 w 1583863"/>
                        <a:gd name="connsiteY2" fmla="*/ 1468462 h 1771215"/>
                        <a:gd name="connsiteX3" fmla="*/ 599169 w 1583863"/>
                        <a:gd name="connsiteY3" fmla="*/ 1674052 h 1771215"/>
                        <a:gd name="connsiteX4" fmla="*/ 472317 w 1583863"/>
                        <a:gd name="connsiteY4" fmla="*/ 1746528 h 1771215"/>
                        <a:gd name="connsiteX5" fmla="*/ 298804 w 1583863"/>
                        <a:gd name="connsiteY5" fmla="*/ 1762712 h 1771215"/>
                        <a:gd name="connsiteX6" fmla="*/ 107623 w 1583863"/>
                        <a:gd name="connsiteY6" fmla="*/ 1654070 h 1771215"/>
                        <a:gd name="connsiteX7" fmla="*/ 72124 w 1583863"/>
                        <a:gd name="connsiteY7" fmla="*/ 1203737 h 1771215"/>
                        <a:gd name="connsiteX8" fmla="*/ 2463 w 1583863"/>
                        <a:gd name="connsiteY8" fmla="*/ 566327 h 1771215"/>
                        <a:gd name="connsiteX9" fmla="*/ 169299 w 1583863"/>
                        <a:gd name="connsiteY9" fmla="*/ 159707 h 1771215"/>
                        <a:gd name="connsiteX10" fmla="*/ 408808 w 1583863"/>
                        <a:gd name="connsiteY10" fmla="*/ 364196 h 1771215"/>
                        <a:gd name="connsiteX11" fmla="*/ 522942 w 1583863"/>
                        <a:gd name="connsiteY11" fmla="*/ 67773 h 1771215"/>
                        <a:gd name="connsiteX12" fmla="*/ 599393 w 1583863"/>
                        <a:gd name="connsiteY12" fmla="*/ 4763 h 1771215"/>
                        <a:gd name="connsiteX13" fmla="*/ 765673 w 1583863"/>
                        <a:gd name="connsiteY13" fmla="*/ 158694 h 1771215"/>
                        <a:gd name="connsiteX14" fmla="*/ 888695 w 1583863"/>
                        <a:gd name="connsiteY14" fmla="*/ 379809 h 1771215"/>
                        <a:gd name="connsiteX15" fmla="*/ 1024591 w 1583863"/>
                        <a:gd name="connsiteY15" fmla="*/ 46692 h 1771215"/>
                        <a:gd name="connsiteX16" fmla="*/ 1381530 w 1583863"/>
                        <a:gd name="connsiteY16" fmla="*/ 324836 h 1771215"/>
                        <a:gd name="connsiteX17" fmla="*/ 1532379 w 1583863"/>
                        <a:gd name="connsiteY17" fmla="*/ 568616 h 1771215"/>
                        <a:gd name="connsiteX18" fmla="*/ 1583035 w 1583863"/>
                        <a:gd name="connsiteY18" fmla="*/ 871144 h 1771215"/>
                        <a:gd name="connsiteX19" fmla="*/ 1499281 w 1583863"/>
                        <a:gd name="connsiteY19" fmla="*/ 1334301 h 1771215"/>
                        <a:gd name="connsiteX20" fmla="*/ 1523278 w 1583863"/>
                        <a:gd name="connsiteY20" fmla="*/ 1614344 h 1771215"/>
                        <a:gd name="connsiteX21" fmla="*/ 1411353 w 1583863"/>
                        <a:gd name="connsiteY21" fmla="*/ 1766382 h 1771215"/>
                        <a:gd name="connsiteX0" fmla="*/ 1355367 w 1583863"/>
                        <a:gd name="connsiteY0" fmla="*/ 1771215 h 1771215"/>
                        <a:gd name="connsiteX1" fmla="*/ 1289250 w 1583863"/>
                        <a:gd name="connsiteY1" fmla="*/ 1732601 h 1771215"/>
                        <a:gd name="connsiteX2" fmla="*/ 1168872 w 1583863"/>
                        <a:gd name="connsiteY2" fmla="*/ 1661667 h 1771215"/>
                        <a:gd name="connsiteX3" fmla="*/ 887057 w 1583863"/>
                        <a:gd name="connsiteY3" fmla="*/ 1468462 h 1771215"/>
                        <a:gd name="connsiteX4" fmla="*/ 599169 w 1583863"/>
                        <a:gd name="connsiteY4" fmla="*/ 1674052 h 1771215"/>
                        <a:gd name="connsiteX5" fmla="*/ 472317 w 1583863"/>
                        <a:gd name="connsiteY5" fmla="*/ 1746528 h 1771215"/>
                        <a:gd name="connsiteX6" fmla="*/ 298804 w 1583863"/>
                        <a:gd name="connsiteY6" fmla="*/ 1762712 h 1771215"/>
                        <a:gd name="connsiteX7" fmla="*/ 107623 w 1583863"/>
                        <a:gd name="connsiteY7" fmla="*/ 1654070 h 1771215"/>
                        <a:gd name="connsiteX8" fmla="*/ 72124 w 1583863"/>
                        <a:gd name="connsiteY8" fmla="*/ 1203737 h 1771215"/>
                        <a:gd name="connsiteX9" fmla="*/ 2463 w 1583863"/>
                        <a:gd name="connsiteY9" fmla="*/ 566327 h 1771215"/>
                        <a:gd name="connsiteX10" fmla="*/ 169299 w 1583863"/>
                        <a:gd name="connsiteY10" fmla="*/ 159707 h 1771215"/>
                        <a:gd name="connsiteX11" fmla="*/ 408808 w 1583863"/>
                        <a:gd name="connsiteY11" fmla="*/ 364196 h 1771215"/>
                        <a:gd name="connsiteX12" fmla="*/ 522942 w 1583863"/>
                        <a:gd name="connsiteY12" fmla="*/ 67773 h 1771215"/>
                        <a:gd name="connsiteX13" fmla="*/ 599393 w 1583863"/>
                        <a:gd name="connsiteY13" fmla="*/ 4763 h 1771215"/>
                        <a:gd name="connsiteX14" fmla="*/ 765673 w 1583863"/>
                        <a:gd name="connsiteY14" fmla="*/ 158694 h 1771215"/>
                        <a:gd name="connsiteX15" fmla="*/ 888695 w 1583863"/>
                        <a:gd name="connsiteY15" fmla="*/ 379809 h 1771215"/>
                        <a:gd name="connsiteX16" fmla="*/ 1024591 w 1583863"/>
                        <a:gd name="connsiteY16" fmla="*/ 46692 h 1771215"/>
                        <a:gd name="connsiteX17" fmla="*/ 1381530 w 1583863"/>
                        <a:gd name="connsiteY17" fmla="*/ 324836 h 1771215"/>
                        <a:gd name="connsiteX18" fmla="*/ 1532379 w 1583863"/>
                        <a:gd name="connsiteY18" fmla="*/ 568616 h 1771215"/>
                        <a:gd name="connsiteX19" fmla="*/ 1583035 w 1583863"/>
                        <a:gd name="connsiteY19" fmla="*/ 871144 h 1771215"/>
                        <a:gd name="connsiteX20" fmla="*/ 1499281 w 1583863"/>
                        <a:gd name="connsiteY20" fmla="*/ 1334301 h 1771215"/>
                        <a:gd name="connsiteX21" fmla="*/ 1523278 w 1583863"/>
                        <a:gd name="connsiteY21" fmla="*/ 1614344 h 1771215"/>
                        <a:gd name="connsiteX22" fmla="*/ 1411353 w 1583863"/>
                        <a:gd name="connsiteY22" fmla="*/ 1766382 h 1771215"/>
                        <a:gd name="connsiteX0" fmla="*/ 1355367 w 1583863"/>
                        <a:gd name="connsiteY0" fmla="*/ 1771215 h 1771215"/>
                        <a:gd name="connsiteX1" fmla="*/ 1270524 w 1583863"/>
                        <a:gd name="connsiteY1" fmla="*/ 1752868 h 1771215"/>
                        <a:gd name="connsiteX2" fmla="*/ 1168872 w 1583863"/>
                        <a:gd name="connsiteY2" fmla="*/ 1661667 h 1771215"/>
                        <a:gd name="connsiteX3" fmla="*/ 887057 w 1583863"/>
                        <a:gd name="connsiteY3" fmla="*/ 1468462 h 1771215"/>
                        <a:gd name="connsiteX4" fmla="*/ 599169 w 1583863"/>
                        <a:gd name="connsiteY4" fmla="*/ 1674052 h 1771215"/>
                        <a:gd name="connsiteX5" fmla="*/ 472317 w 1583863"/>
                        <a:gd name="connsiteY5" fmla="*/ 1746528 h 1771215"/>
                        <a:gd name="connsiteX6" fmla="*/ 298804 w 1583863"/>
                        <a:gd name="connsiteY6" fmla="*/ 1762712 h 1771215"/>
                        <a:gd name="connsiteX7" fmla="*/ 107623 w 1583863"/>
                        <a:gd name="connsiteY7" fmla="*/ 1654070 h 1771215"/>
                        <a:gd name="connsiteX8" fmla="*/ 72124 w 1583863"/>
                        <a:gd name="connsiteY8" fmla="*/ 1203737 h 1771215"/>
                        <a:gd name="connsiteX9" fmla="*/ 2463 w 1583863"/>
                        <a:gd name="connsiteY9" fmla="*/ 566327 h 1771215"/>
                        <a:gd name="connsiteX10" fmla="*/ 169299 w 1583863"/>
                        <a:gd name="connsiteY10" fmla="*/ 159707 h 1771215"/>
                        <a:gd name="connsiteX11" fmla="*/ 408808 w 1583863"/>
                        <a:gd name="connsiteY11" fmla="*/ 364196 h 1771215"/>
                        <a:gd name="connsiteX12" fmla="*/ 522942 w 1583863"/>
                        <a:gd name="connsiteY12" fmla="*/ 67773 h 1771215"/>
                        <a:gd name="connsiteX13" fmla="*/ 599393 w 1583863"/>
                        <a:gd name="connsiteY13" fmla="*/ 4763 h 1771215"/>
                        <a:gd name="connsiteX14" fmla="*/ 765673 w 1583863"/>
                        <a:gd name="connsiteY14" fmla="*/ 158694 h 1771215"/>
                        <a:gd name="connsiteX15" fmla="*/ 888695 w 1583863"/>
                        <a:gd name="connsiteY15" fmla="*/ 379809 h 1771215"/>
                        <a:gd name="connsiteX16" fmla="*/ 1024591 w 1583863"/>
                        <a:gd name="connsiteY16" fmla="*/ 46692 h 1771215"/>
                        <a:gd name="connsiteX17" fmla="*/ 1381530 w 1583863"/>
                        <a:gd name="connsiteY17" fmla="*/ 324836 h 1771215"/>
                        <a:gd name="connsiteX18" fmla="*/ 1532379 w 1583863"/>
                        <a:gd name="connsiteY18" fmla="*/ 568616 h 1771215"/>
                        <a:gd name="connsiteX19" fmla="*/ 1583035 w 1583863"/>
                        <a:gd name="connsiteY19" fmla="*/ 871144 h 1771215"/>
                        <a:gd name="connsiteX20" fmla="*/ 1499281 w 1583863"/>
                        <a:gd name="connsiteY20" fmla="*/ 1334301 h 1771215"/>
                        <a:gd name="connsiteX21" fmla="*/ 1523278 w 1583863"/>
                        <a:gd name="connsiteY21" fmla="*/ 1614344 h 1771215"/>
                        <a:gd name="connsiteX22" fmla="*/ 1411353 w 1583863"/>
                        <a:gd name="connsiteY22" fmla="*/ 1766382 h 1771215"/>
                        <a:gd name="connsiteX0" fmla="*/ 1355367 w 1583863"/>
                        <a:gd name="connsiteY0" fmla="*/ 1771215 h 1771215"/>
                        <a:gd name="connsiteX1" fmla="*/ 1227722 w 1583863"/>
                        <a:gd name="connsiteY1" fmla="*/ 1712334 h 1771215"/>
                        <a:gd name="connsiteX2" fmla="*/ 1168872 w 1583863"/>
                        <a:gd name="connsiteY2" fmla="*/ 1661667 h 1771215"/>
                        <a:gd name="connsiteX3" fmla="*/ 887057 w 1583863"/>
                        <a:gd name="connsiteY3" fmla="*/ 1468462 h 1771215"/>
                        <a:gd name="connsiteX4" fmla="*/ 599169 w 1583863"/>
                        <a:gd name="connsiteY4" fmla="*/ 1674052 h 1771215"/>
                        <a:gd name="connsiteX5" fmla="*/ 472317 w 1583863"/>
                        <a:gd name="connsiteY5" fmla="*/ 1746528 h 1771215"/>
                        <a:gd name="connsiteX6" fmla="*/ 298804 w 1583863"/>
                        <a:gd name="connsiteY6" fmla="*/ 1762712 h 1771215"/>
                        <a:gd name="connsiteX7" fmla="*/ 107623 w 1583863"/>
                        <a:gd name="connsiteY7" fmla="*/ 1654070 h 1771215"/>
                        <a:gd name="connsiteX8" fmla="*/ 72124 w 1583863"/>
                        <a:gd name="connsiteY8" fmla="*/ 1203737 h 1771215"/>
                        <a:gd name="connsiteX9" fmla="*/ 2463 w 1583863"/>
                        <a:gd name="connsiteY9" fmla="*/ 566327 h 1771215"/>
                        <a:gd name="connsiteX10" fmla="*/ 169299 w 1583863"/>
                        <a:gd name="connsiteY10" fmla="*/ 159707 h 1771215"/>
                        <a:gd name="connsiteX11" fmla="*/ 408808 w 1583863"/>
                        <a:gd name="connsiteY11" fmla="*/ 364196 h 1771215"/>
                        <a:gd name="connsiteX12" fmla="*/ 522942 w 1583863"/>
                        <a:gd name="connsiteY12" fmla="*/ 67773 h 1771215"/>
                        <a:gd name="connsiteX13" fmla="*/ 599393 w 1583863"/>
                        <a:gd name="connsiteY13" fmla="*/ 4763 h 1771215"/>
                        <a:gd name="connsiteX14" fmla="*/ 765673 w 1583863"/>
                        <a:gd name="connsiteY14" fmla="*/ 158694 h 1771215"/>
                        <a:gd name="connsiteX15" fmla="*/ 888695 w 1583863"/>
                        <a:gd name="connsiteY15" fmla="*/ 379809 h 1771215"/>
                        <a:gd name="connsiteX16" fmla="*/ 1024591 w 1583863"/>
                        <a:gd name="connsiteY16" fmla="*/ 46692 h 1771215"/>
                        <a:gd name="connsiteX17" fmla="*/ 1381530 w 1583863"/>
                        <a:gd name="connsiteY17" fmla="*/ 324836 h 1771215"/>
                        <a:gd name="connsiteX18" fmla="*/ 1532379 w 1583863"/>
                        <a:gd name="connsiteY18" fmla="*/ 568616 h 1771215"/>
                        <a:gd name="connsiteX19" fmla="*/ 1583035 w 1583863"/>
                        <a:gd name="connsiteY19" fmla="*/ 871144 h 1771215"/>
                        <a:gd name="connsiteX20" fmla="*/ 1499281 w 1583863"/>
                        <a:gd name="connsiteY20" fmla="*/ 1334301 h 1771215"/>
                        <a:gd name="connsiteX21" fmla="*/ 1523278 w 1583863"/>
                        <a:gd name="connsiteY21" fmla="*/ 1614344 h 1771215"/>
                        <a:gd name="connsiteX22" fmla="*/ 1411353 w 1583863"/>
                        <a:gd name="connsiteY22" fmla="*/ 1766382 h 1771215"/>
                        <a:gd name="connsiteX0" fmla="*/ 1355367 w 1583863"/>
                        <a:gd name="connsiteY0" fmla="*/ 1771215 h 1771215"/>
                        <a:gd name="connsiteX1" fmla="*/ 1227722 w 1583863"/>
                        <a:gd name="connsiteY1" fmla="*/ 1712334 h 1771215"/>
                        <a:gd name="connsiteX2" fmla="*/ 1168872 w 1583863"/>
                        <a:gd name="connsiteY2" fmla="*/ 1661667 h 1771215"/>
                        <a:gd name="connsiteX3" fmla="*/ 887057 w 1583863"/>
                        <a:gd name="connsiteY3" fmla="*/ 1468462 h 1771215"/>
                        <a:gd name="connsiteX4" fmla="*/ 599169 w 1583863"/>
                        <a:gd name="connsiteY4" fmla="*/ 1674052 h 1771215"/>
                        <a:gd name="connsiteX5" fmla="*/ 472317 w 1583863"/>
                        <a:gd name="connsiteY5" fmla="*/ 1746528 h 1771215"/>
                        <a:gd name="connsiteX6" fmla="*/ 298804 w 1583863"/>
                        <a:gd name="connsiteY6" fmla="*/ 1762712 h 1771215"/>
                        <a:gd name="connsiteX7" fmla="*/ 107623 w 1583863"/>
                        <a:gd name="connsiteY7" fmla="*/ 1654070 h 1771215"/>
                        <a:gd name="connsiteX8" fmla="*/ 72124 w 1583863"/>
                        <a:gd name="connsiteY8" fmla="*/ 1203737 h 1771215"/>
                        <a:gd name="connsiteX9" fmla="*/ 2463 w 1583863"/>
                        <a:gd name="connsiteY9" fmla="*/ 566327 h 1771215"/>
                        <a:gd name="connsiteX10" fmla="*/ 169299 w 1583863"/>
                        <a:gd name="connsiteY10" fmla="*/ 159707 h 1771215"/>
                        <a:gd name="connsiteX11" fmla="*/ 408808 w 1583863"/>
                        <a:gd name="connsiteY11" fmla="*/ 364196 h 1771215"/>
                        <a:gd name="connsiteX12" fmla="*/ 522942 w 1583863"/>
                        <a:gd name="connsiteY12" fmla="*/ 67773 h 1771215"/>
                        <a:gd name="connsiteX13" fmla="*/ 599393 w 1583863"/>
                        <a:gd name="connsiteY13" fmla="*/ 4763 h 1771215"/>
                        <a:gd name="connsiteX14" fmla="*/ 765673 w 1583863"/>
                        <a:gd name="connsiteY14" fmla="*/ 158694 h 1771215"/>
                        <a:gd name="connsiteX15" fmla="*/ 888695 w 1583863"/>
                        <a:gd name="connsiteY15" fmla="*/ 379809 h 1771215"/>
                        <a:gd name="connsiteX16" fmla="*/ 1024591 w 1583863"/>
                        <a:gd name="connsiteY16" fmla="*/ 46692 h 1771215"/>
                        <a:gd name="connsiteX17" fmla="*/ 1381530 w 1583863"/>
                        <a:gd name="connsiteY17" fmla="*/ 324836 h 1771215"/>
                        <a:gd name="connsiteX18" fmla="*/ 1532379 w 1583863"/>
                        <a:gd name="connsiteY18" fmla="*/ 568616 h 1771215"/>
                        <a:gd name="connsiteX19" fmla="*/ 1583035 w 1583863"/>
                        <a:gd name="connsiteY19" fmla="*/ 871144 h 1771215"/>
                        <a:gd name="connsiteX20" fmla="*/ 1499281 w 1583863"/>
                        <a:gd name="connsiteY20" fmla="*/ 1334301 h 1771215"/>
                        <a:gd name="connsiteX21" fmla="*/ 1523278 w 1583863"/>
                        <a:gd name="connsiteY21" fmla="*/ 1614344 h 1771215"/>
                        <a:gd name="connsiteX22" fmla="*/ 1411353 w 1583863"/>
                        <a:gd name="connsiteY22" fmla="*/ 1766382 h 1771215"/>
                        <a:gd name="connsiteX0" fmla="*/ 1355367 w 1583863"/>
                        <a:gd name="connsiteY0" fmla="*/ 1771215 h 1771215"/>
                        <a:gd name="connsiteX1" fmla="*/ 1227722 w 1583863"/>
                        <a:gd name="connsiteY1" fmla="*/ 1712334 h 1771215"/>
                        <a:gd name="connsiteX2" fmla="*/ 887057 w 1583863"/>
                        <a:gd name="connsiteY2" fmla="*/ 1468462 h 1771215"/>
                        <a:gd name="connsiteX3" fmla="*/ 599169 w 1583863"/>
                        <a:gd name="connsiteY3" fmla="*/ 1674052 h 1771215"/>
                        <a:gd name="connsiteX4" fmla="*/ 472317 w 1583863"/>
                        <a:gd name="connsiteY4" fmla="*/ 1746528 h 1771215"/>
                        <a:gd name="connsiteX5" fmla="*/ 298804 w 1583863"/>
                        <a:gd name="connsiteY5" fmla="*/ 1762712 h 1771215"/>
                        <a:gd name="connsiteX6" fmla="*/ 107623 w 1583863"/>
                        <a:gd name="connsiteY6" fmla="*/ 1654070 h 1771215"/>
                        <a:gd name="connsiteX7" fmla="*/ 72124 w 1583863"/>
                        <a:gd name="connsiteY7" fmla="*/ 1203737 h 1771215"/>
                        <a:gd name="connsiteX8" fmla="*/ 2463 w 1583863"/>
                        <a:gd name="connsiteY8" fmla="*/ 566327 h 1771215"/>
                        <a:gd name="connsiteX9" fmla="*/ 169299 w 1583863"/>
                        <a:gd name="connsiteY9" fmla="*/ 159707 h 1771215"/>
                        <a:gd name="connsiteX10" fmla="*/ 408808 w 1583863"/>
                        <a:gd name="connsiteY10" fmla="*/ 364196 h 1771215"/>
                        <a:gd name="connsiteX11" fmla="*/ 522942 w 1583863"/>
                        <a:gd name="connsiteY11" fmla="*/ 67773 h 1771215"/>
                        <a:gd name="connsiteX12" fmla="*/ 599393 w 1583863"/>
                        <a:gd name="connsiteY12" fmla="*/ 4763 h 1771215"/>
                        <a:gd name="connsiteX13" fmla="*/ 765673 w 1583863"/>
                        <a:gd name="connsiteY13" fmla="*/ 158694 h 1771215"/>
                        <a:gd name="connsiteX14" fmla="*/ 888695 w 1583863"/>
                        <a:gd name="connsiteY14" fmla="*/ 379809 h 1771215"/>
                        <a:gd name="connsiteX15" fmla="*/ 1024591 w 1583863"/>
                        <a:gd name="connsiteY15" fmla="*/ 46692 h 1771215"/>
                        <a:gd name="connsiteX16" fmla="*/ 1381530 w 1583863"/>
                        <a:gd name="connsiteY16" fmla="*/ 324836 h 1771215"/>
                        <a:gd name="connsiteX17" fmla="*/ 1532379 w 1583863"/>
                        <a:gd name="connsiteY17" fmla="*/ 568616 h 1771215"/>
                        <a:gd name="connsiteX18" fmla="*/ 1583035 w 1583863"/>
                        <a:gd name="connsiteY18" fmla="*/ 871144 h 1771215"/>
                        <a:gd name="connsiteX19" fmla="*/ 1499281 w 1583863"/>
                        <a:gd name="connsiteY19" fmla="*/ 1334301 h 1771215"/>
                        <a:gd name="connsiteX20" fmla="*/ 1523278 w 1583863"/>
                        <a:gd name="connsiteY20" fmla="*/ 1614344 h 1771215"/>
                        <a:gd name="connsiteX21" fmla="*/ 1411353 w 1583863"/>
                        <a:gd name="connsiteY21" fmla="*/ 1766382 h 1771215"/>
                        <a:gd name="connsiteX0" fmla="*/ 1355367 w 1583863"/>
                        <a:gd name="connsiteY0" fmla="*/ 1771215 h 1771215"/>
                        <a:gd name="connsiteX1" fmla="*/ 1227722 w 1583863"/>
                        <a:gd name="connsiteY1" fmla="*/ 1712334 h 1771215"/>
                        <a:gd name="connsiteX2" fmla="*/ 887057 w 1583863"/>
                        <a:gd name="connsiteY2" fmla="*/ 1468462 h 1771215"/>
                        <a:gd name="connsiteX3" fmla="*/ 599169 w 1583863"/>
                        <a:gd name="connsiteY3" fmla="*/ 1674052 h 1771215"/>
                        <a:gd name="connsiteX4" fmla="*/ 472317 w 1583863"/>
                        <a:gd name="connsiteY4" fmla="*/ 1746528 h 1771215"/>
                        <a:gd name="connsiteX5" fmla="*/ 298804 w 1583863"/>
                        <a:gd name="connsiteY5" fmla="*/ 1762712 h 1771215"/>
                        <a:gd name="connsiteX6" fmla="*/ 107623 w 1583863"/>
                        <a:gd name="connsiteY6" fmla="*/ 1654070 h 1771215"/>
                        <a:gd name="connsiteX7" fmla="*/ 72124 w 1583863"/>
                        <a:gd name="connsiteY7" fmla="*/ 1203737 h 1771215"/>
                        <a:gd name="connsiteX8" fmla="*/ 2463 w 1583863"/>
                        <a:gd name="connsiteY8" fmla="*/ 566327 h 1771215"/>
                        <a:gd name="connsiteX9" fmla="*/ 169299 w 1583863"/>
                        <a:gd name="connsiteY9" fmla="*/ 159707 h 1771215"/>
                        <a:gd name="connsiteX10" fmla="*/ 408808 w 1583863"/>
                        <a:gd name="connsiteY10" fmla="*/ 364196 h 1771215"/>
                        <a:gd name="connsiteX11" fmla="*/ 522942 w 1583863"/>
                        <a:gd name="connsiteY11" fmla="*/ 67773 h 1771215"/>
                        <a:gd name="connsiteX12" fmla="*/ 599393 w 1583863"/>
                        <a:gd name="connsiteY12" fmla="*/ 4763 h 1771215"/>
                        <a:gd name="connsiteX13" fmla="*/ 765673 w 1583863"/>
                        <a:gd name="connsiteY13" fmla="*/ 158694 h 1771215"/>
                        <a:gd name="connsiteX14" fmla="*/ 888695 w 1583863"/>
                        <a:gd name="connsiteY14" fmla="*/ 379809 h 1771215"/>
                        <a:gd name="connsiteX15" fmla="*/ 1024591 w 1583863"/>
                        <a:gd name="connsiteY15" fmla="*/ 46692 h 1771215"/>
                        <a:gd name="connsiteX16" fmla="*/ 1381530 w 1583863"/>
                        <a:gd name="connsiteY16" fmla="*/ 324836 h 1771215"/>
                        <a:gd name="connsiteX17" fmla="*/ 1532379 w 1583863"/>
                        <a:gd name="connsiteY17" fmla="*/ 568616 h 1771215"/>
                        <a:gd name="connsiteX18" fmla="*/ 1583035 w 1583863"/>
                        <a:gd name="connsiteY18" fmla="*/ 871144 h 1771215"/>
                        <a:gd name="connsiteX19" fmla="*/ 1499281 w 1583863"/>
                        <a:gd name="connsiteY19" fmla="*/ 1334301 h 1771215"/>
                        <a:gd name="connsiteX20" fmla="*/ 1523278 w 1583863"/>
                        <a:gd name="connsiteY20" fmla="*/ 1614344 h 1771215"/>
                        <a:gd name="connsiteX21" fmla="*/ 1400653 w 1583863"/>
                        <a:gd name="connsiteY21" fmla="*/ 1742737 h 1771215"/>
                        <a:gd name="connsiteX0" fmla="*/ 1355367 w 1583863"/>
                        <a:gd name="connsiteY0" fmla="*/ 1771215 h 1771215"/>
                        <a:gd name="connsiteX1" fmla="*/ 1227722 w 1583863"/>
                        <a:gd name="connsiteY1" fmla="*/ 1712334 h 1771215"/>
                        <a:gd name="connsiteX2" fmla="*/ 887057 w 1583863"/>
                        <a:gd name="connsiteY2" fmla="*/ 1468462 h 1771215"/>
                        <a:gd name="connsiteX3" fmla="*/ 599169 w 1583863"/>
                        <a:gd name="connsiteY3" fmla="*/ 1674052 h 1771215"/>
                        <a:gd name="connsiteX4" fmla="*/ 472317 w 1583863"/>
                        <a:gd name="connsiteY4" fmla="*/ 1746528 h 1771215"/>
                        <a:gd name="connsiteX5" fmla="*/ 298804 w 1583863"/>
                        <a:gd name="connsiteY5" fmla="*/ 1762712 h 1771215"/>
                        <a:gd name="connsiteX6" fmla="*/ 107623 w 1583863"/>
                        <a:gd name="connsiteY6" fmla="*/ 1654070 h 1771215"/>
                        <a:gd name="connsiteX7" fmla="*/ 72124 w 1583863"/>
                        <a:gd name="connsiteY7" fmla="*/ 1203737 h 1771215"/>
                        <a:gd name="connsiteX8" fmla="*/ 2463 w 1583863"/>
                        <a:gd name="connsiteY8" fmla="*/ 566327 h 1771215"/>
                        <a:gd name="connsiteX9" fmla="*/ 169299 w 1583863"/>
                        <a:gd name="connsiteY9" fmla="*/ 159707 h 1771215"/>
                        <a:gd name="connsiteX10" fmla="*/ 408808 w 1583863"/>
                        <a:gd name="connsiteY10" fmla="*/ 364196 h 1771215"/>
                        <a:gd name="connsiteX11" fmla="*/ 522942 w 1583863"/>
                        <a:gd name="connsiteY11" fmla="*/ 67773 h 1771215"/>
                        <a:gd name="connsiteX12" fmla="*/ 599393 w 1583863"/>
                        <a:gd name="connsiteY12" fmla="*/ 4763 h 1771215"/>
                        <a:gd name="connsiteX13" fmla="*/ 765673 w 1583863"/>
                        <a:gd name="connsiteY13" fmla="*/ 158694 h 1771215"/>
                        <a:gd name="connsiteX14" fmla="*/ 888695 w 1583863"/>
                        <a:gd name="connsiteY14" fmla="*/ 379809 h 1771215"/>
                        <a:gd name="connsiteX15" fmla="*/ 1024591 w 1583863"/>
                        <a:gd name="connsiteY15" fmla="*/ 46692 h 1771215"/>
                        <a:gd name="connsiteX16" fmla="*/ 1381530 w 1583863"/>
                        <a:gd name="connsiteY16" fmla="*/ 324836 h 1771215"/>
                        <a:gd name="connsiteX17" fmla="*/ 1532379 w 1583863"/>
                        <a:gd name="connsiteY17" fmla="*/ 568616 h 1771215"/>
                        <a:gd name="connsiteX18" fmla="*/ 1583035 w 1583863"/>
                        <a:gd name="connsiteY18" fmla="*/ 871144 h 1771215"/>
                        <a:gd name="connsiteX19" fmla="*/ 1499281 w 1583863"/>
                        <a:gd name="connsiteY19" fmla="*/ 1334301 h 1771215"/>
                        <a:gd name="connsiteX20" fmla="*/ 1515253 w 1583863"/>
                        <a:gd name="connsiteY20" fmla="*/ 1594077 h 1771215"/>
                        <a:gd name="connsiteX21" fmla="*/ 1400653 w 1583863"/>
                        <a:gd name="connsiteY21" fmla="*/ 1742737 h 1771215"/>
                        <a:gd name="connsiteX0" fmla="*/ 1336642 w 1583863"/>
                        <a:gd name="connsiteY0" fmla="*/ 1761081 h 1762712"/>
                        <a:gd name="connsiteX1" fmla="*/ 1227722 w 1583863"/>
                        <a:gd name="connsiteY1" fmla="*/ 1712334 h 1762712"/>
                        <a:gd name="connsiteX2" fmla="*/ 887057 w 1583863"/>
                        <a:gd name="connsiteY2" fmla="*/ 1468462 h 1762712"/>
                        <a:gd name="connsiteX3" fmla="*/ 599169 w 1583863"/>
                        <a:gd name="connsiteY3" fmla="*/ 1674052 h 1762712"/>
                        <a:gd name="connsiteX4" fmla="*/ 472317 w 1583863"/>
                        <a:gd name="connsiteY4" fmla="*/ 1746528 h 1762712"/>
                        <a:gd name="connsiteX5" fmla="*/ 298804 w 1583863"/>
                        <a:gd name="connsiteY5" fmla="*/ 1762712 h 1762712"/>
                        <a:gd name="connsiteX6" fmla="*/ 107623 w 1583863"/>
                        <a:gd name="connsiteY6" fmla="*/ 1654070 h 1762712"/>
                        <a:gd name="connsiteX7" fmla="*/ 72124 w 1583863"/>
                        <a:gd name="connsiteY7" fmla="*/ 1203737 h 1762712"/>
                        <a:gd name="connsiteX8" fmla="*/ 2463 w 1583863"/>
                        <a:gd name="connsiteY8" fmla="*/ 566327 h 1762712"/>
                        <a:gd name="connsiteX9" fmla="*/ 169299 w 1583863"/>
                        <a:gd name="connsiteY9" fmla="*/ 159707 h 1762712"/>
                        <a:gd name="connsiteX10" fmla="*/ 408808 w 1583863"/>
                        <a:gd name="connsiteY10" fmla="*/ 364196 h 1762712"/>
                        <a:gd name="connsiteX11" fmla="*/ 522942 w 1583863"/>
                        <a:gd name="connsiteY11" fmla="*/ 67773 h 1762712"/>
                        <a:gd name="connsiteX12" fmla="*/ 599393 w 1583863"/>
                        <a:gd name="connsiteY12" fmla="*/ 4763 h 1762712"/>
                        <a:gd name="connsiteX13" fmla="*/ 765673 w 1583863"/>
                        <a:gd name="connsiteY13" fmla="*/ 158694 h 1762712"/>
                        <a:gd name="connsiteX14" fmla="*/ 888695 w 1583863"/>
                        <a:gd name="connsiteY14" fmla="*/ 379809 h 1762712"/>
                        <a:gd name="connsiteX15" fmla="*/ 1024591 w 1583863"/>
                        <a:gd name="connsiteY15" fmla="*/ 46692 h 1762712"/>
                        <a:gd name="connsiteX16" fmla="*/ 1381530 w 1583863"/>
                        <a:gd name="connsiteY16" fmla="*/ 324836 h 1762712"/>
                        <a:gd name="connsiteX17" fmla="*/ 1532379 w 1583863"/>
                        <a:gd name="connsiteY17" fmla="*/ 568616 h 1762712"/>
                        <a:gd name="connsiteX18" fmla="*/ 1583035 w 1583863"/>
                        <a:gd name="connsiteY18" fmla="*/ 871144 h 1762712"/>
                        <a:gd name="connsiteX19" fmla="*/ 1499281 w 1583863"/>
                        <a:gd name="connsiteY19" fmla="*/ 1334301 h 1762712"/>
                        <a:gd name="connsiteX20" fmla="*/ 1515253 w 1583863"/>
                        <a:gd name="connsiteY20" fmla="*/ 1594077 h 1762712"/>
                        <a:gd name="connsiteX21" fmla="*/ 1400653 w 1583863"/>
                        <a:gd name="connsiteY21" fmla="*/ 1742737 h 1762712"/>
                        <a:gd name="connsiteX0" fmla="*/ 1336642 w 1583863"/>
                        <a:gd name="connsiteY0" fmla="*/ 1761081 h 1762712"/>
                        <a:gd name="connsiteX1" fmla="*/ 1227722 w 1583863"/>
                        <a:gd name="connsiteY1" fmla="*/ 1712334 h 1762712"/>
                        <a:gd name="connsiteX2" fmla="*/ 887057 w 1583863"/>
                        <a:gd name="connsiteY2" fmla="*/ 1468462 h 1762712"/>
                        <a:gd name="connsiteX3" fmla="*/ 599169 w 1583863"/>
                        <a:gd name="connsiteY3" fmla="*/ 1674052 h 1762712"/>
                        <a:gd name="connsiteX4" fmla="*/ 472317 w 1583863"/>
                        <a:gd name="connsiteY4" fmla="*/ 1746528 h 1762712"/>
                        <a:gd name="connsiteX5" fmla="*/ 298804 w 1583863"/>
                        <a:gd name="connsiteY5" fmla="*/ 1762712 h 1762712"/>
                        <a:gd name="connsiteX6" fmla="*/ 107623 w 1583863"/>
                        <a:gd name="connsiteY6" fmla="*/ 1654070 h 1762712"/>
                        <a:gd name="connsiteX7" fmla="*/ 72124 w 1583863"/>
                        <a:gd name="connsiteY7" fmla="*/ 1203737 h 1762712"/>
                        <a:gd name="connsiteX8" fmla="*/ 2463 w 1583863"/>
                        <a:gd name="connsiteY8" fmla="*/ 566327 h 1762712"/>
                        <a:gd name="connsiteX9" fmla="*/ 169299 w 1583863"/>
                        <a:gd name="connsiteY9" fmla="*/ 159707 h 1762712"/>
                        <a:gd name="connsiteX10" fmla="*/ 408808 w 1583863"/>
                        <a:gd name="connsiteY10" fmla="*/ 364196 h 1762712"/>
                        <a:gd name="connsiteX11" fmla="*/ 522942 w 1583863"/>
                        <a:gd name="connsiteY11" fmla="*/ 67773 h 1762712"/>
                        <a:gd name="connsiteX12" fmla="*/ 599393 w 1583863"/>
                        <a:gd name="connsiteY12" fmla="*/ 4763 h 1762712"/>
                        <a:gd name="connsiteX13" fmla="*/ 765673 w 1583863"/>
                        <a:gd name="connsiteY13" fmla="*/ 158694 h 1762712"/>
                        <a:gd name="connsiteX14" fmla="*/ 888695 w 1583863"/>
                        <a:gd name="connsiteY14" fmla="*/ 379809 h 1762712"/>
                        <a:gd name="connsiteX15" fmla="*/ 1024591 w 1583863"/>
                        <a:gd name="connsiteY15" fmla="*/ 46692 h 1762712"/>
                        <a:gd name="connsiteX16" fmla="*/ 1381530 w 1583863"/>
                        <a:gd name="connsiteY16" fmla="*/ 324836 h 1762712"/>
                        <a:gd name="connsiteX17" fmla="*/ 1532379 w 1583863"/>
                        <a:gd name="connsiteY17" fmla="*/ 568616 h 1762712"/>
                        <a:gd name="connsiteX18" fmla="*/ 1583035 w 1583863"/>
                        <a:gd name="connsiteY18" fmla="*/ 871144 h 1762712"/>
                        <a:gd name="connsiteX19" fmla="*/ 1499281 w 1583863"/>
                        <a:gd name="connsiteY19" fmla="*/ 1334301 h 1762712"/>
                        <a:gd name="connsiteX20" fmla="*/ 1515253 w 1583863"/>
                        <a:gd name="connsiteY20" fmla="*/ 1594077 h 1762712"/>
                        <a:gd name="connsiteX21" fmla="*/ 1400653 w 1583863"/>
                        <a:gd name="connsiteY21" fmla="*/ 1742737 h 1762712"/>
                        <a:gd name="connsiteX0" fmla="*/ 1352692 w 1583863"/>
                        <a:gd name="connsiteY0" fmla="*/ 1761081 h 1762712"/>
                        <a:gd name="connsiteX1" fmla="*/ 1227722 w 1583863"/>
                        <a:gd name="connsiteY1" fmla="*/ 1712334 h 1762712"/>
                        <a:gd name="connsiteX2" fmla="*/ 887057 w 1583863"/>
                        <a:gd name="connsiteY2" fmla="*/ 1468462 h 1762712"/>
                        <a:gd name="connsiteX3" fmla="*/ 599169 w 1583863"/>
                        <a:gd name="connsiteY3" fmla="*/ 1674052 h 1762712"/>
                        <a:gd name="connsiteX4" fmla="*/ 472317 w 1583863"/>
                        <a:gd name="connsiteY4" fmla="*/ 1746528 h 1762712"/>
                        <a:gd name="connsiteX5" fmla="*/ 298804 w 1583863"/>
                        <a:gd name="connsiteY5" fmla="*/ 1762712 h 1762712"/>
                        <a:gd name="connsiteX6" fmla="*/ 107623 w 1583863"/>
                        <a:gd name="connsiteY6" fmla="*/ 1654070 h 1762712"/>
                        <a:gd name="connsiteX7" fmla="*/ 72124 w 1583863"/>
                        <a:gd name="connsiteY7" fmla="*/ 1203737 h 1762712"/>
                        <a:gd name="connsiteX8" fmla="*/ 2463 w 1583863"/>
                        <a:gd name="connsiteY8" fmla="*/ 566327 h 1762712"/>
                        <a:gd name="connsiteX9" fmla="*/ 169299 w 1583863"/>
                        <a:gd name="connsiteY9" fmla="*/ 159707 h 1762712"/>
                        <a:gd name="connsiteX10" fmla="*/ 408808 w 1583863"/>
                        <a:gd name="connsiteY10" fmla="*/ 364196 h 1762712"/>
                        <a:gd name="connsiteX11" fmla="*/ 522942 w 1583863"/>
                        <a:gd name="connsiteY11" fmla="*/ 67773 h 1762712"/>
                        <a:gd name="connsiteX12" fmla="*/ 599393 w 1583863"/>
                        <a:gd name="connsiteY12" fmla="*/ 4763 h 1762712"/>
                        <a:gd name="connsiteX13" fmla="*/ 765673 w 1583863"/>
                        <a:gd name="connsiteY13" fmla="*/ 158694 h 1762712"/>
                        <a:gd name="connsiteX14" fmla="*/ 888695 w 1583863"/>
                        <a:gd name="connsiteY14" fmla="*/ 379809 h 1762712"/>
                        <a:gd name="connsiteX15" fmla="*/ 1024591 w 1583863"/>
                        <a:gd name="connsiteY15" fmla="*/ 46692 h 1762712"/>
                        <a:gd name="connsiteX16" fmla="*/ 1381530 w 1583863"/>
                        <a:gd name="connsiteY16" fmla="*/ 324836 h 1762712"/>
                        <a:gd name="connsiteX17" fmla="*/ 1532379 w 1583863"/>
                        <a:gd name="connsiteY17" fmla="*/ 568616 h 1762712"/>
                        <a:gd name="connsiteX18" fmla="*/ 1583035 w 1583863"/>
                        <a:gd name="connsiteY18" fmla="*/ 871144 h 1762712"/>
                        <a:gd name="connsiteX19" fmla="*/ 1499281 w 1583863"/>
                        <a:gd name="connsiteY19" fmla="*/ 1334301 h 1762712"/>
                        <a:gd name="connsiteX20" fmla="*/ 1515253 w 1583863"/>
                        <a:gd name="connsiteY20" fmla="*/ 1594077 h 1762712"/>
                        <a:gd name="connsiteX21" fmla="*/ 1400653 w 1583863"/>
                        <a:gd name="connsiteY21" fmla="*/ 1742737 h 1762712"/>
                        <a:gd name="connsiteX0" fmla="*/ 1352692 w 1583863"/>
                        <a:gd name="connsiteY0" fmla="*/ 1761081 h 1762712"/>
                        <a:gd name="connsiteX1" fmla="*/ 1227722 w 1583863"/>
                        <a:gd name="connsiteY1" fmla="*/ 1712334 h 1762712"/>
                        <a:gd name="connsiteX2" fmla="*/ 887057 w 1583863"/>
                        <a:gd name="connsiteY2" fmla="*/ 1468462 h 1762712"/>
                        <a:gd name="connsiteX3" fmla="*/ 599169 w 1583863"/>
                        <a:gd name="connsiteY3" fmla="*/ 1674052 h 1762712"/>
                        <a:gd name="connsiteX4" fmla="*/ 472317 w 1583863"/>
                        <a:gd name="connsiteY4" fmla="*/ 1746528 h 1762712"/>
                        <a:gd name="connsiteX5" fmla="*/ 298804 w 1583863"/>
                        <a:gd name="connsiteY5" fmla="*/ 1762712 h 1762712"/>
                        <a:gd name="connsiteX6" fmla="*/ 107623 w 1583863"/>
                        <a:gd name="connsiteY6" fmla="*/ 1654070 h 1762712"/>
                        <a:gd name="connsiteX7" fmla="*/ 72124 w 1583863"/>
                        <a:gd name="connsiteY7" fmla="*/ 1203737 h 1762712"/>
                        <a:gd name="connsiteX8" fmla="*/ 2463 w 1583863"/>
                        <a:gd name="connsiteY8" fmla="*/ 566327 h 1762712"/>
                        <a:gd name="connsiteX9" fmla="*/ 169299 w 1583863"/>
                        <a:gd name="connsiteY9" fmla="*/ 159707 h 1762712"/>
                        <a:gd name="connsiteX10" fmla="*/ 408808 w 1583863"/>
                        <a:gd name="connsiteY10" fmla="*/ 364196 h 1762712"/>
                        <a:gd name="connsiteX11" fmla="*/ 522942 w 1583863"/>
                        <a:gd name="connsiteY11" fmla="*/ 67773 h 1762712"/>
                        <a:gd name="connsiteX12" fmla="*/ 599393 w 1583863"/>
                        <a:gd name="connsiteY12" fmla="*/ 4763 h 1762712"/>
                        <a:gd name="connsiteX13" fmla="*/ 765673 w 1583863"/>
                        <a:gd name="connsiteY13" fmla="*/ 158694 h 1762712"/>
                        <a:gd name="connsiteX14" fmla="*/ 888695 w 1583863"/>
                        <a:gd name="connsiteY14" fmla="*/ 379809 h 1762712"/>
                        <a:gd name="connsiteX15" fmla="*/ 1024591 w 1583863"/>
                        <a:gd name="connsiteY15" fmla="*/ 46692 h 1762712"/>
                        <a:gd name="connsiteX16" fmla="*/ 1381530 w 1583863"/>
                        <a:gd name="connsiteY16" fmla="*/ 324836 h 1762712"/>
                        <a:gd name="connsiteX17" fmla="*/ 1532379 w 1583863"/>
                        <a:gd name="connsiteY17" fmla="*/ 568616 h 1762712"/>
                        <a:gd name="connsiteX18" fmla="*/ 1583035 w 1583863"/>
                        <a:gd name="connsiteY18" fmla="*/ 871144 h 1762712"/>
                        <a:gd name="connsiteX19" fmla="*/ 1499281 w 1583863"/>
                        <a:gd name="connsiteY19" fmla="*/ 1334301 h 1762712"/>
                        <a:gd name="connsiteX20" fmla="*/ 1515253 w 1583863"/>
                        <a:gd name="connsiteY20" fmla="*/ 1594077 h 1762712"/>
                        <a:gd name="connsiteX21" fmla="*/ 1400653 w 1583863"/>
                        <a:gd name="connsiteY21" fmla="*/ 1742737 h 1762712"/>
                        <a:gd name="connsiteX0" fmla="*/ 1352692 w 1583863"/>
                        <a:gd name="connsiteY0" fmla="*/ 1761081 h 1762712"/>
                        <a:gd name="connsiteX1" fmla="*/ 1227722 w 1583863"/>
                        <a:gd name="connsiteY1" fmla="*/ 1712334 h 1762712"/>
                        <a:gd name="connsiteX2" fmla="*/ 887057 w 1583863"/>
                        <a:gd name="connsiteY2" fmla="*/ 1468462 h 1762712"/>
                        <a:gd name="connsiteX3" fmla="*/ 599169 w 1583863"/>
                        <a:gd name="connsiteY3" fmla="*/ 1674052 h 1762712"/>
                        <a:gd name="connsiteX4" fmla="*/ 472317 w 1583863"/>
                        <a:gd name="connsiteY4" fmla="*/ 1746528 h 1762712"/>
                        <a:gd name="connsiteX5" fmla="*/ 298804 w 1583863"/>
                        <a:gd name="connsiteY5" fmla="*/ 1762712 h 1762712"/>
                        <a:gd name="connsiteX6" fmla="*/ 107623 w 1583863"/>
                        <a:gd name="connsiteY6" fmla="*/ 1654070 h 1762712"/>
                        <a:gd name="connsiteX7" fmla="*/ 72124 w 1583863"/>
                        <a:gd name="connsiteY7" fmla="*/ 1203737 h 1762712"/>
                        <a:gd name="connsiteX8" fmla="*/ 2463 w 1583863"/>
                        <a:gd name="connsiteY8" fmla="*/ 566327 h 1762712"/>
                        <a:gd name="connsiteX9" fmla="*/ 169299 w 1583863"/>
                        <a:gd name="connsiteY9" fmla="*/ 159707 h 1762712"/>
                        <a:gd name="connsiteX10" fmla="*/ 408808 w 1583863"/>
                        <a:gd name="connsiteY10" fmla="*/ 364196 h 1762712"/>
                        <a:gd name="connsiteX11" fmla="*/ 522942 w 1583863"/>
                        <a:gd name="connsiteY11" fmla="*/ 67773 h 1762712"/>
                        <a:gd name="connsiteX12" fmla="*/ 599393 w 1583863"/>
                        <a:gd name="connsiteY12" fmla="*/ 4763 h 1762712"/>
                        <a:gd name="connsiteX13" fmla="*/ 765673 w 1583863"/>
                        <a:gd name="connsiteY13" fmla="*/ 158694 h 1762712"/>
                        <a:gd name="connsiteX14" fmla="*/ 888695 w 1583863"/>
                        <a:gd name="connsiteY14" fmla="*/ 379809 h 1762712"/>
                        <a:gd name="connsiteX15" fmla="*/ 1024591 w 1583863"/>
                        <a:gd name="connsiteY15" fmla="*/ 46692 h 1762712"/>
                        <a:gd name="connsiteX16" fmla="*/ 1381530 w 1583863"/>
                        <a:gd name="connsiteY16" fmla="*/ 324836 h 1762712"/>
                        <a:gd name="connsiteX17" fmla="*/ 1532379 w 1583863"/>
                        <a:gd name="connsiteY17" fmla="*/ 568616 h 1762712"/>
                        <a:gd name="connsiteX18" fmla="*/ 1583035 w 1583863"/>
                        <a:gd name="connsiteY18" fmla="*/ 871144 h 1762712"/>
                        <a:gd name="connsiteX19" fmla="*/ 1499281 w 1583863"/>
                        <a:gd name="connsiteY19" fmla="*/ 1334301 h 1762712"/>
                        <a:gd name="connsiteX20" fmla="*/ 1515253 w 1583863"/>
                        <a:gd name="connsiteY20" fmla="*/ 1594077 h 1762712"/>
                        <a:gd name="connsiteX21" fmla="*/ 1368873 w 1583863"/>
                        <a:gd name="connsiteY21" fmla="*/ 1756113 h 1762712"/>
                        <a:gd name="connsiteX0" fmla="*/ 1227722 w 1583863"/>
                        <a:gd name="connsiteY0" fmla="*/ 1712334 h 1762712"/>
                        <a:gd name="connsiteX1" fmla="*/ 887057 w 1583863"/>
                        <a:gd name="connsiteY1" fmla="*/ 1468462 h 1762712"/>
                        <a:gd name="connsiteX2" fmla="*/ 599169 w 1583863"/>
                        <a:gd name="connsiteY2" fmla="*/ 1674052 h 1762712"/>
                        <a:gd name="connsiteX3" fmla="*/ 472317 w 1583863"/>
                        <a:gd name="connsiteY3" fmla="*/ 1746528 h 1762712"/>
                        <a:gd name="connsiteX4" fmla="*/ 298804 w 1583863"/>
                        <a:gd name="connsiteY4" fmla="*/ 1762712 h 1762712"/>
                        <a:gd name="connsiteX5" fmla="*/ 107623 w 1583863"/>
                        <a:gd name="connsiteY5" fmla="*/ 1654070 h 1762712"/>
                        <a:gd name="connsiteX6" fmla="*/ 72124 w 1583863"/>
                        <a:gd name="connsiteY6" fmla="*/ 1203737 h 1762712"/>
                        <a:gd name="connsiteX7" fmla="*/ 2463 w 1583863"/>
                        <a:gd name="connsiteY7" fmla="*/ 566327 h 1762712"/>
                        <a:gd name="connsiteX8" fmla="*/ 169299 w 1583863"/>
                        <a:gd name="connsiteY8" fmla="*/ 159707 h 1762712"/>
                        <a:gd name="connsiteX9" fmla="*/ 408808 w 1583863"/>
                        <a:gd name="connsiteY9" fmla="*/ 364196 h 1762712"/>
                        <a:gd name="connsiteX10" fmla="*/ 522942 w 1583863"/>
                        <a:gd name="connsiteY10" fmla="*/ 67773 h 1762712"/>
                        <a:gd name="connsiteX11" fmla="*/ 599393 w 1583863"/>
                        <a:gd name="connsiteY11" fmla="*/ 4763 h 1762712"/>
                        <a:gd name="connsiteX12" fmla="*/ 765673 w 1583863"/>
                        <a:gd name="connsiteY12" fmla="*/ 158694 h 1762712"/>
                        <a:gd name="connsiteX13" fmla="*/ 888695 w 1583863"/>
                        <a:gd name="connsiteY13" fmla="*/ 379809 h 1762712"/>
                        <a:gd name="connsiteX14" fmla="*/ 1024591 w 1583863"/>
                        <a:gd name="connsiteY14" fmla="*/ 46692 h 1762712"/>
                        <a:gd name="connsiteX15" fmla="*/ 1381530 w 1583863"/>
                        <a:gd name="connsiteY15" fmla="*/ 324836 h 1762712"/>
                        <a:gd name="connsiteX16" fmla="*/ 1532379 w 1583863"/>
                        <a:gd name="connsiteY16" fmla="*/ 568616 h 1762712"/>
                        <a:gd name="connsiteX17" fmla="*/ 1583035 w 1583863"/>
                        <a:gd name="connsiteY17" fmla="*/ 871144 h 1762712"/>
                        <a:gd name="connsiteX18" fmla="*/ 1499281 w 1583863"/>
                        <a:gd name="connsiteY18" fmla="*/ 1334301 h 1762712"/>
                        <a:gd name="connsiteX19" fmla="*/ 1515253 w 1583863"/>
                        <a:gd name="connsiteY19" fmla="*/ 1594077 h 1762712"/>
                        <a:gd name="connsiteX20" fmla="*/ 1368873 w 1583863"/>
                        <a:gd name="connsiteY20" fmla="*/ 1756113 h 1762712"/>
                        <a:gd name="connsiteX0" fmla="*/ 1227722 w 1583863"/>
                        <a:gd name="connsiteY0" fmla="*/ 1712334 h 1762712"/>
                        <a:gd name="connsiteX1" fmla="*/ 887057 w 1583863"/>
                        <a:gd name="connsiteY1" fmla="*/ 1468462 h 1762712"/>
                        <a:gd name="connsiteX2" fmla="*/ 599169 w 1583863"/>
                        <a:gd name="connsiteY2" fmla="*/ 1674052 h 1762712"/>
                        <a:gd name="connsiteX3" fmla="*/ 472317 w 1583863"/>
                        <a:gd name="connsiteY3" fmla="*/ 1746528 h 1762712"/>
                        <a:gd name="connsiteX4" fmla="*/ 298804 w 1583863"/>
                        <a:gd name="connsiteY4" fmla="*/ 1762712 h 1762712"/>
                        <a:gd name="connsiteX5" fmla="*/ 107623 w 1583863"/>
                        <a:gd name="connsiteY5" fmla="*/ 1654070 h 1762712"/>
                        <a:gd name="connsiteX6" fmla="*/ 72124 w 1583863"/>
                        <a:gd name="connsiteY6" fmla="*/ 1203737 h 1762712"/>
                        <a:gd name="connsiteX7" fmla="*/ 2463 w 1583863"/>
                        <a:gd name="connsiteY7" fmla="*/ 566327 h 1762712"/>
                        <a:gd name="connsiteX8" fmla="*/ 169299 w 1583863"/>
                        <a:gd name="connsiteY8" fmla="*/ 159707 h 1762712"/>
                        <a:gd name="connsiteX9" fmla="*/ 408808 w 1583863"/>
                        <a:gd name="connsiteY9" fmla="*/ 364196 h 1762712"/>
                        <a:gd name="connsiteX10" fmla="*/ 522942 w 1583863"/>
                        <a:gd name="connsiteY10" fmla="*/ 67773 h 1762712"/>
                        <a:gd name="connsiteX11" fmla="*/ 599393 w 1583863"/>
                        <a:gd name="connsiteY11" fmla="*/ 4763 h 1762712"/>
                        <a:gd name="connsiteX12" fmla="*/ 765673 w 1583863"/>
                        <a:gd name="connsiteY12" fmla="*/ 158694 h 1762712"/>
                        <a:gd name="connsiteX13" fmla="*/ 888695 w 1583863"/>
                        <a:gd name="connsiteY13" fmla="*/ 379809 h 1762712"/>
                        <a:gd name="connsiteX14" fmla="*/ 1024591 w 1583863"/>
                        <a:gd name="connsiteY14" fmla="*/ 46692 h 1762712"/>
                        <a:gd name="connsiteX15" fmla="*/ 1381530 w 1583863"/>
                        <a:gd name="connsiteY15" fmla="*/ 324836 h 1762712"/>
                        <a:gd name="connsiteX16" fmla="*/ 1532379 w 1583863"/>
                        <a:gd name="connsiteY16" fmla="*/ 568616 h 1762712"/>
                        <a:gd name="connsiteX17" fmla="*/ 1583035 w 1583863"/>
                        <a:gd name="connsiteY17" fmla="*/ 871144 h 1762712"/>
                        <a:gd name="connsiteX18" fmla="*/ 1499281 w 1583863"/>
                        <a:gd name="connsiteY18" fmla="*/ 1334301 h 1762712"/>
                        <a:gd name="connsiteX19" fmla="*/ 1515253 w 1583863"/>
                        <a:gd name="connsiteY19" fmla="*/ 1594077 h 1762712"/>
                        <a:gd name="connsiteX20" fmla="*/ 1390060 w 1583863"/>
                        <a:gd name="connsiteY20" fmla="*/ 1759457 h 1762712"/>
                        <a:gd name="connsiteX0" fmla="*/ 1227722 w 1583863"/>
                        <a:gd name="connsiteY0" fmla="*/ 1712334 h 1762712"/>
                        <a:gd name="connsiteX1" fmla="*/ 887057 w 1583863"/>
                        <a:gd name="connsiteY1" fmla="*/ 1468462 h 1762712"/>
                        <a:gd name="connsiteX2" fmla="*/ 599169 w 1583863"/>
                        <a:gd name="connsiteY2" fmla="*/ 1674052 h 1762712"/>
                        <a:gd name="connsiteX3" fmla="*/ 472317 w 1583863"/>
                        <a:gd name="connsiteY3" fmla="*/ 1746528 h 1762712"/>
                        <a:gd name="connsiteX4" fmla="*/ 298804 w 1583863"/>
                        <a:gd name="connsiteY4" fmla="*/ 1762712 h 1762712"/>
                        <a:gd name="connsiteX5" fmla="*/ 107623 w 1583863"/>
                        <a:gd name="connsiteY5" fmla="*/ 1654070 h 1762712"/>
                        <a:gd name="connsiteX6" fmla="*/ 72124 w 1583863"/>
                        <a:gd name="connsiteY6" fmla="*/ 1203737 h 1762712"/>
                        <a:gd name="connsiteX7" fmla="*/ 2463 w 1583863"/>
                        <a:gd name="connsiteY7" fmla="*/ 566327 h 1762712"/>
                        <a:gd name="connsiteX8" fmla="*/ 169299 w 1583863"/>
                        <a:gd name="connsiteY8" fmla="*/ 159707 h 1762712"/>
                        <a:gd name="connsiteX9" fmla="*/ 408808 w 1583863"/>
                        <a:gd name="connsiteY9" fmla="*/ 364196 h 1762712"/>
                        <a:gd name="connsiteX10" fmla="*/ 522942 w 1583863"/>
                        <a:gd name="connsiteY10" fmla="*/ 67773 h 1762712"/>
                        <a:gd name="connsiteX11" fmla="*/ 599393 w 1583863"/>
                        <a:gd name="connsiteY11" fmla="*/ 4763 h 1762712"/>
                        <a:gd name="connsiteX12" fmla="*/ 765673 w 1583863"/>
                        <a:gd name="connsiteY12" fmla="*/ 158694 h 1762712"/>
                        <a:gd name="connsiteX13" fmla="*/ 888695 w 1583863"/>
                        <a:gd name="connsiteY13" fmla="*/ 379809 h 1762712"/>
                        <a:gd name="connsiteX14" fmla="*/ 1024591 w 1583863"/>
                        <a:gd name="connsiteY14" fmla="*/ 46692 h 1762712"/>
                        <a:gd name="connsiteX15" fmla="*/ 1381530 w 1583863"/>
                        <a:gd name="connsiteY15" fmla="*/ 324836 h 1762712"/>
                        <a:gd name="connsiteX16" fmla="*/ 1532379 w 1583863"/>
                        <a:gd name="connsiteY16" fmla="*/ 568616 h 1762712"/>
                        <a:gd name="connsiteX17" fmla="*/ 1583035 w 1583863"/>
                        <a:gd name="connsiteY17" fmla="*/ 871144 h 1762712"/>
                        <a:gd name="connsiteX18" fmla="*/ 1499281 w 1583863"/>
                        <a:gd name="connsiteY18" fmla="*/ 1334301 h 1762712"/>
                        <a:gd name="connsiteX19" fmla="*/ 1515253 w 1583863"/>
                        <a:gd name="connsiteY19" fmla="*/ 1594077 h 1762712"/>
                        <a:gd name="connsiteX20" fmla="*/ 1390060 w 1583863"/>
                        <a:gd name="connsiteY20" fmla="*/ 1759457 h 1762712"/>
                        <a:gd name="connsiteX0" fmla="*/ 1227722 w 1583863"/>
                        <a:gd name="connsiteY0" fmla="*/ 1712334 h 1762712"/>
                        <a:gd name="connsiteX1" fmla="*/ 887057 w 1583863"/>
                        <a:gd name="connsiteY1" fmla="*/ 1468462 h 1762712"/>
                        <a:gd name="connsiteX2" fmla="*/ 599169 w 1583863"/>
                        <a:gd name="connsiteY2" fmla="*/ 1674052 h 1762712"/>
                        <a:gd name="connsiteX3" fmla="*/ 472317 w 1583863"/>
                        <a:gd name="connsiteY3" fmla="*/ 1746528 h 1762712"/>
                        <a:gd name="connsiteX4" fmla="*/ 298804 w 1583863"/>
                        <a:gd name="connsiteY4" fmla="*/ 1762712 h 1762712"/>
                        <a:gd name="connsiteX5" fmla="*/ 107623 w 1583863"/>
                        <a:gd name="connsiteY5" fmla="*/ 1654070 h 1762712"/>
                        <a:gd name="connsiteX6" fmla="*/ 72124 w 1583863"/>
                        <a:gd name="connsiteY6" fmla="*/ 1203737 h 1762712"/>
                        <a:gd name="connsiteX7" fmla="*/ 2463 w 1583863"/>
                        <a:gd name="connsiteY7" fmla="*/ 566327 h 1762712"/>
                        <a:gd name="connsiteX8" fmla="*/ 169299 w 1583863"/>
                        <a:gd name="connsiteY8" fmla="*/ 159707 h 1762712"/>
                        <a:gd name="connsiteX9" fmla="*/ 408808 w 1583863"/>
                        <a:gd name="connsiteY9" fmla="*/ 364196 h 1762712"/>
                        <a:gd name="connsiteX10" fmla="*/ 522942 w 1583863"/>
                        <a:gd name="connsiteY10" fmla="*/ 67773 h 1762712"/>
                        <a:gd name="connsiteX11" fmla="*/ 599393 w 1583863"/>
                        <a:gd name="connsiteY11" fmla="*/ 4763 h 1762712"/>
                        <a:gd name="connsiteX12" fmla="*/ 765673 w 1583863"/>
                        <a:gd name="connsiteY12" fmla="*/ 158694 h 1762712"/>
                        <a:gd name="connsiteX13" fmla="*/ 888695 w 1583863"/>
                        <a:gd name="connsiteY13" fmla="*/ 379809 h 1762712"/>
                        <a:gd name="connsiteX14" fmla="*/ 1024591 w 1583863"/>
                        <a:gd name="connsiteY14" fmla="*/ 46692 h 1762712"/>
                        <a:gd name="connsiteX15" fmla="*/ 1381530 w 1583863"/>
                        <a:gd name="connsiteY15" fmla="*/ 324836 h 1762712"/>
                        <a:gd name="connsiteX16" fmla="*/ 1532379 w 1583863"/>
                        <a:gd name="connsiteY16" fmla="*/ 568616 h 1762712"/>
                        <a:gd name="connsiteX17" fmla="*/ 1583035 w 1583863"/>
                        <a:gd name="connsiteY17" fmla="*/ 871144 h 1762712"/>
                        <a:gd name="connsiteX18" fmla="*/ 1499281 w 1583863"/>
                        <a:gd name="connsiteY18" fmla="*/ 1334301 h 1762712"/>
                        <a:gd name="connsiteX19" fmla="*/ 1515253 w 1583863"/>
                        <a:gd name="connsiteY19" fmla="*/ 1594077 h 1762712"/>
                        <a:gd name="connsiteX20" fmla="*/ 1390060 w 1583863"/>
                        <a:gd name="connsiteY20" fmla="*/ 1759457 h 1762712"/>
                        <a:gd name="connsiteX0" fmla="*/ 1227722 w 1583863"/>
                        <a:gd name="connsiteY0" fmla="*/ 1712334 h 1762712"/>
                        <a:gd name="connsiteX1" fmla="*/ 887057 w 1583863"/>
                        <a:gd name="connsiteY1" fmla="*/ 1468462 h 1762712"/>
                        <a:gd name="connsiteX2" fmla="*/ 599169 w 1583863"/>
                        <a:gd name="connsiteY2" fmla="*/ 1674052 h 1762712"/>
                        <a:gd name="connsiteX3" fmla="*/ 472317 w 1583863"/>
                        <a:gd name="connsiteY3" fmla="*/ 1746528 h 1762712"/>
                        <a:gd name="connsiteX4" fmla="*/ 298804 w 1583863"/>
                        <a:gd name="connsiteY4" fmla="*/ 1762712 h 1762712"/>
                        <a:gd name="connsiteX5" fmla="*/ 107623 w 1583863"/>
                        <a:gd name="connsiteY5" fmla="*/ 1654070 h 1762712"/>
                        <a:gd name="connsiteX6" fmla="*/ 72124 w 1583863"/>
                        <a:gd name="connsiteY6" fmla="*/ 1203737 h 1762712"/>
                        <a:gd name="connsiteX7" fmla="*/ 2463 w 1583863"/>
                        <a:gd name="connsiteY7" fmla="*/ 566327 h 1762712"/>
                        <a:gd name="connsiteX8" fmla="*/ 169299 w 1583863"/>
                        <a:gd name="connsiteY8" fmla="*/ 159707 h 1762712"/>
                        <a:gd name="connsiteX9" fmla="*/ 408808 w 1583863"/>
                        <a:gd name="connsiteY9" fmla="*/ 364196 h 1762712"/>
                        <a:gd name="connsiteX10" fmla="*/ 522942 w 1583863"/>
                        <a:gd name="connsiteY10" fmla="*/ 67773 h 1762712"/>
                        <a:gd name="connsiteX11" fmla="*/ 599393 w 1583863"/>
                        <a:gd name="connsiteY11" fmla="*/ 4763 h 1762712"/>
                        <a:gd name="connsiteX12" fmla="*/ 765673 w 1583863"/>
                        <a:gd name="connsiteY12" fmla="*/ 158694 h 1762712"/>
                        <a:gd name="connsiteX13" fmla="*/ 888695 w 1583863"/>
                        <a:gd name="connsiteY13" fmla="*/ 379809 h 1762712"/>
                        <a:gd name="connsiteX14" fmla="*/ 1024591 w 1583863"/>
                        <a:gd name="connsiteY14" fmla="*/ 46692 h 1762712"/>
                        <a:gd name="connsiteX15" fmla="*/ 1381530 w 1583863"/>
                        <a:gd name="connsiteY15" fmla="*/ 324836 h 1762712"/>
                        <a:gd name="connsiteX16" fmla="*/ 1532379 w 1583863"/>
                        <a:gd name="connsiteY16" fmla="*/ 568616 h 1762712"/>
                        <a:gd name="connsiteX17" fmla="*/ 1583035 w 1583863"/>
                        <a:gd name="connsiteY17" fmla="*/ 871144 h 1762712"/>
                        <a:gd name="connsiteX18" fmla="*/ 1499281 w 1583863"/>
                        <a:gd name="connsiteY18" fmla="*/ 1334301 h 1762712"/>
                        <a:gd name="connsiteX19" fmla="*/ 1515253 w 1583863"/>
                        <a:gd name="connsiteY19" fmla="*/ 1594077 h 1762712"/>
                        <a:gd name="connsiteX20" fmla="*/ 1390060 w 1583863"/>
                        <a:gd name="connsiteY20" fmla="*/ 1759457 h 1762712"/>
                        <a:gd name="connsiteX0" fmla="*/ 1227722 w 1583863"/>
                        <a:gd name="connsiteY0" fmla="*/ 1712334 h 1762712"/>
                        <a:gd name="connsiteX1" fmla="*/ 887057 w 1583863"/>
                        <a:gd name="connsiteY1" fmla="*/ 1468462 h 1762712"/>
                        <a:gd name="connsiteX2" fmla="*/ 599169 w 1583863"/>
                        <a:gd name="connsiteY2" fmla="*/ 1674052 h 1762712"/>
                        <a:gd name="connsiteX3" fmla="*/ 472317 w 1583863"/>
                        <a:gd name="connsiteY3" fmla="*/ 1746528 h 1762712"/>
                        <a:gd name="connsiteX4" fmla="*/ 298804 w 1583863"/>
                        <a:gd name="connsiteY4" fmla="*/ 1762712 h 1762712"/>
                        <a:gd name="connsiteX5" fmla="*/ 107623 w 1583863"/>
                        <a:gd name="connsiteY5" fmla="*/ 1654070 h 1762712"/>
                        <a:gd name="connsiteX6" fmla="*/ 72124 w 1583863"/>
                        <a:gd name="connsiteY6" fmla="*/ 1203737 h 1762712"/>
                        <a:gd name="connsiteX7" fmla="*/ 2463 w 1583863"/>
                        <a:gd name="connsiteY7" fmla="*/ 566327 h 1762712"/>
                        <a:gd name="connsiteX8" fmla="*/ 169299 w 1583863"/>
                        <a:gd name="connsiteY8" fmla="*/ 159707 h 1762712"/>
                        <a:gd name="connsiteX9" fmla="*/ 408808 w 1583863"/>
                        <a:gd name="connsiteY9" fmla="*/ 364196 h 1762712"/>
                        <a:gd name="connsiteX10" fmla="*/ 522942 w 1583863"/>
                        <a:gd name="connsiteY10" fmla="*/ 67773 h 1762712"/>
                        <a:gd name="connsiteX11" fmla="*/ 599393 w 1583863"/>
                        <a:gd name="connsiteY11" fmla="*/ 4763 h 1762712"/>
                        <a:gd name="connsiteX12" fmla="*/ 765673 w 1583863"/>
                        <a:gd name="connsiteY12" fmla="*/ 158694 h 1762712"/>
                        <a:gd name="connsiteX13" fmla="*/ 888695 w 1583863"/>
                        <a:gd name="connsiteY13" fmla="*/ 379809 h 1762712"/>
                        <a:gd name="connsiteX14" fmla="*/ 1024591 w 1583863"/>
                        <a:gd name="connsiteY14" fmla="*/ 46692 h 1762712"/>
                        <a:gd name="connsiteX15" fmla="*/ 1381530 w 1583863"/>
                        <a:gd name="connsiteY15" fmla="*/ 324836 h 1762712"/>
                        <a:gd name="connsiteX16" fmla="*/ 1532379 w 1583863"/>
                        <a:gd name="connsiteY16" fmla="*/ 568616 h 1762712"/>
                        <a:gd name="connsiteX17" fmla="*/ 1583035 w 1583863"/>
                        <a:gd name="connsiteY17" fmla="*/ 871144 h 1762712"/>
                        <a:gd name="connsiteX18" fmla="*/ 1499281 w 1583863"/>
                        <a:gd name="connsiteY18" fmla="*/ 1334301 h 1762712"/>
                        <a:gd name="connsiteX19" fmla="*/ 1515253 w 1583863"/>
                        <a:gd name="connsiteY19" fmla="*/ 1594077 h 1762712"/>
                        <a:gd name="connsiteX20" fmla="*/ 1390060 w 1583863"/>
                        <a:gd name="connsiteY20" fmla="*/ 1759457 h 1762712"/>
                        <a:gd name="connsiteX0" fmla="*/ 1227722 w 1583863"/>
                        <a:gd name="connsiteY0" fmla="*/ 1712334 h 1762712"/>
                        <a:gd name="connsiteX1" fmla="*/ 887057 w 1583863"/>
                        <a:gd name="connsiteY1" fmla="*/ 1468462 h 1762712"/>
                        <a:gd name="connsiteX2" fmla="*/ 599169 w 1583863"/>
                        <a:gd name="connsiteY2" fmla="*/ 1674052 h 1762712"/>
                        <a:gd name="connsiteX3" fmla="*/ 472317 w 1583863"/>
                        <a:gd name="connsiteY3" fmla="*/ 1746528 h 1762712"/>
                        <a:gd name="connsiteX4" fmla="*/ 298804 w 1583863"/>
                        <a:gd name="connsiteY4" fmla="*/ 1762712 h 1762712"/>
                        <a:gd name="connsiteX5" fmla="*/ 107623 w 1583863"/>
                        <a:gd name="connsiteY5" fmla="*/ 1654070 h 1762712"/>
                        <a:gd name="connsiteX6" fmla="*/ 72124 w 1583863"/>
                        <a:gd name="connsiteY6" fmla="*/ 1203737 h 1762712"/>
                        <a:gd name="connsiteX7" fmla="*/ 2463 w 1583863"/>
                        <a:gd name="connsiteY7" fmla="*/ 566327 h 1762712"/>
                        <a:gd name="connsiteX8" fmla="*/ 169299 w 1583863"/>
                        <a:gd name="connsiteY8" fmla="*/ 159707 h 1762712"/>
                        <a:gd name="connsiteX9" fmla="*/ 408808 w 1583863"/>
                        <a:gd name="connsiteY9" fmla="*/ 364196 h 1762712"/>
                        <a:gd name="connsiteX10" fmla="*/ 522942 w 1583863"/>
                        <a:gd name="connsiteY10" fmla="*/ 67773 h 1762712"/>
                        <a:gd name="connsiteX11" fmla="*/ 599393 w 1583863"/>
                        <a:gd name="connsiteY11" fmla="*/ 4763 h 1762712"/>
                        <a:gd name="connsiteX12" fmla="*/ 765673 w 1583863"/>
                        <a:gd name="connsiteY12" fmla="*/ 158694 h 1762712"/>
                        <a:gd name="connsiteX13" fmla="*/ 888695 w 1583863"/>
                        <a:gd name="connsiteY13" fmla="*/ 379809 h 1762712"/>
                        <a:gd name="connsiteX14" fmla="*/ 1024591 w 1583863"/>
                        <a:gd name="connsiteY14" fmla="*/ 46692 h 1762712"/>
                        <a:gd name="connsiteX15" fmla="*/ 1381530 w 1583863"/>
                        <a:gd name="connsiteY15" fmla="*/ 324836 h 1762712"/>
                        <a:gd name="connsiteX16" fmla="*/ 1532379 w 1583863"/>
                        <a:gd name="connsiteY16" fmla="*/ 568616 h 1762712"/>
                        <a:gd name="connsiteX17" fmla="*/ 1583035 w 1583863"/>
                        <a:gd name="connsiteY17" fmla="*/ 871144 h 1762712"/>
                        <a:gd name="connsiteX18" fmla="*/ 1499281 w 1583863"/>
                        <a:gd name="connsiteY18" fmla="*/ 1334301 h 1762712"/>
                        <a:gd name="connsiteX19" fmla="*/ 1515253 w 1583863"/>
                        <a:gd name="connsiteY19" fmla="*/ 1594077 h 1762712"/>
                        <a:gd name="connsiteX20" fmla="*/ 1444607 w 1583863"/>
                        <a:gd name="connsiteY20" fmla="*/ 1716884 h 1762712"/>
                        <a:gd name="connsiteX21" fmla="*/ 1390060 w 1583863"/>
                        <a:gd name="connsiteY21" fmla="*/ 1759457 h 1762712"/>
                        <a:gd name="connsiteX0" fmla="*/ 1227722 w 1583863"/>
                        <a:gd name="connsiteY0" fmla="*/ 1712334 h 1762712"/>
                        <a:gd name="connsiteX1" fmla="*/ 887057 w 1583863"/>
                        <a:gd name="connsiteY1" fmla="*/ 1468462 h 1762712"/>
                        <a:gd name="connsiteX2" fmla="*/ 599169 w 1583863"/>
                        <a:gd name="connsiteY2" fmla="*/ 1674052 h 1762712"/>
                        <a:gd name="connsiteX3" fmla="*/ 472317 w 1583863"/>
                        <a:gd name="connsiteY3" fmla="*/ 1746528 h 1762712"/>
                        <a:gd name="connsiteX4" fmla="*/ 298804 w 1583863"/>
                        <a:gd name="connsiteY4" fmla="*/ 1762712 h 1762712"/>
                        <a:gd name="connsiteX5" fmla="*/ 107623 w 1583863"/>
                        <a:gd name="connsiteY5" fmla="*/ 1654070 h 1762712"/>
                        <a:gd name="connsiteX6" fmla="*/ 72124 w 1583863"/>
                        <a:gd name="connsiteY6" fmla="*/ 1203737 h 1762712"/>
                        <a:gd name="connsiteX7" fmla="*/ 2463 w 1583863"/>
                        <a:gd name="connsiteY7" fmla="*/ 566327 h 1762712"/>
                        <a:gd name="connsiteX8" fmla="*/ 169299 w 1583863"/>
                        <a:gd name="connsiteY8" fmla="*/ 159707 h 1762712"/>
                        <a:gd name="connsiteX9" fmla="*/ 408808 w 1583863"/>
                        <a:gd name="connsiteY9" fmla="*/ 364196 h 1762712"/>
                        <a:gd name="connsiteX10" fmla="*/ 522942 w 1583863"/>
                        <a:gd name="connsiteY10" fmla="*/ 67773 h 1762712"/>
                        <a:gd name="connsiteX11" fmla="*/ 599393 w 1583863"/>
                        <a:gd name="connsiteY11" fmla="*/ 4763 h 1762712"/>
                        <a:gd name="connsiteX12" fmla="*/ 765673 w 1583863"/>
                        <a:gd name="connsiteY12" fmla="*/ 158694 h 1762712"/>
                        <a:gd name="connsiteX13" fmla="*/ 888695 w 1583863"/>
                        <a:gd name="connsiteY13" fmla="*/ 379809 h 1762712"/>
                        <a:gd name="connsiteX14" fmla="*/ 1024591 w 1583863"/>
                        <a:gd name="connsiteY14" fmla="*/ 46692 h 1762712"/>
                        <a:gd name="connsiteX15" fmla="*/ 1381530 w 1583863"/>
                        <a:gd name="connsiteY15" fmla="*/ 324836 h 1762712"/>
                        <a:gd name="connsiteX16" fmla="*/ 1532379 w 1583863"/>
                        <a:gd name="connsiteY16" fmla="*/ 568616 h 1762712"/>
                        <a:gd name="connsiteX17" fmla="*/ 1583035 w 1583863"/>
                        <a:gd name="connsiteY17" fmla="*/ 871144 h 1762712"/>
                        <a:gd name="connsiteX18" fmla="*/ 1499281 w 1583863"/>
                        <a:gd name="connsiteY18" fmla="*/ 1334301 h 1762712"/>
                        <a:gd name="connsiteX19" fmla="*/ 1515253 w 1583863"/>
                        <a:gd name="connsiteY19" fmla="*/ 1594077 h 1762712"/>
                        <a:gd name="connsiteX20" fmla="*/ 1444607 w 1583863"/>
                        <a:gd name="connsiteY20" fmla="*/ 1716884 h 1762712"/>
                        <a:gd name="connsiteX21" fmla="*/ 1284128 w 1583863"/>
                        <a:gd name="connsiteY21" fmla="*/ 1756113 h 1762712"/>
                        <a:gd name="connsiteX0" fmla="*/ 1227722 w 1583863"/>
                        <a:gd name="connsiteY0" fmla="*/ 1712334 h 1762712"/>
                        <a:gd name="connsiteX1" fmla="*/ 887057 w 1583863"/>
                        <a:gd name="connsiteY1" fmla="*/ 1468462 h 1762712"/>
                        <a:gd name="connsiteX2" fmla="*/ 599169 w 1583863"/>
                        <a:gd name="connsiteY2" fmla="*/ 1674052 h 1762712"/>
                        <a:gd name="connsiteX3" fmla="*/ 472317 w 1583863"/>
                        <a:gd name="connsiteY3" fmla="*/ 1746528 h 1762712"/>
                        <a:gd name="connsiteX4" fmla="*/ 298804 w 1583863"/>
                        <a:gd name="connsiteY4" fmla="*/ 1762712 h 1762712"/>
                        <a:gd name="connsiteX5" fmla="*/ 107623 w 1583863"/>
                        <a:gd name="connsiteY5" fmla="*/ 1654070 h 1762712"/>
                        <a:gd name="connsiteX6" fmla="*/ 72124 w 1583863"/>
                        <a:gd name="connsiteY6" fmla="*/ 1203737 h 1762712"/>
                        <a:gd name="connsiteX7" fmla="*/ 2463 w 1583863"/>
                        <a:gd name="connsiteY7" fmla="*/ 566327 h 1762712"/>
                        <a:gd name="connsiteX8" fmla="*/ 169299 w 1583863"/>
                        <a:gd name="connsiteY8" fmla="*/ 159707 h 1762712"/>
                        <a:gd name="connsiteX9" fmla="*/ 408808 w 1583863"/>
                        <a:gd name="connsiteY9" fmla="*/ 364196 h 1762712"/>
                        <a:gd name="connsiteX10" fmla="*/ 522942 w 1583863"/>
                        <a:gd name="connsiteY10" fmla="*/ 67773 h 1762712"/>
                        <a:gd name="connsiteX11" fmla="*/ 599393 w 1583863"/>
                        <a:gd name="connsiteY11" fmla="*/ 4763 h 1762712"/>
                        <a:gd name="connsiteX12" fmla="*/ 765673 w 1583863"/>
                        <a:gd name="connsiteY12" fmla="*/ 158694 h 1762712"/>
                        <a:gd name="connsiteX13" fmla="*/ 888695 w 1583863"/>
                        <a:gd name="connsiteY13" fmla="*/ 379809 h 1762712"/>
                        <a:gd name="connsiteX14" fmla="*/ 1024591 w 1583863"/>
                        <a:gd name="connsiteY14" fmla="*/ 46692 h 1762712"/>
                        <a:gd name="connsiteX15" fmla="*/ 1381530 w 1583863"/>
                        <a:gd name="connsiteY15" fmla="*/ 324836 h 1762712"/>
                        <a:gd name="connsiteX16" fmla="*/ 1532379 w 1583863"/>
                        <a:gd name="connsiteY16" fmla="*/ 568616 h 1762712"/>
                        <a:gd name="connsiteX17" fmla="*/ 1583035 w 1583863"/>
                        <a:gd name="connsiteY17" fmla="*/ 871144 h 1762712"/>
                        <a:gd name="connsiteX18" fmla="*/ 1499281 w 1583863"/>
                        <a:gd name="connsiteY18" fmla="*/ 1334301 h 1762712"/>
                        <a:gd name="connsiteX19" fmla="*/ 1515253 w 1583863"/>
                        <a:gd name="connsiteY19" fmla="*/ 1594077 h 1762712"/>
                        <a:gd name="connsiteX20" fmla="*/ 1444607 w 1583863"/>
                        <a:gd name="connsiteY20" fmla="*/ 1716884 h 1762712"/>
                        <a:gd name="connsiteX21" fmla="*/ 1273535 w 1583863"/>
                        <a:gd name="connsiteY21" fmla="*/ 1746081 h 1762712"/>
                        <a:gd name="connsiteX0" fmla="*/ 1227722 w 1583863"/>
                        <a:gd name="connsiteY0" fmla="*/ 1712334 h 1762712"/>
                        <a:gd name="connsiteX1" fmla="*/ 887057 w 1583863"/>
                        <a:gd name="connsiteY1" fmla="*/ 1468462 h 1762712"/>
                        <a:gd name="connsiteX2" fmla="*/ 599169 w 1583863"/>
                        <a:gd name="connsiteY2" fmla="*/ 1674052 h 1762712"/>
                        <a:gd name="connsiteX3" fmla="*/ 472317 w 1583863"/>
                        <a:gd name="connsiteY3" fmla="*/ 1746528 h 1762712"/>
                        <a:gd name="connsiteX4" fmla="*/ 298804 w 1583863"/>
                        <a:gd name="connsiteY4" fmla="*/ 1762712 h 1762712"/>
                        <a:gd name="connsiteX5" fmla="*/ 107623 w 1583863"/>
                        <a:gd name="connsiteY5" fmla="*/ 1654070 h 1762712"/>
                        <a:gd name="connsiteX6" fmla="*/ 72124 w 1583863"/>
                        <a:gd name="connsiteY6" fmla="*/ 1203737 h 1762712"/>
                        <a:gd name="connsiteX7" fmla="*/ 2463 w 1583863"/>
                        <a:gd name="connsiteY7" fmla="*/ 566327 h 1762712"/>
                        <a:gd name="connsiteX8" fmla="*/ 169299 w 1583863"/>
                        <a:gd name="connsiteY8" fmla="*/ 159707 h 1762712"/>
                        <a:gd name="connsiteX9" fmla="*/ 408808 w 1583863"/>
                        <a:gd name="connsiteY9" fmla="*/ 364196 h 1762712"/>
                        <a:gd name="connsiteX10" fmla="*/ 522942 w 1583863"/>
                        <a:gd name="connsiteY10" fmla="*/ 67773 h 1762712"/>
                        <a:gd name="connsiteX11" fmla="*/ 599393 w 1583863"/>
                        <a:gd name="connsiteY11" fmla="*/ 4763 h 1762712"/>
                        <a:gd name="connsiteX12" fmla="*/ 765673 w 1583863"/>
                        <a:gd name="connsiteY12" fmla="*/ 158694 h 1762712"/>
                        <a:gd name="connsiteX13" fmla="*/ 888695 w 1583863"/>
                        <a:gd name="connsiteY13" fmla="*/ 379809 h 1762712"/>
                        <a:gd name="connsiteX14" fmla="*/ 1024591 w 1583863"/>
                        <a:gd name="connsiteY14" fmla="*/ 46692 h 1762712"/>
                        <a:gd name="connsiteX15" fmla="*/ 1381530 w 1583863"/>
                        <a:gd name="connsiteY15" fmla="*/ 324836 h 1762712"/>
                        <a:gd name="connsiteX16" fmla="*/ 1532379 w 1583863"/>
                        <a:gd name="connsiteY16" fmla="*/ 568616 h 1762712"/>
                        <a:gd name="connsiteX17" fmla="*/ 1583035 w 1583863"/>
                        <a:gd name="connsiteY17" fmla="*/ 871144 h 1762712"/>
                        <a:gd name="connsiteX18" fmla="*/ 1499281 w 1583863"/>
                        <a:gd name="connsiteY18" fmla="*/ 1334301 h 1762712"/>
                        <a:gd name="connsiteX19" fmla="*/ 1515253 w 1583863"/>
                        <a:gd name="connsiteY19" fmla="*/ 1594077 h 1762712"/>
                        <a:gd name="connsiteX20" fmla="*/ 1444607 w 1583863"/>
                        <a:gd name="connsiteY20" fmla="*/ 1716884 h 1762712"/>
                        <a:gd name="connsiteX21" fmla="*/ 1265590 w 1583863"/>
                        <a:gd name="connsiteY21" fmla="*/ 1736049 h 1762712"/>
                        <a:gd name="connsiteX0" fmla="*/ 1227722 w 1583863"/>
                        <a:gd name="connsiteY0" fmla="*/ 1712334 h 1762712"/>
                        <a:gd name="connsiteX1" fmla="*/ 887057 w 1583863"/>
                        <a:gd name="connsiteY1" fmla="*/ 1468462 h 1762712"/>
                        <a:gd name="connsiteX2" fmla="*/ 599169 w 1583863"/>
                        <a:gd name="connsiteY2" fmla="*/ 1674052 h 1762712"/>
                        <a:gd name="connsiteX3" fmla="*/ 472317 w 1583863"/>
                        <a:gd name="connsiteY3" fmla="*/ 1746528 h 1762712"/>
                        <a:gd name="connsiteX4" fmla="*/ 298804 w 1583863"/>
                        <a:gd name="connsiteY4" fmla="*/ 1762712 h 1762712"/>
                        <a:gd name="connsiteX5" fmla="*/ 107623 w 1583863"/>
                        <a:gd name="connsiteY5" fmla="*/ 1654070 h 1762712"/>
                        <a:gd name="connsiteX6" fmla="*/ 72124 w 1583863"/>
                        <a:gd name="connsiteY6" fmla="*/ 1203737 h 1762712"/>
                        <a:gd name="connsiteX7" fmla="*/ 2463 w 1583863"/>
                        <a:gd name="connsiteY7" fmla="*/ 566327 h 1762712"/>
                        <a:gd name="connsiteX8" fmla="*/ 169299 w 1583863"/>
                        <a:gd name="connsiteY8" fmla="*/ 159707 h 1762712"/>
                        <a:gd name="connsiteX9" fmla="*/ 408808 w 1583863"/>
                        <a:gd name="connsiteY9" fmla="*/ 364196 h 1762712"/>
                        <a:gd name="connsiteX10" fmla="*/ 522942 w 1583863"/>
                        <a:gd name="connsiteY10" fmla="*/ 67773 h 1762712"/>
                        <a:gd name="connsiteX11" fmla="*/ 599393 w 1583863"/>
                        <a:gd name="connsiteY11" fmla="*/ 4763 h 1762712"/>
                        <a:gd name="connsiteX12" fmla="*/ 765673 w 1583863"/>
                        <a:gd name="connsiteY12" fmla="*/ 158694 h 1762712"/>
                        <a:gd name="connsiteX13" fmla="*/ 888695 w 1583863"/>
                        <a:gd name="connsiteY13" fmla="*/ 379809 h 1762712"/>
                        <a:gd name="connsiteX14" fmla="*/ 1024591 w 1583863"/>
                        <a:gd name="connsiteY14" fmla="*/ 46692 h 1762712"/>
                        <a:gd name="connsiteX15" fmla="*/ 1381530 w 1583863"/>
                        <a:gd name="connsiteY15" fmla="*/ 324836 h 1762712"/>
                        <a:gd name="connsiteX16" fmla="*/ 1532379 w 1583863"/>
                        <a:gd name="connsiteY16" fmla="*/ 568616 h 1762712"/>
                        <a:gd name="connsiteX17" fmla="*/ 1583035 w 1583863"/>
                        <a:gd name="connsiteY17" fmla="*/ 871144 h 1762712"/>
                        <a:gd name="connsiteX18" fmla="*/ 1499281 w 1583863"/>
                        <a:gd name="connsiteY18" fmla="*/ 1334301 h 1762712"/>
                        <a:gd name="connsiteX19" fmla="*/ 1515253 w 1583863"/>
                        <a:gd name="connsiteY19" fmla="*/ 1594077 h 1762712"/>
                        <a:gd name="connsiteX20" fmla="*/ 1444607 w 1583863"/>
                        <a:gd name="connsiteY20" fmla="*/ 1716884 h 1762712"/>
                        <a:gd name="connsiteX21" fmla="*/ 1265590 w 1583863"/>
                        <a:gd name="connsiteY21" fmla="*/ 1736049 h 1762712"/>
                        <a:gd name="connsiteX0" fmla="*/ 1227722 w 1583863"/>
                        <a:gd name="connsiteY0" fmla="*/ 1712334 h 1776923"/>
                        <a:gd name="connsiteX1" fmla="*/ 887057 w 1583863"/>
                        <a:gd name="connsiteY1" fmla="*/ 1468462 h 1776923"/>
                        <a:gd name="connsiteX2" fmla="*/ 599169 w 1583863"/>
                        <a:gd name="connsiteY2" fmla="*/ 1674052 h 1776923"/>
                        <a:gd name="connsiteX3" fmla="*/ 472317 w 1583863"/>
                        <a:gd name="connsiteY3" fmla="*/ 1746528 h 1776923"/>
                        <a:gd name="connsiteX4" fmla="*/ 298804 w 1583863"/>
                        <a:gd name="connsiteY4" fmla="*/ 1762712 h 1776923"/>
                        <a:gd name="connsiteX5" fmla="*/ 107623 w 1583863"/>
                        <a:gd name="connsiteY5" fmla="*/ 1654070 h 1776923"/>
                        <a:gd name="connsiteX6" fmla="*/ 72124 w 1583863"/>
                        <a:gd name="connsiteY6" fmla="*/ 1203737 h 1776923"/>
                        <a:gd name="connsiteX7" fmla="*/ 2463 w 1583863"/>
                        <a:gd name="connsiteY7" fmla="*/ 566327 h 1776923"/>
                        <a:gd name="connsiteX8" fmla="*/ 169299 w 1583863"/>
                        <a:gd name="connsiteY8" fmla="*/ 159707 h 1776923"/>
                        <a:gd name="connsiteX9" fmla="*/ 408808 w 1583863"/>
                        <a:gd name="connsiteY9" fmla="*/ 364196 h 1776923"/>
                        <a:gd name="connsiteX10" fmla="*/ 522942 w 1583863"/>
                        <a:gd name="connsiteY10" fmla="*/ 67773 h 1776923"/>
                        <a:gd name="connsiteX11" fmla="*/ 599393 w 1583863"/>
                        <a:gd name="connsiteY11" fmla="*/ 4763 h 1776923"/>
                        <a:gd name="connsiteX12" fmla="*/ 765673 w 1583863"/>
                        <a:gd name="connsiteY12" fmla="*/ 158694 h 1776923"/>
                        <a:gd name="connsiteX13" fmla="*/ 888695 w 1583863"/>
                        <a:gd name="connsiteY13" fmla="*/ 379809 h 1776923"/>
                        <a:gd name="connsiteX14" fmla="*/ 1024591 w 1583863"/>
                        <a:gd name="connsiteY14" fmla="*/ 46692 h 1776923"/>
                        <a:gd name="connsiteX15" fmla="*/ 1381530 w 1583863"/>
                        <a:gd name="connsiteY15" fmla="*/ 324836 h 1776923"/>
                        <a:gd name="connsiteX16" fmla="*/ 1532379 w 1583863"/>
                        <a:gd name="connsiteY16" fmla="*/ 568616 h 1776923"/>
                        <a:gd name="connsiteX17" fmla="*/ 1583035 w 1583863"/>
                        <a:gd name="connsiteY17" fmla="*/ 871144 h 1776923"/>
                        <a:gd name="connsiteX18" fmla="*/ 1499281 w 1583863"/>
                        <a:gd name="connsiteY18" fmla="*/ 1334301 h 1776923"/>
                        <a:gd name="connsiteX19" fmla="*/ 1515253 w 1583863"/>
                        <a:gd name="connsiteY19" fmla="*/ 1594077 h 1776923"/>
                        <a:gd name="connsiteX20" fmla="*/ 1402234 w 1583863"/>
                        <a:gd name="connsiteY20" fmla="*/ 1770389 h 1776923"/>
                        <a:gd name="connsiteX21" fmla="*/ 1265590 w 1583863"/>
                        <a:gd name="connsiteY21" fmla="*/ 1736049 h 1776923"/>
                        <a:gd name="connsiteX0" fmla="*/ 1227722 w 1583863"/>
                        <a:gd name="connsiteY0" fmla="*/ 1712334 h 1762712"/>
                        <a:gd name="connsiteX1" fmla="*/ 887057 w 1583863"/>
                        <a:gd name="connsiteY1" fmla="*/ 1468462 h 1762712"/>
                        <a:gd name="connsiteX2" fmla="*/ 599169 w 1583863"/>
                        <a:gd name="connsiteY2" fmla="*/ 1674052 h 1762712"/>
                        <a:gd name="connsiteX3" fmla="*/ 472317 w 1583863"/>
                        <a:gd name="connsiteY3" fmla="*/ 1746528 h 1762712"/>
                        <a:gd name="connsiteX4" fmla="*/ 298804 w 1583863"/>
                        <a:gd name="connsiteY4" fmla="*/ 1762712 h 1762712"/>
                        <a:gd name="connsiteX5" fmla="*/ 107623 w 1583863"/>
                        <a:gd name="connsiteY5" fmla="*/ 1654070 h 1762712"/>
                        <a:gd name="connsiteX6" fmla="*/ 72124 w 1583863"/>
                        <a:gd name="connsiteY6" fmla="*/ 1203737 h 1762712"/>
                        <a:gd name="connsiteX7" fmla="*/ 2463 w 1583863"/>
                        <a:gd name="connsiteY7" fmla="*/ 566327 h 1762712"/>
                        <a:gd name="connsiteX8" fmla="*/ 169299 w 1583863"/>
                        <a:gd name="connsiteY8" fmla="*/ 159707 h 1762712"/>
                        <a:gd name="connsiteX9" fmla="*/ 408808 w 1583863"/>
                        <a:gd name="connsiteY9" fmla="*/ 364196 h 1762712"/>
                        <a:gd name="connsiteX10" fmla="*/ 522942 w 1583863"/>
                        <a:gd name="connsiteY10" fmla="*/ 67773 h 1762712"/>
                        <a:gd name="connsiteX11" fmla="*/ 599393 w 1583863"/>
                        <a:gd name="connsiteY11" fmla="*/ 4763 h 1762712"/>
                        <a:gd name="connsiteX12" fmla="*/ 765673 w 1583863"/>
                        <a:gd name="connsiteY12" fmla="*/ 158694 h 1762712"/>
                        <a:gd name="connsiteX13" fmla="*/ 888695 w 1583863"/>
                        <a:gd name="connsiteY13" fmla="*/ 379809 h 1762712"/>
                        <a:gd name="connsiteX14" fmla="*/ 1024591 w 1583863"/>
                        <a:gd name="connsiteY14" fmla="*/ 46692 h 1762712"/>
                        <a:gd name="connsiteX15" fmla="*/ 1381530 w 1583863"/>
                        <a:gd name="connsiteY15" fmla="*/ 324836 h 1762712"/>
                        <a:gd name="connsiteX16" fmla="*/ 1532379 w 1583863"/>
                        <a:gd name="connsiteY16" fmla="*/ 568616 h 1762712"/>
                        <a:gd name="connsiteX17" fmla="*/ 1583035 w 1583863"/>
                        <a:gd name="connsiteY17" fmla="*/ 871144 h 1762712"/>
                        <a:gd name="connsiteX18" fmla="*/ 1499281 w 1583863"/>
                        <a:gd name="connsiteY18" fmla="*/ 1334301 h 1762712"/>
                        <a:gd name="connsiteX19" fmla="*/ 1515253 w 1583863"/>
                        <a:gd name="connsiteY19" fmla="*/ 1594077 h 1762712"/>
                        <a:gd name="connsiteX20" fmla="*/ 1436662 w 1583863"/>
                        <a:gd name="connsiteY20" fmla="*/ 1733604 h 1762712"/>
                        <a:gd name="connsiteX21" fmla="*/ 1265590 w 1583863"/>
                        <a:gd name="connsiteY21" fmla="*/ 1736049 h 1762712"/>
                        <a:gd name="connsiteX0" fmla="*/ 1227722 w 1583863"/>
                        <a:gd name="connsiteY0" fmla="*/ 1712334 h 1762712"/>
                        <a:gd name="connsiteX1" fmla="*/ 887057 w 1583863"/>
                        <a:gd name="connsiteY1" fmla="*/ 1468462 h 1762712"/>
                        <a:gd name="connsiteX2" fmla="*/ 599169 w 1583863"/>
                        <a:gd name="connsiteY2" fmla="*/ 1674052 h 1762712"/>
                        <a:gd name="connsiteX3" fmla="*/ 472317 w 1583863"/>
                        <a:gd name="connsiteY3" fmla="*/ 1746528 h 1762712"/>
                        <a:gd name="connsiteX4" fmla="*/ 298804 w 1583863"/>
                        <a:gd name="connsiteY4" fmla="*/ 1762712 h 1762712"/>
                        <a:gd name="connsiteX5" fmla="*/ 107623 w 1583863"/>
                        <a:gd name="connsiteY5" fmla="*/ 1654070 h 1762712"/>
                        <a:gd name="connsiteX6" fmla="*/ 72124 w 1583863"/>
                        <a:gd name="connsiteY6" fmla="*/ 1203737 h 1762712"/>
                        <a:gd name="connsiteX7" fmla="*/ 2463 w 1583863"/>
                        <a:gd name="connsiteY7" fmla="*/ 566327 h 1762712"/>
                        <a:gd name="connsiteX8" fmla="*/ 169299 w 1583863"/>
                        <a:gd name="connsiteY8" fmla="*/ 159707 h 1762712"/>
                        <a:gd name="connsiteX9" fmla="*/ 408808 w 1583863"/>
                        <a:gd name="connsiteY9" fmla="*/ 364196 h 1762712"/>
                        <a:gd name="connsiteX10" fmla="*/ 522942 w 1583863"/>
                        <a:gd name="connsiteY10" fmla="*/ 67773 h 1762712"/>
                        <a:gd name="connsiteX11" fmla="*/ 599393 w 1583863"/>
                        <a:gd name="connsiteY11" fmla="*/ 4763 h 1762712"/>
                        <a:gd name="connsiteX12" fmla="*/ 765673 w 1583863"/>
                        <a:gd name="connsiteY12" fmla="*/ 158694 h 1762712"/>
                        <a:gd name="connsiteX13" fmla="*/ 888695 w 1583863"/>
                        <a:gd name="connsiteY13" fmla="*/ 379809 h 1762712"/>
                        <a:gd name="connsiteX14" fmla="*/ 1024591 w 1583863"/>
                        <a:gd name="connsiteY14" fmla="*/ 46692 h 1762712"/>
                        <a:gd name="connsiteX15" fmla="*/ 1381530 w 1583863"/>
                        <a:gd name="connsiteY15" fmla="*/ 324836 h 1762712"/>
                        <a:gd name="connsiteX16" fmla="*/ 1532379 w 1583863"/>
                        <a:gd name="connsiteY16" fmla="*/ 568616 h 1762712"/>
                        <a:gd name="connsiteX17" fmla="*/ 1583035 w 1583863"/>
                        <a:gd name="connsiteY17" fmla="*/ 871144 h 1762712"/>
                        <a:gd name="connsiteX18" fmla="*/ 1499281 w 1583863"/>
                        <a:gd name="connsiteY18" fmla="*/ 1334301 h 1762712"/>
                        <a:gd name="connsiteX19" fmla="*/ 1515253 w 1583863"/>
                        <a:gd name="connsiteY19" fmla="*/ 1594077 h 1762712"/>
                        <a:gd name="connsiteX20" fmla="*/ 1436662 w 1583863"/>
                        <a:gd name="connsiteY20" fmla="*/ 1733604 h 1762712"/>
                        <a:gd name="connsiteX21" fmla="*/ 1313259 w 1583863"/>
                        <a:gd name="connsiteY21" fmla="*/ 1749425 h 1762712"/>
                        <a:gd name="connsiteX0" fmla="*/ 1227722 w 1583863"/>
                        <a:gd name="connsiteY0" fmla="*/ 1712334 h 1762712"/>
                        <a:gd name="connsiteX1" fmla="*/ 887057 w 1583863"/>
                        <a:gd name="connsiteY1" fmla="*/ 1468462 h 1762712"/>
                        <a:gd name="connsiteX2" fmla="*/ 599169 w 1583863"/>
                        <a:gd name="connsiteY2" fmla="*/ 1674052 h 1762712"/>
                        <a:gd name="connsiteX3" fmla="*/ 472317 w 1583863"/>
                        <a:gd name="connsiteY3" fmla="*/ 1746528 h 1762712"/>
                        <a:gd name="connsiteX4" fmla="*/ 298804 w 1583863"/>
                        <a:gd name="connsiteY4" fmla="*/ 1762712 h 1762712"/>
                        <a:gd name="connsiteX5" fmla="*/ 107623 w 1583863"/>
                        <a:gd name="connsiteY5" fmla="*/ 1654070 h 1762712"/>
                        <a:gd name="connsiteX6" fmla="*/ 72124 w 1583863"/>
                        <a:gd name="connsiteY6" fmla="*/ 1203737 h 1762712"/>
                        <a:gd name="connsiteX7" fmla="*/ 2463 w 1583863"/>
                        <a:gd name="connsiteY7" fmla="*/ 566327 h 1762712"/>
                        <a:gd name="connsiteX8" fmla="*/ 169299 w 1583863"/>
                        <a:gd name="connsiteY8" fmla="*/ 159707 h 1762712"/>
                        <a:gd name="connsiteX9" fmla="*/ 408808 w 1583863"/>
                        <a:gd name="connsiteY9" fmla="*/ 364196 h 1762712"/>
                        <a:gd name="connsiteX10" fmla="*/ 522942 w 1583863"/>
                        <a:gd name="connsiteY10" fmla="*/ 67773 h 1762712"/>
                        <a:gd name="connsiteX11" fmla="*/ 599393 w 1583863"/>
                        <a:gd name="connsiteY11" fmla="*/ 4763 h 1762712"/>
                        <a:gd name="connsiteX12" fmla="*/ 765673 w 1583863"/>
                        <a:gd name="connsiteY12" fmla="*/ 158694 h 1762712"/>
                        <a:gd name="connsiteX13" fmla="*/ 888695 w 1583863"/>
                        <a:gd name="connsiteY13" fmla="*/ 379809 h 1762712"/>
                        <a:gd name="connsiteX14" fmla="*/ 1024591 w 1583863"/>
                        <a:gd name="connsiteY14" fmla="*/ 46692 h 1762712"/>
                        <a:gd name="connsiteX15" fmla="*/ 1381530 w 1583863"/>
                        <a:gd name="connsiteY15" fmla="*/ 324836 h 1762712"/>
                        <a:gd name="connsiteX16" fmla="*/ 1532379 w 1583863"/>
                        <a:gd name="connsiteY16" fmla="*/ 568616 h 1762712"/>
                        <a:gd name="connsiteX17" fmla="*/ 1583035 w 1583863"/>
                        <a:gd name="connsiteY17" fmla="*/ 871144 h 1762712"/>
                        <a:gd name="connsiteX18" fmla="*/ 1499281 w 1583863"/>
                        <a:gd name="connsiteY18" fmla="*/ 1334301 h 1762712"/>
                        <a:gd name="connsiteX19" fmla="*/ 1515253 w 1583863"/>
                        <a:gd name="connsiteY19" fmla="*/ 1594077 h 1762712"/>
                        <a:gd name="connsiteX20" fmla="*/ 1436662 w 1583863"/>
                        <a:gd name="connsiteY20" fmla="*/ 1733604 h 1762712"/>
                        <a:gd name="connsiteX21" fmla="*/ 1313259 w 1583863"/>
                        <a:gd name="connsiteY21" fmla="*/ 1749425 h 1762712"/>
                        <a:gd name="connsiteX0" fmla="*/ 1227722 w 1583863"/>
                        <a:gd name="connsiteY0" fmla="*/ 1712334 h 1762712"/>
                        <a:gd name="connsiteX1" fmla="*/ 887057 w 1583863"/>
                        <a:gd name="connsiteY1" fmla="*/ 1468462 h 1762712"/>
                        <a:gd name="connsiteX2" fmla="*/ 599169 w 1583863"/>
                        <a:gd name="connsiteY2" fmla="*/ 1674052 h 1762712"/>
                        <a:gd name="connsiteX3" fmla="*/ 472317 w 1583863"/>
                        <a:gd name="connsiteY3" fmla="*/ 1746528 h 1762712"/>
                        <a:gd name="connsiteX4" fmla="*/ 298804 w 1583863"/>
                        <a:gd name="connsiteY4" fmla="*/ 1762712 h 1762712"/>
                        <a:gd name="connsiteX5" fmla="*/ 107623 w 1583863"/>
                        <a:gd name="connsiteY5" fmla="*/ 1654070 h 1762712"/>
                        <a:gd name="connsiteX6" fmla="*/ 72124 w 1583863"/>
                        <a:gd name="connsiteY6" fmla="*/ 1203737 h 1762712"/>
                        <a:gd name="connsiteX7" fmla="*/ 2463 w 1583863"/>
                        <a:gd name="connsiteY7" fmla="*/ 566327 h 1762712"/>
                        <a:gd name="connsiteX8" fmla="*/ 169299 w 1583863"/>
                        <a:gd name="connsiteY8" fmla="*/ 159707 h 1762712"/>
                        <a:gd name="connsiteX9" fmla="*/ 408808 w 1583863"/>
                        <a:gd name="connsiteY9" fmla="*/ 364196 h 1762712"/>
                        <a:gd name="connsiteX10" fmla="*/ 522942 w 1583863"/>
                        <a:gd name="connsiteY10" fmla="*/ 67773 h 1762712"/>
                        <a:gd name="connsiteX11" fmla="*/ 599393 w 1583863"/>
                        <a:gd name="connsiteY11" fmla="*/ 4763 h 1762712"/>
                        <a:gd name="connsiteX12" fmla="*/ 765673 w 1583863"/>
                        <a:gd name="connsiteY12" fmla="*/ 158694 h 1762712"/>
                        <a:gd name="connsiteX13" fmla="*/ 888695 w 1583863"/>
                        <a:gd name="connsiteY13" fmla="*/ 379809 h 1762712"/>
                        <a:gd name="connsiteX14" fmla="*/ 1024591 w 1583863"/>
                        <a:gd name="connsiteY14" fmla="*/ 46692 h 1762712"/>
                        <a:gd name="connsiteX15" fmla="*/ 1381530 w 1583863"/>
                        <a:gd name="connsiteY15" fmla="*/ 324836 h 1762712"/>
                        <a:gd name="connsiteX16" fmla="*/ 1532379 w 1583863"/>
                        <a:gd name="connsiteY16" fmla="*/ 568616 h 1762712"/>
                        <a:gd name="connsiteX17" fmla="*/ 1583035 w 1583863"/>
                        <a:gd name="connsiteY17" fmla="*/ 871144 h 1762712"/>
                        <a:gd name="connsiteX18" fmla="*/ 1499281 w 1583863"/>
                        <a:gd name="connsiteY18" fmla="*/ 1334301 h 1762712"/>
                        <a:gd name="connsiteX19" fmla="*/ 1515253 w 1583863"/>
                        <a:gd name="connsiteY19" fmla="*/ 1594077 h 1762712"/>
                        <a:gd name="connsiteX20" fmla="*/ 1436662 w 1583863"/>
                        <a:gd name="connsiteY20" fmla="*/ 1733604 h 1762712"/>
                        <a:gd name="connsiteX21" fmla="*/ 1313259 w 1583863"/>
                        <a:gd name="connsiteY21" fmla="*/ 1749425 h 1762712"/>
                        <a:gd name="connsiteX0" fmla="*/ 1227722 w 1583863"/>
                        <a:gd name="connsiteY0" fmla="*/ 1712334 h 1762712"/>
                        <a:gd name="connsiteX1" fmla="*/ 887057 w 1583863"/>
                        <a:gd name="connsiteY1" fmla="*/ 1468462 h 1762712"/>
                        <a:gd name="connsiteX2" fmla="*/ 599169 w 1583863"/>
                        <a:gd name="connsiteY2" fmla="*/ 1674052 h 1762712"/>
                        <a:gd name="connsiteX3" fmla="*/ 472317 w 1583863"/>
                        <a:gd name="connsiteY3" fmla="*/ 1746528 h 1762712"/>
                        <a:gd name="connsiteX4" fmla="*/ 298804 w 1583863"/>
                        <a:gd name="connsiteY4" fmla="*/ 1762712 h 1762712"/>
                        <a:gd name="connsiteX5" fmla="*/ 107623 w 1583863"/>
                        <a:gd name="connsiteY5" fmla="*/ 1654070 h 1762712"/>
                        <a:gd name="connsiteX6" fmla="*/ 72124 w 1583863"/>
                        <a:gd name="connsiteY6" fmla="*/ 1203737 h 1762712"/>
                        <a:gd name="connsiteX7" fmla="*/ 2463 w 1583863"/>
                        <a:gd name="connsiteY7" fmla="*/ 566327 h 1762712"/>
                        <a:gd name="connsiteX8" fmla="*/ 169299 w 1583863"/>
                        <a:gd name="connsiteY8" fmla="*/ 159707 h 1762712"/>
                        <a:gd name="connsiteX9" fmla="*/ 408808 w 1583863"/>
                        <a:gd name="connsiteY9" fmla="*/ 364196 h 1762712"/>
                        <a:gd name="connsiteX10" fmla="*/ 522942 w 1583863"/>
                        <a:gd name="connsiteY10" fmla="*/ 67773 h 1762712"/>
                        <a:gd name="connsiteX11" fmla="*/ 599393 w 1583863"/>
                        <a:gd name="connsiteY11" fmla="*/ 4763 h 1762712"/>
                        <a:gd name="connsiteX12" fmla="*/ 765673 w 1583863"/>
                        <a:gd name="connsiteY12" fmla="*/ 158694 h 1762712"/>
                        <a:gd name="connsiteX13" fmla="*/ 888695 w 1583863"/>
                        <a:gd name="connsiteY13" fmla="*/ 379809 h 1762712"/>
                        <a:gd name="connsiteX14" fmla="*/ 1024591 w 1583863"/>
                        <a:gd name="connsiteY14" fmla="*/ 46692 h 1762712"/>
                        <a:gd name="connsiteX15" fmla="*/ 1381530 w 1583863"/>
                        <a:gd name="connsiteY15" fmla="*/ 324836 h 1762712"/>
                        <a:gd name="connsiteX16" fmla="*/ 1532379 w 1583863"/>
                        <a:gd name="connsiteY16" fmla="*/ 568616 h 1762712"/>
                        <a:gd name="connsiteX17" fmla="*/ 1583035 w 1583863"/>
                        <a:gd name="connsiteY17" fmla="*/ 871144 h 1762712"/>
                        <a:gd name="connsiteX18" fmla="*/ 1499281 w 1583863"/>
                        <a:gd name="connsiteY18" fmla="*/ 1334301 h 1762712"/>
                        <a:gd name="connsiteX19" fmla="*/ 1515253 w 1583863"/>
                        <a:gd name="connsiteY19" fmla="*/ 1594077 h 1762712"/>
                        <a:gd name="connsiteX20" fmla="*/ 1436662 w 1583863"/>
                        <a:gd name="connsiteY20" fmla="*/ 1733604 h 1762712"/>
                        <a:gd name="connsiteX21" fmla="*/ 1313259 w 1583863"/>
                        <a:gd name="connsiteY21" fmla="*/ 1749425 h 1762712"/>
                        <a:gd name="connsiteX0" fmla="*/ 1227722 w 1583863"/>
                        <a:gd name="connsiteY0" fmla="*/ 1712334 h 1762712"/>
                        <a:gd name="connsiteX1" fmla="*/ 887057 w 1583863"/>
                        <a:gd name="connsiteY1" fmla="*/ 1468462 h 1762712"/>
                        <a:gd name="connsiteX2" fmla="*/ 599169 w 1583863"/>
                        <a:gd name="connsiteY2" fmla="*/ 1674052 h 1762712"/>
                        <a:gd name="connsiteX3" fmla="*/ 472317 w 1583863"/>
                        <a:gd name="connsiteY3" fmla="*/ 1746528 h 1762712"/>
                        <a:gd name="connsiteX4" fmla="*/ 298804 w 1583863"/>
                        <a:gd name="connsiteY4" fmla="*/ 1762712 h 1762712"/>
                        <a:gd name="connsiteX5" fmla="*/ 107623 w 1583863"/>
                        <a:gd name="connsiteY5" fmla="*/ 1654070 h 1762712"/>
                        <a:gd name="connsiteX6" fmla="*/ 72124 w 1583863"/>
                        <a:gd name="connsiteY6" fmla="*/ 1203737 h 1762712"/>
                        <a:gd name="connsiteX7" fmla="*/ 2463 w 1583863"/>
                        <a:gd name="connsiteY7" fmla="*/ 566327 h 1762712"/>
                        <a:gd name="connsiteX8" fmla="*/ 169299 w 1583863"/>
                        <a:gd name="connsiteY8" fmla="*/ 159707 h 1762712"/>
                        <a:gd name="connsiteX9" fmla="*/ 408808 w 1583863"/>
                        <a:gd name="connsiteY9" fmla="*/ 364196 h 1762712"/>
                        <a:gd name="connsiteX10" fmla="*/ 522942 w 1583863"/>
                        <a:gd name="connsiteY10" fmla="*/ 67773 h 1762712"/>
                        <a:gd name="connsiteX11" fmla="*/ 599393 w 1583863"/>
                        <a:gd name="connsiteY11" fmla="*/ 4763 h 1762712"/>
                        <a:gd name="connsiteX12" fmla="*/ 765673 w 1583863"/>
                        <a:gd name="connsiteY12" fmla="*/ 158694 h 1762712"/>
                        <a:gd name="connsiteX13" fmla="*/ 888695 w 1583863"/>
                        <a:gd name="connsiteY13" fmla="*/ 379809 h 1762712"/>
                        <a:gd name="connsiteX14" fmla="*/ 1024591 w 1583863"/>
                        <a:gd name="connsiteY14" fmla="*/ 46692 h 1762712"/>
                        <a:gd name="connsiteX15" fmla="*/ 1381530 w 1583863"/>
                        <a:gd name="connsiteY15" fmla="*/ 324836 h 1762712"/>
                        <a:gd name="connsiteX16" fmla="*/ 1532379 w 1583863"/>
                        <a:gd name="connsiteY16" fmla="*/ 568616 h 1762712"/>
                        <a:gd name="connsiteX17" fmla="*/ 1583035 w 1583863"/>
                        <a:gd name="connsiteY17" fmla="*/ 871144 h 1762712"/>
                        <a:gd name="connsiteX18" fmla="*/ 1499281 w 1583863"/>
                        <a:gd name="connsiteY18" fmla="*/ 1334301 h 1762712"/>
                        <a:gd name="connsiteX19" fmla="*/ 1515253 w 1583863"/>
                        <a:gd name="connsiteY19" fmla="*/ 1594077 h 1762712"/>
                        <a:gd name="connsiteX20" fmla="*/ 1436662 w 1583863"/>
                        <a:gd name="connsiteY20" fmla="*/ 1733604 h 1762712"/>
                        <a:gd name="connsiteX21" fmla="*/ 1313259 w 1583863"/>
                        <a:gd name="connsiteY21" fmla="*/ 1749425 h 1762712"/>
                        <a:gd name="connsiteX22" fmla="*/ 1227722 w 1583863"/>
                        <a:gd name="connsiteY22" fmla="*/ 1712334 h 1762712"/>
                        <a:gd name="connsiteX0" fmla="*/ 1227722 w 1583863"/>
                        <a:gd name="connsiteY0" fmla="*/ 1712334 h 1762712"/>
                        <a:gd name="connsiteX1" fmla="*/ 887057 w 1583863"/>
                        <a:gd name="connsiteY1" fmla="*/ 1468462 h 1762712"/>
                        <a:gd name="connsiteX2" fmla="*/ 599169 w 1583863"/>
                        <a:gd name="connsiteY2" fmla="*/ 1674052 h 1762712"/>
                        <a:gd name="connsiteX3" fmla="*/ 472317 w 1583863"/>
                        <a:gd name="connsiteY3" fmla="*/ 1746528 h 1762712"/>
                        <a:gd name="connsiteX4" fmla="*/ 298804 w 1583863"/>
                        <a:gd name="connsiteY4" fmla="*/ 1762712 h 1762712"/>
                        <a:gd name="connsiteX5" fmla="*/ 107623 w 1583863"/>
                        <a:gd name="connsiteY5" fmla="*/ 1654070 h 1762712"/>
                        <a:gd name="connsiteX6" fmla="*/ 72124 w 1583863"/>
                        <a:gd name="connsiteY6" fmla="*/ 1203737 h 1762712"/>
                        <a:gd name="connsiteX7" fmla="*/ 2463 w 1583863"/>
                        <a:gd name="connsiteY7" fmla="*/ 566327 h 1762712"/>
                        <a:gd name="connsiteX8" fmla="*/ 169299 w 1583863"/>
                        <a:gd name="connsiteY8" fmla="*/ 159707 h 1762712"/>
                        <a:gd name="connsiteX9" fmla="*/ 408808 w 1583863"/>
                        <a:gd name="connsiteY9" fmla="*/ 364196 h 1762712"/>
                        <a:gd name="connsiteX10" fmla="*/ 522942 w 1583863"/>
                        <a:gd name="connsiteY10" fmla="*/ 67773 h 1762712"/>
                        <a:gd name="connsiteX11" fmla="*/ 599393 w 1583863"/>
                        <a:gd name="connsiteY11" fmla="*/ 4763 h 1762712"/>
                        <a:gd name="connsiteX12" fmla="*/ 765673 w 1583863"/>
                        <a:gd name="connsiteY12" fmla="*/ 158694 h 1762712"/>
                        <a:gd name="connsiteX13" fmla="*/ 888695 w 1583863"/>
                        <a:gd name="connsiteY13" fmla="*/ 379809 h 1762712"/>
                        <a:gd name="connsiteX14" fmla="*/ 1024591 w 1583863"/>
                        <a:gd name="connsiteY14" fmla="*/ 46692 h 1762712"/>
                        <a:gd name="connsiteX15" fmla="*/ 1381530 w 1583863"/>
                        <a:gd name="connsiteY15" fmla="*/ 324836 h 1762712"/>
                        <a:gd name="connsiteX16" fmla="*/ 1532379 w 1583863"/>
                        <a:gd name="connsiteY16" fmla="*/ 568616 h 1762712"/>
                        <a:gd name="connsiteX17" fmla="*/ 1583035 w 1583863"/>
                        <a:gd name="connsiteY17" fmla="*/ 871144 h 1762712"/>
                        <a:gd name="connsiteX18" fmla="*/ 1499281 w 1583863"/>
                        <a:gd name="connsiteY18" fmla="*/ 1334301 h 1762712"/>
                        <a:gd name="connsiteX19" fmla="*/ 1515253 w 1583863"/>
                        <a:gd name="connsiteY19" fmla="*/ 1594077 h 1762712"/>
                        <a:gd name="connsiteX20" fmla="*/ 1436662 w 1583863"/>
                        <a:gd name="connsiteY20" fmla="*/ 1733604 h 1762712"/>
                        <a:gd name="connsiteX21" fmla="*/ 1302666 w 1583863"/>
                        <a:gd name="connsiteY21" fmla="*/ 1759457 h 1762712"/>
                        <a:gd name="connsiteX22" fmla="*/ 1227722 w 1583863"/>
                        <a:gd name="connsiteY22" fmla="*/ 1712334 h 1762712"/>
                        <a:gd name="connsiteX0" fmla="*/ 1227722 w 1583863"/>
                        <a:gd name="connsiteY0" fmla="*/ 1712334 h 1766022"/>
                        <a:gd name="connsiteX1" fmla="*/ 887057 w 1583863"/>
                        <a:gd name="connsiteY1" fmla="*/ 1468462 h 1766022"/>
                        <a:gd name="connsiteX2" fmla="*/ 599169 w 1583863"/>
                        <a:gd name="connsiteY2" fmla="*/ 1674052 h 1766022"/>
                        <a:gd name="connsiteX3" fmla="*/ 472317 w 1583863"/>
                        <a:gd name="connsiteY3" fmla="*/ 1746528 h 1766022"/>
                        <a:gd name="connsiteX4" fmla="*/ 298804 w 1583863"/>
                        <a:gd name="connsiteY4" fmla="*/ 1762712 h 1766022"/>
                        <a:gd name="connsiteX5" fmla="*/ 107623 w 1583863"/>
                        <a:gd name="connsiteY5" fmla="*/ 1654070 h 1766022"/>
                        <a:gd name="connsiteX6" fmla="*/ 72124 w 1583863"/>
                        <a:gd name="connsiteY6" fmla="*/ 1203737 h 1766022"/>
                        <a:gd name="connsiteX7" fmla="*/ 2463 w 1583863"/>
                        <a:gd name="connsiteY7" fmla="*/ 566327 h 1766022"/>
                        <a:gd name="connsiteX8" fmla="*/ 169299 w 1583863"/>
                        <a:gd name="connsiteY8" fmla="*/ 159707 h 1766022"/>
                        <a:gd name="connsiteX9" fmla="*/ 408808 w 1583863"/>
                        <a:gd name="connsiteY9" fmla="*/ 364196 h 1766022"/>
                        <a:gd name="connsiteX10" fmla="*/ 522942 w 1583863"/>
                        <a:gd name="connsiteY10" fmla="*/ 67773 h 1766022"/>
                        <a:gd name="connsiteX11" fmla="*/ 599393 w 1583863"/>
                        <a:gd name="connsiteY11" fmla="*/ 4763 h 1766022"/>
                        <a:gd name="connsiteX12" fmla="*/ 765673 w 1583863"/>
                        <a:gd name="connsiteY12" fmla="*/ 158694 h 1766022"/>
                        <a:gd name="connsiteX13" fmla="*/ 888695 w 1583863"/>
                        <a:gd name="connsiteY13" fmla="*/ 379809 h 1766022"/>
                        <a:gd name="connsiteX14" fmla="*/ 1024591 w 1583863"/>
                        <a:gd name="connsiteY14" fmla="*/ 46692 h 1766022"/>
                        <a:gd name="connsiteX15" fmla="*/ 1381530 w 1583863"/>
                        <a:gd name="connsiteY15" fmla="*/ 324836 h 1766022"/>
                        <a:gd name="connsiteX16" fmla="*/ 1532379 w 1583863"/>
                        <a:gd name="connsiteY16" fmla="*/ 568616 h 1766022"/>
                        <a:gd name="connsiteX17" fmla="*/ 1583035 w 1583863"/>
                        <a:gd name="connsiteY17" fmla="*/ 871144 h 1766022"/>
                        <a:gd name="connsiteX18" fmla="*/ 1499281 w 1583863"/>
                        <a:gd name="connsiteY18" fmla="*/ 1334301 h 1766022"/>
                        <a:gd name="connsiteX19" fmla="*/ 1515253 w 1583863"/>
                        <a:gd name="connsiteY19" fmla="*/ 1594077 h 1766022"/>
                        <a:gd name="connsiteX20" fmla="*/ 1436662 w 1583863"/>
                        <a:gd name="connsiteY20" fmla="*/ 1733604 h 1766022"/>
                        <a:gd name="connsiteX21" fmla="*/ 1302666 w 1583863"/>
                        <a:gd name="connsiteY21" fmla="*/ 1759457 h 1766022"/>
                        <a:gd name="connsiteX22" fmla="*/ 1227722 w 1583863"/>
                        <a:gd name="connsiteY22" fmla="*/ 1712334 h 1766022"/>
                        <a:gd name="connsiteX0" fmla="*/ 1227722 w 1583863"/>
                        <a:gd name="connsiteY0" fmla="*/ 1712334 h 1762712"/>
                        <a:gd name="connsiteX1" fmla="*/ 887057 w 1583863"/>
                        <a:gd name="connsiteY1" fmla="*/ 1468462 h 1762712"/>
                        <a:gd name="connsiteX2" fmla="*/ 599169 w 1583863"/>
                        <a:gd name="connsiteY2" fmla="*/ 1674052 h 1762712"/>
                        <a:gd name="connsiteX3" fmla="*/ 472317 w 1583863"/>
                        <a:gd name="connsiteY3" fmla="*/ 1746528 h 1762712"/>
                        <a:gd name="connsiteX4" fmla="*/ 298804 w 1583863"/>
                        <a:gd name="connsiteY4" fmla="*/ 1762712 h 1762712"/>
                        <a:gd name="connsiteX5" fmla="*/ 107623 w 1583863"/>
                        <a:gd name="connsiteY5" fmla="*/ 1654070 h 1762712"/>
                        <a:gd name="connsiteX6" fmla="*/ 72124 w 1583863"/>
                        <a:gd name="connsiteY6" fmla="*/ 1203737 h 1762712"/>
                        <a:gd name="connsiteX7" fmla="*/ 2463 w 1583863"/>
                        <a:gd name="connsiteY7" fmla="*/ 566327 h 1762712"/>
                        <a:gd name="connsiteX8" fmla="*/ 169299 w 1583863"/>
                        <a:gd name="connsiteY8" fmla="*/ 159707 h 1762712"/>
                        <a:gd name="connsiteX9" fmla="*/ 408808 w 1583863"/>
                        <a:gd name="connsiteY9" fmla="*/ 364196 h 1762712"/>
                        <a:gd name="connsiteX10" fmla="*/ 522942 w 1583863"/>
                        <a:gd name="connsiteY10" fmla="*/ 67773 h 1762712"/>
                        <a:gd name="connsiteX11" fmla="*/ 599393 w 1583863"/>
                        <a:gd name="connsiteY11" fmla="*/ 4763 h 1762712"/>
                        <a:gd name="connsiteX12" fmla="*/ 765673 w 1583863"/>
                        <a:gd name="connsiteY12" fmla="*/ 158694 h 1762712"/>
                        <a:gd name="connsiteX13" fmla="*/ 888695 w 1583863"/>
                        <a:gd name="connsiteY13" fmla="*/ 379809 h 1762712"/>
                        <a:gd name="connsiteX14" fmla="*/ 1024591 w 1583863"/>
                        <a:gd name="connsiteY14" fmla="*/ 46692 h 1762712"/>
                        <a:gd name="connsiteX15" fmla="*/ 1381530 w 1583863"/>
                        <a:gd name="connsiteY15" fmla="*/ 324836 h 1762712"/>
                        <a:gd name="connsiteX16" fmla="*/ 1532379 w 1583863"/>
                        <a:gd name="connsiteY16" fmla="*/ 568616 h 1762712"/>
                        <a:gd name="connsiteX17" fmla="*/ 1583035 w 1583863"/>
                        <a:gd name="connsiteY17" fmla="*/ 871144 h 1762712"/>
                        <a:gd name="connsiteX18" fmla="*/ 1499281 w 1583863"/>
                        <a:gd name="connsiteY18" fmla="*/ 1334301 h 1762712"/>
                        <a:gd name="connsiteX19" fmla="*/ 1515253 w 1583863"/>
                        <a:gd name="connsiteY19" fmla="*/ 1594077 h 1762712"/>
                        <a:gd name="connsiteX20" fmla="*/ 1436662 w 1583863"/>
                        <a:gd name="connsiteY20" fmla="*/ 1733604 h 1762712"/>
                        <a:gd name="connsiteX21" fmla="*/ 1227722 w 1583863"/>
                        <a:gd name="connsiteY21" fmla="*/ 1712334 h 1762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583863" h="1762712">
                          <a:moveTo>
                            <a:pt x="1227722" y="1712334"/>
                          </a:moveTo>
                          <a:cubicBezTo>
                            <a:pt x="1136121" y="1668144"/>
                            <a:pt x="991816" y="1474842"/>
                            <a:pt x="887057" y="1468462"/>
                          </a:cubicBezTo>
                          <a:cubicBezTo>
                            <a:pt x="782298" y="1462082"/>
                            <a:pt x="665144" y="1629924"/>
                            <a:pt x="599169" y="1674052"/>
                          </a:cubicBezTo>
                          <a:cubicBezTo>
                            <a:pt x="533194" y="1718180"/>
                            <a:pt x="522378" y="1731751"/>
                            <a:pt x="472317" y="1746528"/>
                          </a:cubicBezTo>
                          <a:cubicBezTo>
                            <a:pt x="422256" y="1761305"/>
                            <a:pt x="427069" y="1761484"/>
                            <a:pt x="298804" y="1762712"/>
                          </a:cubicBezTo>
                          <a:cubicBezTo>
                            <a:pt x="189542" y="1745944"/>
                            <a:pt x="145403" y="1747233"/>
                            <a:pt x="107623" y="1654070"/>
                          </a:cubicBezTo>
                          <a:cubicBezTo>
                            <a:pt x="69843" y="1560907"/>
                            <a:pt x="89651" y="1385027"/>
                            <a:pt x="72124" y="1203737"/>
                          </a:cubicBezTo>
                          <a:cubicBezTo>
                            <a:pt x="54597" y="1022447"/>
                            <a:pt x="-13733" y="740332"/>
                            <a:pt x="2463" y="566327"/>
                          </a:cubicBezTo>
                          <a:cubicBezTo>
                            <a:pt x="18659" y="392322"/>
                            <a:pt x="101575" y="193395"/>
                            <a:pt x="169299" y="159707"/>
                          </a:cubicBezTo>
                          <a:cubicBezTo>
                            <a:pt x="237023" y="126019"/>
                            <a:pt x="349868" y="379518"/>
                            <a:pt x="408808" y="364196"/>
                          </a:cubicBezTo>
                          <a:cubicBezTo>
                            <a:pt x="467748" y="348874"/>
                            <a:pt x="509151" y="124933"/>
                            <a:pt x="522942" y="67773"/>
                          </a:cubicBezTo>
                          <a:cubicBezTo>
                            <a:pt x="536733" y="10613"/>
                            <a:pt x="558938" y="-10391"/>
                            <a:pt x="599393" y="4763"/>
                          </a:cubicBezTo>
                          <a:cubicBezTo>
                            <a:pt x="639848" y="19917"/>
                            <a:pt x="721710" y="74697"/>
                            <a:pt x="765673" y="158694"/>
                          </a:cubicBezTo>
                          <a:cubicBezTo>
                            <a:pt x="809636" y="242691"/>
                            <a:pt x="845542" y="398476"/>
                            <a:pt x="888695" y="379809"/>
                          </a:cubicBezTo>
                          <a:cubicBezTo>
                            <a:pt x="931848" y="361142"/>
                            <a:pt x="942452" y="55854"/>
                            <a:pt x="1024591" y="46692"/>
                          </a:cubicBezTo>
                          <a:cubicBezTo>
                            <a:pt x="1106730" y="37530"/>
                            <a:pt x="1296899" y="237849"/>
                            <a:pt x="1381530" y="324836"/>
                          </a:cubicBezTo>
                          <a:cubicBezTo>
                            <a:pt x="1466161" y="411823"/>
                            <a:pt x="1498795" y="477565"/>
                            <a:pt x="1532379" y="568616"/>
                          </a:cubicBezTo>
                          <a:cubicBezTo>
                            <a:pt x="1565963" y="659667"/>
                            <a:pt x="1588551" y="743530"/>
                            <a:pt x="1583035" y="871144"/>
                          </a:cubicBezTo>
                          <a:cubicBezTo>
                            <a:pt x="1577519" y="998758"/>
                            <a:pt x="1510578" y="1213812"/>
                            <a:pt x="1499281" y="1334301"/>
                          </a:cubicBezTo>
                          <a:cubicBezTo>
                            <a:pt x="1487984" y="1454790"/>
                            <a:pt x="1524365" y="1530313"/>
                            <a:pt x="1515253" y="1594077"/>
                          </a:cubicBezTo>
                          <a:cubicBezTo>
                            <a:pt x="1506141" y="1657841"/>
                            <a:pt x="1472093" y="1706041"/>
                            <a:pt x="1436662" y="1733604"/>
                          </a:cubicBezTo>
                          <a:cubicBezTo>
                            <a:pt x="1388740" y="1753314"/>
                            <a:pt x="1319323" y="1756524"/>
                            <a:pt x="1227722" y="1712334"/>
                          </a:cubicBezTo>
                          <a:close/>
                        </a:path>
                      </a:pathLst>
                    </a:custGeom>
                    <a:solidFill>
                      <a:schemeClr val="accent6"/>
                    </a:solidFill>
                    <a:ln w="127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grpSp>
          <p:grpSp>
            <p:nvGrpSpPr>
              <p:cNvPr id="130" name="図形グループ 373">
                <a:extLst>
                  <a:ext uri="{FF2B5EF4-FFF2-40B4-BE49-F238E27FC236}">
                    <a16:creationId xmlns:a16="http://schemas.microsoft.com/office/drawing/2014/main" id="{D6139BF6-4666-20A0-8481-2E4816BDC60F}"/>
                  </a:ext>
                </a:extLst>
              </p:cNvPr>
              <p:cNvGrpSpPr>
                <a:grpSpLocks noChangeAspect="1"/>
              </p:cNvGrpSpPr>
              <p:nvPr/>
            </p:nvGrpSpPr>
            <p:grpSpPr>
              <a:xfrm>
                <a:off x="3616762" y="2089502"/>
                <a:ext cx="403550" cy="374568"/>
                <a:chOff x="12389400" y="11137496"/>
                <a:chExt cx="702611" cy="652147"/>
              </a:xfrm>
            </p:grpSpPr>
            <p:sp>
              <p:nvSpPr>
                <p:cNvPr id="131" name="円/楕円 225">
                  <a:extLst>
                    <a:ext uri="{FF2B5EF4-FFF2-40B4-BE49-F238E27FC236}">
                      <a16:creationId xmlns:a16="http://schemas.microsoft.com/office/drawing/2014/main" id="{8341A02C-201E-7027-172E-5DF2555ED90B}"/>
                    </a:ext>
                  </a:extLst>
                </p:cNvPr>
                <p:cNvSpPr/>
                <p:nvPr/>
              </p:nvSpPr>
              <p:spPr>
                <a:xfrm>
                  <a:off x="12389400" y="11137496"/>
                  <a:ext cx="702611" cy="652147"/>
                </a:xfrm>
                <a:custGeom>
                  <a:avLst/>
                  <a:gdLst>
                    <a:gd name="connsiteX0" fmla="*/ 0 w 755386"/>
                    <a:gd name="connsiteY0" fmla="*/ 318117 h 636233"/>
                    <a:gd name="connsiteX1" fmla="*/ 377693 w 755386"/>
                    <a:gd name="connsiteY1" fmla="*/ 0 h 636233"/>
                    <a:gd name="connsiteX2" fmla="*/ 755386 w 755386"/>
                    <a:gd name="connsiteY2" fmla="*/ 318117 h 636233"/>
                    <a:gd name="connsiteX3" fmla="*/ 377693 w 755386"/>
                    <a:gd name="connsiteY3" fmla="*/ 636234 h 636233"/>
                    <a:gd name="connsiteX4" fmla="*/ 0 w 755386"/>
                    <a:gd name="connsiteY4" fmla="*/ 318117 h 636233"/>
                    <a:gd name="connsiteX0" fmla="*/ 0 w 773233"/>
                    <a:gd name="connsiteY0" fmla="*/ 318117 h 642352"/>
                    <a:gd name="connsiteX1" fmla="*/ 377693 w 773233"/>
                    <a:gd name="connsiteY1" fmla="*/ 0 h 642352"/>
                    <a:gd name="connsiteX2" fmla="*/ 755386 w 773233"/>
                    <a:gd name="connsiteY2" fmla="*/ 318117 h 642352"/>
                    <a:gd name="connsiteX3" fmla="*/ 677873 w 773233"/>
                    <a:gd name="connsiteY3" fmla="*/ 511935 h 642352"/>
                    <a:gd name="connsiteX4" fmla="*/ 377693 w 773233"/>
                    <a:gd name="connsiteY4" fmla="*/ 636234 h 642352"/>
                    <a:gd name="connsiteX5" fmla="*/ 0 w 773233"/>
                    <a:gd name="connsiteY5" fmla="*/ 318117 h 642352"/>
                    <a:gd name="connsiteX0" fmla="*/ 0 w 739176"/>
                    <a:gd name="connsiteY0" fmla="*/ 321631 h 645866"/>
                    <a:gd name="connsiteX1" fmla="*/ 377693 w 739176"/>
                    <a:gd name="connsiteY1" fmla="*/ 3514 h 645866"/>
                    <a:gd name="connsiteX2" fmla="*/ 711083 w 739176"/>
                    <a:gd name="connsiteY2" fmla="*/ 173958 h 645866"/>
                    <a:gd name="connsiteX3" fmla="*/ 677873 w 739176"/>
                    <a:gd name="connsiteY3" fmla="*/ 515449 h 645866"/>
                    <a:gd name="connsiteX4" fmla="*/ 377693 w 739176"/>
                    <a:gd name="connsiteY4" fmla="*/ 639748 h 645866"/>
                    <a:gd name="connsiteX5" fmla="*/ 0 w 739176"/>
                    <a:gd name="connsiteY5" fmla="*/ 321631 h 645866"/>
                    <a:gd name="connsiteX0" fmla="*/ 0 w 739176"/>
                    <a:gd name="connsiteY0" fmla="*/ 322385 h 646620"/>
                    <a:gd name="connsiteX1" fmla="*/ 377693 w 739176"/>
                    <a:gd name="connsiteY1" fmla="*/ 4268 h 646620"/>
                    <a:gd name="connsiteX2" fmla="*/ 711083 w 739176"/>
                    <a:gd name="connsiteY2" fmla="*/ 174712 h 646620"/>
                    <a:gd name="connsiteX3" fmla="*/ 677873 w 739176"/>
                    <a:gd name="connsiteY3" fmla="*/ 516203 h 646620"/>
                    <a:gd name="connsiteX4" fmla="*/ 377693 w 739176"/>
                    <a:gd name="connsiteY4" fmla="*/ 640502 h 646620"/>
                    <a:gd name="connsiteX5" fmla="*/ 0 w 739176"/>
                    <a:gd name="connsiteY5" fmla="*/ 322385 h 646620"/>
                    <a:gd name="connsiteX0" fmla="*/ 0 w 739176"/>
                    <a:gd name="connsiteY0" fmla="*/ 320854 h 645089"/>
                    <a:gd name="connsiteX1" fmla="*/ 377693 w 739176"/>
                    <a:gd name="connsiteY1" fmla="*/ 2737 h 645089"/>
                    <a:gd name="connsiteX2" fmla="*/ 711083 w 739176"/>
                    <a:gd name="connsiteY2" fmla="*/ 194890 h 645089"/>
                    <a:gd name="connsiteX3" fmla="*/ 677873 w 739176"/>
                    <a:gd name="connsiteY3" fmla="*/ 514672 h 645089"/>
                    <a:gd name="connsiteX4" fmla="*/ 377693 w 739176"/>
                    <a:gd name="connsiteY4" fmla="*/ 638971 h 645089"/>
                    <a:gd name="connsiteX5" fmla="*/ 0 w 739176"/>
                    <a:gd name="connsiteY5" fmla="*/ 320854 h 645089"/>
                    <a:gd name="connsiteX0" fmla="*/ 0 w 761685"/>
                    <a:gd name="connsiteY0" fmla="*/ 320854 h 674162"/>
                    <a:gd name="connsiteX1" fmla="*/ 377693 w 761685"/>
                    <a:gd name="connsiteY1" fmla="*/ 2737 h 674162"/>
                    <a:gd name="connsiteX2" fmla="*/ 711083 w 761685"/>
                    <a:gd name="connsiteY2" fmla="*/ 194890 h 674162"/>
                    <a:gd name="connsiteX3" fmla="*/ 724910 w 761685"/>
                    <a:gd name="connsiteY3" fmla="*/ 630454 h 674162"/>
                    <a:gd name="connsiteX4" fmla="*/ 377693 w 761685"/>
                    <a:gd name="connsiteY4" fmla="*/ 638971 h 674162"/>
                    <a:gd name="connsiteX5" fmla="*/ 0 w 761685"/>
                    <a:gd name="connsiteY5" fmla="*/ 320854 h 674162"/>
                    <a:gd name="connsiteX0" fmla="*/ 0 w 764796"/>
                    <a:gd name="connsiteY0" fmla="*/ 320375 h 664564"/>
                    <a:gd name="connsiteX1" fmla="*/ 377693 w 764796"/>
                    <a:gd name="connsiteY1" fmla="*/ 2258 h 664564"/>
                    <a:gd name="connsiteX2" fmla="*/ 711083 w 764796"/>
                    <a:gd name="connsiteY2" fmla="*/ 194411 h 664564"/>
                    <a:gd name="connsiteX3" fmla="*/ 755701 w 764796"/>
                    <a:gd name="connsiteY3" fmla="*/ 499941 h 664564"/>
                    <a:gd name="connsiteX4" fmla="*/ 724910 w 764796"/>
                    <a:gd name="connsiteY4" fmla="*/ 629975 h 664564"/>
                    <a:gd name="connsiteX5" fmla="*/ 377693 w 764796"/>
                    <a:gd name="connsiteY5" fmla="*/ 638492 h 664564"/>
                    <a:gd name="connsiteX6" fmla="*/ 0 w 764796"/>
                    <a:gd name="connsiteY6" fmla="*/ 320375 h 664564"/>
                    <a:gd name="connsiteX0" fmla="*/ 0 w 750401"/>
                    <a:gd name="connsiteY0" fmla="*/ 320375 h 664564"/>
                    <a:gd name="connsiteX1" fmla="*/ 377693 w 750401"/>
                    <a:gd name="connsiteY1" fmla="*/ 2258 h 664564"/>
                    <a:gd name="connsiteX2" fmla="*/ 711083 w 750401"/>
                    <a:gd name="connsiteY2" fmla="*/ 194411 h 664564"/>
                    <a:gd name="connsiteX3" fmla="*/ 712282 w 750401"/>
                    <a:gd name="connsiteY3" fmla="*/ 478232 h 664564"/>
                    <a:gd name="connsiteX4" fmla="*/ 724910 w 750401"/>
                    <a:gd name="connsiteY4" fmla="*/ 629975 h 664564"/>
                    <a:gd name="connsiteX5" fmla="*/ 377693 w 750401"/>
                    <a:gd name="connsiteY5" fmla="*/ 638492 h 664564"/>
                    <a:gd name="connsiteX6" fmla="*/ 0 w 750401"/>
                    <a:gd name="connsiteY6" fmla="*/ 320375 h 664564"/>
                    <a:gd name="connsiteX0" fmla="*/ 0 w 738882"/>
                    <a:gd name="connsiteY0" fmla="*/ 320375 h 663216"/>
                    <a:gd name="connsiteX1" fmla="*/ 377693 w 738882"/>
                    <a:gd name="connsiteY1" fmla="*/ 2258 h 663216"/>
                    <a:gd name="connsiteX2" fmla="*/ 711083 w 738882"/>
                    <a:gd name="connsiteY2" fmla="*/ 194411 h 663216"/>
                    <a:gd name="connsiteX3" fmla="*/ 712282 w 738882"/>
                    <a:gd name="connsiteY3" fmla="*/ 478232 h 663216"/>
                    <a:gd name="connsiteX4" fmla="*/ 688728 w 738882"/>
                    <a:gd name="connsiteY4" fmla="*/ 626357 h 663216"/>
                    <a:gd name="connsiteX5" fmla="*/ 377693 w 738882"/>
                    <a:gd name="connsiteY5" fmla="*/ 638492 h 663216"/>
                    <a:gd name="connsiteX6" fmla="*/ 0 w 738882"/>
                    <a:gd name="connsiteY6" fmla="*/ 320375 h 663216"/>
                    <a:gd name="connsiteX0" fmla="*/ 6263 w 745145"/>
                    <a:gd name="connsiteY0" fmla="*/ 321092 h 663933"/>
                    <a:gd name="connsiteX1" fmla="*/ 164957 w 745145"/>
                    <a:gd name="connsiteY1" fmla="*/ 95418 h 663933"/>
                    <a:gd name="connsiteX2" fmla="*/ 383956 w 745145"/>
                    <a:gd name="connsiteY2" fmla="*/ 2975 h 663933"/>
                    <a:gd name="connsiteX3" fmla="*/ 717346 w 745145"/>
                    <a:gd name="connsiteY3" fmla="*/ 195128 h 663933"/>
                    <a:gd name="connsiteX4" fmla="*/ 718545 w 745145"/>
                    <a:gd name="connsiteY4" fmla="*/ 478949 h 663933"/>
                    <a:gd name="connsiteX5" fmla="*/ 694991 w 745145"/>
                    <a:gd name="connsiteY5" fmla="*/ 627074 h 663933"/>
                    <a:gd name="connsiteX6" fmla="*/ 383956 w 745145"/>
                    <a:gd name="connsiteY6" fmla="*/ 639209 h 663933"/>
                    <a:gd name="connsiteX7" fmla="*/ 6263 w 745145"/>
                    <a:gd name="connsiteY7" fmla="*/ 321092 h 663933"/>
                    <a:gd name="connsiteX0" fmla="*/ 7962 w 746844"/>
                    <a:gd name="connsiteY0" fmla="*/ 325569 h 668410"/>
                    <a:gd name="connsiteX1" fmla="*/ 148565 w 746844"/>
                    <a:gd name="connsiteY1" fmla="*/ 67331 h 668410"/>
                    <a:gd name="connsiteX2" fmla="*/ 385655 w 746844"/>
                    <a:gd name="connsiteY2" fmla="*/ 7452 h 668410"/>
                    <a:gd name="connsiteX3" fmla="*/ 719045 w 746844"/>
                    <a:gd name="connsiteY3" fmla="*/ 199605 h 668410"/>
                    <a:gd name="connsiteX4" fmla="*/ 720244 w 746844"/>
                    <a:gd name="connsiteY4" fmla="*/ 483426 h 668410"/>
                    <a:gd name="connsiteX5" fmla="*/ 696690 w 746844"/>
                    <a:gd name="connsiteY5" fmla="*/ 631551 h 668410"/>
                    <a:gd name="connsiteX6" fmla="*/ 385655 w 746844"/>
                    <a:gd name="connsiteY6" fmla="*/ 643686 h 668410"/>
                    <a:gd name="connsiteX7" fmla="*/ 7962 w 746844"/>
                    <a:gd name="connsiteY7" fmla="*/ 325569 h 668410"/>
                    <a:gd name="connsiteX0" fmla="*/ 6575 w 745457"/>
                    <a:gd name="connsiteY0" fmla="*/ 324229 h 667070"/>
                    <a:gd name="connsiteX1" fmla="*/ 161651 w 745457"/>
                    <a:gd name="connsiteY1" fmla="*/ 73228 h 667070"/>
                    <a:gd name="connsiteX2" fmla="*/ 384268 w 745457"/>
                    <a:gd name="connsiteY2" fmla="*/ 6112 h 667070"/>
                    <a:gd name="connsiteX3" fmla="*/ 717658 w 745457"/>
                    <a:gd name="connsiteY3" fmla="*/ 198265 h 667070"/>
                    <a:gd name="connsiteX4" fmla="*/ 718857 w 745457"/>
                    <a:gd name="connsiteY4" fmla="*/ 482086 h 667070"/>
                    <a:gd name="connsiteX5" fmla="*/ 695303 w 745457"/>
                    <a:gd name="connsiteY5" fmla="*/ 630211 h 667070"/>
                    <a:gd name="connsiteX6" fmla="*/ 384268 w 745457"/>
                    <a:gd name="connsiteY6" fmla="*/ 642346 h 667070"/>
                    <a:gd name="connsiteX7" fmla="*/ 6575 w 745457"/>
                    <a:gd name="connsiteY7" fmla="*/ 324229 h 667070"/>
                    <a:gd name="connsiteX0" fmla="*/ 8984 w 704447"/>
                    <a:gd name="connsiteY0" fmla="*/ 327847 h 666802"/>
                    <a:gd name="connsiteX1" fmla="*/ 120641 w 704447"/>
                    <a:gd name="connsiteY1" fmla="*/ 73228 h 666802"/>
                    <a:gd name="connsiteX2" fmla="*/ 343258 w 704447"/>
                    <a:gd name="connsiteY2" fmla="*/ 6112 h 666802"/>
                    <a:gd name="connsiteX3" fmla="*/ 676648 w 704447"/>
                    <a:gd name="connsiteY3" fmla="*/ 198265 h 666802"/>
                    <a:gd name="connsiteX4" fmla="*/ 677847 w 704447"/>
                    <a:gd name="connsiteY4" fmla="*/ 482086 h 666802"/>
                    <a:gd name="connsiteX5" fmla="*/ 654293 w 704447"/>
                    <a:gd name="connsiteY5" fmla="*/ 630211 h 666802"/>
                    <a:gd name="connsiteX6" fmla="*/ 343258 w 704447"/>
                    <a:gd name="connsiteY6" fmla="*/ 642346 h 666802"/>
                    <a:gd name="connsiteX7" fmla="*/ 8984 w 704447"/>
                    <a:gd name="connsiteY7" fmla="*/ 327847 h 666802"/>
                    <a:gd name="connsiteX0" fmla="*/ 8984 w 704447"/>
                    <a:gd name="connsiteY0" fmla="*/ 327847 h 651486"/>
                    <a:gd name="connsiteX1" fmla="*/ 120641 w 704447"/>
                    <a:gd name="connsiteY1" fmla="*/ 73228 h 651486"/>
                    <a:gd name="connsiteX2" fmla="*/ 343258 w 704447"/>
                    <a:gd name="connsiteY2" fmla="*/ 6112 h 651486"/>
                    <a:gd name="connsiteX3" fmla="*/ 676648 w 704447"/>
                    <a:gd name="connsiteY3" fmla="*/ 198265 h 651486"/>
                    <a:gd name="connsiteX4" fmla="*/ 677847 w 704447"/>
                    <a:gd name="connsiteY4" fmla="*/ 482086 h 651486"/>
                    <a:gd name="connsiteX5" fmla="*/ 654293 w 704447"/>
                    <a:gd name="connsiteY5" fmla="*/ 630211 h 651486"/>
                    <a:gd name="connsiteX6" fmla="*/ 343258 w 704447"/>
                    <a:gd name="connsiteY6" fmla="*/ 642346 h 651486"/>
                    <a:gd name="connsiteX7" fmla="*/ 189388 w 704447"/>
                    <a:gd name="connsiteY7" fmla="*/ 536360 h 651486"/>
                    <a:gd name="connsiteX8" fmla="*/ 8984 w 704447"/>
                    <a:gd name="connsiteY8" fmla="*/ 327847 h 651486"/>
                    <a:gd name="connsiteX0" fmla="*/ 2289 w 697752"/>
                    <a:gd name="connsiteY0" fmla="*/ 327847 h 685858"/>
                    <a:gd name="connsiteX1" fmla="*/ 113946 w 697752"/>
                    <a:gd name="connsiteY1" fmla="*/ 73228 h 685858"/>
                    <a:gd name="connsiteX2" fmla="*/ 336563 w 697752"/>
                    <a:gd name="connsiteY2" fmla="*/ 6112 h 685858"/>
                    <a:gd name="connsiteX3" fmla="*/ 669953 w 697752"/>
                    <a:gd name="connsiteY3" fmla="*/ 198265 h 685858"/>
                    <a:gd name="connsiteX4" fmla="*/ 671152 w 697752"/>
                    <a:gd name="connsiteY4" fmla="*/ 482086 h 685858"/>
                    <a:gd name="connsiteX5" fmla="*/ 647598 w 697752"/>
                    <a:gd name="connsiteY5" fmla="*/ 630211 h 685858"/>
                    <a:gd name="connsiteX6" fmla="*/ 336563 w 697752"/>
                    <a:gd name="connsiteY6" fmla="*/ 642346 h 685858"/>
                    <a:gd name="connsiteX7" fmla="*/ 63292 w 697752"/>
                    <a:gd name="connsiteY7" fmla="*/ 666615 h 685858"/>
                    <a:gd name="connsiteX8" fmla="*/ 2289 w 697752"/>
                    <a:gd name="connsiteY8" fmla="*/ 327847 h 685858"/>
                    <a:gd name="connsiteX0" fmla="*/ 11253 w 706716"/>
                    <a:gd name="connsiteY0" fmla="*/ 327847 h 676505"/>
                    <a:gd name="connsiteX1" fmla="*/ 122910 w 706716"/>
                    <a:gd name="connsiteY1" fmla="*/ 73228 h 676505"/>
                    <a:gd name="connsiteX2" fmla="*/ 345527 w 706716"/>
                    <a:gd name="connsiteY2" fmla="*/ 6112 h 676505"/>
                    <a:gd name="connsiteX3" fmla="*/ 678917 w 706716"/>
                    <a:gd name="connsiteY3" fmla="*/ 198265 h 676505"/>
                    <a:gd name="connsiteX4" fmla="*/ 680116 w 706716"/>
                    <a:gd name="connsiteY4" fmla="*/ 482086 h 676505"/>
                    <a:gd name="connsiteX5" fmla="*/ 656562 w 706716"/>
                    <a:gd name="connsiteY5" fmla="*/ 630211 h 676505"/>
                    <a:gd name="connsiteX6" fmla="*/ 345527 w 706716"/>
                    <a:gd name="connsiteY6" fmla="*/ 642346 h 676505"/>
                    <a:gd name="connsiteX7" fmla="*/ 72256 w 706716"/>
                    <a:gd name="connsiteY7" fmla="*/ 666615 h 676505"/>
                    <a:gd name="connsiteX8" fmla="*/ 10745 w 706716"/>
                    <a:gd name="connsiteY8" fmla="*/ 460377 h 676505"/>
                    <a:gd name="connsiteX9" fmla="*/ 11253 w 706716"/>
                    <a:gd name="connsiteY9" fmla="*/ 327847 h 676505"/>
                    <a:gd name="connsiteX0" fmla="*/ 4581 w 700044"/>
                    <a:gd name="connsiteY0" fmla="*/ 327847 h 676505"/>
                    <a:gd name="connsiteX1" fmla="*/ 116238 w 700044"/>
                    <a:gd name="connsiteY1" fmla="*/ 73228 h 676505"/>
                    <a:gd name="connsiteX2" fmla="*/ 338855 w 700044"/>
                    <a:gd name="connsiteY2" fmla="*/ 6112 h 676505"/>
                    <a:gd name="connsiteX3" fmla="*/ 672245 w 700044"/>
                    <a:gd name="connsiteY3" fmla="*/ 198265 h 676505"/>
                    <a:gd name="connsiteX4" fmla="*/ 673444 w 700044"/>
                    <a:gd name="connsiteY4" fmla="*/ 482086 h 676505"/>
                    <a:gd name="connsiteX5" fmla="*/ 649890 w 700044"/>
                    <a:gd name="connsiteY5" fmla="*/ 630211 h 676505"/>
                    <a:gd name="connsiteX6" fmla="*/ 338855 w 700044"/>
                    <a:gd name="connsiteY6" fmla="*/ 642346 h 676505"/>
                    <a:gd name="connsiteX7" fmla="*/ 65584 w 700044"/>
                    <a:gd name="connsiteY7" fmla="*/ 666615 h 676505"/>
                    <a:gd name="connsiteX8" fmla="*/ 25783 w 700044"/>
                    <a:gd name="connsiteY8" fmla="*/ 478468 h 676505"/>
                    <a:gd name="connsiteX9" fmla="*/ 4581 w 700044"/>
                    <a:gd name="connsiteY9" fmla="*/ 327847 h 676505"/>
                    <a:gd name="connsiteX0" fmla="*/ 2388 w 697851"/>
                    <a:gd name="connsiteY0" fmla="*/ 327847 h 676505"/>
                    <a:gd name="connsiteX1" fmla="*/ 114045 w 697851"/>
                    <a:gd name="connsiteY1" fmla="*/ 73228 h 676505"/>
                    <a:gd name="connsiteX2" fmla="*/ 336662 w 697851"/>
                    <a:gd name="connsiteY2" fmla="*/ 6112 h 676505"/>
                    <a:gd name="connsiteX3" fmla="*/ 670052 w 697851"/>
                    <a:gd name="connsiteY3" fmla="*/ 198265 h 676505"/>
                    <a:gd name="connsiteX4" fmla="*/ 671251 w 697851"/>
                    <a:gd name="connsiteY4" fmla="*/ 482086 h 676505"/>
                    <a:gd name="connsiteX5" fmla="*/ 647697 w 697851"/>
                    <a:gd name="connsiteY5" fmla="*/ 630211 h 676505"/>
                    <a:gd name="connsiteX6" fmla="*/ 336662 w 697851"/>
                    <a:gd name="connsiteY6" fmla="*/ 642346 h 676505"/>
                    <a:gd name="connsiteX7" fmla="*/ 63391 w 697851"/>
                    <a:gd name="connsiteY7" fmla="*/ 666615 h 676505"/>
                    <a:gd name="connsiteX8" fmla="*/ 23590 w 697851"/>
                    <a:gd name="connsiteY8" fmla="*/ 478468 h 676505"/>
                    <a:gd name="connsiteX9" fmla="*/ 2388 w 697851"/>
                    <a:gd name="connsiteY9" fmla="*/ 327847 h 676505"/>
                    <a:gd name="connsiteX0" fmla="*/ 2388 w 697851"/>
                    <a:gd name="connsiteY0" fmla="*/ 327847 h 676505"/>
                    <a:gd name="connsiteX1" fmla="*/ 114045 w 697851"/>
                    <a:gd name="connsiteY1" fmla="*/ 73228 h 676505"/>
                    <a:gd name="connsiteX2" fmla="*/ 336662 w 697851"/>
                    <a:gd name="connsiteY2" fmla="*/ 6112 h 676505"/>
                    <a:gd name="connsiteX3" fmla="*/ 670052 w 697851"/>
                    <a:gd name="connsiteY3" fmla="*/ 198265 h 676505"/>
                    <a:gd name="connsiteX4" fmla="*/ 671251 w 697851"/>
                    <a:gd name="connsiteY4" fmla="*/ 482086 h 676505"/>
                    <a:gd name="connsiteX5" fmla="*/ 647697 w 697851"/>
                    <a:gd name="connsiteY5" fmla="*/ 630211 h 676505"/>
                    <a:gd name="connsiteX6" fmla="*/ 336662 w 697851"/>
                    <a:gd name="connsiteY6" fmla="*/ 642346 h 676505"/>
                    <a:gd name="connsiteX7" fmla="*/ 63391 w 697851"/>
                    <a:gd name="connsiteY7" fmla="*/ 666615 h 676505"/>
                    <a:gd name="connsiteX8" fmla="*/ 23590 w 697851"/>
                    <a:gd name="connsiteY8" fmla="*/ 478468 h 676505"/>
                    <a:gd name="connsiteX9" fmla="*/ 2388 w 697851"/>
                    <a:gd name="connsiteY9" fmla="*/ 327847 h 676505"/>
                    <a:gd name="connsiteX0" fmla="*/ 2388 w 697851"/>
                    <a:gd name="connsiteY0" fmla="*/ 327847 h 677036"/>
                    <a:gd name="connsiteX1" fmla="*/ 114045 w 697851"/>
                    <a:gd name="connsiteY1" fmla="*/ 73228 h 677036"/>
                    <a:gd name="connsiteX2" fmla="*/ 336662 w 697851"/>
                    <a:gd name="connsiteY2" fmla="*/ 6112 h 677036"/>
                    <a:gd name="connsiteX3" fmla="*/ 670052 w 697851"/>
                    <a:gd name="connsiteY3" fmla="*/ 198265 h 677036"/>
                    <a:gd name="connsiteX4" fmla="*/ 671251 w 697851"/>
                    <a:gd name="connsiteY4" fmla="*/ 482086 h 677036"/>
                    <a:gd name="connsiteX5" fmla="*/ 647697 w 697851"/>
                    <a:gd name="connsiteY5" fmla="*/ 630211 h 677036"/>
                    <a:gd name="connsiteX6" fmla="*/ 336662 w 697851"/>
                    <a:gd name="connsiteY6" fmla="*/ 642346 h 677036"/>
                    <a:gd name="connsiteX7" fmla="*/ 142991 w 697851"/>
                    <a:gd name="connsiteY7" fmla="*/ 644907 h 677036"/>
                    <a:gd name="connsiteX8" fmla="*/ 63391 w 697851"/>
                    <a:gd name="connsiteY8" fmla="*/ 666615 h 677036"/>
                    <a:gd name="connsiteX9" fmla="*/ 23590 w 697851"/>
                    <a:gd name="connsiteY9" fmla="*/ 478468 h 677036"/>
                    <a:gd name="connsiteX10" fmla="*/ 2388 w 697851"/>
                    <a:gd name="connsiteY10" fmla="*/ 327847 h 677036"/>
                    <a:gd name="connsiteX0" fmla="*/ 2388 w 697851"/>
                    <a:gd name="connsiteY0" fmla="*/ 327847 h 678133"/>
                    <a:gd name="connsiteX1" fmla="*/ 114045 w 697851"/>
                    <a:gd name="connsiteY1" fmla="*/ 73228 h 678133"/>
                    <a:gd name="connsiteX2" fmla="*/ 336662 w 697851"/>
                    <a:gd name="connsiteY2" fmla="*/ 6112 h 678133"/>
                    <a:gd name="connsiteX3" fmla="*/ 670052 w 697851"/>
                    <a:gd name="connsiteY3" fmla="*/ 198265 h 678133"/>
                    <a:gd name="connsiteX4" fmla="*/ 671251 w 697851"/>
                    <a:gd name="connsiteY4" fmla="*/ 482086 h 678133"/>
                    <a:gd name="connsiteX5" fmla="*/ 647697 w 697851"/>
                    <a:gd name="connsiteY5" fmla="*/ 630211 h 678133"/>
                    <a:gd name="connsiteX6" fmla="*/ 336662 w 697851"/>
                    <a:gd name="connsiteY6" fmla="*/ 642346 h 678133"/>
                    <a:gd name="connsiteX7" fmla="*/ 142991 w 697851"/>
                    <a:gd name="connsiteY7" fmla="*/ 644907 h 678133"/>
                    <a:gd name="connsiteX8" fmla="*/ 88717 w 697851"/>
                    <a:gd name="connsiteY8" fmla="*/ 652142 h 678133"/>
                    <a:gd name="connsiteX9" fmla="*/ 63391 w 697851"/>
                    <a:gd name="connsiteY9" fmla="*/ 666615 h 678133"/>
                    <a:gd name="connsiteX10" fmla="*/ 23590 w 697851"/>
                    <a:gd name="connsiteY10" fmla="*/ 478468 h 678133"/>
                    <a:gd name="connsiteX11" fmla="*/ 2388 w 697851"/>
                    <a:gd name="connsiteY11" fmla="*/ 327847 h 678133"/>
                    <a:gd name="connsiteX0" fmla="*/ 2388 w 697851"/>
                    <a:gd name="connsiteY0" fmla="*/ 327847 h 675541"/>
                    <a:gd name="connsiteX1" fmla="*/ 114045 w 697851"/>
                    <a:gd name="connsiteY1" fmla="*/ 73228 h 675541"/>
                    <a:gd name="connsiteX2" fmla="*/ 336662 w 697851"/>
                    <a:gd name="connsiteY2" fmla="*/ 6112 h 675541"/>
                    <a:gd name="connsiteX3" fmla="*/ 670052 w 697851"/>
                    <a:gd name="connsiteY3" fmla="*/ 198265 h 675541"/>
                    <a:gd name="connsiteX4" fmla="*/ 671251 w 697851"/>
                    <a:gd name="connsiteY4" fmla="*/ 482086 h 675541"/>
                    <a:gd name="connsiteX5" fmla="*/ 647697 w 697851"/>
                    <a:gd name="connsiteY5" fmla="*/ 630211 h 675541"/>
                    <a:gd name="connsiteX6" fmla="*/ 336662 w 697851"/>
                    <a:gd name="connsiteY6" fmla="*/ 642346 h 675541"/>
                    <a:gd name="connsiteX7" fmla="*/ 142991 w 697851"/>
                    <a:gd name="connsiteY7" fmla="*/ 644907 h 675541"/>
                    <a:gd name="connsiteX8" fmla="*/ 63391 w 697851"/>
                    <a:gd name="connsiteY8" fmla="*/ 666615 h 675541"/>
                    <a:gd name="connsiteX9" fmla="*/ 23590 w 697851"/>
                    <a:gd name="connsiteY9" fmla="*/ 478468 h 675541"/>
                    <a:gd name="connsiteX10" fmla="*/ 2388 w 697851"/>
                    <a:gd name="connsiteY10" fmla="*/ 327847 h 675541"/>
                    <a:gd name="connsiteX0" fmla="*/ 6498 w 701961"/>
                    <a:gd name="connsiteY0" fmla="*/ 327847 h 656929"/>
                    <a:gd name="connsiteX1" fmla="*/ 118155 w 701961"/>
                    <a:gd name="connsiteY1" fmla="*/ 73228 h 656929"/>
                    <a:gd name="connsiteX2" fmla="*/ 340772 w 701961"/>
                    <a:gd name="connsiteY2" fmla="*/ 6112 h 656929"/>
                    <a:gd name="connsiteX3" fmla="*/ 674162 w 701961"/>
                    <a:gd name="connsiteY3" fmla="*/ 198265 h 656929"/>
                    <a:gd name="connsiteX4" fmla="*/ 675361 w 701961"/>
                    <a:gd name="connsiteY4" fmla="*/ 482086 h 656929"/>
                    <a:gd name="connsiteX5" fmla="*/ 651807 w 701961"/>
                    <a:gd name="connsiteY5" fmla="*/ 630211 h 656929"/>
                    <a:gd name="connsiteX6" fmla="*/ 340772 w 701961"/>
                    <a:gd name="connsiteY6" fmla="*/ 642346 h 656929"/>
                    <a:gd name="connsiteX7" fmla="*/ 147101 w 701961"/>
                    <a:gd name="connsiteY7" fmla="*/ 644907 h 656929"/>
                    <a:gd name="connsiteX8" fmla="*/ 27700 w 701961"/>
                    <a:gd name="connsiteY8" fmla="*/ 478468 h 656929"/>
                    <a:gd name="connsiteX9" fmla="*/ 6498 w 701961"/>
                    <a:gd name="connsiteY9" fmla="*/ 327847 h 656929"/>
                    <a:gd name="connsiteX0" fmla="*/ 6498 w 701961"/>
                    <a:gd name="connsiteY0" fmla="*/ 327847 h 649636"/>
                    <a:gd name="connsiteX1" fmla="*/ 118155 w 701961"/>
                    <a:gd name="connsiteY1" fmla="*/ 73228 h 649636"/>
                    <a:gd name="connsiteX2" fmla="*/ 340772 w 701961"/>
                    <a:gd name="connsiteY2" fmla="*/ 6112 h 649636"/>
                    <a:gd name="connsiteX3" fmla="*/ 674162 w 701961"/>
                    <a:gd name="connsiteY3" fmla="*/ 198265 h 649636"/>
                    <a:gd name="connsiteX4" fmla="*/ 675361 w 701961"/>
                    <a:gd name="connsiteY4" fmla="*/ 482086 h 649636"/>
                    <a:gd name="connsiteX5" fmla="*/ 651807 w 701961"/>
                    <a:gd name="connsiteY5" fmla="*/ 630211 h 649636"/>
                    <a:gd name="connsiteX6" fmla="*/ 402282 w 701961"/>
                    <a:gd name="connsiteY6" fmla="*/ 569982 h 649636"/>
                    <a:gd name="connsiteX7" fmla="*/ 147101 w 701961"/>
                    <a:gd name="connsiteY7" fmla="*/ 644907 h 649636"/>
                    <a:gd name="connsiteX8" fmla="*/ 27700 w 701961"/>
                    <a:gd name="connsiteY8" fmla="*/ 478468 h 649636"/>
                    <a:gd name="connsiteX9" fmla="*/ 6498 w 701961"/>
                    <a:gd name="connsiteY9" fmla="*/ 327847 h 649636"/>
                    <a:gd name="connsiteX0" fmla="*/ 6498 w 701961"/>
                    <a:gd name="connsiteY0" fmla="*/ 315295 h 637084"/>
                    <a:gd name="connsiteX1" fmla="*/ 118155 w 701961"/>
                    <a:gd name="connsiteY1" fmla="*/ 60676 h 637084"/>
                    <a:gd name="connsiteX2" fmla="*/ 478265 w 701961"/>
                    <a:gd name="connsiteY2" fmla="*/ 8032 h 637084"/>
                    <a:gd name="connsiteX3" fmla="*/ 674162 w 701961"/>
                    <a:gd name="connsiteY3" fmla="*/ 185713 h 637084"/>
                    <a:gd name="connsiteX4" fmla="*/ 675361 w 701961"/>
                    <a:gd name="connsiteY4" fmla="*/ 469534 h 637084"/>
                    <a:gd name="connsiteX5" fmla="*/ 651807 w 701961"/>
                    <a:gd name="connsiteY5" fmla="*/ 617659 h 637084"/>
                    <a:gd name="connsiteX6" fmla="*/ 402282 w 701961"/>
                    <a:gd name="connsiteY6" fmla="*/ 557430 h 637084"/>
                    <a:gd name="connsiteX7" fmla="*/ 147101 w 701961"/>
                    <a:gd name="connsiteY7" fmla="*/ 632355 h 637084"/>
                    <a:gd name="connsiteX8" fmla="*/ 27700 w 701961"/>
                    <a:gd name="connsiteY8" fmla="*/ 465916 h 637084"/>
                    <a:gd name="connsiteX9" fmla="*/ 6498 w 701961"/>
                    <a:gd name="connsiteY9" fmla="*/ 315295 h 637084"/>
                    <a:gd name="connsiteX0" fmla="*/ 6498 w 701961"/>
                    <a:gd name="connsiteY0" fmla="*/ 315295 h 637084"/>
                    <a:gd name="connsiteX1" fmla="*/ 118155 w 701961"/>
                    <a:gd name="connsiteY1" fmla="*/ 60676 h 637084"/>
                    <a:gd name="connsiteX2" fmla="*/ 420373 w 701961"/>
                    <a:gd name="connsiteY2" fmla="*/ 8032 h 637084"/>
                    <a:gd name="connsiteX3" fmla="*/ 674162 w 701961"/>
                    <a:gd name="connsiteY3" fmla="*/ 185713 h 637084"/>
                    <a:gd name="connsiteX4" fmla="*/ 675361 w 701961"/>
                    <a:gd name="connsiteY4" fmla="*/ 469534 h 637084"/>
                    <a:gd name="connsiteX5" fmla="*/ 651807 w 701961"/>
                    <a:gd name="connsiteY5" fmla="*/ 617659 h 637084"/>
                    <a:gd name="connsiteX6" fmla="*/ 402282 w 701961"/>
                    <a:gd name="connsiteY6" fmla="*/ 557430 h 637084"/>
                    <a:gd name="connsiteX7" fmla="*/ 147101 w 701961"/>
                    <a:gd name="connsiteY7" fmla="*/ 632355 h 637084"/>
                    <a:gd name="connsiteX8" fmla="*/ 27700 w 701961"/>
                    <a:gd name="connsiteY8" fmla="*/ 465916 h 637084"/>
                    <a:gd name="connsiteX9" fmla="*/ 6498 w 701961"/>
                    <a:gd name="connsiteY9" fmla="*/ 315295 h 637084"/>
                    <a:gd name="connsiteX0" fmla="*/ 2803 w 698266"/>
                    <a:gd name="connsiteY0" fmla="*/ 315295 h 637084"/>
                    <a:gd name="connsiteX1" fmla="*/ 63805 w 698266"/>
                    <a:gd name="connsiteY1" fmla="*/ 60676 h 637084"/>
                    <a:gd name="connsiteX2" fmla="*/ 416678 w 698266"/>
                    <a:gd name="connsiteY2" fmla="*/ 8032 h 637084"/>
                    <a:gd name="connsiteX3" fmla="*/ 670467 w 698266"/>
                    <a:gd name="connsiteY3" fmla="*/ 185713 h 637084"/>
                    <a:gd name="connsiteX4" fmla="*/ 671666 w 698266"/>
                    <a:gd name="connsiteY4" fmla="*/ 469534 h 637084"/>
                    <a:gd name="connsiteX5" fmla="*/ 648112 w 698266"/>
                    <a:gd name="connsiteY5" fmla="*/ 617659 h 637084"/>
                    <a:gd name="connsiteX6" fmla="*/ 398587 w 698266"/>
                    <a:gd name="connsiteY6" fmla="*/ 557430 h 637084"/>
                    <a:gd name="connsiteX7" fmla="*/ 143406 w 698266"/>
                    <a:gd name="connsiteY7" fmla="*/ 632355 h 637084"/>
                    <a:gd name="connsiteX8" fmla="*/ 24005 w 698266"/>
                    <a:gd name="connsiteY8" fmla="*/ 465916 h 637084"/>
                    <a:gd name="connsiteX9" fmla="*/ 2803 w 698266"/>
                    <a:gd name="connsiteY9" fmla="*/ 315295 h 637084"/>
                    <a:gd name="connsiteX0" fmla="*/ 4379 w 699842"/>
                    <a:gd name="connsiteY0" fmla="*/ 313064 h 634853"/>
                    <a:gd name="connsiteX1" fmla="*/ 87091 w 699842"/>
                    <a:gd name="connsiteY1" fmla="*/ 69299 h 634853"/>
                    <a:gd name="connsiteX2" fmla="*/ 418254 w 699842"/>
                    <a:gd name="connsiteY2" fmla="*/ 5801 h 634853"/>
                    <a:gd name="connsiteX3" fmla="*/ 672043 w 699842"/>
                    <a:gd name="connsiteY3" fmla="*/ 183482 h 634853"/>
                    <a:gd name="connsiteX4" fmla="*/ 673242 w 699842"/>
                    <a:gd name="connsiteY4" fmla="*/ 467303 h 634853"/>
                    <a:gd name="connsiteX5" fmla="*/ 649688 w 699842"/>
                    <a:gd name="connsiteY5" fmla="*/ 615428 h 634853"/>
                    <a:gd name="connsiteX6" fmla="*/ 400163 w 699842"/>
                    <a:gd name="connsiteY6" fmla="*/ 555199 h 634853"/>
                    <a:gd name="connsiteX7" fmla="*/ 144982 w 699842"/>
                    <a:gd name="connsiteY7" fmla="*/ 630124 h 634853"/>
                    <a:gd name="connsiteX8" fmla="*/ 25581 w 699842"/>
                    <a:gd name="connsiteY8" fmla="*/ 463685 h 634853"/>
                    <a:gd name="connsiteX9" fmla="*/ 4379 w 699842"/>
                    <a:gd name="connsiteY9" fmla="*/ 313064 h 634853"/>
                    <a:gd name="connsiteX0" fmla="*/ 4907 w 700370"/>
                    <a:gd name="connsiteY0" fmla="*/ 312459 h 634248"/>
                    <a:gd name="connsiteX1" fmla="*/ 94855 w 700370"/>
                    <a:gd name="connsiteY1" fmla="*/ 72312 h 634248"/>
                    <a:gd name="connsiteX2" fmla="*/ 418782 w 700370"/>
                    <a:gd name="connsiteY2" fmla="*/ 5196 h 634248"/>
                    <a:gd name="connsiteX3" fmla="*/ 672571 w 700370"/>
                    <a:gd name="connsiteY3" fmla="*/ 182877 h 634248"/>
                    <a:gd name="connsiteX4" fmla="*/ 673770 w 700370"/>
                    <a:gd name="connsiteY4" fmla="*/ 466698 h 634248"/>
                    <a:gd name="connsiteX5" fmla="*/ 650216 w 700370"/>
                    <a:gd name="connsiteY5" fmla="*/ 614823 h 634248"/>
                    <a:gd name="connsiteX6" fmla="*/ 400691 w 700370"/>
                    <a:gd name="connsiteY6" fmla="*/ 554594 h 634248"/>
                    <a:gd name="connsiteX7" fmla="*/ 145510 w 700370"/>
                    <a:gd name="connsiteY7" fmla="*/ 629519 h 634248"/>
                    <a:gd name="connsiteX8" fmla="*/ 26109 w 700370"/>
                    <a:gd name="connsiteY8" fmla="*/ 463080 h 634248"/>
                    <a:gd name="connsiteX9" fmla="*/ 4907 w 700370"/>
                    <a:gd name="connsiteY9" fmla="*/ 312459 h 634248"/>
                    <a:gd name="connsiteX0" fmla="*/ 4907 w 700370"/>
                    <a:gd name="connsiteY0" fmla="*/ 312459 h 634463"/>
                    <a:gd name="connsiteX1" fmla="*/ 94855 w 700370"/>
                    <a:gd name="connsiteY1" fmla="*/ 72312 h 634463"/>
                    <a:gd name="connsiteX2" fmla="*/ 418782 w 700370"/>
                    <a:gd name="connsiteY2" fmla="*/ 5196 h 634463"/>
                    <a:gd name="connsiteX3" fmla="*/ 672571 w 700370"/>
                    <a:gd name="connsiteY3" fmla="*/ 182877 h 634463"/>
                    <a:gd name="connsiteX4" fmla="*/ 673770 w 700370"/>
                    <a:gd name="connsiteY4" fmla="*/ 466698 h 634463"/>
                    <a:gd name="connsiteX5" fmla="*/ 650216 w 700370"/>
                    <a:gd name="connsiteY5" fmla="*/ 614823 h 634463"/>
                    <a:gd name="connsiteX6" fmla="*/ 518187 w 700370"/>
                    <a:gd name="connsiteY6" fmla="*/ 582481 h 634463"/>
                    <a:gd name="connsiteX7" fmla="*/ 400691 w 700370"/>
                    <a:gd name="connsiteY7" fmla="*/ 554594 h 634463"/>
                    <a:gd name="connsiteX8" fmla="*/ 145510 w 700370"/>
                    <a:gd name="connsiteY8" fmla="*/ 629519 h 634463"/>
                    <a:gd name="connsiteX9" fmla="*/ 26109 w 700370"/>
                    <a:gd name="connsiteY9" fmla="*/ 463080 h 634463"/>
                    <a:gd name="connsiteX10" fmla="*/ 4907 w 700370"/>
                    <a:gd name="connsiteY10" fmla="*/ 312459 h 634463"/>
                    <a:gd name="connsiteX0" fmla="*/ 4907 w 700370"/>
                    <a:gd name="connsiteY0" fmla="*/ 312459 h 645115"/>
                    <a:gd name="connsiteX1" fmla="*/ 94855 w 700370"/>
                    <a:gd name="connsiteY1" fmla="*/ 72312 h 645115"/>
                    <a:gd name="connsiteX2" fmla="*/ 418782 w 700370"/>
                    <a:gd name="connsiteY2" fmla="*/ 5196 h 645115"/>
                    <a:gd name="connsiteX3" fmla="*/ 672571 w 700370"/>
                    <a:gd name="connsiteY3" fmla="*/ 182877 h 645115"/>
                    <a:gd name="connsiteX4" fmla="*/ 673770 w 700370"/>
                    <a:gd name="connsiteY4" fmla="*/ 466698 h 645115"/>
                    <a:gd name="connsiteX5" fmla="*/ 650216 w 700370"/>
                    <a:gd name="connsiteY5" fmla="*/ 614823 h 645115"/>
                    <a:gd name="connsiteX6" fmla="*/ 518187 w 700370"/>
                    <a:gd name="connsiteY6" fmla="*/ 643990 h 645115"/>
                    <a:gd name="connsiteX7" fmla="*/ 518187 w 700370"/>
                    <a:gd name="connsiteY7" fmla="*/ 582481 h 645115"/>
                    <a:gd name="connsiteX8" fmla="*/ 400691 w 700370"/>
                    <a:gd name="connsiteY8" fmla="*/ 554594 h 645115"/>
                    <a:gd name="connsiteX9" fmla="*/ 145510 w 700370"/>
                    <a:gd name="connsiteY9" fmla="*/ 629519 h 645115"/>
                    <a:gd name="connsiteX10" fmla="*/ 26109 w 700370"/>
                    <a:gd name="connsiteY10" fmla="*/ 463080 h 645115"/>
                    <a:gd name="connsiteX11" fmla="*/ 4907 w 700370"/>
                    <a:gd name="connsiteY11" fmla="*/ 312459 h 645115"/>
                    <a:gd name="connsiteX0" fmla="*/ 4907 w 700370"/>
                    <a:gd name="connsiteY0" fmla="*/ 312459 h 645115"/>
                    <a:gd name="connsiteX1" fmla="*/ 94855 w 700370"/>
                    <a:gd name="connsiteY1" fmla="*/ 72312 h 645115"/>
                    <a:gd name="connsiteX2" fmla="*/ 418782 w 700370"/>
                    <a:gd name="connsiteY2" fmla="*/ 5196 h 645115"/>
                    <a:gd name="connsiteX3" fmla="*/ 672571 w 700370"/>
                    <a:gd name="connsiteY3" fmla="*/ 182877 h 645115"/>
                    <a:gd name="connsiteX4" fmla="*/ 673770 w 700370"/>
                    <a:gd name="connsiteY4" fmla="*/ 466698 h 645115"/>
                    <a:gd name="connsiteX5" fmla="*/ 650216 w 700370"/>
                    <a:gd name="connsiteY5" fmla="*/ 614823 h 645115"/>
                    <a:gd name="connsiteX6" fmla="*/ 518187 w 700370"/>
                    <a:gd name="connsiteY6" fmla="*/ 643990 h 645115"/>
                    <a:gd name="connsiteX7" fmla="*/ 467532 w 700370"/>
                    <a:gd name="connsiteY7" fmla="*/ 600572 h 645115"/>
                    <a:gd name="connsiteX8" fmla="*/ 400691 w 700370"/>
                    <a:gd name="connsiteY8" fmla="*/ 554594 h 645115"/>
                    <a:gd name="connsiteX9" fmla="*/ 145510 w 700370"/>
                    <a:gd name="connsiteY9" fmla="*/ 629519 h 645115"/>
                    <a:gd name="connsiteX10" fmla="*/ 26109 w 700370"/>
                    <a:gd name="connsiteY10" fmla="*/ 463080 h 645115"/>
                    <a:gd name="connsiteX11" fmla="*/ 4907 w 700370"/>
                    <a:gd name="connsiteY11" fmla="*/ 312459 h 645115"/>
                    <a:gd name="connsiteX0" fmla="*/ 4907 w 700370"/>
                    <a:gd name="connsiteY0" fmla="*/ 312459 h 646731"/>
                    <a:gd name="connsiteX1" fmla="*/ 94855 w 700370"/>
                    <a:gd name="connsiteY1" fmla="*/ 72312 h 646731"/>
                    <a:gd name="connsiteX2" fmla="*/ 418782 w 700370"/>
                    <a:gd name="connsiteY2" fmla="*/ 5196 h 646731"/>
                    <a:gd name="connsiteX3" fmla="*/ 672571 w 700370"/>
                    <a:gd name="connsiteY3" fmla="*/ 182877 h 646731"/>
                    <a:gd name="connsiteX4" fmla="*/ 673770 w 700370"/>
                    <a:gd name="connsiteY4" fmla="*/ 466698 h 646731"/>
                    <a:gd name="connsiteX5" fmla="*/ 650216 w 700370"/>
                    <a:gd name="connsiteY5" fmla="*/ 614823 h 646731"/>
                    <a:gd name="connsiteX6" fmla="*/ 518187 w 700370"/>
                    <a:gd name="connsiteY6" fmla="*/ 643990 h 646731"/>
                    <a:gd name="connsiteX7" fmla="*/ 400691 w 700370"/>
                    <a:gd name="connsiteY7" fmla="*/ 554594 h 646731"/>
                    <a:gd name="connsiteX8" fmla="*/ 145510 w 700370"/>
                    <a:gd name="connsiteY8" fmla="*/ 629519 h 646731"/>
                    <a:gd name="connsiteX9" fmla="*/ 26109 w 700370"/>
                    <a:gd name="connsiteY9" fmla="*/ 463080 h 646731"/>
                    <a:gd name="connsiteX10" fmla="*/ 4907 w 700370"/>
                    <a:gd name="connsiteY10" fmla="*/ 312459 h 646731"/>
                    <a:gd name="connsiteX0" fmla="*/ 4907 w 700370"/>
                    <a:gd name="connsiteY0" fmla="*/ 312459 h 634179"/>
                    <a:gd name="connsiteX1" fmla="*/ 94855 w 700370"/>
                    <a:gd name="connsiteY1" fmla="*/ 72312 h 634179"/>
                    <a:gd name="connsiteX2" fmla="*/ 418782 w 700370"/>
                    <a:gd name="connsiteY2" fmla="*/ 5196 h 634179"/>
                    <a:gd name="connsiteX3" fmla="*/ 672571 w 700370"/>
                    <a:gd name="connsiteY3" fmla="*/ 182877 h 634179"/>
                    <a:gd name="connsiteX4" fmla="*/ 673770 w 700370"/>
                    <a:gd name="connsiteY4" fmla="*/ 466698 h 634179"/>
                    <a:gd name="connsiteX5" fmla="*/ 650216 w 700370"/>
                    <a:gd name="connsiteY5" fmla="*/ 614823 h 634179"/>
                    <a:gd name="connsiteX6" fmla="*/ 529041 w 700370"/>
                    <a:gd name="connsiteY6" fmla="*/ 625899 h 634179"/>
                    <a:gd name="connsiteX7" fmla="*/ 400691 w 700370"/>
                    <a:gd name="connsiteY7" fmla="*/ 554594 h 634179"/>
                    <a:gd name="connsiteX8" fmla="*/ 145510 w 700370"/>
                    <a:gd name="connsiteY8" fmla="*/ 629519 h 634179"/>
                    <a:gd name="connsiteX9" fmla="*/ 26109 w 700370"/>
                    <a:gd name="connsiteY9" fmla="*/ 463080 h 634179"/>
                    <a:gd name="connsiteX10" fmla="*/ 4907 w 700370"/>
                    <a:gd name="connsiteY10" fmla="*/ 312459 h 634179"/>
                    <a:gd name="connsiteX0" fmla="*/ 4907 w 700370"/>
                    <a:gd name="connsiteY0" fmla="*/ 312459 h 632069"/>
                    <a:gd name="connsiteX1" fmla="*/ 94855 w 700370"/>
                    <a:gd name="connsiteY1" fmla="*/ 72312 h 632069"/>
                    <a:gd name="connsiteX2" fmla="*/ 418782 w 700370"/>
                    <a:gd name="connsiteY2" fmla="*/ 5196 h 632069"/>
                    <a:gd name="connsiteX3" fmla="*/ 672571 w 700370"/>
                    <a:gd name="connsiteY3" fmla="*/ 182877 h 632069"/>
                    <a:gd name="connsiteX4" fmla="*/ 673770 w 700370"/>
                    <a:gd name="connsiteY4" fmla="*/ 466698 h 632069"/>
                    <a:gd name="connsiteX5" fmla="*/ 650216 w 700370"/>
                    <a:gd name="connsiteY5" fmla="*/ 614823 h 632069"/>
                    <a:gd name="connsiteX6" fmla="*/ 529041 w 700370"/>
                    <a:gd name="connsiteY6" fmla="*/ 625899 h 632069"/>
                    <a:gd name="connsiteX7" fmla="*/ 400691 w 700370"/>
                    <a:gd name="connsiteY7" fmla="*/ 554594 h 632069"/>
                    <a:gd name="connsiteX8" fmla="*/ 145510 w 700370"/>
                    <a:gd name="connsiteY8" fmla="*/ 629519 h 632069"/>
                    <a:gd name="connsiteX9" fmla="*/ 80381 w 700370"/>
                    <a:gd name="connsiteY9" fmla="*/ 557153 h 632069"/>
                    <a:gd name="connsiteX10" fmla="*/ 26109 w 700370"/>
                    <a:gd name="connsiteY10" fmla="*/ 463080 h 632069"/>
                    <a:gd name="connsiteX11" fmla="*/ 4907 w 700370"/>
                    <a:gd name="connsiteY11" fmla="*/ 312459 h 632069"/>
                    <a:gd name="connsiteX0" fmla="*/ 4907 w 700370"/>
                    <a:gd name="connsiteY0" fmla="*/ 312459 h 686138"/>
                    <a:gd name="connsiteX1" fmla="*/ 94855 w 700370"/>
                    <a:gd name="connsiteY1" fmla="*/ 72312 h 686138"/>
                    <a:gd name="connsiteX2" fmla="*/ 418782 w 700370"/>
                    <a:gd name="connsiteY2" fmla="*/ 5196 h 686138"/>
                    <a:gd name="connsiteX3" fmla="*/ 672571 w 700370"/>
                    <a:gd name="connsiteY3" fmla="*/ 182877 h 686138"/>
                    <a:gd name="connsiteX4" fmla="*/ 673770 w 700370"/>
                    <a:gd name="connsiteY4" fmla="*/ 466698 h 686138"/>
                    <a:gd name="connsiteX5" fmla="*/ 650216 w 700370"/>
                    <a:gd name="connsiteY5" fmla="*/ 614823 h 686138"/>
                    <a:gd name="connsiteX6" fmla="*/ 529041 w 700370"/>
                    <a:gd name="connsiteY6" fmla="*/ 625899 h 686138"/>
                    <a:gd name="connsiteX7" fmla="*/ 400691 w 700370"/>
                    <a:gd name="connsiteY7" fmla="*/ 554594 h 686138"/>
                    <a:gd name="connsiteX8" fmla="*/ 145510 w 700370"/>
                    <a:gd name="connsiteY8" fmla="*/ 629519 h 686138"/>
                    <a:gd name="connsiteX9" fmla="*/ 40581 w 700370"/>
                    <a:gd name="connsiteY9" fmla="*/ 680172 h 686138"/>
                    <a:gd name="connsiteX10" fmla="*/ 26109 w 700370"/>
                    <a:gd name="connsiteY10" fmla="*/ 463080 h 686138"/>
                    <a:gd name="connsiteX11" fmla="*/ 4907 w 700370"/>
                    <a:gd name="connsiteY11" fmla="*/ 312459 h 686138"/>
                    <a:gd name="connsiteX0" fmla="*/ 4907 w 700370"/>
                    <a:gd name="connsiteY0" fmla="*/ 312459 h 692596"/>
                    <a:gd name="connsiteX1" fmla="*/ 94855 w 700370"/>
                    <a:gd name="connsiteY1" fmla="*/ 72312 h 692596"/>
                    <a:gd name="connsiteX2" fmla="*/ 418782 w 700370"/>
                    <a:gd name="connsiteY2" fmla="*/ 5196 h 692596"/>
                    <a:gd name="connsiteX3" fmla="*/ 672571 w 700370"/>
                    <a:gd name="connsiteY3" fmla="*/ 182877 h 692596"/>
                    <a:gd name="connsiteX4" fmla="*/ 673770 w 700370"/>
                    <a:gd name="connsiteY4" fmla="*/ 466698 h 692596"/>
                    <a:gd name="connsiteX5" fmla="*/ 650216 w 700370"/>
                    <a:gd name="connsiteY5" fmla="*/ 614823 h 692596"/>
                    <a:gd name="connsiteX6" fmla="*/ 529041 w 700370"/>
                    <a:gd name="connsiteY6" fmla="*/ 625899 h 692596"/>
                    <a:gd name="connsiteX7" fmla="*/ 400691 w 700370"/>
                    <a:gd name="connsiteY7" fmla="*/ 554594 h 692596"/>
                    <a:gd name="connsiteX8" fmla="*/ 163601 w 700370"/>
                    <a:gd name="connsiteY8" fmla="*/ 680174 h 692596"/>
                    <a:gd name="connsiteX9" fmla="*/ 40581 w 700370"/>
                    <a:gd name="connsiteY9" fmla="*/ 680172 h 692596"/>
                    <a:gd name="connsiteX10" fmla="*/ 26109 w 700370"/>
                    <a:gd name="connsiteY10" fmla="*/ 463080 h 692596"/>
                    <a:gd name="connsiteX11" fmla="*/ 4907 w 700370"/>
                    <a:gd name="connsiteY11" fmla="*/ 312459 h 692596"/>
                    <a:gd name="connsiteX0" fmla="*/ 4907 w 700370"/>
                    <a:gd name="connsiteY0" fmla="*/ 312459 h 680188"/>
                    <a:gd name="connsiteX1" fmla="*/ 94855 w 700370"/>
                    <a:gd name="connsiteY1" fmla="*/ 72312 h 680188"/>
                    <a:gd name="connsiteX2" fmla="*/ 418782 w 700370"/>
                    <a:gd name="connsiteY2" fmla="*/ 5196 h 680188"/>
                    <a:gd name="connsiteX3" fmla="*/ 672571 w 700370"/>
                    <a:gd name="connsiteY3" fmla="*/ 182877 h 680188"/>
                    <a:gd name="connsiteX4" fmla="*/ 673770 w 700370"/>
                    <a:gd name="connsiteY4" fmla="*/ 466698 h 680188"/>
                    <a:gd name="connsiteX5" fmla="*/ 650216 w 700370"/>
                    <a:gd name="connsiteY5" fmla="*/ 614823 h 680188"/>
                    <a:gd name="connsiteX6" fmla="*/ 529041 w 700370"/>
                    <a:gd name="connsiteY6" fmla="*/ 625899 h 680188"/>
                    <a:gd name="connsiteX7" fmla="*/ 400691 w 700370"/>
                    <a:gd name="connsiteY7" fmla="*/ 554594 h 680188"/>
                    <a:gd name="connsiteX8" fmla="*/ 163601 w 700370"/>
                    <a:gd name="connsiteY8" fmla="*/ 680174 h 680188"/>
                    <a:gd name="connsiteX9" fmla="*/ 69526 w 700370"/>
                    <a:gd name="connsiteY9" fmla="*/ 643990 h 680188"/>
                    <a:gd name="connsiteX10" fmla="*/ 26109 w 700370"/>
                    <a:gd name="connsiteY10" fmla="*/ 463080 h 680188"/>
                    <a:gd name="connsiteX11" fmla="*/ 4907 w 700370"/>
                    <a:gd name="connsiteY11" fmla="*/ 312459 h 680188"/>
                    <a:gd name="connsiteX0" fmla="*/ 4907 w 700370"/>
                    <a:gd name="connsiteY0" fmla="*/ 312459 h 669519"/>
                    <a:gd name="connsiteX1" fmla="*/ 94855 w 700370"/>
                    <a:gd name="connsiteY1" fmla="*/ 72312 h 669519"/>
                    <a:gd name="connsiteX2" fmla="*/ 418782 w 700370"/>
                    <a:gd name="connsiteY2" fmla="*/ 5196 h 669519"/>
                    <a:gd name="connsiteX3" fmla="*/ 672571 w 700370"/>
                    <a:gd name="connsiteY3" fmla="*/ 182877 h 669519"/>
                    <a:gd name="connsiteX4" fmla="*/ 673770 w 700370"/>
                    <a:gd name="connsiteY4" fmla="*/ 466698 h 669519"/>
                    <a:gd name="connsiteX5" fmla="*/ 650216 w 700370"/>
                    <a:gd name="connsiteY5" fmla="*/ 614823 h 669519"/>
                    <a:gd name="connsiteX6" fmla="*/ 529041 w 700370"/>
                    <a:gd name="connsiteY6" fmla="*/ 625899 h 669519"/>
                    <a:gd name="connsiteX7" fmla="*/ 400691 w 700370"/>
                    <a:gd name="connsiteY7" fmla="*/ 554594 h 669519"/>
                    <a:gd name="connsiteX8" fmla="*/ 145510 w 700370"/>
                    <a:gd name="connsiteY8" fmla="*/ 669320 h 669519"/>
                    <a:gd name="connsiteX9" fmla="*/ 69526 w 700370"/>
                    <a:gd name="connsiteY9" fmla="*/ 643990 h 669519"/>
                    <a:gd name="connsiteX10" fmla="*/ 26109 w 700370"/>
                    <a:gd name="connsiteY10" fmla="*/ 463080 h 669519"/>
                    <a:gd name="connsiteX11" fmla="*/ 4907 w 700370"/>
                    <a:gd name="connsiteY11" fmla="*/ 312459 h 669519"/>
                    <a:gd name="connsiteX0" fmla="*/ 4009 w 699472"/>
                    <a:gd name="connsiteY0" fmla="*/ 312459 h 669519"/>
                    <a:gd name="connsiteX1" fmla="*/ 93957 w 699472"/>
                    <a:gd name="connsiteY1" fmla="*/ 72312 h 669519"/>
                    <a:gd name="connsiteX2" fmla="*/ 417884 w 699472"/>
                    <a:gd name="connsiteY2" fmla="*/ 5196 h 669519"/>
                    <a:gd name="connsiteX3" fmla="*/ 671673 w 699472"/>
                    <a:gd name="connsiteY3" fmla="*/ 182877 h 669519"/>
                    <a:gd name="connsiteX4" fmla="*/ 672872 w 699472"/>
                    <a:gd name="connsiteY4" fmla="*/ 466698 h 669519"/>
                    <a:gd name="connsiteX5" fmla="*/ 649318 w 699472"/>
                    <a:gd name="connsiteY5" fmla="*/ 614823 h 669519"/>
                    <a:gd name="connsiteX6" fmla="*/ 528143 w 699472"/>
                    <a:gd name="connsiteY6" fmla="*/ 625899 h 669519"/>
                    <a:gd name="connsiteX7" fmla="*/ 399793 w 699472"/>
                    <a:gd name="connsiteY7" fmla="*/ 554594 h 669519"/>
                    <a:gd name="connsiteX8" fmla="*/ 144612 w 699472"/>
                    <a:gd name="connsiteY8" fmla="*/ 669320 h 669519"/>
                    <a:gd name="connsiteX9" fmla="*/ 68628 w 699472"/>
                    <a:gd name="connsiteY9" fmla="*/ 643990 h 669519"/>
                    <a:gd name="connsiteX10" fmla="*/ 28778 w 699472"/>
                    <a:gd name="connsiteY10" fmla="*/ 455945 h 669519"/>
                    <a:gd name="connsiteX11" fmla="*/ 4009 w 699472"/>
                    <a:gd name="connsiteY11" fmla="*/ 312459 h 669519"/>
                    <a:gd name="connsiteX0" fmla="*/ 9400 w 687026"/>
                    <a:gd name="connsiteY0" fmla="*/ 319593 h 669519"/>
                    <a:gd name="connsiteX1" fmla="*/ 81511 w 687026"/>
                    <a:gd name="connsiteY1" fmla="*/ 72312 h 669519"/>
                    <a:gd name="connsiteX2" fmla="*/ 405438 w 687026"/>
                    <a:gd name="connsiteY2" fmla="*/ 5196 h 669519"/>
                    <a:gd name="connsiteX3" fmla="*/ 659227 w 687026"/>
                    <a:gd name="connsiteY3" fmla="*/ 182877 h 669519"/>
                    <a:gd name="connsiteX4" fmla="*/ 660426 w 687026"/>
                    <a:gd name="connsiteY4" fmla="*/ 466698 h 669519"/>
                    <a:gd name="connsiteX5" fmla="*/ 636872 w 687026"/>
                    <a:gd name="connsiteY5" fmla="*/ 614823 h 669519"/>
                    <a:gd name="connsiteX6" fmla="*/ 515697 w 687026"/>
                    <a:gd name="connsiteY6" fmla="*/ 625899 h 669519"/>
                    <a:gd name="connsiteX7" fmla="*/ 387347 w 687026"/>
                    <a:gd name="connsiteY7" fmla="*/ 554594 h 669519"/>
                    <a:gd name="connsiteX8" fmla="*/ 132166 w 687026"/>
                    <a:gd name="connsiteY8" fmla="*/ 669320 h 669519"/>
                    <a:gd name="connsiteX9" fmla="*/ 56182 w 687026"/>
                    <a:gd name="connsiteY9" fmla="*/ 643990 h 669519"/>
                    <a:gd name="connsiteX10" fmla="*/ 16332 w 687026"/>
                    <a:gd name="connsiteY10" fmla="*/ 455945 h 669519"/>
                    <a:gd name="connsiteX11" fmla="*/ 9400 w 687026"/>
                    <a:gd name="connsiteY11" fmla="*/ 319593 h 669519"/>
                    <a:gd name="connsiteX0" fmla="*/ 2103 w 718970"/>
                    <a:gd name="connsiteY0" fmla="*/ 258947 h 669519"/>
                    <a:gd name="connsiteX1" fmla="*/ 113455 w 718970"/>
                    <a:gd name="connsiteY1" fmla="*/ 72312 h 669519"/>
                    <a:gd name="connsiteX2" fmla="*/ 437382 w 718970"/>
                    <a:gd name="connsiteY2" fmla="*/ 5196 h 669519"/>
                    <a:gd name="connsiteX3" fmla="*/ 691171 w 718970"/>
                    <a:gd name="connsiteY3" fmla="*/ 182877 h 669519"/>
                    <a:gd name="connsiteX4" fmla="*/ 692370 w 718970"/>
                    <a:gd name="connsiteY4" fmla="*/ 466698 h 669519"/>
                    <a:gd name="connsiteX5" fmla="*/ 668816 w 718970"/>
                    <a:gd name="connsiteY5" fmla="*/ 614823 h 669519"/>
                    <a:gd name="connsiteX6" fmla="*/ 547641 w 718970"/>
                    <a:gd name="connsiteY6" fmla="*/ 625899 h 669519"/>
                    <a:gd name="connsiteX7" fmla="*/ 419291 w 718970"/>
                    <a:gd name="connsiteY7" fmla="*/ 554594 h 669519"/>
                    <a:gd name="connsiteX8" fmla="*/ 164110 w 718970"/>
                    <a:gd name="connsiteY8" fmla="*/ 669320 h 669519"/>
                    <a:gd name="connsiteX9" fmla="*/ 88126 w 718970"/>
                    <a:gd name="connsiteY9" fmla="*/ 643990 h 669519"/>
                    <a:gd name="connsiteX10" fmla="*/ 48276 w 718970"/>
                    <a:gd name="connsiteY10" fmla="*/ 455945 h 669519"/>
                    <a:gd name="connsiteX11" fmla="*/ 2103 w 718970"/>
                    <a:gd name="connsiteY11" fmla="*/ 258947 h 669519"/>
                    <a:gd name="connsiteX0" fmla="*/ 3105 w 705702"/>
                    <a:gd name="connsiteY0" fmla="*/ 291054 h 669519"/>
                    <a:gd name="connsiteX1" fmla="*/ 100187 w 705702"/>
                    <a:gd name="connsiteY1" fmla="*/ 72312 h 669519"/>
                    <a:gd name="connsiteX2" fmla="*/ 424114 w 705702"/>
                    <a:gd name="connsiteY2" fmla="*/ 5196 h 669519"/>
                    <a:gd name="connsiteX3" fmla="*/ 677903 w 705702"/>
                    <a:gd name="connsiteY3" fmla="*/ 182877 h 669519"/>
                    <a:gd name="connsiteX4" fmla="*/ 679102 w 705702"/>
                    <a:gd name="connsiteY4" fmla="*/ 466698 h 669519"/>
                    <a:gd name="connsiteX5" fmla="*/ 655548 w 705702"/>
                    <a:gd name="connsiteY5" fmla="*/ 614823 h 669519"/>
                    <a:gd name="connsiteX6" fmla="*/ 534373 w 705702"/>
                    <a:gd name="connsiteY6" fmla="*/ 625899 h 669519"/>
                    <a:gd name="connsiteX7" fmla="*/ 406023 w 705702"/>
                    <a:gd name="connsiteY7" fmla="*/ 554594 h 669519"/>
                    <a:gd name="connsiteX8" fmla="*/ 150842 w 705702"/>
                    <a:gd name="connsiteY8" fmla="*/ 669320 h 669519"/>
                    <a:gd name="connsiteX9" fmla="*/ 74858 w 705702"/>
                    <a:gd name="connsiteY9" fmla="*/ 643990 h 669519"/>
                    <a:gd name="connsiteX10" fmla="*/ 35008 w 705702"/>
                    <a:gd name="connsiteY10" fmla="*/ 455945 h 669519"/>
                    <a:gd name="connsiteX11" fmla="*/ 3105 w 705702"/>
                    <a:gd name="connsiteY11" fmla="*/ 291054 h 669519"/>
                    <a:gd name="connsiteX0" fmla="*/ 2568 w 705165"/>
                    <a:gd name="connsiteY0" fmla="*/ 291054 h 669519"/>
                    <a:gd name="connsiteX1" fmla="*/ 99650 w 705165"/>
                    <a:gd name="connsiteY1" fmla="*/ 72312 h 669519"/>
                    <a:gd name="connsiteX2" fmla="*/ 423577 w 705165"/>
                    <a:gd name="connsiteY2" fmla="*/ 5196 h 669519"/>
                    <a:gd name="connsiteX3" fmla="*/ 677366 w 705165"/>
                    <a:gd name="connsiteY3" fmla="*/ 182877 h 669519"/>
                    <a:gd name="connsiteX4" fmla="*/ 678565 w 705165"/>
                    <a:gd name="connsiteY4" fmla="*/ 466698 h 669519"/>
                    <a:gd name="connsiteX5" fmla="*/ 655011 w 705165"/>
                    <a:gd name="connsiteY5" fmla="*/ 614823 h 669519"/>
                    <a:gd name="connsiteX6" fmla="*/ 533836 w 705165"/>
                    <a:gd name="connsiteY6" fmla="*/ 625899 h 669519"/>
                    <a:gd name="connsiteX7" fmla="*/ 405486 w 705165"/>
                    <a:gd name="connsiteY7" fmla="*/ 554594 h 669519"/>
                    <a:gd name="connsiteX8" fmla="*/ 150305 w 705165"/>
                    <a:gd name="connsiteY8" fmla="*/ 669320 h 669519"/>
                    <a:gd name="connsiteX9" fmla="*/ 74321 w 705165"/>
                    <a:gd name="connsiteY9" fmla="*/ 643990 h 669519"/>
                    <a:gd name="connsiteX10" fmla="*/ 38039 w 705165"/>
                    <a:gd name="connsiteY10" fmla="*/ 466647 h 669519"/>
                    <a:gd name="connsiteX11" fmla="*/ 2568 w 705165"/>
                    <a:gd name="connsiteY11" fmla="*/ 291054 h 669519"/>
                    <a:gd name="connsiteX0" fmla="*/ 2568 w 705165"/>
                    <a:gd name="connsiteY0" fmla="*/ 291054 h 657536"/>
                    <a:gd name="connsiteX1" fmla="*/ 99650 w 705165"/>
                    <a:gd name="connsiteY1" fmla="*/ 72312 h 657536"/>
                    <a:gd name="connsiteX2" fmla="*/ 423577 w 705165"/>
                    <a:gd name="connsiteY2" fmla="*/ 5196 h 657536"/>
                    <a:gd name="connsiteX3" fmla="*/ 677366 w 705165"/>
                    <a:gd name="connsiteY3" fmla="*/ 182877 h 657536"/>
                    <a:gd name="connsiteX4" fmla="*/ 678565 w 705165"/>
                    <a:gd name="connsiteY4" fmla="*/ 466698 h 657536"/>
                    <a:gd name="connsiteX5" fmla="*/ 655011 w 705165"/>
                    <a:gd name="connsiteY5" fmla="*/ 614823 h 657536"/>
                    <a:gd name="connsiteX6" fmla="*/ 533836 w 705165"/>
                    <a:gd name="connsiteY6" fmla="*/ 625899 h 657536"/>
                    <a:gd name="connsiteX7" fmla="*/ 405486 w 705165"/>
                    <a:gd name="connsiteY7" fmla="*/ 554594 h 657536"/>
                    <a:gd name="connsiteX8" fmla="*/ 146737 w 705165"/>
                    <a:gd name="connsiteY8" fmla="*/ 647915 h 657536"/>
                    <a:gd name="connsiteX9" fmla="*/ 74321 w 705165"/>
                    <a:gd name="connsiteY9" fmla="*/ 643990 h 657536"/>
                    <a:gd name="connsiteX10" fmla="*/ 38039 w 705165"/>
                    <a:gd name="connsiteY10" fmla="*/ 466647 h 657536"/>
                    <a:gd name="connsiteX11" fmla="*/ 2568 w 705165"/>
                    <a:gd name="connsiteY11" fmla="*/ 291054 h 657536"/>
                    <a:gd name="connsiteX0" fmla="*/ 2568 w 705165"/>
                    <a:gd name="connsiteY0" fmla="*/ 291054 h 649684"/>
                    <a:gd name="connsiteX1" fmla="*/ 99650 w 705165"/>
                    <a:gd name="connsiteY1" fmla="*/ 72312 h 649684"/>
                    <a:gd name="connsiteX2" fmla="*/ 423577 w 705165"/>
                    <a:gd name="connsiteY2" fmla="*/ 5196 h 649684"/>
                    <a:gd name="connsiteX3" fmla="*/ 677366 w 705165"/>
                    <a:gd name="connsiteY3" fmla="*/ 182877 h 649684"/>
                    <a:gd name="connsiteX4" fmla="*/ 678565 w 705165"/>
                    <a:gd name="connsiteY4" fmla="*/ 466698 h 649684"/>
                    <a:gd name="connsiteX5" fmla="*/ 655011 w 705165"/>
                    <a:gd name="connsiteY5" fmla="*/ 614823 h 649684"/>
                    <a:gd name="connsiteX6" fmla="*/ 533836 w 705165"/>
                    <a:gd name="connsiteY6" fmla="*/ 625899 h 649684"/>
                    <a:gd name="connsiteX7" fmla="*/ 405486 w 705165"/>
                    <a:gd name="connsiteY7" fmla="*/ 554594 h 649684"/>
                    <a:gd name="connsiteX8" fmla="*/ 146737 w 705165"/>
                    <a:gd name="connsiteY8" fmla="*/ 647915 h 649684"/>
                    <a:gd name="connsiteX9" fmla="*/ 88590 w 705165"/>
                    <a:gd name="connsiteY9" fmla="*/ 629721 h 649684"/>
                    <a:gd name="connsiteX10" fmla="*/ 38039 w 705165"/>
                    <a:gd name="connsiteY10" fmla="*/ 466647 h 649684"/>
                    <a:gd name="connsiteX11" fmla="*/ 2568 w 705165"/>
                    <a:gd name="connsiteY11" fmla="*/ 291054 h 649684"/>
                    <a:gd name="connsiteX0" fmla="*/ 2568 w 705165"/>
                    <a:gd name="connsiteY0" fmla="*/ 291054 h 647925"/>
                    <a:gd name="connsiteX1" fmla="*/ 99650 w 705165"/>
                    <a:gd name="connsiteY1" fmla="*/ 72312 h 647925"/>
                    <a:gd name="connsiteX2" fmla="*/ 423577 w 705165"/>
                    <a:gd name="connsiteY2" fmla="*/ 5196 h 647925"/>
                    <a:gd name="connsiteX3" fmla="*/ 677366 w 705165"/>
                    <a:gd name="connsiteY3" fmla="*/ 182877 h 647925"/>
                    <a:gd name="connsiteX4" fmla="*/ 678565 w 705165"/>
                    <a:gd name="connsiteY4" fmla="*/ 466698 h 647925"/>
                    <a:gd name="connsiteX5" fmla="*/ 655011 w 705165"/>
                    <a:gd name="connsiteY5" fmla="*/ 614823 h 647925"/>
                    <a:gd name="connsiteX6" fmla="*/ 533836 w 705165"/>
                    <a:gd name="connsiteY6" fmla="*/ 625899 h 647925"/>
                    <a:gd name="connsiteX7" fmla="*/ 405486 w 705165"/>
                    <a:gd name="connsiteY7" fmla="*/ 554594 h 647925"/>
                    <a:gd name="connsiteX8" fmla="*/ 146737 w 705165"/>
                    <a:gd name="connsiteY8" fmla="*/ 647915 h 647925"/>
                    <a:gd name="connsiteX9" fmla="*/ 88590 w 705165"/>
                    <a:gd name="connsiteY9" fmla="*/ 629721 h 647925"/>
                    <a:gd name="connsiteX10" fmla="*/ 56130 w 705165"/>
                    <a:gd name="connsiteY10" fmla="*/ 610629 h 647925"/>
                    <a:gd name="connsiteX11" fmla="*/ 38039 w 705165"/>
                    <a:gd name="connsiteY11" fmla="*/ 466647 h 647925"/>
                    <a:gd name="connsiteX12" fmla="*/ 2568 w 705165"/>
                    <a:gd name="connsiteY12" fmla="*/ 291054 h 647925"/>
                    <a:gd name="connsiteX0" fmla="*/ 2568 w 705165"/>
                    <a:gd name="connsiteY0" fmla="*/ 291054 h 650531"/>
                    <a:gd name="connsiteX1" fmla="*/ 99650 w 705165"/>
                    <a:gd name="connsiteY1" fmla="*/ 72312 h 650531"/>
                    <a:gd name="connsiteX2" fmla="*/ 423577 w 705165"/>
                    <a:gd name="connsiteY2" fmla="*/ 5196 h 650531"/>
                    <a:gd name="connsiteX3" fmla="*/ 677366 w 705165"/>
                    <a:gd name="connsiteY3" fmla="*/ 182877 h 650531"/>
                    <a:gd name="connsiteX4" fmla="*/ 678565 w 705165"/>
                    <a:gd name="connsiteY4" fmla="*/ 466698 h 650531"/>
                    <a:gd name="connsiteX5" fmla="*/ 655011 w 705165"/>
                    <a:gd name="connsiteY5" fmla="*/ 614823 h 650531"/>
                    <a:gd name="connsiteX6" fmla="*/ 533836 w 705165"/>
                    <a:gd name="connsiteY6" fmla="*/ 625899 h 650531"/>
                    <a:gd name="connsiteX7" fmla="*/ 405486 w 705165"/>
                    <a:gd name="connsiteY7" fmla="*/ 554594 h 650531"/>
                    <a:gd name="connsiteX8" fmla="*/ 146737 w 705165"/>
                    <a:gd name="connsiteY8" fmla="*/ 647915 h 650531"/>
                    <a:gd name="connsiteX9" fmla="*/ 56130 w 705165"/>
                    <a:gd name="connsiteY9" fmla="*/ 610629 h 650531"/>
                    <a:gd name="connsiteX10" fmla="*/ 38039 w 705165"/>
                    <a:gd name="connsiteY10" fmla="*/ 466647 h 650531"/>
                    <a:gd name="connsiteX11" fmla="*/ 2568 w 705165"/>
                    <a:gd name="connsiteY11" fmla="*/ 291054 h 650531"/>
                    <a:gd name="connsiteX0" fmla="*/ 6172 w 708769"/>
                    <a:gd name="connsiteY0" fmla="*/ 291054 h 650531"/>
                    <a:gd name="connsiteX1" fmla="*/ 103254 w 708769"/>
                    <a:gd name="connsiteY1" fmla="*/ 72312 h 650531"/>
                    <a:gd name="connsiteX2" fmla="*/ 427181 w 708769"/>
                    <a:gd name="connsiteY2" fmla="*/ 5196 h 650531"/>
                    <a:gd name="connsiteX3" fmla="*/ 680970 w 708769"/>
                    <a:gd name="connsiteY3" fmla="*/ 182877 h 650531"/>
                    <a:gd name="connsiteX4" fmla="*/ 682169 w 708769"/>
                    <a:gd name="connsiteY4" fmla="*/ 466698 h 650531"/>
                    <a:gd name="connsiteX5" fmla="*/ 658615 w 708769"/>
                    <a:gd name="connsiteY5" fmla="*/ 614823 h 650531"/>
                    <a:gd name="connsiteX6" fmla="*/ 537440 w 708769"/>
                    <a:gd name="connsiteY6" fmla="*/ 625899 h 650531"/>
                    <a:gd name="connsiteX7" fmla="*/ 409090 w 708769"/>
                    <a:gd name="connsiteY7" fmla="*/ 554594 h 650531"/>
                    <a:gd name="connsiteX8" fmla="*/ 150341 w 708769"/>
                    <a:gd name="connsiteY8" fmla="*/ 647915 h 650531"/>
                    <a:gd name="connsiteX9" fmla="*/ 59734 w 708769"/>
                    <a:gd name="connsiteY9" fmla="*/ 610629 h 650531"/>
                    <a:gd name="connsiteX10" fmla="*/ 41643 w 708769"/>
                    <a:gd name="connsiteY10" fmla="*/ 466647 h 650531"/>
                    <a:gd name="connsiteX11" fmla="*/ 13358 w 708769"/>
                    <a:gd name="connsiteY11" fmla="*/ 396583 h 650531"/>
                    <a:gd name="connsiteX12" fmla="*/ 6172 w 708769"/>
                    <a:gd name="connsiteY12" fmla="*/ 291054 h 650531"/>
                    <a:gd name="connsiteX0" fmla="*/ 2733 w 705330"/>
                    <a:gd name="connsiteY0" fmla="*/ 291054 h 650531"/>
                    <a:gd name="connsiteX1" fmla="*/ 99815 w 705330"/>
                    <a:gd name="connsiteY1" fmla="*/ 72312 h 650531"/>
                    <a:gd name="connsiteX2" fmla="*/ 423742 w 705330"/>
                    <a:gd name="connsiteY2" fmla="*/ 5196 h 650531"/>
                    <a:gd name="connsiteX3" fmla="*/ 677531 w 705330"/>
                    <a:gd name="connsiteY3" fmla="*/ 182877 h 650531"/>
                    <a:gd name="connsiteX4" fmla="*/ 678730 w 705330"/>
                    <a:gd name="connsiteY4" fmla="*/ 466698 h 650531"/>
                    <a:gd name="connsiteX5" fmla="*/ 655176 w 705330"/>
                    <a:gd name="connsiteY5" fmla="*/ 614823 h 650531"/>
                    <a:gd name="connsiteX6" fmla="*/ 534001 w 705330"/>
                    <a:gd name="connsiteY6" fmla="*/ 625899 h 650531"/>
                    <a:gd name="connsiteX7" fmla="*/ 405651 w 705330"/>
                    <a:gd name="connsiteY7" fmla="*/ 554594 h 650531"/>
                    <a:gd name="connsiteX8" fmla="*/ 146902 w 705330"/>
                    <a:gd name="connsiteY8" fmla="*/ 647915 h 650531"/>
                    <a:gd name="connsiteX9" fmla="*/ 56295 w 705330"/>
                    <a:gd name="connsiteY9" fmla="*/ 610629 h 650531"/>
                    <a:gd name="connsiteX10" fmla="*/ 38204 w 705330"/>
                    <a:gd name="connsiteY10" fmla="*/ 466647 h 650531"/>
                    <a:gd name="connsiteX11" fmla="*/ 27756 w 705330"/>
                    <a:gd name="connsiteY11" fmla="*/ 396583 h 650531"/>
                    <a:gd name="connsiteX12" fmla="*/ 2733 w 705330"/>
                    <a:gd name="connsiteY12" fmla="*/ 291054 h 650531"/>
                    <a:gd name="connsiteX0" fmla="*/ 2733 w 705330"/>
                    <a:gd name="connsiteY0" fmla="*/ 291054 h 650531"/>
                    <a:gd name="connsiteX1" fmla="*/ 99815 w 705330"/>
                    <a:gd name="connsiteY1" fmla="*/ 72312 h 650531"/>
                    <a:gd name="connsiteX2" fmla="*/ 423742 w 705330"/>
                    <a:gd name="connsiteY2" fmla="*/ 5196 h 650531"/>
                    <a:gd name="connsiteX3" fmla="*/ 677531 w 705330"/>
                    <a:gd name="connsiteY3" fmla="*/ 182877 h 650531"/>
                    <a:gd name="connsiteX4" fmla="*/ 678730 w 705330"/>
                    <a:gd name="connsiteY4" fmla="*/ 466698 h 650531"/>
                    <a:gd name="connsiteX5" fmla="*/ 655176 w 705330"/>
                    <a:gd name="connsiteY5" fmla="*/ 614823 h 650531"/>
                    <a:gd name="connsiteX6" fmla="*/ 534001 w 705330"/>
                    <a:gd name="connsiteY6" fmla="*/ 625899 h 650531"/>
                    <a:gd name="connsiteX7" fmla="*/ 394949 w 705330"/>
                    <a:gd name="connsiteY7" fmla="*/ 533189 h 650531"/>
                    <a:gd name="connsiteX8" fmla="*/ 146902 w 705330"/>
                    <a:gd name="connsiteY8" fmla="*/ 647915 h 650531"/>
                    <a:gd name="connsiteX9" fmla="*/ 56295 w 705330"/>
                    <a:gd name="connsiteY9" fmla="*/ 610629 h 650531"/>
                    <a:gd name="connsiteX10" fmla="*/ 38204 w 705330"/>
                    <a:gd name="connsiteY10" fmla="*/ 466647 h 650531"/>
                    <a:gd name="connsiteX11" fmla="*/ 27756 w 705330"/>
                    <a:gd name="connsiteY11" fmla="*/ 396583 h 650531"/>
                    <a:gd name="connsiteX12" fmla="*/ 2733 w 705330"/>
                    <a:gd name="connsiteY12" fmla="*/ 291054 h 650531"/>
                    <a:gd name="connsiteX0" fmla="*/ 2733 w 705330"/>
                    <a:gd name="connsiteY0" fmla="*/ 291054 h 649122"/>
                    <a:gd name="connsiteX1" fmla="*/ 99815 w 705330"/>
                    <a:gd name="connsiteY1" fmla="*/ 72312 h 649122"/>
                    <a:gd name="connsiteX2" fmla="*/ 423742 w 705330"/>
                    <a:gd name="connsiteY2" fmla="*/ 5196 h 649122"/>
                    <a:gd name="connsiteX3" fmla="*/ 677531 w 705330"/>
                    <a:gd name="connsiteY3" fmla="*/ 182877 h 649122"/>
                    <a:gd name="connsiteX4" fmla="*/ 678730 w 705330"/>
                    <a:gd name="connsiteY4" fmla="*/ 466698 h 649122"/>
                    <a:gd name="connsiteX5" fmla="*/ 655176 w 705330"/>
                    <a:gd name="connsiteY5" fmla="*/ 614823 h 649122"/>
                    <a:gd name="connsiteX6" fmla="*/ 534001 w 705330"/>
                    <a:gd name="connsiteY6" fmla="*/ 625899 h 649122"/>
                    <a:gd name="connsiteX7" fmla="*/ 394949 w 705330"/>
                    <a:gd name="connsiteY7" fmla="*/ 533189 h 649122"/>
                    <a:gd name="connsiteX8" fmla="*/ 266768 w 705330"/>
                    <a:gd name="connsiteY8" fmla="*/ 578523 h 649122"/>
                    <a:gd name="connsiteX9" fmla="*/ 146902 w 705330"/>
                    <a:gd name="connsiteY9" fmla="*/ 647915 h 649122"/>
                    <a:gd name="connsiteX10" fmla="*/ 56295 w 705330"/>
                    <a:gd name="connsiteY10" fmla="*/ 610629 h 649122"/>
                    <a:gd name="connsiteX11" fmla="*/ 38204 w 705330"/>
                    <a:gd name="connsiteY11" fmla="*/ 466647 h 649122"/>
                    <a:gd name="connsiteX12" fmla="*/ 27756 w 705330"/>
                    <a:gd name="connsiteY12" fmla="*/ 396583 h 649122"/>
                    <a:gd name="connsiteX13" fmla="*/ 2733 w 705330"/>
                    <a:gd name="connsiteY13" fmla="*/ 291054 h 649122"/>
                    <a:gd name="connsiteX0" fmla="*/ 2733 w 705330"/>
                    <a:gd name="connsiteY0" fmla="*/ 291054 h 649122"/>
                    <a:gd name="connsiteX1" fmla="*/ 99815 w 705330"/>
                    <a:gd name="connsiteY1" fmla="*/ 72312 h 649122"/>
                    <a:gd name="connsiteX2" fmla="*/ 423742 w 705330"/>
                    <a:gd name="connsiteY2" fmla="*/ 5196 h 649122"/>
                    <a:gd name="connsiteX3" fmla="*/ 677531 w 705330"/>
                    <a:gd name="connsiteY3" fmla="*/ 182877 h 649122"/>
                    <a:gd name="connsiteX4" fmla="*/ 678730 w 705330"/>
                    <a:gd name="connsiteY4" fmla="*/ 466698 h 649122"/>
                    <a:gd name="connsiteX5" fmla="*/ 655176 w 705330"/>
                    <a:gd name="connsiteY5" fmla="*/ 614823 h 649122"/>
                    <a:gd name="connsiteX6" fmla="*/ 534001 w 705330"/>
                    <a:gd name="connsiteY6" fmla="*/ 625899 h 649122"/>
                    <a:gd name="connsiteX7" fmla="*/ 394949 w 705330"/>
                    <a:gd name="connsiteY7" fmla="*/ 533189 h 649122"/>
                    <a:gd name="connsiteX8" fmla="*/ 273903 w 705330"/>
                    <a:gd name="connsiteY8" fmla="*/ 639169 h 649122"/>
                    <a:gd name="connsiteX9" fmla="*/ 146902 w 705330"/>
                    <a:gd name="connsiteY9" fmla="*/ 647915 h 649122"/>
                    <a:gd name="connsiteX10" fmla="*/ 56295 w 705330"/>
                    <a:gd name="connsiteY10" fmla="*/ 610629 h 649122"/>
                    <a:gd name="connsiteX11" fmla="*/ 38204 w 705330"/>
                    <a:gd name="connsiteY11" fmla="*/ 466647 h 649122"/>
                    <a:gd name="connsiteX12" fmla="*/ 27756 w 705330"/>
                    <a:gd name="connsiteY12" fmla="*/ 396583 h 649122"/>
                    <a:gd name="connsiteX13" fmla="*/ 2733 w 705330"/>
                    <a:gd name="connsiteY13" fmla="*/ 291054 h 649122"/>
                    <a:gd name="connsiteX0" fmla="*/ 2733 w 705330"/>
                    <a:gd name="connsiteY0" fmla="*/ 291054 h 649122"/>
                    <a:gd name="connsiteX1" fmla="*/ 99815 w 705330"/>
                    <a:gd name="connsiteY1" fmla="*/ 72312 h 649122"/>
                    <a:gd name="connsiteX2" fmla="*/ 423742 w 705330"/>
                    <a:gd name="connsiteY2" fmla="*/ 5196 h 649122"/>
                    <a:gd name="connsiteX3" fmla="*/ 677531 w 705330"/>
                    <a:gd name="connsiteY3" fmla="*/ 182877 h 649122"/>
                    <a:gd name="connsiteX4" fmla="*/ 678730 w 705330"/>
                    <a:gd name="connsiteY4" fmla="*/ 466698 h 649122"/>
                    <a:gd name="connsiteX5" fmla="*/ 655176 w 705330"/>
                    <a:gd name="connsiteY5" fmla="*/ 614823 h 649122"/>
                    <a:gd name="connsiteX6" fmla="*/ 534001 w 705330"/>
                    <a:gd name="connsiteY6" fmla="*/ 625899 h 649122"/>
                    <a:gd name="connsiteX7" fmla="*/ 394949 w 705330"/>
                    <a:gd name="connsiteY7" fmla="*/ 533189 h 649122"/>
                    <a:gd name="connsiteX8" fmla="*/ 259634 w 705330"/>
                    <a:gd name="connsiteY8" fmla="*/ 628467 h 649122"/>
                    <a:gd name="connsiteX9" fmla="*/ 146902 w 705330"/>
                    <a:gd name="connsiteY9" fmla="*/ 647915 h 649122"/>
                    <a:gd name="connsiteX10" fmla="*/ 56295 w 705330"/>
                    <a:gd name="connsiteY10" fmla="*/ 610629 h 649122"/>
                    <a:gd name="connsiteX11" fmla="*/ 38204 w 705330"/>
                    <a:gd name="connsiteY11" fmla="*/ 466647 h 649122"/>
                    <a:gd name="connsiteX12" fmla="*/ 27756 w 705330"/>
                    <a:gd name="connsiteY12" fmla="*/ 396583 h 649122"/>
                    <a:gd name="connsiteX13" fmla="*/ 2733 w 705330"/>
                    <a:gd name="connsiteY13" fmla="*/ 291054 h 649122"/>
                    <a:gd name="connsiteX0" fmla="*/ 2733 w 705330"/>
                    <a:gd name="connsiteY0" fmla="*/ 289337 h 647405"/>
                    <a:gd name="connsiteX1" fmla="*/ 31322 w 705330"/>
                    <a:gd name="connsiteY1" fmla="*/ 159415 h 647405"/>
                    <a:gd name="connsiteX2" fmla="*/ 99815 w 705330"/>
                    <a:gd name="connsiteY2" fmla="*/ 70595 h 647405"/>
                    <a:gd name="connsiteX3" fmla="*/ 423742 w 705330"/>
                    <a:gd name="connsiteY3" fmla="*/ 3479 h 647405"/>
                    <a:gd name="connsiteX4" fmla="*/ 677531 w 705330"/>
                    <a:gd name="connsiteY4" fmla="*/ 181160 h 647405"/>
                    <a:gd name="connsiteX5" fmla="*/ 678730 w 705330"/>
                    <a:gd name="connsiteY5" fmla="*/ 464981 h 647405"/>
                    <a:gd name="connsiteX6" fmla="*/ 655176 w 705330"/>
                    <a:gd name="connsiteY6" fmla="*/ 613106 h 647405"/>
                    <a:gd name="connsiteX7" fmla="*/ 534001 w 705330"/>
                    <a:gd name="connsiteY7" fmla="*/ 624182 h 647405"/>
                    <a:gd name="connsiteX8" fmla="*/ 394949 w 705330"/>
                    <a:gd name="connsiteY8" fmla="*/ 531472 h 647405"/>
                    <a:gd name="connsiteX9" fmla="*/ 259634 w 705330"/>
                    <a:gd name="connsiteY9" fmla="*/ 626750 h 647405"/>
                    <a:gd name="connsiteX10" fmla="*/ 146902 w 705330"/>
                    <a:gd name="connsiteY10" fmla="*/ 646198 h 647405"/>
                    <a:gd name="connsiteX11" fmla="*/ 56295 w 705330"/>
                    <a:gd name="connsiteY11" fmla="*/ 608912 h 647405"/>
                    <a:gd name="connsiteX12" fmla="*/ 38204 w 705330"/>
                    <a:gd name="connsiteY12" fmla="*/ 464930 h 647405"/>
                    <a:gd name="connsiteX13" fmla="*/ 27756 w 705330"/>
                    <a:gd name="connsiteY13" fmla="*/ 394866 h 647405"/>
                    <a:gd name="connsiteX14" fmla="*/ 2733 w 705330"/>
                    <a:gd name="connsiteY14" fmla="*/ 289337 h 647405"/>
                    <a:gd name="connsiteX0" fmla="*/ 2733 w 705330"/>
                    <a:gd name="connsiteY0" fmla="*/ 294079 h 652147"/>
                    <a:gd name="connsiteX1" fmla="*/ 31322 w 705330"/>
                    <a:gd name="connsiteY1" fmla="*/ 164157 h 652147"/>
                    <a:gd name="connsiteX2" fmla="*/ 131922 w 705330"/>
                    <a:gd name="connsiteY2" fmla="*/ 43230 h 652147"/>
                    <a:gd name="connsiteX3" fmla="*/ 423742 w 705330"/>
                    <a:gd name="connsiteY3" fmla="*/ 8221 h 652147"/>
                    <a:gd name="connsiteX4" fmla="*/ 677531 w 705330"/>
                    <a:gd name="connsiteY4" fmla="*/ 185902 h 652147"/>
                    <a:gd name="connsiteX5" fmla="*/ 678730 w 705330"/>
                    <a:gd name="connsiteY5" fmla="*/ 469723 h 652147"/>
                    <a:gd name="connsiteX6" fmla="*/ 655176 w 705330"/>
                    <a:gd name="connsiteY6" fmla="*/ 617848 h 652147"/>
                    <a:gd name="connsiteX7" fmla="*/ 534001 w 705330"/>
                    <a:gd name="connsiteY7" fmla="*/ 628924 h 652147"/>
                    <a:gd name="connsiteX8" fmla="*/ 394949 w 705330"/>
                    <a:gd name="connsiteY8" fmla="*/ 536214 h 652147"/>
                    <a:gd name="connsiteX9" fmla="*/ 259634 w 705330"/>
                    <a:gd name="connsiteY9" fmla="*/ 631492 h 652147"/>
                    <a:gd name="connsiteX10" fmla="*/ 146902 w 705330"/>
                    <a:gd name="connsiteY10" fmla="*/ 650940 h 652147"/>
                    <a:gd name="connsiteX11" fmla="*/ 56295 w 705330"/>
                    <a:gd name="connsiteY11" fmla="*/ 613654 h 652147"/>
                    <a:gd name="connsiteX12" fmla="*/ 38204 w 705330"/>
                    <a:gd name="connsiteY12" fmla="*/ 469672 h 652147"/>
                    <a:gd name="connsiteX13" fmla="*/ 27756 w 705330"/>
                    <a:gd name="connsiteY13" fmla="*/ 399608 h 652147"/>
                    <a:gd name="connsiteX14" fmla="*/ 2733 w 705330"/>
                    <a:gd name="connsiteY14" fmla="*/ 294079 h 652147"/>
                    <a:gd name="connsiteX0" fmla="*/ 14 w 702611"/>
                    <a:gd name="connsiteY0" fmla="*/ 294079 h 652147"/>
                    <a:gd name="connsiteX1" fmla="*/ 28603 w 702611"/>
                    <a:gd name="connsiteY1" fmla="*/ 164157 h 652147"/>
                    <a:gd name="connsiteX2" fmla="*/ 129203 w 702611"/>
                    <a:gd name="connsiteY2" fmla="*/ 43230 h 652147"/>
                    <a:gd name="connsiteX3" fmla="*/ 421023 w 702611"/>
                    <a:gd name="connsiteY3" fmla="*/ 8221 h 652147"/>
                    <a:gd name="connsiteX4" fmla="*/ 674812 w 702611"/>
                    <a:gd name="connsiteY4" fmla="*/ 185902 h 652147"/>
                    <a:gd name="connsiteX5" fmla="*/ 676011 w 702611"/>
                    <a:gd name="connsiteY5" fmla="*/ 469723 h 652147"/>
                    <a:gd name="connsiteX6" fmla="*/ 652457 w 702611"/>
                    <a:gd name="connsiteY6" fmla="*/ 617848 h 652147"/>
                    <a:gd name="connsiteX7" fmla="*/ 531282 w 702611"/>
                    <a:gd name="connsiteY7" fmla="*/ 628924 h 652147"/>
                    <a:gd name="connsiteX8" fmla="*/ 392230 w 702611"/>
                    <a:gd name="connsiteY8" fmla="*/ 536214 h 652147"/>
                    <a:gd name="connsiteX9" fmla="*/ 256915 w 702611"/>
                    <a:gd name="connsiteY9" fmla="*/ 631492 h 652147"/>
                    <a:gd name="connsiteX10" fmla="*/ 144183 w 702611"/>
                    <a:gd name="connsiteY10" fmla="*/ 650940 h 652147"/>
                    <a:gd name="connsiteX11" fmla="*/ 53576 w 702611"/>
                    <a:gd name="connsiteY11" fmla="*/ 613654 h 652147"/>
                    <a:gd name="connsiteX12" fmla="*/ 35485 w 702611"/>
                    <a:gd name="connsiteY12" fmla="*/ 469672 h 652147"/>
                    <a:gd name="connsiteX13" fmla="*/ 25037 w 702611"/>
                    <a:gd name="connsiteY13" fmla="*/ 399608 h 652147"/>
                    <a:gd name="connsiteX14" fmla="*/ 14 w 702611"/>
                    <a:gd name="connsiteY14" fmla="*/ 294079 h 652147"/>
                    <a:gd name="connsiteX0" fmla="*/ 14 w 702611"/>
                    <a:gd name="connsiteY0" fmla="*/ 294079 h 652147"/>
                    <a:gd name="connsiteX1" fmla="*/ 28603 w 702611"/>
                    <a:gd name="connsiteY1" fmla="*/ 164157 h 652147"/>
                    <a:gd name="connsiteX2" fmla="*/ 129203 w 702611"/>
                    <a:gd name="connsiteY2" fmla="*/ 43230 h 652147"/>
                    <a:gd name="connsiteX3" fmla="*/ 421023 w 702611"/>
                    <a:gd name="connsiteY3" fmla="*/ 8221 h 652147"/>
                    <a:gd name="connsiteX4" fmla="*/ 674812 w 702611"/>
                    <a:gd name="connsiteY4" fmla="*/ 185902 h 652147"/>
                    <a:gd name="connsiteX5" fmla="*/ 676011 w 702611"/>
                    <a:gd name="connsiteY5" fmla="*/ 469723 h 652147"/>
                    <a:gd name="connsiteX6" fmla="*/ 652457 w 702611"/>
                    <a:gd name="connsiteY6" fmla="*/ 617848 h 652147"/>
                    <a:gd name="connsiteX7" fmla="*/ 531282 w 702611"/>
                    <a:gd name="connsiteY7" fmla="*/ 628924 h 652147"/>
                    <a:gd name="connsiteX8" fmla="*/ 392230 w 702611"/>
                    <a:gd name="connsiteY8" fmla="*/ 536214 h 652147"/>
                    <a:gd name="connsiteX9" fmla="*/ 256915 w 702611"/>
                    <a:gd name="connsiteY9" fmla="*/ 631492 h 652147"/>
                    <a:gd name="connsiteX10" fmla="*/ 144183 w 702611"/>
                    <a:gd name="connsiteY10" fmla="*/ 650940 h 652147"/>
                    <a:gd name="connsiteX11" fmla="*/ 53576 w 702611"/>
                    <a:gd name="connsiteY11" fmla="*/ 613654 h 652147"/>
                    <a:gd name="connsiteX12" fmla="*/ 35485 w 702611"/>
                    <a:gd name="connsiteY12" fmla="*/ 469672 h 652147"/>
                    <a:gd name="connsiteX13" fmla="*/ 25037 w 702611"/>
                    <a:gd name="connsiteY13" fmla="*/ 399608 h 652147"/>
                    <a:gd name="connsiteX14" fmla="*/ 14 w 702611"/>
                    <a:gd name="connsiteY14" fmla="*/ 294079 h 652147"/>
                    <a:gd name="connsiteX0" fmla="*/ 14 w 702611"/>
                    <a:gd name="connsiteY0" fmla="*/ 294079 h 652147"/>
                    <a:gd name="connsiteX1" fmla="*/ 28603 w 702611"/>
                    <a:gd name="connsiteY1" fmla="*/ 164157 h 652147"/>
                    <a:gd name="connsiteX2" fmla="*/ 129203 w 702611"/>
                    <a:gd name="connsiteY2" fmla="*/ 43230 h 652147"/>
                    <a:gd name="connsiteX3" fmla="*/ 421023 w 702611"/>
                    <a:gd name="connsiteY3" fmla="*/ 8221 h 652147"/>
                    <a:gd name="connsiteX4" fmla="*/ 674812 w 702611"/>
                    <a:gd name="connsiteY4" fmla="*/ 185902 h 652147"/>
                    <a:gd name="connsiteX5" fmla="*/ 676011 w 702611"/>
                    <a:gd name="connsiteY5" fmla="*/ 469723 h 652147"/>
                    <a:gd name="connsiteX6" fmla="*/ 652457 w 702611"/>
                    <a:gd name="connsiteY6" fmla="*/ 617848 h 652147"/>
                    <a:gd name="connsiteX7" fmla="*/ 531282 w 702611"/>
                    <a:gd name="connsiteY7" fmla="*/ 628924 h 652147"/>
                    <a:gd name="connsiteX8" fmla="*/ 392230 w 702611"/>
                    <a:gd name="connsiteY8" fmla="*/ 536214 h 652147"/>
                    <a:gd name="connsiteX9" fmla="*/ 256915 w 702611"/>
                    <a:gd name="connsiteY9" fmla="*/ 631492 h 652147"/>
                    <a:gd name="connsiteX10" fmla="*/ 144183 w 702611"/>
                    <a:gd name="connsiteY10" fmla="*/ 650940 h 652147"/>
                    <a:gd name="connsiteX11" fmla="*/ 53576 w 702611"/>
                    <a:gd name="connsiteY11" fmla="*/ 613654 h 652147"/>
                    <a:gd name="connsiteX12" fmla="*/ 35485 w 702611"/>
                    <a:gd name="connsiteY12" fmla="*/ 469672 h 652147"/>
                    <a:gd name="connsiteX13" fmla="*/ 25037 w 702611"/>
                    <a:gd name="connsiteY13" fmla="*/ 399608 h 652147"/>
                    <a:gd name="connsiteX14" fmla="*/ 14 w 702611"/>
                    <a:gd name="connsiteY14" fmla="*/ 294079 h 652147"/>
                    <a:gd name="connsiteX0" fmla="*/ 14 w 702611"/>
                    <a:gd name="connsiteY0" fmla="*/ 294079 h 652147"/>
                    <a:gd name="connsiteX1" fmla="*/ 28603 w 702611"/>
                    <a:gd name="connsiteY1" fmla="*/ 164157 h 652147"/>
                    <a:gd name="connsiteX2" fmla="*/ 129203 w 702611"/>
                    <a:gd name="connsiteY2" fmla="*/ 43230 h 652147"/>
                    <a:gd name="connsiteX3" fmla="*/ 421023 w 702611"/>
                    <a:gd name="connsiteY3" fmla="*/ 8221 h 652147"/>
                    <a:gd name="connsiteX4" fmla="*/ 674812 w 702611"/>
                    <a:gd name="connsiteY4" fmla="*/ 185902 h 652147"/>
                    <a:gd name="connsiteX5" fmla="*/ 676011 w 702611"/>
                    <a:gd name="connsiteY5" fmla="*/ 469723 h 652147"/>
                    <a:gd name="connsiteX6" fmla="*/ 652457 w 702611"/>
                    <a:gd name="connsiteY6" fmla="*/ 617848 h 652147"/>
                    <a:gd name="connsiteX7" fmla="*/ 531282 w 702611"/>
                    <a:gd name="connsiteY7" fmla="*/ 628924 h 652147"/>
                    <a:gd name="connsiteX8" fmla="*/ 392230 w 702611"/>
                    <a:gd name="connsiteY8" fmla="*/ 536214 h 652147"/>
                    <a:gd name="connsiteX9" fmla="*/ 256915 w 702611"/>
                    <a:gd name="connsiteY9" fmla="*/ 631492 h 652147"/>
                    <a:gd name="connsiteX10" fmla="*/ 144183 w 702611"/>
                    <a:gd name="connsiteY10" fmla="*/ 650940 h 652147"/>
                    <a:gd name="connsiteX11" fmla="*/ 53576 w 702611"/>
                    <a:gd name="connsiteY11" fmla="*/ 613654 h 652147"/>
                    <a:gd name="connsiteX12" fmla="*/ 35485 w 702611"/>
                    <a:gd name="connsiteY12" fmla="*/ 469672 h 652147"/>
                    <a:gd name="connsiteX13" fmla="*/ 25037 w 702611"/>
                    <a:gd name="connsiteY13" fmla="*/ 399608 h 652147"/>
                    <a:gd name="connsiteX14" fmla="*/ 14 w 702611"/>
                    <a:gd name="connsiteY14" fmla="*/ 294079 h 6521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02611" h="652147">
                      <a:moveTo>
                        <a:pt x="14" y="294079"/>
                      </a:moveTo>
                      <a:cubicBezTo>
                        <a:pt x="608" y="254837"/>
                        <a:pt x="12423" y="200614"/>
                        <a:pt x="28603" y="164157"/>
                      </a:cubicBezTo>
                      <a:cubicBezTo>
                        <a:pt x="44783" y="127700"/>
                        <a:pt x="63800" y="69219"/>
                        <a:pt x="129203" y="43230"/>
                      </a:cubicBezTo>
                      <a:cubicBezTo>
                        <a:pt x="194606" y="17241"/>
                        <a:pt x="330088" y="-15558"/>
                        <a:pt x="421023" y="8221"/>
                      </a:cubicBezTo>
                      <a:cubicBezTo>
                        <a:pt x="511958" y="32000"/>
                        <a:pt x="611811" y="102955"/>
                        <a:pt x="674812" y="185902"/>
                      </a:cubicBezTo>
                      <a:cubicBezTo>
                        <a:pt x="737813" y="268849"/>
                        <a:pt x="673707" y="397129"/>
                        <a:pt x="676011" y="469723"/>
                      </a:cubicBezTo>
                      <a:cubicBezTo>
                        <a:pt x="678315" y="542317"/>
                        <a:pt x="676578" y="597948"/>
                        <a:pt x="652457" y="617848"/>
                      </a:cubicBezTo>
                      <a:cubicBezTo>
                        <a:pt x="628336" y="637748"/>
                        <a:pt x="572869" y="638962"/>
                        <a:pt x="531282" y="628924"/>
                      </a:cubicBezTo>
                      <a:cubicBezTo>
                        <a:pt x="489695" y="618886"/>
                        <a:pt x="437958" y="535786"/>
                        <a:pt x="392230" y="536214"/>
                      </a:cubicBezTo>
                      <a:cubicBezTo>
                        <a:pt x="346502" y="536642"/>
                        <a:pt x="298256" y="612371"/>
                        <a:pt x="256915" y="631492"/>
                      </a:cubicBezTo>
                      <a:cubicBezTo>
                        <a:pt x="215574" y="650613"/>
                        <a:pt x="179262" y="645589"/>
                        <a:pt x="144183" y="650940"/>
                      </a:cubicBezTo>
                      <a:cubicBezTo>
                        <a:pt x="109104" y="656291"/>
                        <a:pt x="71692" y="643865"/>
                        <a:pt x="53576" y="613654"/>
                      </a:cubicBezTo>
                      <a:cubicBezTo>
                        <a:pt x="45151" y="586475"/>
                        <a:pt x="43214" y="505346"/>
                        <a:pt x="35485" y="469672"/>
                      </a:cubicBezTo>
                      <a:cubicBezTo>
                        <a:pt x="27756" y="433998"/>
                        <a:pt x="30949" y="428874"/>
                        <a:pt x="25037" y="399608"/>
                      </a:cubicBezTo>
                      <a:cubicBezTo>
                        <a:pt x="19125" y="370342"/>
                        <a:pt x="-580" y="333321"/>
                        <a:pt x="14" y="294079"/>
                      </a:cubicBezTo>
                      <a:close/>
                    </a:path>
                  </a:pathLst>
                </a:custGeom>
                <a:noFill/>
                <a:ln w="381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32" name="Freeform 558">
                  <a:extLst>
                    <a:ext uri="{FF2B5EF4-FFF2-40B4-BE49-F238E27FC236}">
                      <a16:creationId xmlns:a16="http://schemas.microsoft.com/office/drawing/2014/main" id="{AD9DA319-B02C-9B31-8CD6-8DAC7E23E52A}"/>
                    </a:ext>
                  </a:extLst>
                </p:cNvPr>
                <p:cNvSpPr>
                  <a:spLocks noChangeAspect="1"/>
                </p:cNvSpPr>
                <p:nvPr/>
              </p:nvSpPr>
              <p:spPr>
                <a:xfrm>
                  <a:off x="12404370" y="11164982"/>
                  <a:ext cx="686207" cy="604800"/>
                </a:xfrm>
                <a:custGeom>
                  <a:avLst/>
                  <a:gdLst>
                    <a:gd name="connsiteX0" fmla="*/ 764117 w 996950"/>
                    <a:gd name="connsiteY0" fmla="*/ 3400425 h 3634317"/>
                    <a:gd name="connsiteX1" fmla="*/ 662517 w 996950"/>
                    <a:gd name="connsiteY1" fmla="*/ 3571875 h 3634317"/>
                    <a:gd name="connsiteX2" fmla="*/ 414867 w 996950"/>
                    <a:gd name="connsiteY2" fmla="*/ 3629025 h 3634317"/>
                    <a:gd name="connsiteX3" fmla="*/ 205317 w 996950"/>
                    <a:gd name="connsiteY3" fmla="*/ 3603625 h 3634317"/>
                    <a:gd name="connsiteX4" fmla="*/ 91017 w 996950"/>
                    <a:gd name="connsiteY4" fmla="*/ 3502025 h 3634317"/>
                    <a:gd name="connsiteX5" fmla="*/ 21167 w 996950"/>
                    <a:gd name="connsiteY5" fmla="*/ 3375025 h 3634317"/>
                    <a:gd name="connsiteX6" fmla="*/ 198967 w 996950"/>
                    <a:gd name="connsiteY6" fmla="*/ 2936875 h 3634317"/>
                    <a:gd name="connsiteX7" fmla="*/ 230717 w 996950"/>
                    <a:gd name="connsiteY7" fmla="*/ 2009775 h 3634317"/>
                    <a:gd name="connsiteX8" fmla="*/ 167217 w 996950"/>
                    <a:gd name="connsiteY8" fmla="*/ 1241425 h 3634317"/>
                    <a:gd name="connsiteX9" fmla="*/ 65617 w 996950"/>
                    <a:gd name="connsiteY9" fmla="*/ 771525 h 3634317"/>
                    <a:gd name="connsiteX10" fmla="*/ 27517 w 996950"/>
                    <a:gd name="connsiteY10" fmla="*/ 542925 h 3634317"/>
                    <a:gd name="connsiteX11" fmla="*/ 230717 w 996950"/>
                    <a:gd name="connsiteY11" fmla="*/ 225425 h 3634317"/>
                    <a:gd name="connsiteX12" fmla="*/ 554567 w 996950"/>
                    <a:gd name="connsiteY12" fmla="*/ 34925 h 3634317"/>
                    <a:gd name="connsiteX13" fmla="*/ 783167 w 996950"/>
                    <a:gd name="connsiteY13" fmla="*/ 28575 h 3634317"/>
                    <a:gd name="connsiteX14" fmla="*/ 948267 w 996950"/>
                    <a:gd name="connsiteY14" fmla="*/ 206375 h 3634317"/>
                    <a:gd name="connsiteX15" fmla="*/ 986367 w 996950"/>
                    <a:gd name="connsiteY15" fmla="*/ 492125 h 3634317"/>
                    <a:gd name="connsiteX16" fmla="*/ 884767 w 996950"/>
                    <a:gd name="connsiteY16" fmla="*/ 644525 h 3634317"/>
                    <a:gd name="connsiteX17" fmla="*/ 764117 w 996950"/>
                    <a:gd name="connsiteY17" fmla="*/ 1089025 h 3634317"/>
                    <a:gd name="connsiteX18" fmla="*/ 719667 w 996950"/>
                    <a:gd name="connsiteY18" fmla="*/ 1749425 h 3634317"/>
                    <a:gd name="connsiteX19" fmla="*/ 738717 w 996950"/>
                    <a:gd name="connsiteY19" fmla="*/ 2593975 h 3634317"/>
                    <a:gd name="connsiteX20" fmla="*/ 789517 w 996950"/>
                    <a:gd name="connsiteY20" fmla="*/ 2854325 h 3634317"/>
                    <a:gd name="connsiteX21" fmla="*/ 846667 w 996950"/>
                    <a:gd name="connsiteY21" fmla="*/ 3070225 h 3634317"/>
                    <a:gd name="connsiteX22" fmla="*/ 814917 w 996950"/>
                    <a:gd name="connsiteY22" fmla="*/ 3267075 h 3634317"/>
                    <a:gd name="connsiteX23" fmla="*/ 726017 w 996950"/>
                    <a:gd name="connsiteY23" fmla="*/ 3476625 h 3634317"/>
                    <a:gd name="connsiteX0" fmla="*/ 746380 w 1556393"/>
                    <a:gd name="connsiteY0" fmla="*/ 3391804 h 3621840"/>
                    <a:gd name="connsiteX1" fmla="*/ 644780 w 1556393"/>
                    <a:gd name="connsiteY1" fmla="*/ 3563254 h 3621840"/>
                    <a:gd name="connsiteX2" fmla="*/ 397130 w 1556393"/>
                    <a:gd name="connsiteY2" fmla="*/ 3620404 h 3621840"/>
                    <a:gd name="connsiteX3" fmla="*/ 187580 w 1556393"/>
                    <a:gd name="connsiteY3" fmla="*/ 3595004 h 3621840"/>
                    <a:gd name="connsiteX4" fmla="*/ 73280 w 1556393"/>
                    <a:gd name="connsiteY4" fmla="*/ 3493404 h 3621840"/>
                    <a:gd name="connsiteX5" fmla="*/ 3430 w 1556393"/>
                    <a:gd name="connsiteY5" fmla="*/ 3366404 h 3621840"/>
                    <a:gd name="connsiteX6" fmla="*/ 181230 w 1556393"/>
                    <a:gd name="connsiteY6" fmla="*/ 2928254 h 3621840"/>
                    <a:gd name="connsiteX7" fmla="*/ 212980 w 1556393"/>
                    <a:gd name="connsiteY7" fmla="*/ 2001154 h 3621840"/>
                    <a:gd name="connsiteX8" fmla="*/ 149480 w 1556393"/>
                    <a:gd name="connsiteY8" fmla="*/ 1232804 h 3621840"/>
                    <a:gd name="connsiteX9" fmla="*/ 47880 w 1556393"/>
                    <a:gd name="connsiteY9" fmla="*/ 762904 h 3621840"/>
                    <a:gd name="connsiteX10" fmla="*/ 9780 w 1556393"/>
                    <a:gd name="connsiteY10" fmla="*/ 534304 h 3621840"/>
                    <a:gd name="connsiteX11" fmla="*/ 212980 w 1556393"/>
                    <a:gd name="connsiteY11" fmla="*/ 216804 h 3621840"/>
                    <a:gd name="connsiteX12" fmla="*/ 536830 w 1556393"/>
                    <a:gd name="connsiteY12" fmla="*/ 26304 h 3621840"/>
                    <a:gd name="connsiteX13" fmla="*/ 765430 w 1556393"/>
                    <a:gd name="connsiteY13" fmla="*/ 19954 h 3621840"/>
                    <a:gd name="connsiteX14" fmla="*/ 930530 w 1556393"/>
                    <a:gd name="connsiteY14" fmla="*/ 197754 h 3621840"/>
                    <a:gd name="connsiteX15" fmla="*/ 1556228 w 1556393"/>
                    <a:gd name="connsiteY15" fmla="*/ 96229 h 3621840"/>
                    <a:gd name="connsiteX16" fmla="*/ 867030 w 1556393"/>
                    <a:gd name="connsiteY16" fmla="*/ 635904 h 3621840"/>
                    <a:gd name="connsiteX17" fmla="*/ 746380 w 1556393"/>
                    <a:gd name="connsiteY17" fmla="*/ 1080404 h 3621840"/>
                    <a:gd name="connsiteX18" fmla="*/ 701930 w 1556393"/>
                    <a:gd name="connsiteY18" fmla="*/ 1740804 h 3621840"/>
                    <a:gd name="connsiteX19" fmla="*/ 720980 w 1556393"/>
                    <a:gd name="connsiteY19" fmla="*/ 2585354 h 3621840"/>
                    <a:gd name="connsiteX20" fmla="*/ 771780 w 1556393"/>
                    <a:gd name="connsiteY20" fmla="*/ 2845704 h 3621840"/>
                    <a:gd name="connsiteX21" fmla="*/ 828930 w 1556393"/>
                    <a:gd name="connsiteY21" fmla="*/ 3061604 h 3621840"/>
                    <a:gd name="connsiteX22" fmla="*/ 797180 w 1556393"/>
                    <a:gd name="connsiteY22" fmla="*/ 3258454 h 3621840"/>
                    <a:gd name="connsiteX23" fmla="*/ 708280 w 1556393"/>
                    <a:gd name="connsiteY23" fmla="*/ 3468004 h 3621840"/>
                    <a:gd name="connsiteX0" fmla="*/ 785225 w 1595238"/>
                    <a:gd name="connsiteY0" fmla="*/ 3566999 h 3797035"/>
                    <a:gd name="connsiteX1" fmla="*/ 683625 w 1595238"/>
                    <a:gd name="connsiteY1" fmla="*/ 3738449 h 3797035"/>
                    <a:gd name="connsiteX2" fmla="*/ 435975 w 1595238"/>
                    <a:gd name="connsiteY2" fmla="*/ 3795599 h 3797035"/>
                    <a:gd name="connsiteX3" fmla="*/ 226425 w 1595238"/>
                    <a:gd name="connsiteY3" fmla="*/ 3770199 h 3797035"/>
                    <a:gd name="connsiteX4" fmla="*/ 112125 w 1595238"/>
                    <a:gd name="connsiteY4" fmla="*/ 3668599 h 3797035"/>
                    <a:gd name="connsiteX5" fmla="*/ 42275 w 1595238"/>
                    <a:gd name="connsiteY5" fmla="*/ 3541599 h 3797035"/>
                    <a:gd name="connsiteX6" fmla="*/ 220075 w 1595238"/>
                    <a:gd name="connsiteY6" fmla="*/ 3103449 h 3797035"/>
                    <a:gd name="connsiteX7" fmla="*/ 251825 w 1595238"/>
                    <a:gd name="connsiteY7" fmla="*/ 2176349 h 3797035"/>
                    <a:gd name="connsiteX8" fmla="*/ 188325 w 1595238"/>
                    <a:gd name="connsiteY8" fmla="*/ 1407999 h 3797035"/>
                    <a:gd name="connsiteX9" fmla="*/ 86725 w 1595238"/>
                    <a:gd name="connsiteY9" fmla="*/ 938099 h 3797035"/>
                    <a:gd name="connsiteX10" fmla="*/ 48625 w 1595238"/>
                    <a:gd name="connsiteY10" fmla="*/ 709499 h 3797035"/>
                    <a:gd name="connsiteX11" fmla="*/ 38155 w 1595238"/>
                    <a:gd name="connsiteY11" fmla="*/ 18079 h 3797035"/>
                    <a:gd name="connsiteX12" fmla="*/ 575675 w 1595238"/>
                    <a:gd name="connsiteY12" fmla="*/ 201499 h 3797035"/>
                    <a:gd name="connsiteX13" fmla="*/ 804275 w 1595238"/>
                    <a:gd name="connsiteY13" fmla="*/ 195149 h 3797035"/>
                    <a:gd name="connsiteX14" fmla="*/ 969375 w 1595238"/>
                    <a:gd name="connsiteY14" fmla="*/ 372949 h 3797035"/>
                    <a:gd name="connsiteX15" fmla="*/ 1595073 w 1595238"/>
                    <a:gd name="connsiteY15" fmla="*/ 271424 h 3797035"/>
                    <a:gd name="connsiteX16" fmla="*/ 905875 w 1595238"/>
                    <a:gd name="connsiteY16" fmla="*/ 811099 h 3797035"/>
                    <a:gd name="connsiteX17" fmla="*/ 785225 w 1595238"/>
                    <a:gd name="connsiteY17" fmla="*/ 1255599 h 3797035"/>
                    <a:gd name="connsiteX18" fmla="*/ 740775 w 1595238"/>
                    <a:gd name="connsiteY18" fmla="*/ 1915999 h 3797035"/>
                    <a:gd name="connsiteX19" fmla="*/ 759825 w 1595238"/>
                    <a:gd name="connsiteY19" fmla="*/ 2760549 h 3797035"/>
                    <a:gd name="connsiteX20" fmla="*/ 810625 w 1595238"/>
                    <a:gd name="connsiteY20" fmla="*/ 3020899 h 3797035"/>
                    <a:gd name="connsiteX21" fmla="*/ 867775 w 1595238"/>
                    <a:gd name="connsiteY21" fmla="*/ 3236799 h 3797035"/>
                    <a:gd name="connsiteX22" fmla="*/ 836025 w 1595238"/>
                    <a:gd name="connsiteY22" fmla="*/ 3433649 h 3797035"/>
                    <a:gd name="connsiteX23" fmla="*/ 747125 w 1595238"/>
                    <a:gd name="connsiteY23" fmla="*/ 3643199 h 3797035"/>
                    <a:gd name="connsiteX0" fmla="*/ 782261 w 1592274"/>
                    <a:gd name="connsiteY0" fmla="*/ 3608760 h 3838796"/>
                    <a:gd name="connsiteX1" fmla="*/ 680661 w 1592274"/>
                    <a:gd name="connsiteY1" fmla="*/ 3780210 h 3838796"/>
                    <a:gd name="connsiteX2" fmla="*/ 433011 w 1592274"/>
                    <a:gd name="connsiteY2" fmla="*/ 3837360 h 3838796"/>
                    <a:gd name="connsiteX3" fmla="*/ 223461 w 1592274"/>
                    <a:gd name="connsiteY3" fmla="*/ 3811960 h 3838796"/>
                    <a:gd name="connsiteX4" fmla="*/ 109161 w 1592274"/>
                    <a:gd name="connsiteY4" fmla="*/ 3710360 h 3838796"/>
                    <a:gd name="connsiteX5" fmla="*/ 39311 w 1592274"/>
                    <a:gd name="connsiteY5" fmla="*/ 3583360 h 3838796"/>
                    <a:gd name="connsiteX6" fmla="*/ 217111 w 1592274"/>
                    <a:gd name="connsiteY6" fmla="*/ 3145210 h 3838796"/>
                    <a:gd name="connsiteX7" fmla="*/ 248861 w 1592274"/>
                    <a:gd name="connsiteY7" fmla="*/ 2218110 h 3838796"/>
                    <a:gd name="connsiteX8" fmla="*/ 185361 w 1592274"/>
                    <a:gd name="connsiteY8" fmla="*/ 1449760 h 3838796"/>
                    <a:gd name="connsiteX9" fmla="*/ 83761 w 1592274"/>
                    <a:gd name="connsiteY9" fmla="*/ 979860 h 3838796"/>
                    <a:gd name="connsiteX10" fmla="*/ 45661 w 1592274"/>
                    <a:gd name="connsiteY10" fmla="*/ 751260 h 3838796"/>
                    <a:gd name="connsiteX11" fmla="*/ 35191 w 1592274"/>
                    <a:gd name="connsiteY11" fmla="*/ 59840 h 3838796"/>
                    <a:gd name="connsiteX12" fmla="*/ 532648 w 1592274"/>
                    <a:gd name="connsiteY12" fmla="*/ 56301 h 3838796"/>
                    <a:gd name="connsiteX13" fmla="*/ 801311 w 1592274"/>
                    <a:gd name="connsiteY13" fmla="*/ 236910 h 3838796"/>
                    <a:gd name="connsiteX14" fmla="*/ 966411 w 1592274"/>
                    <a:gd name="connsiteY14" fmla="*/ 414710 h 3838796"/>
                    <a:gd name="connsiteX15" fmla="*/ 1592109 w 1592274"/>
                    <a:gd name="connsiteY15" fmla="*/ 313185 h 3838796"/>
                    <a:gd name="connsiteX16" fmla="*/ 902911 w 1592274"/>
                    <a:gd name="connsiteY16" fmla="*/ 852860 h 3838796"/>
                    <a:gd name="connsiteX17" fmla="*/ 782261 w 1592274"/>
                    <a:gd name="connsiteY17" fmla="*/ 1297360 h 3838796"/>
                    <a:gd name="connsiteX18" fmla="*/ 737811 w 1592274"/>
                    <a:gd name="connsiteY18" fmla="*/ 1957760 h 3838796"/>
                    <a:gd name="connsiteX19" fmla="*/ 756861 w 1592274"/>
                    <a:gd name="connsiteY19" fmla="*/ 2802310 h 3838796"/>
                    <a:gd name="connsiteX20" fmla="*/ 807661 w 1592274"/>
                    <a:gd name="connsiteY20" fmla="*/ 3062660 h 3838796"/>
                    <a:gd name="connsiteX21" fmla="*/ 864811 w 1592274"/>
                    <a:gd name="connsiteY21" fmla="*/ 3278560 h 3838796"/>
                    <a:gd name="connsiteX22" fmla="*/ 833061 w 1592274"/>
                    <a:gd name="connsiteY22" fmla="*/ 3475410 h 3838796"/>
                    <a:gd name="connsiteX23" fmla="*/ 744161 w 1592274"/>
                    <a:gd name="connsiteY23" fmla="*/ 3684960 h 3838796"/>
                    <a:gd name="connsiteX0" fmla="*/ 1014846 w 1824859"/>
                    <a:gd name="connsiteY0" fmla="*/ 3582678 h 3812714"/>
                    <a:gd name="connsiteX1" fmla="*/ 913246 w 1824859"/>
                    <a:gd name="connsiteY1" fmla="*/ 3754128 h 3812714"/>
                    <a:gd name="connsiteX2" fmla="*/ 665596 w 1824859"/>
                    <a:gd name="connsiteY2" fmla="*/ 3811278 h 3812714"/>
                    <a:gd name="connsiteX3" fmla="*/ 456046 w 1824859"/>
                    <a:gd name="connsiteY3" fmla="*/ 3785878 h 3812714"/>
                    <a:gd name="connsiteX4" fmla="*/ 341746 w 1824859"/>
                    <a:gd name="connsiteY4" fmla="*/ 3684278 h 3812714"/>
                    <a:gd name="connsiteX5" fmla="*/ 271896 w 1824859"/>
                    <a:gd name="connsiteY5" fmla="*/ 3557278 h 3812714"/>
                    <a:gd name="connsiteX6" fmla="*/ 449696 w 1824859"/>
                    <a:gd name="connsiteY6" fmla="*/ 3119128 h 3812714"/>
                    <a:gd name="connsiteX7" fmla="*/ 481446 w 1824859"/>
                    <a:gd name="connsiteY7" fmla="*/ 2192028 h 3812714"/>
                    <a:gd name="connsiteX8" fmla="*/ 417946 w 1824859"/>
                    <a:gd name="connsiteY8" fmla="*/ 1423678 h 3812714"/>
                    <a:gd name="connsiteX9" fmla="*/ 316346 w 1824859"/>
                    <a:gd name="connsiteY9" fmla="*/ 953778 h 3812714"/>
                    <a:gd name="connsiteX10" fmla="*/ 278246 w 1824859"/>
                    <a:gd name="connsiteY10" fmla="*/ 725178 h 3812714"/>
                    <a:gd name="connsiteX11" fmla="*/ 14042 w 1824859"/>
                    <a:gd name="connsiteY11" fmla="*/ 73821 h 3812714"/>
                    <a:gd name="connsiteX12" fmla="*/ 765233 w 1824859"/>
                    <a:gd name="connsiteY12" fmla="*/ 30219 h 3812714"/>
                    <a:gd name="connsiteX13" fmla="*/ 1033896 w 1824859"/>
                    <a:gd name="connsiteY13" fmla="*/ 210828 h 3812714"/>
                    <a:gd name="connsiteX14" fmla="*/ 1198996 w 1824859"/>
                    <a:gd name="connsiteY14" fmla="*/ 388628 h 3812714"/>
                    <a:gd name="connsiteX15" fmla="*/ 1824694 w 1824859"/>
                    <a:gd name="connsiteY15" fmla="*/ 287103 h 3812714"/>
                    <a:gd name="connsiteX16" fmla="*/ 1135496 w 1824859"/>
                    <a:gd name="connsiteY16" fmla="*/ 826778 h 3812714"/>
                    <a:gd name="connsiteX17" fmla="*/ 1014846 w 1824859"/>
                    <a:gd name="connsiteY17" fmla="*/ 1271278 h 3812714"/>
                    <a:gd name="connsiteX18" fmla="*/ 970396 w 1824859"/>
                    <a:gd name="connsiteY18" fmla="*/ 1931678 h 3812714"/>
                    <a:gd name="connsiteX19" fmla="*/ 989446 w 1824859"/>
                    <a:gd name="connsiteY19" fmla="*/ 2776228 h 3812714"/>
                    <a:gd name="connsiteX20" fmla="*/ 1040246 w 1824859"/>
                    <a:gd name="connsiteY20" fmla="*/ 3036578 h 3812714"/>
                    <a:gd name="connsiteX21" fmla="*/ 1097396 w 1824859"/>
                    <a:gd name="connsiteY21" fmla="*/ 3252478 h 3812714"/>
                    <a:gd name="connsiteX22" fmla="*/ 1065646 w 1824859"/>
                    <a:gd name="connsiteY22" fmla="*/ 3449328 h 3812714"/>
                    <a:gd name="connsiteX23" fmla="*/ 976746 w 1824859"/>
                    <a:gd name="connsiteY23" fmla="*/ 3658878 h 3812714"/>
                    <a:gd name="connsiteX0" fmla="*/ 1358305 w 2168318"/>
                    <a:gd name="connsiteY0" fmla="*/ 3825114 h 4055150"/>
                    <a:gd name="connsiteX1" fmla="*/ 1256705 w 2168318"/>
                    <a:gd name="connsiteY1" fmla="*/ 3996564 h 4055150"/>
                    <a:gd name="connsiteX2" fmla="*/ 1009055 w 2168318"/>
                    <a:gd name="connsiteY2" fmla="*/ 4053714 h 4055150"/>
                    <a:gd name="connsiteX3" fmla="*/ 799505 w 2168318"/>
                    <a:gd name="connsiteY3" fmla="*/ 4028314 h 4055150"/>
                    <a:gd name="connsiteX4" fmla="*/ 685205 w 2168318"/>
                    <a:gd name="connsiteY4" fmla="*/ 3926714 h 4055150"/>
                    <a:gd name="connsiteX5" fmla="*/ 615355 w 2168318"/>
                    <a:gd name="connsiteY5" fmla="*/ 3799714 h 4055150"/>
                    <a:gd name="connsiteX6" fmla="*/ 793155 w 2168318"/>
                    <a:gd name="connsiteY6" fmla="*/ 3361564 h 4055150"/>
                    <a:gd name="connsiteX7" fmla="*/ 824905 w 2168318"/>
                    <a:gd name="connsiteY7" fmla="*/ 2434464 h 4055150"/>
                    <a:gd name="connsiteX8" fmla="*/ 761405 w 2168318"/>
                    <a:gd name="connsiteY8" fmla="*/ 1666114 h 4055150"/>
                    <a:gd name="connsiteX9" fmla="*/ 659805 w 2168318"/>
                    <a:gd name="connsiteY9" fmla="*/ 1196214 h 4055150"/>
                    <a:gd name="connsiteX10" fmla="*/ 7397 w 2168318"/>
                    <a:gd name="connsiteY10" fmla="*/ 32813 h 4055150"/>
                    <a:gd name="connsiteX11" fmla="*/ 357501 w 2168318"/>
                    <a:gd name="connsiteY11" fmla="*/ 316257 h 4055150"/>
                    <a:gd name="connsiteX12" fmla="*/ 1108692 w 2168318"/>
                    <a:gd name="connsiteY12" fmla="*/ 272655 h 4055150"/>
                    <a:gd name="connsiteX13" fmla="*/ 1377355 w 2168318"/>
                    <a:gd name="connsiteY13" fmla="*/ 453264 h 4055150"/>
                    <a:gd name="connsiteX14" fmla="*/ 1542455 w 2168318"/>
                    <a:gd name="connsiteY14" fmla="*/ 631064 h 4055150"/>
                    <a:gd name="connsiteX15" fmla="*/ 2168153 w 2168318"/>
                    <a:gd name="connsiteY15" fmla="*/ 529539 h 4055150"/>
                    <a:gd name="connsiteX16" fmla="*/ 1478955 w 2168318"/>
                    <a:gd name="connsiteY16" fmla="*/ 1069214 h 4055150"/>
                    <a:gd name="connsiteX17" fmla="*/ 1358305 w 2168318"/>
                    <a:gd name="connsiteY17" fmla="*/ 1513714 h 4055150"/>
                    <a:gd name="connsiteX18" fmla="*/ 1313855 w 2168318"/>
                    <a:gd name="connsiteY18" fmla="*/ 2174114 h 4055150"/>
                    <a:gd name="connsiteX19" fmla="*/ 1332905 w 2168318"/>
                    <a:gd name="connsiteY19" fmla="*/ 3018664 h 4055150"/>
                    <a:gd name="connsiteX20" fmla="*/ 1383705 w 2168318"/>
                    <a:gd name="connsiteY20" fmla="*/ 3279014 h 4055150"/>
                    <a:gd name="connsiteX21" fmla="*/ 1440855 w 2168318"/>
                    <a:gd name="connsiteY21" fmla="*/ 3494914 h 4055150"/>
                    <a:gd name="connsiteX22" fmla="*/ 1409105 w 2168318"/>
                    <a:gd name="connsiteY22" fmla="*/ 3691764 h 4055150"/>
                    <a:gd name="connsiteX23" fmla="*/ 1320205 w 2168318"/>
                    <a:gd name="connsiteY23" fmla="*/ 3901314 h 4055150"/>
                    <a:gd name="connsiteX0" fmla="*/ 1370032 w 2180045"/>
                    <a:gd name="connsiteY0" fmla="*/ 3794123 h 4024159"/>
                    <a:gd name="connsiteX1" fmla="*/ 1268432 w 2180045"/>
                    <a:gd name="connsiteY1" fmla="*/ 3965573 h 4024159"/>
                    <a:gd name="connsiteX2" fmla="*/ 1020782 w 2180045"/>
                    <a:gd name="connsiteY2" fmla="*/ 4022723 h 4024159"/>
                    <a:gd name="connsiteX3" fmla="*/ 811232 w 2180045"/>
                    <a:gd name="connsiteY3" fmla="*/ 3997323 h 4024159"/>
                    <a:gd name="connsiteX4" fmla="*/ 696932 w 2180045"/>
                    <a:gd name="connsiteY4" fmla="*/ 3895723 h 4024159"/>
                    <a:gd name="connsiteX5" fmla="*/ 627082 w 2180045"/>
                    <a:gd name="connsiteY5" fmla="*/ 3768723 h 4024159"/>
                    <a:gd name="connsiteX6" fmla="*/ 804882 w 2180045"/>
                    <a:gd name="connsiteY6" fmla="*/ 3330573 h 4024159"/>
                    <a:gd name="connsiteX7" fmla="*/ 836632 w 2180045"/>
                    <a:gd name="connsiteY7" fmla="*/ 2403473 h 4024159"/>
                    <a:gd name="connsiteX8" fmla="*/ 773132 w 2180045"/>
                    <a:gd name="connsiteY8" fmla="*/ 1635123 h 4024159"/>
                    <a:gd name="connsiteX9" fmla="*/ 123998 w 2180045"/>
                    <a:gd name="connsiteY9" fmla="*/ 444089 h 4024159"/>
                    <a:gd name="connsiteX10" fmla="*/ 19124 w 2180045"/>
                    <a:gd name="connsiteY10" fmla="*/ 1822 h 4024159"/>
                    <a:gd name="connsiteX11" fmla="*/ 369228 w 2180045"/>
                    <a:gd name="connsiteY11" fmla="*/ 285266 h 4024159"/>
                    <a:gd name="connsiteX12" fmla="*/ 1120419 w 2180045"/>
                    <a:gd name="connsiteY12" fmla="*/ 241664 h 4024159"/>
                    <a:gd name="connsiteX13" fmla="*/ 1389082 w 2180045"/>
                    <a:gd name="connsiteY13" fmla="*/ 422273 h 4024159"/>
                    <a:gd name="connsiteX14" fmla="*/ 1554182 w 2180045"/>
                    <a:gd name="connsiteY14" fmla="*/ 600073 h 4024159"/>
                    <a:gd name="connsiteX15" fmla="*/ 2179880 w 2180045"/>
                    <a:gd name="connsiteY15" fmla="*/ 498548 h 4024159"/>
                    <a:gd name="connsiteX16" fmla="*/ 1490682 w 2180045"/>
                    <a:gd name="connsiteY16" fmla="*/ 1038223 h 4024159"/>
                    <a:gd name="connsiteX17" fmla="*/ 1370032 w 2180045"/>
                    <a:gd name="connsiteY17" fmla="*/ 1482723 h 4024159"/>
                    <a:gd name="connsiteX18" fmla="*/ 1325582 w 2180045"/>
                    <a:gd name="connsiteY18" fmla="*/ 2143123 h 4024159"/>
                    <a:gd name="connsiteX19" fmla="*/ 1344632 w 2180045"/>
                    <a:gd name="connsiteY19" fmla="*/ 2987673 h 4024159"/>
                    <a:gd name="connsiteX20" fmla="*/ 1395432 w 2180045"/>
                    <a:gd name="connsiteY20" fmla="*/ 3248023 h 4024159"/>
                    <a:gd name="connsiteX21" fmla="*/ 1452582 w 2180045"/>
                    <a:gd name="connsiteY21" fmla="*/ 3463923 h 4024159"/>
                    <a:gd name="connsiteX22" fmla="*/ 1420832 w 2180045"/>
                    <a:gd name="connsiteY22" fmla="*/ 3660773 h 4024159"/>
                    <a:gd name="connsiteX23" fmla="*/ 1331932 w 2180045"/>
                    <a:gd name="connsiteY23" fmla="*/ 3870323 h 4024159"/>
                    <a:gd name="connsiteX0" fmla="*/ 1374276 w 2184289"/>
                    <a:gd name="connsiteY0" fmla="*/ 3793597 h 4023633"/>
                    <a:gd name="connsiteX1" fmla="*/ 1272676 w 2184289"/>
                    <a:gd name="connsiteY1" fmla="*/ 3965047 h 4023633"/>
                    <a:gd name="connsiteX2" fmla="*/ 1025026 w 2184289"/>
                    <a:gd name="connsiteY2" fmla="*/ 4022197 h 4023633"/>
                    <a:gd name="connsiteX3" fmla="*/ 815476 w 2184289"/>
                    <a:gd name="connsiteY3" fmla="*/ 3996797 h 4023633"/>
                    <a:gd name="connsiteX4" fmla="*/ 701176 w 2184289"/>
                    <a:gd name="connsiteY4" fmla="*/ 3895197 h 4023633"/>
                    <a:gd name="connsiteX5" fmla="*/ 631326 w 2184289"/>
                    <a:gd name="connsiteY5" fmla="*/ 3768197 h 4023633"/>
                    <a:gd name="connsiteX6" fmla="*/ 809126 w 2184289"/>
                    <a:gd name="connsiteY6" fmla="*/ 3330047 h 4023633"/>
                    <a:gd name="connsiteX7" fmla="*/ 840876 w 2184289"/>
                    <a:gd name="connsiteY7" fmla="*/ 2402947 h 4023633"/>
                    <a:gd name="connsiteX8" fmla="*/ 777376 w 2184289"/>
                    <a:gd name="connsiteY8" fmla="*/ 1634597 h 4023633"/>
                    <a:gd name="connsiteX9" fmla="*/ 114887 w 2184289"/>
                    <a:gd name="connsiteY9" fmla="*/ 416855 h 4023633"/>
                    <a:gd name="connsiteX10" fmla="*/ 23368 w 2184289"/>
                    <a:gd name="connsiteY10" fmla="*/ 1296 h 4023633"/>
                    <a:gd name="connsiteX11" fmla="*/ 373472 w 2184289"/>
                    <a:gd name="connsiteY11" fmla="*/ 284740 h 4023633"/>
                    <a:gd name="connsiteX12" fmla="*/ 1124663 w 2184289"/>
                    <a:gd name="connsiteY12" fmla="*/ 241138 h 4023633"/>
                    <a:gd name="connsiteX13" fmla="*/ 1393326 w 2184289"/>
                    <a:gd name="connsiteY13" fmla="*/ 421747 h 4023633"/>
                    <a:gd name="connsiteX14" fmla="*/ 1558426 w 2184289"/>
                    <a:gd name="connsiteY14" fmla="*/ 599547 h 4023633"/>
                    <a:gd name="connsiteX15" fmla="*/ 2184124 w 2184289"/>
                    <a:gd name="connsiteY15" fmla="*/ 498022 h 4023633"/>
                    <a:gd name="connsiteX16" fmla="*/ 1494926 w 2184289"/>
                    <a:gd name="connsiteY16" fmla="*/ 1037697 h 4023633"/>
                    <a:gd name="connsiteX17" fmla="*/ 1374276 w 2184289"/>
                    <a:gd name="connsiteY17" fmla="*/ 1482197 h 4023633"/>
                    <a:gd name="connsiteX18" fmla="*/ 1329826 w 2184289"/>
                    <a:gd name="connsiteY18" fmla="*/ 2142597 h 4023633"/>
                    <a:gd name="connsiteX19" fmla="*/ 1348876 w 2184289"/>
                    <a:gd name="connsiteY19" fmla="*/ 2987147 h 4023633"/>
                    <a:gd name="connsiteX20" fmla="*/ 1399676 w 2184289"/>
                    <a:gd name="connsiteY20" fmla="*/ 3247497 h 4023633"/>
                    <a:gd name="connsiteX21" fmla="*/ 1456826 w 2184289"/>
                    <a:gd name="connsiteY21" fmla="*/ 3463397 h 4023633"/>
                    <a:gd name="connsiteX22" fmla="*/ 1425076 w 2184289"/>
                    <a:gd name="connsiteY22" fmla="*/ 3660247 h 4023633"/>
                    <a:gd name="connsiteX23" fmla="*/ 1336176 w 2184289"/>
                    <a:gd name="connsiteY23" fmla="*/ 3869797 h 4023633"/>
                    <a:gd name="connsiteX0" fmla="*/ 1775352 w 2585365"/>
                    <a:gd name="connsiteY0" fmla="*/ 3895446 h 4125482"/>
                    <a:gd name="connsiteX1" fmla="*/ 1673752 w 2585365"/>
                    <a:gd name="connsiteY1" fmla="*/ 4066896 h 4125482"/>
                    <a:gd name="connsiteX2" fmla="*/ 1426102 w 2585365"/>
                    <a:gd name="connsiteY2" fmla="*/ 4124046 h 4125482"/>
                    <a:gd name="connsiteX3" fmla="*/ 1216552 w 2585365"/>
                    <a:gd name="connsiteY3" fmla="*/ 4098646 h 4125482"/>
                    <a:gd name="connsiteX4" fmla="*/ 1102252 w 2585365"/>
                    <a:gd name="connsiteY4" fmla="*/ 3997046 h 4125482"/>
                    <a:gd name="connsiteX5" fmla="*/ 1032402 w 2585365"/>
                    <a:gd name="connsiteY5" fmla="*/ 3870046 h 4125482"/>
                    <a:gd name="connsiteX6" fmla="*/ 1210202 w 2585365"/>
                    <a:gd name="connsiteY6" fmla="*/ 3431896 h 4125482"/>
                    <a:gd name="connsiteX7" fmla="*/ 1241952 w 2585365"/>
                    <a:gd name="connsiteY7" fmla="*/ 2504796 h 4125482"/>
                    <a:gd name="connsiteX8" fmla="*/ 1178452 w 2585365"/>
                    <a:gd name="connsiteY8" fmla="*/ 1736446 h 4125482"/>
                    <a:gd name="connsiteX9" fmla="*/ 14753 w 2585365"/>
                    <a:gd name="connsiteY9" fmla="*/ 38136 h 4125482"/>
                    <a:gd name="connsiteX10" fmla="*/ 515963 w 2585365"/>
                    <a:gd name="connsiteY10" fmla="*/ 518704 h 4125482"/>
                    <a:gd name="connsiteX11" fmla="*/ 424444 w 2585365"/>
                    <a:gd name="connsiteY11" fmla="*/ 103145 h 4125482"/>
                    <a:gd name="connsiteX12" fmla="*/ 774548 w 2585365"/>
                    <a:gd name="connsiteY12" fmla="*/ 386589 h 4125482"/>
                    <a:gd name="connsiteX13" fmla="*/ 1525739 w 2585365"/>
                    <a:gd name="connsiteY13" fmla="*/ 342987 h 4125482"/>
                    <a:gd name="connsiteX14" fmla="*/ 1794402 w 2585365"/>
                    <a:gd name="connsiteY14" fmla="*/ 523596 h 4125482"/>
                    <a:gd name="connsiteX15" fmla="*/ 1959502 w 2585365"/>
                    <a:gd name="connsiteY15" fmla="*/ 701396 h 4125482"/>
                    <a:gd name="connsiteX16" fmla="*/ 2585200 w 2585365"/>
                    <a:gd name="connsiteY16" fmla="*/ 599871 h 4125482"/>
                    <a:gd name="connsiteX17" fmla="*/ 1896002 w 2585365"/>
                    <a:gd name="connsiteY17" fmla="*/ 1139546 h 4125482"/>
                    <a:gd name="connsiteX18" fmla="*/ 1775352 w 2585365"/>
                    <a:gd name="connsiteY18" fmla="*/ 1584046 h 4125482"/>
                    <a:gd name="connsiteX19" fmla="*/ 1730902 w 2585365"/>
                    <a:gd name="connsiteY19" fmla="*/ 2244446 h 4125482"/>
                    <a:gd name="connsiteX20" fmla="*/ 1749952 w 2585365"/>
                    <a:gd name="connsiteY20" fmla="*/ 3088996 h 4125482"/>
                    <a:gd name="connsiteX21" fmla="*/ 1800752 w 2585365"/>
                    <a:gd name="connsiteY21" fmla="*/ 3349346 h 4125482"/>
                    <a:gd name="connsiteX22" fmla="*/ 1857902 w 2585365"/>
                    <a:gd name="connsiteY22" fmla="*/ 3565246 h 4125482"/>
                    <a:gd name="connsiteX23" fmla="*/ 1826152 w 2585365"/>
                    <a:gd name="connsiteY23" fmla="*/ 3762096 h 4125482"/>
                    <a:gd name="connsiteX24" fmla="*/ 1737252 w 2585365"/>
                    <a:gd name="connsiteY24" fmla="*/ 3971646 h 4125482"/>
                    <a:gd name="connsiteX0" fmla="*/ 1775352 w 2585365"/>
                    <a:gd name="connsiteY0" fmla="*/ 3895446 h 4125482"/>
                    <a:gd name="connsiteX1" fmla="*/ 1673752 w 2585365"/>
                    <a:gd name="connsiteY1" fmla="*/ 4066896 h 4125482"/>
                    <a:gd name="connsiteX2" fmla="*/ 1426102 w 2585365"/>
                    <a:gd name="connsiteY2" fmla="*/ 4124046 h 4125482"/>
                    <a:gd name="connsiteX3" fmla="*/ 1216552 w 2585365"/>
                    <a:gd name="connsiteY3" fmla="*/ 4098646 h 4125482"/>
                    <a:gd name="connsiteX4" fmla="*/ 1102252 w 2585365"/>
                    <a:gd name="connsiteY4" fmla="*/ 3997046 h 4125482"/>
                    <a:gd name="connsiteX5" fmla="*/ 1032402 w 2585365"/>
                    <a:gd name="connsiteY5" fmla="*/ 3870046 h 4125482"/>
                    <a:gd name="connsiteX6" fmla="*/ 1210202 w 2585365"/>
                    <a:gd name="connsiteY6" fmla="*/ 3431896 h 4125482"/>
                    <a:gd name="connsiteX7" fmla="*/ 1241952 w 2585365"/>
                    <a:gd name="connsiteY7" fmla="*/ 2504796 h 4125482"/>
                    <a:gd name="connsiteX8" fmla="*/ 390538 w 2585365"/>
                    <a:gd name="connsiteY8" fmla="*/ 788290 h 4125482"/>
                    <a:gd name="connsiteX9" fmla="*/ 14753 w 2585365"/>
                    <a:gd name="connsiteY9" fmla="*/ 38136 h 4125482"/>
                    <a:gd name="connsiteX10" fmla="*/ 515963 w 2585365"/>
                    <a:gd name="connsiteY10" fmla="*/ 518704 h 4125482"/>
                    <a:gd name="connsiteX11" fmla="*/ 424444 w 2585365"/>
                    <a:gd name="connsiteY11" fmla="*/ 103145 h 4125482"/>
                    <a:gd name="connsiteX12" fmla="*/ 774548 w 2585365"/>
                    <a:gd name="connsiteY12" fmla="*/ 386589 h 4125482"/>
                    <a:gd name="connsiteX13" fmla="*/ 1525739 w 2585365"/>
                    <a:gd name="connsiteY13" fmla="*/ 342987 h 4125482"/>
                    <a:gd name="connsiteX14" fmla="*/ 1794402 w 2585365"/>
                    <a:gd name="connsiteY14" fmla="*/ 523596 h 4125482"/>
                    <a:gd name="connsiteX15" fmla="*/ 1959502 w 2585365"/>
                    <a:gd name="connsiteY15" fmla="*/ 701396 h 4125482"/>
                    <a:gd name="connsiteX16" fmla="*/ 2585200 w 2585365"/>
                    <a:gd name="connsiteY16" fmla="*/ 599871 h 4125482"/>
                    <a:gd name="connsiteX17" fmla="*/ 1896002 w 2585365"/>
                    <a:gd name="connsiteY17" fmla="*/ 1139546 h 4125482"/>
                    <a:gd name="connsiteX18" fmla="*/ 1775352 w 2585365"/>
                    <a:gd name="connsiteY18" fmla="*/ 1584046 h 4125482"/>
                    <a:gd name="connsiteX19" fmla="*/ 1730902 w 2585365"/>
                    <a:gd name="connsiteY19" fmla="*/ 2244446 h 4125482"/>
                    <a:gd name="connsiteX20" fmla="*/ 1749952 w 2585365"/>
                    <a:gd name="connsiteY20" fmla="*/ 3088996 h 4125482"/>
                    <a:gd name="connsiteX21" fmla="*/ 1800752 w 2585365"/>
                    <a:gd name="connsiteY21" fmla="*/ 3349346 h 4125482"/>
                    <a:gd name="connsiteX22" fmla="*/ 1857902 w 2585365"/>
                    <a:gd name="connsiteY22" fmla="*/ 3565246 h 4125482"/>
                    <a:gd name="connsiteX23" fmla="*/ 1826152 w 2585365"/>
                    <a:gd name="connsiteY23" fmla="*/ 3762096 h 4125482"/>
                    <a:gd name="connsiteX24" fmla="*/ 1737252 w 2585365"/>
                    <a:gd name="connsiteY24" fmla="*/ 3971646 h 4125482"/>
                    <a:gd name="connsiteX0" fmla="*/ 1775352 w 2318401"/>
                    <a:gd name="connsiteY0" fmla="*/ 3895446 h 4125482"/>
                    <a:gd name="connsiteX1" fmla="*/ 1673752 w 2318401"/>
                    <a:gd name="connsiteY1" fmla="*/ 4066896 h 4125482"/>
                    <a:gd name="connsiteX2" fmla="*/ 1426102 w 2318401"/>
                    <a:gd name="connsiteY2" fmla="*/ 4124046 h 4125482"/>
                    <a:gd name="connsiteX3" fmla="*/ 1216552 w 2318401"/>
                    <a:gd name="connsiteY3" fmla="*/ 4098646 h 4125482"/>
                    <a:gd name="connsiteX4" fmla="*/ 1102252 w 2318401"/>
                    <a:gd name="connsiteY4" fmla="*/ 3997046 h 4125482"/>
                    <a:gd name="connsiteX5" fmla="*/ 1032402 w 2318401"/>
                    <a:gd name="connsiteY5" fmla="*/ 3870046 h 4125482"/>
                    <a:gd name="connsiteX6" fmla="*/ 1210202 w 2318401"/>
                    <a:gd name="connsiteY6" fmla="*/ 3431896 h 4125482"/>
                    <a:gd name="connsiteX7" fmla="*/ 1241952 w 2318401"/>
                    <a:gd name="connsiteY7" fmla="*/ 2504796 h 4125482"/>
                    <a:gd name="connsiteX8" fmla="*/ 390538 w 2318401"/>
                    <a:gd name="connsiteY8" fmla="*/ 788290 h 4125482"/>
                    <a:gd name="connsiteX9" fmla="*/ 14753 w 2318401"/>
                    <a:gd name="connsiteY9" fmla="*/ 38136 h 4125482"/>
                    <a:gd name="connsiteX10" fmla="*/ 515963 w 2318401"/>
                    <a:gd name="connsiteY10" fmla="*/ 518704 h 4125482"/>
                    <a:gd name="connsiteX11" fmla="*/ 424444 w 2318401"/>
                    <a:gd name="connsiteY11" fmla="*/ 103145 h 4125482"/>
                    <a:gd name="connsiteX12" fmla="*/ 774548 w 2318401"/>
                    <a:gd name="connsiteY12" fmla="*/ 386589 h 4125482"/>
                    <a:gd name="connsiteX13" fmla="*/ 1525739 w 2318401"/>
                    <a:gd name="connsiteY13" fmla="*/ 342987 h 4125482"/>
                    <a:gd name="connsiteX14" fmla="*/ 1794402 w 2318401"/>
                    <a:gd name="connsiteY14" fmla="*/ 523596 h 4125482"/>
                    <a:gd name="connsiteX15" fmla="*/ 1959502 w 2318401"/>
                    <a:gd name="connsiteY15" fmla="*/ 701396 h 4125482"/>
                    <a:gd name="connsiteX16" fmla="*/ 2318110 w 2318401"/>
                    <a:gd name="connsiteY16" fmla="*/ 653288 h 4125482"/>
                    <a:gd name="connsiteX17" fmla="*/ 1896002 w 2318401"/>
                    <a:gd name="connsiteY17" fmla="*/ 1139546 h 4125482"/>
                    <a:gd name="connsiteX18" fmla="*/ 1775352 w 2318401"/>
                    <a:gd name="connsiteY18" fmla="*/ 1584046 h 4125482"/>
                    <a:gd name="connsiteX19" fmla="*/ 1730902 w 2318401"/>
                    <a:gd name="connsiteY19" fmla="*/ 2244446 h 4125482"/>
                    <a:gd name="connsiteX20" fmla="*/ 1749952 w 2318401"/>
                    <a:gd name="connsiteY20" fmla="*/ 3088996 h 4125482"/>
                    <a:gd name="connsiteX21" fmla="*/ 1800752 w 2318401"/>
                    <a:gd name="connsiteY21" fmla="*/ 3349346 h 4125482"/>
                    <a:gd name="connsiteX22" fmla="*/ 1857902 w 2318401"/>
                    <a:gd name="connsiteY22" fmla="*/ 3565246 h 4125482"/>
                    <a:gd name="connsiteX23" fmla="*/ 1826152 w 2318401"/>
                    <a:gd name="connsiteY23" fmla="*/ 3762096 h 4125482"/>
                    <a:gd name="connsiteX24" fmla="*/ 1737252 w 2318401"/>
                    <a:gd name="connsiteY24" fmla="*/ 3971646 h 4125482"/>
                    <a:gd name="connsiteX0" fmla="*/ 1775352 w 2571433"/>
                    <a:gd name="connsiteY0" fmla="*/ 3895446 h 4125482"/>
                    <a:gd name="connsiteX1" fmla="*/ 1673752 w 2571433"/>
                    <a:gd name="connsiteY1" fmla="*/ 4066896 h 4125482"/>
                    <a:gd name="connsiteX2" fmla="*/ 1426102 w 2571433"/>
                    <a:gd name="connsiteY2" fmla="*/ 4124046 h 4125482"/>
                    <a:gd name="connsiteX3" fmla="*/ 1216552 w 2571433"/>
                    <a:gd name="connsiteY3" fmla="*/ 4098646 h 4125482"/>
                    <a:gd name="connsiteX4" fmla="*/ 1102252 w 2571433"/>
                    <a:gd name="connsiteY4" fmla="*/ 3997046 h 4125482"/>
                    <a:gd name="connsiteX5" fmla="*/ 1032402 w 2571433"/>
                    <a:gd name="connsiteY5" fmla="*/ 3870046 h 4125482"/>
                    <a:gd name="connsiteX6" fmla="*/ 1210202 w 2571433"/>
                    <a:gd name="connsiteY6" fmla="*/ 3431896 h 4125482"/>
                    <a:gd name="connsiteX7" fmla="*/ 1241952 w 2571433"/>
                    <a:gd name="connsiteY7" fmla="*/ 2504796 h 4125482"/>
                    <a:gd name="connsiteX8" fmla="*/ 390538 w 2571433"/>
                    <a:gd name="connsiteY8" fmla="*/ 788290 h 4125482"/>
                    <a:gd name="connsiteX9" fmla="*/ 14753 w 2571433"/>
                    <a:gd name="connsiteY9" fmla="*/ 38136 h 4125482"/>
                    <a:gd name="connsiteX10" fmla="*/ 515963 w 2571433"/>
                    <a:gd name="connsiteY10" fmla="*/ 518704 h 4125482"/>
                    <a:gd name="connsiteX11" fmla="*/ 424444 w 2571433"/>
                    <a:gd name="connsiteY11" fmla="*/ 103145 h 4125482"/>
                    <a:gd name="connsiteX12" fmla="*/ 774548 w 2571433"/>
                    <a:gd name="connsiteY12" fmla="*/ 386589 h 4125482"/>
                    <a:gd name="connsiteX13" fmla="*/ 1525739 w 2571433"/>
                    <a:gd name="connsiteY13" fmla="*/ 342987 h 4125482"/>
                    <a:gd name="connsiteX14" fmla="*/ 1794402 w 2571433"/>
                    <a:gd name="connsiteY14" fmla="*/ 523596 h 4125482"/>
                    <a:gd name="connsiteX15" fmla="*/ 1959502 w 2571433"/>
                    <a:gd name="connsiteY15" fmla="*/ 701396 h 4125482"/>
                    <a:gd name="connsiteX16" fmla="*/ 2318110 w 2571433"/>
                    <a:gd name="connsiteY16" fmla="*/ 653288 h 4125482"/>
                    <a:gd name="connsiteX17" fmla="*/ 2550374 w 2571433"/>
                    <a:gd name="connsiteY17" fmla="*/ 525248 h 4125482"/>
                    <a:gd name="connsiteX18" fmla="*/ 1775352 w 2571433"/>
                    <a:gd name="connsiteY18" fmla="*/ 1584046 h 4125482"/>
                    <a:gd name="connsiteX19" fmla="*/ 1730902 w 2571433"/>
                    <a:gd name="connsiteY19" fmla="*/ 2244446 h 4125482"/>
                    <a:gd name="connsiteX20" fmla="*/ 1749952 w 2571433"/>
                    <a:gd name="connsiteY20" fmla="*/ 3088996 h 4125482"/>
                    <a:gd name="connsiteX21" fmla="*/ 1800752 w 2571433"/>
                    <a:gd name="connsiteY21" fmla="*/ 3349346 h 4125482"/>
                    <a:gd name="connsiteX22" fmla="*/ 1857902 w 2571433"/>
                    <a:gd name="connsiteY22" fmla="*/ 3565246 h 4125482"/>
                    <a:gd name="connsiteX23" fmla="*/ 1826152 w 2571433"/>
                    <a:gd name="connsiteY23" fmla="*/ 3762096 h 4125482"/>
                    <a:gd name="connsiteX24" fmla="*/ 1737252 w 2571433"/>
                    <a:gd name="connsiteY24" fmla="*/ 3971646 h 4125482"/>
                    <a:gd name="connsiteX0" fmla="*/ 1775352 w 2801019"/>
                    <a:gd name="connsiteY0" fmla="*/ 3895446 h 4125482"/>
                    <a:gd name="connsiteX1" fmla="*/ 1673752 w 2801019"/>
                    <a:gd name="connsiteY1" fmla="*/ 4066896 h 4125482"/>
                    <a:gd name="connsiteX2" fmla="*/ 1426102 w 2801019"/>
                    <a:gd name="connsiteY2" fmla="*/ 4124046 h 4125482"/>
                    <a:gd name="connsiteX3" fmla="*/ 1216552 w 2801019"/>
                    <a:gd name="connsiteY3" fmla="*/ 4098646 h 4125482"/>
                    <a:gd name="connsiteX4" fmla="*/ 1102252 w 2801019"/>
                    <a:gd name="connsiteY4" fmla="*/ 3997046 h 4125482"/>
                    <a:gd name="connsiteX5" fmla="*/ 1032402 w 2801019"/>
                    <a:gd name="connsiteY5" fmla="*/ 3870046 h 4125482"/>
                    <a:gd name="connsiteX6" fmla="*/ 1210202 w 2801019"/>
                    <a:gd name="connsiteY6" fmla="*/ 3431896 h 4125482"/>
                    <a:gd name="connsiteX7" fmla="*/ 1241952 w 2801019"/>
                    <a:gd name="connsiteY7" fmla="*/ 2504796 h 4125482"/>
                    <a:gd name="connsiteX8" fmla="*/ 390538 w 2801019"/>
                    <a:gd name="connsiteY8" fmla="*/ 788290 h 4125482"/>
                    <a:gd name="connsiteX9" fmla="*/ 14753 w 2801019"/>
                    <a:gd name="connsiteY9" fmla="*/ 38136 h 4125482"/>
                    <a:gd name="connsiteX10" fmla="*/ 515963 w 2801019"/>
                    <a:gd name="connsiteY10" fmla="*/ 518704 h 4125482"/>
                    <a:gd name="connsiteX11" fmla="*/ 424444 w 2801019"/>
                    <a:gd name="connsiteY11" fmla="*/ 103145 h 4125482"/>
                    <a:gd name="connsiteX12" fmla="*/ 774548 w 2801019"/>
                    <a:gd name="connsiteY12" fmla="*/ 386589 h 4125482"/>
                    <a:gd name="connsiteX13" fmla="*/ 1525739 w 2801019"/>
                    <a:gd name="connsiteY13" fmla="*/ 342987 h 4125482"/>
                    <a:gd name="connsiteX14" fmla="*/ 1794402 w 2801019"/>
                    <a:gd name="connsiteY14" fmla="*/ 523596 h 4125482"/>
                    <a:gd name="connsiteX15" fmla="*/ 1959502 w 2801019"/>
                    <a:gd name="connsiteY15" fmla="*/ 701396 h 4125482"/>
                    <a:gd name="connsiteX16" fmla="*/ 2318110 w 2801019"/>
                    <a:gd name="connsiteY16" fmla="*/ 653288 h 4125482"/>
                    <a:gd name="connsiteX17" fmla="*/ 2550374 w 2801019"/>
                    <a:gd name="connsiteY17" fmla="*/ 525248 h 4125482"/>
                    <a:gd name="connsiteX18" fmla="*/ 2763584 w 2801019"/>
                    <a:gd name="connsiteY18" fmla="*/ 502347 h 4125482"/>
                    <a:gd name="connsiteX19" fmla="*/ 1730902 w 2801019"/>
                    <a:gd name="connsiteY19" fmla="*/ 2244446 h 4125482"/>
                    <a:gd name="connsiteX20" fmla="*/ 1749952 w 2801019"/>
                    <a:gd name="connsiteY20" fmla="*/ 3088996 h 4125482"/>
                    <a:gd name="connsiteX21" fmla="*/ 1800752 w 2801019"/>
                    <a:gd name="connsiteY21" fmla="*/ 3349346 h 4125482"/>
                    <a:gd name="connsiteX22" fmla="*/ 1857902 w 2801019"/>
                    <a:gd name="connsiteY22" fmla="*/ 3565246 h 4125482"/>
                    <a:gd name="connsiteX23" fmla="*/ 1826152 w 2801019"/>
                    <a:gd name="connsiteY23" fmla="*/ 3762096 h 4125482"/>
                    <a:gd name="connsiteX24" fmla="*/ 1737252 w 2801019"/>
                    <a:gd name="connsiteY24" fmla="*/ 3971646 h 4125482"/>
                    <a:gd name="connsiteX0" fmla="*/ 1775352 w 2926013"/>
                    <a:gd name="connsiteY0" fmla="*/ 3895446 h 4125482"/>
                    <a:gd name="connsiteX1" fmla="*/ 1673752 w 2926013"/>
                    <a:gd name="connsiteY1" fmla="*/ 4066896 h 4125482"/>
                    <a:gd name="connsiteX2" fmla="*/ 1426102 w 2926013"/>
                    <a:gd name="connsiteY2" fmla="*/ 4124046 h 4125482"/>
                    <a:gd name="connsiteX3" fmla="*/ 1216552 w 2926013"/>
                    <a:gd name="connsiteY3" fmla="*/ 4098646 h 4125482"/>
                    <a:gd name="connsiteX4" fmla="*/ 1102252 w 2926013"/>
                    <a:gd name="connsiteY4" fmla="*/ 3997046 h 4125482"/>
                    <a:gd name="connsiteX5" fmla="*/ 1032402 w 2926013"/>
                    <a:gd name="connsiteY5" fmla="*/ 3870046 h 4125482"/>
                    <a:gd name="connsiteX6" fmla="*/ 1210202 w 2926013"/>
                    <a:gd name="connsiteY6" fmla="*/ 3431896 h 4125482"/>
                    <a:gd name="connsiteX7" fmla="*/ 1241952 w 2926013"/>
                    <a:gd name="connsiteY7" fmla="*/ 2504796 h 4125482"/>
                    <a:gd name="connsiteX8" fmla="*/ 390538 w 2926013"/>
                    <a:gd name="connsiteY8" fmla="*/ 788290 h 4125482"/>
                    <a:gd name="connsiteX9" fmla="*/ 14753 w 2926013"/>
                    <a:gd name="connsiteY9" fmla="*/ 38136 h 4125482"/>
                    <a:gd name="connsiteX10" fmla="*/ 515963 w 2926013"/>
                    <a:gd name="connsiteY10" fmla="*/ 518704 h 4125482"/>
                    <a:gd name="connsiteX11" fmla="*/ 424444 w 2926013"/>
                    <a:gd name="connsiteY11" fmla="*/ 103145 h 4125482"/>
                    <a:gd name="connsiteX12" fmla="*/ 774548 w 2926013"/>
                    <a:gd name="connsiteY12" fmla="*/ 386589 h 4125482"/>
                    <a:gd name="connsiteX13" fmla="*/ 1525739 w 2926013"/>
                    <a:gd name="connsiteY13" fmla="*/ 342987 h 4125482"/>
                    <a:gd name="connsiteX14" fmla="*/ 1794402 w 2926013"/>
                    <a:gd name="connsiteY14" fmla="*/ 523596 h 4125482"/>
                    <a:gd name="connsiteX15" fmla="*/ 1959502 w 2926013"/>
                    <a:gd name="connsiteY15" fmla="*/ 701396 h 4125482"/>
                    <a:gd name="connsiteX16" fmla="*/ 2318110 w 2926013"/>
                    <a:gd name="connsiteY16" fmla="*/ 653288 h 4125482"/>
                    <a:gd name="connsiteX17" fmla="*/ 2550374 w 2926013"/>
                    <a:gd name="connsiteY17" fmla="*/ 525248 h 4125482"/>
                    <a:gd name="connsiteX18" fmla="*/ 2897128 w 2926013"/>
                    <a:gd name="connsiteY18" fmla="*/ 288680 h 4125482"/>
                    <a:gd name="connsiteX19" fmla="*/ 1730902 w 2926013"/>
                    <a:gd name="connsiteY19" fmla="*/ 2244446 h 4125482"/>
                    <a:gd name="connsiteX20" fmla="*/ 1749952 w 2926013"/>
                    <a:gd name="connsiteY20" fmla="*/ 3088996 h 4125482"/>
                    <a:gd name="connsiteX21" fmla="*/ 1800752 w 2926013"/>
                    <a:gd name="connsiteY21" fmla="*/ 3349346 h 4125482"/>
                    <a:gd name="connsiteX22" fmla="*/ 1857902 w 2926013"/>
                    <a:gd name="connsiteY22" fmla="*/ 3565246 h 4125482"/>
                    <a:gd name="connsiteX23" fmla="*/ 1826152 w 2926013"/>
                    <a:gd name="connsiteY23" fmla="*/ 3762096 h 4125482"/>
                    <a:gd name="connsiteX24" fmla="*/ 1737252 w 2926013"/>
                    <a:gd name="connsiteY24" fmla="*/ 3971646 h 4125482"/>
                    <a:gd name="connsiteX0" fmla="*/ 1775352 w 2901836"/>
                    <a:gd name="connsiteY0" fmla="*/ 3895446 h 4125482"/>
                    <a:gd name="connsiteX1" fmla="*/ 1673752 w 2901836"/>
                    <a:gd name="connsiteY1" fmla="*/ 4066896 h 4125482"/>
                    <a:gd name="connsiteX2" fmla="*/ 1426102 w 2901836"/>
                    <a:gd name="connsiteY2" fmla="*/ 4124046 h 4125482"/>
                    <a:gd name="connsiteX3" fmla="*/ 1216552 w 2901836"/>
                    <a:gd name="connsiteY3" fmla="*/ 4098646 h 4125482"/>
                    <a:gd name="connsiteX4" fmla="*/ 1102252 w 2901836"/>
                    <a:gd name="connsiteY4" fmla="*/ 3997046 h 4125482"/>
                    <a:gd name="connsiteX5" fmla="*/ 1032402 w 2901836"/>
                    <a:gd name="connsiteY5" fmla="*/ 3870046 h 4125482"/>
                    <a:gd name="connsiteX6" fmla="*/ 1210202 w 2901836"/>
                    <a:gd name="connsiteY6" fmla="*/ 3431896 h 4125482"/>
                    <a:gd name="connsiteX7" fmla="*/ 1241952 w 2901836"/>
                    <a:gd name="connsiteY7" fmla="*/ 2504796 h 4125482"/>
                    <a:gd name="connsiteX8" fmla="*/ 390538 w 2901836"/>
                    <a:gd name="connsiteY8" fmla="*/ 788290 h 4125482"/>
                    <a:gd name="connsiteX9" fmla="*/ 14753 w 2901836"/>
                    <a:gd name="connsiteY9" fmla="*/ 38136 h 4125482"/>
                    <a:gd name="connsiteX10" fmla="*/ 515963 w 2901836"/>
                    <a:gd name="connsiteY10" fmla="*/ 518704 h 4125482"/>
                    <a:gd name="connsiteX11" fmla="*/ 424444 w 2901836"/>
                    <a:gd name="connsiteY11" fmla="*/ 103145 h 4125482"/>
                    <a:gd name="connsiteX12" fmla="*/ 774548 w 2901836"/>
                    <a:gd name="connsiteY12" fmla="*/ 386589 h 4125482"/>
                    <a:gd name="connsiteX13" fmla="*/ 1525739 w 2901836"/>
                    <a:gd name="connsiteY13" fmla="*/ 342987 h 4125482"/>
                    <a:gd name="connsiteX14" fmla="*/ 1794402 w 2901836"/>
                    <a:gd name="connsiteY14" fmla="*/ 523596 h 4125482"/>
                    <a:gd name="connsiteX15" fmla="*/ 1959502 w 2901836"/>
                    <a:gd name="connsiteY15" fmla="*/ 701396 h 4125482"/>
                    <a:gd name="connsiteX16" fmla="*/ 2318110 w 2901836"/>
                    <a:gd name="connsiteY16" fmla="*/ 653288 h 4125482"/>
                    <a:gd name="connsiteX17" fmla="*/ 2550374 w 2901836"/>
                    <a:gd name="connsiteY17" fmla="*/ 525248 h 4125482"/>
                    <a:gd name="connsiteX18" fmla="*/ 2897128 w 2901836"/>
                    <a:gd name="connsiteY18" fmla="*/ 288680 h 4125482"/>
                    <a:gd name="connsiteX19" fmla="*/ 2679071 w 2901836"/>
                    <a:gd name="connsiteY19" fmla="*/ 1069268 h 4125482"/>
                    <a:gd name="connsiteX20" fmla="*/ 1749952 w 2901836"/>
                    <a:gd name="connsiteY20" fmla="*/ 3088996 h 4125482"/>
                    <a:gd name="connsiteX21" fmla="*/ 1800752 w 2901836"/>
                    <a:gd name="connsiteY21" fmla="*/ 3349346 h 4125482"/>
                    <a:gd name="connsiteX22" fmla="*/ 1857902 w 2901836"/>
                    <a:gd name="connsiteY22" fmla="*/ 3565246 h 4125482"/>
                    <a:gd name="connsiteX23" fmla="*/ 1826152 w 2901836"/>
                    <a:gd name="connsiteY23" fmla="*/ 3762096 h 4125482"/>
                    <a:gd name="connsiteX24" fmla="*/ 1737252 w 2901836"/>
                    <a:gd name="connsiteY24" fmla="*/ 3971646 h 4125482"/>
                    <a:gd name="connsiteX0" fmla="*/ 1775352 w 2901836"/>
                    <a:gd name="connsiteY0" fmla="*/ 3895446 h 4125482"/>
                    <a:gd name="connsiteX1" fmla="*/ 1673752 w 2901836"/>
                    <a:gd name="connsiteY1" fmla="*/ 4066896 h 4125482"/>
                    <a:gd name="connsiteX2" fmla="*/ 1426102 w 2901836"/>
                    <a:gd name="connsiteY2" fmla="*/ 4124046 h 4125482"/>
                    <a:gd name="connsiteX3" fmla="*/ 1216552 w 2901836"/>
                    <a:gd name="connsiteY3" fmla="*/ 4098646 h 4125482"/>
                    <a:gd name="connsiteX4" fmla="*/ 1102252 w 2901836"/>
                    <a:gd name="connsiteY4" fmla="*/ 3997046 h 4125482"/>
                    <a:gd name="connsiteX5" fmla="*/ 1032402 w 2901836"/>
                    <a:gd name="connsiteY5" fmla="*/ 3870046 h 4125482"/>
                    <a:gd name="connsiteX6" fmla="*/ 1210202 w 2901836"/>
                    <a:gd name="connsiteY6" fmla="*/ 3431896 h 4125482"/>
                    <a:gd name="connsiteX7" fmla="*/ 1241952 w 2901836"/>
                    <a:gd name="connsiteY7" fmla="*/ 2504796 h 4125482"/>
                    <a:gd name="connsiteX8" fmla="*/ 390538 w 2901836"/>
                    <a:gd name="connsiteY8" fmla="*/ 788290 h 4125482"/>
                    <a:gd name="connsiteX9" fmla="*/ 14753 w 2901836"/>
                    <a:gd name="connsiteY9" fmla="*/ 38136 h 4125482"/>
                    <a:gd name="connsiteX10" fmla="*/ 515963 w 2901836"/>
                    <a:gd name="connsiteY10" fmla="*/ 518704 h 4125482"/>
                    <a:gd name="connsiteX11" fmla="*/ 424444 w 2901836"/>
                    <a:gd name="connsiteY11" fmla="*/ 103145 h 4125482"/>
                    <a:gd name="connsiteX12" fmla="*/ 774548 w 2901836"/>
                    <a:gd name="connsiteY12" fmla="*/ 386589 h 4125482"/>
                    <a:gd name="connsiteX13" fmla="*/ 1525739 w 2901836"/>
                    <a:gd name="connsiteY13" fmla="*/ 342987 h 4125482"/>
                    <a:gd name="connsiteX14" fmla="*/ 1794402 w 2901836"/>
                    <a:gd name="connsiteY14" fmla="*/ 523596 h 4125482"/>
                    <a:gd name="connsiteX15" fmla="*/ 1959502 w 2901836"/>
                    <a:gd name="connsiteY15" fmla="*/ 701396 h 4125482"/>
                    <a:gd name="connsiteX16" fmla="*/ 2318110 w 2901836"/>
                    <a:gd name="connsiteY16" fmla="*/ 653288 h 4125482"/>
                    <a:gd name="connsiteX17" fmla="*/ 2550374 w 2901836"/>
                    <a:gd name="connsiteY17" fmla="*/ 525248 h 4125482"/>
                    <a:gd name="connsiteX18" fmla="*/ 2897128 w 2901836"/>
                    <a:gd name="connsiteY18" fmla="*/ 288680 h 4125482"/>
                    <a:gd name="connsiteX19" fmla="*/ 2679071 w 2901836"/>
                    <a:gd name="connsiteY19" fmla="*/ 1069268 h 4125482"/>
                    <a:gd name="connsiteX20" fmla="*/ 1749952 w 2901836"/>
                    <a:gd name="connsiteY20" fmla="*/ 3088996 h 4125482"/>
                    <a:gd name="connsiteX21" fmla="*/ 2455122 w 2901836"/>
                    <a:gd name="connsiteY21" fmla="*/ 2895300 h 4125482"/>
                    <a:gd name="connsiteX22" fmla="*/ 1857902 w 2901836"/>
                    <a:gd name="connsiteY22" fmla="*/ 3565246 h 4125482"/>
                    <a:gd name="connsiteX23" fmla="*/ 1826152 w 2901836"/>
                    <a:gd name="connsiteY23" fmla="*/ 3762096 h 4125482"/>
                    <a:gd name="connsiteX24" fmla="*/ 1737252 w 2901836"/>
                    <a:gd name="connsiteY24" fmla="*/ 3971646 h 4125482"/>
                    <a:gd name="connsiteX0" fmla="*/ 1775352 w 2898751"/>
                    <a:gd name="connsiteY0" fmla="*/ 3895446 h 4125482"/>
                    <a:gd name="connsiteX1" fmla="*/ 1673752 w 2898751"/>
                    <a:gd name="connsiteY1" fmla="*/ 4066896 h 4125482"/>
                    <a:gd name="connsiteX2" fmla="*/ 1426102 w 2898751"/>
                    <a:gd name="connsiteY2" fmla="*/ 4124046 h 4125482"/>
                    <a:gd name="connsiteX3" fmla="*/ 1216552 w 2898751"/>
                    <a:gd name="connsiteY3" fmla="*/ 4098646 h 4125482"/>
                    <a:gd name="connsiteX4" fmla="*/ 1102252 w 2898751"/>
                    <a:gd name="connsiteY4" fmla="*/ 3997046 h 4125482"/>
                    <a:gd name="connsiteX5" fmla="*/ 1032402 w 2898751"/>
                    <a:gd name="connsiteY5" fmla="*/ 3870046 h 4125482"/>
                    <a:gd name="connsiteX6" fmla="*/ 1210202 w 2898751"/>
                    <a:gd name="connsiteY6" fmla="*/ 3431896 h 4125482"/>
                    <a:gd name="connsiteX7" fmla="*/ 1241952 w 2898751"/>
                    <a:gd name="connsiteY7" fmla="*/ 2504796 h 4125482"/>
                    <a:gd name="connsiteX8" fmla="*/ 390538 w 2898751"/>
                    <a:gd name="connsiteY8" fmla="*/ 788290 h 4125482"/>
                    <a:gd name="connsiteX9" fmla="*/ 14753 w 2898751"/>
                    <a:gd name="connsiteY9" fmla="*/ 38136 h 4125482"/>
                    <a:gd name="connsiteX10" fmla="*/ 515963 w 2898751"/>
                    <a:gd name="connsiteY10" fmla="*/ 518704 h 4125482"/>
                    <a:gd name="connsiteX11" fmla="*/ 424444 w 2898751"/>
                    <a:gd name="connsiteY11" fmla="*/ 103145 h 4125482"/>
                    <a:gd name="connsiteX12" fmla="*/ 774548 w 2898751"/>
                    <a:gd name="connsiteY12" fmla="*/ 386589 h 4125482"/>
                    <a:gd name="connsiteX13" fmla="*/ 1525739 w 2898751"/>
                    <a:gd name="connsiteY13" fmla="*/ 342987 h 4125482"/>
                    <a:gd name="connsiteX14" fmla="*/ 1794402 w 2898751"/>
                    <a:gd name="connsiteY14" fmla="*/ 523596 h 4125482"/>
                    <a:gd name="connsiteX15" fmla="*/ 1959502 w 2898751"/>
                    <a:gd name="connsiteY15" fmla="*/ 701396 h 4125482"/>
                    <a:gd name="connsiteX16" fmla="*/ 2318110 w 2898751"/>
                    <a:gd name="connsiteY16" fmla="*/ 653288 h 4125482"/>
                    <a:gd name="connsiteX17" fmla="*/ 2550374 w 2898751"/>
                    <a:gd name="connsiteY17" fmla="*/ 525248 h 4125482"/>
                    <a:gd name="connsiteX18" fmla="*/ 2897128 w 2898751"/>
                    <a:gd name="connsiteY18" fmla="*/ 288680 h 4125482"/>
                    <a:gd name="connsiteX19" fmla="*/ 2679071 w 2898751"/>
                    <a:gd name="connsiteY19" fmla="*/ 1069268 h 4125482"/>
                    <a:gd name="connsiteX20" fmla="*/ 2644703 w 2898751"/>
                    <a:gd name="connsiteY20" fmla="*/ 1726858 h 4125482"/>
                    <a:gd name="connsiteX21" fmla="*/ 2455122 w 2898751"/>
                    <a:gd name="connsiteY21" fmla="*/ 2895300 h 4125482"/>
                    <a:gd name="connsiteX22" fmla="*/ 1857902 w 2898751"/>
                    <a:gd name="connsiteY22" fmla="*/ 3565246 h 4125482"/>
                    <a:gd name="connsiteX23" fmla="*/ 1826152 w 2898751"/>
                    <a:gd name="connsiteY23" fmla="*/ 3762096 h 4125482"/>
                    <a:gd name="connsiteX24" fmla="*/ 1737252 w 2898751"/>
                    <a:gd name="connsiteY24" fmla="*/ 3971646 h 4125482"/>
                    <a:gd name="connsiteX0" fmla="*/ 1775352 w 2898751"/>
                    <a:gd name="connsiteY0" fmla="*/ 3895446 h 4125482"/>
                    <a:gd name="connsiteX1" fmla="*/ 1673752 w 2898751"/>
                    <a:gd name="connsiteY1" fmla="*/ 4066896 h 4125482"/>
                    <a:gd name="connsiteX2" fmla="*/ 1426102 w 2898751"/>
                    <a:gd name="connsiteY2" fmla="*/ 4124046 h 4125482"/>
                    <a:gd name="connsiteX3" fmla="*/ 1216552 w 2898751"/>
                    <a:gd name="connsiteY3" fmla="*/ 4098646 h 4125482"/>
                    <a:gd name="connsiteX4" fmla="*/ 1102252 w 2898751"/>
                    <a:gd name="connsiteY4" fmla="*/ 3997046 h 4125482"/>
                    <a:gd name="connsiteX5" fmla="*/ 1032402 w 2898751"/>
                    <a:gd name="connsiteY5" fmla="*/ 3870046 h 4125482"/>
                    <a:gd name="connsiteX6" fmla="*/ 1210202 w 2898751"/>
                    <a:gd name="connsiteY6" fmla="*/ 3431896 h 4125482"/>
                    <a:gd name="connsiteX7" fmla="*/ 1241952 w 2898751"/>
                    <a:gd name="connsiteY7" fmla="*/ 2504796 h 4125482"/>
                    <a:gd name="connsiteX8" fmla="*/ 390538 w 2898751"/>
                    <a:gd name="connsiteY8" fmla="*/ 788290 h 4125482"/>
                    <a:gd name="connsiteX9" fmla="*/ 14753 w 2898751"/>
                    <a:gd name="connsiteY9" fmla="*/ 38136 h 4125482"/>
                    <a:gd name="connsiteX10" fmla="*/ 515963 w 2898751"/>
                    <a:gd name="connsiteY10" fmla="*/ 518704 h 4125482"/>
                    <a:gd name="connsiteX11" fmla="*/ 424444 w 2898751"/>
                    <a:gd name="connsiteY11" fmla="*/ 103145 h 4125482"/>
                    <a:gd name="connsiteX12" fmla="*/ 774548 w 2898751"/>
                    <a:gd name="connsiteY12" fmla="*/ 386589 h 4125482"/>
                    <a:gd name="connsiteX13" fmla="*/ 1525739 w 2898751"/>
                    <a:gd name="connsiteY13" fmla="*/ 342987 h 4125482"/>
                    <a:gd name="connsiteX14" fmla="*/ 1794402 w 2898751"/>
                    <a:gd name="connsiteY14" fmla="*/ 523596 h 4125482"/>
                    <a:gd name="connsiteX15" fmla="*/ 1959502 w 2898751"/>
                    <a:gd name="connsiteY15" fmla="*/ 701396 h 4125482"/>
                    <a:gd name="connsiteX16" fmla="*/ 2318110 w 2898751"/>
                    <a:gd name="connsiteY16" fmla="*/ 653288 h 4125482"/>
                    <a:gd name="connsiteX17" fmla="*/ 2550374 w 2898751"/>
                    <a:gd name="connsiteY17" fmla="*/ 525248 h 4125482"/>
                    <a:gd name="connsiteX18" fmla="*/ 2897128 w 2898751"/>
                    <a:gd name="connsiteY18" fmla="*/ 288680 h 4125482"/>
                    <a:gd name="connsiteX19" fmla="*/ 2679071 w 2898751"/>
                    <a:gd name="connsiteY19" fmla="*/ 1069268 h 4125482"/>
                    <a:gd name="connsiteX20" fmla="*/ 2644703 w 2898751"/>
                    <a:gd name="connsiteY20" fmla="*/ 1726858 h 4125482"/>
                    <a:gd name="connsiteX21" fmla="*/ 2455122 w 2898751"/>
                    <a:gd name="connsiteY21" fmla="*/ 2895300 h 4125482"/>
                    <a:gd name="connsiteX22" fmla="*/ 2165055 w 2898751"/>
                    <a:gd name="connsiteY22" fmla="*/ 3591955 h 4125482"/>
                    <a:gd name="connsiteX23" fmla="*/ 1826152 w 2898751"/>
                    <a:gd name="connsiteY23" fmla="*/ 3762096 h 4125482"/>
                    <a:gd name="connsiteX24" fmla="*/ 1737252 w 2898751"/>
                    <a:gd name="connsiteY24" fmla="*/ 3971646 h 4125482"/>
                    <a:gd name="connsiteX0" fmla="*/ 1775352 w 2898751"/>
                    <a:gd name="connsiteY0" fmla="*/ 3895446 h 4125482"/>
                    <a:gd name="connsiteX1" fmla="*/ 1673752 w 2898751"/>
                    <a:gd name="connsiteY1" fmla="*/ 4066896 h 4125482"/>
                    <a:gd name="connsiteX2" fmla="*/ 1426102 w 2898751"/>
                    <a:gd name="connsiteY2" fmla="*/ 4124046 h 4125482"/>
                    <a:gd name="connsiteX3" fmla="*/ 1216552 w 2898751"/>
                    <a:gd name="connsiteY3" fmla="*/ 4098646 h 4125482"/>
                    <a:gd name="connsiteX4" fmla="*/ 1102252 w 2898751"/>
                    <a:gd name="connsiteY4" fmla="*/ 3997046 h 4125482"/>
                    <a:gd name="connsiteX5" fmla="*/ 1032402 w 2898751"/>
                    <a:gd name="connsiteY5" fmla="*/ 3870046 h 4125482"/>
                    <a:gd name="connsiteX6" fmla="*/ 1210202 w 2898751"/>
                    <a:gd name="connsiteY6" fmla="*/ 3431896 h 4125482"/>
                    <a:gd name="connsiteX7" fmla="*/ 534165 w 2898751"/>
                    <a:gd name="connsiteY7" fmla="*/ 1302906 h 4125482"/>
                    <a:gd name="connsiteX8" fmla="*/ 390538 w 2898751"/>
                    <a:gd name="connsiteY8" fmla="*/ 788290 h 4125482"/>
                    <a:gd name="connsiteX9" fmla="*/ 14753 w 2898751"/>
                    <a:gd name="connsiteY9" fmla="*/ 38136 h 4125482"/>
                    <a:gd name="connsiteX10" fmla="*/ 515963 w 2898751"/>
                    <a:gd name="connsiteY10" fmla="*/ 518704 h 4125482"/>
                    <a:gd name="connsiteX11" fmla="*/ 424444 w 2898751"/>
                    <a:gd name="connsiteY11" fmla="*/ 103145 h 4125482"/>
                    <a:gd name="connsiteX12" fmla="*/ 774548 w 2898751"/>
                    <a:gd name="connsiteY12" fmla="*/ 386589 h 4125482"/>
                    <a:gd name="connsiteX13" fmla="*/ 1525739 w 2898751"/>
                    <a:gd name="connsiteY13" fmla="*/ 342987 h 4125482"/>
                    <a:gd name="connsiteX14" fmla="*/ 1794402 w 2898751"/>
                    <a:gd name="connsiteY14" fmla="*/ 523596 h 4125482"/>
                    <a:gd name="connsiteX15" fmla="*/ 1959502 w 2898751"/>
                    <a:gd name="connsiteY15" fmla="*/ 701396 h 4125482"/>
                    <a:gd name="connsiteX16" fmla="*/ 2318110 w 2898751"/>
                    <a:gd name="connsiteY16" fmla="*/ 653288 h 4125482"/>
                    <a:gd name="connsiteX17" fmla="*/ 2550374 w 2898751"/>
                    <a:gd name="connsiteY17" fmla="*/ 525248 h 4125482"/>
                    <a:gd name="connsiteX18" fmla="*/ 2897128 w 2898751"/>
                    <a:gd name="connsiteY18" fmla="*/ 288680 h 4125482"/>
                    <a:gd name="connsiteX19" fmla="*/ 2679071 w 2898751"/>
                    <a:gd name="connsiteY19" fmla="*/ 1069268 h 4125482"/>
                    <a:gd name="connsiteX20" fmla="*/ 2644703 w 2898751"/>
                    <a:gd name="connsiteY20" fmla="*/ 1726858 h 4125482"/>
                    <a:gd name="connsiteX21" fmla="*/ 2455122 w 2898751"/>
                    <a:gd name="connsiteY21" fmla="*/ 2895300 h 4125482"/>
                    <a:gd name="connsiteX22" fmla="*/ 2165055 w 2898751"/>
                    <a:gd name="connsiteY22" fmla="*/ 3591955 h 4125482"/>
                    <a:gd name="connsiteX23" fmla="*/ 1826152 w 2898751"/>
                    <a:gd name="connsiteY23" fmla="*/ 3762096 h 4125482"/>
                    <a:gd name="connsiteX24" fmla="*/ 1737252 w 2898751"/>
                    <a:gd name="connsiteY24" fmla="*/ 3971646 h 4125482"/>
                    <a:gd name="connsiteX0" fmla="*/ 1775352 w 2898751"/>
                    <a:gd name="connsiteY0" fmla="*/ 3895446 h 4125482"/>
                    <a:gd name="connsiteX1" fmla="*/ 1673752 w 2898751"/>
                    <a:gd name="connsiteY1" fmla="*/ 4066896 h 4125482"/>
                    <a:gd name="connsiteX2" fmla="*/ 1426102 w 2898751"/>
                    <a:gd name="connsiteY2" fmla="*/ 4124046 h 4125482"/>
                    <a:gd name="connsiteX3" fmla="*/ 1216552 w 2898751"/>
                    <a:gd name="connsiteY3" fmla="*/ 4098646 h 4125482"/>
                    <a:gd name="connsiteX4" fmla="*/ 1102252 w 2898751"/>
                    <a:gd name="connsiteY4" fmla="*/ 3997046 h 4125482"/>
                    <a:gd name="connsiteX5" fmla="*/ 1032402 w 2898751"/>
                    <a:gd name="connsiteY5" fmla="*/ 3870046 h 4125482"/>
                    <a:gd name="connsiteX6" fmla="*/ 448998 w 2898751"/>
                    <a:gd name="connsiteY6" fmla="*/ 1882797 h 4125482"/>
                    <a:gd name="connsiteX7" fmla="*/ 534165 w 2898751"/>
                    <a:gd name="connsiteY7" fmla="*/ 1302906 h 4125482"/>
                    <a:gd name="connsiteX8" fmla="*/ 390538 w 2898751"/>
                    <a:gd name="connsiteY8" fmla="*/ 788290 h 4125482"/>
                    <a:gd name="connsiteX9" fmla="*/ 14753 w 2898751"/>
                    <a:gd name="connsiteY9" fmla="*/ 38136 h 4125482"/>
                    <a:gd name="connsiteX10" fmla="*/ 515963 w 2898751"/>
                    <a:gd name="connsiteY10" fmla="*/ 518704 h 4125482"/>
                    <a:gd name="connsiteX11" fmla="*/ 424444 w 2898751"/>
                    <a:gd name="connsiteY11" fmla="*/ 103145 h 4125482"/>
                    <a:gd name="connsiteX12" fmla="*/ 774548 w 2898751"/>
                    <a:gd name="connsiteY12" fmla="*/ 386589 h 4125482"/>
                    <a:gd name="connsiteX13" fmla="*/ 1525739 w 2898751"/>
                    <a:gd name="connsiteY13" fmla="*/ 342987 h 4125482"/>
                    <a:gd name="connsiteX14" fmla="*/ 1794402 w 2898751"/>
                    <a:gd name="connsiteY14" fmla="*/ 523596 h 4125482"/>
                    <a:gd name="connsiteX15" fmla="*/ 1959502 w 2898751"/>
                    <a:gd name="connsiteY15" fmla="*/ 701396 h 4125482"/>
                    <a:gd name="connsiteX16" fmla="*/ 2318110 w 2898751"/>
                    <a:gd name="connsiteY16" fmla="*/ 653288 h 4125482"/>
                    <a:gd name="connsiteX17" fmla="*/ 2550374 w 2898751"/>
                    <a:gd name="connsiteY17" fmla="*/ 525248 h 4125482"/>
                    <a:gd name="connsiteX18" fmla="*/ 2897128 w 2898751"/>
                    <a:gd name="connsiteY18" fmla="*/ 288680 h 4125482"/>
                    <a:gd name="connsiteX19" fmla="*/ 2679071 w 2898751"/>
                    <a:gd name="connsiteY19" fmla="*/ 1069268 h 4125482"/>
                    <a:gd name="connsiteX20" fmla="*/ 2644703 w 2898751"/>
                    <a:gd name="connsiteY20" fmla="*/ 1726858 h 4125482"/>
                    <a:gd name="connsiteX21" fmla="*/ 2455122 w 2898751"/>
                    <a:gd name="connsiteY21" fmla="*/ 2895300 h 4125482"/>
                    <a:gd name="connsiteX22" fmla="*/ 2165055 w 2898751"/>
                    <a:gd name="connsiteY22" fmla="*/ 3591955 h 4125482"/>
                    <a:gd name="connsiteX23" fmla="*/ 1826152 w 2898751"/>
                    <a:gd name="connsiteY23" fmla="*/ 3762096 h 4125482"/>
                    <a:gd name="connsiteX24" fmla="*/ 1737252 w 2898751"/>
                    <a:gd name="connsiteY24" fmla="*/ 3971646 h 4125482"/>
                    <a:gd name="connsiteX0" fmla="*/ 1775352 w 2898751"/>
                    <a:gd name="connsiteY0" fmla="*/ 3895446 h 4191281"/>
                    <a:gd name="connsiteX1" fmla="*/ 1673752 w 2898751"/>
                    <a:gd name="connsiteY1" fmla="*/ 4066896 h 4191281"/>
                    <a:gd name="connsiteX2" fmla="*/ 1426102 w 2898751"/>
                    <a:gd name="connsiteY2" fmla="*/ 4124046 h 4191281"/>
                    <a:gd name="connsiteX3" fmla="*/ 1216552 w 2898751"/>
                    <a:gd name="connsiteY3" fmla="*/ 4098646 h 4191281"/>
                    <a:gd name="connsiteX4" fmla="*/ 1102252 w 2898751"/>
                    <a:gd name="connsiteY4" fmla="*/ 3997046 h 4191281"/>
                    <a:gd name="connsiteX5" fmla="*/ 1272783 w 2898751"/>
                    <a:gd name="connsiteY5" fmla="*/ 1813482 h 4191281"/>
                    <a:gd name="connsiteX6" fmla="*/ 448998 w 2898751"/>
                    <a:gd name="connsiteY6" fmla="*/ 1882797 h 4191281"/>
                    <a:gd name="connsiteX7" fmla="*/ 534165 w 2898751"/>
                    <a:gd name="connsiteY7" fmla="*/ 1302906 h 4191281"/>
                    <a:gd name="connsiteX8" fmla="*/ 390538 w 2898751"/>
                    <a:gd name="connsiteY8" fmla="*/ 788290 h 4191281"/>
                    <a:gd name="connsiteX9" fmla="*/ 14753 w 2898751"/>
                    <a:gd name="connsiteY9" fmla="*/ 38136 h 4191281"/>
                    <a:gd name="connsiteX10" fmla="*/ 515963 w 2898751"/>
                    <a:gd name="connsiteY10" fmla="*/ 518704 h 4191281"/>
                    <a:gd name="connsiteX11" fmla="*/ 424444 w 2898751"/>
                    <a:gd name="connsiteY11" fmla="*/ 103145 h 4191281"/>
                    <a:gd name="connsiteX12" fmla="*/ 774548 w 2898751"/>
                    <a:gd name="connsiteY12" fmla="*/ 386589 h 4191281"/>
                    <a:gd name="connsiteX13" fmla="*/ 1525739 w 2898751"/>
                    <a:gd name="connsiteY13" fmla="*/ 342987 h 4191281"/>
                    <a:gd name="connsiteX14" fmla="*/ 1794402 w 2898751"/>
                    <a:gd name="connsiteY14" fmla="*/ 523596 h 4191281"/>
                    <a:gd name="connsiteX15" fmla="*/ 1959502 w 2898751"/>
                    <a:gd name="connsiteY15" fmla="*/ 701396 h 4191281"/>
                    <a:gd name="connsiteX16" fmla="*/ 2318110 w 2898751"/>
                    <a:gd name="connsiteY16" fmla="*/ 653288 h 4191281"/>
                    <a:gd name="connsiteX17" fmla="*/ 2550374 w 2898751"/>
                    <a:gd name="connsiteY17" fmla="*/ 525248 h 4191281"/>
                    <a:gd name="connsiteX18" fmla="*/ 2897128 w 2898751"/>
                    <a:gd name="connsiteY18" fmla="*/ 288680 h 4191281"/>
                    <a:gd name="connsiteX19" fmla="*/ 2679071 w 2898751"/>
                    <a:gd name="connsiteY19" fmla="*/ 1069268 h 4191281"/>
                    <a:gd name="connsiteX20" fmla="*/ 2644703 w 2898751"/>
                    <a:gd name="connsiteY20" fmla="*/ 1726858 h 4191281"/>
                    <a:gd name="connsiteX21" fmla="*/ 2455122 w 2898751"/>
                    <a:gd name="connsiteY21" fmla="*/ 2895300 h 4191281"/>
                    <a:gd name="connsiteX22" fmla="*/ 2165055 w 2898751"/>
                    <a:gd name="connsiteY22" fmla="*/ 3591955 h 4191281"/>
                    <a:gd name="connsiteX23" fmla="*/ 1826152 w 2898751"/>
                    <a:gd name="connsiteY23" fmla="*/ 3762096 h 4191281"/>
                    <a:gd name="connsiteX24" fmla="*/ 1737252 w 2898751"/>
                    <a:gd name="connsiteY24" fmla="*/ 3971646 h 4191281"/>
                    <a:gd name="connsiteX0" fmla="*/ 1775352 w 2898751"/>
                    <a:gd name="connsiteY0" fmla="*/ 3895446 h 4295665"/>
                    <a:gd name="connsiteX1" fmla="*/ 1673752 w 2898751"/>
                    <a:gd name="connsiteY1" fmla="*/ 4066896 h 4295665"/>
                    <a:gd name="connsiteX2" fmla="*/ 1426102 w 2898751"/>
                    <a:gd name="connsiteY2" fmla="*/ 4124046 h 4295665"/>
                    <a:gd name="connsiteX3" fmla="*/ 1777441 w 2898751"/>
                    <a:gd name="connsiteY3" fmla="*/ 1668163 h 4295665"/>
                    <a:gd name="connsiteX4" fmla="*/ 1102252 w 2898751"/>
                    <a:gd name="connsiteY4" fmla="*/ 3997046 h 4295665"/>
                    <a:gd name="connsiteX5" fmla="*/ 1272783 w 2898751"/>
                    <a:gd name="connsiteY5" fmla="*/ 1813482 h 4295665"/>
                    <a:gd name="connsiteX6" fmla="*/ 448998 w 2898751"/>
                    <a:gd name="connsiteY6" fmla="*/ 1882797 h 4295665"/>
                    <a:gd name="connsiteX7" fmla="*/ 534165 w 2898751"/>
                    <a:gd name="connsiteY7" fmla="*/ 1302906 h 4295665"/>
                    <a:gd name="connsiteX8" fmla="*/ 390538 w 2898751"/>
                    <a:gd name="connsiteY8" fmla="*/ 788290 h 4295665"/>
                    <a:gd name="connsiteX9" fmla="*/ 14753 w 2898751"/>
                    <a:gd name="connsiteY9" fmla="*/ 38136 h 4295665"/>
                    <a:gd name="connsiteX10" fmla="*/ 515963 w 2898751"/>
                    <a:gd name="connsiteY10" fmla="*/ 518704 h 4295665"/>
                    <a:gd name="connsiteX11" fmla="*/ 424444 w 2898751"/>
                    <a:gd name="connsiteY11" fmla="*/ 103145 h 4295665"/>
                    <a:gd name="connsiteX12" fmla="*/ 774548 w 2898751"/>
                    <a:gd name="connsiteY12" fmla="*/ 386589 h 4295665"/>
                    <a:gd name="connsiteX13" fmla="*/ 1525739 w 2898751"/>
                    <a:gd name="connsiteY13" fmla="*/ 342987 h 4295665"/>
                    <a:gd name="connsiteX14" fmla="*/ 1794402 w 2898751"/>
                    <a:gd name="connsiteY14" fmla="*/ 523596 h 4295665"/>
                    <a:gd name="connsiteX15" fmla="*/ 1959502 w 2898751"/>
                    <a:gd name="connsiteY15" fmla="*/ 701396 h 4295665"/>
                    <a:gd name="connsiteX16" fmla="*/ 2318110 w 2898751"/>
                    <a:gd name="connsiteY16" fmla="*/ 653288 h 4295665"/>
                    <a:gd name="connsiteX17" fmla="*/ 2550374 w 2898751"/>
                    <a:gd name="connsiteY17" fmla="*/ 525248 h 4295665"/>
                    <a:gd name="connsiteX18" fmla="*/ 2897128 w 2898751"/>
                    <a:gd name="connsiteY18" fmla="*/ 288680 h 4295665"/>
                    <a:gd name="connsiteX19" fmla="*/ 2679071 w 2898751"/>
                    <a:gd name="connsiteY19" fmla="*/ 1069268 h 4295665"/>
                    <a:gd name="connsiteX20" fmla="*/ 2644703 w 2898751"/>
                    <a:gd name="connsiteY20" fmla="*/ 1726858 h 4295665"/>
                    <a:gd name="connsiteX21" fmla="*/ 2455122 w 2898751"/>
                    <a:gd name="connsiteY21" fmla="*/ 2895300 h 4295665"/>
                    <a:gd name="connsiteX22" fmla="*/ 2165055 w 2898751"/>
                    <a:gd name="connsiteY22" fmla="*/ 3591955 h 4295665"/>
                    <a:gd name="connsiteX23" fmla="*/ 1826152 w 2898751"/>
                    <a:gd name="connsiteY23" fmla="*/ 3762096 h 4295665"/>
                    <a:gd name="connsiteX24" fmla="*/ 1737252 w 2898751"/>
                    <a:gd name="connsiteY24" fmla="*/ 3971646 h 4295665"/>
                    <a:gd name="connsiteX0" fmla="*/ 1775352 w 2898751"/>
                    <a:gd name="connsiteY0" fmla="*/ 3895446 h 4295665"/>
                    <a:gd name="connsiteX1" fmla="*/ 1673752 w 2898751"/>
                    <a:gd name="connsiteY1" fmla="*/ 4066896 h 4295665"/>
                    <a:gd name="connsiteX2" fmla="*/ 1426102 w 2898751"/>
                    <a:gd name="connsiteY2" fmla="*/ 4124046 h 4295665"/>
                    <a:gd name="connsiteX3" fmla="*/ 1777441 w 2898751"/>
                    <a:gd name="connsiteY3" fmla="*/ 1668163 h 4295665"/>
                    <a:gd name="connsiteX4" fmla="*/ 1449468 w 2898751"/>
                    <a:gd name="connsiteY4" fmla="*/ 1740168 h 4295665"/>
                    <a:gd name="connsiteX5" fmla="*/ 1272783 w 2898751"/>
                    <a:gd name="connsiteY5" fmla="*/ 1813482 h 4295665"/>
                    <a:gd name="connsiteX6" fmla="*/ 448998 w 2898751"/>
                    <a:gd name="connsiteY6" fmla="*/ 1882797 h 4295665"/>
                    <a:gd name="connsiteX7" fmla="*/ 534165 w 2898751"/>
                    <a:gd name="connsiteY7" fmla="*/ 1302906 h 4295665"/>
                    <a:gd name="connsiteX8" fmla="*/ 390538 w 2898751"/>
                    <a:gd name="connsiteY8" fmla="*/ 788290 h 4295665"/>
                    <a:gd name="connsiteX9" fmla="*/ 14753 w 2898751"/>
                    <a:gd name="connsiteY9" fmla="*/ 38136 h 4295665"/>
                    <a:gd name="connsiteX10" fmla="*/ 515963 w 2898751"/>
                    <a:gd name="connsiteY10" fmla="*/ 518704 h 4295665"/>
                    <a:gd name="connsiteX11" fmla="*/ 424444 w 2898751"/>
                    <a:gd name="connsiteY11" fmla="*/ 103145 h 4295665"/>
                    <a:gd name="connsiteX12" fmla="*/ 774548 w 2898751"/>
                    <a:gd name="connsiteY12" fmla="*/ 386589 h 4295665"/>
                    <a:gd name="connsiteX13" fmla="*/ 1525739 w 2898751"/>
                    <a:gd name="connsiteY13" fmla="*/ 342987 h 4295665"/>
                    <a:gd name="connsiteX14" fmla="*/ 1794402 w 2898751"/>
                    <a:gd name="connsiteY14" fmla="*/ 523596 h 4295665"/>
                    <a:gd name="connsiteX15" fmla="*/ 1959502 w 2898751"/>
                    <a:gd name="connsiteY15" fmla="*/ 701396 h 4295665"/>
                    <a:gd name="connsiteX16" fmla="*/ 2318110 w 2898751"/>
                    <a:gd name="connsiteY16" fmla="*/ 653288 h 4295665"/>
                    <a:gd name="connsiteX17" fmla="*/ 2550374 w 2898751"/>
                    <a:gd name="connsiteY17" fmla="*/ 525248 h 4295665"/>
                    <a:gd name="connsiteX18" fmla="*/ 2897128 w 2898751"/>
                    <a:gd name="connsiteY18" fmla="*/ 288680 h 4295665"/>
                    <a:gd name="connsiteX19" fmla="*/ 2679071 w 2898751"/>
                    <a:gd name="connsiteY19" fmla="*/ 1069268 h 4295665"/>
                    <a:gd name="connsiteX20" fmla="*/ 2644703 w 2898751"/>
                    <a:gd name="connsiteY20" fmla="*/ 1726858 h 4295665"/>
                    <a:gd name="connsiteX21" fmla="*/ 2455122 w 2898751"/>
                    <a:gd name="connsiteY21" fmla="*/ 2895300 h 4295665"/>
                    <a:gd name="connsiteX22" fmla="*/ 2165055 w 2898751"/>
                    <a:gd name="connsiteY22" fmla="*/ 3591955 h 4295665"/>
                    <a:gd name="connsiteX23" fmla="*/ 1826152 w 2898751"/>
                    <a:gd name="connsiteY23" fmla="*/ 3762096 h 4295665"/>
                    <a:gd name="connsiteX24" fmla="*/ 1737252 w 2898751"/>
                    <a:gd name="connsiteY24" fmla="*/ 3971646 h 4295665"/>
                    <a:gd name="connsiteX0" fmla="*/ 1775352 w 2898751"/>
                    <a:gd name="connsiteY0" fmla="*/ 3895446 h 4282825"/>
                    <a:gd name="connsiteX1" fmla="*/ 1673752 w 2898751"/>
                    <a:gd name="connsiteY1" fmla="*/ 4066896 h 4282825"/>
                    <a:gd name="connsiteX2" fmla="*/ 1426102 w 2898751"/>
                    <a:gd name="connsiteY2" fmla="*/ 4124046 h 4282825"/>
                    <a:gd name="connsiteX3" fmla="*/ 1924341 w 2898751"/>
                    <a:gd name="connsiteY3" fmla="*/ 1841769 h 4282825"/>
                    <a:gd name="connsiteX4" fmla="*/ 1449468 w 2898751"/>
                    <a:gd name="connsiteY4" fmla="*/ 1740168 h 4282825"/>
                    <a:gd name="connsiteX5" fmla="*/ 1272783 w 2898751"/>
                    <a:gd name="connsiteY5" fmla="*/ 1813482 h 4282825"/>
                    <a:gd name="connsiteX6" fmla="*/ 448998 w 2898751"/>
                    <a:gd name="connsiteY6" fmla="*/ 1882797 h 4282825"/>
                    <a:gd name="connsiteX7" fmla="*/ 534165 w 2898751"/>
                    <a:gd name="connsiteY7" fmla="*/ 1302906 h 4282825"/>
                    <a:gd name="connsiteX8" fmla="*/ 390538 w 2898751"/>
                    <a:gd name="connsiteY8" fmla="*/ 788290 h 4282825"/>
                    <a:gd name="connsiteX9" fmla="*/ 14753 w 2898751"/>
                    <a:gd name="connsiteY9" fmla="*/ 38136 h 4282825"/>
                    <a:gd name="connsiteX10" fmla="*/ 515963 w 2898751"/>
                    <a:gd name="connsiteY10" fmla="*/ 518704 h 4282825"/>
                    <a:gd name="connsiteX11" fmla="*/ 424444 w 2898751"/>
                    <a:gd name="connsiteY11" fmla="*/ 103145 h 4282825"/>
                    <a:gd name="connsiteX12" fmla="*/ 774548 w 2898751"/>
                    <a:gd name="connsiteY12" fmla="*/ 386589 h 4282825"/>
                    <a:gd name="connsiteX13" fmla="*/ 1525739 w 2898751"/>
                    <a:gd name="connsiteY13" fmla="*/ 342987 h 4282825"/>
                    <a:gd name="connsiteX14" fmla="*/ 1794402 w 2898751"/>
                    <a:gd name="connsiteY14" fmla="*/ 523596 h 4282825"/>
                    <a:gd name="connsiteX15" fmla="*/ 1959502 w 2898751"/>
                    <a:gd name="connsiteY15" fmla="*/ 701396 h 4282825"/>
                    <a:gd name="connsiteX16" fmla="*/ 2318110 w 2898751"/>
                    <a:gd name="connsiteY16" fmla="*/ 653288 h 4282825"/>
                    <a:gd name="connsiteX17" fmla="*/ 2550374 w 2898751"/>
                    <a:gd name="connsiteY17" fmla="*/ 525248 h 4282825"/>
                    <a:gd name="connsiteX18" fmla="*/ 2897128 w 2898751"/>
                    <a:gd name="connsiteY18" fmla="*/ 288680 h 4282825"/>
                    <a:gd name="connsiteX19" fmla="*/ 2679071 w 2898751"/>
                    <a:gd name="connsiteY19" fmla="*/ 1069268 h 4282825"/>
                    <a:gd name="connsiteX20" fmla="*/ 2644703 w 2898751"/>
                    <a:gd name="connsiteY20" fmla="*/ 1726858 h 4282825"/>
                    <a:gd name="connsiteX21" fmla="*/ 2455122 w 2898751"/>
                    <a:gd name="connsiteY21" fmla="*/ 2895300 h 4282825"/>
                    <a:gd name="connsiteX22" fmla="*/ 2165055 w 2898751"/>
                    <a:gd name="connsiteY22" fmla="*/ 3591955 h 4282825"/>
                    <a:gd name="connsiteX23" fmla="*/ 1826152 w 2898751"/>
                    <a:gd name="connsiteY23" fmla="*/ 3762096 h 4282825"/>
                    <a:gd name="connsiteX24" fmla="*/ 1737252 w 2898751"/>
                    <a:gd name="connsiteY24" fmla="*/ 3971646 h 4282825"/>
                    <a:gd name="connsiteX0" fmla="*/ 1775352 w 2898751"/>
                    <a:gd name="connsiteY0" fmla="*/ 3895446 h 4282825"/>
                    <a:gd name="connsiteX1" fmla="*/ 1673752 w 2898751"/>
                    <a:gd name="connsiteY1" fmla="*/ 4066896 h 4282825"/>
                    <a:gd name="connsiteX2" fmla="*/ 1426102 w 2898751"/>
                    <a:gd name="connsiteY2" fmla="*/ 4124046 h 4282825"/>
                    <a:gd name="connsiteX3" fmla="*/ 1924341 w 2898751"/>
                    <a:gd name="connsiteY3" fmla="*/ 1841769 h 4282825"/>
                    <a:gd name="connsiteX4" fmla="*/ 1449468 w 2898751"/>
                    <a:gd name="connsiteY4" fmla="*/ 1740168 h 4282825"/>
                    <a:gd name="connsiteX5" fmla="*/ 1272783 w 2898751"/>
                    <a:gd name="connsiteY5" fmla="*/ 1813482 h 4282825"/>
                    <a:gd name="connsiteX6" fmla="*/ 448998 w 2898751"/>
                    <a:gd name="connsiteY6" fmla="*/ 1882797 h 4282825"/>
                    <a:gd name="connsiteX7" fmla="*/ 534165 w 2898751"/>
                    <a:gd name="connsiteY7" fmla="*/ 1302906 h 4282825"/>
                    <a:gd name="connsiteX8" fmla="*/ 390538 w 2898751"/>
                    <a:gd name="connsiteY8" fmla="*/ 788290 h 4282825"/>
                    <a:gd name="connsiteX9" fmla="*/ 14753 w 2898751"/>
                    <a:gd name="connsiteY9" fmla="*/ 38136 h 4282825"/>
                    <a:gd name="connsiteX10" fmla="*/ 515963 w 2898751"/>
                    <a:gd name="connsiteY10" fmla="*/ 518704 h 4282825"/>
                    <a:gd name="connsiteX11" fmla="*/ 424444 w 2898751"/>
                    <a:gd name="connsiteY11" fmla="*/ 103145 h 4282825"/>
                    <a:gd name="connsiteX12" fmla="*/ 774548 w 2898751"/>
                    <a:gd name="connsiteY12" fmla="*/ 386589 h 4282825"/>
                    <a:gd name="connsiteX13" fmla="*/ 1525739 w 2898751"/>
                    <a:gd name="connsiteY13" fmla="*/ 342987 h 4282825"/>
                    <a:gd name="connsiteX14" fmla="*/ 1794402 w 2898751"/>
                    <a:gd name="connsiteY14" fmla="*/ 523596 h 4282825"/>
                    <a:gd name="connsiteX15" fmla="*/ 1959502 w 2898751"/>
                    <a:gd name="connsiteY15" fmla="*/ 701396 h 4282825"/>
                    <a:gd name="connsiteX16" fmla="*/ 2318110 w 2898751"/>
                    <a:gd name="connsiteY16" fmla="*/ 653288 h 4282825"/>
                    <a:gd name="connsiteX17" fmla="*/ 2550374 w 2898751"/>
                    <a:gd name="connsiteY17" fmla="*/ 525248 h 4282825"/>
                    <a:gd name="connsiteX18" fmla="*/ 2897128 w 2898751"/>
                    <a:gd name="connsiteY18" fmla="*/ 288680 h 4282825"/>
                    <a:gd name="connsiteX19" fmla="*/ 2679071 w 2898751"/>
                    <a:gd name="connsiteY19" fmla="*/ 1069268 h 4282825"/>
                    <a:gd name="connsiteX20" fmla="*/ 2644703 w 2898751"/>
                    <a:gd name="connsiteY20" fmla="*/ 1726858 h 4282825"/>
                    <a:gd name="connsiteX21" fmla="*/ 2455122 w 2898751"/>
                    <a:gd name="connsiteY21" fmla="*/ 2895300 h 4282825"/>
                    <a:gd name="connsiteX22" fmla="*/ 2165055 w 2898751"/>
                    <a:gd name="connsiteY22" fmla="*/ 3591955 h 4282825"/>
                    <a:gd name="connsiteX23" fmla="*/ 2266850 w 2898751"/>
                    <a:gd name="connsiteY23" fmla="*/ 1839075 h 4282825"/>
                    <a:gd name="connsiteX24" fmla="*/ 1737252 w 2898751"/>
                    <a:gd name="connsiteY24" fmla="*/ 3971646 h 4282825"/>
                    <a:gd name="connsiteX0" fmla="*/ 1775352 w 2898751"/>
                    <a:gd name="connsiteY0" fmla="*/ 3895446 h 4282825"/>
                    <a:gd name="connsiteX1" fmla="*/ 1673752 w 2898751"/>
                    <a:gd name="connsiteY1" fmla="*/ 4066896 h 4282825"/>
                    <a:gd name="connsiteX2" fmla="*/ 1426102 w 2898751"/>
                    <a:gd name="connsiteY2" fmla="*/ 4124046 h 4282825"/>
                    <a:gd name="connsiteX3" fmla="*/ 1924341 w 2898751"/>
                    <a:gd name="connsiteY3" fmla="*/ 1841769 h 4282825"/>
                    <a:gd name="connsiteX4" fmla="*/ 1449468 w 2898751"/>
                    <a:gd name="connsiteY4" fmla="*/ 1740168 h 4282825"/>
                    <a:gd name="connsiteX5" fmla="*/ 1272783 w 2898751"/>
                    <a:gd name="connsiteY5" fmla="*/ 1813482 h 4282825"/>
                    <a:gd name="connsiteX6" fmla="*/ 448998 w 2898751"/>
                    <a:gd name="connsiteY6" fmla="*/ 1882797 h 4282825"/>
                    <a:gd name="connsiteX7" fmla="*/ 534165 w 2898751"/>
                    <a:gd name="connsiteY7" fmla="*/ 1302906 h 4282825"/>
                    <a:gd name="connsiteX8" fmla="*/ 390538 w 2898751"/>
                    <a:gd name="connsiteY8" fmla="*/ 788290 h 4282825"/>
                    <a:gd name="connsiteX9" fmla="*/ 14753 w 2898751"/>
                    <a:gd name="connsiteY9" fmla="*/ 38136 h 4282825"/>
                    <a:gd name="connsiteX10" fmla="*/ 515963 w 2898751"/>
                    <a:gd name="connsiteY10" fmla="*/ 518704 h 4282825"/>
                    <a:gd name="connsiteX11" fmla="*/ 424444 w 2898751"/>
                    <a:gd name="connsiteY11" fmla="*/ 103145 h 4282825"/>
                    <a:gd name="connsiteX12" fmla="*/ 774548 w 2898751"/>
                    <a:gd name="connsiteY12" fmla="*/ 386589 h 4282825"/>
                    <a:gd name="connsiteX13" fmla="*/ 1525739 w 2898751"/>
                    <a:gd name="connsiteY13" fmla="*/ 342987 h 4282825"/>
                    <a:gd name="connsiteX14" fmla="*/ 1794402 w 2898751"/>
                    <a:gd name="connsiteY14" fmla="*/ 523596 h 4282825"/>
                    <a:gd name="connsiteX15" fmla="*/ 1959502 w 2898751"/>
                    <a:gd name="connsiteY15" fmla="*/ 701396 h 4282825"/>
                    <a:gd name="connsiteX16" fmla="*/ 2318110 w 2898751"/>
                    <a:gd name="connsiteY16" fmla="*/ 653288 h 4282825"/>
                    <a:gd name="connsiteX17" fmla="*/ 2550374 w 2898751"/>
                    <a:gd name="connsiteY17" fmla="*/ 525248 h 4282825"/>
                    <a:gd name="connsiteX18" fmla="*/ 2897128 w 2898751"/>
                    <a:gd name="connsiteY18" fmla="*/ 288680 h 4282825"/>
                    <a:gd name="connsiteX19" fmla="*/ 2679071 w 2898751"/>
                    <a:gd name="connsiteY19" fmla="*/ 1069268 h 4282825"/>
                    <a:gd name="connsiteX20" fmla="*/ 2644703 w 2898751"/>
                    <a:gd name="connsiteY20" fmla="*/ 1726858 h 4282825"/>
                    <a:gd name="connsiteX21" fmla="*/ 2455122 w 2898751"/>
                    <a:gd name="connsiteY21" fmla="*/ 2895300 h 4282825"/>
                    <a:gd name="connsiteX22" fmla="*/ 2498918 w 2898751"/>
                    <a:gd name="connsiteY22" fmla="*/ 1802479 h 4282825"/>
                    <a:gd name="connsiteX23" fmla="*/ 2266850 w 2898751"/>
                    <a:gd name="connsiteY23" fmla="*/ 1839075 h 4282825"/>
                    <a:gd name="connsiteX24" fmla="*/ 1737252 w 2898751"/>
                    <a:gd name="connsiteY24" fmla="*/ 3971646 h 4282825"/>
                    <a:gd name="connsiteX0" fmla="*/ 1775352 w 2898751"/>
                    <a:gd name="connsiteY0" fmla="*/ 3895446 h 4282825"/>
                    <a:gd name="connsiteX1" fmla="*/ 1673752 w 2898751"/>
                    <a:gd name="connsiteY1" fmla="*/ 4066896 h 4282825"/>
                    <a:gd name="connsiteX2" fmla="*/ 1426102 w 2898751"/>
                    <a:gd name="connsiteY2" fmla="*/ 4124046 h 4282825"/>
                    <a:gd name="connsiteX3" fmla="*/ 1924341 w 2898751"/>
                    <a:gd name="connsiteY3" fmla="*/ 1841769 h 4282825"/>
                    <a:gd name="connsiteX4" fmla="*/ 1449468 w 2898751"/>
                    <a:gd name="connsiteY4" fmla="*/ 1740168 h 4282825"/>
                    <a:gd name="connsiteX5" fmla="*/ 1272783 w 2898751"/>
                    <a:gd name="connsiteY5" fmla="*/ 1813482 h 4282825"/>
                    <a:gd name="connsiteX6" fmla="*/ 448998 w 2898751"/>
                    <a:gd name="connsiteY6" fmla="*/ 1882797 h 4282825"/>
                    <a:gd name="connsiteX7" fmla="*/ 534165 w 2898751"/>
                    <a:gd name="connsiteY7" fmla="*/ 1302906 h 4282825"/>
                    <a:gd name="connsiteX8" fmla="*/ 390538 w 2898751"/>
                    <a:gd name="connsiteY8" fmla="*/ 788290 h 4282825"/>
                    <a:gd name="connsiteX9" fmla="*/ 14753 w 2898751"/>
                    <a:gd name="connsiteY9" fmla="*/ 38136 h 4282825"/>
                    <a:gd name="connsiteX10" fmla="*/ 515963 w 2898751"/>
                    <a:gd name="connsiteY10" fmla="*/ 518704 h 4282825"/>
                    <a:gd name="connsiteX11" fmla="*/ 424444 w 2898751"/>
                    <a:gd name="connsiteY11" fmla="*/ 103145 h 4282825"/>
                    <a:gd name="connsiteX12" fmla="*/ 774548 w 2898751"/>
                    <a:gd name="connsiteY12" fmla="*/ 386589 h 4282825"/>
                    <a:gd name="connsiteX13" fmla="*/ 1525739 w 2898751"/>
                    <a:gd name="connsiteY13" fmla="*/ 342987 h 4282825"/>
                    <a:gd name="connsiteX14" fmla="*/ 1794402 w 2898751"/>
                    <a:gd name="connsiteY14" fmla="*/ 523596 h 4282825"/>
                    <a:gd name="connsiteX15" fmla="*/ 1959502 w 2898751"/>
                    <a:gd name="connsiteY15" fmla="*/ 701396 h 4282825"/>
                    <a:gd name="connsiteX16" fmla="*/ 2318110 w 2898751"/>
                    <a:gd name="connsiteY16" fmla="*/ 653288 h 4282825"/>
                    <a:gd name="connsiteX17" fmla="*/ 2550374 w 2898751"/>
                    <a:gd name="connsiteY17" fmla="*/ 525248 h 4282825"/>
                    <a:gd name="connsiteX18" fmla="*/ 2897128 w 2898751"/>
                    <a:gd name="connsiteY18" fmla="*/ 288680 h 4282825"/>
                    <a:gd name="connsiteX19" fmla="*/ 2679071 w 2898751"/>
                    <a:gd name="connsiteY19" fmla="*/ 1069268 h 4282825"/>
                    <a:gd name="connsiteX20" fmla="*/ 2644703 w 2898751"/>
                    <a:gd name="connsiteY20" fmla="*/ 1726858 h 4282825"/>
                    <a:gd name="connsiteX21" fmla="*/ 2561959 w 2898751"/>
                    <a:gd name="connsiteY21" fmla="*/ 1746831 h 4282825"/>
                    <a:gd name="connsiteX22" fmla="*/ 2498918 w 2898751"/>
                    <a:gd name="connsiteY22" fmla="*/ 1802479 h 4282825"/>
                    <a:gd name="connsiteX23" fmla="*/ 2266850 w 2898751"/>
                    <a:gd name="connsiteY23" fmla="*/ 1839075 h 4282825"/>
                    <a:gd name="connsiteX24" fmla="*/ 1737252 w 2898751"/>
                    <a:gd name="connsiteY24" fmla="*/ 3971646 h 4282825"/>
                    <a:gd name="connsiteX0" fmla="*/ 1775352 w 2898751"/>
                    <a:gd name="connsiteY0" fmla="*/ 3895446 h 4282825"/>
                    <a:gd name="connsiteX1" fmla="*/ 1673752 w 2898751"/>
                    <a:gd name="connsiteY1" fmla="*/ 4066896 h 4282825"/>
                    <a:gd name="connsiteX2" fmla="*/ 1426102 w 2898751"/>
                    <a:gd name="connsiteY2" fmla="*/ 4124046 h 4282825"/>
                    <a:gd name="connsiteX3" fmla="*/ 1924341 w 2898751"/>
                    <a:gd name="connsiteY3" fmla="*/ 1841769 h 4282825"/>
                    <a:gd name="connsiteX4" fmla="*/ 1489532 w 2898751"/>
                    <a:gd name="connsiteY4" fmla="*/ 1780231 h 4282825"/>
                    <a:gd name="connsiteX5" fmla="*/ 1272783 w 2898751"/>
                    <a:gd name="connsiteY5" fmla="*/ 1813482 h 4282825"/>
                    <a:gd name="connsiteX6" fmla="*/ 448998 w 2898751"/>
                    <a:gd name="connsiteY6" fmla="*/ 1882797 h 4282825"/>
                    <a:gd name="connsiteX7" fmla="*/ 534165 w 2898751"/>
                    <a:gd name="connsiteY7" fmla="*/ 1302906 h 4282825"/>
                    <a:gd name="connsiteX8" fmla="*/ 390538 w 2898751"/>
                    <a:gd name="connsiteY8" fmla="*/ 788290 h 4282825"/>
                    <a:gd name="connsiteX9" fmla="*/ 14753 w 2898751"/>
                    <a:gd name="connsiteY9" fmla="*/ 38136 h 4282825"/>
                    <a:gd name="connsiteX10" fmla="*/ 515963 w 2898751"/>
                    <a:gd name="connsiteY10" fmla="*/ 518704 h 4282825"/>
                    <a:gd name="connsiteX11" fmla="*/ 424444 w 2898751"/>
                    <a:gd name="connsiteY11" fmla="*/ 103145 h 4282825"/>
                    <a:gd name="connsiteX12" fmla="*/ 774548 w 2898751"/>
                    <a:gd name="connsiteY12" fmla="*/ 386589 h 4282825"/>
                    <a:gd name="connsiteX13" fmla="*/ 1525739 w 2898751"/>
                    <a:gd name="connsiteY13" fmla="*/ 342987 h 4282825"/>
                    <a:gd name="connsiteX14" fmla="*/ 1794402 w 2898751"/>
                    <a:gd name="connsiteY14" fmla="*/ 523596 h 4282825"/>
                    <a:gd name="connsiteX15" fmla="*/ 1959502 w 2898751"/>
                    <a:gd name="connsiteY15" fmla="*/ 701396 h 4282825"/>
                    <a:gd name="connsiteX16" fmla="*/ 2318110 w 2898751"/>
                    <a:gd name="connsiteY16" fmla="*/ 653288 h 4282825"/>
                    <a:gd name="connsiteX17" fmla="*/ 2550374 w 2898751"/>
                    <a:gd name="connsiteY17" fmla="*/ 525248 h 4282825"/>
                    <a:gd name="connsiteX18" fmla="*/ 2897128 w 2898751"/>
                    <a:gd name="connsiteY18" fmla="*/ 288680 h 4282825"/>
                    <a:gd name="connsiteX19" fmla="*/ 2679071 w 2898751"/>
                    <a:gd name="connsiteY19" fmla="*/ 1069268 h 4282825"/>
                    <a:gd name="connsiteX20" fmla="*/ 2644703 w 2898751"/>
                    <a:gd name="connsiteY20" fmla="*/ 1726858 h 4282825"/>
                    <a:gd name="connsiteX21" fmla="*/ 2561959 w 2898751"/>
                    <a:gd name="connsiteY21" fmla="*/ 1746831 h 4282825"/>
                    <a:gd name="connsiteX22" fmla="*/ 2498918 w 2898751"/>
                    <a:gd name="connsiteY22" fmla="*/ 1802479 h 4282825"/>
                    <a:gd name="connsiteX23" fmla="*/ 2266850 w 2898751"/>
                    <a:gd name="connsiteY23" fmla="*/ 1839075 h 4282825"/>
                    <a:gd name="connsiteX24" fmla="*/ 1737252 w 2898751"/>
                    <a:gd name="connsiteY24" fmla="*/ 3971646 h 4282825"/>
                    <a:gd name="connsiteX0" fmla="*/ 1775352 w 2898803"/>
                    <a:gd name="connsiteY0" fmla="*/ 3895446 h 4282825"/>
                    <a:gd name="connsiteX1" fmla="*/ 1673752 w 2898803"/>
                    <a:gd name="connsiteY1" fmla="*/ 4066896 h 4282825"/>
                    <a:gd name="connsiteX2" fmla="*/ 1426102 w 2898803"/>
                    <a:gd name="connsiteY2" fmla="*/ 4124046 h 4282825"/>
                    <a:gd name="connsiteX3" fmla="*/ 1924341 w 2898803"/>
                    <a:gd name="connsiteY3" fmla="*/ 1841769 h 4282825"/>
                    <a:gd name="connsiteX4" fmla="*/ 1489532 w 2898803"/>
                    <a:gd name="connsiteY4" fmla="*/ 1780231 h 4282825"/>
                    <a:gd name="connsiteX5" fmla="*/ 1272783 w 2898803"/>
                    <a:gd name="connsiteY5" fmla="*/ 1813482 h 4282825"/>
                    <a:gd name="connsiteX6" fmla="*/ 448998 w 2898803"/>
                    <a:gd name="connsiteY6" fmla="*/ 1882797 h 4282825"/>
                    <a:gd name="connsiteX7" fmla="*/ 534165 w 2898803"/>
                    <a:gd name="connsiteY7" fmla="*/ 1302906 h 4282825"/>
                    <a:gd name="connsiteX8" fmla="*/ 390538 w 2898803"/>
                    <a:gd name="connsiteY8" fmla="*/ 788290 h 4282825"/>
                    <a:gd name="connsiteX9" fmla="*/ 14753 w 2898803"/>
                    <a:gd name="connsiteY9" fmla="*/ 38136 h 4282825"/>
                    <a:gd name="connsiteX10" fmla="*/ 515963 w 2898803"/>
                    <a:gd name="connsiteY10" fmla="*/ 518704 h 4282825"/>
                    <a:gd name="connsiteX11" fmla="*/ 424444 w 2898803"/>
                    <a:gd name="connsiteY11" fmla="*/ 103145 h 4282825"/>
                    <a:gd name="connsiteX12" fmla="*/ 774548 w 2898803"/>
                    <a:gd name="connsiteY12" fmla="*/ 386589 h 4282825"/>
                    <a:gd name="connsiteX13" fmla="*/ 1525739 w 2898803"/>
                    <a:gd name="connsiteY13" fmla="*/ 342987 h 4282825"/>
                    <a:gd name="connsiteX14" fmla="*/ 1794402 w 2898803"/>
                    <a:gd name="connsiteY14" fmla="*/ 523596 h 4282825"/>
                    <a:gd name="connsiteX15" fmla="*/ 1959502 w 2898803"/>
                    <a:gd name="connsiteY15" fmla="*/ 701396 h 4282825"/>
                    <a:gd name="connsiteX16" fmla="*/ 2318110 w 2898803"/>
                    <a:gd name="connsiteY16" fmla="*/ 653288 h 4282825"/>
                    <a:gd name="connsiteX17" fmla="*/ 2550374 w 2898803"/>
                    <a:gd name="connsiteY17" fmla="*/ 525248 h 4282825"/>
                    <a:gd name="connsiteX18" fmla="*/ 2897128 w 2898803"/>
                    <a:gd name="connsiteY18" fmla="*/ 288680 h 4282825"/>
                    <a:gd name="connsiteX19" fmla="*/ 2679071 w 2898803"/>
                    <a:gd name="connsiteY19" fmla="*/ 1069268 h 4282825"/>
                    <a:gd name="connsiteX20" fmla="*/ 2604640 w 2898803"/>
                    <a:gd name="connsiteY20" fmla="*/ 1673441 h 4282825"/>
                    <a:gd name="connsiteX21" fmla="*/ 2561959 w 2898803"/>
                    <a:gd name="connsiteY21" fmla="*/ 1746831 h 4282825"/>
                    <a:gd name="connsiteX22" fmla="*/ 2498918 w 2898803"/>
                    <a:gd name="connsiteY22" fmla="*/ 1802479 h 4282825"/>
                    <a:gd name="connsiteX23" fmla="*/ 2266850 w 2898803"/>
                    <a:gd name="connsiteY23" fmla="*/ 1839075 h 4282825"/>
                    <a:gd name="connsiteX24" fmla="*/ 1737252 w 2898803"/>
                    <a:gd name="connsiteY24" fmla="*/ 3971646 h 4282825"/>
                    <a:gd name="connsiteX0" fmla="*/ 1775352 w 2898803"/>
                    <a:gd name="connsiteY0" fmla="*/ 3895446 h 4282825"/>
                    <a:gd name="connsiteX1" fmla="*/ 1673752 w 2898803"/>
                    <a:gd name="connsiteY1" fmla="*/ 4066896 h 4282825"/>
                    <a:gd name="connsiteX2" fmla="*/ 1426102 w 2898803"/>
                    <a:gd name="connsiteY2" fmla="*/ 4124046 h 4282825"/>
                    <a:gd name="connsiteX3" fmla="*/ 1924341 w 2898803"/>
                    <a:gd name="connsiteY3" fmla="*/ 1841769 h 4282825"/>
                    <a:gd name="connsiteX4" fmla="*/ 1489532 w 2898803"/>
                    <a:gd name="connsiteY4" fmla="*/ 1780231 h 4282825"/>
                    <a:gd name="connsiteX5" fmla="*/ 1272783 w 2898803"/>
                    <a:gd name="connsiteY5" fmla="*/ 1813482 h 4282825"/>
                    <a:gd name="connsiteX6" fmla="*/ 448998 w 2898803"/>
                    <a:gd name="connsiteY6" fmla="*/ 1882797 h 4282825"/>
                    <a:gd name="connsiteX7" fmla="*/ 534165 w 2898803"/>
                    <a:gd name="connsiteY7" fmla="*/ 1302906 h 4282825"/>
                    <a:gd name="connsiteX8" fmla="*/ 390538 w 2898803"/>
                    <a:gd name="connsiteY8" fmla="*/ 788290 h 4282825"/>
                    <a:gd name="connsiteX9" fmla="*/ 14753 w 2898803"/>
                    <a:gd name="connsiteY9" fmla="*/ 38136 h 4282825"/>
                    <a:gd name="connsiteX10" fmla="*/ 515963 w 2898803"/>
                    <a:gd name="connsiteY10" fmla="*/ 518704 h 4282825"/>
                    <a:gd name="connsiteX11" fmla="*/ 424444 w 2898803"/>
                    <a:gd name="connsiteY11" fmla="*/ 103145 h 4282825"/>
                    <a:gd name="connsiteX12" fmla="*/ 774548 w 2898803"/>
                    <a:gd name="connsiteY12" fmla="*/ 386589 h 4282825"/>
                    <a:gd name="connsiteX13" fmla="*/ 1525739 w 2898803"/>
                    <a:gd name="connsiteY13" fmla="*/ 342987 h 4282825"/>
                    <a:gd name="connsiteX14" fmla="*/ 1794402 w 2898803"/>
                    <a:gd name="connsiteY14" fmla="*/ 523596 h 4282825"/>
                    <a:gd name="connsiteX15" fmla="*/ 1959502 w 2898803"/>
                    <a:gd name="connsiteY15" fmla="*/ 701396 h 4282825"/>
                    <a:gd name="connsiteX16" fmla="*/ 2318110 w 2898803"/>
                    <a:gd name="connsiteY16" fmla="*/ 653288 h 4282825"/>
                    <a:gd name="connsiteX17" fmla="*/ 2550374 w 2898803"/>
                    <a:gd name="connsiteY17" fmla="*/ 525248 h 4282825"/>
                    <a:gd name="connsiteX18" fmla="*/ 2897128 w 2898803"/>
                    <a:gd name="connsiteY18" fmla="*/ 288680 h 4282825"/>
                    <a:gd name="connsiteX19" fmla="*/ 2679071 w 2898803"/>
                    <a:gd name="connsiteY19" fmla="*/ 1069268 h 4282825"/>
                    <a:gd name="connsiteX20" fmla="*/ 2604640 w 2898803"/>
                    <a:gd name="connsiteY20" fmla="*/ 1673441 h 4282825"/>
                    <a:gd name="connsiteX21" fmla="*/ 2561959 w 2898803"/>
                    <a:gd name="connsiteY21" fmla="*/ 1746831 h 4282825"/>
                    <a:gd name="connsiteX22" fmla="*/ 2498918 w 2898803"/>
                    <a:gd name="connsiteY22" fmla="*/ 1802479 h 4282825"/>
                    <a:gd name="connsiteX23" fmla="*/ 2266850 w 2898803"/>
                    <a:gd name="connsiteY23" fmla="*/ 1839075 h 4282825"/>
                    <a:gd name="connsiteX0" fmla="*/ 1673752 w 2898803"/>
                    <a:gd name="connsiteY0" fmla="*/ 4066896 h 4282825"/>
                    <a:gd name="connsiteX1" fmla="*/ 1426102 w 2898803"/>
                    <a:gd name="connsiteY1" fmla="*/ 4124046 h 4282825"/>
                    <a:gd name="connsiteX2" fmla="*/ 1924341 w 2898803"/>
                    <a:gd name="connsiteY2" fmla="*/ 1841769 h 4282825"/>
                    <a:gd name="connsiteX3" fmla="*/ 1489532 w 2898803"/>
                    <a:gd name="connsiteY3" fmla="*/ 1780231 h 4282825"/>
                    <a:gd name="connsiteX4" fmla="*/ 1272783 w 2898803"/>
                    <a:gd name="connsiteY4" fmla="*/ 1813482 h 4282825"/>
                    <a:gd name="connsiteX5" fmla="*/ 448998 w 2898803"/>
                    <a:gd name="connsiteY5" fmla="*/ 1882797 h 4282825"/>
                    <a:gd name="connsiteX6" fmla="*/ 534165 w 2898803"/>
                    <a:gd name="connsiteY6" fmla="*/ 1302906 h 4282825"/>
                    <a:gd name="connsiteX7" fmla="*/ 390538 w 2898803"/>
                    <a:gd name="connsiteY7" fmla="*/ 788290 h 4282825"/>
                    <a:gd name="connsiteX8" fmla="*/ 14753 w 2898803"/>
                    <a:gd name="connsiteY8" fmla="*/ 38136 h 4282825"/>
                    <a:gd name="connsiteX9" fmla="*/ 515963 w 2898803"/>
                    <a:gd name="connsiteY9" fmla="*/ 518704 h 4282825"/>
                    <a:gd name="connsiteX10" fmla="*/ 424444 w 2898803"/>
                    <a:gd name="connsiteY10" fmla="*/ 103145 h 4282825"/>
                    <a:gd name="connsiteX11" fmla="*/ 774548 w 2898803"/>
                    <a:gd name="connsiteY11" fmla="*/ 386589 h 4282825"/>
                    <a:gd name="connsiteX12" fmla="*/ 1525739 w 2898803"/>
                    <a:gd name="connsiteY12" fmla="*/ 342987 h 4282825"/>
                    <a:gd name="connsiteX13" fmla="*/ 1794402 w 2898803"/>
                    <a:gd name="connsiteY13" fmla="*/ 523596 h 4282825"/>
                    <a:gd name="connsiteX14" fmla="*/ 1959502 w 2898803"/>
                    <a:gd name="connsiteY14" fmla="*/ 701396 h 4282825"/>
                    <a:gd name="connsiteX15" fmla="*/ 2318110 w 2898803"/>
                    <a:gd name="connsiteY15" fmla="*/ 653288 h 4282825"/>
                    <a:gd name="connsiteX16" fmla="*/ 2550374 w 2898803"/>
                    <a:gd name="connsiteY16" fmla="*/ 525248 h 4282825"/>
                    <a:gd name="connsiteX17" fmla="*/ 2897128 w 2898803"/>
                    <a:gd name="connsiteY17" fmla="*/ 288680 h 4282825"/>
                    <a:gd name="connsiteX18" fmla="*/ 2679071 w 2898803"/>
                    <a:gd name="connsiteY18" fmla="*/ 1069268 h 4282825"/>
                    <a:gd name="connsiteX19" fmla="*/ 2604640 w 2898803"/>
                    <a:gd name="connsiteY19" fmla="*/ 1673441 h 4282825"/>
                    <a:gd name="connsiteX20" fmla="*/ 2561959 w 2898803"/>
                    <a:gd name="connsiteY20" fmla="*/ 1746831 h 4282825"/>
                    <a:gd name="connsiteX21" fmla="*/ 2498918 w 2898803"/>
                    <a:gd name="connsiteY21" fmla="*/ 1802479 h 4282825"/>
                    <a:gd name="connsiteX22" fmla="*/ 2266850 w 2898803"/>
                    <a:gd name="connsiteY22" fmla="*/ 1839075 h 4282825"/>
                    <a:gd name="connsiteX0" fmla="*/ 1426102 w 2898803"/>
                    <a:gd name="connsiteY0" fmla="*/ 4124046 h 4124046"/>
                    <a:gd name="connsiteX1" fmla="*/ 1924341 w 2898803"/>
                    <a:gd name="connsiteY1" fmla="*/ 1841769 h 4124046"/>
                    <a:gd name="connsiteX2" fmla="*/ 1489532 w 2898803"/>
                    <a:gd name="connsiteY2" fmla="*/ 1780231 h 4124046"/>
                    <a:gd name="connsiteX3" fmla="*/ 1272783 w 2898803"/>
                    <a:gd name="connsiteY3" fmla="*/ 1813482 h 4124046"/>
                    <a:gd name="connsiteX4" fmla="*/ 448998 w 2898803"/>
                    <a:gd name="connsiteY4" fmla="*/ 1882797 h 4124046"/>
                    <a:gd name="connsiteX5" fmla="*/ 534165 w 2898803"/>
                    <a:gd name="connsiteY5" fmla="*/ 1302906 h 4124046"/>
                    <a:gd name="connsiteX6" fmla="*/ 390538 w 2898803"/>
                    <a:gd name="connsiteY6" fmla="*/ 788290 h 4124046"/>
                    <a:gd name="connsiteX7" fmla="*/ 14753 w 2898803"/>
                    <a:gd name="connsiteY7" fmla="*/ 38136 h 4124046"/>
                    <a:gd name="connsiteX8" fmla="*/ 515963 w 2898803"/>
                    <a:gd name="connsiteY8" fmla="*/ 518704 h 4124046"/>
                    <a:gd name="connsiteX9" fmla="*/ 424444 w 2898803"/>
                    <a:gd name="connsiteY9" fmla="*/ 103145 h 4124046"/>
                    <a:gd name="connsiteX10" fmla="*/ 774548 w 2898803"/>
                    <a:gd name="connsiteY10" fmla="*/ 386589 h 4124046"/>
                    <a:gd name="connsiteX11" fmla="*/ 1525739 w 2898803"/>
                    <a:gd name="connsiteY11" fmla="*/ 342987 h 4124046"/>
                    <a:gd name="connsiteX12" fmla="*/ 1794402 w 2898803"/>
                    <a:gd name="connsiteY12" fmla="*/ 523596 h 4124046"/>
                    <a:gd name="connsiteX13" fmla="*/ 1959502 w 2898803"/>
                    <a:gd name="connsiteY13" fmla="*/ 701396 h 4124046"/>
                    <a:gd name="connsiteX14" fmla="*/ 2318110 w 2898803"/>
                    <a:gd name="connsiteY14" fmla="*/ 653288 h 4124046"/>
                    <a:gd name="connsiteX15" fmla="*/ 2550374 w 2898803"/>
                    <a:gd name="connsiteY15" fmla="*/ 525248 h 4124046"/>
                    <a:gd name="connsiteX16" fmla="*/ 2897128 w 2898803"/>
                    <a:gd name="connsiteY16" fmla="*/ 288680 h 4124046"/>
                    <a:gd name="connsiteX17" fmla="*/ 2679071 w 2898803"/>
                    <a:gd name="connsiteY17" fmla="*/ 1069268 h 4124046"/>
                    <a:gd name="connsiteX18" fmla="*/ 2604640 w 2898803"/>
                    <a:gd name="connsiteY18" fmla="*/ 1673441 h 4124046"/>
                    <a:gd name="connsiteX19" fmla="*/ 2561959 w 2898803"/>
                    <a:gd name="connsiteY19" fmla="*/ 1746831 h 4124046"/>
                    <a:gd name="connsiteX20" fmla="*/ 2498918 w 2898803"/>
                    <a:gd name="connsiteY20" fmla="*/ 1802479 h 4124046"/>
                    <a:gd name="connsiteX21" fmla="*/ 2266850 w 2898803"/>
                    <a:gd name="connsiteY21" fmla="*/ 1839075 h 4124046"/>
                    <a:gd name="connsiteX0" fmla="*/ 1924341 w 2898803"/>
                    <a:gd name="connsiteY0" fmla="*/ 1841769 h 1910389"/>
                    <a:gd name="connsiteX1" fmla="*/ 1489532 w 2898803"/>
                    <a:gd name="connsiteY1" fmla="*/ 1780231 h 1910389"/>
                    <a:gd name="connsiteX2" fmla="*/ 1272783 w 2898803"/>
                    <a:gd name="connsiteY2" fmla="*/ 1813482 h 1910389"/>
                    <a:gd name="connsiteX3" fmla="*/ 448998 w 2898803"/>
                    <a:gd name="connsiteY3" fmla="*/ 1882797 h 1910389"/>
                    <a:gd name="connsiteX4" fmla="*/ 534165 w 2898803"/>
                    <a:gd name="connsiteY4" fmla="*/ 1302906 h 1910389"/>
                    <a:gd name="connsiteX5" fmla="*/ 390538 w 2898803"/>
                    <a:gd name="connsiteY5" fmla="*/ 788290 h 1910389"/>
                    <a:gd name="connsiteX6" fmla="*/ 14753 w 2898803"/>
                    <a:gd name="connsiteY6" fmla="*/ 38136 h 1910389"/>
                    <a:gd name="connsiteX7" fmla="*/ 515963 w 2898803"/>
                    <a:gd name="connsiteY7" fmla="*/ 518704 h 1910389"/>
                    <a:gd name="connsiteX8" fmla="*/ 424444 w 2898803"/>
                    <a:gd name="connsiteY8" fmla="*/ 103145 h 1910389"/>
                    <a:gd name="connsiteX9" fmla="*/ 774548 w 2898803"/>
                    <a:gd name="connsiteY9" fmla="*/ 386589 h 1910389"/>
                    <a:gd name="connsiteX10" fmla="*/ 1525739 w 2898803"/>
                    <a:gd name="connsiteY10" fmla="*/ 342987 h 1910389"/>
                    <a:gd name="connsiteX11" fmla="*/ 1794402 w 2898803"/>
                    <a:gd name="connsiteY11" fmla="*/ 523596 h 1910389"/>
                    <a:gd name="connsiteX12" fmla="*/ 1959502 w 2898803"/>
                    <a:gd name="connsiteY12" fmla="*/ 701396 h 1910389"/>
                    <a:gd name="connsiteX13" fmla="*/ 2318110 w 2898803"/>
                    <a:gd name="connsiteY13" fmla="*/ 653288 h 1910389"/>
                    <a:gd name="connsiteX14" fmla="*/ 2550374 w 2898803"/>
                    <a:gd name="connsiteY14" fmla="*/ 525248 h 1910389"/>
                    <a:gd name="connsiteX15" fmla="*/ 2897128 w 2898803"/>
                    <a:gd name="connsiteY15" fmla="*/ 288680 h 1910389"/>
                    <a:gd name="connsiteX16" fmla="*/ 2679071 w 2898803"/>
                    <a:gd name="connsiteY16" fmla="*/ 1069268 h 1910389"/>
                    <a:gd name="connsiteX17" fmla="*/ 2604640 w 2898803"/>
                    <a:gd name="connsiteY17" fmla="*/ 1673441 h 1910389"/>
                    <a:gd name="connsiteX18" fmla="*/ 2561959 w 2898803"/>
                    <a:gd name="connsiteY18" fmla="*/ 1746831 h 1910389"/>
                    <a:gd name="connsiteX19" fmla="*/ 2498918 w 2898803"/>
                    <a:gd name="connsiteY19" fmla="*/ 1802479 h 1910389"/>
                    <a:gd name="connsiteX20" fmla="*/ 2266850 w 2898803"/>
                    <a:gd name="connsiteY20" fmla="*/ 1839075 h 1910389"/>
                    <a:gd name="connsiteX0" fmla="*/ 1924341 w 2898803"/>
                    <a:gd name="connsiteY0" fmla="*/ 1841769 h 1910389"/>
                    <a:gd name="connsiteX1" fmla="*/ 1489532 w 2898803"/>
                    <a:gd name="connsiteY1" fmla="*/ 1780231 h 1910389"/>
                    <a:gd name="connsiteX2" fmla="*/ 1272783 w 2898803"/>
                    <a:gd name="connsiteY2" fmla="*/ 1813482 h 1910389"/>
                    <a:gd name="connsiteX3" fmla="*/ 448998 w 2898803"/>
                    <a:gd name="connsiteY3" fmla="*/ 1882797 h 1910389"/>
                    <a:gd name="connsiteX4" fmla="*/ 534165 w 2898803"/>
                    <a:gd name="connsiteY4" fmla="*/ 1302906 h 1910389"/>
                    <a:gd name="connsiteX5" fmla="*/ 390538 w 2898803"/>
                    <a:gd name="connsiteY5" fmla="*/ 788290 h 1910389"/>
                    <a:gd name="connsiteX6" fmla="*/ 14753 w 2898803"/>
                    <a:gd name="connsiteY6" fmla="*/ 38136 h 1910389"/>
                    <a:gd name="connsiteX7" fmla="*/ 515963 w 2898803"/>
                    <a:gd name="connsiteY7" fmla="*/ 518704 h 1910389"/>
                    <a:gd name="connsiteX8" fmla="*/ 424444 w 2898803"/>
                    <a:gd name="connsiteY8" fmla="*/ 103145 h 1910389"/>
                    <a:gd name="connsiteX9" fmla="*/ 854676 w 2898803"/>
                    <a:gd name="connsiteY9" fmla="*/ 413297 h 1910389"/>
                    <a:gd name="connsiteX10" fmla="*/ 1525739 w 2898803"/>
                    <a:gd name="connsiteY10" fmla="*/ 342987 h 1910389"/>
                    <a:gd name="connsiteX11" fmla="*/ 1794402 w 2898803"/>
                    <a:gd name="connsiteY11" fmla="*/ 523596 h 1910389"/>
                    <a:gd name="connsiteX12" fmla="*/ 1959502 w 2898803"/>
                    <a:gd name="connsiteY12" fmla="*/ 701396 h 1910389"/>
                    <a:gd name="connsiteX13" fmla="*/ 2318110 w 2898803"/>
                    <a:gd name="connsiteY13" fmla="*/ 653288 h 1910389"/>
                    <a:gd name="connsiteX14" fmla="*/ 2550374 w 2898803"/>
                    <a:gd name="connsiteY14" fmla="*/ 525248 h 1910389"/>
                    <a:gd name="connsiteX15" fmla="*/ 2897128 w 2898803"/>
                    <a:gd name="connsiteY15" fmla="*/ 288680 h 1910389"/>
                    <a:gd name="connsiteX16" fmla="*/ 2679071 w 2898803"/>
                    <a:gd name="connsiteY16" fmla="*/ 1069268 h 1910389"/>
                    <a:gd name="connsiteX17" fmla="*/ 2604640 w 2898803"/>
                    <a:gd name="connsiteY17" fmla="*/ 1673441 h 1910389"/>
                    <a:gd name="connsiteX18" fmla="*/ 2561959 w 2898803"/>
                    <a:gd name="connsiteY18" fmla="*/ 1746831 h 1910389"/>
                    <a:gd name="connsiteX19" fmla="*/ 2498918 w 2898803"/>
                    <a:gd name="connsiteY19" fmla="*/ 1802479 h 1910389"/>
                    <a:gd name="connsiteX20" fmla="*/ 2266850 w 2898803"/>
                    <a:gd name="connsiteY20" fmla="*/ 1839075 h 1910389"/>
                    <a:gd name="connsiteX0" fmla="*/ 2124660 w 2898803"/>
                    <a:gd name="connsiteY0" fmla="*/ 1961959 h 1961959"/>
                    <a:gd name="connsiteX1" fmla="*/ 1489532 w 2898803"/>
                    <a:gd name="connsiteY1" fmla="*/ 1780231 h 1961959"/>
                    <a:gd name="connsiteX2" fmla="*/ 1272783 w 2898803"/>
                    <a:gd name="connsiteY2" fmla="*/ 1813482 h 1961959"/>
                    <a:gd name="connsiteX3" fmla="*/ 448998 w 2898803"/>
                    <a:gd name="connsiteY3" fmla="*/ 1882797 h 1961959"/>
                    <a:gd name="connsiteX4" fmla="*/ 534165 w 2898803"/>
                    <a:gd name="connsiteY4" fmla="*/ 1302906 h 1961959"/>
                    <a:gd name="connsiteX5" fmla="*/ 390538 w 2898803"/>
                    <a:gd name="connsiteY5" fmla="*/ 788290 h 1961959"/>
                    <a:gd name="connsiteX6" fmla="*/ 14753 w 2898803"/>
                    <a:gd name="connsiteY6" fmla="*/ 38136 h 1961959"/>
                    <a:gd name="connsiteX7" fmla="*/ 515963 w 2898803"/>
                    <a:gd name="connsiteY7" fmla="*/ 518704 h 1961959"/>
                    <a:gd name="connsiteX8" fmla="*/ 424444 w 2898803"/>
                    <a:gd name="connsiteY8" fmla="*/ 103145 h 1961959"/>
                    <a:gd name="connsiteX9" fmla="*/ 854676 w 2898803"/>
                    <a:gd name="connsiteY9" fmla="*/ 413297 h 1961959"/>
                    <a:gd name="connsiteX10" fmla="*/ 1525739 w 2898803"/>
                    <a:gd name="connsiteY10" fmla="*/ 342987 h 1961959"/>
                    <a:gd name="connsiteX11" fmla="*/ 1794402 w 2898803"/>
                    <a:gd name="connsiteY11" fmla="*/ 523596 h 1961959"/>
                    <a:gd name="connsiteX12" fmla="*/ 1959502 w 2898803"/>
                    <a:gd name="connsiteY12" fmla="*/ 701396 h 1961959"/>
                    <a:gd name="connsiteX13" fmla="*/ 2318110 w 2898803"/>
                    <a:gd name="connsiteY13" fmla="*/ 653288 h 1961959"/>
                    <a:gd name="connsiteX14" fmla="*/ 2550374 w 2898803"/>
                    <a:gd name="connsiteY14" fmla="*/ 525248 h 1961959"/>
                    <a:gd name="connsiteX15" fmla="*/ 2897128 w 2898803"/>
                    <a:gd name="connsiteY15" fmla="*/ 288680 h 1961959"/>
                    <a:gd name="connsiteX16" fmla="*/ 2679071 w 2898803"/>
                    <a:gd name="connsiteY16" fmla="*/ 1069268 h 1961959"/>
                    <a:gd name="connsiteX17" fmla="*/ 2604640 w 2898803"/>
                    <a:gd name="connsiteY17" fmla="*/ 1673441 h 1961959"/>
                    <a:gd name="connsiteX18" fmla="*/ 2561959 w 2898803"/>
                    <a:gd name="connsiteY18" fmla="*/ 1746831 h 1961959"/>
                    <a:gd name="connsiteX19" fmla="*/ 2498918 w 2898803"/>
                    <a:gd name="connsiteY19" fmla="*/ 1802479 h 1961959"/>
                    <a:gd name="connsiteX20" fmla="*/ 2266850 w 2898803"/>
                    <a:gd name="connsiteY20" fmla="*/ 1839075 h 1961959"/>
                    <a:gd name="connsiteX0" fmla="*/ 2124660 w 2898803"/>
                    <a:gd name="connsiteY0" fmla="*/ 1961959 h 1961959"/>
                    <a:gd name="connsiteX1" fmla="*/ 1489532 w 2898803"/>
                    <a:gd name="connsiteY1" fmla="*/ 1780231 h 1961959"/>
                    <a:gd name="connsiteX2" fmla="*/ 1272783 w 2898803"/>
                    <a:gd name="connsiteY2" fmla="*/ 1813482 h 1961959"/>
                    <a:gd name="connsiteX3" fmla="*/ 448998 w 2898803"/>
                    <a:gd name="connsiteY3" fmla="*/ 1882797 h 1961959"/>
                    <a:gd name="connsiteX4" fmla="*/ 534165 w 2898803"/>
                    <a:gd name="connsiteY4" fmla="*/ 1302906 h 1961959"/>
                    <a:gd name="connsiteX5" fmla="*/ 390538 w 2898803"/>
                    <a:gd name="connsiteY5" fmla="*/ 788290 h 1961959"/>
                    <a:gd name="connsiteX6" fmla="*/ 14753 w 2898803"/>
                    <a:gd name="connsiteY6" fmla="*/ 38136 h 1961959"/>
                    <a:gd name="connsiteX7" fmla="*/ 515963 w 2898803"/>
                    <a:gd name="connsiteY7" fmla="*/ 518704 h 1961959"/>
                    <a:gd name="connsiteX8" fmla="*/ 424444 w 2898803"/>
                    <a:gd name="connsiteY8" fmla="*/ 103145 h 1961959"/>
                    <a:gd name="connsiteX9" fmla="*/ 854676 w 2898803"/>
                    <a:gd name="connsiteY9" fmla="*/ 432264 h 1961959"/>
                    <a:gd name="connsiteX10" fmla="*/ 1525739 w 2898803"/>
                    <a:gd name="connsiteY10" fmla="*/ 342987 h 1961959"/>
                    <a:gd name="connsiteX11" fmla="*/ 1794402 w 2898803"/>
                    <a:gd name="connsiteY11" fmla="*/ 523596 h 1961959"/>
                    <a:gd name="connsiteX12" fmla="*/ 1959502 w 2898803"/>
                    <a:gd name="connsiteY12" fmla="*/ 701396 h 1961959"/>
                    <a:gd name="connsiteX13" fmla="*/ 2318110 w 2898803"/>
                    <a:gd name="connsiteY13" fmla="*/ 653288 h 1961959"/>
                    <a:gd name="connsiteX14" fmla="*/ 2550374 w 2898803"/>
                    <a:gd name="connsiteY14" fmla="*/ 525248 h 1961959"/>
                    <a:gd name="connsiteX15" fmla="*/ 2897128 w 2898803"/>
                    <a:gd name="connsiteY15" fmla="*/ 288680 h 1961959"/>
                    <a:gd name="connsiteX16" fmla="*/ 2679071 w 2898803"/>
                    <a:gd name="connsiteY16" fmla="*/ 1069268 h 1961959"/>
                    <a:gd name="connsiteX17" fmla="*/ 2604640 w 2898803"/>
                    <a:gd name="connsiteY17" fmla="*/ 1673441 h 1961959"/>
                    <a:gd name="connsiteX18" fmla="*/ 2561959 w 2898803"/>
                    <a:gd name="connsiteY18" fmla="*/ 1746831 h 1961959"/>
                    <a:gd name="connsiteX19" fmla="*/ 2498918 w 2898803"/>
                    <a:gd name="connsiteY19" fmla="*/ 1802479 h 1961959"/>
                    <a:gd name="connsiteX20" fmla="*/ 2266850 w 2898803"/>
                    <a:gd name="connsiteY20" fmla="*/ 1839075 h 1961959"/>
                    <a:gd name="connsiteX0" fmla="*/ 2124660 w 2898803"/>
                    <a:gd name="connsiteY0" fmla="*/ 1961959 h 1961959"/>
                    <a:gd name="connsiteX1" fmla="*/ 1489532 w 2898803"/>
                    <a:gd name="connsiteY1" fmla="*/ 1780231 h 1961959"/>
                    <a:gd name="connsiteX2" fmla="*/ 1272783 w 2898803"/>
                    <a:gd name="connsiteY2" fmla="*/ 1813482 h 1961959"/>
                    <a:gd name="connsiteX3" fmla="*/ 448998 w 2898803"/>
                    <a:gd name="connsiteY3" fmla="*/ 1882797 h 1961959"/>
                    <a:gd name="connsiteX4" fmla="*/ 534165 w 2898803"/>
                    <a:gd name="connsiteY4" fmla="*/ 1302906 h 1961959"/>
                    <a:gd name="connsiteX5" fmla="*/ 390538 w 2898803"/>
                    <a:gd name="connsiteY5" fmla="*/ 788290 h 1961959"/>
                    <a:gd name="connsiteX6" fmla="*/ 14753 w 2898803"/>
                    <a:gd name="connsiteY6" fmla="*/ 38136 h 1961959"/>
                    <a:gd name="connsiteX7" fmla="*/ 515963 w 2898803"/>
                    <a:gd name="connsiteY7" fmla="*/ 518704 h 1961959"/>
                    <a:gd name="connsiteX8" fmla="*/ 424444 w 2898803"/>
                    <a:gd name="connsiteY8" fmla="*/ 103145 h 1961959"/>
                    <a:gd name="connsiteX9" fmla="*/ 631070 w 2898803"/>
                    <a:gd name="connsiteY9" fmla="*/ 269721 h 1961959"/>
                    <a:gd name="connsiteX10" fmla="*/ 854676 w 2898803"/>
                    <a:gd name="connsiteY10" fmla="*/ 432264 h 1961959"/>
                    <a:gd name="connsiteX11" fmla="*/ 1525739 w 2898803"/>
                    <a:gd name="connsiteY11" fmla="*/ 342987 h 1961959"/>
                    <a:gd name="connsiteX12" fmla="*/ 1794402 w 2898803"/>
                    <a:gd name="connsiteY12" fmla="*/ 523596 h 1961959"/>
                    <a:gd name="connsiteX13" fmla="*/ 1959502 w 2898803"/>
                    <a:gd name="connsiteY13" fmla="*/ 701396 h 1961959"/>
                    <a:gd name="connsiteX14" fmla="*/ 2318110 w 2898803"/>
                    <a:gd name="connsiteY14" fmla="*/ 653288 h 1961959"/>
                    <a:gd name="connsiteX15" fmla="*/ 2550374 w 2898803"/>
                    <a:gd name="connsiteY15" fmla="*/ 525248 h 1961959"/>
                    <a:gd name="connsiteX16" fmla="*/ 2897128 w 2898803"/>
                    <a:gd name="connsiteY16" fmla="*/ 288680 h 1961959"/>
                    <a:gd name="connsiteX17" fmla="*/ 2679071 w 2898803"/>
                    <a:gd name="connsiteY17" fmla="*/ 1069268 h 1961959"/>
                    <a:gd name="connsiteX18" fmla="*/ 2604640 w 2898803"/>
                    <a:gd name="connsiteY18" fmla="*/ 1673441 h 1961959"/>
                    <a:gd name="connsiteX19" fmla="*/ 2561959 w 2898803"/>
                    <a:gd name="connsiteY19" fmla="*/ 1746831 h 1961959"/>
                    <a:gd name="connsiteX20" fmla="*/ 2498918 w 2898803"/>
                    <a:gd name="connsiteY20" fmla="*/ 1802479 h 1961959"/>
                    <a:gd name="connsiteX21" fmla="*/ 2266850 w 2898803"/>
                    <a:gd name="connsiteY21" fmla="*/ 1839075 h 1961959"/>
                    <a:gd name="connsiteX0" fmla="*/ 2124909 w 2899052"/>
                    <a:gd name="connsiteY0" fmla="*/ 1963618 h 1963618"/>
                    <a:gd name="connsiteX1" fmla="*/ 1489781 w 2899052"/>
                    <a:gd name="connsiteY1" fmla="*/ 1781890 h 1963618"/>
                    <a:gd name="connsiteX2" fmla="*/ 1273032 w 2899052"/>
                    <a:gd name="connsiteY2" fmla="*/ 1815141 h 1963618"/>
                    <a:gd name="connsiteX3" fmla="*/ 449247 w 2899052"/>
                    <a:gd name="connsiteY3" fmla="*/ 1884456 h 1963618"/>
                    <a:gd name="connsiteX4" fmla="*/ 534414 w 2899052"/>
                    <a:gd name="connsiteY4" fmla="*/ 1304565 h 1963618"/>
                    <a:gd name="connsiteX5" fmla="*/ 390787 w 2899052"/>
                    <a:gd name="connsiteY5" fmla="*/ 789949 h 1963618"/>
                    <a:gd name="connsiteX6" fmla="*/ 15002 w 2899052"/>
                    <a:gd name="connsiteY6" fmla="*/ 39795 h 1963618"/>
                    <a:gd name="connsiteX7" fmla="*/ 516212 w 2899052"/>
                    <a:gd name="connsiteY7" fmla="*/ 520363 h 1963618"/>
                    <a:gd name="connsiteX8" fmla="*/ 489067 w 2899052"/>
                    <a:gd name="connsiteY8" fmla="*/ 318799 h 1963618"/>
                    <a:gd name="connsiteX9" fmla="*/ 424693 w 2899052"/>
                    <a:gd name="connsiteY9" fmla="*/ 104804 h 1963618"/>
                    <a:gd name="connsiteX10" fmla="*/ 631319 w 2899052"/>
                    <a:gd name="connsiteY10" fmla="*/ 271380 h 1963618"/>
                    <a:gd name="connsiteX11" fmla="*/ 854925 w 2899052"/>
                    <a:gd name="connsiteY11" fmla="*/ 433923 h 1963618"/>
                    <a:gd name="connsiteX12" fmla="*/ 1525988 w 2899052"/>
                    <a:gd name="connsiteY12" fmla="*/ 344646 h 1963618"/>
                    <a:gd name="connsiteX13" fmla="*/ 1794651 w 2899052"/>
                    <a:gd name="connsiteY13" fmla="*/ 525255 h 1963618"/>
                    <a:gd name="connsiteX14" fmla="*/ 1959751 w 2899052"/>
                    <a:gd name="connsiteY14" fmla="*/ 703055 h 1963618"/>
                    <a:gd name="connsiteX15" fmla="*/ 2318359 w 2899052"/>
                    <a:gd name="connsiteY15" fmla="*/ 654947 h 1963618"/>
                    <a:gd name="connsiteX16" fmla="*/ 2550623 w 2899052"/>
                    <a:gd name="connsiteY16" fmla="*/ 526907 h 1963618"/>
                    <a:gd name="connsiteX17" fmla="*/ 2897377 w 2899052"/>
                    <a:gd name="connsiteY17" fmla="*/ 290339 h 1963618"/>
                    <a:gd name="connsiteX18" fmla="*/ 2679320 w 2899052"/>
                    <a:gd name="connsiteY18" fmla="*/ 1070927 h 1963618"/>
                    <a:gd name="connsiteX19" fmla="*/ 2604889 w 2899052"/>
                    <a:gd name="connsiteY19" fmla="*/ 1675100 h 1963618"/>
                    <a:gd name="connsiteX20" fmla="*/ 2562208 w 2899052"/>
                    <a:gd name="connsiteY20" fmla="*/ 1748490 h 1963618"/>
                    <a:gd name="connsiteX21" fmla="*/ 2499167 w 2899052"/>
                    <a:gd name="connsiteY21" fmla="*/ 1804138 h 1963618"/>
                    <a:gd name="connsiteX22" fmla="*/ 2267099 w 2899052"/>
                    <a:gd name="connsiteY22" fmla="*/ 1840734 h 1963618"/>
                    <a:gd name="connsiteX0" fmla="*/ 2124909 w 2899052"/>
                    <a:gd name="connsiteY0" fmla="*/ 1963618 h 1963618"/>
                    <a:gd name="connsiteX1" fmla="*/ 1489781 w 2899052"/>
                    <a:gd name="connsiteY1" fmla="*/ 1781890 h 1963618"/>
                    <a:gd name="connsiteX2" fmla="*/ 1273032 w 2899052"/>
                    <a:gd name="connsiteY2" fmla="*/ 1815141 h 1963618"/>
                    <a:gd name="connsiteX3" fmla="*/ 449247 w 2899052"/>
                    <a:gd name="connsiteY3" fmla="*/ 1884456 h 1963618"/>
                    <a:gd name="connsiteX4" fmla="*/ 534414 w 2899052"/>
                    <a:gd name="connsiteY4" fmla="*/ 1304565 h 1963618"/>
                    <a:gd name="connsiteX5" fmla="*/ 390787 w 2899052"/>
                    <a:gd name="connsiteY5" fmla="*/ 789949 h 1963618"/>
                    <a:gd name="connsiteX6" fmla="*/ 15002 w 2899052"/>
                    <a:gd name="connsiteY6" fmla="*/ 39795 h 1963618"/>
                    <a:gd name="connsiteX7" fmla="*/ 516212 w 2899052"/>
                    <a:gd name="connsiteY7" fmla="*/ 520363 h 1963618"/>
                    <a:gd name="connsiteX8" fmla="*/ 489067 w 2899052"/>
                    <a:gd name="connsiteY8" fmla="*/ 318799 h 1963618"/>
                    <a:gd name="connsiteX9" fmla="*/ 424693 w 2899052"/>
                    <a:gd name="connsiteY9" fmla="*/ 104804 h 1963618"/>
                    <a:gd name="connsiteX10" fmla="*/ 508036 w 2899052"/>
                    <a:gd name="connsiteY10" fmla="*/ 129128 h 1963618"/>
                    <a:gd name="connsiteX11" fmla="*/ 854925 w 2899052"/>
                    <a:gd name="connsiteY11" fmla="*/ 433923 h 1963618"/>
                    <a:gd name="connsiteX12" fmla="*/ 1525988 w 2899052"/>
                    <a:gd name="connsiteY12" fmla="*/ 344646 h 1963618"/>
                    <a:gd name="connsiteX13" fmla="*/ 1794651 w 2899052"/>
                    <a:gd name="connsiteY13" fmla="*/ 525255 h 1963618"/>
                    <a:gd name="connsiteX14" fmla="*/ 1959751 w 2899052"/>
                    <a:gd name="connsiteY14" fmla="*/ 703055 h 1963618"/>
                    <a:gd name="connsiteX15" fmla="*/ 2318359 w 2899052"/>
                    <a:gd name="connsiteY15" fmla="*/ 654947 h 1963618"/>
                    <a:gd name="connsiteX16" fmla="*/ 2550623 w 2899052"/>
                    <a:gd name="connsiteY16" fmla="*/ 526907 h 1963618"/>
                    <a:gd name="connsiteX17" fmla="*/ 2897377 w 2899052"/>
                    <a:gd name="connsiteY17" fmla="*/ 290339 h 1963618"/>
                    <a:gd name="connsiteX18" fmla="*/ 2679320 w 2899052"/>
                    <a:gd name="connsiteY18" fmla="*/ 1070927 h 1963618"/>
                    <a:gd name="connsiteX19" fmla="*/ 2604889 w 2899052"/>
                    <a:gd name="connsiteY19" fmla="*/ 1675100 h 1963618"/>
                    <a:gd name="connsiteX20" fmla="*/ 2562208 w 2899052"/>
                    <a:gd name="connsiteY20" fmla="*/ 1748490 h 1963618"/>
                    <a:gd name="connsiteX21" fmla="*/ 2499167 w 2899052"/>
                    <a:gd name="connsiteY21" fmla="*/ 1804138 h 1963618"/>
                    <a:gd name="connsiteX22" fmla="*/ 2267099 w 2899052"/>
                    <a:gd name="connsiteY22" fmla="*/ 1840734 h 1963618"/>
                    <a:gd name="connsiteX0" fmla="*/ 2120134 w 2894277"/>
                    <a:gd name="connsiteY0" fmla="*/ 1925288 h 1925288"/>
                    <a:gd name="connsiteX1" fmla="*/ 1485006 w 2894277"/>
                    <a:gd name="connsiteY1" fmla="*/ 1743560 h 1925288"/>
                    <a:gd name="connsiteX2" fmla="*/ 1268257 w 2894277"/>
                    <a:gd name="connsiteY2" fmla="*/ 1776811 h 1925288"/>
                    <a:gd name="connsiteX3" fmla="*/ 444472 w 2894277"/>
                    <a:gd name="connsiteY3" fmla="*/ 1846126 h 1925288"/>
                    <a:gd name="connsiteX4" fmla="*/ 529639 w 2894277"/>
                    <a:gd name="connsiteY4" fmla="*/ 1266235 h 1925288"/>
                    <a:gd name="connsiteX5" fmla="*/ 386012 w 2894277"/>
                    <a:gd name="connsiteY5" fmla="*/ 751619 h 1925288"/>
                    <a:gd name="connsiteX6" fmla="*/ 190306 w 2894277"/>
                    <a:gd name="connsiteY6" fmla="*/ 346851 h 1925288"/>
                    <a:gd name="connsiteX7" fmla="*/ 10227 w 2894277"/>
                    <a:gd name="connsiteY7" fmla="*/ 1465 h 1925288"/>
                    <a:gd name="connsiteX8" fmla="*/ 511437 w 2894277"/>
                    <a:gd name="connsiteY8" fmla="*/ 482033 h 1925288"/>
                    <a:gd name="connsiteX9" fmla="*/ 484292 w 2894277"/>
                    <a:gd name="connsiteY9" fmla="*/ 280469 h 1925288"/>
                    <a:gd name="connsiteX10" fmla="*/ 419918 w 2894277"/>
                    <a:gd name="connsiteY10" fmla="*/ 66474 h 1925288"/>
                    <a:gd name="connsiteX11" fmla="*/ 503261 w 2894277"/>
                    <a:gd name="connsiteY11" fmla="*/ 90798 h 1925288"/>
                    <a:gd name="connsiteX12" fmla="*/ 850150 w 2894277"/>
                    <a:gd name="connsiteY12" fmla="*/ 395593 h 1925288"/>
                    <a:gd name="connsiteX13" fmla="*/ 1521213 w 2894277"/>
                    <a:gd name="connsiteY13" fmla="*/ 306316 h 1925288"/>
                    <a:gd name="connsiteX14" fmla="*/ 1789876 w 2894277"/>
                    <a:gd name="connsiteY14" fmla="*/ 486925 h 1925288"/>
                    <a:gd name="connsiteX15" fmla="*/ 1954976 w 2894277"/>
                    <a:gd name="connsiteY15" fmla="*/ 664725 h 1925288"/>
                    <a:gd name="connsiteX16" fmla="*/ 2313584 w 2894277"/>
                    <a:gd name="connsiteY16" fmla="*/ 616617 h 1925288"/>
                    <a:gd name="connsiteX17" fmla="*/ 2545848 w 2894277"/>
                    <a:gd name="connsiteY17" fmla="*/ 488577 h 1925288"/>
                    <a:gd name="connsiteX18" fmla="*/ 2892602 w 2894277"/>
                    <a:gd name="connsiteY18" fmla="*/ 252009 h 1925288"/>
                    <a:gd name="connsiteX19" fmla="*/ 2674545 w 2894277"/>
                    <a:gd name="connsiteY19" fmla="*/ 1032597 h 1925288"/>
                    <a:gd name="connsiteX20" fmla="*/ 2600114 w 2894277"/>
                    <a:gd name="connsiteY20" fmla="*/ 1636770 h 1925288"/>
                    <a:gd name="connsiteX21" fmla="*/ 2557433 w 2894277"/>
                    <a:gd name="connsiteY21" fmla="*/ 1710160 h 1925288"/>
                    <a:gd name="connsiteX22" fmla="*/ 2494392 w 2894277"/>
                    <a:gd name="connsiteY22" fmla="*/ 1765808 h 1925288"/>
                    <a:gd name="connsiteX23" fmla="*/ 2262324 w 2894277"/>
                    <a:gd name="connsiteY23" fmla="*/ 1802404 h 1925288"/>
                    <a:gd name="connsiteX0" fmla="*/ 2110410 w 2884553"/>
                    <a:gd name="connsiteY0" fmla="*/ 1925966 h 1925966"/>
                    <a:gd name="connsiteX1" fmla="*/ 1475282 w 2884553"/>
                    <a:gd name="connsiteY1" fmla="*/ 1744238 h 1925966"/>
                    <a:gd name="connsiteX2" fmla="*/ 1258533 w 2884553"/>
                    <a:gd name="connsiteY2" fmla="*/ 1777489 h 1925966"/>
                    <a:gd name="connsiteX3" fmla="*/ 434748 w 2884553"/>
                    <a:gd name="connsiteY3" fmla="*/ 1846804 h 1925966"/>
                    <a:gd name="connsiteX4" fmla="*/ 519915 w 2884553"/>
                    <a:gd name="connsiteY4" fmla="*/ 1266913 h 1925966"/>
                    <a:gd name="connsiteX5" fmla="*/ 376288 w 2884553"/>
                    <a:gd name="connsiteY5" fmla="*/ 752297 h 1925966"/>
                    <a:gd name="connsiteX6" fmla="*/ 180582 w 2884553"/>
                    <a:gd name="connsiteY6" fmla="*/ 347529 h 1925966"/>
                    <a:gd name="connsiteX7" fmla="*/ 503 w 2884553"/>
                    <a:gd name="connsiteY7" fmla="*/ 2143 h 1925966"/>
                    <a:gd name="connsiteX8" fmla="*/ 237482 w 2884553"/>
                    <a:gd name="connsiteY8" fmla="*/ 214763 h 1925966"/>
                    <a:gd name="connsiteX9" fmla="*/ 501713 w 2884553"/>
                    <a:gd name="connsiteY9" fmla="*/ 482711 h 1925966"/>
                    <a:gd name="connsiteX10" fmla="*/ 474568 w 2884553"/>
                    <a:gd name="connsiteY10" fmla="*/ 281147 h 1925966"/>
                    <a:gd name="connsiteX11" fmla="*/ 410194 w 2884553"/>
                    <a:gd name="connsiteY11" fmla="*/ 67152 h 1925966"/>
                    <a:gd name="connsiteX12" fmla="*/ 493537 w 2884553"/>
                    <a:gd name="connsiteY12" fmla="*/ 91476 h 1925966"/>
                    <a:gd name="connsiteX13" fmla="*/ 840426 w 2884553"/>
                    <a:gd name="connsiteY13" fmla="*/ 396271 h 1925966"/>
                    <a:gd name="connsiteX14" fmla="*/ 1511489 w 2884553"/>
                    <a:gd name="connsiteY14" fmla="*/ 306994 h 1925966"/>
                    <a:gd name="connsiteX15" fmla="*/ 1780152 w 2884553"/>
                    <a:gd name="connsiteY15" fmla="*/ 487603 h 1925966"/>
                    <a:gd name="connsiteX16" fmla="*/ 1945252 w 2884553"/>
                    <a:gd name="connsiteY16" fmla="*/ 665403 h 1925966"/>
                    <a:gd name="connsiteX17" fmla="*/ 2303860 w 2884553"/>
                    <a:gd name="connsiteY17" fmla="*/ 617295 h 1925966"/>
                    <a:gd name="connsiteX18" fmla="*/ 2536124 w 2884553"/>
                    <a:gd name="connsiteY18" fmla="*/ 489255 h 1925966"/>
                    <a:gd name="connsiteX19" fmla="*/ 2882878 w 2884553"/>
                    <a:gd name="connsiteY19" fmla="*/ 252687 h 1925966"/>
                    <a:gd name="connsiteX20" fmla="*/ 2664821 w 2884553"/>
                    <a:gd name="connsiteY20" fmla="*/ 1033275 h 1925966"/>
                    <a:gd name="connsiteX21" fmla="*/ 2590390 w 2884553"/>
                    <a:gd name="connsiteY21" fmla="*/ 1637448 h 1925966"/>
                    <a:gd name="connsiteX22" fmla="*/ 2547709 w 2884553"/>
                    <a:gd name="connsiteY22" fmla="*/ 1710838 h 1925966"/>
                    <a:gd name="connsiteX23" fmla="*/ 2484668 w 2884553"/>
                    <a:gd name="connsiteY23" fmla="*/ 1766486 h 1925966"/>
                    <a:gd name="connsiteX24" fmla="*/ 2252600 w 2884553"/>
                    <a:gd name="connsiteY24" fmla="*/ 1803082 h 1925966"/>
                    <a:gd name="connsiteX0" fmla="*/ 2110410 w 2884553"/>
                    <a:gd name="connsiteY0" fmla="*/ 1931953 h 1931953"/>
                    <a:gd name="connsiteX1" fmla="*/ 1475282 w 2884553"/>
                    <a:gd name="connsiteY1" fmla="*/ 1750225 h 1931953"/>
                    <a:gd name="connsiteX2" fmla="*/ 1258533 w 2884553"/>
                    <a:gd name="connsiteY2" fmla="*/ 1783476 h 1931953"/>
                    <a:gd name="connsiteX3" fmla="*/ 434748 w 2884553"/>
                    <a:gd name="connsiteY3" fmla="*/ 1852791 h 1931953"/>
                    <a:gd name="connsiteX4" fmla="*/ 519915 w 2884553"/>
                    <a:gd name="connsiteY4" fmla="*/ 1272900 h 1931953"/>
                    <a:gd name="connsiteX5" fmla="*/ 376288 w 2884553"/>
                    <a:gd name="connsiteY5" fmla="*/ 758284 h 1931953"/>
                    <a:gd name="connsiteX6" fmla="*/ 180582 w 2884553"/>
                    <a:gd name="connsiteY6" fmla="*/ 353516 h 1931953"/>
                    <a:gd name="connsiteX7" fmla="*/ 503 w 2884553"/>
                    <a:gd name="connsiteY7" fmla="*/ 8130 h 1931953"/>
                    <a:gd name="connsiteX8" fmla="*/ 199548 w 2884553"/>
                    <a:gd name="connsiteY8" fmla="*/ 87983 h 1931953"/>
                    <a:gd name="connsiteX9" fmla="*/ 501713 w 2884553"/>
                    <a:gd name="connsiteY9" fmla="*/ 488698 h 1931953"/>
                    <a:gd name="connsiteX10" fmla="*/ 474568 w 2884553"/>
                    <a:gd name="connsiteY10" fmla="*/ 287134 h 1931953"/>
                    <a:gd name="connsiteX11" fmla="*/ 410194 w 2884553"/>
                    <a:gd name="connsiteY11" fmla="*/ 73139 h 1931953"/>
                    <a:gd name="connsiteX12" fmla="*/ 493537 w 2884553"/>
                    <a:gd name="connsiteY12" fmla="*/ 97463 h 1931953"/>
                    <a:gd name="connsiteX13" fmla="*/ 840426 w 2884553"/>
                    <a:gd name="connsiteY13" fmla="*/ 402258 h 1931953"/>
                    <a:gd name="connsiteX14" fmla="*/ 1511489 w 2884553"/>
                    <a:gd name="connsiteY14" fmla="*/ 312981 h 1931953"/>
                    <a:gd name="connsiteX15" fmla="*/ 1780152 w 2884553"/>
                    <a:gd name="connsiteY15" fmla="*/ 493590 h 1931953"/>
                    <a:gd name="connsiteX16" fmla="*/ 1945252 w 2884553"/>
                    <a:gd name="connsiteY16" fmla="*/ 671390 h 1931953"/>
                    <a:gd name="connsiteX17" fmla="*/ 2303860 w 2884553"/>
                    <a:gd name="connsiteY17" fmla="*/ 623282 h 1931953"/>
                    <a:gd name="connsiteX18" fmla="*/ 2536124 w 2884553"/>
                    <a:gd name="connsiteY18" fmla="*/ 495242 h 1931953"/>
                    <a:gd name="connsiteX19" fmla="*/ 2882878 w 2884553"/>
                    <a:gd name="connsiteY19" fmla="*/ 258674 h 1931953"/>
                    <a:gd name="connsiteX20" fmla="*/ 2664821 w 2884553"/>
                    <a:gd name="connsiteY20" fmla="*/ 1039262 h 1931953"/>
                    <a:gd name="connsiteX21" fmla="*/ 2590390 w 2884553"/>
                    <a:gd name="connsiteY21" fmla="*/ 1643435 h 1931953"/>
                    <a:gd name="connsiteX22" fmla="*/ 2547709 w 2884553"/>
                    <a:gd name="connsiteY22" fmla="*/ 1716825 h 1931953"/>
                    <a:gd name="connsiteX23" fmla="*/ 2484668 w 2884553"/>
                    <a:gd name="connsiteY23" fmla="*/ 1772473 h 1931953"/>
                    <a:gd name="connsiteX24" fmla="*/ 2252600 w 2884553"/>
                    <a:gd name="connsiteY24" fmla="*/ 1809069 h 1931953"/>
                    <a:gd name="connsiteX0" fmla="*/ 2111253 w 2885396"/>
                    <a:gd name="connsiteY0" fmla="*/ 1931953 h 1931953"/>
                    <a:gd name="connsiteX1" fmla="*/ 1476125 w 2885396"/>
                    <a:gd name="connsiteY1" fmla="*/ 1750225 h 1931953"/>
                    <a:gd name="connsiteX2" fmla="*/ 1259376 w 2885396"/>
                    <a:gd name="connsiteY2" fmla="*/ 1783476 h 1931953"/>
                    <a:gd name="connsiteX3" fmla="*/ 435591 w 2885396"/>
                    <a:gd name="connsiteY3" fmla="*/ 1852791 h 1931953"/>
                    <a:gd name="connsiteX4" fmla="*/ 520758 w 2885396"/>
                    <a:gd name="connsiteY4" fmla="*/ 1272900 h 1931953"/>
                    <a:gd name="connsiteX5" fmla="*/ 377131 w 2885396"/>
                    <a:gd name="connsiteY5" fmla="*/ 758284 h 1931953"/>
                    <a:gd name="connsiteX6" fmla="*/ 96074 w 2885396"/>
                    <a:gd name="connsiteY6" fmla="*/ 334549 h 1931953"/>
                    <a:gd name="connsiteX7" fmla="*/ 1346 w 2885396"/>
                    <a:gd name="connsiteY7" fmla="*/ 8130 h 1931953"/>
                    <a:gd name="connsiteX8" fmla="*/ 200391 w 2885396"/>
                    <a:gd name="connsiteY8" fmla="*/ 87983 h 1931953"/>
                    <a:gd name="connsiteX9" fmla="*/ 502556 w 2885396"/>
                    <a:gd name="connsiteY9" fmla="*/ 488698 h 1931953"/>
                    <a:gd name="connsiteX10" fmla="*/ 475411 w 2885396"/>
                    <a:gd name="connsiteY10" fmla="*/ 287134 h 1931953"/>
                    <a:gd name="connsiteX11" fmla="*/ 411037 w 2885396"/>
                    <a:gd name="connsiteY11" fmla="*/ 73139 h 1931953"/>
                    <a:gd name="connsiteX12" fmla="*/ 494380 w 2885396"/>
                    <a:gd name="connsiteY12" fmla="*/ 97463 h 1931953"/>
                    <a:gd name="connsiteX13" fmla="*/ 841269 w 2885396"/>
                    <a:gd name="connsiteY13" fmla="*/ 402258 h 1931953"/>
                    <a:gd name="connsiteX14" fmla="*/ 1512332 w 2885396"/>
                    <a:gd name="connsiteY14" fmla="*/ 312981 h 1931953"/>
                    <a:gd name="connsiteX15" fmla="*/ 1780995 w 2885396"/>
                    <a:gd name="connsiteY15" fmla="*/ 493590 h 1931953"/>
                    <a:gd name="connsiteX16" fmla="*/ 1946095 w 2885396"/>
                    <a:gd name="connsiteY16" fmla="*/ 671390 h 1931953"/>
                    <a:gd name="connsiteX17" fmla="*/ 2304703 w 2885396"/>
                    <a:gd name="connsiteY17" fmla="*/ 623282 h 1931953"/>
                    <a:gd name="connsiteX18" fmla="*/ 2536967 w 2885396"/>
                    <a:gd name="connsiteY18" fmla="*/ 495242 h 1931953"/>
                    <a:gd name="connsiteX19" fmla="*/ 2883721 w 2885396"/>
                    <a:gd name="connsiteY19" fmla="*/ 258674 h 1931953"/>
                    <a:gd name="connsiteX20" fmla="*/ 2665664 w 2885396"/>
                    <a:gd name="connsiteY20" fmla="*/ 1039262 h 1931953"/>
                    <a:gd name="connsiteX21" fmla="*/ 2591233 w 2885396"/>
                    <a:gd name="connsiteY21" fmla="*/ 1643435 h 1931953"/>
                    <a:gd name="connsiteX22" fmla="*/ 2548552 w 2885396"/>
                    <a:gd name="connsiteY22" fmla="*/ 1716825 h 1931953"/>
                    <a:gd name="connsiteX23" fmla="*/ 2485511 w 2885396"/>
                    <a:gd name="connsiteY23" fmla="*/ 1772473 h 1931953"/>
                    <a:gd name="connsiteX24" fmla="*/ 2253443 w 2885396"/>
                    <a:gd name="connsiteY24" fmla="*/ 1809069 h 1931953"/>
                    <a:gd name="connsiteX0" fmla="*/ 2111253 w 2885396"/>
                    <a:gd name="connsiteY0" fmla="*/ 1931953 h 1931953"/>
                    <a:gd name="connsiteX1" fmla="*/ 1476125 w 2885396"/>
                    <a:gd name="connsiteY1" fmla="*/ 1750225 h 1931953"/>
                    <a:gd name="connsiteX2" fmla="*/ 1259376 w 2885396"/>
                    <a:gd name="connsiteY2" fmla="*/ 1783476 h 1931953"/>
                    <a:gd name="connsiteX3" fmla="*/ 435591 w 2885396"/>
                    <a:gd name="connsiteY3" fmla="*/ 1852791 h 1931953"/>
                    <a:gd name="connsiteX4" fmla="*/ 520758 w 2885396"/>
                    <a:gd name="connsiteY4" fmla="*/ 1272900 h 1931953"/>
                    <a:gd name="connsiteX5" fmla="*/ 377131 w 2885396"/>
                    <a:gd name="connsiteY5" fmla="*/ 758284 h 1931953"/>
                    <a:gd name="connsiteX6" fmla="*/ 96074 w 2885396"/>
                    <a:gd name="connsiteY6" fmla="*/ 334549 h 1931953"/>
                    <a:gd name="connsiteX7" fmla="*/ 1346 w 2885396"/>
                    <a:gd name="connsiteY7" fmla="*/ 8130 h 1931953"/>
                    <a:gd name="connsiteX8" fmla="*/ 200391 w 2885396"/>
                    <a:gd name="connsiteY8" fmla="*/ 87983 h 1931953"/>
                    <a:gd name="connsiteX9" fmla="*/ 502556 w 2885396"/>
                    <a:gd name="connsiteY9" fmla="*/ 488698 h 1931953"/>
                    <a:gd name="connsiteX10" fmla="*/ 475411 w 2885396"/>
                    <a:gd name="connsiteY10" fmla="*/ 287134 h 1931953"/>
                    <a:gd name="connsiteX11" fmla="*/ 411037 w 2885396"/>
                    <a:gd name="connsiteY11" fmla="*/ 73139 h 1931953"/>
                    <a:gd name="connsiteX12" fmla="*/ 494380 w 2885396"/>
                    <a:gd name="connsiteY12" fmla="*/ 97463 h 1931953"/>
                    <a:gd name="connsiteX13" fmla="*/ 627146 w 2885396"/>
                    <a:gd name="connsiteY13" fmla="*/ 239718 h 1931953"/>
                    <a:gd name="connsiteX14" fmla="*/ 841269 w 2885396"/>
                    <a:gd name="connsiteY14" fmla="*/ 402258 h 1931953"/>
                    <a:gd name="connsiteX15" fmla="*/ 1512332 w 2885396"/>
                    <a:gd name="connsiteY15" fmla="*/ 312981 h 1931953"/>
                    <a:gd name="connsiteX16" fmla="*/ 1780995 w 2885396"/>
                    <a:gd name="connsiteY16" fmla="*/ 493590 h 1931953"/>
                    <a:gd name="connsiteX17" fmla="*/ 1946095 w 2885396"/>
                    <a:gd name="connsiteY17" fmla="*/ 671390 h 1931953"/>
                    <a:gd name="connsiteX18" fmla="*/ 2304703 w 2885396"/>
                    <a:gd name="connsiteY18" fmla="*/ 623282 h 1931953"/>
                    <a:gd name="connsiteX19" fmla="*/ 2536967 w 2885396"/>
                    <a:gd name="connsiteY19" fmla="*/ 495242 h 1931953"/>
                    <a:gd name="connsiteX20" fmla="*/ 2883721 w 2885396"/>
                    <a:gd name="connsiteY20" fmla="*/ 258674 h 1931953"/>
                    <a:gd name="connsiteX21" fmla="*/ 2665664 w 2885396"/>
                    <a:gd name="connsiteY21" fmla="*/ 1039262 h 1931953"/>
                    <a:gd name="connsiteX22" fmla="*/ 2591233 w 2885396"/>
                    <a:gd name="connsiteY22" fmla="*/ 1643435 h 1931953"/>
                    <a:gd name="connsiteX23" fmla="*/ 2548552 w 2885396"/>
                    <a:gd name="connsiteY23" fmla="*/ 1716825 h 1931953"/>
                    <a:gd name="connsiteX24" fmla="*/ 2485511 w 2885396"/>
                    <a:gd name="connsiteY24" fmla="*/ 1772473 h 1931953"/>
                    <a:gd name="connsiteX25" fmla="*/ 2253443 w 2885396"/>
                    <a:gd name="connsiteY25" fmla="*/ 1809069 h 1931953"/>
                    <a:gd name="connsiteX0" fmla="*/ 2111253 w 2885396"/>
                    <a:gd name="connsiteY0" fmla="*/ 1931953 h 1931953"/>
                    <a:gd name="connsiteX1" fmla="*/ 1476125 w 2885396"/>
                    <a:gd name="connsiteY1" fmla="*/ 1750225 h 1931953"/>
                    <a:gd name="connsiteX2" fmla="*/ 1259376 w 2885396"/>
                    <a:gd name="connsiteY2" fmla="*/ 1783476 h 1931953"/>
                    <a:gd name="connsiteX3" fmla="*/ 435591 w 2885396"/>
                    <a:gd name="connsiteY3" fmla="*/ 1852791 h 1931953"/>
                    <a:gd name="connsiteX4" fmla="*/ 520758 w 2885396"/>
                    <a:gd name="connsiteY4" fmla="*/ 1272900 h 1931953"/>
                    <a:gd name="connsiteX5" fmla="*/ 377131 w 2885396"/>
                    <a:gd name="connsiteY5" fmla="*/ 758284 h 1931953"/>
                    <a:gd name="connsiteX6" fmla="*/ 96074 w 2885396"/>
                    <a:gd name="connsiteY6" fmla="*/ 334549 h 1931953"/>
                    <a:gd name="connsiteX7" fmla="*/ 1346 w 2885396"/>
                    <a:gd name="connsiteY7" fmla="*/ 8130 h 1931953"/>
                    <a:gd name="connsiteX8" fmla="*/ 200391 w 2885396"/>
                    <a:gd name="connsiteY8" fmla="*/ 87983 h 1931953"/>
                    <a:gd name="connsiteX9" fmla="*/ 502556 w 2885396"/>
                    <a:gd name="connsiteY9" fmla="*/ 488698 h 1931953"/>
                    <a:gd name="connsiteX10" fmla="*/ 475411 w 2885396"/>
                    <a:gd name="connsiteY10" fmla="*/ 287134 h 1931953"/>
                    <a:gd name="connsiteX11" fmla="*/ 411037 w 2885396"/>
                    <a:gd name="connsiteY11" fmla="*/ 73139 h 1931953"/>
                    <a:gd name="connsiteX12" fmla="*/ 513347 w 2885396"/>
                    <a:gd name="connsiteY12" fmla="*/ 69014 h 1931953"/>
                    <a:gd name="connsiteX13" fmla="*/ 627146 w 2885396"/>
                    <a:gd name="connsiteY13" fmla="*/ 239718 h 1931953"/>
                    <a:gd name="connsiteX14" fmla="*/ 841269 w 2885396"/>
                    <a:gd name="connsiteY14" fmla="*/ 402258 h 1931953"/>
                    <a:gd name="connsiteX15" fmla="*/ 1512332 w 2885396"/>
                    <a:gd name="connsiteY15" fmla="*/ 312981 h 1931953"/>
                    <a:gd name="connsiteX16" fmla="*/ 1780995 w 2885396"/>
                    <a:gd name="connsiteY16" fmla="*/ 493590 h 1931953"/>
                    <a:gd name="connsiteX17" fmla="*/ 1946095 w 2885396"/>
                    <a:gd name="connsiteY17" fmla="*/ 671390 h 1931953"/>
                    <a:gd name="connsiteX18" fmla="*/ 2304703 w 2885396"/>
                    <a:gd name="connsiteY18" fmla="*/ 623282 h 1931953"/>
                    <a:gd name="connsiteX19" fmla="*/ 2536967 w 2885396"/>
                    <a:gd name="connsiteY19" fmla="*/ 495242 h 1931953"/>
                    <a:gd name="connsiteX20" fmla="*/ 2883721 w 2885396"/>
                    <a:gd name="connsiteY20" fmla="*/ 258674 h 1931953"/>
                    <a:gd name="connsiteX21" fmla="*/ 2665664 w 2885396"/>
                    <a:gd name="connsiteY21" fmla="*/ 1039262 h 1931953"/>
                    <a:gd name="connsiteX22" fmla="*/ 2591233 w 2885396"/>
                    <a:gd name="connsiteY22" fmla="*/ 1643435 h 1931953"/>
                    <a:gd name="connsiteX23" fmla="*/ 2548552 w 2885396"/>
                    <a:gd name="connsiteY23" fmla="*/ 1716825 h 1931953"/>
                    <a:gd name="connsiteX24" fmla="*/ 2485511 w 2885396"/>
                    <a:gd name="connsiteY24" fmla="*/ 1772473 h 1931953"/>
                    <a:gd name="connsiteX25" fmla="*/ 2253443 w 2885396"/>
                    <a:gd name="connsiteY25" fmla="*/ 1809069 h 1931953"/>
                    <a:gd name="connsiteX0" fmla="*/ 2111253 w 2885396"/>
                    <a:gd name="connsiteY0" fmla="*/ 1931953 h 1931953"/>
                    <a:gd name="connsiteX1" fmla="*/ 1476125 w 2885396"/>
                    <a:gd name="connsiteY1" fmla="*/ 1750225 h 1931953"/>
                    <a:gd name="connsiteX2" fmla="*/ 1259376 w 2885396"/>
                    <a:gd name="connsiteY2" fmla="*/ 1783476 h 1931953"/>
                    <a:gd name="connsiteX3" fmla="*/ 435591 w 2885396"/>
                    <a:gd name="connsiteY3" fmla="*/ 1852791 h 1931953"/>
                    <a:gd name="connsiteX4" fmla="*/ 520758 w 2885396"/>
                    <a:gd name="connsiteY4" fmla="*/ 1272900 h 1931953"/>
                    <a:gd name="connsiteX5" fmla="*/ 377131 w 2885396"/>
                    <a:gd name="connsiteY5" fmla="*/ 758284 h 1931953"/>
                    <a:gd name="connsiteX6" fmla="*/ 96074 w 2885396"/>
                    <a:gd name="connsiteY6" fmla="*/ 334549 h 1931953"/>
                    <a:gd name="connsiteX7" fmla="*/ 1346 w 2885396"/>
                    <a:gd name="connsiteY7" fmla="*/ 8130 h 1931953"/>
                    <a:gd name="connsiteX8" fmla="*/ 200391 w 2885396"/>
                    <a:gd name="connsiteY8" fmla="*/ 87983 h 1931953"/>
                    <a:gd name="connsiteX9" fmla="*/ 502556 w 2885396"/>
                    <a:gd name="connsiteY9" fmla="*/ 488698 h 1931953"/>
                    <a:gd name="connsiteX10" fmla="*/ 475411 w 2885396"/>
                    <a:gd name="connsiteY10" fmla="*/ 287134 h 1931953"/>
                    <a:gd name="connsiteX11" fmla="*/ 411037 w 2885396"/>
                    <a:gd name="connsiteY11" fmla="*/ 73139 h 1931953"/>
                    <a:gd name="connsiteX12" fmla="*/ 513347 w 2885396"/>
                    <a:gd name="connsiteY12" fmla="*/ 69014 h 1931953"/>
                    <a:gd name="connsiteX13" fmla="*/ 665078 w 2885396"/>
                    <a:gd name="connsiteY13" fmla="*/ 230235 h 1931953"/>
                    <a:gd name="connsiteX14" fmla="*/ 841269 w 2885396"/>
                    <a:gd name="connsiteY14" fmla="*/ 402258 h 1931953"/>
                    <a:gd name="connsiteX15" fmla="*/ 1512332 w 2885396"/>
                    <a:gd name="connsiteY15" fmla="*/ 312981 h 1931953"/>
                    <a:gd name="connsiteX16" fmla="*/ 1780995 w 2885396"/>
                    <a:gd name="connsiteY16" fmla="*/ 493590 h 1931953"/>
                    <a:gd name="connsiteX17" fmla="*/ 1946095 w 2885396"/>
                    <a:gd name="connsiteY17" fmla="*/ 671390 h 1931953"/>
                    <a:gd name="connsiteX18" fmla="*/ 2304703 w 2885396"/>
                    <a:gd name="connsiteY18" fmla="*/ 623282 h 1931953"/>
                    <a:gd name="connsiteX19" fmla="*/ 2536967 w 2885396"/>
                    <a:gd name="connsiteY19" fmla="*/ 495242 h 1931953"/>
                    <a:gd name="connsiteX20" fmla="*/ 2883721 w 2885396"/>
                    <a:gd name="connsiteY20" fmla="*/ 258674 h 1931953"/>
                    <a:gd name="connsiteX21" fmla="*/ 2665664 w 2885396"/>
                    <a:gd name="connsiteY21" fmla="*/ 1039262 h 1931953"/>
                    <a:gd name="connsiteX22" fmla="*/ 2591233 w 2885396"/>
                    <a:gd name="connsiteY22" fmla="*/ 1643435 h 1931953"/>
                    <a:gd name="connsiteX23" fmla="*/ 2548552 w 2885396"/>
                    <a:gd name="connsiteY23" fmla="*/ 1716825 h 1931953"/>
                    <a:gd name="connsiteX24" fmla="*/ 2485511 w 2885396"/>
                    <a:gd name="connsiteY24" fmla="*/ 1772473 h 1931953"/>
                    <a:gd name="connsiteX25" fmla="*/ 2253443 w 2885396"/>
                    <a:gd name="connsiteY25" fmla="*/ 1809069 h 1931953"/>
                    <a:gd name="connsiteX0" fmla="*/ 2111253 w 2885396"/>
                    <a:gd name="connsiteY0" fmla="*/ 1931953 h 1931953"/>
                    <a:gd name="connsiteX1" fmla="*/ 1476125 w 2885396"/>
                    <a:gd name="connsiteY1" fmla="*/ 1750225 h 1931953"/>
                    <a:gd name="connsiteX2" fmla="*/ 1259376 w 2885396"/>
                    <a:gd name="connsiteY2" fmla="*/ 1783476 h 1931953"/>
                    <a:gd name="connsiteX3" fmla="*/ 435591 w 2885396"/>
                    <a:gd name="connsiteY3" fmla="*/ 1852791 h 1931953"/>
                    <a:gd name="connsiteX4" fmla="*/ 520758 w 2885396"/>
                    <a:gd name="connsiteY4" fmla="*/ 1272900 h 1931953"/>
                    <a:gd name="connsiteX5" fmla="*/ 282298 w 2885396"/>
                    <a:gd name="connsiteY5" fmla="*/ 767767 h 1931953"/>
                    <a:gd name="connsiteX6" fmla="*/ 96074 w 2885396"/>
                    <a:gd name="connsiteY6" fmla="*/ 334549 h 1931953"/>
                    <a:gd name="connsiteX7" fmla="*/ 1346 w 2885396"/>
                    <a:gd name="connsiteY7" fmla="*/ 8130 h 1931953"/>
                    <a:gd name="connsiteX8" fmla="*/ 200391 w 2885396"/>
                    <a:gd name="connsiteY8" fmla="*/ 87983 h 1931953"/>
                    <a:gd name="connsiteX9" fmla="*/ 502556 w 2885396"/>
                    <a:gd name="connsiteY9" fmla="*/ 488698 h 1931953"/>
                    <a:gd name="connsiteX10" fmla="*/ 475411 w 2885396"/>
                    <a:gd name="connsiteY10" fmla="*/ 287134 h 1931953"/>
                    <a:gd name="connsiteX11" fmla="*/ 411037 w 2885396"/>
                    <a:gd name="connsiteY11" fmla="*/ 73139 h 1931953"/>
                    <a:gd name="connsiteX12" fmla="*/ 513347 w 2885396"/>
                    <a:gd name="connsiteY12" fmla="*/ 69014 h 1931953"/>
                    <a:gd name="connsiteX13" fmla="*/ 665078 w 2885396"/>
                    <a:gd name="connsiteY13" fmla="*/ 230235 h 1931953"/>
                    <a:gd name="connsiteX14" fmla="*/ 841269 w 2885396"/>
                    <a:gd name="connsiteY14" fmla="*/ 402258 h 1931953"/>
                    <a:gd name="connsiteX15" fmla="*/ 1512332 w 2885396"/>
                    <a:gd name="connsiteY15" fmla="*/ 312981 h 1931953"/>
                    <a:gd name="connsiteX16" fmla="*/ 1780995 w 2885396"/>
                    <a:gd name="connsiteY16" fmla="*/ 493590 h 1931953"/>
                    <a:gd name="connsiteX17" fmla="*/ 1946095 w 2885396"/>
                    <a:gd name="connsiteY17" fmla="*/ 671390 h 1931953"/>
                    <a:gd name="connsiteX18" fmla="*/ 2304703 w 2885396"/>
                    <a:gd name="connsiteY18" fmla="*/ 623282 h 1931953"/>
                    <a:gd name="connsiteX19" fmla="*/ 2536967 w 2885396"/>
                    <a:gd name="connsiteY19" fmla="*/ 495242 h 1931953"/>
                    <a:gd name="connsiteX20" fmla="*/ 2883721 w 2885396"/>
                    <a:gd name="connsiteY20" fmla="*/ 258674 h 1931953"/>
                    <a:gd name="connsiteX21" fmla="*/ 2665664 w 2885396"/>
                    <a:gd name="connsiteY21" fmla="*/ 1039262 h 1931953"/>
                    <a:gd name="connsiteX22" fmla="*/ 2591233 w 2885396"/>
                    <a:gd name="connsiteY22" fmla="*/ 1643435 h 1931953"/>
                    <a:gd name="connsiteX23" fmla="*/ 2548552 w 2885396"/>
                    <a:gd name="connsiteY23" fmla="*/ 1716825 h 1931953"/>
                    <a:gd name="connsiteX24" fmla="*/ 2485511 w 2885396"/>
                    <a:gd name="connsiteY24" fmla="*/ 1772473 h 1931953"/>
                    <a:gd name="connsiteX25" fmla="*/ 2253443 w 2885396"/>
                    <a:gd name="connsiteY25" fmla="*/ 1809069 h 1931953"/>
                    <a:gd name="connsiteX0" fmla="*/ 2111253 w 2885396"/>
                    <a:gd name="connsiteY0" fmla="*/ 1931953 h 1931953"/>
                    <a:gd name="connsiteX1" fmla="*/ 1476125 w 2885396"/>
                    <a:gd name="connsiteY1" fmla="*/ 1750225 h 1931953"/>
                    <a:gd name="connsiteX2" fmla="*/ 1259376 w 2885396"/>
                    <a:gd name="connsiteY2" fmla="*/ 1783476 h 1931953"/>
                    <a:gd name="connsiteX3" fmla="*/ 435591 w 2885396"/>
                    <a:gd name="connsiteY3" fmla="*/ 1852791 h 1931953"/>
                    <a:gd name="connsiteX4" fmla="*/ 520758 w 2885396"/>
                    <a:gd name="connsiteY4" fmla="*/ 1272900 h 1931953"/>
                    <a:gd name="connsiteX5" fmla="*/ 409027 w 2885396"/>
                    <a:gd name="connsiteY5" fmla="*/ 1007872 h 1931953"/>
                    <a:gd name="connsiteX6" fmla="*/ 282298 w 2885396"/>
                    <a:gd name="connsiteY6" fmla="*/ 767767 h 1931953"/>
                    <a:gd name="connsiteX7" fmla="*/ 96074 w 2885396"/>
                    <a:gd name="connsiteY7" fmla="*/ 334549 h 1931953"/>
                    <a:gd name="connsiteX8" fmla="*/ 1346 w 2885396"/>
                    <a:gd name="connsiteY8" fmla="*/ 8130 h 1931953"/>
                    <a:gd name="connsiteX9" fmla="*/ 200391 w 2885396"/>
                    <a:gd name="connsiteY9" fmla="*/ 87983 h 1931953"/>
                    <a:gd name="connsiteX10" fmla="*/ 502556 w 2885396"/>
                    <a:gd name="connsiteY10" fmla="*/ 488698 h 1931953"/>
                    <a:gd name="connsiteX11" fmla="*/ 475411 w 2885396"/>
                    <a:gd name="connsiteY11" fmla="*/ 287134 h 1931953"/>
                    <a:gd name="connsiteX12" fmla="*/ 411037 w 2885396"/>
                    <a:gd name="connsiteY12" fmla="*/ 73139 h 1931953"/>
                    <a:gd name="connsiteX13" fmla="*/ 513347 w 2885396"/>
                    <a:gd name="connsiteY13" fmla="*/ 69014 h 1931953"/>
                    <a:gd name="connsiteX14" fmla="*/ 665078 w 2885396"/>
                    <a:gd name="connsiteY14" fmla="*/ 230235 h 1931953"/>
                    <a:gd name="connsiteX15" fmla="*/ 841269 w 2885396"/>
                    <a:gd name="connsiteY15" fmla="*/ 402258 h 1931953"/>
                    <a:gd name="connsiteX16" fmla="*/ 1512332 w 2885396"/>
                    <a:gd name="connsiteY16" fmla="*/ 312981 h 1931953"/>
                    <a:gd name="connsiteX17" fmla="*/ 1780995 w 2885396"/>
                    <a:gd name="connsiteY17" fmla="*/ 493590 h 1931953"/>
                    <a:gd name="connsiteX18" fmla="*/ 1946095 w 2885396"/>
                    <a:gd name="connsiteY18" fmla="*/ 671390 h 1931953"/>
                    <a:gd name="connsiteX19" fmla="*/ 2304703 w 2885396"/>
                    <a:gd name="connsiteY19" fmla="*/ 623282 h 1931953"/>
                    <a:gd name="connsiteX20" fmla="*/ 2536967 w 2885396"/>
                    <a:gd name="connsiteY20" fmla="*/ 495242 h 1931953"/>
                    <a:gd name="connsiteX21" fmla="*/ 2883721 w 2885396"/>
                    <a:gd name="connsiteY21" fmla="*/ 258674 h 1931953"/>
                    <a:gd name="connsiteX22" fmla="*/ 2665664 w 2885396"/>
                    <a:gd name="connsiteY22" fmla="*/ 1039262 h 1931953"/>
                    <a:gd name="connsiteX23" fmla="*/ 2591233 w 2885396"/>
                    <a:gd name="connsiteY23" fmla="*/ 1643435 h 1931953"/>
                    <a:gd name="connsiteX24" fmla="*/ 2548552 w 2885396"/>
                    <a:gd name="connsiteY24" fmla="*/ 1716825 h 1931953"/>
                    <a:gd name="connsiteX25" fmla="*/ 2485511 w 2885396"/>
                    <a:gd name="connsiteY25" fmla="*/ 1772473 h 1931953"/>
                    <a:gd name="connsiteX26" fmla="*/ 2253443 w 2885396"/>
                    <a:gd name="connsiteY26" fmla="*/ 1809069 h 1931953"/>
                    <a:gd name="connsiteX0" fmla="*/ 2111253 w 2885396"/>
                    <a:gd name="connsiteY0" fmla="*/ 1931953 h 1931953"/>
                    <a:gd name="connsiteX1" fmla="*/ 1476125 w 2885396"/>
                    <a:gd name="connsiteY1" fmla="*/ 1750225 h 1931953"/>
                    <a:gd name="connsiteX2" fmla="*/ 1259376 w 2885396"/>
                    <a:gd name="connsiteY2" fmla="*/ 1783476 h 1931953"/>
                    <a:gd name="connsiteX3" fmla="*/ 435591 w 2885396"/>
                    <a:gd name="connsiteY3" fmla="*/ 1852791 h 1931953"/>
                    <a:gd name="connsiteX4" fmla="*/ 350056 w 2885396"/>
                    <a:gd name="connsiteY4" fmla="*/ 1320317 h 1931953"/>
                    <a:gd name="connsiteX5" fmla="*/ 409027 w 2885396"/>
                    <a:gd name="connsiteY5" fmla="*/ 1007872 h 1931953"/>
                    <a:gd name="connsiteX6" fmla="*/ 282298 w 2885396"/>
                    <a:gd name="connsiteY6" fmla="*/ 767767 h 1931953"/>
                    <a:gd name="connsiteX7" fmla="*/ 96074 w 2885396"/>
                    <a:gd name="connsiteY7" fmla="*/ 334549 h 1931953"/>
                    <a:gd name="connsiteX8" fmla="*/ 1346 w 2885396"/>
                    <a:gd name="connsiteY8" fmla="*/ 8130 h 1931953"/>
                    <a:gd name="connsiteX9" fmla="*/ 200391 w 2885396"/>
                    <a:gd name="connsiteY9" fmla="*/ 87983 h 1931953"/>
                    <a:gd name="connsiteX10" fmla="*/ 502556 w 2885396"/>
                    <a:gd name="connsiteY10" fmla="*/ 488698 h 1931953"/>
                    <a:gd name="connsiteX11" fmla="*/ 475411 w 2885396"/>
                    <a:gd name="connsiteY11" fmla="*/ 287134 h 1931953"/>
                    <a:gd name="connsiteX12" fmla="*/ 411037 w 2885396"/>
                    <a:gd name="connsiteY12" fmla="*/ 73139 h 1931953"/>
                    <a:gd name="connsiteX13" fmla="*/ 513347 w 2885396"/>
                    <a:gd name="connsiteY13" fmla="*/ 69014 h 1931953"/>
                    <a:gd name="connsiteX14" fmla="*/ 665078 w 2885396"/>
                    <a:gd name="connsiteY14" fmla="*/ 230235 h 1931953"/>
                    <a:gd name="connsiteX15" fmla="*/ 841269 w 2885396"/>
                    <a:gd name="connsiteY15" fmla="*/ 402258 h 1931953"/>
                    <a:gd name="connsiteX16" fmla="*/ 1512332 w 2885396"/>
                    <a:gd name="connsiteY16" fmla="*/ 312981 h 1931953"/>
                    <a:gd name="connsiteX17" fmla="*/ 1780995 w 2885396"/>
                    <a:gd name="connsiteY17" fmla="*/ 493590 h 1931953"/>
                    <a:gd name="connsiteX18" fmla="*/ 1946095 w 2885396"/>
                    <a:gd name="connsiteY18" fmla="*/ 671390 h 1931953"/>
                    <a:gd name="connsiteX19" fmla="*/ 2304703 w 2885396"/>
                    <a:gd name="connsiteY19" fmla="*/ 623282 h 1931953"/>
                    <a:gd name="connsiteX20" fmla="*/ 2536967 w 2885396"/>
                    <a:gd name="connsiteY20" fmla="*/ 495242 h 1931953"/>
                    <a:gd name="connsiteX21" fmla="*/ 2883721 w 2885396"/>
                    <a:gd name="connsiteY21" fmla="*/ 258674 h 1931953"/>
                    <a:gd name="connsiteX22" fmla="*/ 2665664 w 2885396"/>
                    <a:gd name="connsiteY22" fmla="*/ 1039262 h 1931953"/>
                    <a:gd name="connsiteX23" fmla="*/ 2591233 w 2885396"/>
                    <a:gd name="connsiteY23" fmla="*/ 1643435 h 1931953"/>
                    <a:gd name="connsiteX24" fmla="*/ 2548552 w 2885396"/>
                    <a:gd name="connsiteY24" fmla="*/ 1716825 h 1931953"/>
                    <a:gd name="connsiteX25" fmla="*/ 2485511 w 2885396"/>
                    <a:gd name="connsiteY25" fmla="*/ 1772473 h 1931953"/>
                    <a:gd name="connsiteX26" fmla="*/ 2253443 w 2885396"/>
                    <a:gd name="connsiteY26" fmla="*/ 1809069 h 1931953"/>
                    <a:gd name="connsiteX0" fmla="*/ 2111253 w 2885396"/>
                    <a:gd name="connsiteY0" fmla="*/ 1931953 h 1931953"/>
                    <a:gd name="connsiteX1" fmla="*/ 1476125 w 2885396"/>
                    <a:gd name="connsiteY1" fmla="*/ 1750225 h 1931953"/>
                    <a:gd name="connsiteX2" fmla="*/ 1259376 w 2885396"/>
                    <a:gd name="connsiteY2" fmla="*/ 1783476 h 1931953"/>
                    <a:gd name="connsiteX3" fmla="*/ 435591 w 2885396"/>
                    <a:gd name="connsiteY3" fmla="*/ 1852791 h 1931953"/>
                    <a:gd name="connsiteX4" fmla="*/ 323676 w 2885396"/>
                    <a:gd name="connsiteY4" fmla="*/ 1595840 h 1931953"/>
                    <a:gd name="connsiteX5" fmla="*/ 350056 w 2885396"/>
                    <a:gd name="connsiteY5" fmla="*/ 1320317 h 1931953"/>
                    <a:gd name="connsiteX6" fmla="*/ 409027 w 2885396"/>
                    <a:gd name="connsiteY6" fmla="*/ 1007872 h 1931953"/>
                    <a:gd name="connsiteX7" fmla="*/ 282298 w 2885396"/>
                    <a:gd name="connsiteY7" fmla="*/ 767767 h 1931953"/>
                    <a:gd name="connsiteX8" fmla="*/ 96074 w 2885396"/>
                    <a:gd name="connsiteY8" fmla="*/ 334549 h 1931953"/>
                    <a:gd name="connsiteX9" fmla="*/ 1346 w 2885396"/>
                    <a:gd name="connsiteY9" fmla="*/ 8130 h 1931953"/>
                    <a:gd name="connsiteX10" fmla="*/ 200391 w 2885396"/>
                    <a:gd name="connsiteY10" fmla="*/ 87983 h 1931953"/>
                    <a:gd name="connsiteX11" fmla="*/ 502556 w 2885396"/>
                    <a:gd name="connsiteY11" fmla="*/ 488698 h 1931953"/>
                    <a:gd name="connsiteX12" fmla="*/ 475411 w 2885396"/>
                    <a:gd name="connsiteY12" fmla="*/ 287134 h 1931953"/>
                    <a:gd name="connsiteX13" fmla="*/ 411037 w 2885396"/>
                    <a:gd name="connsiteY13" fmla="*/ 73139 h 1931953"/>
                    <a:gd name="connsiteX14" fmla="*/ 513347 w 2885396"/>
                    <a:gd name="connsiteY14" fmla="*/ 69014 h 1931953"/>
                    <a:gd name="connsiteX15" fmla="*/ 665078 w 2885396"/>
                    <a:gd name="connsiteY15" fmla="*/ 230235 h 1931953"/>
                    <a:gd name="connsiteX16" fmla="*/ 841269 w 2885396"/>
                    <a:gd name="connsiteY16" fmla="*/ 402258 h 1931953"/>
                    <a:gd name="connsiteX17" fmla="*/ 1512332 w 2885396"/>
                    <a:gd name="connsiteY17" fmla="*/ 312981 h 1931953"/>
                    <a:gd name="connsiteX18" fmla="*/ 1780995 w 2885396"/>
                    <a:gd name="connsiteY18" fmla="*/ 493590 h 1931953"/>
                    <a:gd name="connsiteX19" fmla="*/ 1946095 w 2885396"/>
                    <a:gd name="connsiteY19" fmla="*/ 671390 h 1931953"/>
                    <a:gd name="connsiteX20" fmla="*/ 2304703 w 2885396"/>
                    <a:gd name="connsiteY20" fmla="*/ 623282 h 1931953"/>
                    <a:gd name="connsiteX21" fmla="*/ 2536967 w 2885396"/>
                    <a:gd name="connsiteY21" fmla="*/ 495242 h 1931953"/>
                    <a:gd name="connsiteX22" fmla="*/ 2883721 w 2885396"/>
                    <a:gd name="connsiteY22" fmla="*/ 258674 h 1931953"/>
                    <a:gd name="connsiteX23" fmla="*/ 2665664 w 2885396"/>
                    <a:gd name="connsiteY23" fmla="*/ 1039262 h 1931953"/>
                    <a:gd name="connsiteX24" fmla="*/ 2591233 w 2885396"/>
                    <a:gd name="connsiteY24" fmla="*/ 1643435 h 1931953"/>
                    <a:gd name="connsiteX25" fmla="*/ 2548552 w 2885396"/>
                    <a:gd name="connsiteY25" fmla="*/ 1716825 h 1931953"/>
                    <a:gd name="connsiteX26" fmla="*/ 2485511 w 2885396"/>
                    <a:gd name="connsiteY26" fmla="*/ 1772473 h 1931953"/>
                    <a:gd name="connsiteX27" fmla="*/ 2253443 w 2885396"/>
                    <a:gd name="connsiteY27" fmla="*/ 1809069 h 1931953"/>
                    <a:gd name="connsiteX0" fmla="*/ 2111253 w 2885396"/>
                    <a:gd name="connsiteY0" fmla="*/ 1931953 h 1931953"/>
                    <a:gd name="connsiteX1" fmla="*/ 1476125 w 2885396"/>
                    <a:gd name="connsiteY1" fmla="*/ 1750225 h 1931953"/>
                    <a:gd name="connsiteX2" fmla="*/ 1259376 w 2885396"/>
                    <a:gd name="connsiteY2" fmla="*/ 1783476 h 1931953"/>
                    <a:gd name="connsiteX3" fmla="*/ 435591 w 2885396"/>
                    <a:gd name="connsiteY3" fmla="*/ 1852791 h 1931953"/>
                    <a:gd name="connsiteX4" fmla="*/ 323676 w 2885396"/>
                    <a:gd name="connsiteY4" fmla="*/ 1595840 h 1931953"/>
                    <a:gd name="connsiteX5" fmla="*/ 350056 w 2885396"/>
                    <a:gd name="connsiteY5" fmla="*/ 1320317 h 1931953"/>
                    <a:gd name="connsiteX6" fmla="*/ 409027 w 2885396"/>
                    <a:gd name="connsiteY6" fmla="*/ 1007872 h 1931953"/>
                    <a:gd name="connsiteX7" fmla="*/ 282298 w 2885396"/>
                    <a:gd name="connsiteY7" fmla="*/ 767767 h 1931953"/>
                    <a:gd name="connsiteX8" fmla="*/ 96074 w 2885396"/>
                    <a:gd name="connsiteY8" fmla="*/ 334549 h 1931953"/>
                    <a:gd name="connsiteX9" fmla="*/ 1346 w 2885396"/>
                    <a:gd name="connsiteY9" fmla="*/ 8130 h 1931953"/>
                    <a:gd name="connsiteX10" fmla="*/ 200391 w 2885396"/>
                    <a:gd name="connsiteY10" fmla="*/ 87983 h 1931953"/>
                    <a:gd name="connsiteX11" fmla="*/ 502556 w 2885396"/>
                    <a:gd name="connsiteY11" fmla="*/ 488698 h 1931953"/>
                    <a:gd name="connsiteX12" fmla="*/ 475411 w 2885396"/>
                    <a:gd name="connsiteY12" fmla="*/ 287134 h 1931953"/>
                    <a:gd name="connsiteX13" fmla="*/ 411037 w 2885396"/>
                    <a:gd name="connsiteY13" fmla="*/ 73139 h 1931953"/>
                    <a:gd name="connsiteX14" fmla="*/ 513347 w 2885396"/>
                    <a:gd name="connsiteY14" fmla="*/ 69014 h 1931953"/>
                    <a:gd name="connsiteX15" fmla="*/ 665078 w 2885396"/>
                    <a:gd name="connsiteY15" fmla="*/ 230235 h 1931953"/>
                    <a:gd name="connsiteX16" fmla="*/ 841269 w 2885396"/>
                    <a:gd name="connsiteY16" fmla="*/ 402258 h 1931953"/>
                    <a:gd name="connsiteX17" fmla="*/ 1512332 w 2885396"/>
                    <a:gd name="connsiteY17" fmla="*/ 312981 h 1931953"/>
                    <a:gd name="connsiteX18" fmla="*/ 1780995 w 2885396"/>
                    <a:gd name="connsiteY18" fmla="*/ 493590 h 1931953"/>
                    <a:gd name="connsiteX19" fmla="*/ 1931844 w 2885396"/>
                    <a:gd name="connsiteY19" fmla="*/ 737370 h 1931953"/>
                    <a:gd name="connsiteX20" fmla="*/ 2304703 w 2885396"/>
                    <a:gd name="connsiteY20" fmla="*/ 623282 h 1931953"/>
                    <a:gd name="connsiteX21" fmla="*/ 2536967 w 2885396"/>
                    <a:gd name="connsiteY21" fmla="*/ 495242 h 1931953"/>
                    <a:gd name="connsiteX22" fmla="*/ 2883721 w 2885396"/>
                    <a:gd name="connsiteY22" fmla="*/ 258674 h 1931953"/>
                    <a:gd name="connsiteX23" fmla="*/ 2665664 w 2885396"/>
                    <a:gd name="connsiteY23" fmla="*/ 1039262 h 1931953"/>
                    <a:gd name="connsiteX24" fmla="*/ 2591233 w 2885396"/>
                    <a:gd name="connsiteY24" fmla="*/ 1643435 h 1931953"/>
                    <a:gd name="connsiteX25" fmla="*/ 2548552 w 2885396"/>
                    <a:gd name="connsiteY25" fmla="*/ 1716825 h 1931953"/>
                    <a:gd name="connsiteX26" fmla="*/ 2485511 w 2885396"/>
                    <a:gd name="connsiteY26" fmla="*/ 1772473 h 1931953"/>
                    <a:gd name="connsiteX27" fmla="*/ 2253443 w 2885396"/>
                    <a:gd name="connsiteY27" fmla="*/ 1809069 h 1931953"/>
                    <a:gd name="connsiteX0" fmla="*/ 2111253 w 2885747"/>
                    <a:gd name="connsiteY0" fmla="*/ 1931953 h 1931953"/>
                    <a:gd name="connsiteX1" fmla="*/ 1476125 w 2885747"/>
                    <a:gd name="connsiteY1" fmla="*/ 1750225 h 1931953"/>
                    <a:gd name="connsiteX2" fmla="*/ 1259376 w 2885747"/>
                    <a:gd name="connsiteY2" fmla="*/ 1783476 h 1931953"/>
                    <a:gd name="connsiteX3" fmla="*/ 435591 w 2885747"/>
                    <a:gd name="connsiteY3" fmla="*/ 1852791 h 1931953"/>
                    <a:gd name="connsiteX4" fmla="*/ 323676 w 2885747"/>
                    <a:gd name="connsiteY4" fmla="*/ 1595840 h 1931953"/>
                    <a:gd name="connsiteX5" fmla="*/ 350056 w 2885747"/>
                    <a:gd name="connsiteY5" fmla="*/ 1320317 h 1931953"/>
                    <a:gd name="connsiteX6" fmla="*/ 409027 w 2885747"/>
                    <a:gd name="connsiteY6" fmla="*/ 1007872 h 1931953"/>
                    <a:gd name="connsiteX7" fmla="*/ 282298 w 2885747"/>
                    <a:gd name="connsiteY7" fmla="*/ 767767 h 1931953"/>
                    <a:gd name="connsiteX8" fmla="*/ 96074 w 2885747"/>
                    <a:gd name="connsiteY8" fmla="*/ 334549 h 1931953"/>
                    <a:gd name="connsiteX9" fmla="*/ 1346 w 2885747"/>
                    <a:gd name="connsiteY9" fmla="*/ 8130 h 1931953"/>
                    <a:gd name="connsiteX10" fmla="*/ 200391 w 2885747"/>
                    <a:gd name="connsiteY10" fmla="*/ 87983 h 1931953"/>
                    <a:gd name="connsiteX11" fmla="*/ 502556 w 2885747"/>
                    <a:gd name="connsiteY11" fmla="*/ 488698 h 1931953"/>
                    <a:gd name="connsiteX12" fmla="*/ 475411 w 2885747"/>
                    <a:gd name="connsiteY12" fmla="*/ 287134 h 1931953"/>
                    <a:gd name="connsiteX13" fmla="*/ 411037 w 2885747"/>
                    <a:gd name="connsiteY13" fmla="*/ 73139 h 1931953"/>
                    <a:gd name="connsiteX14" fmla="*/ 513347 w 2885747"/>
                    <a:gd name="connsiteY14" fmla="*/ 69014 h 1931953"/>
                    <a:gd name="connsiteX15" fmla="*/ 665078 w 2885747"/>
                    <a:gd name="connsiteY15" fmla="*/ 230235 h 1931953"/>
                    <a:gd name="connsiteX16" fmla="*/ 841269 w 2885747"/>
                    <a:gd name="connsiteY16" fmla="*/ 402258 h 1931953"/>
                    <a:gd name="connsiteX17" fmla="*/ 1512332 w 2885747"/>
                    <a:gd name="connsiteY17" fmla="*/ 312981 h 1931953"/>
                    <a:gd name="connsiteX18" fmla="*/ 1780995 w 2885747"/>
                    <a:gd name="connsiteY18" fmla="*/ 493590 h 1931953"/>
                    <a:gd name="connsiteX19" fmla="*/ 1931844 w 2885747"/>
                    <a:gd name="connsiteY19" fmla="*/ 737370 h 1931953"/>
                    <a:gd name="connsiteX20" fmla="*/ 2304703 w 2885747"/>
                    <a:gd name="connsiteY20" fmla="*/ 623282 h 1931953"/>
                    <a:gd name="connsiteX21" fmla="*/ 2522716 w 2885747"/>
                    <a:gd name="connsiteY21" fmla="*/ 489244 h 1931953"/>
                    <a:gd name="connsiteX22" fmla="*/ 2883721 w 2885747"/>
                    <a:gd name="connsiteY22" fmla="*/ 258674 h 1931953"/>
                    <a:gd name="connsiteX23" fmla="*/ 2665664 w 2885747"/>
                    <a:gd name="connsiteY23" fmla="*/ 1039262 h 1931953"/>
                    <a:gd name="connsiteX24" fmla="*/ 2591233 w 2885747"/>
                    <a:gd name="connsiteY24" fmla="*/ 1643435 h 1931953"/>
                    <a:gd name="connsiteX25" fmla="*/ 2548552 w 2885747"/>
                    <a:gd name="connsiteY25" fmla="*/ 1716825 h 1931953"/>
                    <a:gd name="connsiteX26" fmla="*/ 2485511 w 2885747"/>
                    <a:gd name="connsiteY26" fmla="*/ 1772473 h 1931953"/>
                    <a:gd name="connsiteX27" fmla="*/ 2253443 w 2885747"/>
                    <a:gd name="connsiteY27" fmla="*/ 1809069 h 1931953"/>
                    <a:gd name="connsiteX0" fmla="*/ 2111253 w 2937652"/>
                    <a:gd name="connsiteY0" fmla="*/ 1931953 h 1931953"/>
                    <a:gd name="connsiteX1" fmla="*/ 1476125 w 2937652"/>
                    <a:gd name="connsiteY1" fmla="*/ 1750225 h 1931953"/>
                    <a:gd name="connsiteX2" fmla="*/ 1259376 w 2937652"/>
                    <a:gd name="connsiteY2" fmla="*/ 1783476 h 1931953"/>
                    <a:gd name="connsiteX3" fmla="*/ 435591 w 2937652"/>
                    <a:gd name="connsiteY3" fmla="*/ 1852791 h 1931953"/>
                    <a:gd name="connsiteX4" fmla="*/ 323676 w 2937652"/>
                    <a:gd name="connsiteY4" fmla="*/ 1595840 h 1931953"/>
                    <a:gd name="connsiteX5" fmla="*/ 350056 w 2937652"/>
                    <a:gd name="connsiteY5" fmla="*/ 1320317 h 1931953"/>
                    <a:gd name="connsiteX6" fmla="*/ 409027 w 2937652"/>
                    <a:gd name="connsiteY6" fmla="*/ 1007872 h 1931953"/>
                    <a:gd name="connsiteX7" fmla="*/ 282298 w 2937652"/>
                    <a:gd name="connsiteY7" fmla="*/ 767767 h 1931953"/>
                    <a:gd name="connsiteX8" fmla="*/ 96074 w 2937652"/>
                    <a:gd name="connsiteY8" fmla="*/ 334549 h 1931953"/>
                    <a:gd name="connsiteX9" fmla="*/ 1346 w 2937652"/>
                    <a:gd name="connsiteY9" fmla="*/ 8130 h 1931953"/>
                    <a:gd name="connsiteX10" fmla="*/ 200391 w 2937652"/>
                    <a:gd name="connsiteY10" fmla="*/ 87983 h 1931953"/>
                    <a:gd name="connsiteX11" fmla="*/ 502556 w 2937652"/>
                    <a:gd name="connsiteY11" fmla="*/ 488698 h 1931953"/>
                    <a:gd name="connsiteX12" fmla="*/ 475411 w 2937652"/>
                    <a:gd name="connsiteY12" fmla="*/ 287134 h 1931953"/>
                    <a:gd name="connsiteX13" fmla="*/ 411037 w 2937652"/>
                    <a:gd name="connsiteY13" fmla="*/ 73139 h 1931953"/>
                    <a:gd name="connsiteX14" fmla="*/ 513347 w 2937652"/>
                    <a:gd name="connsiteY14" fmla="*/ 69014 h 1931953"/>
                    <a:gd name="connsiteX15" fmla="*/ 665078 w 2937652"/>
                    <a:gd name="connsiteY15" fmla="*/ 230235 h 1931953"/>
                    <a:gd name="connsiteX16" fmla="*/ 841269 w 2937652"/>
                    <a:gd name="connsiteY16" fmla="*/ 402258 h 1931953"/>
                    <a:gd name="connsiteX17" fmla="*/ 1512332 w 2937652"/>
                    <a:gd name="connsiteY17" fmla="*/ 312981 h 1931953"/>
                    <a:gd name="connsiteX18" fmla="*/ 1780995 w 2937652"/>
                    <a:gd name="connsiteY18" fmla="*/ 493590 h 1931953"/>
                    <a:gd name="connsiteX19" fmla="*/ 1931844 w 2937652"/>
                    <a:gd name="connsiteY19" fmla="*/ 737370 h 1931953"/>
                    <a:gd name="connsiteX20" fmla="*/ 2304703 w 2937652"/>
                    <a:gd name="connsiteY20" fmla="*/ 623282 h 1931953"/>
                    <a:gd name="connsiteX21" fmla="*/ 2522716 w 2937652"/>
                    <a:gd name="connsiteY21" fmla="*/ 489244 h 1931953"/>
                    <a:gd name="connsiteX22" fmla="*/ 2935974 w 2937652"/>
                    <a:gd name="connsiteY22" fmla="*/ 102722 h 1931953"/>
                    <a:gd name="connsiteX23" fmla="*/ 2665664 w 2937652"/>
                    <a:gd name="connsiteY23" fmla="*/ 1039262 h 1931953"/>
                    <a:gd name="connsiteX24" fmla="*/ 2591233 w 2937652"/>
                    <a:gd name="connsiteY24" fmla="*/ 1643435 h 1931953"/>
                    <a:gd name="connsiteX25" fmla="*/ 2548552 w 2937652"/>
                    <a:gd name="connsiteY25" fmla="*/ 1716825 h 1931953"/>
                    <a:gd name="connsiteX26" fmla="*/ 2485511 w 2937652"/>
                    <a:gd name="connsiteY26" fmla="*/ 1772473 h 1931953"/>
                    <a:gd name="connsiteX27" fmla="*/ 2253443 w 2937652"/>
                    <a:gd name="connsiteY27" fmla="*/ 1809069 h 1931953"/>
                    <a:gd name="connsiteX0" fmla="*/ 2111253 w 2937652"/>
                    <a:gd name="connsiteY0" fmla="*/ 1931953 h 1931953"/>
                    <a:gd name="connsiteX1" fmla="*/ 1476125 w 2937652"/>
                    <a:gd name="connsiteY1" fmla="*/ 1750225 h 1931953"/>
                    <a:gd name="connsiteX2" fmla="*/ 1259376 w 2937652"/>
                    <a:gd name="connsiteY2" fmla="*/ 1783476 h 1931953"/>
                    <a:gd name="connsiteX3" fmla="*/ 435591 w 2937652"/>
                    <a:gd name="connsiteY3" fmla="*/ 1852791 h 1931953"/>
                    <a:gd name="connsiteX4" fmla="*/ 323676 w 2937652"/>
                    <a:gd name="connsiteY4" fmla="*/ 1595840 h 1931953"/>
                    <a:gd name="connsiteX5" fmla="*/ 350056 w 2937652"/>
                    <a:gd name="connsiteY5" fmla="*/ 1320317 h 1931953"/>
                    <a:gd name="connsiteX6" fmla="*/ 409027 w 2937652"/>
                    <a:gd name="connsiteY6" fmla="*/ 1007872 h 1931953"/>
                    <a:gd name="connsiteX7" fmla="*/ 282298 w 2937652"/>
                    <a:gd name="connsiteY7" fmla="*/ 767767 h 1931953"/>
                    <a:gd name="connsiteX8" fmla="*/ 96074 w 2937652"/>
                    <a:gd name="connsiteY8" fmla="*/ 334549 h 1931953"/>
                    <a:gd name="connsiteX9" fmla="*/ 1346 w 2937652"/>
                    <a:gd name="connsiteY9" fmla="*/ 8130 h 1931953"/>
                    <a:gd name="connsiteX10" fmla="*/ 200391 w 2937652"/>
                    <a:gd name="connsiteY10" fmla="*/ 87983 h 1931953"/>
                    <a:gd name="connsiteX11" fmla="*/ 502556 w 2937652"/>
                    <a:gd name="connsiteY11" fmla="*/ 488698 h 1931953"/>
                    <a:gd name="connsiteX12" fmla="*/ 475411 w 2937652"/>
                    <a:gd name="connsiteY12" fmla="*/ 287134 h 1931953"/>
                    <a:gd name="connsiteX13" fmla="*/ 411037 w 2937652"/>
                    <a:gd name="connsiteY13" fmla="*/ 73139 h 1931953"/>
                    <a:gd name="connsiteX14" fmla="*/ 513347 w 2937652"/>
                    <a:gd name="connsiteY14" fmla="*/ 69014 h 1931953"/>
                    <a:gd name="connsiteX15" fmla="*/ 665078 w 2937652"/>
                    <a:gd name="connsiteY15" fmla="*/ 230235 h 1931953"/>
                    <a:gd name="connsiteX16" fmla="*/ 841269 w 2937652"/>
                    <a:gd name="connsiteY16" fmla="*/ 402258 h 1931953"/>
                    <a:gd name="connsiteX17" fmla="*/ 1512332 w 2937652"/>
                    <a:gd name="connsiteY17" fmla="*/ 312981 h 1931953"/>
                    <a:gd name="connsiteX18" fmla="*/ 1780995 w 2937652"/>
                    <a:gd name="connsiteY18" fmla="*/ 493590 h 1931953"/>
                    <a:gd name="connsiteX19" fmla="*/ 1931844 w 2937652"/>
                    <a:gd name="connsiteY19" fmla="*/ 737370 h 1931953"/>
                    <a:gd name="connsiteX20" fmla="*/ 2304703 w 2937652"/>
                    <a:gd name="connsiteY20" fmla="*/ 623282 h 1931953"/>
                    <a:gd name="connsiteX21" fmla="*/ 2522716 w 2937652"/>
                    <a:gd name="connsiteY21" fmla="*/ 489244 h 1931953"/>
                    <a:gd name="connsiteX22" fmla="*/ 2935974 w 2937652"/>
                    <a:gd name="connsiteY22" fmla="*/ 102722 h 1931953"/>
                    <a:gd name="connsiteX23" fmla="*/ 2665664 w 2937652"/>
                    <a:gd name="connsiteY23" fmla="*/ 1039262 h 1931953"/>
                    <a:gd name="connsiteX24" fmla="*/ 2591233 w 2937652"/>
                    <a:gd name="connsiteY24" fmla="*/ 1643435 h 1931953"/>
                    <a:gd name="connsiteX25" fmla="*/ 2463046 w 2937652"/>
                    <a:gd name="connsiteY25" fmla="*/ 1518885 h 1931953"/>
                    <a:gd name="connsiteX26" fmla="*/ 2485511 w 2937652"/>
                    <a:gd name="connsiteY26" fmla="*/ 1772473 h 1931953"/>
                    <a:gd name="connsiteX27" fmla="*/ 2253443 w 2937652"/>
                    <a:gd name="connsiteY27" fmla="*/ 1809069 h 1931953"/>
                    <a:gd name="connsiteX0" fmla="*/ 2111253 w 2937739"/>
                    <a:gd name="connsiteY0" fmla="*/ 1931953 h 1931953"/>
                    <a:gd name="connsiteX1" fmla="*/ 1476125 w 2937739"/>
                    <a:gd name="connsiteY1" fmla="*/ 1750225 h 1931953"/>
                    <a:gd name="connsiteX2" fmla="*/ 1259376 w 2937739"/>
                    <a:gd name="connsiteY2" fmla="*/ 1783476 h 1931953"/>
                    <a:gd name="connsiteX3" fmla="*/ 435591 w 2937739"/>
                    <a:gd name="connsiteY3" fmla="*/ 1852791 h 1931953"/>
                    <a:gd name="connsiteX4" fmla="*/ 323676 w 2937739"/>
                    <a:gd name="connsiteY4" fmla="*/ 1595840 h 1931953"/>
                    <a:gd name="connsiteX5" fmla="*/ 350056 w 2937739"/>
                    <a:gd name="connsiteY5" fmla="*/ 1320317 h 1931953"/>
                    <a:gd name="connsiteX6" fmla="*/ 409027 w 2937739"/>
                    <a:gd name="connsiteY6" fmla="*/ 1007872 h 1931953"/>
                    <a:gd name="connsiteX7" fmla="*/ 282298 w 2937739"/>
                    <a:gd name="connsiteY7" fmla="*/ 767767 h 1931953"/>
                    <a:gd name="connsiteX8" fmla="*/ 96074 w 2937739"/>
                    <a:gd name="connsiteY8" fmla="*/ 334549 h 1931953"/>
                    <a:gd name="connsiteX9" fmla="*/ 1346 w 2937739"/>
                    <a:gd name="connsiteY9" fmla="*/ 8130 h 1931953"/>
                    <a:gd name="connsiteX10" fmla="*/ 200391 w 2937739"/>
                    <a:gd name="connsiteY10" fmla="*/ 87983 h 1931953"/>
                    <a:gd name="connsiteX11" fmla="*/ 502556 w 2937739"/>
                    <a:gd name="connsiteY11" fmla="*/ 488698 h 1931953"/>
                    <a:gd name="connsiteX12" fmla="*/ 475411 w 2937739"/>
                    <a:gd name="connsiteY12" fmla="*/ 287134 h 1931953"/>
                    <a:gd name="connsiteX13" fmla="*/ 411037 w 2937739"/>
                    <a:gd name="connsiteY13" fmla="*/ 73139 h 1931953"/>
                    <a:gd name="connsiteX14" fmla="*/ 513347 w 2937739"/>
                    <a:gd name="connsiteY14" fmla="*/ 69014 h 1931953"/>
                    <a:gd name="connsiteX15" fmla="*/ 665078 w 2937739"/>
                    <a:gd name="connsiteY15" fmla="*/ 230235 h 1931953"/>
                    <a:gd name="connsiteX16" fmla="*/ 841269 w 2937739"/>
                    <a:gd name="connsiteY16" fmla="*/ 402258 h 1931953"/>
                    <a:gd name="connsiteX17" fmla="*/ 1512332 w 2937739"/>
                    <a:gd name="connsiteY17" fmla="*/ 312981 h 1931953"/>
                    <a:gd name="connsiteX18" fmla="*/ 1780995 w 2937739"/>
                    <a:gd name="connsiteY18" fmla="*/ 493590 h 1931953"/>
                    <a:gd name="connsiteX19" fmla="*/ 1931844 w 2937739"/>
                    <a:gd name="connsiteY19" fmla="*/ 737370 h 1931953"/>
                    <a:gd name="connsiteX20" fmla="*/ 2304703 w 2937739"/>
                    <a:gd name="connsiteY20" fmla="*/ 623282 h 1931953"/>
                    <a:gd name="connsiteX21" fmla="*/ 2522716 w 2937739"/>
                    <a:gd name="connsiteY21" fmla="*/ 489244 h 1931953"/>
                    <a:gd name="connsiteX22" fmla="*/ 2935974 w 2937739"/>
                    <a:gd name="connsiteY22" fmla="*/ 102722 h 1931953"/>
                    <a:gd name="connsiteX23" fmla="*/ 2665664 w 2937739"/>
                    <a:gd name="connsiteY23" fmla="*/ 1039262 h 1931953"/>
                    <a:gd name="connsiteX24" fmla="*/ 2515228 w 2937739"/>
                    <a:gd name="connsiteY24" fmla="*/ 1391511 h 1931953"/>
                    <a:gd name="connsiteX25" fmla="*/ 2463046 w 2937739"/>
                    <a:gd name="connsiteY25" fmla="*/ 1518885 h 1931953"/>
                    <a:gd name="connsiteX26" fmla="*/ 2485511 w 2937739"/>
                    <a:gd name="connsiteY26" fmla="*/ 1772473 h 1931953"/>
                    <a:gd name="connsiteX27" fmla="*/ 2253443 w 2937739"/>
                    <a:gd name="connsiteY27" fmla="*/ 1809069 h 1931953"/>
                    <a:gd name="connsiteX0" fmla="*/ 2111253 w 2937739"/>
                    <a:gd name="connsiteY0" fmla="*/ 1931953 h 1931953"/>
                    <a:gd name="connsiteX1" fmla="*/ 1476125 w 2937739"/>
                    <a:gd name="connsiteY1" fmla="*/ 1750225 h 1931953"/>
                    <a:gd name="connsiteX2" fmla="*/ 1259376 w 2937739"/>
                    <a:gd name="connsiteY2" fmla="*/ 1783476 h 1931953"/>
                    <a:gd name="connsiteX3" fmla="*/ 435591 w 2937739"/>
                    <a:gd name="connsiteY3" fmla="*/ 1852791 h 1931953"/>
                    <a:gd name="connsiteX4" fmla="*/ 323676 w 2937739"/>
                    <a:gd name="connsiteY4" fmla="*/ 1595840 h 1931953"/>
                    <a:gd name="connsiteX5" fmla="*/ 350056 w 2937739"/>
                    <a:gd name="connsiteY5" fmla="*/ 1320317 h 1931953"/>
                    <a:gd name="connsiteX6" fmla="*/ 409027 w 2937739"/>
                    <a:gd name="connsiteY6" fmla="*/ 1007872 h 1931953"/>
                    <a:gd name="connsiteX7" fmla="*/ 282298 w 2937739"/>
                    <a:gd name="connsiteY7" fmla="*/ 767767 h 1931953"/>
                    <a:gd name="connsiteX8" fmla="*/ 96074 w 2937739"/>
                    <a:gd name="connsiteY8" fmla="*/ 334549 h 1931953"/>
                    <a:gd name="connsiteX9" fmla="*/ 1346 w 2937739"/>
                    <a:gd name="connsiteY9" fmla="*/ 8130 h 1931953"/>
                    <a:gd name="connsiteX10" fmla="*/ 200391 w 2937739"/>
                    <a:gd name="connsiteY10" fmla="*/ 87983 h 1931953"/>
                    <a:gd name="connsiteX11" fmla="*/ 502556 w 2937739"/>
                    <a:gd name="connsiteY11" fmla="*/ 488698 h 1931953"/>
                    <a:gd name="connsiteX12" fmla="*/ 475411 w 2937739"/>
                    <a:gd name="connsiteY12" fmla="*/ 287134 h 1931953"/>
                    <a:gd name="connsiteX13" fmla="*/ 411037 w 2937739"/>
                    <a:gd name="connsiteY13" fmla="*/ 73139 h 1931953"/>
                    <a:gd name="connsiteX14" fmla="*/ 513347 w 2937739"/>
                    <a:gd name="connsiteY14" fmla="*/ 69014 h 1931953"/>
                    <a:gd name="connsiteX15" fmla="*/ 665078 w 2937739"/>
                    <a:gd name="connsiteY15" fmla="*/ 230235 h 1931953"/>
                    <a:gd name="connsiteX16" fmla="*/ 841269 w 2937739"/>
                    <a:gd name="connsiteY16" fmla="*/ 402258 h 1931953"/>
                    <a:gd name="connsiteX17" fmla="*/ 1512332 w 2937739"/>
                    <a:gd name="connsiteY17" fmla="*/ 312981 h 1931953"/>
                    <a:gd name="connsiteX18" fmla="*/ 1780995 w 2937739"/>
                    <a:gd name="connsiteY18" fmla="*/ 493590 h 1931953"/>
                    <a:gd name="connsiteX19" fmla="*/ 1931844 w 2937739"/>
                    <a:gd name="connsiteY19" fmla="*/ 737370 h 1931953"/>
                    <a:gd name="connsiteX20" fmla="*/ 2304703 w 2937739"/>
                    <a:gd name="connsiteY20" fmla="*/ 623282 h 1931953"/>
                    <a:gd name="connsiteX21" fmla="*/ 2522716 w 2937739"/>
                    <a:gd name="connsiteY21" fmla="*/ 489244 h 1931953"/>
                    <a:gd name="connsiteX22" fmla="*/ 2935974 w 2937739"/>
                    <a:gd name="connsiteY22" fmla="*/ 102722 h 1931953"/>
                    <a:gd name="connsiteX23" fmla="*/ 2665664 w 2937739"/>
                    <a:gd name="connsiteY23" fmla="*/ 1039262 h 1931953"/>
                    <a:gd name="connsiteX24" fmla="*/ 2515228 w 2937739"/>
                    <a:gd name="connsiteY24" fmla="*/ 1391511 h 1931953"/>
                    <a:gd name="connsiteX25" fmla="*/ 2463046 w 2937739"/>
                    <a:gd name="connsiteY25" fmla="*/ 1518885 h 1931953"/>
                    <a:gd name="connsiteX26" fmla="*/ 2328750 w 2937739"/>
                    <a:gd name="connsiteY26" fmla="*/ 1622518 h 1931953"/>
                    <a:gd name="connsiteX27" fmla="*/ 2253443 w 2937739"/>
                    <a:gd name="connsiteY27" fmla="*/ 1809069 h 1931953"/>
                    <a:gd name="connsiteX0" fmla="*/ 2111253 w 2937739"/>
                    <a:gd name="connsiteY0" fmla="*/ 1931953 h 1931953"/>
                    <a:gd name="connsiteX1" fmla="*/ 1476125 w 2937739"/>
                    <a:gd name="connsiteY1" fmla="*/ 1750225 h 1931953"/>
                    <a:gd name="connsiteX2" fmla="*/ 1259376 w 2937739"/>
                    <a:gd name="connsiteY2" fmla="*/ 1783476 h 1931953"/>
                    <a:gd name="connsiteX3" fmla="*/ 435591 w 2937739"/>
                    <a:gd name="connsiteY3" fmla="*/ 1852791 h 1931953"/>
                    <a:gd name="connsiteX4" fmla="*/ 323676 w 2937739"/>
                    <a:gd name="connsiteY4" fmla="*/ 1595840 h 1931953"/>
                    <a:gd name="connsiteX5" fmla="*/ 350056 w 2937739"/>
                    <a:gd name="connsiteY5" fmla="*/ 1320317 h 1931953"/>
                    <a:gd name="connsiteX6" fmla="*/ 409027 w 2937739"/>
                    <a:gd name="connsiteY6" fmla="*/ 1007872 h 1931953"/>
                    <a:gd name="connsiteX7" fmla="*/ 282298 w 2937739"/>
                    <a:gd name="connsiteY7" fmla="*/ 767767 h 1931953"/>
                    <a:gd name="connsiteX8" fmla="*/ 96074 w 2937739"/>
                    <a:gd name="connsiteY8" fmla="*/ 334549 h 1931953"/>
                    <a:gd name="connsiteX9" fmla="*/ 1346 w 2937739"/>
                    <a:gd name="connsiteY9" fmla="*/ 8130 h 1931953"/>
                    <a:gd name="connsiteX10" fmla="*/ 200391 w 2937739"/>
                    <a:gd name="connsiteY10" fmla="*/ 87983 h 1931953"/>
                    <a:gd name="connsiteX11" fmla="*/ 502556 w 2937739"/>
                    <a:gd name="connsiteY11" fmla="*/ 488698 h 1931953"/>
                    <a:gd name="connsiteX12" fmla="*/ 475411 w 2937739"/>
                    <a:gd name="connsiteY12" fmla="*/ 287134 h 1931953"/>
                    <a:gd name="connsiteX13" fmla="*/ 411037 w 2937739"/>
                    <a:gd name="connsiteY13" fmla="*/ 73139 h 1931953"/>
                    <a:gd name="connsiteX14" fmla="*/ 513347 w 2937739"/>
                    <a:gd name="connsiteY14" fmla="*/ 69014 h 1931953"/>
                    <a:gd name="connsiteX15" fmla="*/ 665078 w 2937739"/>
                    <a:gd name="connsiteY15" fmla="*/ 230235 h 1931953"/>
                    <a:gd name="connsiteX16" fmla="*/ 841269 w 2937739"/>
                    <a:gd name="connsiteY16" fmla="*/ 402258 h 1931953"/>
                    <a:gd name="connsiteX17" fmla="*/ 1512332 w 2937739"/>
                    <a:gd name="connsiteY17" fmla="*/ 312981 h 1931953"/>
                    <a:gd name="connsiteX18" fmla="*/ 1780995 w 2937739"/>
                    <a:gd name="connsiteY18" fmla="*/ 493590 h 1931953"/>
                    <a:gd name="connsiteX19" fmla="*/ 1931844 w 2937739"/>
                    <a:gd name="connsiteY19" fmla="*/ 737370 h 1931953"/>
                    <a:gd name="connsiteX20" fmla="*/ 2304703 w 2937739"/>
                    <a:gd name="connsiteY20" fmla="*/ 623282 h 1931953"/>
                    <a:gd name="connsiteX21" fmla="*/ 2522716 w 2937739"/>
                    <a:gd name="connsiteY21" fmla="*/ 489244 h 1931953"/>
                    <a:gd name="connsiteX22" fmla="*/ 2935974 w 2937739"/>
                    <a:gd name="connsiteY22" fmla="*/ 102722 h 1931953"/>
                    <a:gd name="connsiteX23" fmla="*/ 2665664 w 2937739"/>
                    <a:gd name="connsiteY23" fmla="*/ 1039262 h 1931953"/>
                    <a:gd name="connsiteX24" fmla="*/ 2515228 w 2937739"/>
                    <a:gd name="connsiteY24" fmla="*/ 1391511 h 1931953"/>
                    <a:gd name="connsiteX25" fmla="*/ 2444045 w 2937739"/>
                    <a:gd name="connsiteY25" fmla="*/ 1494892 h 1931953"/>
                    <a:gd name="connsiteX26" fmla="*/ 2328750 w 2937739"/>
                    <a:gd name="connsiteY26" fmla="*/ 1622518 h 1931953"/>
                    <a:gd name="connsiteX27" fmla="*/ 2253443 w 2937739"/>
                    <a:gd name="connsiteY27" fmla="*/ 1809069 h 1931953"/>
                    <a:gd name="connsiteX0" fmla="*/ 2206259 w 2937739"/>
                    <a:gd name="connsiteY0" fmla="*/ 1895964 h 1895964"/>
                    <a:gd name="connsiteX1" fmla="*/ 1476125 w 2937739"/>
                    <a:gd name="connsiteY1" fmla="*/ 1750225 h 1895964"/>
                    <a:gd name="connsiteX2" fmla="*/ 1259376 w 2937739"/>
                    <a:gd name="connsiteY2" fmla="*/ 1783476 h 1895964"/>
                    <a:gd name="connsiteX3" fmla="*/ 435591 w 2937739"/>
                    <a:gd name="connsiteY3" fmla="*/ 1852791 h 1895964"/>
                    <a:gd name="connsiteX4" fmla="*/ 323676 w 2937739"/>
                    <a:gd name="connsiteY4" fmla="*/ 1595840 h 1895964"/>
                    <a:gd name="connsiteX5" fmla="*/ 350056 w 2937739"/>
                    <a:gd name="connsiteY5" fmla="*/ 1320317 h 1895964"/>
                    <a:gd name="connsiteX6" fmla="*/ 409027 w 2937739"/>
                    <a:gd name="connsiteY6" fmla="*/ 1007872 h 1895964"/>
                    <a:gd name="connsiteX7" fmla="*/ 282298 w 2937739"/>
                    <a:gd name="connsiteY7" fmla="*/ 767767 h 1895964"/>
                    <a:gd name="connsiteX8" fmla="*/ 96074 w 2937739"/>
                    <a:gd name="connsiteY8" fmla="*/ 334549 h 1895964"/>
                    <a:gd name="connsiteX9" fmla="*/ 1346 w 2937739"/>
                    <a:gd name="connsiteY9" fmla="*/ 8130 h 1895964"/>
                    <a:gd name="connsiteX10" fmla="*/ 200391 w 2937739"/>
                    <a:gd name="connsiteY10" fmla="*/ 87983 h 1895964"/>
                    <a:gd name="connsiteX11" fmla="*/ 502556 w 2937739"/>
                    <a:gd name="connsiteY11" fmla="*/ 488698 h 1895964"/>
                    <a:gd name="connsiteX12" fmla="*/ 475411 w 2937739"/>
                    <a:gd name="connsiteY12" fmla="*/ 287134 h 1895964"/>
                    <a:gd name="connsiteX13" fmla="*/ 411037 w 2937739"/>
                    <a:gd name="connsiteY13" fmla="*/ 73139 h 1895964"/>
                    <a:gd name="connsiteX14" fmla="*/ 513347 w 2937739"/>
                    <a:gd name="connsiteY14" fmla="*/ 69014 h 1895964"/>
                    <a:gd name="connsiteX15" fmla="*/ 665078 w 2937739"/>
                    <a:gd name="connsiteY15" fmla="*/ 230235 h 1895964"/>
                    <a:gd name="connsiteX16" fmla="*/ 841269 w 2937739"/>
                    <a:gd name="connsiteY16" fmla="*/ 402258 h 1895964"/>
                    <a:gd name="connsiteX17" fmla="*/ 1512332 w 2937739"/>
                    <a:gd name="connsiteY17" fmla="*/ 312981 h 1895964"/>
                    <a:gd name="connsiteX18" fmla="*/ 1780995 w 2937739"/>
                    <a:gd name="connsiteY18" fmla="*/ 493590 h 1895964"/>
                    <a:gd name="connsiteX19" fmla="*/ 1931844 w 2937739"/>
                    <a:gd name="connsiteY19" fmla="*/ 737370 h 1895964"/>
                    <a:gd name="connsiteX20" fmla="*/ 2304703 w 2937739"/>
                    <a:gd name="connsiteY20" fmla="*/ 623282 h 1895964"/>
                    <a:gd name="connsiteX21" fmla="*/ 2522716 w 2937739"/>
                    <a:gd name="connsiteY21" fmla="*/ 489244 h 1895964"/>
                    <a:gd name="connsiteX22" fmla="*/ 2935974 w 2937739"/>
                    <a:gd name="connsiteY22" fmla="*/ 102722 h 1895964"/>
                    <a:gd name="connsiteX23" fmla="*/ 2665664 w 2937739"/>
                    <a:gd name="connsiteY23" fmla="*/ 1039262 h 1895964"/>
                    <a:gd name="connsiteX24" fmla="*/ 2515228 w 2937739"/>
                    <a:gd name="connsiteY24" fmla="*/ 1391511 h 1895964"/>
                    <a:gd name="connsiteX25" fmla="*/ 2444045 w 2937739"/>
                    <a:gd name="connsiteY25" fmla="*/ 1494892 h 1895964"/>
                    <a:gd name="connsiteX26" fmla="*/ 2328750 w 2937739"/>
                    <a:gd name="connsiteY26" fmla="*/ 1622518 h 1895964"/>
                    <a:gd name="connsiteX27" fmla="*/ 2253443 w 2937739"/>
                    <a:gd name="connsiteY27" fmla="*/ 1809069 h 1895964"/>
                    <a:gd name="connsiteX0" fmla="*/ 2206259 w 2937739"/>
                    <a:gd name="connsiteY0" fmla="*/ 1895964 h 1895964"/>
                    <a:gd name="connsiteX1" fmla="*/ 1476125 w 2937739"/>
                    <a:gd name="connsiteY1" fmla="*/ 1750225 h 1895964"/>
                    <a:gd name="connsiteX2" fmla="*/ 1259376 w 2937739"/>
                    <a:gd name="connsiteY2" fmla="*/ 1783476 h 1895964"/>
                    <a:gd name="connsiteX3" fmla="*/ 435591 w 2937739"/>
                    <a:gd name="connsiteY3" fmla="*/ 1852791 h 1895964"/>
                    <a:gd name="connsiteX4" fmla="*/ 323676 w 2937739"/>
                    <a:gd name="connsiteY4" fmla="*/ 1595840 h 1895964"/>
                    <a:gd name="connsiteX5" fmla="*/ 350056 w 2937739"/>
                    <a:gd name="connsiteY5" fmla="*/ 1320317 h 1895964"/>
                    <a:gd name="connsiteX6" fmla="*/ 409027 w 2937739"/>
                    <a:gd name="connsiteY6" fmla="*/ 1007872 h 1895964"/>
                    <a:gd name="connsiteX7" fmla="*/ 282298 w 2937739"/>
                    <a:gd name="connsiteY7" fmla="*/ 767767 h 1895964"/>
                    <a:gd name="connsiteX8" fmla="*/ 96074 w 2937739"/>
                    <a:gd name="connsiteY8" fmla="*/ 334549 h 1895964"/>
                    <a:gd name="connsiteX9" fmla="*/ 1346 w 2937739"/>
                    <a:gd name="connsiteY9" fmla="*/ 8130 h 1895964"/>
                    <a:gd name="connsiteX10" fmla="*/ 200391 w 2937739"/>
                    <a:gd name="connsiteY10" fmla="*/ 87983 h 1895964"/>
                    <a:gd name="connsiteX11" fmla="*/ 502556 w 2937739"/>
                    <a:gd name="connsiteY11" fmla="*/ 488698 h 1895964"/>
                    <a:gd name="connsiteX12" fmla="*/ 475411 w 2937739"/>
                    <a:gd name="connsiteY12" fmla="*/ 287134 h 1895964"/>
                    <a:gd name="connsiteX13" fmla="*/ 411037 w 2937739"/>
                    <a:gd name="connsiteY13" fmla="*/ 73139 h 1895964"/>
                    <a:gd name="connsiteX14" fmla="*/ 513347 w 2937739"/>
                    <a:gd name="connsiteY14" fmla="*/ 69014 h 1895964"/>
                    <a:gd name="connsiteX15" fmla="*/ 665078 w 2937739"/>
                    <a:gd name="connsiteY15" fmla="*/ 230235 h 1895964"/>
                    <a:gd name="connsiteX16" fmla="*/ 841269 w 2937739"/>
                    <a:gd name="connsiteY16" fmla="*/ 402258 h 1895964"/>
                    <a:gd name="connsiteX17" fmla="*/ 1512332 w 2937739"/>
                    <a:gd name="connsiteY17" fmla="*/ 312981 h 1895964"/>
                    <a:gd name="connsiteX18" fmla="*/ 1780995 w 2937739"/>
                    <a:gd name="connsiteY18" fmla="*/ 493590 h 1895964"/>
                    <a:gd name="connsiteX19" fmla="*/ 1931844 w 2937739"/>
                    <a:gd name="connsiteY19" fmla="*/ 737370 h 1895964"/>
                    <a:gd name="connsiteX20" fmla="*/ 2304703 w 2937739"/>
                    <a:gd name="connsiteY20" fmla="*/ 623282 h 1895964"/>
                    <a:gd name="connsiteX21" fmla="*/ 2522716 w 2937739"/>
                    <a:gd name="connsiteY21" fmla="*/ 489244 h 1895964"/>
                    <a:gd name="connsiteX22" fmla="*/ 2935974 w 2937739"/>
                    <a:gd name="connsiteY22" fmla="*/ 102722 h 1895964"/>
                    <a:gd name="connsiteX23" fmla="*/ 2665664 w 2937739"/>
                    <a:gd name="connsiteY23" fmla="*/ 1039262 h 1895964"/>
                    <a:gd name="connsiteX24" fmla="*/ 2515228 w 2937739"/>
                    <a:gd name="connsiteY24" fmla="*/ 1391511 h 1895964"/>
                    <a:gd name="connsiteX25" fmla="*/ 2444045 w 2937739"/>
                    <a:gd name="connsiteY25" fmla="*/ 1494892 h 1895964"/>
                    <a:gd name="connsiteX26" fmla="*/ 2328750 w 2937739"/>
                    <a:gd name="connsiteY26" fmla="*/ 1622518 h 1895964"/>
                    <a:gd name="connsiteX27" fmla="*/ 2158436 w 2937739"/>
                    <a:gd name="connsiteY27" fmla="*/ 1695103 h 1895964"/>
                    <a:gd name="connsiteX0" fmla="*/ 1476125 w 2937739"/>
                    <a:gd name="connsiteY0" fmla="*/ 1750225 h 1859735"/>
                    <a:gd name="connsiteX1" fmla="*/ 1259376 w 2937739"/>
                    <a:gd name="connsiteY1" fmla="*/ 1783476 h 1859735"/>
                    <a:gd name="connsiteX2" fmla="*/ 435591 w 2937739"/>
                    <a:gd name="connsiteY2" fmla="*/ 1852791 h 1859735"/>
                    <a:gd name="connsiteX3" fmla="*/ 323676 w 2937739"/>
                    <a:gd name="connsiteY3" fmla="*/ 1595840 h 1859735"/>
                    <a:gd name="connsiteX4" fmla="*/ 350056 w 2937739"/>
                    <a:gd name="connsiteY4" fmla="*/ 1320317 h 1859735"/>
                    <a:gd name="connsiteX5" fmla="*/ 409027 w 2937739"/>
                    <a:gd name="connsiteY5" fmla="*/ 1007872 h 1859735"/>
                    <a:gd name="connsiteX6" fmla="*/ 282298 w 2937739"/>
                    <a:gd name="connsiteY6" fmla="*/ 767767 h 1859735"/>
                    <a:gd name="connsiteX7" fmla="*/ 96074 w 2937739"/>
                    <a:gd name="connsiteY7" fmla="*/ 334549 h 1859735"/>
                    <a:gd name="connsiteX8" fmla="*/ 1346 w 2937739"/>
                    <a:gd name="connsiteY8" fmla="*/ 8130 h 1859735"/>
                    <a:gd name="connsiteX9" fmla="*/ 200391 w 2937739"/>
                    <a:gd name="connsiteY9" fmla="*/ 87983 h 1859735"/>
                    <a:gd name="connsiteX10" fmla="*/ 502556 w 2937739"/>
                    <a:gd name="connsiteY10" fmla="*/ 488698 h 1859735"/>
                    <a:gd name="connsiteX11" fmla="*/ 475411 w 2937739"/>
                    <a:gd name="connsiteY11" fmla="*/ 287134 h 1859735"/>
                    <a:gd name="connsiteX12" fmla="*/ 411037 w 2937739"/>
                    <a:gd name="connsiteY12" fmla="*/ 73139 h 1859735"/>
                    <a:gd name="connsiteX13" fmla="*/ 513347 w 2937739"/>
                    <a:gd name="connsiteY13" fmla="*/ 69014 h 1859735"/>
                    <a:gd name="connsiteX14" fmla="*/ 665078 w 2937739"/>
                    <a:gd name="connsiteY14" fmla="*/ 230235 h 1859735"/>
                    <a:gd name="connsiteX15" fmla="*/ 841269 w 2937739"/>
                    <a:gd name="connsiteY15" fmla="*/ 402258 h 1859735"/>
                    <a:gd name="connsiteX16" fmla="*/ 1512332 w 2937739"/>
                    <a:gd name="connsiteY16" fmla="*/ 312981 h 1859735"/>
                    <a:gd name="connsiteX17" fmla="*/ 1780995 w 2937739"/>
                    <a:gd name="connsiteY17" fmla="*/ 493590 h 1859735"/>
                    <a:gd name="connsiteX18" fmla="*/ 1931844 w 2937739"/>
                    <a:gd name="connsiteY18" fmla="*/ 737370 h 1859735"/>
                    <a:gd name="connsiteX19" fmla="*/ 2304703 w 2937739"/>
                    <a:gd name="connsiteY19" fmla="*/ 623282 h 1859735"/>
                    <a:gd name="connsiteX20" fmla="*/ 2522716 w 2937739"/>
                    <a:gd name="connsiteY20" fmla="*/ 489244 h 1859735"/>
                    <a:gd name="connsiteX21" fmla="*/ 2935974 w 2937739"/>
                    <a:gd name="connsiteY21" fmla="*/ 102722 h 1859735"/>
                    <a:gd name="connsiteX22" fmla="*/ 2665664 w 2937739"/>
                    <a:gd name="connsiteY22" fmla="*/ 1039262 h 1859735"/>
                    <a:gd name="connsiteX23" fmla="*/ 2515228 w 2937739"/>
                    <a:gd name="connsiteY23" fmla="*/ 1391511 h 1859735"/>
                    <a:gd name="connsiteX24" fmla="*/ 2444045 w 2937739"/>
                    <a:gd name="connsiteY24" fmla="*/ 1494892 h 1859735"/>
                    <a:gd name="connsiteX25" fmla="*/ 2328750 w 2937739"/>
                    <a:gd name="connsiteY25" fmla="*/ 1622518 h 1859735"/>
                    <a:gd name="connsiteX26" fmla="*/ 2158436 w 2937739"/>
                    <a:gd name="connsiteY26" fmla="*/ 1695103 h 1859735"/>
                    <a:gd name="connsiteX0" fmla="*/ 2141171 w 2937739"/>
                    <a:gd name="connsiteY0" fmla="*/ 1702239 h 1860257"/>
                    <a:gd name="connsiteX1" fmla="*/ 1259376 w 2937739"/>
                    <a:gd name="connsiteY1" fmla="*/ 1783476 h 1860257"/>
                    <a:gd name="connsiteX2" fmla="*/ 435591 w 2937739"/>
                    <a:gd name="connsiteY2" fmla="*/ 1852791 h 1860257"/>
                    <a:gd name="connsiteX3" fmla="*/ 323676 w 2937739"/>
                    <a:gd name="connsiteY3" fmla="*/ 1595840 h 1860257"/>
                    <a:gd name="connsiteX4" fmla="*/ 350056 w 2937739"/>
                    <a:gd name="connsiteY4" fmla="*/ 1320317 h 1860257"/>
                    <a:gd name="connsiteX5" fmla="*/ 409027 w 2937739"/>
                    <a:gd name="connsiteY5" fmla="*/ 1007872 h 1860257"/>
                    <a:gd name="connsiteX6" fmla="*/ 282298 w 2937739"/>
                    <a:gd name="connsiteY6" fmla="*/ 767767 h 1860257"/>
                    <a:gd name="connsiteX7" fmla="*/ 96074 w 2937739"/>
                    <a:gd name="connsiteY7" fmla="*/ 334549 h 1860257"/>
                    <a:gd name="connsiteX8" fmla="*/ 1346 w 2937739"/>
                    <a:gd name="connsiteY8" fmla="*/ 8130 h 1860257"/>
                    <a:gd name="connsiteX9" fmla="*/ 200391 w 2937739"/>
                    <a:gd name="connsiteY9" fmla="*/ 87983 h 1860257"/>
                    <a:gd name="connsiteX10" fmla="*/ 502556 w 2937739"/>
                    <a:gd name="connsiteY10" fmla="*/ 488698 h 1860257"/>
                    <a:gd name="connsiteX11" fmla="*/ 475411 w 2937739"/>
                    <a:gd name="connsiteY11" fmla="*/ 287134 h 1860257"/>
                    <a:gd name="connsiteX12" fmla="*/ 411037 w 2937739"/>
                    <a:gd name="connsiteY12" fmla="*/ 73139 h 1860257"/>
                    <a:gd name="connsiteX13" fmla="*/ 513347 w 2937739"/>
                    <a:gd name="connsiteY13" fmla="*/ 69014 h 1860257"/>
                    <a:gd name="connsiteX14" fmla="*/ 665078 w 2937739"/>
                    <a:gd name="connsiteY14" fmla="*/ 230235 h 1860257"/>
                    <a:gd name="connsiteX15" fmla="*/ 841269 w 2937739"/>
                    <a:gd name="connsiteY15" fmla="*/ 402258 h 1860257"/>
                    <a:gd name="connsiteX16" fmla="*/ 1512332 w 2937739"/>
                    <a:gd name="connsiteY16" fmla="*/ 312981 h 1860257"/>
                    <a:gd name="connsiteX17" fmla="*/ 1780995 w 2937739"/>
                    <a:gd name="connsiteY17" fmla="*/ 493590 h 1860257"/>
                    <a:gd name="connsiteX18" fmla="*/ 1931844 w 2937739"/>
                    <a:gd name="connsiteY18" fmla="*/ 737370 h 1860257"/>
                    <a:gd name="connsiteX19" fmla="*/ 2304703 w 2937739"/>
                    <a:gd name="connsiteY19" fmla="*/ 623282 h 1860257"/>
                    <a:gd name="connsiteX20" fmla="*/ 2522716 w 2937739"/>
                    <a:gd name="connsiteY20" fmla="*/ 489244 h 1860257"/>
                    <a:gd name="connsiteX21" fmla="*/ 2935974 w 2937739"/>
                    <a:gd name="connsiteY21" fmla="*/ 102722 h 1860257"/>
                    <a:gd name="connsiteX22" fmla="*/ 2665664 w 2937739"/>
                    <a:gd name="connsiteY22" fmla="*/ 1039262 h 1860257"/>
                    <a:gd name="connsiteX23" fmla="*/ 2515228 w 2937739"/>
                    <a:gd name="connsiteY23" fmla="*/ 1391511 h 1860257"/>
                    <a:gd name="connsiteX24" fmla="*/ 2444045 w 2937739"/>
                    <a:gd name="connsiteY24" fmla="*/ 1494892 h 1860257"/>
                    <a:gd name="connsiteX25" fmla="*/ 2328750 w 2937739"/>
                    <a:gd name="connsiteY25" fmla="*/ 1622518 h 1860257"/>
                    <a:gd name="connsiteX26" fmla="*/ 2158436 w 2937739"/>
                    <a:gd name="connsiteY26" fmla="*/ 1695103 h 1860257"/>
                    <a:gd name="connsiteX0" fmla="*/ 2176304 w 2972872"/>
                    <a:gd name="connsiteY0" fmla="*/ 1702239 h 1860257"/>
                    <a:gd name="connsiteX1" fmla="*/ 1294509 w 2972872"/>
                    <a:gd name="connsiteY1" fmla="*/ 1783476 h 1860257"/>
                    <a:gd name="connsiteX2" fmla="*/ 470724 w 2972872"/>
                    <a:gd name="connsiteY2" fmla="*/ 1852791 h 1860257"/>
                    <a:gd name="connsiteX3" fmla="*/ 358809 w 2972872"/>
                    <a:gd name="connsiteY3" fmla="*/ 1595840 h 1860257"/>
                    <a:gd name="connsiteX4" fmla="*/ 412 w 2972872"/>
                    <a:gd name="connsiteY4" fmla="*/ 1494266 h 1860257"/>
                    <a:gd name="connsiteX5" fmla="*/ 444160 w 2972872"/>
                    <a:gd name="connsiteY5" fmla="*/ 1007872 h 1860257"/>
                    <a:gd name="connsiteX6" fmla="*/ 317431 w 2972872"/>
                    <a:gd name="connsiteY6" fmla="*/ 767767 h 1860257"/>
                    <a:gd name="connsiteX7" fmla="*/ 131207 w 2972872"/>
                    <a:gd name="connsiteY7" fmla="*/ 334549 h 1860257"/>
                    <a:gd name="connsiteX8" fmla="*/ 36479 w 2972872"/>
                    <a:gd name="connsiteY8" fmla="*/ 8130 h 1860257"/>
                    <a:gd name="connsiteX9" fmla="*/ 235524 w 2972872"/>
                    <a:gd name="connsiteY9" fmla="*/ 87983 h 1860257"/>
                    <a:gd name="connsiteX10" fmla="*/ 537689 w 2972872"/>
                    <a:gd name="connsiteY10" fmla="*/ 488698 h 1860257"/>
                    <a:gd name="connsiteX11" fmla="*/ 510544 w 2972872"/>
                    <a:gd name="connsiteY11" fmla="*/ 287134 h 1860257"/>
                    <a:gd name="connsiteX12" fmla="*/ 446170 w 2972872"/>
                    <a:gd name="connsiteY12" fmla="*/ 73139 h 1860257"/>
                    <a:gd name="connsiteX13" fmla="*/ 548480 w 2972872"/>
                    <a:gd name="connsiteY13" fmla="*/ 69014 h 1860257"/>
                    <a:gd name="connsiteX14" fmla="*/ 700211 w 2972872"/>
                    <a:gd name="connsiteY14" fmla="*/ 230235 h 1860257"/>
                    <a:gd name="connsiteX15" fmla="*/ 876402 w 2972872"/>
                    <a:gd name="connsiteY15" fmla="*/ 402258 h 1860257"/>
                    <a:gd name="connsiteX16" fmla="*/ 1547465 w 2972872"/>
                    <a:gd name="connsiteY16" fmla="*/ 312981 h 1860257"/>
                    <a:gd name="connsiteX17" fmla="*/ 1816128 w 2972872"/>
                    <a:gd name="connsiteY17" fmla="*/ 493590 h 1860257"/>
                    <a:gd name="connsiteX18" fmla="*/ 1966977 w 2972872"/>
                    <a:gd name="connsiteY18" fmla="*/ 737370 h 1860257"/>
                    <a:gd name="connsiteX19" fmla="*/ 2339836 w 2972872"/>
                    <a:gd name="connsiteY19" fmla="*/ 623282 h 1860257"/>
                    <a:gd name="connsiteX20" fmla="*/ 2557849 w 2972872"/>
                    <a:gd name="connsiteY20" fmla="*/ 489244 h 1860257"/>
                    <a:gd name="connsiteX21" fmla="*/ 2971107 w 2972872"/>
                    <a:gd name="connsiteY21" fmla="*/ 102722 h 1860257"/>
                    <a:gd name="connsiteX22" fmla="*/ 2700797 w 2972872"/>
                    <a:gd name="connsiteY22" fmla="*/ 1039262 h 1860257"/>
                    <a:gd name="connsiteX23" fmla="*/ 2550361 w 2972872"/>
                    <a:gd name="connsiteY23" fmla="*/ 1391511 h 1860257"/>
                    <a:gd name="connsiteX24" fmla="*/ 2479178 w 2972872"/>
                    <a:gd name="connsiteY24" fmla="*/ 1494892 h 1860257"/>
                    <a:gd name="connsiteX25" fmla="*/ 2363883 w 2972872"/>
                    <a:gd name="connsiteY25" fmla="*/ 1622518 h 1860257"/>
                    <a:gd name="connsiteX26" fmla="*/ 2193569 w 2972872"/>
                    <a:gd name="connsiteY26" fmla="*/ 1695103 h 1860257"/>
                    <a:gd name="connsiteX0" fmla="*/ 2177331 w 2973899"/>
                    <a:gd name="connsiteY0" fmla="*/ 1702239 h 1860257"/>
                    <a:gd name="connsiteX1" fmla="*/ 1295536 w 2973899"/>
                    <a:gd name="connsiteY1" fmla="*/ 1783476 h 1860257"/>
                    <a:gd name="connsiteX2" fmla="*/ 471751 w 2973899"/>
                    <a:gd name="connsiteY2" fmla="*/ 1852791 h 1860257"/>
                    <a:gd name="connsiteX3" fmla="*/ 359836 w 2973899"/>
                    <a:gd name="connsiteY3" fmla="*/ 1595840 h 1860257"/>
                    <a:gd name="connsiteX4" fmla="*/ 1439 w 2973899"/>
                    <a:gd name="connsiteY4" fmla="*/ 1494266 h 1860257"/>
                    <a:gd name="connsiteX5" fmla="*/ 217171 w 2973899"/>
                    <a:gd name="connsiteY5" fmla="*/ 1325776 h 1860257"/>
                    <a:gd name="connsiteX6" fmla="*/ 318458 w 2973899"/>
                    <a:gd name="connsiteY6" fmla="*/ 767767 h 1860257"/>
                    <a:gd name="connsiteX7" fmla="*/ 132234 w 2973899"/>
                    <a:gd name="connsiteY7" fmla="*/ 334549 h 1860257"/>
                    <a:gd name="connsiteX8" fmla="*/ 37506 w 2973899"/>
                    <a:gd name="connsiteY8" fmla="*/ 8130 h 1860257"/>
                    <a:gd name="connsiteX9" fmla="*/ 236551 w 2973899"/>
                    <a:gd name="connsiteY9" fmla="*/ 87983 h 1860257"/>
                    <a:gd name="connsiteX10" fmla="*/ 538716 w 2973899"/>
                    <a:gd name="connsiteY10" fmla="*/ 488698 h 1860257"/>
                    <a:gd name="connsiteX11" fmla="*/ 511571 w 2973899"/>
                    <a:gd name="connsiteY11" fmla="*/ 287134 h 1860257"/>
                    <a:gd name="connsiteX12" fmla="*/ 447197 w 2973899"/>
                    <a:gd name="connsiteY12" fmla="*/ 73139 h 1860257"/>
                    <a:gd name="connsiteX13" fmla="*/ 549507 w 2973899"/>
                    <a:gd name="connsiteY13" fmla="*/ 69014 h 1860257"/>
                    <a:gd name="connsiteX14" fmla="*/ 701238 w 2973899"/>
                    <a:gd name="connsiteY14" fmla="*/ 230235 h 1860257"/>
                    <a:gd name="connsiteX15" fmla="*/ 877429 w 2973899"/>
                    <a:gd name="connsiteY15" fmla="*/ 402258 h 1860257"/>
                    <a:gd name="connsiteX16" fmla="*/ 1548492 w 2973899"/>
                    <a:gd name="connsiteY16" fmla="*/ 312981 h 1860257"/>
                    <a:gd name="connsiteX17" fmla="*/ 1817155 w 2973899"/>
                    <a:gd name="connsiteY17" fmla="*/ 493590 h 1860257"/>
                    <a:gd name="connsiteX18" fmla="*/ 1968004 w 2973899"/>
                    <a:gd name="connsiteY18" fmla="*/ 737370 h 1860257"/>
                    <a:gd name="connsiteX19" fmla="*/ 2340863 w 2973899"/>
                    <a:gd name="connsiteY19" fmla="*/ 623282 h 1860257"/>
                    <a:gd name="connsiteX20" fmla="*/ 2558876 w 2973899"/>
                    <a:gd name="connsiteY20" fmla="*/ 489244 h 1860257"/>
                    <a:gd name="connsiteX21" fmla="*/ 2972134 w 2973899"/>
                    <a:gd name="connsiteY21" fmla="*/ 102722 h 1860257"/>
                    <a:gd name="connsiteX22" fmla="*/ 2701824 w 2973899"/>
                    <a:gd name="connsiteY22" fmla="*/ 1039262 h 1860257"/>
                    <a:gd name="connsiteX23" fmla="*/ 2551388 w 2973899"/>
                    <a:gd name="connsiteY23" fmla="*/ 1391511 h 1860257"/>
                    <a:gd name="connsiteX24" fmla="*/ 2480205 w 2973899"/>
                    <a:gd name="connsiteY24" fmla="*/ 1494892 h 1860257"/>
                    <a:gd name="connsiteX25" fmla="*/ 2364910 w 2973899"/>
                    <a:gd name="connsiteY25" fmla="*/ 1622518 h 1860257"/>
                    <a:gd name="connsiteX26" fmla="*/ 2194596 w 2973899"/>
                    <a:gd name="connsiteY26" fmla="*/ 1695103 h 1860257"/>
                    <a:gd name="connsiteX0" fmla="*/ 2178789 w 2975357"/>
                    <a:gd name="connsiteY0" fmla="*/ 1702239 h 1860257"/>
                    <a:gd name="connsiteX1" fmla="*/ 1296994 w 2975357"/>
                    <a:gd name="connsiteY1" fmla="*/ 1783476 h 1860257"/>
                    <a:gd name="connsiteX2" fmla="*/ 473209 w 2975357"/>
                    <a:gd name="connsiteY2" fmla="*/ 1852791 h 1860257"/>
                    <a:gd name="connsiteX3" fmla="*/ 361294 w 2975357"/>
                    <a:gd name="connsiteY3" fmla="*/ 1595840 h 1860257"/>
                    <a:gd name="connsiteX4" fmla="*/ 2897 w 2975357"/>
                    <a:gd name="connsiteY4" fmla="*/ 1494266 h 1860257"/>
                    <a:gd name="connsiteX5" fmla="*/ 171126 w 2975357"/>
                    <a:gd name="connsiteY5" fmla="*/ 1373762 h 1860257"/>
                    <a:gd name="connsiteX6" fmla="*/ 319916 w 2975357"/>
                    <a:gd name="connsiteY6" fmla="*/ 767767 h 1860257"/>
                    <a:gd name="connsiteX7" fmla="*/ 133692 w 2975357"/>
                    <a:gd name="connsiteY7" fmla="*/ 334549 h 1860257"/>
                    <a:gd name="connsiteX8" fmla="*/ 38964 w 2975357"/>
                    <a:gd name="connsiteY8" fmla="*/ 8130 h 1860257"/>
                    <a:gd name="connsiteX9" fmla="*/ 238009 w 2975357"/>
                    <a:gd name="connsiteY9" fmla="*/ 87983 h 1860257"/>
                    <a:gd name="connsiteX10" fmla="*/ 540174 w 2975357"/>
                    <a:gd name="connsiteY10" fmla="*/ 488698 h 1860257"/>
                    <a:gd name="connsiteX11" fmla="*/ 513029 w 2975357"/>
                    <a:gd name="connsiteY11" fmla="*/ 287134 h 1860257"/>
                    <a:gd name="connsiteX12" fmla="*/ 448655 w 2975357"/>
                    <a:gd name="connsiteY12" fmla="*/ 73139 h 1860257"/>
                    <a:gd name="connsiteX13" fmla="*/ 550965 w 2975357"/>
                    <a:gd name="connsiteY13" fmla="*/ 69014 h 1860257"/>
                    <a:gd name="connsiteX14" fmla="*/ 702696 w 2975357"/>
                    <a:gd name="connsiteY14" fmla="*/ 230235 h 1860257"/>
                    <a:gd name="connsiteX15" fmla="*/ 878887 w 2975357"/>
                    <a:gd name="connsiteY15" fmla="*/ 402258 h 1860257"/>
                    <a:gd name="connsiteX16" fmla="*/ 1549950 w 2975357"/>
                    <a:gd name="connsiteY16" fmla="*/ 312981 h 1860257"/>
                    <a:gd name="connsiteX17" fmla="*/ 1818613 w 2975357"/>
                    <a:gd name="connsiteY17" fmla="*/ 493590 h 1860257"/>
                    <a:gd name="connsiteX18" fmla="*/ 1969462 w 2975357"/>
                    <a:gd name="connsiteY18" fmla="*/ 737370 h 1860257"/>
                    <a:gd name="connsiteX19" fmla="*/ 2342321 w 2975357"/>
                    <a:gd name="connsiteY19" fmla="*/ 623282 h 1860257"/>
                    <a:gd name="connsiteX20" fmla="*/ 2560334 w 2975357"/>
                    <a:gd name="connsiteY20" fmla="*/ 489244 h 1860257"/>
                    <a:gd name="connsiteX21" fmla="*/ 2973592 w 2975357"/>
                    <a:gd name="connsiteY21" fmla="*/ 102722 h 1860257"/>
                    <a:gd name="connsiteX22" fmla="*/ 2703282 w 2975357"/>
                    <a:gd name="connsiteY22" fmla="*/ 1039262 h 1860257"/>
                    <a:gd name="connsiteX23" fmla="*/ 2552846 w 2975357"/>
                    <a:gd name="connsiteY23" fmla="*/ 1391511 h 1860257"/>
                    <a:gd name="connsiteX24" fmla="*/ 2481663 w 2975357"/>
                    <a:gd name="connsiteY24" fmla="*/ 1494892 h 1860257"/>
                    <a:gd name="connsiteX25" fmla="*/ 2366368 w 2975357"/>
                    <a:gd name="connsiteY25" fmla="*/ 1622518 h 1860257"/>
                    <a:gd name="connsiteX26" fmla="*/ 2196054 w 2975357"/>
                    <a:gd name="connsiteY26" fmla="*/ 1695103 h 1860257"/>
                    <a:gd name="connsiteX0" fmla="*/ 2181991 w 2978559"/>
                    <a:gd name="connsiteY0" fmla="*/ 1702239 h 1860257"/>
                    <a:gd name="connsiteX1" fmla="*/ 1300196 w 2978559"/>
                    <a:gd name="connsiteY1" fmla="*/ 1783476 h 1860257"/>
                    <a:gd name="connsiteX2" fmla="*/ 476411 w 2978559"/>
                    <a:gd name="connsiteY2" fmla="*/ 1852791 h 1860257"/>
                    <a:gd name="connsiteX3" fmla="*/ 364496 w 2978559"/>
                    <a:gd name="connsiteY3" fmla="*/ 1595840 h 1860257"/>
                    <a:gd name="connsiteX4" fmla="*/ 6099 w 2978559"/>
                    <a:gd name="connsiteY4" fmla="*/ 1494266 h 1860257"/>
                    <a:gd name="connsiteX5" fmla="*/ 174328 w 2978559"/>
                    <a:gd name="connsiteY5" fmla="*/ 1373762 h 1860257"/>
                    <a:gd name="connsiteX6" fmla="*/ 323118 w 2978559"/>
                    <a:gd name="connsiteY6" fmla="*/ 767767 h 1860257"/>
                    <a:gd name="connsiteX7" fmla="*/ 136894 w 2978559"/>
                    <a:gd name="connsiteY7" fmla="*/ 334549 h 1860257"/>
                    <a:gd name="connsiteX8" fmla="*/ 42166 w 2978559"/>
                    <a:gd name="connsiteY8" fmla="*/ 8130 h 1860257"/>
                    <a:gd name="connsiteX9" fmla="*/ 241211 w 2978559"/>
                    <a:gd name="connsiteY9" fmla="*/ 87983 h 1860257"/>
                    <a:gd name="connsiteX10" fmla="*/ 543376 w 2978559"/>
                    <a:gd name="connsiteY10" fmla="*/ 488698 h 1860257"/>
                    <a:gd name="connsiteX11" fmla="*/ 516231 w 2978559"/>
                    <a:gd name="connsiteY11" fmla="*/ 287134 h 1860257"/>
                    <a:gd name="connsiteX12" fmla="*/ 451857 w 2978559"/>
                    <a:gd name="connsiteY12" fmla="*/ 73139 h 1860257"/>
                    <a:gd name="connsiteX13" fmla="*/ 554167 w 2978559"/>
                    <a:gd name="connsiteY13" fmla="*/ 69014 h 1860257"/>
                    <a:gd name="connsiteX14" fmla="*/ 705898 w 2978559"/>
                    <a:gd name="connsiteY14" fmla="*/ 230235 h 1860257"/>
                    <a:gd name="connsiteX15" fmla="*/ 882089 w 2978559"/>
                    <a:gd name="connsiteY15" fmla="*/ 402258 h 1860257"/>
                    <a:gd name="connsiteX16" fmla="*/ 1553152 w 2978559"/>
                    <a:gd name="connsiteY16" fmla="*/ 312981 h 1860257"/>
                    <a:gd name="connsiteX17" fmla="*/ 1821815 w 2978559"/>
                    <a:gd name="connsiteY17" fmla="*/ 493590 h 1860257"/>
                    <a:gd name="connsiteX18" fmla="*/ 1972664 w 2978559"/>
                    <a:gd name="connsiteY18" fmla="*/ 737370 h 1860257"/>
                    <a:gd name="connsiteX19" fmla="*/ 2345523 w 2978559"/>
                    <a:gd name="connsiteY19" fmla="*/ 623282 h 1860257"/>
                    <a:gd name="connsiteX20" fmla="*/ 2563536 w 2978559"/>
                    <a:gd name="connsiteY20" fmla="*/ 489244 h 1860257"/>
                    <a:gd name="connsiteX21" fmla="*/ 2976794 w 2978559"/>
                    <a:gd name="connsiteY21" fmla="*/ 102722 h 1860257"/>
                    <a:gd name="connsiteX22" fmla="*/ 2706484 w 2978559"/>
                    <a:gd name="connsiteY22" fmla="*/ 1039262 h 1860257"/>
                    <a:gd name="connsiteX23" fmla="*/ 2556048 w 2978559"/>
                    <a:gd name="connsiteY23" fmla="*/ 1391511 h 1860257"/>
                    <a:gd name="connsiteX24" fmla="*/ 2484865 w 2978559"/>
                    <a:gd name="connsiteY24" fmla="*/ 1494892 h 1860257"/>
                    <a:gd name="connsiteX25" fmla="*/ 2369570 w 2978559"/>
                    <a:gd name="connsiteY25" fmla="*/ 1622518 h 1860257"/>
                    <a:gd name="connsiteX26" fmla="*/ 2199256 w 2978559"/>
                    <a:gd name="connsiteY26" fmla="*/ 1695103 h 1860257"/>
                    <a:gd name="connsiteX0" fmla="*/ 2187624 w 2984192"/>
                    <a:gd name="connsiteY0" fmla="*/ 1702239 h 1860257"/>
                    <a:gd name="connsiteX1" fmla="*/ 1305829 w 2984192"/>
                    <a:gd name="connsiteY1" fmla="*/ 1783476 h 1860257"/>
                    <a:gd name="connsiteX2" fmla="*/ 482044 w 2984192"/>
                    <a:gd name="connsiteY2" fmla="*/ 1852791 h 1860257"/>
                    <a:gd name="connsiteX3" fmla="*/ 370129 w 2984192"/>
                    <a:gd name="connsiteY3" fmla="*/ 1595840 h 1860257"/>
                    <a:gd name="connsiteX4" fmla="*/ 11732 w 2984192"/>
                    <a:gd name="connsiteY4" fmla="*/ 1494266 h 1860257"/>
                    <a:gd name="connsiteX5" fmla="*/ 137208 w 2984192"/>
                    <a:gd name="connsiteY5" fmla="*/ 1373762 h 1860257"/>
                    <a:gd name="connsiteX6" fmla="*/ 328751 w 2984192"/>
                    <a:gd name="connsiteY6" fmla="*/ 767767 h 1860257"/>
                    <a:gd name="connsiteX7" fmla="*/ 142527 w 2984192"/>
                    <a:gd name="connsiteY7" fmla="*/ 334549 h 1860257"/>
                    <a:gd name="connsiteX8" fmla="*/ 47799 w 2984192"/>
                    <a:gd name="connsiteY8" fmla="*/ 8130 h 1860257"/>
                    <a:gd name="connsiteX9" fmla="*/ 246844 w 2984192"/>
                    <a:gd name="connsiteY9" fmla="*/ 87983 h 1860257"/>
                    <a:gd name="connsiteX10" fmla="*/ 549009 w 2984192"/>
                    <a:gd name="connsiteY10" fmla="*/ 488698 h 1860257"/>
                    <a:gd name="connsiteX11" fmla="*/ 521864 w 2984192"/>
                    <a:gd name="connsiteY11" fmla="*/ 287134 h 1860257"/>
                    <a:gd name="connsiteX12" fmla="*/ 457490 w 2984192"/>
                    <a:gd name="connsiteY12" fmla="*/ 73139 h 1860257"/>
                    <a:gd name="connsiteX13" fmla="*/ 559800 w 2984192"/>
                    <a:gd name="connsiteY13" fmla="*/ 69014 h 1860257"/>
                    <a:gd name="connsiteX14" fmla="*/ 711531 w 2984192"/>
                    <a:gd name="connsiteY14" fmla="*/ 230235 h 1860257"/>
                    <a:gd name="connsiteX15" fmla="*/ 887722 w 2984192"/>
                    <a:gd name="connsiteY15" fmla="*/ 402258 h 1860257"/>
                    <a:gd name="connsiteX16" fmla="*/ 1558785 w 2984192"/>
                    <a:gd name="connsiteY16" fmla="*/ 312981 h 1860257"/>
                    <a:gd name="connsiteX17" fmla="*/ 1827448 w 2984192"/>
                    <a:gd name="connsiteY17" fmla="*/ 493590 h 1860257"/>
                    <a:gd name="connsiteX18" fmla="*/ 1978297 w 2984192"/>
                    <a:gd name="connsiteY18" fmla="*/ 737370 h 1860257"/>
                    <a:gd name="connsiteX19" fmla="*/ 2351156 w 2984192"/>
                    <a:gd name="connsiteY19" fmla="*/ 623282 h 1860257"/>
                    <a:gd name="connsiteX20" fmla="*/ 2569169 w 2984192"/>
                    <a:gd name="connsiteY20" fmla="*/ 489244 h 1860257"/>
                    <a:gd name="connsiteX21" fmla="*/ 2982427 w 2984192"/>
                    <a:gd name="connsiteY21" fmla="*/ 102722 h 1860257"/>
                    <a:gd name="connsiteX22" fmla="*/ 2712117 w 2984192"/>
                    <a:gd name="connsiteY22" fmla="*/ 1039262 h 1860257"/>
                    <a:gd name="connsiteX23" fmla="*/ 2561681 w 2984192"/>
                    <a:gd name="connsiteY23" fmla="*/ 1391511 h 1860257"/>
                    <a:gd name="connsiteX24" fmla="*/ 2490498 w 2984192"/>
                    <a:gd name="connsiteY24" fmla="*/ 1494892 h 1860257"/>
                    <a:gd name="connsiteX25" fmla="*/ 2375203 w 2984192"/>
                    <a:gd name="connsiteY25" fmla="*/ 1622518 h 1860257"/>
                    <a:gd name="connsiteX26" fmla="*/ 2204889 w 2984192"/>
                    <a:gd name="connsiteY26" fmla="*/ 1695103 h 1860257"/>
                    <a:gd name="connsiteX0" fmla="*/ 2187624 w 2984192"/>
                    <a:gd name="connsiteY0" fmla="*/ 1702239 h 1860257"/>
                    <a:gd name="connsiteX1" fmla="*/ 1305829 w 2984192"/>
                    <a:gd name="connsiteY1" fmla="*/ 1783476 h 1860257"/>
                    <a:gd name="connsiteX2" fmla="*/ 482044 w 2984192"/>
                    <a:gd name="connsiteY2" fmla="*/ 1852791 h 1860257"/>
                    <a:gd name="connsiteX3" fmla="*/ 370129 w 2984192"/>
                    <a:gd name="connsiteY3" fmla="*/ 1595840 h 1860257"/>
                    <a:gd name="connsiteX4" fmla="*/ 11732 w 2984192"/>
                    <a:gd name="connsiteY4" fmla="*/ 1494266 h 1860257"/>
                    <a:gd name="connsiteX5" fmla="*/ 137208 w 2984192"/>
                    <a:gd name="connsiteY5" fmla="*/ 1373762 h 1860257"/>
                    <a:gd name="connsiteX6" fmla="*/ 328751 w 2984192"/>
                    <a:gd name="connsiteY6" fmla="*/ 767767 h 1860257"/>
                    <a:gd name="connsiteX7" fmla="*/ 142527 w 2984192"/>
                    <a:gd name="connsiteY7" fmla="*/ 334549 h 1860257"/>
                    <a:gd name="connsiteX8" fmla="*/ 47799 w 2984192"/>
                    <a:gd name="connsiteY8" fmla="*/ 8130 h 1860257"/>
                    <a:gd name="connsiteX9" fmla="*/ 246844 w 2984192"/>
                    <a:gd name="connsiteY9" fmla="*/ 87983 h 1860257"/>
                    <a:gd name="connsiteX10" fmla="*/ 549009 w 2984192"/>
                    <a:gd name="connsiteY10" fmla="*/ 488698 h 1860257"/>
                    <a:gd name="connsiteX11" fmla="*/ 521864 w 2984192"/>
                    <a:gd name="connsiteY11" fmla="*/ 287134 h 1860257"/>
                    <a:gd name="connsiteX12" fmla="*/ 457490 w 2984192"/>
                    <a:gd name="connsiteY12" fmla="*/ 73139 h 1860257"/>
                    <a:gd name="connsiteX13" fmla="*/ 559800 w 2984192"/>
                    <a:gd name="connsiteY13" fmla="*/ 69014 h 1860257"/>
                    <a:gd name="connsiteX14" fmla="*/ 711531 w 2984192"/>
                    <a:gd name="connsiteY14" fmla="*/ 230235 h 1860257"/>
                    <a:gd name="connsiteX15" fmla="*/ 887722 w 2984192"/>
                    <a:gd name="connsiteY15" fmla="*/ 402258 h 1860257"/>
                    <a:gd name="connsiteX16" fmla="*/ 1558785 w 2984192"/>
                    <a:gd name="connsiteY16" fmla="*/ 312981 h 1860257"/>
                    <a:gd name="connsiteX17" fmla="*/ 1827448 w 2984192"/>
                    <a:gd name="connsiteY17" fmla="*/ 493590 h 1860257"/>
                    <a:gd name="connsiteX18" fmla="*/ 1978297 w 2984192"/>
                    <a:gd name="connsiteY18" fmla="*/ 737370 h 1860257"/>
                    <a:gd name="connsiteX19" fmla="*/ 2351156 w 2984192"/>
                    <a:gd name="connsiteY19" fmla="*/ 623282 h 1860257"/>
                    <a:gd name="connsiteX20" fmla="*/ 2569169 w 2984192"/>
                    <a:gd name="connsiteY20" fmla="*/ 489244 h 1860257"/>
                    <a:gd name="connsiteX21" fmla="*/ 2982427 w 2984192"/>
                    <a:gd name="connsiteY21" fmla="*/ 102722 h 1860257"/>
                    <a:gd name="connsiteX22" fmla="*/ 2712117 w 2984192"/>
                    <a:gd name="connsiteY22" fmla="*/ 1039262 h 1860257"/>
                    <a:gd name="connsiteX23" fmla="*/ 2561681 w 2984192"/>
                    <a:gd name="connsiteY23" fmla="*/ 1391511 h 1860257"/>
                    <a:gd name="connsiteX24" fmla="*/ 2490498 w 2984192"/>
                    <a:gd name="connsiteY24" fmla="*/ 1494892 h 1860257"/>
                    <a:gd name="connsiteX25" fmla="*/ 2375203 w 2984192"/>
                    <a:gd name="connsiteY25" fmla="*/ 1622518 h 1860257"/>
                    <a:gd name="connsiteX26" fmla="*/ 2204889 w 2984192"/>
                    <a:gd name="connsiteY26" fmla="*/ 1695103 h 1860257"/>
                    <a:gd name="connsiteX0" fmla="*/ 2629266 w 3425834"/>
                    <a:gd name="connsiteY0" fmla="*/ 1702239 h 1860257"/>
                    <a:gd name="connsiteX1" fmla="*/ 1747471 w 3425834"/>
                    <a:gd name="connsiteY1" fmla="*/ 1783476 h 1860257"/>
                    <a:gd name="connsiteX2" fmla="*/ 923686 w 3425834"/>
                    <a:gd name="connsiteY2" fmla="*/ 1852791 h 1860257"/>
                    <a:gd name="connsiteX3" fmla="*/ 811771 w 3425834"/>
                    <a:gd name="connsiteY3" fmla="*/ 1595840 h 1860257"/>
                    <a:gd name="connsiteX4" fmla="*/ 2092 w 3425834"/>
                    <a:gd name="connsiteY4" fmla="*/ 1746190 h 1860257"/>
                    <a:gd name="connsiteX5" fmla="*/ 578850 w 3425834"/>
                    <a:gd name="connsiteY5" fmla="*/ 1373762 h 1860257"/>
                    <a:gd name="connsiteX6" fmla="*/ 770393 w 3425834"/>
                    <a:gd name="connsiteY6" fmla="*/ 767767 h 1860257"/>
                    <a:gd name="connsiteX7" fmla="*/ 584169 w 3425834"/>
                    <a:gd name="connsiteY7" fmla="*/ 334549 h 1860257"/>
                    <a:gd name="connsiteX8" fmla="*/ 489441 w 3425834"/>
                    <a:gd name="connsiteY8" fmla="*/ 8130 h 1860257"/>
                    <a:gd name="connsiteX9" fmla="*/ 688486 w 3425834"/>
                    <a:gd name="connsiteY9" fmla="*/ 87983 h 1860257"/>
                    <a:gd name="connsiteX10" fmla="*/ 990651 w 3425834"/>
                    <a:gd name="connsiteY10" fmla="*/ 488698 h 1860257"/>
                    <a:gd name="connsiteX11" fmla="*/ 963506 w 3425834"/>
                    <a:gd name="connsiteY11" fmla="*/ 287134 h 1860257"/>
                    <a:gd name="connsiteX12" fmla="*/ 899132 w 3425834"/>
                    <a:gd name="connsiteY12" fmla="*/ 73139 h 1860257"/>
                    <a:gd name="connsiteX13" fmla="*/ 1001442 w 3425834"/>
                    <a:gd name="connsiteY13" fmla="*/ 69014 h 1860257"/>
                    <a:gd name="connsiteX14" fmla="*/ 1153173 w 3425834"/>
                    <a:gd name="connsiteY14" fmla="*/ 230235 h 1860257"/>
                    <a:gd name="connsiteX15" fmla="*/ 1329364 w 3425834"/>
                    <a:gd name="connsiteY15" fmla="*/ 402258 h 1860257"/>
                    <a:gd name="connsiteX16" fmla="*/ 2000427 w 3425834"/>
                    <a:gd name="connsiteY16" fmla="*/ 312981 h 1860257"/>
                    <a:gd name="connsiteX17" fmla="*/ 2269090 w 3425834"/>
                    <a:gd name="connsiteY17" fmla="*/ 493590 h 1860257"/>
                    <a:gd name="connsiteX18" fmla="*/ 2419939 w 3425834"/>
                    <a:gd name="connsiteY18" fmla="*/ 737370 h 1860257"/>
                    <a:gd name="connsiteX19" fmla="*/ 2792798 w 3425834"/>
                    <a:gd name="connsiteY19" fmla="*/ 623282 h 1860257"/>
                    <a:gd name="connsiteX20" fmla="*/ 3010811 w 3425834"/>
                    <a:gd name="connsiteY20" fmla="*/ 489244 h 1860257"/>
                    <a:gd name="connsiteX21" fmla="*/ 3424069 w 3425834"/>
                    <a:gd name="connsiteY21" fmla="*/ 102722 h 1860257"/>
                    <a:gd name="connsiteX22" fmla="*/ 3153759 w 3425834"/>
                    <a:gd name="connsiteY22" fmla="*/ 1039262 h 1860257"/>
                    <a:gd name="connsiteX23" fmla="*/ 3003323 w 3425834"/>
                    <a:gd name="connsiteY23" fmla="*/ 1391511 h 1860257"/>
                    <a:gd name="connsiteX24" fmla="*/ 2932140 w 3425834"/>
                    <a:gd name="connsiteY24" fmla="*/ 1494892 h 1860257"/>
                    <a:gd name="connsiteX25" fmla="*/ 2816845 w 3425834"/>
                    <a:gd name="connsiteY25" fmla="*/ 1622518 h 1860257"/>
                    <a:gd name="connsiteX26" fmla="*/ 2646531 w 3425834"/>
                    <a:gd name="connsiteY26" fmla="*/ 1695103 h 1860257"/>
                    <a:gd name="connsiteX0" fmla="*/ 2627337 w 3423905"/>
                    <a:gd name="connsiteY0" fmla="*/ 1702239 h 1919372"/>
                    <a:gd name="connsiteX1" fmla="*/ 1745542 w 3423905"/>
                    <a:gd name="connsiteY1" fmla="*/ 1783476 h 1919372"/>
                    <a:gd name="connsiteX2" fmla="*/ 921757 w 3423905"/>
                    <a:gd name="connsiteY2" fmla="*/ 1852791 h 1919372"/>
                    <a:gd name="connsiteX3" fmla="*/ 638830 w 3423905"/>
                    <a:gd name="connsiteY3" fmla="*/ 1883754 h 1919372"/>
                    <a:gd name="connsiteX4" fmla="*/ 163 w 3423905"/>
                    <a:gd name="connsiteY4" fmla="*/ 1746190 h 1919372"/>
                    <a:gd name="connsiteX5" fmla="*/ 576921 w 3423905"/>
                    <a:gd name="connsiteY5" fmla="*/ 1373762 h 1919372"/>
                    <a:gd name="connsiteX6" fmla="*/ 768464 w 3423905"/>
                    <a:gd name="connsiteY6" fmla="*/ 767767 h 1919372"/>
                    <a:gd name="connsiteX7" fmla="*/ 582240 w 3423905"/>
                    <a:gd name="connsiteY7" fmla="*/ 334549 h 1919372"/>
                    <a:gd name="connsiteX8" fmla="*/ 487512 w 3423905"/>
                    <a:gd name="connsiteY8" fmla="*/ 8130 h 1919372"/>
                    <a:gd name="connsiteX9" fmla="*/ 686557 w 3423905"/>
                    <a:gd name="connsiteY9" fmla="*/ 87983 h 1919372"/>
                    <a:gd name="connsiteX10" fmla="*/ 988722 w 3423905"/>
                    <a:gd name="connsiteY10" fmla="*/ 488698 h 1919372"/>
                    <a:gd name="connsiteX11" fmla="*/ 961577 w 3423905"/>
                    <a:gd name="connsiteY11" fmla="*/ 287134 h 1919372"/>
                    <a:gd name="connsiteX12" fmla="*/ 897203 w 3423905"/>
                    <a:gd name="connsiteY12" fmla="*/ 73139 h 1919372"/>
                    <a:gd name="connsiteX13" fmla="*/ 999513 w 3423905"/>
                    <a:gd name="connsiteY13" fmla="*/ 69014 h 1919372"/>
                    <a:gd name="connsiteX14" fmla="*/ 1151244 w 3423905"/>
                    <a:gd name="connsiteY14" fmla="*/ 230235 h 1919372"/>
                    <a:gd name="connsiteX15" fmla="*/ 1327435 w 3423905"/>
                    <a:gd name="connsiteY15" fmla="*/ 402258 h 1919372"/>
                    <a:gd name="connsiteX16" fmla="*/ 1998498 w 3423905"/>
                    <a:gd name="connsiteY16" fmla="*/ 312981 h 1919372"/>
                    <a:gd name="connsiteX17" fmla="*/ 2267161 w 3423905"/>
                    <a:gd name="connsiteY17" fmla="*/ 493590 h 1919372"/>
                    <a:gd name="connsiteX18" fmla="*/ 2418010 w 3423905"/>
                    <a:gd name="connsiteY18" fmla="*/ 737370 h 1919372"/>
                    <a:gd name="connsiteX19" fmla="*/ 2790869 w 3423905"/>
                    <a:gd name="connsiteY19" fmla="*/ 623282 h 1919372"/>
                    <a:gd name="connsiteX20" fmla="*/ 3008882 w 3423905"/>
                    <a:gd name="connsiteY20" fmla="*/ 489244 h 1919372"/>
                    <a:gd name="connsiteX21" fmla="*/ 3422140 w 3423905"/>
                    <a:gd name="connsiteY21" fmla="*/ 102722 h 1919372"/>
                    <a:gd name="connsiteX22" fmla="*/ 3151830 w 3423905"/>
                    <a:gd name="connsiteY22" fmla="*/ 1039262 h 1919372"/>
                    <a:gd name="connsiteX23" fmla="*/ 3001394 w 3423905"/>
                    <a:gd name="connsiteY23" fmla="*/ 1391511 h 1919372"/>
                    <a:gd name="connsiteX24" fmla="*/ 2930211 w 3423905"/>
                    <a:gd name="connsiteY24" fmla="*/ 1494892 h 1919372"/>
                    <a:gd name="connsiteX25" fmla="*/ 2814916 w 3423905"/>
                    <a:gd name="connsiteY25" fmla="*/ 1622518 h 1919372"/>
                    <a:gd name="connsiteX26" fmla="*/ 2644602 w 3423905"/>
                    <a:gd name="connsiteY26" fmla="*/ 1695103 h 1919372"/>
                    <a:gd name="connsiteX0" fmla="*/ 2627337 w 3423905"/>
                    <a:gd name="connsiteY0" fmla="*/ 1702239 h 1919372"/>
                    <a:gd name="connsiteX1" fmla="*/ 1745542 w 3423905"/>
                    <a:gd name="connsiteY1" fmla="*/ 1783476 h 1919372"/>
                    <a:gd name="connsiteX2" fmla="*/ 921757 w 3423905"/>
                    <a:gd name="connsiteY2" fmla="*/ 1852791 h 1919372"/>
                    <a:gd name="connsiteX3" fmla="*/ 638830 w 3423905"/>
                    <a:gd name="connsiteY3" fmla="*/ 1883754 h 1919372"/>
                    <a:gd name="connsiteX4" fmla="*/ 163 w 3423905"/>
                    <a:gd name="connsiteY4" fmla="*/ 1746190 h 1919372"/>
                    <a:gd name="connsiteX5" fmla="*/ 576921 w 3423905"/>
                    <a:gd name="connsiteY5" fmla="*/ 1373762 h 1919372"/>
                    <a:gd name="connsiteX6" fmla="*/ 768464 w 3423905"/>
                    <a:gd name="connsiteY6" fmla="*/ 767767 h 1919372"/>
                    <a:gd name="connsiteX7" fmla="*/ 582240 w 3423905"/>
                    <a:gd name="connsiteY7" fmla="*/ 334549 h 1919372"/>
                    <a:gd name="connsiteX8" fmla="*/ 487512 w 3423905"/>
                    <a:gd name="connsiteY8" fmla="*/ 8130 h 1919372"/>
                    <a:gd name="connsiteX9" fmla="*/ 686557 w 3423905"/>
                    <a:gd name="connsiteY9" fmla="*/ 87983 h 1919372"/>
                    <a:gd name="connsiteX10" fmla="*/ 988722 w 3423905"/>
                    <a:gd name="connsiteY10" fmla="*/ 488698 h 1919372"/>
                    <a:gd name="connsiteX11" fmla="*/ 961577 w 3423905"/>
                    <a:gd name="connsiteY11" fmla="*/ 287134 h 1919372"/>
                    <a:gd name="connsiteX12" fmla="*/ 897203 w 3423905"/>
                    <a:gd name="connsiteY12" fmla="*/ 73139 h 1919372"/>
                    <a:gd name="connsiteX13" fmla="*/ 999513 w 3423905"/>
                    <a:gd name="connsiteY13" fmla="*/ 69014 h 1919372"/>
                    <a:gd name="connsiteX14" fmla="*/ 1151244 w 3423905"/>
                    <a:gd name="connsiteY14" fmla="*/ 230235 h 1919372"/>
                    <a:gd name="connsiteX15" fmla="*/ 1327435 w 3423905"/>
                    <a:gd name="connsiteY15" fmla="*/ 402258 h 1919372"/>
                    <a:gd name="connsiteX16" fmla="*/ 1998498 w 3423905"/>
                    <a:gd name="connsiteY16" fmla="*/ 312981 h 1919372"/>
                    <a:gd name="connsiteX17" fmla="*/ 2267161 w 3423905"/>
                    <a:gd name="connsiteY17" fmla="*/ 493590 h 1919372"/>
                    <a:gd name="connsiteX18" fmla="*/ 2418010 w 3423905"/>
                    <a:gd name="connsiteY18" fmla="*/ 737370 h 1919372"/>
                    <a:gd name="connsiteX19" fmla="*/ 2790869 w 3423905"/>
                    <a:gd name="connsiteY19" fmla="*/ 623282 h 1919372"/>
                    <a:gd name="connsiteX20" fmla="*/ 3008882 w 3423905"/>
                    <a:gd name="connsiteY20" fmla="*/ 489244 h 1919372"/>
                    <a:gd name="connsiteX21" fmla="*/ 3422140 w 3423905"/>
                    <a:gd name="connsiteY21" fmla="*/ 102722 h 1919372"/>
                    <a:gd name="connsiteX22" fmla="*/ 3151830 w 3423905"/>
                    <a:gd name="connsiteY22" fmla="*/ 1039262 h 1919372"/>
                    <a:gd name="connsiteX23" fmla="*/ 3001394 w 3423905"/>
                    <a:gd name="connsiteY23" fmla="*/ 1391511 h 1919372"/>
                    <a:gd name="connsiteX24" fmla="*/ 2930211 w 3423905"/>
                    <a:gd name="connsiteY24" fmla="*/ 1494892 h 1919372"/>
                    <a:gd name="connsiteX25" fmla="*/ 2814916 w 3423905"/>
                    <a:gd name="connsiteY25" fmla="*/ 1622518 h 1919372"/>
                    <a:gd name="connsiteX26" fmla="*/ 2644602 w 3423905"/>
                    <a:gd name="connsiteY26" fmla="*/ 1695103 h 1919372"/>
                    <a:gd name="connsiteX0" fmla="*/ 2627337 w 3423905"/>
                    <a:gd name="connsiteY0" fmla="*/ 1702239 h 1883755"/>
                    <a:gd name="connsiteX1" fmla="*/ 1745542 w 3423905"/>
                    <a:gd name="connsiteY1" fmla="*/ 1783476 h 1883755"/>
                    <a:gd name="connsiteX2" fmla="*/ 921757 w 3423905"/>
                    <a:gd name="connsiteY2" fmla="*/ 1852791 h 1883755"/>
                    <a:gd name="connsiteX3" fmla="*/ 638830 w 3423905"/>
                    <a:gd name="connsiteY3" fmla="*/ 1883754 h 1883755"/>
                    <a:gd name="connsiteX4" fmla="*/ 163 w 3423905"/>
                    <a:gd name="connsiteY4" fmla="*/ 1746190 h 1883755"/>
                    <a:gd name="connsiteX5" fmla="*/ 576921 w 3423905"/>
                    <a:gd name="connsiteY5" fmla="*/ 1373762 h 1883755"/>
                    <a:gd name="connsiteX6" fmla="*/ 768464 w 3423905"/>
                    <a:gd name="connsiteY6" fmla="*/ 767767 h 1883755"/>
                    <a:gd name="connsiteX7" fmla="*/ 582240 w 3423905"/>
                    <a:gd name="connsiteY7" fmla="*/ 334549 h 1883755"/>
                    <a:gd name="connsiteX8" fmla="*/ 487512 w 3423905"/>
                    <a:gd name="connsiteY8" fmla="*/ 8130 h 1883755"/>
                    <a:gd name="connsiteX9" fmla="*/ 686557 w 3423905"/>
                    <a:gd name="connsiteY9" fmla="*/ 87983 h 1883755"/>
                    <a:gd name="connsiteX10" fmla="*/ 988722 w 3423905"/>
                    <a:gd name="connsiteY10" fmla="*/ 488698 h 1883755"/>
                    <a:gd name="connsiteX11" fmla="*/ 961577 w 3423905"/>
                    <a:gd name="connsiteY11" fmla="*/ 287134 h 1883755"/>
                    <a:gd name="connsiteX12" fmla="*/ 897203 w 3423905"/>
                    <a:gd name="connsiteY12" fmla="*/ 73139 h 1883755"/>
                    <a:gd name="connsiteX13" fmla="*/ 999513 w 3423905"/>
                    <a:gd name="connsiteY13" fmla="*/ 69014 h 1883755"/>
                    <a:gd name="connsiteX14" fmla="*/ 1151244 w 3423905"/>
                    <a:gd name="connsiteY14" fmla="*/ 230235 h 1883755"/>
                    <a:gd name="connsiteX15" fmla="*/ 1327435 w 3423905"/>
                    <a:gd name="connsiteY15" fmla="*/ 402258 h 1883755"/>
                    <a:gd name="connsiteX16" fmla="*/ 1998498 w 3423905"/>
                    <a:gd name="connsiteY16" fmla="*/ 312981 h 1883755"/>
                    <a:gd name="connsiteX17" fmla="*/ 2267161 w 3423905"/>
                    <a:gd name="connsiteY17" fmla="*/ 493590 h 1883755"/>
                    <a:gd name="connsiteX18" fmla="*/ 2418010 w 3423905"/>
                    <a:gd name="connsiteY18" fmla="*/ 737370 h 1883755"/>
                    <a:gd name="connsiteX19" fmla="*/ 2790869 w 3423905"/>
                    <a:gd name="connsiteY19" fmla="*/ 623282 h 1883755"/>
                    <a:gd name="connsiteX20" fmla="*/ 3008882 w 3423905"/>
                    <a:gd name="connsiteY20" fmla="*/ 489244 h 1883755"/>
                    <a:gd name="connsiteX21" fmla="*/ 3422140 w 3423905"/>
                    <a:gd name="connsiteY21" fmla="*/ 102722 h 1883755"/>
                    <a:gd name="connsiteX22" fmla="*/ 3151830 w 3423905"/>
                    <a:gd name="connsiteY22" fmla="*/ 1039262 h 1883755"/>
                    <a:gd name="connsiteX23" fmla="*/ 3001394 w 3423905"/>
                    <a:gd name="connsiteY23" fmla="*/ 1391511 h 1883755"/>
                    <a:gd name="connsiteX24" fmla="*/ 2930211 w 3423905"/>
                    <a:gd name="connsiteY24" fmla="*/ 1494892 h 1883755"/>
                    <a:gd name="connsiteX25" fmla="*/ 2814916 w 3423905"/>
                    <a:gd name="connsiteY25" fmla="*/ 1622518 h 1883755"/>
                    <a:gd name="connsiteX26" fmla="*/ 2644602 w 3423905"/>
                    <a:gd name="connsiteY26" fmla="*/ 1695103 h 1883755"/>
                    <a:gd name="connsiteX0" fmla="*/ 2627337 w 3423905"/>
                    <a:gd name="connsiteY0" fmla="*/ 1702239 h 1883754"/>
                    <a:gd name="connsiteX1" fmla="*/ 1745542 w 3423905"/>
                    <a:gd name="connsiteY1" fmla="*/ 1783476 h 1883754"/>
                    <a:gd name="connsiteX2" fmla="*/ 921757 w 3423905"/>
                    <a:gd name="connsiteY2" fmla="*/ 1852791 h 1883754"/>
                    <a:gd name="connsiteX3" fmla="*/ 638830 w 3423905"/>
                    <a:gd name="connsiteY3" fmla="*/ 1883754 h 1883754"/>
                    <a:gd name="connsiteX4" fmla="*/ 163 w 3423905"/>
                    <a:gd name="connsiteY4" fmla="*/ 1746190 h 1883754"/>
                    <a:gd name="connsiteX5" fmla="*/ 576921 w 3423905"/>
                    <a:gd name="connsiteY5" fmla="*/ 1373762 h 1883754"/>
                    <a:gd name="connsiteX6" fmla="*/ 768464 w 3423905"/>
                    <a:gd name="connsiteY6" fmla="*/ 767767 h 1883754"/>
                    <a:gd name="connsiteX7" fmla="*/ 582240 w 3423905"/>
                    <a:gd name="connsiteY7" fmla="*/ 334549 h 1883754"/>
                    <a:gd name="connsiteX8" fmla="*/ 487512 w 3423905"/>
                    <a:gd name="connsiteY8" fmla="*/ 8130 h 1883754"/>
                    <a:gd name="connsiteX9" fmla="*/ 686557 w 3423905"/>
                    <a:gd name="connsiteY9" fmla="*/ 87983 h 1883754"/>
                    <a:gd name="connsiteX10" fmla="*/ 988722 w 3423905"/>
                    <a:gd name="connsiteY10" fmla="*/ 488698 h 1883754"/>
                    <a:gd name="connsiteX11" fmla="*/ 961577 w 3423905"/>
                    <a:gd name="connsiteY11" fmla="*/ 287134 h 1883754"/>
                    <a:gd name="connsiteX12" fmla="*/ 897203 w 3423905"/>
                    <a:gd name="connsiteY12" fmla="*/ 73139 h 1883754"/>
                    <a:gd name="connsiteX13" fmla="*/ 999513 w 3423905"/>
                    <a:gd name="connsiteY13" fmla="*/ 69014 h 1883754"/>
                    <a:gd name="connsiteX14" fmla="*/ 1151244 w 3423905"/>
                    <a:gd name="connsiteY14" fmla="*/ 230235 h 1883754"/>
                    <a:gd name="connsiteX15" fmla="*/ 1327435 w 3423905"/>
                    <a:gd name="connsiteY15" fmla="*/ 402258 h 1883754"/>
                    <a:gd name="connsiteX16" fmla="*/ 1998498 w 3423905"/>
                    <a:gd name="connsiteY16" fmla="*/ 312981 h 1883754"/>
                    <a:gd name="connsiteX17" fmla="*/ 2267161 w 3423905"/>
                    <a:gd name="connsiteY17" fmla="*/ 493590 h 1883754"/>
                    <a:gd name="connsiteX18" fmla="*/ 2418010 w 3423905"/>
                    <a:gd name="connsiteY18" fmla="*/ 737370 h 1883754"/>
                    <a:gd name="connsiteX19" fmla="*/ 2790869 w 3423905"/>
                    <a:gd name="connsiteY19" fmla="*/ 623282 h 1883754"/>
                    <a:gd name="connsiteX20" fmla="*/ 3008882 w 3423905"/>
                    <a:gd name="connsiteY20" fmla="*/ 489244 h 1883754"/>
                    <a:gd name="connsiteX21" fmla="*/ 3422140 w 3423905"/>
                    <a:gd name="connsiteY21" fmla="*/ 102722 h 1883754"/>
                    <a:gd name="connsiteX22" fmla="*/ 3151830 w 3423905"/>
                    <a:gd name="connsiteY22" fmla="*/ 1039262 h 1883754"/>
                    <a:gd name="connsiteX23" fmla="*/ 3001394 w 3423905"/>
                    <a:gd name="connsiteY23" fmla="*/ 1391511 h 1883754"/>
                    <a:gd name="connsiteX24" fmla="*/ 2930211 w 3423905"/>
                    <a:gd name="connsiteY24" fmla="*/ 1494892 h 1883754"/>
                    <a:gd name="connsiteX25" fmla="*/ 2814916 w 3423905"/>
                    <a:gd name="connsiteY25" fmla="*/ 1622518 h 1883754"/>
                    <a:gd name="connsiteX26" fmla="*/ 2749109 w 3423905"/>
                    <a:gd name="connsiteY26" fmla="*/ 1677109 h 1883754"/>
                    <a:gd name="connsiteX0" fmla="*/ 2627337 w 3423905"/>
                    <a:gd name="connsiteY0" fmla="*/ 1702239 h 1883754"/>
                    <a:gd name="connsiteX1" fmla="*/ 1745542 w 3423905"/>
                    <a:gd name="connsiteY1" fmla="*/ 1783476 h 1883754"/>
                    <a:gd name="connsiteX2" fmla="*/ 921757 w 3423905"/>
                    <a:gd name="connsiteY2" fmla="*/ 1852791 h 1883754"/>
                    <a:gd name="connsiteX3" fmla="*/ 638830 w 3423905"/>
                    <a:gd name="connsiteY3" fmla="*/ 1883754 h 1883754"/>
                    <a:gd name="connsiteX4" fmla="*/ 163 w 3423905"/>
                    <a:gd name="connsiteY4" fmla="*/ 1746190 h 1883754"/>
                    <a:gd name="connsiteX5" fmla="*/ 576921 w 3423905"/>
                    <a:gd name="connsiteY5" fmla="*/ 1373762 h 1883754"/>
                    <a:gd name="connsiteX6" fmla="*/ 768464 w 3423905"/>
                    <a:gd name="connsiteY6" fmla="*/ 767767 h 1883754"/>
                    <a:gd name="connsiteX7" fmla="*/ 582240 w 3423905"/>
                    <a:gd name="connsiteY7" fmla="*/ 334549 h 1883754"/>
                    <a:gd name="connsiteX8" fmla="*/ 487512 w 3423905"/>
                    <a:gd name="connsiteY8" fmla="*/ 8130 h 1883754"/>
                    <a:gd name="connsiteX9" fmla="*/ 686557 w 3423905"/>
                    <a:gd name="connsiteY9" fmla="*/ 87983 h 1883754"/>
                    <a:gd name="connsiteX10" fmla="*/ 988722 w 3423905"/>
                    <a:gd name="connsiteY10" fmla="*/ 488698 h 1883754"/>
                    <a:gd name="connsiteX11" fmla="*/ 961577 w 3423905"/>
                    <a:gd name="connsiteY11" fmla="*/ 287134 h 1883754"/>
                    <a:gd name="connsiteX12" fmla="*/ 897203 w 3423905"/>
                    <a:gd name="connsiteY12" fmla="*/ 73139 h 1883754"/>
                    <a:gd name="connsiteX13" fmla="*/ 999513 w 3423905"/>
                    <a:gd name="connsiteY13" fmla="*/ 69014 h 1883754"/>
                    <a:gd name="connsiteX14" fmla="*/ 1151244 w 3423905"/>
                    <a:gd name="connsiteY14" fmla="*/ 230235 h 1883754"/>
                    <a:gd name="connsiteX15" fmla="*/ 1327435 w 3423905"/>
                    <a:gd name="connsiteY15" fmla="*/ 402258 h 1883754"/>
                    <a:gd name="connsiteX16" fmla="*/ 1998498 w 3423905"/>
                    <a:gd name="connsiteY16" fmla="*/ 312981 h 1883754"/>
                    <a:gd name="connsiteX17" fmla="*/ 2267161 w 3423905"/>
                    <a:gd name="connsiteY17" fmla="*/ 493590 h 1883754"/>
                    <a:gd name="connsiteX18" fmla="*/ 2418010 w 3423905"/>
                    <a:gd name="connsiteY18" fmla="*/ 737370 h 1883754"/>
                    <a:gd name="connsiteX19" fmla="*/ 2790869 w 3423905"/>
                    <a:gd name="connsiteY19" fmla="*/ 623282 h 1883754"/>
                    <a:gd name="connsiteX20" fmla="*/ 3008882 w 3423905"/>
                    <a:gd name="connsiteY20" fmla="*/ 489244 h 1883754"/>
                    <a:gd name="connsiteX21" fmla="*/ 3422140 w 3423905"/>
                    <a:gd name="connsiteY21" fmla="*/ 102722 h 1883754"/>
                    <a:gd name="connsiteX22" fmla="*/ 3151830 w 3423905"/>
                    <a:gd name="connsiteY22" fmla="*/ 1039262 h 1883754"/>
                    <a:gd name="connsiteX23" fmla="*/ 3001394 w 3423905"/>
                    <a:gd name="connsiteY23" fmla="*/ 1391511 h 1883754"/>
                    <a:gd name="connsiteX24" fmla="*/ 2930211 w 3423905"/>
                    <a:gd name="connsiteY24" fmla="*/ 1494892 h 1883754"/>
                    <a:gd name="connsiteX25" fmla="*/ 2814916 w 3423905"/>
                    <a:gd name="connsiteY25" fmla="*/ 1622518 h 1883754"/>
                    <a:gd name="connsiteX26" fmla="*/ 2749109 w 3423905"/>
                    <a:gd name="connsiteY26" fmla="*/ 1677109 h 1883754"/>
                    <a:gd name="connsiteX0" fmla="*/ 2627337 w 3423905"/>
                    <a:gd name="connsiteY0" fmla="*/ 1702239 h 1883754"/>
                    <a:gd name="connsiteX1" fmla="*/ 1721790 w 3423905"/>
                    <a:gd name="connsiteY1" fmla="*/ 1807469 h 1883754"/>
                    <a:gd name="connsiteX2" fmla="*/ 921757 w 3423905"/>
                    <a:gd name="connsiteY2" fmla="*/ 1852791 h 1883754"/>
                    <a:gd name="connsiteX3" fmla="*/ 638830 w 3423905"/>
                    <a:gd name="connsiteY3" fmla="*/ 1883754 h 1883754"/>
                    <a:gd name="connsiteX4" fmla="*/ 163 w 3423905"/>
                    <a:gd name="connsiteY4" fmla="*/ 1746190 h 1883754"/>
                    <a:gd name="connsiteX5" fmla="*/ 576921 w 3423905"/>
                    <a:gd name="connsiteY5" fmla="*/ 1373762 h 1883754"/>
                    <a:gd name="connsiteX6" fmla="*/ 768464 w 3423905"/>
                    <a:gd name="connsiteY6" fmla="*/ 767767 h 1883754"/>
                    <a:gd name="connsiteX7" fmla="*/ 582240 w 3423905"/>
                    <a:gd name="connsiteY7" fmla="*/ 334549 h 1883754"/>
                    <a:gd name="connsiteX8" fmla="*/ 487512 w 3423905"/>
                    <a:gd name="connsiteY8" fmla="*/ 8130 h 1883754"/>
                    <a:gd name="connsiteX9" fmla="*/ 686557 w 3423905"/>
                    <a:gd name="connsiteY9" fmla="*/ 87983 h 1883754"/>
                    <a:gd name="connsiteX10" fmla="*/ 988722 w 3423905"/>
                    <a:gd name="connsiteY10" fmla="*/ 488698 h 1883754"/>
                    <a:gd name="connsiteX11" fmla="*/ 961577 w 3423905"/>
                    <a:gd name="connsiteY11" fmla="*/ 287134 h 1883754"/>
                    <a:gd name="connsiteX12" fmla="*/ 897203 w 3423905"/>
                    <a:gd name="connsiteY12" fmla="*/ 73139 h 1883754"/>
                    <a:gd name="connsiteX13" fmla="*/ 999513 w 3423905"/>
                    <a:gd name="connsiteY13" fmla="*/ 69014 h 1883754"/>
                    <a:gd name="connsiteX14" fmla="*/ 1151244 w 3423905"/>
                    <a:gd name="connsiteY14" fmla="*/ 230235 h 1883754"/>
                    <a:gd name="connsiteX15" fmla="*/ 1327435 w 3423905"/>
                    <a:gd name="connsiteY15" fmla="*/ 402258 h 1883754"/>
                    <a:gd name="connsiteX16" fmla="*/ 1998498 w 3423905"/>
                    <a:gd name="connsiteY16" fmla="*/ 312981 h 1883754"/>
                    <a:gd name="connsiteX17" fmla="*/ 2267161 w 3423905"/>
                    <a:gd name="connsiteY17" fmla="*/ 493590 h 1883754"/>
                    <a:gd name="connsiteX18" fmla="*/ 2418010 w 3423905"/>
                    <a:gd name="connsiteY18" fmla="*/ 737370 h 1883754"/>
                    <a:gd name="connsiteX19" fmla="*/ 2790869 w 3423905"/>
                    <a:gd name="connsiteY19" fmla="*/ 623282 h 1883754"/>
                    <a:gd name="connsiteX20" fmla="*/ 3008882 w 3423905"/>
                    <a:gd name="connsiteY20" fmla="*/ 489244 h 1883754"/>
                    <a:gd name="connsiteX21" fmla="*/ 3422140 w 3423905"/>
                    <a:gd name="connsiteY21" fmla="*/ 102722 h 1883754"/>
                    <a:gd name="connsiteX22" fmla="*/ 3151830 w 3423905"/>
                    <a:gd name="connsiteY22" fmla="*/ 1039262 h 1883754"/>
                    <a:gd name="connsiteX23" fmla="*/ 3001394 w 3423905"/>
                    <a:gd name="connsiteY23" fmla="*/ 1391511 h 1883754"/>
                    <a:gd name="connsiteX24" fmla="*/ 2930211 w 3423905"/>
                    <a:gd name="connsiteY24" fmla="*/ 1494892 h 1883754"/>
                    <a:gd name="connsiteX25" fmla="*/ 2814916 w 3423905"/>
                    <a:gd name="connsiteY25" fmla="*/ 1622518 h 1883754"/>
                    <a:gd name="connsiteX26" fmla="*/ 2749109 w 3423905"/>
                    <a:gd name="connsiteY26" fmla="*/ 1677109 h 1883754"/>
                    <a:gd name="connsiteX0" fmla="*/ 2627337 w 3423905"/>
                    <a:gd name="connsiteY0" fmla="*/ 1702239 h 1883754"/>
                    <a:gd name="connsiteX1" fmla="*/ 2208961 w 3423905"/>
                    <a:gd name="connsiteY1" fmla="*/ 1730555 h 1883754"/>
                    <a:gd name="connsiteX2" fmla="*/ 1721790 w 3423905"/>
                    <a:gd name="connsiteY2" fmla="*/ 1807469 h 1883754"/>
                    <a:gd name="connsiteX3" fmla="*/ 921757 w 3423905"/>
                    <a:gd name="connsiteY3" fmla="*/ 1852791 h 1883754"/>
                    <a:gd name="connsiteX4" fmla="*/ 638830 w 3423905"/>
                    <a:gd name="connsiteY4" fmla="*/ 1883754 h 1883754"/>
                    <a:gd name="connsiteX5" fmla="*/ 163 w 3423905"/>
                    <a:gd name="connsiteY5" fmla="*/ 1746190 h 1883754"/>
                    <a:gd name="connsiteX6" fmla="*/ 576921 w 3423905"/>
                    <a:gd name="connsiteY6" fmla="*/ 1373762 h 1883754"/>
                    <a:gd name="connsiteX7" fmla="*/ 768464 w 3423905"/>
                    <a:gd name="connsiteY7" fmla="*/ 767767 h 1883754"/>
                    <a:gd name="connsiteX8" fmla="*/ 582240 w 3423905"/>
                    <a:gd name="connsiteY8" fmla="*/ 334549 h 1883754"/>
                    <a:gd name="connsiteX9" fmla="*/ 487512 w 3423905"/>
                    <a:gd name="connsiteY9" fmla="*/ 8130 h 1883754"/>
                    <a:gd name="connsiteX10" fmla="*/ 686557 w 3423905"/>
                    <a:gd name="connsiteY10" fmla="*/ 87983 h 1883754"/>
                    <a:gd name="connsiteX11" fmla="*/ 988722 w 3423905"/>
                    <a:gd name="connsiteY11" fmla="*/ 488698 h 1883754"/>
                    <a:gd name="connsiteX12" fmla="*/ 961577 w 3423905"/>
                    <a:gd name="connsiteY12" fmla="*/ 287134 h 1883754"/>
                    <a:gd name="connsiteX13" fmla="*/ 897203 w 3423905"/>
                    <a:gd name="connsiteY13" fmla="*/ 73139 h 1883754"/>
                    <a:gd name="connsiteX14" fmla="*/ 999513 w 3423905"/>
                    <a:gd name="connsiteY14" fmla="*/ 69014 h 1883754"/>
                    <a:gd name="connsiteX15" fmla="*/ 1151244 w 3423905"/>
                    <a:gd name="connsiteY15" fmla="*/ 230235 h 1883754"/>
                    <a:gd name="connsiteX16" fmla="*/ 1327435 w 3423905"/>
                    <a:gd name="connsiteY16" fmla="*/ 402258 h 1883754"/>
                    <a:gd name="connsiteX17" fmla="*/ 1998498 w 3423905"/>
                    <a:gd name="connsiteY17" fmla="*/ 312981 h 1883754"/>
                    <a:gd name="connsiteX18" fmla="*/ 2267161 w 3423905"/>
                    <a:gd name="connsiteY18" fmla="*/ 493590 h 1883754"/>
                    <a:gd name="connsiteX19" fmla="*/ 2418010 w 3423905"/>
                    <a:gd name="connsiteY19" fmla="*/ 737370 h 1883754"/>
                    <a:gd name="connsiteX20" fmla="*/ 2790869 w 3423905"/>
                    <a:gd name="connsiteY20" fmla="*/ 623282 h 1883754"/>
                    <a:gd name="connsiteX21" fmla="*/ 3008882 w 3423905"/>
                    <a:gd name="connsiteY21" fmla="*/ 489244 h 1883754"/>
                    <a:gd name="connsiteX22" fmla="*/ 3422140 w 3423905"/>
                    <a:gd name="connsiteY22" fmla="*/ 102722 h 1883754"/>
                    <a:gd name="connsiteX23" fmla="*/ 3151830 w 3423905"/>
                    <a:gd name="connsiteY23" fmla="*/ 1039262 h 1883754"/>
                    <a:gd name="connsiteX24" fmla="*/ 3001394 w 3423905"/>
                    <a:gd name="connsiteY24" fmla="*/ 1391511 h 1883754"/>
                    <a:gd name="connsiteX25" fmla="*/ 2930211 w 3423905"/>
                    <a:gd name="connsiteY25" fmla="*/ 1494892 h 1883754"/>
                    <a:gd name="connsiteX26" fmla="*/ 2814916 w 3423905"/>
                    <a:gd name="connsiteY26" fmla="*/ 1622518 h 1883754"/>
                    <a:gd name="connsiteX27" fmla="*/ 2749109 w 3423905"/>
                    <a:gd name="connsiteY27" fmla="*/ 1677109 h 1883754"/>
                    <a:gd name="connsiteX0" fmla="*/ 2627337 w 3423905"/>
                    <a:gd name="connsiteY0" fmla="*/ 1702239 h 1883754"/>
                    <a:gd name="connsiteX1" fmla="*/ 2194709 w 3423905"/>
                    <a:gd name="connsiteY1" fmla="*/ 1658576 h 1883754"/>
                    <a:gd name="connsiteX2" fmla="*/ 1721790 w 3423905"/>
                    <a:gd name="connsiteY2" fmla="*/ 1807469 h 1883754"/>
                    <a:gd name="connsiteX3" fmla="*/ 921757 w 3423905"/>
                    <a:gd name="connsiteY3" fmla="*/ 1852791 h 1883754"/>
                    <a:gd name="connsiteX4" fmla="*/ 638830 w 3423905"/>
                    <a:gd name="connsiteY4" fmla="*/ 1883754 h 1883754"/>
                    <a:gd name="connsiteX5" fmla="*/ 163 w 3423905"/>
                    <a:gd name="connsiteY5" fmla="*/ 1746190 h 1883754"/>
                    <a:gd name="connsiteX6" fmla="*/ 576921 w 3423905"/>
                    <a:gd name="connsiteY6" fmla="*/ 1373762 h 1883754"/>
                    <a:gd name="connsiteX7" fmla="*/ 768464 w 3423905"/>
                    <a:gd name="connsiteY7" fmla="*/ 767767 h 1883754"/>
                    <a:gd name="connsiteX8" fmla="*/ 582240 w 3423905"/>
                    <a:gd name="connsiteY8" fmla="*/ 334549 h 1883754"/>
                    <a:gd name="connsiteX9" fmla="*/ 487512 w 3423905"/>
                    <a:gd name="connsiteY9" fmla="*/ 8130 h 1883754"/>
                    <a:gd name="connsiteX10" fmla="*/ 686557 w 3423905"/>
                    <a:gd name="connsiteY10" fmla="*/ 87983 h 1883754"/>
                    <a:gd name="connsiteX11" fmla="*/ 988722 w 3423905"/>
                    <a:gd name="connsiteY11" fmla="*/ 488698 h 1883754"/>
                    <a:gd name="connsiteX12" fmla="*/ 961577 w 3423905"/>
                    <a:gd name="connsiteY12" fmla="*/ 287134 h 1883754"/>
                    <a:gd name="connsiteX13" fmla="*/ 897203 w 3423905"/>
                    <a:gd name="connsiteY13" fmla="*/ 73139 h 1883754"/>
                    <a:gd name="connsiteX14" fmla="*/ 999513 w 3423905"/>
                    <a:gd name="connsiteY14" fmla="*/ 69014 h 1883754"/>
                    <a:gd name="connsiteX15" fmla="*/ 1151244 w 3423905"/>
                    <a:gd name="connsiteY15" fmla="*/ 230235 h 1883754"/>
                    <a:gd name="connsiteX16" fmla="*/ 1327435 w 3423905"/>
                    <a:gd name="connsiteY16" fmla="*/ 402258 h 1883754"/>
                    <a:gd name="connsiteX17" fmla="*/ 1998498 w 3423905"/>
                    <a:gd name="connsiteY17" fmla="*/ 312981 h 1883754"/>
                    <a:gd name="connsiteX18" fmla="*/ 2267161 w 3423905"/>
                    <a:gd name="connsiteY18" fmla="*/ 493590 h 1883754"/>
                    <a:gd name="connsiteX19" fmla="*/ 2418010 w 3423905"/>
                    <a:gd name="connsiteY19" fmla="*/ 737370 h 1883754"/>
                    <a:gd name="connsiteX20" fmla="*/ 2790869 w 3423905"/>
                    <a:gd name="connsiteY20" fmla="*/ 623282 h 1883754"/>
                    <a:gd name="connsiteX21" fmla="*/ 3008882 w 3423905"/>
                    <a:gd name="connsiteY21" fmla="*/ 489244 h 1883754"/>
                    <a:gd name="connsiteX22" fmla="*/ 3422140 w 3423905"/>
                    <a:gd name="connsiteY22" fmla="*/ 102722 h 1883754"/>
                    <a:gd name="connsiteX23" fmla="*/ 3151830 w 3423905"/>
                    <a:gd name="connsiteY23" fmla="*/ 1039262 h 1883754"/>
                    <a:gd name="connsiteX24" fmla="*/ 3001394 w 3423905"/>
                    <a:gd name="connsiteY24" fmla="*/ 1391511 h 1883754"/>
                    <a:gd name="connsiteX25" fmla="*/ 2930211 w 3423905"/>
                    <a:gd name="connsiteY25" fmla="*/ 1494892 h 1883754"/>
                    <a:gd name="connsiteX26" fmla="*/ 2814916 w 3423905"/>
                    <a:gd name="connsiteY26" fmla="*/ 1622518 h 1883754"/>
                    <a:gd name="connsiteX27" fmla="*/ 2749109 w 3423905"/>
                    <a:gd name="connsiteY27" fmla="*/ 1677109 h 1883754"/>
                    <a:gd name="connsiteX0" fmla="*/ 2627337 w 3423905"/>
                    <a:gd name="connsiteY0" fmla="*/ 1702239 h 1883754"/>
                    <a:gd name="connsiteX1" fmla="*/ 2147206 w 3423905"/>
                    <a:gd name="connsiteY1" fmla="*/ 1598594 h 1883754"/>
                    <a:gd name="connsiteX2" fmla="*/ 1721790 w 3423905"/>
                    <a:gd name="connsiteY2" fmla="*/ 1807469 h 1883754"/>
                    <a:gd name="connsiteX3" fmla="*/ 921757 w 3423905"/>
                    <a:gd name="connsiteY3" fmla="*/ 1852791 h 1883754"/>
                    <a:gd name="connsiteX4" fmla="*/ 638830 w 3423905"/>
                    <a:gd name="connsiteY4" fmla="*/ 1883754 h 1883754"/>
                    <a:gd name="connsiteX5" fmla="*/ 163 w 3423905"/>
                    <a:gd name="connsiteY5" fmla="*/ 1746190 h 1883754"/>
                    <a:gd name="connsiteX6" fmla="*/ 576921 w 3423905"/>
                    <a:gd name="connsiteY6" fmla="*/ 1373762 h 1883754"/>
                    <a:gd name="connsiteX7" fmla="*/ 768464 w 3423905"/>
                    <a:gd name="connsiteY7" fmla="*/ 767767 h 1883754"/>
                    <a:gd name="connsiteX8" fmla="*/ 582240 w 3423905"/>
                    <a:gd name="connsiteY8" fmla="*/ 334549 h 1883754"/>
                    <a:gd name="connsiteX9" fmla="*/ 487512 w 3423905"/>
                    <a:gd name="connsiteY9" fmla="*/ 8130 h 1883754"/>
                    <a:gd name="connsiteX10" fmla="*/ 686557 w 3423905"/>
                    <a:gd name="connsiteY10" fmla="*/ 87983 h 1883754"/>
                    <a:gd name="connsiteX11" fmla="*/ 988722 w 3423905"/>
                    <a:gd name="connsiteY11" fmla="*/ 488698 h 1883754"/>
                    <a:gd name="connsiteX12" fmla="*/ 961577 w 3423905"/>
                    <a:gd name="connsiteY12" fmla="*/ 287134 h 1883754"/>
                    <a:gd name="connsiteX13" fmla="*/ 897203 w 3423905"/>
                    <a:gd name="connsiteY13" fmla="*/ 73139 h 1883754"/>
                    <a:gd name="connsiteX14" fmla="*/ 999513 w 3423905"/>
                    <a:gd name="connsiteY14" fmla="*/ 69014 h 1883754"/>
                    <a:gd name="connsiteX15" fmla="*/ 1151244 w 3423905"/>
                    <a:gd name="connsiteY15" fmla="*/ 230235 h 1883754"/>
                    <a:gd name="connsiteX16" fmla="*/ 1327435 w 3423905"/>
                    <a:gd name="connsiteY16" fmla="*/ 402258 h 1883754"/>
                    <a:gd name="connsiteX17" fmla="*/ 1998498 w 3423905"/>
                    <a:gd name="connsiteY17" fmla="*/ 312981 h 1883754"/>
                    <a:gd name="connsiteX18" fmla="*/ 2267161 w 3423905"/>
                    <a:gd name="connsiteY18" fmla="*/ 493590 h 1883754"/>
                    <a:gd name="connsiteX19" fmla="*/ 2418010 w 3423905"/>
                    <a:gd name="connsiteY19" fmla="*/ 737370 h 1883754"/>
                    <a:gd name="connsiteX20" fmla="*/ 2790869 w 3423905"/>
                    <a:gd name="connsiteY20" fmla="*/ 623282 h 1883754"/>
                    <a:gd name="connsiteX21" fmla="*/ 3008882 w 3423905"/>
                    <a:gd name="connsiteY21" fmla="*/ 489244 h 1883754"/>
                    <a:gd name="connsiteX22" fmla="*/ 3422140 w 3423905"/>
                    <a:gd name="connsiteY22" fmla="*/ 102722 h 1883754"/>
                    <a:gd name="connsiteX23" fmla="*/ 3151830 w 3423905"/>
                    <a:gd name="connsiteY23" fmla="*/ 1039262 h 1883754"/>
                    <a:gd name="connsiteX24" fmla="*/ 3001394 w 3423905"/>
                    <a:gd name="connsiteY24" fmla="*/ 1391511 h 1883754"/>
                    <a:gd name="connsiteX25" fmla="*/ 2930211 w 3423905"/>
                    <a:gd name="connsiteY25" fmla="*/ 1494892 h 1883754"/>
                    <a:gd name="connsiteX26" fmla="*/ 2814916 w 3423905"/>
                    <a:gd name="connsiteY26" fmla="*/ 1622518 h 1883754"/>
                    <a:gd name="connsiteX27" fmla="*/ 2749109 w 3423905"/>
                    <a:gd name="connsiteY27" fmla="*/ 1677109 h 1883754"/>
                    <a:gd name="connsiteX0" fmla="*/ 2627337 w 3423905"/>
                    <a:gd name="connsiteY0" fmla="*/ 1702239 h 1883754"/>
                    <a:gd name="connsiteX1" fmla="*/ 2147206 w 3423905"/>
                    <a:gd name="connsiteY1" fmla="*/ 1598594 h 1883754"/>
                    <a:gd name="connsiteX2" fmla="*/ 1721790 w 3423905"/>
                    <a:gd name="connsiteY2" fmla="*/ 1807469 h 1883754"/>
                    <a:gd name="connsiteX3" fmla="*/ 921757 w 3423905"/>
                    <a:gd name="connsiteY3" fmla="*/ 1852791 h 1883754"/>
                    <a:gd name="connsiteX4" fmla="*/ 638830 w 3423905"/>
                    <a:gd name="connsiteY4" fmla="*/ 1883754 h 1883754"/>
                    <a:gd name="connsiteX5" fmla="*/ 163 w 3423905"/>
                    <a:gd name="connsiteY5" fmla="*/ 1746190 h 1883754"/>
                    <a:gd name="connsiteX6" fmla="*/ 576921 w 3423905"/>
                    <a:gd name="connsiteY6" fmla="*/ 1373762 h 1883754"/>
                    <a:gd name="connsiteX7" fmla="*/ 768464 w 3423905"/>
                    <a:gd name="connsiteY7" fmla="*/ 767767 h 1883754"/>
                    <a:gd name="connsiteX8" fmla="*/ 582240 w 3423905"/>
                    <a:gd name="connsiteY8" fmla="*/ 334549 h 1883754"/>
                    <a:gd name="connsiteX9" fmla="*/ 487512 w 3423905"/>
                    <a:gd name="connsiteY9" fmla="*/ 8130 h 1883754"/>
                    <a:gd name="connsiteX10" fmla="*/ 686557 w 3423905"/>
                    <a:gd name="connsiteY10" fmla="*/ 87983 h 1883754"/>
                    <a:gd name="connsiteX11" fmla="*/ 988722 w 3423905"/>
                    <a:gd name="connsiteY11" fmla="*/ 488698 h 1883754"/>
                    <a:gd name="connsiteX12" fmla="*/ 961577 w 3423905"/>
                    <a:gd name="connsiteY12" fmla="*/ 287134 h 1883754"/>
                    <a:gd name="connsiteX13" fmla="*/ 897203 w 3423905"/>
                    <a:gd name="connsiteY13" fmla="*/ 73139 h 1883754"/>
                    <a:gd name="connsiteX14" fmla="*/ 999513 w 3423905"/>
                    <a:gd name="connsiteY14" fmla="*/ 69014 h 1883754"/>
                    <a:gd name="connsiteX15" fmla="*/ 1151244 w 3423905"/>
                    <a:gd name="connsiteY15" fmla="*/ 230235 h 1883754"/>
                    <a:gd name="connsiteX16" fmla="*/ 1327435 w 3423905"/>
                    <a:gd name="connsiteY16" fmla="*/ 402258 h 1883754"/>
                    <a:gd name="connsiteX17" fmla="*/ 1998498 w 3423905"/>
                    <a:gd name="connsiteY17" fmla="*/ 312981 h 1883754"/>
                    <a:gd name="connsiteX18" fmla="*/ 2267161 w 3423905"/>
                    <a:gd name="connsiteY18" fmla="*/ 493590 h 1883754"/>
                    <a:gd name="connsiteX19" fmla="*/ 2418010 w 3423905"/>
                    <a:gd name="connsiteY19" fmla="*/ 737370 h 1883754"/>
                    <a:gd name="connsiteX20" fmla="*/ 2790869 w 3423905"/>
                    <a:gd name="connsiteY20" fmla="*/ 623282 h 1883754"/>
                    <a:gd name="connsiteX21" fmla="*/ 3008882 w 3423905"/>
                    <a:gd name="connsiteY21" fmla="*/ 489244 h 1883754"/>
                    <a:gd name="connsiteX22" fmla="*/ 3422140 w 3423905"/>
                    <a:gd name="connsiteY22" fmla="*/ 102722 h 1883754"/>
                    <a:gd name="connsiteX23" fmla="*/ 3151830 w 3423905"/>
                    <a:gd name="connsiteY23" fmla="*/ 1039262 h 1883754"/>
                    <a:gd name="connsiteX24" fmla="*/ 3001394 w 3423905"/>
                    <a:gd name="connsiteY24" fmla="*/ 1391511 h 1883754"/>
                    <a:gd name="connsiteX25" fmla="*/ 2930211 w 3423905"/>
                    <a:gd name="connsiteY25" fmla="*/ 1494892 h 1883754"/>
                    <a:gd name="connsiteX26" fmla="*/ 2814916 w 3423905"/>
                    <a:gd name="connsiteY26" fmla="*/ 1622518 h 1883754"/>
                    <a:gd name="connsiteX27" fmla="*/ 2193320 w 3423905"/>
                    <a:gd name="connsiteY27" fmla="*/ 1587136 h 1883754"/>
                    <a:gd name="connsiteX0" fmla="*/ 2147206 w 3423905"/>
                    <a:gd name="connsiteY0" fmla="*/ 1598594 h 1883754"/>
                    <a:gd name="connsiteX1" fmla="*/ 1721790 w 3423905"/>
                    <a:gd name="connsiteY1" fmla="*/ 1807469 h 1883754"/>
                    <a:gd name="connsiteX2" fmla="*/ 921757 w 3423905"/>
                    <a:gd name="connsiteY2" fmla="*/ 1852791 h 1883754"/>
                    <a:gd name="connsiteX3" fmla="*/ 638830 w 3423905"/>
                    <a:gd name="connsiteY3" fmla="*/ 1883754 h 1883754"/>
                    <a:gd name="connsiteX4" fmla="*/ 163 w 3423905"/>
                    <a:gd name="connsiteY4" fmla="*/ 1746190 h 1883754"/>
                    <a:gd name="connsiteX5" fmla="*/ 576921 w 3423905"/>
                    <a:gd name="connsiteY5" fmla="*/ 1373762 h 1883754"/>
                    <a:gd name="connsiteX6" fmla="*/ 768464 w 3423905"/>
                    <a:gd name="connsiteY6" fmla="*/ 767767 h 1883754"/>
                    <a:gd name="connsiteX7" fmla="*/ 582240 w 3423905"/>
                    <a:gd name="connsiteY7" fmla="*/ 334549 h 1883754"/>
                    <a:gd name="connsiteX8" fmla="*/ 487512 w 3423905"/>
                    <a:gd name="connsiteY8" fmla="*/ 8130 h 1883754"/>
                    <a:gd name="connsiteX9" fmla="*/ 686557 w 3423905"/>
                    <a:gd name="connsiteY9" fmla="*/ 87983 h 1883754"/>
                    <a:gd name="connsiteX10" fmla="*/ 988722 w 3423905"/>
                    <a:gd name="connsiteY10" fmla="*/ 488698 h 1883754"/>
                    <a:gd name="connsiteX11" fmla="*/ 961577 w 3423905"/>
                    <a:gd name="connsiteY11" fmla="*/ 287134 h 1883754"/>
                    <a:gd name="connsiteX12" fmla="*/ 897203 w 3423905"/>
                    <a:gd name="connsiteY12" fmla="*/ 73139 h 1883754"/>
                    <a:gd name="connsiteX13" fmla="*/ 999513 w 3423905"/>
                    <a:gd name="connsiteY13" fmla="*/ 69014 h 1883754"/>
                    <a:gd name="connsiteX14" fmla="*/ 1151244 w 3423905"/>
                    <a:gd name="connsiteY14" fmla="*/ 230235 h 1883754"/>
                    <a:gd name="connsiteX15" fmla="*/ 1327435 w 3423905"/>
                    <a:gd name="connsiteY15" fmla="*/ 402258 h 1883754"/>
                    <a:gd name="connsiteX16" fmla="*/ 1998498 w 3423905"/>
                    <a:gd name="connsiteY16" fmla="*/ 312981 h 1883754"/>
                    <a:gd name="connsiteX17" fmla="*/ 2267161 w 3423905"/>
                    <a:gd name="connsiteY17" fmla="*/ 493590 h 1883754"/>
                    <a:gd name="connsiteX18" fmla="*/ 2418010 w 3423905"/>
                    <a:gd name="connsiteY18" fmla="*/ 737370 h 1883754"/>
                    <a:gd name="connsiteX19" fmla="*/ 2790869 w 3423905"/>
                    <a:gd name="connsiteY19" fmla="*/ 623282 h 1883754"/>
                    <a:gd name="connsiteX20" fmla="*/ 3008882 w 3423905"/>
                    <a:gd name="connsiteY20" fmla="*/ 489244 h 1883754"/>
                    <a:gd name="connsiteX21" fmla="*/ 3422140 w 3423905"/>
                    <a:gd name="connsiteY21" fmla="*/ 102722 h 1883754"/>
                    <a:gd name="connsiteX22" fmla="*/ 3151830 w 3423905"/>
                    <a:gd name="connsiteY22" fmla="*/ 1039262 h 1883754"/>
                    <a:gd name="connsiteX23" fmla="*/ 3001394 w 3423905"/>
                    <a:gd name="connsiteY23" fmla="*/ 1391511 h 1883754"/>
                    <a:gd name="connsiteX24" fmla="*/ 2930211 w 3423905"/>
                    <a:gd name="connsiteY24" fmla="*/ 1494892 h 1883754"/>
                    <a:gd name="connsiteX25" fmla="*/ 2814916 w 3423905"/>
                    <a:gd name="connsiteY25" fmla="*/ 1622518 h 1883754"/>
                    <a:gd name="connsiteX26" fmla="*/ 2193320 w 3423905"/>
                    <a:gd name="connsiteY26" fmla="*/ 1587136 h 1883754"/>
                    <a:gd name="connsiteX0" fmla="*/ 2147206 w 3423905"/>
                    <a:gd name="connsiteY0" fmla="*/ 1598594 h 1883754"/>
                    <a:gd name="connsiteX1" fmla="*/ 1721790 w 3423905"/>
                    <a:gd name="connsiteY1" fmla="*/ 1807469 h 1883754"/>
                    <a:gd name="connsiteX2" fmla="*/ 921757 w 3423905"/>
                    <a:gd name="connsiteY2" fmla="*/ 1852791 h 1883754"/>
                    <a:gd name="connsiteX3" fmla="*/ 638830 w 3423905"/>
                    <a:gd name="connsiteY3" fmla="*/ 1883754 h 1883754"/>
                    <a:gd name="connsiteX4" fmla="*/ 163 w 3423905"/>
                    <a:gd name="connsiteY4" fmla="*/ 1746190 h 1883754"/>
                    <a:gd name="connsiteX5" fmla="*/ 576921 w 3423905"/>
                    <a:gd name="connsiteY5" fmla="*/ 1373762 h 1883754"/>
                    <a:gd name="connsiteX6" fmla="*/ 768464 w 3423905"/>
                    <a:gd name="connsiteY6" fmla="*/ 767767 h 1883754"/>
                    <a:gd name="connsiteX7" fmla="*/ 582240 w 3423905"/>
                    <a:gd name="connsiteY7" fmla="*/ 334549 h 1883754"/>
                    <a:gd name="connsiteX8" fmla="*/ 487512 w 3423905"/>
                    <a:gd name="connsiteY8" fmla="*/ 8130 h 1883754"/>
                    <a:gd name="connsiteX9" fmla="*/ 686557 w 3423905"/>
                    <a:gd name="connsiteY9" fmla="*/ 87983 h 1883754"/>
                    <a:gd name="connsiteX10" fmla="*/ 988722 w 3423905"/>
                    <a:gd name="connsiteY10" fmla="*/ 488698 h 1883754"/>
                    <a:gd name="connsiteX11" fmla="*/ 961577 w 3423905"/>
                    <a:gd name="connsiteY11" fmla="*/ 287134 h 1883754"/>
                    <a:gd name="connsiteX12" fmla="*/ 897203 w 3423905"/>
                    <a:gd name="connsiteY12" fmla="*/ 73139 h 1883754"/>
                    <a:gd name="connsiteX13" fmla="*/ 999513 w 3423905"/>
                    <a:gd name="connsiteY13" fmla="*/ 69014 h 1883754"/>
                    <a:gd name="connsiteX14" fmla="*/ 1151244 w 3423905"/>
                    <a:gd name="connsiteY14" fmla="*/ 230235 h 1883754"/>
                    <a:gd name="connsiteX15" fmla="*/ 1327435 w 3423905"/>
                    <a:gd name="connsiteY15" fmla="*/ 402258 h 1883754"/>
                    <a:gd name="connsiteX16" fmla="*/ 1998498 w 3423905"/>
                    <a:gd name="connsiteY16" fmla="*/ 312981 h 1883754"/>
                    <a:gd name="connsiteX17" fmla="*/ 2267161 w 3423905"/>
                    <a:gd name="connsiteY17" fmla="*/ 493590 h 1883754"/>
                    <a:gd name="connsiteX18" fmla="*/ 2418010 w 3423905"/>
                    <a:gd name="connsiteY18" fmla="*/ 737370 h 1883754"/>
                    <a:gd name="connsiteX19" fmla="*/ 2790869 w 3423905"/>
                    <a:gd name="connsiteY19" fmla="*/ 623282 h 1883754"/>
                    <a:gd name="connsiteX20" fmla="*/ 3008882 w 3423905"/>
                    <a:gd name="connsiteY20" fmla="*/ 489244 h 1883754"/>
                    <a:gd name="connsiteX21" fmla="*/ 3422140 w 3423905"/>
                    <a:gd name="connsiteY21" fmla="*/ 102722 h 1883754"/>
                    <a:gd name="connsiteX22" fmla="*/ 3151830 w 3423905"/>
                    <a:gd name="connsiteY22" fmla="*/ 1039262 h 1883754"/>
                    <a:gd name="connsiteX23" fmla="*/ 3001394 w 3423905"/>
                    <a:gd name="connsiteY23" fmla="*/ 1391511 h 1883754"/>
                    <a:gd name="connsiteX24" fmla="*/ 2930211 w 3423905"/>
                    <a:gd name="connsiteY24" fmla="*/ 1494892 h 1883754"/>
                    <a:gd name="connsiteX25" fmla="*/ 2762662 w 3423905"/>
                    <a:gd name="connsiteY25" fmla="*/ 1532546 h 1883754"/>
                    <a:gd name="connsiteX26" fmla="*/ 2193320 w 3423905"/>
                    <a:gd name="connsiteY26" fmla="*/ 1587136 h 1883754"/>
                    <a:gd name="connsiteX0" fmla="*/ 2147206 w 3424078"/>
                    <a:gd name="connsiteY0" fmla="*/ 1598594 h 1883754"/>
                    <a:gd name="connsiteX1" fmla="*/ 1721790 w 3424078"/>
                    <a:gd name="connsiteY1" fmla="*/ 1807469 h 1883754"/>
                    <a:gd name="connsiteX2" fmla="*/ 921757 w 3424078"/>
                    <a:gd name="connsiteY2" fmla="*/ 1852791 h 1883754"/>
                    <a:gd name="connsiteX3" fmla="*/ 638830 w 3424078"/>
                    <a:gd name="connsiteY3" fmla="*/ 1883754 h 1883754"/>
                    <a:gd name="connsiteX4" fmla="*/ 163 w 3424078"/>
                    <a:gd name="connsiteY4" fmla="*/ 1746190 h 1883754"/>
                    <a:gd name="connsiteX5" fmla="*/ 576921 w 3424078"/>
                    <a:gd name="connsiteY5" fmla="*/ 1373762 h 1883754"/>
                    <a:gd name="connsiteX6" fmla="*/ 768464 w 3424078"/>
                    <a:gd name="connsiteY6" fmla="*/ 767767 h 1883754"/>
                    <a:gd name="connsiteX7" fmla="*/ 582240 w 3424078"/>
                    <a:gd name="connsiteY7" fmla="*/ 334549 h 1883754"/>
                    <a:gd name="connsiteX8" fmla="*/ 487512 w 3424078"/>
                    <a:gd name="connsiteY8" fmla="*/ 8130 h 1883754"/>
                    <a:gd name="connsiteX9" fmla="*/ 686557 w 3424078"/>
                    <a:gd name="connsiteY9" fmla="*/ 87983 h 1883754"/>
                    <a:gd name="connsiteX10" fmla="*/ 988722 w 3424078"/>
                    <a:gd name="connsiteY10" fmla="*/ 488698 h 1883754"/>
                    <a:gd name="connsiteX11" fmla="*/ 961577 w 3424078"/>
                    <a:gd name="connsiteY11" fmla="*/ 287134 h 1883754"/>
                    <a:gd name="connsiteX12" fmla="*/ 897203 w 3424078"/>
                    <a:gd name="connsiteY12" fmla="*/ 73139 h 1883754"/>
                    <a:gd name="connsiteX13" fmla="*/ 999513 w 3424078"/>
                    <a:gd name="connsiteY13" fmla="*/ 69014 h 1883754"/>
                    <a:gd name="connsiteX14" fmla="*/ 1151244 w 3424078"/>
                    <a:gd name="connsiteY14" fmla="*/ 230235 h 1883754"/>
                    <a:gd name="connsiteX15" fmla="*/ 1327435 w 3424078"/>
                    <a:gd name="connsiteY15" fmla="*/ 402258 h 1883754"/>
                    <a:gd name="connsiteX16" fmla="*/ 1998498 w 3424078"/>
                    <a:gd name="connsiteY16" fmla="*/ 312981 h 1883754"/>
                    <a:gd name="connsiteX17" fmla="*/ 2267161 w 3424078"/>
                    <a:gd name="connsiteY17" fmla="*/ 493590 h 1883754"/>
                    <a:gd name="connsiteX18" fmla="*/ 2418010 w 3424078"/>
                    <a:gd name="connsiteY18" fmla="*/ 737370 h 1883754"/>
                    <a:gd name="connsiteX19" fmla="*/ 2790869 w 3424078"/>
                    <a:gd name="connsiteY19" fmla="*/ 623282 h 1883754"/>
                    <a:gd name="connsiteX20" fmla="*/ 3008882 w 3424078"/>
                    <a:gd name="connsiteY20" fmla="*/ 489244 h 1883754"/>
                    <a:gd name="connsiteX21" fmla="*/ 3422140 w 3424078"/>
                    <a:gd name="connsiteY21" fmla="*/ 102722 h 1883754"/>
                    <a:gd name="connsiteX22" fmla="*/ 3151830 w 3424078"/>
                    <a:gd name="connsiteY22" fmla="*/ 1039262 h 1883754"/>
                    <a:gd name="connsiteX23" fmla="*/ 2868385 w 3424078"/>
                    <a:gd name="connsiteY23" fmla="*/ 1367519 h 1883754"/>
                    <a:gd name="connsiteX24" fmla="*/ 2930211 w 3424078"/>
                    <a:gd name="connsiteY24" fmla="*/ 1494892 h 1883754"/>
                    <a:gd name="connsiteX25" fmla="*/ 2762662 w 3424078"/>
                    <a:gd name="connsiteY25" fmla="*/ 1532546 h 1883754"/>
                    <a:gd name="connsiteX26" fmla="*/ 2193320 w 3424078"/>
                    <a:gd name="connsiteY26" fmla="*/ 1587136 h 1883754"/>
                    <a:gd name="connsiteX0" fmla="*/ 2147206 w 3424078"/>
                    <a:gd name="connsiteY0" fmla="*/ 1598594 h 1883754"/>
                    <a:gd name="connsiteX1" fmla="*/ 1721790 w 3424078"/>
                    <a:gd name="connsiteY1" fmla="*/ 1807469 h 1883754"/>
                    <a:gd name="connsiteX2" fmla="*/ 921757 w 3424078"/>
                    <a:gd name="connsiteY2" fmla="*/ 1852791 h 1883754"/>
                    <a:gd name="connsiteX3" fmla="*/ 638830 w 3424078"/>
                    <a:gd name="connsiteY3" fmla="*/ 1883754 h 1883754"/>
                    <a:gd name="connsiteX4" fmla="*/ 163 w 3424078"/>
                    <a:gd name="connsiteY4" fmla="*/ 1746190 h 1883754"/>
                    <a:gd name="connsiteX5" fmla="*/ 576921 w 3424078"/>
                    <a:gd name="connsiteY5" fmla="*/ 1373762 h 1883754"/>
                    <a:gd name="connsiteX6" fmla="*/ 768464 w 3424078"/>
                    <a:gd name="connsiteY6" fmla="*/ 767767 h 1883754"/>
                    <a:gd name="connsiteX7" fmla="*/ 582240 w 3424078"/>
                    <a:gd name="connsiteY7" fmla="*/ 334549 h 1883754"/>
                    <a:gd name="connsiteX8" fmla="*/ 487512 w 3424078"/>
                    <a:gd name="connsiteY8" fmla="*/ 8130 h 1883754"/>
                    <a:gd name="connsiteX9" fmla="*/ 686557 w 3424078"/>
                    <a:gd name="connsiteY9" fmla="*/ 87983 h 1883754"/>
                    <a:gd name="connsiteX10" fmla="*/ 988722 w 3424078"/>
                    <a:gd name="connsiteY10" fmla="*/ 488698 h 1883754"/>
                    <a:gd name="connsiteX11" fmla="*/ 961577 w 3424078"/>
                    <a:gd name="connsiteY11" fmla="*/ 287134 h 1883754"/>
                    <a:gd name="connsiteX12" fmla="*/ 897203 w 3424078"/>
                    <a:gd name="connsiteY12" fmla="*/ 73139 h 1883754"/>
                    <a:gd name="connsiteX13" fmla="*/ 999513 w 3424078"/>
                    <a:gd name="connsiteY13" fmla="*/ 69014 h 1883754"/>
                    <a:gd name="connsiteX14" fmla="*/ 1151244 w 3424078"/>
                    <a:gd name="connsiteY14" fmla="*/ 230235 h 1883754"/>
                    <a:gd name="connsiteX15" fmla="*/ 1327435 w 3424078"/>
                    <a:gd name="connsiteY15" fmla="*/ 402258 h 1883754"/>
                    <a:gd name="connsiteX16" fmla="*/ 1998498 w 3424078"/>
                    <a:gd name="connsiteY16" fmla="*/ 312981 h 1883754"/>
                    <a:gd name="connsiteX17" fmla="*/ 2267161 w 3424078"/>
                    <a:gd name="connsiteY17" fmla="*/ 493590 h 1883754"/>
                    <a:gd name="connsiteX18" fmla="*/ 2418010 w 3424078"/>
                    <a:gd name="connsiteY18" fmla="*/ 737370 h 1883754"/>
                    <a:gd name="connsiteX19" fmla="*/ 2790869 w 3424078"/>
                    <a:gd name="connsiteY19" fmla="*/ 623282 h 1883754"/>
                    <a:gd name="connsiteX20" fmla="*/ 3008882 w 3424078"/>
                    <a:gd name="connsiteY20" fmla="*/ 489244 h 1883754"/>
                    <a:gd name="connsiteX21" fmla="*/ 3422140 w 3424078"/>
                    <a:gd name="connsiteY21" fmla="*/ 102722 h 1883754"/>
                    <a:gd name="connsiteX22" fmla="*/ 3151830 w 3424078"/>
                    <a:gd name="connsiteY22" fmla="*/ 1039262 h 1883754"/>
                    <a:gd name="connsiteX23" fmla="*/ 2868385 w 3424078"/>
                    <a:gd name="connsiteY23" fmla="*/ 1367519 h 1883754"/>
                    <a:gd name="connsiteX24" fmla="*/ 2744948 w 3424078"/>
                    <a:gd name="connsiteY24" fmla="*/ 1488894 h 1883754"/>
                    <a:gd name="connsiteX25" fmla="*/ 2762662 w 3424078"/>
                    <a:gd name="connsiteY25" fmla="*/ 1532546 h 1883754"/>
                    <a:gd name="connsiteX26" fmla="*/ 2193320 w 3424078"/>
                    <a:gd name="connsiteY26" fmla="*/ 1587136 h 1883754"/>
                    <a:gd name="connsiteX0" fmla="*/ 2147206 w 3424078"/>
                    <a:gd name="connsiteY0" fmla="*/ 1598594 h 1883754"/>
                    <a:gd name="connsiteX1" fmla="*/ 1721790 w 3424078"/>
                    <a:gd name="connsiteY1" fmla="*/ 1807469 h 1883754"/>
                    <a:gd name="connsiteX2" fmla="*/ 921757 w 3424078"/>
                    <a:gd name="connsiteY2" fmla="*/ 1852791 h 1883754"/>
                    <a:gd name="connsiteX3" fmla="*/ 638830 w 3424078"/>
                    <a:gd name="connsiteY3" fmla="*/ 1883754 h 1883754"/>
                    <a:gd name="connsiteX4" fmla="*/ 163 w 3424078"/>
                    <a:gd name="connsiteY4" fmla="*/ 1746190 h 1883754"/>
                    <a:gd name="connsiteX5" fmla="*/ 576921 w 3424078"/>
                    <a:gd name="connsiteY5" fmla="*/ 1373762 h 1883754"/>
                    <a:gd name="connsiteX6" fmla="*/ 768464 w 3424078"/>
                    <a:gd name="connsiteY6" fmla="*/ 767767 h 1883754"/>
                    <a:gd name="connsiteX7" fmla="*/ 582240 w 3424078"/>
                    <a:gd name="connsiteY7" fmla="*/ 334549 h 1883754"/>
                    <a:gd name="connsiteX8" fmla="*/ 487512 w 3424078"/>
                    <a:gd name="connsiteY8" fmla="*/ 8130 h 1883754"/>
                    <a:gd name="connsiteX9" fmla="*/ 686557 w 3424078"/>
                    <a:gd name="connsiteY9" fmla="*/ 87983 h 1883754"/>
                    <a:gd name="connsiteX10" fmla="*/ 988722 w 3424078"/>
                    <a:gd name="connsiteY10" fmla="*/ 488698 h 1883754"/>
                    <a:gd name="connsiteX11" fmla="*/ 961577 w 3424078"/>
                    <a:gd name="connsiteY11" fmla="*/ 287134 h 1883754"/>
                    <a:gd name="connsiteX12" fmla="*/ 897203 w 3424078"/>
                    <a:gd name="connsiteY12" fmla="*/ 73139 h 1883754"/>
                    <a:gd name="connsiteX13" fmla="*/ 999513 w 3424078"/>
                    <a:gd name="connsiteY13" fmla="*/ 69014 h 1883754"/>
                    <a:gd name="connsiteX14" fmla="*/ 1151244 w 3424078"/>
                    <a:gd name="connsiteY14" fmla="*/ 230235 h 1883754"/>
                    <a:gd name="connsiteX15" fmla="*/ 1327435 w 3424078"/>
                    <a:gd name="connsiteY15" fmla="*/ 402258 h 1883754"/>
                    <a:gd name="connsiteX16" fmla="*/ 1998498 w 3424078"/>
                    <a:gd name="connsiteY16" fmla="*/ 312981 h 1883754"/>
                    <a:gd name="connsiteX17" fmla="*/ 2267161 w 3424078"/>
                    <a:gd name="connsiteY17" fmla="*/ 493590 h 1883754"/>
                    <a:gd name="connsiteX18" fmla="*/ 2418010 w 3424078"/>
                    <a:gd name="connsiteY18" fmla="*/ 737370 h 1883754"/>
                    <a:gd name="connsiteX19" fmla="*/ 2790869 w 3424078"/>
                    <a:gd name="connsiteY19" fmla="*/ 623282 h 1883754"/>
                    <a:gd name="connsiteX20" fmla="*/ 3008882 w 3424078"/>
                    <a:gd name="connsiteY20" fmla="*/ 489244 h 1883754"/>
                    <a:gd name="connsiteX21" fmla="*/ 3422140 w 3424078"/>
                    <a:gd name="connsiteY21" fmla="*/ 102722 h 1883754"/>
                    <a:gd name="connsiteX22" fmla="*/ 3151830 w 3424078"/>
                    <a:gd name="connsiteY22" fmla="*/ 1039262 h 1883754"/>
                    <a:gd name="connsiteX23" fmla="*/ 2868385 w 3424078"/>
                    <a:gd name="connsiteY23" fmla="*/ 1367519 h 1883754"/>
                    <a:gd name="connsiteX24" fmla="*/ 2744948 w 3424078"/>
                    <a:gd name="connsiteY24" fmla="*/ 1488894 h 1883754"/>
                    <a:gd name="connsiteX25" fmla="*/ 2193320 w 3424078"/>
                    <a:gd name="connsiteY25" fmla="*/ 1587136 h 1883754"/>
                    <a:gd name="connsiteX0" fmla="*/ 2147206 w 3424078"/>
                    <a:gd name="connsiteY0" fmla="*/ 1598594 h 1883754"/>
                    <a:gd name="connsiteX1" fmla="*/ 1721790 w 3424078"/>
                    <a:gd name="connsiteY1" fmla="*/ 1807469 h 1883754"/>
                    <a:gd name="connsiteX2" fmla="*/ 921757 w 3424078"/>
                    <a:gd name="connsiteY2" fmla="*/ 1852791 h 1883754"/>
                    <a:gd name="connsiteX3" fmla="*/ 638830 w 3424078"/>
                    <a:gd name="connsiteY3" fmla="*/ 1883754 h 1883754"/>
                    <a:gd name="connsiteX4" fmla="*/ 163 w 3424078"/>
                    <a:gd name="connsiteY4" fmla="*/ 1746190 h 1883754"/>
                    <a:gd name="connsiteX5" fmla="*/ 576921 w 3424078"/>
                    <a:gd name="connsiteY5" fmla="*/ 1373762 h 1883754"/>
                    <a:gd name="connsiteX6" fmla="*/ 768464 w 3424078"/>
                    <a:gd name="connsiteY6" fmla="*/ 767767 h 1883754"/>
                    <a:gd name="connsiteX7" fmla="*/ 582240 w 3424078"/>
                    <a:gd name="connsiteY7" fmla="*/ 334549 h 1883754"/>
                    <a:gd name="connsiteX8" fmla="*/ 487512 w 3424078"/>
                    <a:gd name="connsiteY8" fmla="*/ 8130 h 1883754"/>
                    <a:gd name="connsiteX9" fmla="*/ 686557 w 3424078"/>
                    <a:gd name="connsiteY9" fmla="*/ 87983 h 1883754"/>
                    <a:gd name="connsiteX10" fmla="*/ 988722 w 3424078"/>
                    <a:gd name="connsiteY10" fmla="*/ 488698 h 1883754"/>
                    <a:gd name="connsiteX11" fmla="*/ 961577 w 3424078"/>
                    <a:gd name="connsiteY11" fmla="*/ 287134 h 1883754"/>
                    <a:gd name="connsiteX12" fmla="*/ 897203 w 3424078"/>
                    <a:gd name="connsiteY12" fmla="*/ 73139 h 1883754"/>
                    <a:gd name="connsiteX13" fmla="*/ 999513 w 3424078"/>
                    <a:gd name="connsiteY13" fmla="*/ 69014 h 1883754"/>
                    <a:gd name="connsiteX14" fmla="*/ 1151244 w 3424078"/>
                    <a:gd name="connsiteY14" fmla="*/ 230235 h 1883754"/>
                    <a:gd name="connsiteX15" fmla="*/ 1327435 w 3424078"/>
                    <a:gd name="connsiteY15" fmla="*/ 402258 h 1883754"/>
                    <a:gd name="connsiteX16" fmla="*/ 1998498 w 3424078"/>
                    <a:gd name="connsiteY16" fmla="*/ 312981 h 1883754"/>
                    <a:gd name="connsiteX17" fmla="*/ 2267161 w 3424078"/>
                    <a:gd name="connsiteY17" fmla="*/ 493590 h 1883754"/>
                    <a:gd name="connsiteX18" fmla="*/ 2418010 w 3424078"/>
                    <a:gd name="connsiteY18" fmla="*/ 737370 h 1883754"/>
                    <a:gd name="connsiteX19" fmla="*/ 2790869 w 3424078"/>
                    <a:gd name="connsiteY19" fmla="*/ 623282 h 1883754"/>
                    <a:gd name="connsiteX20" fmla="*/ 3008882 w 3424078"/>
                    <a:gd name="connsiteY20" fmla="*/ 489244 h 1883754"/>
                    <a:gd name="connsiteX21" fmla="*/ 3422140 w 3424078"/>
                    <a:gd name="connsiteY21" fmla="*/ 102722 h 1883754"/>
                    <a:gd name="connsiteX22" fmla="*/ 3151830 w 3424078"/>
                    <a:gd name="connsiteY22" fmla="*/ 1039262 h 1883754"/>
                    <a:gd name="connsiteX23" fmla="*/ 2868385 w 3424078"/>
                    <a:gd name="connsiteY23" fmla="*/ 1367519 h 1883754"/>
                    <a:gd name="connsiteX24" fmla="*/ 2640440 w 3424078"/>
                    <a:gd name="connsiteY24" fmla="*/ 1488894 h 1883754"/>
                    <a:gd name="connsiteX25" fmla="*/ 2193320 w 3424078"/>
                    <a:gd name="connsiteY25" fmla="*/ 1587136 h 1883754"/>
                    <a:gd name="connsiteX0" fmla="*/ 2147206 w 3424078"/>
                    <a:gd name="connsiteY0" fmla="*/ 1598594 h 1883754"/>
                    <a:gd name="connsiteX1" fmla="*/ 1631533 w 3424078"/>
                    <a:gd name="connsiteY1" fmla="*/ 1687504 h 1883754"/>
                    <a:gd name="connsiteX2" fmla="*/ 921757 w 3424078"/>
                    <a:gd name="connsiteY2" fmla="*/ 1852791 h 1883754"/>
                    <a:gd name="connsiteX3" fmla="*/ 638830 w 3424078"/>
                    <a:gd name="connsiteY3" fmla="*/ 1883754 h 1883754"/>
                    <a:gd name="connsiteX4" fmla="*/ 163 w 3424078"/>
                    <a:gd name="connsiteY4" fmla="*/ 1746190 h 1883754"/>
                    <a:gd name="connsiteX5" fmla="*/ 576921 w 3424078"/>
                    <a:gd name="connsiteY5" fmla="*/ 1373762 h 1883754"/>
                    <a:gd name="connsiteX6" fmla="*/ 768464 w 3424078"/>
                    <a:gd name="connsiteY6" fmla="*/ 767767 h 1883754"/>
                    <a:gd name="connsiteX7" fmla="*/ 582240 w 3424078"/>
                    <a:gd name="connsiteY7" fmla="*/ 334549 h 1883754"/>
                    <a:gd name="connsiteX8" fmla="*/ 487512 w 3424078"/>
                    <a:gd name="connsiteY8" fmla="*/ 8130 h 1883754"/>
                    <a:gd name="connsiteX9" fmla="*/ 686557 w 3424078"/>
                    <a:gd name="connsiteY9" fmla="*/ 87983 h 1883754"/>
                    <a:gd name="connsiteX10" fmla="*/ 988722 w 3424078"/>
                    <a:gd name="connsiteY10" fmla="*/ 488698 h 1883754"/>
                    <a:gd name="connsiteX11" fmla="*/ 961577 w 3424078"/>
                    <a:gd name="connsiteY11" fmla="*/ 287134 h 1883754"/>
                    <a:gd name="connsiteX12" fmla="*/ 897203 w 3424078"/>
                    <a:gd name="connsiteY12" fmla="*/ 73139 h 1883754"/>
                    <a:gd name="connsiteX13" fmla="*/ 999513 w 3424078"/>
                    <a:gd name="connsiteY13" fmla="*/ 69014 h 1883754"/>
                    <a:gd name="connsiteX14" fmla="*/ 1151244 w 3424078"/>
                    <a:gd name="connsiteY14" fmla="*/ 230235 h 1883754"/>
                    <a:gd name="connsiteX15" fmla="*/ 1327435 w 3424078"/>
                    <a:gd name="connsiteY15" fmla="*/ 402258 h 1883754"/>
                    <a:gd name="connsiteX16" fmla="*/ 1998498 w 3424078"/>
                    <a:gd name="connsiteY16" fmla="*/ 312981 h 1883754"/>
                    <a:gd name="connsiteX17" fmla="*/ 2267161 w 3424078"/>
                    <a:gd name="connsiteY17" fmla="*/ 493590 h 1883754"/>
                    <a:gd name="connsiteX18" fmla="*/ 2418010 w 3424078"/>
                    <a:gd name="connsiteY18" fmla="*/ 737370 h 1883754"/>
                    <a:gd name="connsiteX19" fmla="*/ 2790869 w 3424078"/>
                    <a:gd name="connsiteY19" fmla="*/ 623282 h 1883754"/>
                    <a:gd name="connsiteX20" fmla="*/ 3008882 w 3424078"/>
                    <a:gd name="connsiteY20" fmla="*/ 489244 h 1883754"/>
                    <a:gd name="connsiteX21" fmla="*/ 3422140 w 3424078"/>
                    <a:gd name="connsiteY21" fmla="*/ 102722 h 1883754"/>
                    <a:gd name="connsiteX22" fmla="*/ 3151830 w 3424078"/>
                    <a:gd name="connsiteY22" fmla="*/ 1039262 h 1883754"/>
                    <a:gd name="connsiteX23" fmla="*/ 2868385 w 3424078"/>
                    <a:gd name="connsiteY23" fmla="*/ 1367519 h 1883754"/>
                    <a:gd name="connsiteX24" fmla="*/ 2640440 w 3424078"/>
                    <a:gd name="connsiteY24" fmla="*/ 1488894 h 1883754"/>
                    <a:gd name="connsiteX25" fmla="*/ 2193320 w 3424078"/>
                    <a:gd name="connsiteY25" fmla="*/ 1587136 h 1883754"/>
                    <a:gd name="connsiteX0" fmla="*/ 2147206 w 3424078"/>
                    <a:gd name="connsiteY0" fmla="*/ 1598594 h 1883851"/>
                    <a:gd name="connsiteX1" fmla="*/ 1617283 w 3424078"/>
                    <a:gd name="connsiteY1" fmla="*/ 1651515 h 1883851"/>
                    <a:gd name="connsiteX2" fmla="*/ 921757 w 3424078"/>
                    <a:gd name="connsiteY2" fmla="*/ 1852791 h 1883851"/>
                    <a:gd name="connsiteX3" fmla="*/ 638830 w 3424078"/>
                    <a:gd name="connsiteY3" fmla="*/ 1883754 h 1883851"/>
                    <a:gd name="connsiteX4" fmla="*/ 163 w 3424078"/>
                    <a:gd name="connsiteY4" fmla="*/ 1746190 h 1883851"/>
                    <a:gd name="connsiteX5" fmla="*/ 576921 w 3424078"/>
                    <a:gd name="connsiteY5" fmla="*/ 1373762 h 1883851"/>
                    <a:gd name="connsiteX6" fmla="*/ 768464 w 3424078"/>
                    <a:gd name="connsiteY6" fmla="*/ 767767 h 1883851"/>
                    <a:gd name="connsiteX7" fmla="*/ 582240 w 3424078"/>
                    <a:gd name="connsiteY7" fmla="*/ 334549 h 1883851"/>
                    <a:gd name="connsiteX8" fmla="*/ 487512 w 3424078"/>
                    <a:gd name="connsiteY8" fmla="*/ 8130 h 1883851"/>
                    <a:gd name="connsiteX9" fmla="*/ 686557 w 3424078"/>
                    <a:gd name="connsiteY9" fmla="*/ 87983 h 1883851"/>
                    <a:gd name="connsiteX10" fmla="*/ 988722 w 3424078"/>
                    <a:gd name="connsiteY10" fmla="*/ 488698 h 1883851"/>
                    <a:gd name="connsiteX11" fmla="*/ 961577 w 3424078"/>
                    <a:gd name="connsiteY11" fmla="*/ 287134 h 1883851"/>
                    <a:gd name="connsiteX12" fmla="*/ 897203 w 3424078"/>
                    <a:gd name="connsiteY12" fmla="*/ 73139 h 1883851"/>
                    <a:gd name="connsiteX13" fmla="*/ 999513 w 3424078"/>
                    <a:gd name="connsiteY13" fmla="*/ 69014 h 1883851"/>
                    <a:gd name="connsiteX14" fmla="*/ 1151244 w 3424078"/>
                    <a:gd name="connsiteY14" fmla="*/ 230235 h 1883851"/>
                    <a:gd name="connsiteX15" fmla="*/ 1327435 w 3424078"/>
                    <a:gd name="connsiteY15" fmla="*/ 402258 h 1883851"/>
                    <a:gd name="connsiteX16" fmla="*/ 1998498 w 3424078"/>
                    <a:gd name="connsiteY16" fmla="*/ 312981 h 1883851"/>
                    <a:gd name="connsiteX17" fmla="*/ 2267161 w 3424078"/>
                    <a:gd name="connsiteY17" fmla="*/ 493590 h 1883851"/>
                    <a:gd name="connsiteX18" fmla="*/ 2418010 w 3424078"/>
                    <a:gd name="connsiteY18" fmla="*/ 737370 h 1883851"/>
                    <a:gd name="connsiteX19" fmla="*/ 2790869 w 3424078"/>
                    <a:gd name="connsiteY19" fmla="*/ 623282 h 1883851"/>
                    <a:gd name="connsiteX20" fmla="*/ 3008882 w 3424078"/>
                    <a:gd name="connsiteY20" fmla="*/ 489244 h 1883851"/>
                    <a:gd name="connsiteX21" fmla="*/ 3422140 w 3424078"/>
                    <a:gd name="connsiteY21" fmla="*/ 102722 h 1883851"/>
                    <a:gd name="connsiteX22" fmla="*/ 3151830 w 3424078"/>
                    <a:gd name="connsiteY22" fmla="*/ 1039262 h 1883851"/>
                    <a:gd name="connsiteX23" fmla="*/ 2868385 w 3424078"/>
                    <a:gd name="connsiteY23" fmla="*/ 1367519 h 1883851"/>
                    <a:gd name="connsiteX24" fmla="*/ 2640440 w 3424078"/>
                    <a:gd name="connsiteY24" fmla="*/ 1488894 h 1883851"/>
                    <a:gd name="connsiteX25" fmla="*/ 2193320 w 3424078"/>
                    <a:gd name="connsiteY25" fmla="*/ 1587136 h 1883851"/>
                    <a:gd name="connsiteX0" fmla="*/ 2147206 w 3424078"/>
                    <a:gd name="connsiteY0" fmla="*/ 1598594 h 1883754"/>
                    <a:gd name="connsiteX1" fmla="*/ 1617283 w 3424078"/>
                    <a:gd name="connsiteY1" fmla="*/ 1651515 h 1883754"/>
                    <a:gd name="connsiteX2" fmla="*/ 1197139 w 3424078"/>
                    <a:gd name="connsiteY2" fmla="*/ 1772542 h 1883754"/>
                    <a:gd name="connsiteX3" fmla="*/ 921757 w 3424078"/>
                    <a:gd name="connsiteY3" fmla="*/ 1852791 h 1883754"/>
                    <a:gd name="connsiteX4" fmla="*/ 638830 w 3424078"/>
                    <a:gd name="connsiteY4" fmla="*/ 1883754 h 1883754"/>
                    <a:gd name="connsiteX5" fmla="*/ 163 w 3424078"/>
                    <a:gd name="connsiteY5" fmla="*/ 1746190 h 1883754"/>
                    <a:gd name="connsiteX6" fmla="*/ 576921 w 3424078"/>
                    <a:gd name="connsiteY6" fmla="*/ 1373762 h 1883754"/>
                    <a:gd name="connsiteX7" fmla="*/ 768464 w 3424078"/>
                    <a:gd name="connsiteY7" fmla="*/ 767767 h 1883754"/>
                    <a:gd name="connsiteX8" fmla="*/ 582240 w 3424078"/>
                    <a:gd name="connsiteY8" fmla="*/ 334549 h 1883754"/>
                    <a:gd name="connsiteX9" fmla="*/ 487512 w 3424078"/>
                    <a:gd name="connsiteY9" fmla="*/ 8130 h 1883754"/>
                    <a:gd name="connsiteX10" fmla="*/ 686557 w 3424078"/>
                    <a:gd name="connsiteY10" fmla="*/ 87983 h 1883754"/>
                    <a:gd name="connsiteX11" fmla="*/ 988722 w 3424078"/>
                    <a:gd name="connsiteY11" fmla="*/ 488698 h 1883754"/>
                    <a:gd name="connsiteX12" fmla="*/ 961577 w 3424078"/>
                    <a:gd name="connsiteY12" fmla="*/ 287134 h 1883754"/>
                    <a:gd name="connsiteX13" fmla="*/ 897203 w 3424078"/>
                    <a:gd name="connsiteY13" fmla="*/ 73139 h 1883754"/>
                    <a:gd name="connsiteX14" fmla="*/ 999513 w 3424078"/>
                    <a:gd name="connsiteY14" fmla="*/ 69014 h 1883754"/>
                    <a:gd name="connsiteX15" fmla="*/ 1151244 w 3424078"/>
                    <a:gd name="connsiteY15" fmla="*/ 230235 h 1883754"/>
                    <a:gd name="connsiteX16" fmla="*/ 1327435 w 3424078"/>
                    <a:gd name="connsiteY16" fmla="*/ 402258 h 1883754"/>
                    <a:gd name="connsiteX17" fmla="*/ 1998498 w 3424078"/>
                    <a:gd name="connsiteY17" fmla="*/ 312981 h 1883754"/>
                    <a:gd name="connsiteX18" fmla="*/ 2267161 w 3424078"/>
                    <a:gd name="connsiteY18" fmla="*/ 493590 h 1883754"/>
                    <a:gd name="connsiteX19" fmla="*/ 2418010 w 3424078"/>
                    <a:gd name="connsiteY19" fmla="*/ 737370 h 1883754"/>
                    <a:gd name="connsiteX20" fmla="*/ 2790869 w 3424078"/>
                    <a:gd name="connsiteY20" fmla="*/ 623282 h 1883754"/>
                    <a:gd name="connsiteX21" fmla="*/ 3008882 w 3424078"/>
                    <a:gd name="connsiteY21" fmla="*/ 489244 h 1883754"/>
                    <a:gd name="connsiteX22" fmla="*/ 3422140 w 3424078"/>
                    <a:gd name="connsiteY22" fmla="*/ 102722 h 1883754"/>
                    <a:gd name="connsiteX23" fmla="*/ 3151830 w 3424078"/>
                    <a:gd name="connsiteY23" fmla="*/ 1039262 h 1883754"/>
                    <a:gd name="connsiteX24" fmla="*/ 2868385 w 3424078"/>
                    <a:gd name="connsiteY24" fmla="*/ 1367519 h 1883754"/>
                    <a:gd name="connsiteX25" fmla="*/ 2640440 w 3424078"/>
                    <a:gd name="connsiteY25" fmla="*/ 1488894 h 1883754"/>
                    <a:gd name="connsiteX26" fmla="*/ 2193320 w 3424078"/>
                    <a:gd name="connsiteY26" fmla="*/ 1587136 h 1883754"/>
                    <a:gd name="connsiteX0" fmla="*/ 2147206 w 3424078"/>
                    <a:gd name="connsiteY0" fmla="*/ 1598594 h 1883754"/>
                    <a:gd name="connsiteX1" fmla="*/ 1617283 w 3424078"/>
                    <a:gd name="connsiteY1" fmla="*/ 1651515 h 1883754"/>
                    <a:gd name="connsiteX2" fmla="*/ 1168638 w 3424078"/>
                    <a:gd name="connsiteY2" fmla="*/ 1664574 h 1883754"/>
                    <a:gd name="connsiteX3" fmla="*/ 1197139 w 3424078"/>
                    <a:gd name="connsiteY3" fmla="*/ 1772542 h 1883754"/>
                    <a:gd name="connsiteX4" fmla="*/ 921757 w 3424078"/>
                    <a:gd name="connsiteY4" fmla="*/ 1852791 h 1883754"/>
                    <a:gd name="connsiteX5" fmla="*/ 638830 w 3424078"/>
                    <a:gd name="connsiteY5" fmla="*/ 1883754 h 1883754"/>
                    <a:gd name="connsiteX6" fmla="*/ 163 w 3424078"/>
                    <a:gd name="connsiteY6" fmla="*/ 1746190 h 1883754"/>
                    <a:gd name="connsiteX7" fmla="*/ 576921 w 3424078"/>
                    <a:gd name="connsiteY7" fmla="*/ 1373762 h 1883754"/>
                    <a:gd name="connsiteX8" fmla="*/ 768464 w 3424078"/>
                    <a:gd name="connsiteY8" fmla="*/ 767767 h 1883754"/>
                    <a:gd name="connsiteX9" fmla="*/ 582240 w 3424078"/>
                    <a:gd name="connsiteY9" fmla="*/ 334549 h 1883754"/>
                    <a:gd name="connsiteX10" fmla="*/ 487512 w 3424078"/>
                    <a:gd name="connsiteY10" fmla="*/ 8130 h 1883754"/>
                    <a:gd name="connsiteX11" fmla="*/ 686557 w 3424078"/>
                    <a:gd name="connsiteY11" fmla="*/ 87983 h 1883754"/>
                    <a:gd name="connsiteX12" fmla="*/ 988722 w 3424078"/>
                    <a:gd name="connsiteY12" fmla="*/ 488698 h 1883754"/>
                    <a:gd name="connsiteX13" fmla="*/ 961577 w 3424078"/>
                    <a:gd name="connsiteY13" fmla="*/ 287134 h 1883754"/>
                    <a:gd name="connsiteX14" fmla="*/ 897203 w 3424078"/>
                    <a:gd name="connsiteY14" fmla="*/ 73139 h 1883754"/>
                    <a:gd name="connsiteX15" fmla="*/ 999513 w 3424078"/>
                    <a:gd name="connsiteY15" fmla="*/ 69014 h 1883754"/>
                    <a:gd name="connsiteX16" fmla="*/ 1151244 w 3424078"/>
                    <a:gd name="connsiteY16" fmla="*/ 230235 h 1883754"/>
                    <a:gd name="connsiteX17" fmla="*/ 1327435 w 3424078"/>
                    <a:gd name="connsiteY17" fmla="*/ 402258 h 1883754"/>
                    <a:gd name="connsiteX18" fmla="*/ 1998498 w 3424078"/>
                    <a:gd name="connsiteY18" fmla="*/ 312981 h 1883754"/>
                    <a:gd name="connsiteX19" fmla="*/ 2267161 w 3424078"/>
                    <a:gd name="connsiteY19" fmla="*/ 493590 h 1883754"/>
                    <a:gd name="connsiteX20" fmla="*/ 2418010 w 3424078"/>
                    <a:gd name="connsiteY20" fmla="*/ 737370 h 1883754"/>
                    <a:gd name="connsiteX21" fmla="*/ 2790869 w 3424078"/>
                    <a:gd name="connsiteY21" fmla="*/ 623282 h 1883754"/>
                    <a:gd name="connsiteX22" fmla="*/ 3008882 w 3424078"/>
                    <a:gd name="connsiteY22" fmla="*/ 489244 h 1883754"/>
                    <a:gd name="connsiteX23" fmla="*/ 3422140 w 3424078"/>
                    <a:gd name="connsiteY23" fmla="*/ 102722 h 1883754"/>
                    <a:gd name="connsiteX24" fmla="*/ 3151830 w 3424078"/>
                    <a:gd name="connsiteY24" fmla="*/ 1039262 h 1883754"/>
                    <a:gd name="connsiteX25" fmla="*/ 2868385 w 3424078"/>
                    <a:gd name="connsiteY25" fmla="*/ 1367519 h 1883754"/>
                    <a:gd name="connsiteX26" fmla="*/ 2640440 w 3424078"/>
                    <a:gd name="connsiteY26" fmla="*/ 1488894 h 1883754"/>
                    <a:gd name="connsiteX27" fmla="*/ 2193320 w 3424078"/>
                    <a:gd name="connsiteY27" fmla="*/ 1587136 h 1883754"/>
                    <a:gd name="connsiteX0" fmla="*/ 2147206 w 3424078"/>
                    <a:gd name="connsiteY0" fmla="*/ 1598594 h 1883754"/>
                    <a:gd name="connsiteX1" fmla="*/ 1617283 w 3424078"/>
                    <a:gd name="connsiteY1" fmla="*/ 1651515 h 1883754"/>
                    <a:gd name="connsiteX2" fmla="*/ 1168638 w 3424078"/>
                    <a:gd name="connsiteY2" fmla="*/ 1664574 h 1883754"/>
                    <a:gd name="connsiteX3" fmla="*/ 1026127 w 3424078"/>
                    <a:gd name="connsiteY3" fmla="*/ 1784539 h 1883754"/>
                    <a:gd name="connsiteX4" fmla="*/ 921757 w 3424078"/>
                    <a:gd name="connsiteY4" fmla="*/ 1852791 h 1883754"/>
                    <a:gd name="connsiteX5" fmla="*/ 638830 w 3424078"/>
                    <a:gd name="connsiteY5" fmla="*/ 1883754 h 1883754"/>
                    <a:gd name="connsiteX6" fmla="*/ 163 w 3424078"/>
                    <a:gd name="connsiteY6" fmla="*/ 1746190 h 1883754"/>
                    <a:gd name="connsiteX7" fmla="*/ 576921 w 3424078"/>
                    <a:gd name="connsiteY7" fmla="*/ 1373762 h 1883754"/>
                    <a:gd name="connsiteX8" fmla="*/ 768464 w 3424078"/>
                    <a:gd name="connsiteY8" fmla="*/ 767767 h 1883754"/>
                    <a:gd name="connsiteX9" fmla="*/ 582240 w 3424078"/>
                    <a:gd name="connsiteY9" fmla="*/ 334549 h 1883754"/>
                    <a:gd name="connsiteX10" fmla="*/ 487512 w 3424078"/>
                    <a:gd name="connsiteY10" fmla="*/ 8130 h 1883754"/>
                    <a:gd name="connsiteX11" fmla="*/ 686557 w 3424078"/>
                    <a:gd name="connsiteY11" fmla="*/ 87983 h 1883754"/>
                    <a:gd name="connsiteX12" fmla="*/ 988722 w 3424078"/>
                    <a:gd name="connsiteY12" fmla="*/ 488698 h 1883754"/>
                    <a:gd name="connsiteX13" fmla="*/ 961577 w 3424078"/>
                    <a:gd name="connsiteY13" fmla="*/ 287134 h 1883754"/>
                    <a:gd name="connsiteX14" fmla="*/ 897203 w 3424078"/>
                    <a:gd name="connsiteY14" fmla="*/ 73139 h 1883754"/>
                    <a:gd name="connsiteX15" fmla="*/ 999513 w 3424078"/>
                    <a:gd name="connsiteY15" fmla="*/ 69014 h 1883754"/>
                    <a:gd name="connsiteX16" fmla="*/ 1151244 w 3424078"/>
                    <a:gd name="connsiteY16" fmla="*/ 230235 h 1883754"/>
                    <a:gd name="connsiteX17" fmla="*/ 1327435 w 3424078"/>
                    <a:gd name="connsiteY17" fmla="*/ 402258 h 1883754"/>
                    <a:gd name="connsiteX18" fmla="*/ 1998498 w 3424078"/>
                    <a:gd name="connsiteY18" fmla="*/ 312981 h 1883754"/>
                    <a:gd name="connsiteX19" fmla="*/ 2267161 w 3424078"/>
                    <a:gd name="connsiteY19" fmla="*/ 493590 h 1883754"/>
                    <a:gd name="connsiteX20" fmla="*/ 2418010 w 3424078"/>
                    <a:gd name="connsiteY20" fmla="*/ 737370 h 1883754"/>
                    <a:gd name="connsiteX21" fmla="*/ 2790869 w 3424078"/>
                    <a:gd name="connsiteY21" fmla="*/ 623282 h 1883754"/>
                    <a:gd name="connsiteX22" fmla="*/ 3008882 w 3424078"/>
                    <a:gd name="connsiteY22" fmla="*/ 489244 h 1883754"/>
                    <a:gd name="connsiteX23" fmla="*/ 3422140 w 3424078"/>
                    <a:gd name="connsiteY23" fmla="*/ 102722 h 1883754"/>
                    <a:gd name="connsiteX24" fmla="*/ 3151830 w 3424078"/>
                    <a:gd name="connsiteY24" fmla="*/ 1039262 h 1883754"/>
                    <a:gd name="connsiteX25" fmla="*/ 2868385 w 3424078"/>
                    <a:gd name="connsiteY25" fmla="*/ 1367519 h 1883754"/>
                    <a:gd name="connsiteX26" fmla="*/ 2640440 w 3424078"/>
                    <a:gd name="connsiteY26" fmla="*/ 1488894 h 1883754"/>
                    <a:gd name="connsiteX27" fmla="*/ 2193320 w 3424078"/>
                    <a:gd name="connsiteY27" fmla="*/ 1587136 h 1883754"/>
                    <a:gd name="connsiteX0" fmla="*/ 2147261 w 3424133"/>
                    <a:gd name="connsiteY0" fmla="*/ 1598594 h 2051704"/>
                    <a:gd name="connsiteX1" fmla="*/ 1617338 w 3424133"/>
                    <a:gd name="connsiteY1" fmla="*/ 1651515 h 2051704"/>
                    <a:gd name="connsiteX2" fmla="*/ 1168693 w 3424133"/>
                    <a:gd name="connsiteY2" fmla="*/ 1664574 h 2051704"/>
                    <a:gd name="connsiteX3" fmla="*/ 1026182 w 3424133"/>
                    <a:gd name="connsiteY3" fmla="*/ 1784539 h 2051704"/>
                    <a:gd name="connsiteX4" fmla="*/ 921812 w 3424133"/>
                    <a:gd name="connsiteY4" fmla="*/ 1852791 h 2051704"/>
                    <a:gd name="connsiteX5" fmla="*/ 510627 w 3424133"/>
                    <a:gd name="connsiteY5" fmla="*/ 2051704 h 2051704"/>
                    <a:gd name="connsiteX6" fmla="*/ 218 w 3424133"/>
                    <a:gd name="connsiteY6" fmla="*/ 1746190 h 2051704"/>
                    <a:gd name="connsiteX7" fmla="*/ 576976 w 3424133"/>
                    <a:gd name="connsiteY7" fmla="*/ 1373762 h 2051704"/>
                    <a:gd name="connsiteX8" fmla="*/ 768519 w 3424133"/>
                    <a:gd name="connsiteY8" fmla="*/ 767767 h 2051704"/>
                    <a:gd name="connsiteX9" fmla="*/ 582295 w 3424133"/>
                    <a:gd name="connsiteY9" fmla="*/ 334549 h 2051704"/>
                    <a:gd name="connsiteX10" fmla="*/ 487567 w 3424133"/>
                    <a:gd name="connsiteY10" fmla="*/ 8130 h 2051704"/>
                    <a:gd name="connsiteX11" fmla="*/ 686612 w 3424133"/>
                    <a:gd name="connsiteY11" fmla="*/ 87983 h 2051704"/>
                    <a:gd name="connsiteX12" fmla="*/ 988777 w 3424133"/>
                    <a:gd name="connsiteY12" fmla="*/ 488698 h 2051704"/>
                    <a:gd name="connsiteX13" fmla="*/ 961632 w 3424133"/>
                    <a:gd name="connsiteY13" fmla="*/ 287134 h 2051704"/>
                    <a:gd name="connsiteX14" fmla="*/ 897258 w 3424133"/>
                    <a:gd name="connsiteY14" fmla="*/ 73139 h 2051704"/>
                    <a:gd name="connsiteX15" fmla="*/ 999568 w 3424133"/>
                    <a:gd name="connsiteY15" fmla="*/ 69014 h 2051704"/>
                    <a:gd name="connsiteX16" fmla="*/ 1151299 w 3424133"/>
                    <a:gd name="connsiteY16" fmla="*/ 230235 h 2051704"/>
                    <a:gd name="connsiteX17" fmla="*/ 1327490 w 3424133"/>
                    <a:gd name="connsiteY17" fmla="*/ 402258 h 2051704"/>
                    <a:gd name="connsiteX18" fmla="*/ 1998553 w 3424133"/>
                    <a:gd name="connsiteY18" fmla="*/ 312981 h 2051704"/>
                    <a:gd name="connsiteX19" fmla="*/ 2267216 w 3424133"/>
                    <a:gd name="connsiteY19" fmla="*/ 493590 h 2051704"/>
                    <a:gd name="connsiteX20" fmla="*/ 2418065 w 3424133"/>
                    <a:gd name="connsiteY20" fmla="*/ 737370 h 2051704"/>
                    <a:gd name="connsiteX21" fmla="*/ 2790924 w 3424133"/>
                    <a:gd name="connsiteY21" fmla="*/ 623282 h 2051704"/>
                    <a:gd name="connsiteX22" fmla="*/ 3008937 w 3424133"/>
                    <a:gd name="connsiteY22" fmla="*/ 489244 h 2051704"/>
                    <a:gd name="connsiteX23" fmla="*/ 3422195 w 3424133"/>
                    <a:gd name="connsiteY23" fmla="*/ 102722 h 2051704"/>
                    <a:gd name="connsiteX24" fmla="*/ 3151885 w 3424133"/>
                    <a:gd name="connsiteY24" fmla="*/ 1039262 h 2051704"/>
                    <a:gd name="connsiteX25" fmla="*/ 2868440 w 3424133"/>
                    <a:gd name="connsiteY25" fmla="*/ 1367519 h 2051704"/>
                    <a:gd name="connsiteX26" fmla="*/ 2640495 w 3424133"/>
                    <a:gd name="connsiteY26" fmla="*/ 1488894 h 2051704"/>
                    <a:gd name="connsiteX27" fmla="*/ 2193375 w 3424133"/>
                    <a:gd name="connsiteY27" fmla="*/ 1587136 h 2051704"/>
                    <a:gd name="connsiteX0" fmla="*/ 2148445 w 3425317"/>
                    <a:gd name="connsiteY0" fmla="*/ 1598594 h 2051704"/>
                    <a:gd name="connsiteX1" fmla="*/ 1618522 w 3425317"/>
                    <a:gd name="connsiteY1" fmla="*/ 1651515 h 2051704"/>
                    <a:gd name="connsiteX2" fmla="*/ 1169877 w 3425317"/>
                    <a:gd name="connsiteY2" fmla="*/ 1664574 h 2051704"/>
                    <a:gd name="connsiteX3" fmla="*/ 1027366 w 3425317"/>
                    <a:gd name="connsiteY3" fmla="*/ 1784539 h 2051704"/>
                    <a:gd name="connsiteX4" fmla="*/ 922996 w 3425317"/>
                    <a:gd name="connsiteY4" fmla="*/ 1852791 h 2051704"/>
                    <a:gd name="connsiteX5" fmla="*/ 511811 w 3425317"/>
                    <a:gd name="connsiteY5" fmla="*/ 2051704 h 2051704"/>
                    <a:gd name="connsiteX6" fmla="*/ 1402 w 3425317"/>
                    <a:gd name="connsiteY6" fmla="*/ 1746190 h 2051704"/>
                    <a:gd name="connsiteX7" fmla="*/ 367070 w 3425317"/>
                    <a:gd name="connsiteY7" fmla="*/ 1496625 h 2051704"/>
                    <a:gd name="connsiteX8" fmla="*/ 578160 w 3425317"/>
                    <a:gd name="connsiteY8" fmla="*/ 1373762 h 2051704"/>
                    <a:gd name="connsiteX9" fmla="*/ 769703 w 3425317"/>
                    <a:gd name="connsiteY9" fmla="*/ 767767 h 2051704"/>
                    <a:gd name="connsiteX10" fmla="*/ 583479 w 3425317"/>
                    <a:gd name="connsiteY10" fmla="*/ 334549 h 2051704"/>
                    <a:gd name="connsiteX11" fmla="*/ 488751 w 3425317"/>
                    <a:gd name="connsiteY11" fmla="*/ 8130 h 2051704"/>
                    <a:gd name="connsiteX12" fmla="*/ 687796 w 3425317"/>
                    <a:gd name="connsiteY12" fmla="*/ 87983 h 2051704"/>
                    <a:gd name="connsiteX13" fmla="*/ 989961 w 3425317"/>
                    <a:gd name="connsiteY13" fmla="*/ 488698 h 2051704"/>
                    <a:gd name="connsiteX14" fmla="*/ 962816 w 3425317"/>
                    <a:gd name="connsiteY14" fmla="*/ 287134 h 2051704"/>
                    <a:gd name="connsiteX15" fmla="*/ 898442 w 3425317"/>
                    <a:gd name="connsiteY15" fmla="*/ 73139 h 2051704"/>
                    <a:gd name="connsiteX16" fmla="*/ 1000752 w 3425317"/>
                    <a:gd name="connsiteY16" fmla="*/ 69014 h 2051704"/>
                    <a:gd name="connsiteX17" fmla="*/ 1152483 w 3425317"/>
                    <a:gd name="connsiteY17" fmla="*/ 230235 h 2051704"/>
                    <a:gd name="connsiteX18" fmla="*/ 1328674 w 3425317"/>
                    <a:gd name="connsiteY18" fmla="*/ 402258 h 2051704"/>
                    <a:gd name="connsiteX19" fmla="*/ 1999737 w 3425317"/>
                    <a:gd name="connsiteY19" fmla="*/ 312981 h 2051704"/>
                    <a:gd name="connsiteX20" fmla="*/ 2268400 w 3425317"/>
                    <a:gd name="connsiteY20" fmla="*/ 493590 h 2051704"/>
                    <a:gd name="connsiteX21" fmla="*/ 2419249 w 3425317"/>
                    <a:gd name="connsiteY21" fmla="*/ 737370 h 2051704"/>
                    <a:gd name="connsiteX22" fmla="*/ 2792108 w 3425317"/>
                    <a:gd name="connsiteY22" fmla="*/ 623282 h 2051704"/>
                    <a:gd name="connsiteX23" fmla="*/ 3010121 w 3425317"/>
                    <a:gd name="connsiteY23" fmla="*/ 489244 h 2051704"/>
                    <a:gd name="connsiteX24" fmla="*/ 3423379 w 3425317"/>
                    <a:gd name="connsiteY24" fmla="*/ 102722 h 2051704"/>
                    <a:gd name="connsiteX25" fmla="*/ 3153069 w 3425317"/>
                    <a:gd name="connsiteY25" fmla="*/ 1039262 h 2051704"/>
                    <a:gd name="connsiteX26" fmla="*/ 2869624 w 3425317"/>
                    <a:gd name="connsiteY26" fmla="*/ 1367519 h 2051704"/>
                    <a:gd name="connsiteX27" fmla="*/ 2641679 w 3425317"/>
                    <a:gd name="connsiteY27" fmla="*/ 1488894 h 2051704"/>
                    <a:gd name="connsiteX28" fmla="*/ 2194559 w 3425317"/>
                    <a:gd name="connsiteY28" fmla="*/ 1587136 h 2051704"/>
                    <a:gd name="connsiteX0" fmla="*/ 2168598 w 3445470"/>
                    <a:gd name="connsiteY0" fmla="*/ 1598594 h 2051704"/>
                    <a:gd name="connsiteX1" fmla="*/ 1638675 w 3445470"/>
                    <a:gd name="connsiteY1" fmla="*/ 1651515 h 2051704"/>
                    <a:gd name="connsiteX2" fmla="*/ 1190030 w 3445470"/>
                    <a:gd name="connsiteY2" fmla="*/ 1664574 h 2051704"/>
                    <a:gd name="connsiteX3" fmla="*/ 1047519 w 3445470"/>
                    <a:gd name="connsiteY3" fmla="*/ 1784539 h 2051704"/>
                    <a:gd name="connsiteX4" fmla="*/ 943149 w 3445470"/>
                    <a:gd name="connsiteY4" fmla="*/ 1852791 h 2051704"/>
                    <a:gd name="connsiteX5" fmla="*/ 531964 w 3445470"/>
                    <a:gd name="connsiteY5" fmla="*/ 2051704 h 2051704"/>
                    <a:gd name="connsiteX6" fmla="*/ 21555 w 3445470"/>
                    <a:gd name="connsiteY6" fmla="*/ 1746190 h 2051704"/>
                    <a:gd name="connsiteX7" fmla="*/ 144956 w 3445470"/>
                    <a:gd name="connsiteY7" fmla="*/ 1490627 h 2051704"/>
                    <a:gd name="connsiteX8" fmla="*/ 598313 w 3445470"/>
                    <a:gd name="connsiteY8" fmla="*/ 1373762 h 2051704"/>
                    <a:gd name="connsiteX9" fmla="*/ 789856 w 3445470"/>
                    <a:gd name="connsiteY9" fmla="*/ 767767 h 2051704"/>
                    <a:gd name="connsiteX10" fmla="*/ 603632 w 3445470"/>
                    <a:gd name="connsiteY10" fmla="*/ 334549 h 2051704"/>
                    <a:gd name="connsiteX11" fmla="*/ 508904 w 3445470"/>
                    <a:gd name="connsiteY11" fmla="*/ 8130 h 2051704"/>
                    <a:gd name="connsiteX12" fmla="*/ 707949 w 3445470"/>
                    <a:gd name="connsiteY12" fmla="*/ 87983 h 2051704"/>
                    <a:gd name="connsiteX13" fmla="*/ 1010114 w 3445470"/>
                    <a:gd name="connsiteY13" fmla="*/ 488698 h 2051704"/>
                    <a:gd name="connsiteX14" fmla="*/ 982969 w 3445470"/>
                    <a:gd name="connsiteY14" fmla="*/ 287134 h 2051704"/>
                    <a:gd name="connsiteX15" fmla="*/ 918595 w 3445470"/>
                    <a:gd name="connsiteY15" fmla="*/ 73139 h 2051704"/>
                    <a:gd name="connsiteX16" fmla="*/ 1020905 w 3445470"/>
                    <a:gd name="connsiteY16" fmla="*/ 69014 h 2051704"/>
                    <a:gd name="connsiteX17" fmla="*/ 1172636 w 3445470"/>
                    <a:gd name="connsiteY17" fmla="*/ 230235 h 2051704"/>
                    <a:gd name="connsiteX18" fmla="*/ 1348827 w 3445470"/>
                    <a:gd name="connsiteY18" fmla="*/ 402258 h 2051704"/>
                    <a:gd name="connsiteX19" fmla="*/ 2019890 w 3445470"/>
                    <a:gd name="connsiteY19" fmla="*/ 312981 h 2051704"/>
                    <a:gd name="connsiteX20" fmla="*/ 2288553 w 3445470"/>
                    <a:gd name="connsiteY20" fmla="*/ 493590 h 2051704"/>
                    <a:gd name="connsiteX21" fmla="*/ 2439402 w 3445470"/>
                    <a:gd name="connsiteY21" fmla="*/ 737370 h 2051704"/>
                    <a:gd name="connsiteX22" fmla="*/ 2812261 w 3445470"/>
                    <a:gd name="connsiteY22" fmla="*/ 623282 h 2051704"/>
                    <a:gd name="connsiteX23" fmla="*/ 3030274 w 3445470"/>
                    <a:gd name="connsiteY23" fmla="*/ 489244 h 2051704"/>
                    <a:gd name="connsiteX24" fmla="*/ 3443532 w 3445470"/>
                    <a:gd name="connsiteY24" fmla="*/ 102722 h 2051704"/>
                    <a:gd name="connsiteX25" fmla="*/ 3173222 w 3445470"/>
                    <a:gd name="connsiteY25" fmla="*/ 1039262 h 2051704"/>
                    <a:gd name="connsiteX26" fmla="*/ 2889777 w 3445470"/>
                    <a:gd name="connsiteY26" fmla="*/ 1367519 h 2051704"/>
                    <a:gd name="connsiteX27" fmla="*/ 2661832 w 3445470"/>
                    <a:gd name="connsiteY27" fmla="*/ 1488894 h 2051704"/>
                    <a:gd name="connsiteX28" fmla="*/ 2214712 w 3445470"/>
                    <a:gd name="connsiteY28" fmla="*/ 1587136 h 2051704"/>
                    <a:gd name="connsiteX0" fmla="*/ 2262753 w 3539625"/>
                    <a:gd name="connsiteY0" fmla="*/ 1598594 h 2051704"/>
                    <a:gd name="connsiteX1" fmla="*/ 1732830 w 3539625"/>
                    <a:gd name="connsiteY1" fmla="*/ 1651515 h 2051704"/>
                    <a:gd name="connsiteX2" fmla="*/ 1284185 w 3539625"/>
                    <a:gd name="connsiteY2" fmla="*/ 1664574 h 2051704"/>
                    <a:gd name="connsiteX3" fmla="*/ 1141674 w 3539625"/>
                    <a:gd name="connsiteY3" fmla="*/ 1784539 h 2051704"/>
                    <a:gd name="connsiteX4" fmla="*/ 1037304 w 3539625"/>
                    <a:gd name="connsiteY4" fmla="*/ 1852791 h 2051704"/>
                    <a:gd name="connsiteX5" fmla="*/ 626119 w 3539625"/>
                    <a:gd name="connsiteY5" fmla="*/ 2051704 h 2051704"/>
                    <a:gd name="connsiteX6" fmla="*/ 115710 w 3539625"/>
                    <a:gd name="connsiteY6" fmla="*/ 1746190 h 2051704"/>
                    <a:gd name="connsiteX7" fmla="*/ 239111 w 3539625"/>
                    <a:gd name="connsiteY7" fmla="*/ 1490627 h 2051704"/>
                    <a:gd name="connsiteX8" fmla="*/ 692468 w 3539625"/>
                    <a:gd name="connsiteY8" fmla="*/ 1373762 h 2051704"/>
                    <a:gd name="connsiteX9" fmla="*/ 884011 w 3539625"/>
                    <a:gd name="connsiteY9" fmla="*/ 767767 h 2051704"/>
                    <a:gd name="connsiteX10" fmla="*/ 4238 w 3539625"/>
                    <a:gd name="connsiteY10" fmla="*/ 694441 h 2051704"/>
                    <a:gd name="connsiteX11" fmla="*/ 603059 w 3539625"/>
                    <a:gd name="connsiteY11" fmla="*/ 8130 h 2051704"/>
                    <a:gd name="connsiteX12" fmla="*/ 802104 w 3539625"/>
                    <a:gd name="connsiteY12" fmla="*/ 87983 h 2051704"/>
                    <a:gd name="connsiteX13" fmla="*/ 1104269 w 3539625"/>
                    <a:gd name="connsiteY13" fmla="*/ 488698 h 2051704"/>
                    <a:gd name="connsiteX14" fmla="*/ 1077124 w 3539625"/>
                    <a:gd name="connsiteY14" fmla="*/ 287134 h 2051704"/>
                    <a:gd name="connsiteX15" fmla="*/ 1012750 w 3539625"/>
                    <a:gd name="connsiteY15" fmla="*/ 73139 h 2051704"/>
                    <a:gd name="connsiteX16" fmla="*/ 1115060 w 3539625"/>
                    <a:gd name="connsiteY16" fmla="*/ 69014 h 2051704"/>
                    <a:gd name="connsiteX17" fmla="*/ 1266791 w 3539625"/>
                    <a:gd name="connsiteY17" fmla="*/ 230235 h 2051704"/>
                    <a:gd name="connsiteX18" fmla="*/ 1442982 w 3539625"/>
                    <a:gd name="connsiteY18" fmla="*/ 402258 h 2051704"/>
                    <a:gd name="connsiteX19" fmla="*/ 2114045 w 3539625"/>
                    <a:gd name="connsiteY19" fmla="*/ 312981 h 2051704"/>
                    <a:gd name="connsiteX20" fmla="*/ 2382708 w 3539625"/>
                    <a:gd name="connsiteY20" fmla="*/ 493590 h 2051704"/>
                    <a:gd name="connsiteX21" fmla="*/ 2533557 w 3539625"/>
                    <a:gd name="connsiteY21" fmla="*/ 737370 h 2051704"/>
                    <a:gd name="connsiteX22" fmla="*/ 2906416 w 3539625"/>
                    <a:gd name="connsiteY22" fmla="*/ 623282 h 2051704"/>
                    <a:gd name="connsiteX23" fmla="*/ 3124429 w 3539625"/>
                    <a:gd name="connsiteY23" fmla="*/ 489244 h 2051704"/>
                    <a:gd name="connsiteX24" fmla="*/ 3537687 w 3539625"/>
                    <a:gd name="connsiteY24" fmla="*/ 102722 h 2051704"/>
                    <a:gd name="connsiteX25" fmla="*/ 3267377 w 3539625"/>
                    <a:gd name="connsiteY25" fmla="*/ 1039262 h 2051704"/>
                    <a:gd name="connsiteX26" fmla="*/ 2983932 w 3539625"/>
                    <a:gd name="connsiteY26" fmla="*/ 1367519 h 2051704"/>
                    <a:gd name="connsiteX27" fmla="*/ 2755987 w 3539625"/>
                    <a:gd name="connsiteY27" fmla="*/ 1488894 h 2051704"/>
                    <a:gd name="connsiteX28" fmla="*/ 2308867 w 3539625"/>
                    <a:gd name="connsiteY28" fmla="*/ 1587136 h 2051704"/>
                    <a:gd name="connsiteX0" fmla="*/ 2262753 w 3539625"/>
                    <a:gd name="connsiteY0" fmla="*/ 1598594 h 2051704"/>
                    <a:gd name="connsiteX1" fmla="*/ 1732830 w 3539625"/>
                    <a:gd name="connsiteY1" fmla="*/ 1651515 h 2051704"/>
                    <a:gd name="connsiteX2" fmla="*/ 1284185 w 3539625"/>
                    <a:gd name="connsiteY2" fmla="*/ 1664574 h 2051704"/>
                    <a:gd name="connsiteX3" fmla="*/ 1141674 w 3539625"/>
                    <a:gd name="connsiteY3" fmla="*/ 1784539 h 2051704"/>
                    <a:gd name="connsiteX4" fmla="*/ 1037304 w 3539625"/>
                    <a:gd name="connsiteY4" fmla="*/ 1852791 h 2051704"/>
                    <a:gd name="connsiteX5" fmla="*/ 626119 w 3539625"/>
                    <a:gd name="connsiteY5" fmla="*/ 2051704 h 2051704"/>
                    <a:gd name="connsiteX6" fmla="*/ 115710 w 3539625"/>
                    <a:gd name="connsiteY6" fmla="*/ 1746190 h 2051704"/>
                    <a:gd name="connsiteX7" fmla="*/ 239111 w 3539625"/>
                    <a:gd name="connsiteY7" fmla="*/ 1490627 h 2051704"/>
                    <a:gd name="connsiteX8" fmla="*/ 692468 w 3539625"/>
                    <a:gd name="connsiteY8" fmla="*/ 1373762 h 2051704"/>
                    <a:gd name="connsiteX9" fmla="*/ 556238 w 3539625"/>
                    <a:gd name="connsiteY9" fmla="*/ 1061679 h 2051704"/>
                    <a:gd name="connsiteX10" fmla="*/ 4238 w 3539625"/>
                    <a:gd name="connsiteY10" fmla="*/ 694441 h 2051704"/>
                    <a:gd name="connsiteX11" fmla="*/ 603059 w 3539625"/>
                    <a:gd name="connsiteY11" fmla="*/ 8130 h 2051704"/>
                    <a:gd name="connsiteX12" fmla="*/ 802104 w 3539625"/>
                    <a:gd name="connsiteY12" fmla="*/ 87983 h 2051704"/>
                    <a:gd name="connsiteX13" fmla="*/ 1104269 w 3539625"/>
                    <a:gd name="connsiteY13" fmla="*/ 488698 h 2051704"/>
                    <a:gd name="connsiteX14" fmla="*/ 1077124 w 3539625"/>
                    <a:gd name="connsiteY14" fmla="*/ 287134 h 2051704"/>
                    <a:gd name="connsiteX15" fmla="*/ 1012750 w 3539625"/>
                    <a:gd name="connsiteY15" fmla="*/ 73139 h 2051704"/>
                    <a:gd name="connsiteX16" fmla="*/ 1115060 w 3539625"/>
                    <a:gd name="connsiteY16" fmla="*/ 69014 h 2051704"/>
                    <a:gd name="connsiteX17" fmla="*/ 1266791 w 3539625"/>
                    <a:gd name="connsiteY17" fmla="*/ 230235 h 2051704"/>
                    <a:gd name="connsiteX18" fmla="*/ 1442982 w 3539625"/>
                    <a:gd name="connsiteY18" fmla="*/ 402258 h 2051704"/>
                    <a:gd name="connsiteX19" fmla="*/ 2114045 w 3539625"/>
                    <a:gd name="connsiteY19" fmla="*/ 312981 h 2051704"/>
                    <a:gd name="connsiteX20" fmla="*/ 2382708 w 3539625"/>
                    <a:gd name="connsiteY20" fmla="*/ 493590 h 2051704"/>
                    <a:gd name="connsiteX21" fmla="*/ 2533557 w 3539625"/>
                    <a:gd name="connsiteY21" fmla="*/ 737370 h 2051704"/>
                    <a:gd name="connsiteX22" fmla="*/ 2906416 w 3539625"/>
                    <a:gd name="connsiteY22" fmla="*/ 623282 h 2051704"/>
                    <a:gd name="connsiteX23" fmla="*/ 3124429 w 3539625"/>
                    <a:gd name="connsiteY23" fmla="*/ 489244 h 2051704"/>
                    <a:gd name="connsiteX24" fmla="*/ 3537687 w 3539625"/>
                    <a:gd name="connsiteY24" fmla="*/ 102722 h 2051704"/>
                    <a:gd name="connsiteX25" fmla="*/ 3267377 w 3539625"/>
                    <a:gd name="connsiteY25" fmla="*/ 1039262 h 2051704"/>
                    <a:gd name="connsiteX26" fmla="*/ 2983932 w 3539625"/>
                    <a:gd name="connsiteY26" fmla="*/ 1367519 h 2051704"/>
                    <a:gd name="connsiteX27" fmla="*/ 2755987 w 3539625"/>
                    <a:gd name="connsiteY27" fmla="*/ 1488894 h 2051704"/>
                    <a:gd name="connsiteX28" fmla="*/ 2308867 w 3539625"/>
                    <a:gd name="connsiteY28" fmla="*/ 1587136 h 2051704"/>
                    <a:gd name="connsiteX0" fmla="*/ 2266540 w 3543412"/>
                    <a:gd name="connsiteY0" fmla="*/ 1551563 h 2004673"/>
                    <a:gd name="connsiteX1" fmla="*/ 1736617 w 3543412"/>
                    <a:gd name="connsiteY1" fmla="*/ 1604484 h 2004673"/>
                    <a:gd name="connsiteX2" fmla="*/ 1287972 w 3543412"/>
                    <a:gd name="connsiteY2" fmla="*/ 1617543 h 2004673"/>
                    <a:gd name="connsiteX3" fmla="*/ 1145461 w 3543412"/>
                    <a:gd name="connsiteY3" fmla="*/ 1737508 h 2004673"/>
                    <a:gd name="connsiteX4" fmla="*/ 1041091 w 3543412"/>
                    <a:gd name="connsiteY4" fmla="*/ 1805760 h 2004673"/>
                    <a:gd name="connsiteX5" fmla="*/ 629906 w 3543412"/>
                    <a:gd name="connsiteY5" fmla="*/ 2004673 h 2004673"/>
                    <a:gd name="connsiteX6" fmla="*/ 119497 w 3543412"/>
                    <a:gd name="connsiteY6" fmla="*/ 1699159 h 2004673"/>
                    <a:gd name="connsiteX7" fmla="*/ 242898 w 3543412"/>
                    <a:gd name="connsiteY7" fmla="*/ 1443596 h 2004673"/>
                    <a:gd name="connsiteX8" fmla="*/ 696255 w 3543412"/>
                    <a:gd name="connsiteY8" fmla="*/ 1326731 h 2004673"/>
                    <a:gd name="connsiteX9" fmla="*/ 560025 w 3543412"/>
                    <a:gd name="connsiteY9" fmla="*/ 1014648 h 2004673"/>
                    <a:gd name="connsiteX10" fmla="*/ 8025 w 3543412"/>
                    <a:gd name="connsiteY10" fmla="*/ 647410 h 2004673"/>
                    <a:gd name="connsiteX11" fmla="*/ 279074 w 3543412"/>
                    <a:gd name="connsiteY11" fmla="*/ 225019 h 2004673"/>
                    <a:gd name="connsiteX12" fmla="*/ 805891 w 3543412"/>
                    <a:gd name="connsiteY12" fmla="*/ 40952 h 2004673"/>
                    <a:gd name="connsiteX13" fmla="*/ 1108056 w 3543412"/>
                    <a:gd name="connsiteY13" fmla="*/ 441667 h 2004673"/>
                    <a:gd name="connsiteX14" fmla="*/ 1080911 w 3543412"/>
                    <a:gd name="connsiteY14" fmla="*/ 240103 h 2004673"/>
                    <a:gd name="connsiteX15" fmla="*/ 1016537 w 3543412"/>
                    <a:gd name="connsiteY15" fmla="*/ 26108 h 2004673"/>
                    <a:gd name="connsiteX16" fmla="*/ 1118847 w 3543412"/>
                    <a:gd name="connsiteY16" fmla="*/ 21983 h 2004673"/>
                    <a:gd name="connsiteX17" fmla="*/ 1270578 w 3543412"/>
                    <a:gd name="connsiteY17" fmla="*/ 183204 h 2004673"/>
                    <a:gd name="connsiteX18" fmla="*/ 1446769 w 3543412"/>
                    <a:gd name="connsiteY18" fmla="*/ 355227 h 2004673"/>
                    <a:gd name="connsiteX19" fmla="*/ 2117832 w 3543412"/>
                    <a:gd name="connsiteY19" fmla="*/ 265950 h 2004673"/>
                    <a:gd name="connsiteX20" fmla="*/ 2386495 w 3543412"/>
                    <a:gd name="connsiteY20" fmla="*/ 446559 h 2004673"/>
                    <a:gd name="connsiteX21" fmla="*/ 2537344 w 3543412"/>
                    <a:gd name="connsiteY21" fmla="*/ 690339 h 2004673"/>
                    <a:gd name="connsiteX22" fmla="*/ 2910203 w 3543412"/>
                    <a:gd name="connsiteY22" fmla="*/ 576251 h 2004673"/>
                    <a:gd name="connsiteX23" fmla="*/ 3128216 w 3543412"/>
                    <a:gd name="connsiteY23" fmla="*/ 442213 h 2004673"/>
                    <a:gd name="connsiteX24" fmla="*/ 3541474 w 3543412"/>
                    <a:gd name="connsiteY24" fmla="*/ 55691 h 2004673"/>
                    <a:gd name="connsiteX25" fmla="*/ 3271164 w 3543412"/>
                    <a:gd name="connsiteY25" fmla="*/ 992231 h 2004673"/>
                    <a:gd name="connsiteX26" fmla="*/ 2987719 w 3543412"/>
                    <a:gd name="connsiteY26" fmla="*/ 1320488 h 2004673"/>
                    <a:gd name="connsiteX27" fmla="*/ 2759774 w 3543412"/>
                    <a:gd name="connsiteY27" fmla="*/ 1441863 h 2004673"/>
                    <a:gd name="connsiteX28" fmla="*/ 2312654 w 3543412"/>
                    <a:gd name="connsiteY28" fmla="*/ 1540105 h 2004673"/>
                    <a:gd name="connsiteX0" fmla="*/ 2266540 w 3543412"/>
                    <a:gd name="connsiteY0" fmla="*/ 1551562 h 2004672"/>
                    <a:gd name="connsiteX1" fmla="*/ 1736617 w 3543412"/>
                    <a:gd name="connsiteY1" fmla="*/ 1604483 h 2004672"/>
                    <a:gd name="connsiteX2" fmla="*/ 1287972 w 3543412"/>
                    <a:gd name="connsiteY2" fmla="*/ 1617542 h 2004672"/>
                    <a:gd name="connsiteX3" fmla="*/ 1145461 w 3543412"/>
                    <a:gd name="connsiteY3" fmla="*/ 1737507 h 2004672"/>
                    <a:gd name="connsiteX4" fmla="*/ 1041091 w 3543412"/>
                    <a:gd name="connsiteY4" fmla="*/ 1805759 h 2004672"/>
                    <a:gd name="connsiteX5" fmla="*/ 629906 w 3543412"/>
                    <a:gd name="connsiteY5" fmla="*/ 2004672 h 2004672"/>
                    <a:gd name="connsiteX6" fmla="*/ 119497 w 3543412"/>
                    <a:gd name="connsiteY6" fmla="*/ 1699158 h 2004672"/>
                    <a:gd name="connsiteX7" fmla="*/ 242898 w 3543412"/>
                    <a:gd name="connsiteY7" fmla="*/ 1443595 h 2004672"/>
                    <a:gd name="connsiteX8" fmla="*/ 696255 w 3543412"/>
                    <a:gd name="connsiteY8" fmla="*/ 1326730 h 2004672"/>
                    <a:gd name="connsiteX9" fmla="*/ 560025 w 3543412"/>
                    <a:gd name="connsiteY9" fmla="*/ 1014647 h 2004672"/>
                    <a:gd name="connsiteX10" fmla="*/ 8025 w 3543412"/>
                    <a:gd name="connsiteY10" fmla="*/ 647409 h 2004672"/>
                    <a:gd name="connsiteX11" fmla="*/ 279074 w 3543412"/>
                    <a:gd name="connsiteY11" fmla="*/ 225018 h 2004672"/>
                    <a:gd name="connsiteX12" fmla="*/ 606377 w 3543412"/>
                    <a:gd name="connsiteY12" fmla="*/ 160915 h 2004672"/>
                    <a:gd name="connsiteX13" fmla="*/ 1108056 w 3543412"/>
                    <a:gd name="connsiteY13" fmla="*/ 441666 h 2004672"/>
                    <a:gd name="connsiteX14" fmla="*/ 1080911 w 3543412"/>
                    <a:gd name="connsiteY14" fmla="*/ 240102 h 2004672"/>
                    <a:gd name="connsiteX15" fmla="*/ 1016537 w 3543412"/>
                    <a:gd name="connsiteY15" fmla="*/ 26107 h 2004672"/>
                    <a:gd name="connsiteX16" fmla="*/ 1118847 w 3543412"/>
                    <a:gd name="connsiteY16" fmla="*/ 21982 h 2004672"/>
                    <a:gd name="connsiteX17" fmla="*/ 1270578 w 3543412"/>
                    <a:gd name="connsiteY17" fmla="*/ 183203 h 2004672"/>
                    <a:gd name="connsiteX18" fmla="*/ 1446769 w 3543412"/>
                    <a:gd name="connsiteY18" fmla="*/ 355226 h 2004672"/>
                    <a:gd name="connsiteX19" fmla="*/ 2117832 w 3543412"/>
                    <a:gd name="connsiteY19" fmla="*/ 265949 h 2004672"/>
                    <a:gd name="connsiteX20" fmla="*/ 2386495 w 3543412"/>
                    <a:gd name="connsiteY20" fmla="*/ 446558 h 2004672"/>
                    <a:gd name="connsiteX21" fmla="*/ 2537344 w 3543412"/>
                    <a:gd name="connsiteY21" fmla="*/ 690338 h 2004672"/>
                    <a:gd name="connsiteX22" fmla="*/ 2910203 w 3543412"/>
                    <a:gd name="connsiteY22" fmla="*/ 576250 h 2004672"/>
                    <a:gd name="connsiteX23" fmla="*/ 3128216 w 3543412"/>
                    <a:gd name="connsiteY23" fmla="*/ 442212 h 2004672"/>
                    <a:gd name="connsiteX24" fmla="*/ 3541474 w 3543412"/>
                    <a:gd name="connsiteY24" fmla="*/ 55690 h 2004672"/>
                    <a:gd name="connsiteX25" fmla="*/ 3271164 w 3543412"/>
                    <a:gd name="connsiteY25" fmla="*/ 992230 h 2004672"/>
                    <a:gd name="connsiteX26" fmla="*/ 2987719 w 3543412"/>
                    <a:gd name="connsiteY26" fmla="*/ 1320487 h 2004672"/>
                    <a:gd name="connsiteX27" fmla="*/ 2759774 w 3543412"/>
                    <a:gd name="connsiteY27" fmla="*/ 1441862 h 2004672"/>
                    <a:gd name="connsiteX28" fmla="*/ 2312654 w 3543412"/>
                    <a:gd name="connsiteY28" fmla="*/ 1540104 h 2004672"/>
                    <a:gd name="connsiteX0" fmla="*/ 2266540 w 3543412"/>
                    <a:gd name="connsiteY0" fmla="*/ 1551562 h 2004672"/>
                    <a:gd name="connsiteX1" fmla="*/ 1736617 w 3543412"/>
                    <a:gd name="connsiteY1" fmla="*/ 1604483 h 2004672"/>
                    <a:gd name="connsiteX2" fmla="*/ 1287972 w 3543412"/>
                    <a:gd name="connsiteY2" fmla="*/ 1617542 h 2004672"/>
                    <a:gd name="connsiteX3" fmla="*/ 1145461 w 3543412"/>
                    <a:gd name="connsiteY3" fmla="*/ 1737507 h 2004672"/>
                    <a:gd name="connsiteX4" fmla="*/ 1041091 w 3543412"/>
                    <a:gd name="connsiteY4" fmla="*/ 1805759 h 2004672"/>
                    <a:gd name="connsiteX5" fmla="*/ 629906 w 3543412"/>
                    <a:gd name="connsiteY5" fmla="*/ 2004672 h 2004672"/>
                    <a:gd name="connsiteX6" fmla="*/ 119497 w 3543412"/>
                    <a:gd name="connsiteY6" fmla="*/ 1699158 h 2004672"/>
                    <a:gd name="connsiteX7" fmla="*/ 242898 w 3543412"/>
                    <a:gd name="connsiteY7" fmla="*/ 1443595 h 2004672"/>
                    <a:gd name="connsiteX8" fmla="*/ 696255 w 3543412"/>
                    <a:gd name="connsiteY8" fmla="*/ 1326730 h 2004672"/>
                    <a:gd name="connsiteX9" fmla="*/ 560025 w 3543412"/>
                    <a:gd name="connsiteY9" fmla="*/ 1014647 h 2004672"/>
                    <a:gd name="connsiteX10" fmla="*/ 8025 w 3543412"/>
                    <a:gd name="connsiteY10" fmla="*/ 647409 h 2004672"/>
                    <a:gd name="connsiteX11" fmla="*/ 279074 w 3543412"/>
                    <a:gd name="connsiteY11" fmla="*/ 225018 h 2004672"/>
                    <a:gd name="connsiteX12" fmla="*/ 663381 w 3543412"/>
                    <a:gd name="connsiteY12" fmla="*/ 268883 h 2004672"/>
                    <a:gd name="connsiteX13" fmla="*/ 1108056 w 3543412"/>
                    <a:gd name="connsiteY13" fmla="*/ 441666 h 2004672"/>
                    <a:gd name="connsiteX14" fmla="*/ 1080911 w 3543412"/>
                    <a:gd name="connsiteY14" fmla="*/ 240102 h 2004672"/>
                    <a:gd name="connsiteX15" fmla="*/ 1016537 w 3543412"/>
                    <a:gd name="connsiteY15" fmla="*/ 26107 h 2004672"/>
                    <a:gd name="connsiteX16" fmla="*/ 1118847 w 3543412"/>
                    <a:gd name="connsiteY16" fmla="*/ 21982 h 2004672"/>
                    <a:gd name="connsiteX17" fmla="*/ 1270578 w 3543412"/>
                    <a:gd name="connsiteY17" fmla="*/ 183203 h 2004672"/>
                    <a:gd name="connsiteX18" fmla="*/ 1446769 w 3543412"/>
                    <a:gd name="connsiteY18" fmla="*/ 355226 h 2004672"/>
                    <a:gd name="connsiteX19" fmla="*/ 2117832 w 3543412"/>
                    <a:gd name="connsiteY19" fmla="*/ 265949 h 2004672"/>
                    <a:gd name="connsiteX20" fmla="*/ 2386495 w 3543412"/>
                    <a:gd name="connsiteY20" fmla="*/ 446558 h 2004672"/>
                    <a:gd name="connsiteX21" fmla="*/ 2537344 w 3543412"/>
                    <a:gd name="connsiteY21" fmla="*/ 690338 h 2004672"/>
                    <a:gd name="connsiteX22" fmla="*/ 2910203 w 3543412"/>
                    <a:gd name="connsiteY22" fmla="*/ 576250 h 2004672"/>
                    <a:gd name="connsiteX23" fmla="*/ 3128216 w 3543412"/>
                    <a:gd name="connsiteY23" fmla="*/ 442212 h 2004672"/>
                    <a:gd name="connsiteX24" fmla="*/ 3541474 w 3543412"/>
                    <a:gd name="connsiteY24" fmla="*/ 55690 h 2004672"/>
                    <a:gd name="connsiteX25" fmla="*/ 3271164 w 3543412"/>
                    <a:gd name="connsiteY25" fmla="*/ 992230 h 2004672"/>
                    <a:gd name="connsiteX26" fmla="*/ 2987719 w 3543412"/>
                    <a:gd name="connsiteY26" fmla="*/ 1320487 h 2004672"/>
                    <a:gd name="connsiteX27" fmla="*/ 2759774 w 3543412"/>
                    <a:gd name="connsiteY27" fmla="*/ 1441862 h 2004672"/>
                    <a:gd name="connsiteX28" fmla="*/ 2312654 w 3543412"/>
                    <a:gd name="connsiteY28" fmla="*/ 1540104 h 2004672"/>
                    <a:gd name="connsiteX0" fmla="*/ 2266540 w 3543412"/>
                    <a:gd name="connsiteY0" fmla="*/ 1551562 h 2004672"/>
                    <a:gd name="connsiteX1" fmla="*/ 1736617 w 3543412"/>
                    <a:gd name="connsiteY1" fmla="*/ 1604483 h 2004672"/>
                    <a:gd name="connsiteX2" fmla="*/ 1287972 w 3543412"/>
                    <a:gd name="connsiteY2" fmla="*/ 1617542 h 2004672"/>
                    <a:gd name="connsiteX3" fmla="*/ 1145461 w 3543412"/>
                    <a:gd name="connsiteY3" fmla="*/ 1737507 h 2004672"/>
                    <a:gd name="connsiteX4" fmla="*/ 1041091 w 3543412"/>
                    <a:gd name="connsiteY4" fmla="*/ 1805759 h 2004672"/>
                    <a:gd name="connsiteX5" fmla="*/ 629906 w 3543412"/>
                    <a:gd name="connsiteY5" fmla="*/ 2004672 h 2004672"/>
                    <a:gd name="connsiteX6" fmla="*/ 119497 w 3543412"/>
                    <a:gd name="connsiteY6" fmla="*/ 1699158 h 2004672"/>
                    <a:gd name="connsiteX7" fmla="*/ 242898 w 3543412"/>
                    <a:gd name="connsiteY7" fmla="*/ 1443595 h 2004672"/>
                    <a:gd name="connsiteX8" fmla="*/ 696255 w 3543412"/>
                    <a:gd name="connsiteY8" fmla="*/ 1326730 h 2004672"/>
                    <a:gd name="connsiteX9" fmla="*/ 560025 w 3543412"/>
                    <a:gd name="connsiteY9" fmla="*/ 1014647 h 2004672"/>
                    <a:gd name="connsiteX10" fmla="*/ 8025 w 3543412"/>
                    <a:gd name="connsiteY10" fmla="*/ 647409 h 2004672"/>
                    <a:gd name="connsiteX11" fmla="*/ 279074 w 3543412"/>
                    <a:gd name="connsiteY11" fmla="*/ 225018 h 2004672"/>
                    <a:gd name="connsiteX12" fmla="*/ 634880 w 3543412"/>
                    <a:gd name="connsiteY12" fmla="*/ 304873 h 2004672"/>
                    <a:gd name="connsiteX13" fmla="*/ 1108056 w 3543412"/>
                    <a:gd name="connsiteY13" fmla="*/ 441666 h 2004672"/>
                    <a:gd name="connsiteX14" fmla="*/ 1080911 w 3543412"/>
                    <a:gd name="connsiteY14" fmla="*/ 240102 h 2004672"/>
                    <a:gd name="connsiteX15" fmla="*/ 1016537 w 3543412"/>
                    <a:gd name="connsiteY15" fmla="*/ 26107 h 2004672"/>
                    <a:gd name="connsiteX16" fmla="*/ 1118847 w 3543412"/>
                    <a:gd name="connsiteY16" fmla="*/ 21982 h 2004672"/>
                    <a:gd name="connsiteX17" fmla="*/ 1270578 w 3543412"/>
                    <a:gd name="connsiteY17" fmla="*/ 183203 h 2004672"/>
                    <a:gd name="connsiteX18" fmla="*/ 1446769 w 3543412"/>
                    <a:gd name="connsiteY18" fmla="*/ 355226 h 2004672"/>
                    <a:gd name="connsiteX19" fmla="*/ 2117832 w 3543412"/>
                    <a:gd name="connsiteY19" fmla="*/ 265949 h 2004672"/>
                    <a:gd name="connsiteX20" fmla="*/ 2386495 w 3543412"/>
                    <a:gd name="connsiteY20" fmla="*/ 446558 h 2004672"/>
                    <a:gd name="connsiteX21" fmla="*/ 2537344 w 3543412"/>
                    <a:gd name="connsiteY21" fmla="*/ 690338 h 2004672"/>
                    <a:gd name="connsiteX22" fmla="*/ 2910203 w 3543412"/>
                    <a:gd name="connsiteY22" fmla="*/ 576250 h 2004672"/>
                    <a:gd name="connsiteX23" fmla="*/ 3128216 w 3543412"/>
                    <a:gd name="connsiteY23" fmla="*/ 442212 h 2004672"/>
                    <a:gd name="connsiteX24" fmla="*/ 3541474 w 3543412"/>
                    <a:gd name="connsiteY24" fmla="*/ 55690 h 2004672"/>
                    <a:gd name="connsiteX25" fmla="*/ 3271164 w 3543412"/>
                    <a:gd name="connsiteY25" fmla="*/ 992230 h 2004672"/>
                    <a:gd name="connsiteX26" fmla="*/ 2987719 w 3543412"/>
                    <a:gd name="connsiteY26" fmla="*/ 1320487 h 2004672"/>
                    <a:gd name="connsiteX27" fmla="*/ 2759774 w 3543412"/>
                    <a:gd name="connsiteY27" fmla="*/ 1441862 h 2004672"/>
                    <a:gd name="connsiteX28" fmla="*/ 2312654 w 3543412"/>
                    <a:gd name="connsiteY28" fmla="*/ 1540104 h 2004672"/>
                    <a:gd name="connsiteX0" fmla="*/ 2266754 w 3543626"/>
                    <a:gd name="connsiteY0" fmla="*/ 1551562 h 2004672"/>
                    <a:gd name="connsiteX1" fmla="*/ 1736831 w 3543626"/>
                    <a:gd name="connsiteY1" fmla="*/ 1604483 h 2004672"/>
                    <a:gd name="connsiteX2" fmla="*/ 1288186 w 3543626"/>
                    <a:gd name="connsiteY2" fmla="*/ 1617542 h 2004672"/>
                    <a:gd name="connsiteX3" fmla="*/ 1145675 w 3543626"/>
                    <a:gd name="connsiteY3" fmla="*/ 1737507 h 2004672"/>
                    <a:gd name="connsiteX4" fmla="*/ 1041305 w 3543626"/>
                    <a:gd name="connsiteY4" fmla="*/ 1805759 h 2004672"/>
                    <a:gd name="connsiteX5" fmla="*/ 630120 w 3543626"/>
                    <a:gd name="connsiteY5" fmla="*/ 2004672 h 2004672"/>
                    <a:gd name="connsiteX6" fmla="*/ 119711 w 3543626"/>
                    <a:gd name="connsiteY6" fmla="*/ 1699158 h 2004672"/>
                    <a:gd name="connsiteX7" fmla="*/ 243112 w 3543626"/>
                    <a:gd name="connsiteY7" fmla="*/ 1443595 h 2004672"/>
                    <a:gd name="connsiteX8" fmla="*/ 696469 w 3543626"/>
                    <a:gd name="connsiteY8" fmla="*/ 1326730 h 2004672"/>
                    <a:gd name="connsiteX9" fmla="*/ 560239 w 3543626"/>
                    <a:gd name="connsiteY9" fmla="*/ 1014647 h 2004672"/>
                    <a:gd name="connsiteX10" fmla="*/ 8239 w 3543626"/>
                    <a:gd name="connsiteY10" fmla="*/ 647409 h 2004672"/>
                    <a:gd name="connsiteX11" fmla="*/ 269787 w 3543626"/>
                    <a:gd name="connsiteY11" fmla="*/ 290998 h 2004672"/>
                    <a:gd name="connsiteX12" fmla="*/ 635094 w 3543626"/>
                    <a:gd name="connsiteY12" fmla="*/ 304873 h 2004672"/>
                    <a:gd name="connsiteX13" fmla="*/ 1108270 w 3543626"/>
                    <a:gd name="connsiteY13" fmla="*/ 441666 h 2004672"/>
                    <a:gd name="connsiteX14" fmla="*/ 1081125 w 3543626"/>
                    <a:gd name="connsiteY14" fmla="*/ 240102 h 2004672"/>
                    <a:gd name="connsiteX15" fmla="*/ 1016751 w 3543626"/>
                    <a:gd name="connsiteY15" fmla="*/ 26107 h 2004672"/>
                    <a:gd name="connsiteX16" fmla="*/ 1119061 w 3543626"/>
                    <a:gd name="connsiteY16" fmla="*/ 21982 h 2004672"/>
                    <a:gd name="connsiteX17" fmla="*/ 1270792 w 3543626"/>
                    <a:gd name="connsiteY17" fmla="*/ 183203 h 2004672"/>
                    <a:gd name="connsiteX18" fmla="*/ 1446983 w 3543626"/>
                    <a:gd name="connsiteY18" fmla="*/ 355226 h 2004672"/>
                    <a:gd name="connsiteX19" fmla="*/ 2118046 w 3543626"/>
                    <a:gd name="connsiteY19" fmla="*/ 265949 h 2004672"/>
                    <a:gd name="connsiteX20" fmla="*/ 2386709 w 3543626"/>
                    <a:gd name="connsiteY20" fmla="*/ 446558 h 2004672"/>
                    <a:gd name="connsiteX21" fmla="*/ 2537558 w 3543626"/>
                    <a:gd name="connsiteY21" fmla="*/ 690338 h 2004672"/>
                    <a:gd name="connsiteX22" fmla="*/ 2910417 w 3543626"/>
                    <a:gd name="connsiteY22" fmla="*/ 576250 h 2004672"/>
                    <a:gd name="connsiteX23" fmla="*/ 3128430 w 3543626"/>
                    <a:gd name="connsiteY23" fmla="*/ 442212 h 2004672"/>
                    <a:gd name="connsiteX24" fmla="*/ 3541688 w 3543626"/>
                    <a:gd name="connsiteY24" fmla="*/ 55690 h 2004672"/>
                    <a:gd name="connsiteX25" fmla="*/ 3271378 w 3543626"/>
                    <a:gd name="connsiteY25" fmla="*/ 992230 h 2004672"/>
                    <a:gd name="connsiteX26" fmla="*/ 2987933 w 3543626"/>
                    <a:gd name="connsiteY26" fmla="*/ 1320487 h 2004672"/>
                    <a:gd name="connsiteX27" fmla="*/ 2759988 w 3543626"/>
                    <a:gd name="connsiteY27" fmla="*/ 1441862 h 2004672"/>
                    <a:gd name="connsiteX28" fmla="*/ 2312868 w 3543626"/>
                    <a:gd name="connsiteY28" fmla="*/ 1540104 h 2004672"/>
                    <a:gd name="connsiteX0" fmla="*/ 2259424 w 3536296"/>
                    <a:gd name="connsiteY0" fmla="*/ 1551562 h 2004672"/>
                    <a:gd name="connsiteX1" fmla="*/ 1729501 w 3536296"/>
                    <a:gd name="connsiteY1" fmla="*/ 1604483 h 2004672"/>
                    <a:gd name="connsiteX2" fmla="*/ 1280856 w 3536296"/>
                    <a:gd name="connsiteY2" fmla="*/ 1617542 h 2004672"/>
                    <a:gd name="connsiteX3" fmla="*/ 1138345 w 3536296"/>
                    <a:gd name="connsiteY3" fmla="*/ 1737507 h 2004672"/>
                    <a:gd name="connsiteX4" fmla="*/ 1033975 w 3536296"/>
                    <a:gd name="connsiteY4" fmla="*/ 1805759 h 2004672"/>
                    <a:gd name="connsiteX5" fmla="*/ 622790 w 3536296"/>
                    <a:gd name="connsiteY5" fmla="*/ 2004672 h 2004672"/>
                    <a:gd name="connsiteX6" fmla="*/ 112381 w 3536296"/>
                    <a:gd name="connsiteY6" fmla="*/ 1699158 h 2004672"/>
                    <a:gd name="connsiteX7" fmla="*/ 235782 w 3536296"/>
                    <a:gd name="connsiteY7" fmla="*/ 1443595 h 2004672"/>
                    <a:gd name="connsiteX8" fmla="*/ 689139 w 3536296"/>
                    <a:gd name="connsiteY8" fmla="*/ 1326730 h 2004672"/>
                    <a:gd name="connsiteX9" fmla="*/ 552909 w 3536296"/>
                    <a:gd name="connsiteY9" fmla="*/ 1014647 h 2004672"/>
                    <a:gd name="connsiteX10" fmla="*/ 373543 w 3536296"/>
                    <a:gd name="connsiteY10" fmla="*/ 885763 h 2004672"/>
                    <a:gd name="connsiteX11" fmla="*/ 909 w 3536296"/>
                    <a:gd name="connsiteY11" fmla="*/ 647409 h 2004672"/>
                    <a:gd name="connsiteX12" fmla="*/ 262457 w 3536296"/>
                    <a:gd name="connsiteY12" fmla="*/ 290998 h 2004672"/>
                    <a:gd name="connsiteX13" fmla="*/ 627764 w 3536296"/>
                    <a:gd name="connsiteY13" fmla="*/ 304873 h 2004672"/>
                    <a:gd name="connsiteX14" fmla="*/ 1100940 w 3536296"/>
                    <a:gd name="connsiteY14" fmla="*/ 441666 h 2004672"/>
                    <a:gd name="connsiteX15" fmla="*/ 1073795 w 3536296"/>
                    <a:gd name="connsiteY15" fmla="*/ 240102 h 2004672"/>
                    <a:gd name="connsiteX16" fmla="*/ 1009421 w 3536296"/>
                    <a:gd name="connsiteY16" fmla="*/ 26107 h 2004672"/>
                    <a:gd name="connsiteX17" fmla="*/ 1111731 w 3536296"/>
                    <a:gd name="connsiteY17" fmla="*/ 21982 h 2004672"/>
                    <a:gd name="connsiteX18" fmla="*/ 1263462 w 3536296"/>
                    <a:gd name="connsiteY18" fmla="*/ 183203 h 2004672"/>
                    <a:gd name="connsiteX19" fmla="*/ 1439653 w 3536296"/>
                    <a:gd name="connsiteY19" fmla="*/ 355226 h 2004672"/>
                    <a:gd name="connsiteX20" fmla="*/ 2110716 w 3536296"/>
                    <a:gd name="connsiteY20" fmla="*/ 265949 h 2004672"/>
                    <a:gd name="connsiteX21" fmla="*/ 2379379 w 3536296"/>
                    <a:gd name="connsiteY21" fmla="*/ 446558 h 2004672"/>
                    <a:gd name="connsiteX22" fmla="*/ 2530228 w 3536296"/>
                    <a:gd name="connsiteY22" fmla="*/ 690338 h 2004672"/>
                    <a:gd name="connsiteX23" fmla="*/ 2903087 w 3536296"/>
                    <a:gd name="connsiteY23" fmla="*/ 576250 h 2004672"/>
                    <a:gd name="connsiteX24" fmla="*/ 3121100 w 3536296"/>
                    <a:gd name="connsiteY24" fmla="*/ 442212 h 2004672"/>
                    <a:gd name="connsiteX25" fmla="*/ 3534358 w 3536296"/>
                    <a:gd name="connsiteY25" fmla="*/ 55690 h 2004672"/>
                    <a:gd name="connsiteX26" fmla="*/ 3264048 w 3536296"/>
                    <a:gd name="connsiteY26" fmla="*/ 992230 h 2004672"/>
                    <a:gd name="connsiteX27" fmla="*/ 2980603 w 3536296"/>
                    <a:gd name="connsiteY27" fmla="*/ 1320487 h 2004672"/>
                    <a:gd name="connsiteX28" fmla="*/ 2752658 w 3536296"/>
                    <a:gd name="connsiteY28" fmla="*/ 1441862 h 2004672"/>
                    <a:gd name="connsiteX29" fmla="*/ 2305538 w 3536296"/>
                    <a:gd name="connsiteY29" fmla="*/ 1540104 h 2004672"/>
                    <a:gd name="connsiteX0" fmla="*/ 2259424 w 3536296"/>
                    <a:gd name="connsiteY0" fmla="*/ 1551562 h 2004672"/>
                    <a:gd name="connsiteX1" fmla="*/ 1729501 w 3536296"/>
                    <a:gd name="connsiteY1" fmla="*/ 1604483 h 2004672"/>
                    <a:gd name="connsiteX2" fmla="*/ 1280856 w 3536296"/>
                    <a:gd name="connsiteY2" fmla="*/ 1617542 h 2004672"/>
                    <a:gd name="connsiteX3" fmla="*/ 1138345 w 3536296"/>
                    <a:gd name="connsiteY3" fmla="*/ 1737507 h 2004672"/>
                    <a:gd name="connsiteX4" fmla="*/ 1033975 w 3536296"/>
                    <a:gd name="connsiteY4" fmla="*/ 1805759 h 2004672"/>
                    <a:gd name="connsiteX5" fmla="*/ 622790 w 3536296"/>
                    <a:gd name="connsiteY5" fmla="*/ 2004672 h 2004672"/>
                    <a:gd name="connsiteX6" fmla="*/ 112381 w 3536296"/>
                    <a:gd name="connsiteY6" fmla="*/ 1699158 h 2004672"/>
                    <a:gd name="connsiteX7" fmla="*/ 235782 w 3536296"/>
                    <a:gd name="connsiteY7" fmla="*/ 1443595 h 2004672"/>
                    <a:gd name="connsiteX8" fmla="*/ 689139 w 3536296"/>
                    <a:gd name="connsiteY8" fmla="*/ 1326730 h 2004672"/>
                    <a:gd name="connsiteX9" fmla="*/ 552909 w 3536296"/>
                    <a:gd name="connsiteY9" fmla="*/ 1014647 h 2004672"/>
                    <a:gd name="connsiteX10" fmla="*/ 169278 w 3536296"/>
                    <a:gd name="connsiteY10" fmla="*/ 825780 h 2004672"/>
                    <a:gd name="connsiteX11" fmla="*/ 909 w 3536296"/>
                    <a:gd name="connsiteY11" fmla="*/ 647409 h 2004672"/>
                    <a:gd name="connsiteX12" fmla="*/ 262457 w 3536296"/>
                    <a:gd name="connsiteY12" fmla="*/ 290998 h 2004672"/>
                    <a:gd name="connsiteX13" fmla="*/ 627764 w 3536296"/>
                    <a:gd name="connsiteY13" fmla="*/ 304873 h 2004672"/>
                    <a:gd name="connsiteX14" fmla="*/ 1100940 w 3536296"/>
                    <a:gd name="connsiteY14" fmla="*/ 441666 h 2004672"/>
                    <a:gd name="connsiteX15" fmla="*/ 1073795 w 3536296"/>
                    <a:gd name="connsiteY15" fmla="*/ 240102 h 2004672"/>
                    <a:gd name="connsiteX16" fmla="*/ 1009421 w 3536296"/>
                    <a:gd name="connsiteY16" fmla="*/ 26107 h 2004672"/>
                    <a:gd name="connsiteX17" fmla="*/ 1111731 w 3536296"/>
                    <a:gd name="connsiteY17" fmla="*/ 21982 h 2004672"/>
                    <a:gd name="connsiteX18" fmla="*/ 1263462 w 3536296"/>
                    <a:gd name="connsiteY18" fmla="*/ 183203 h 2004672"/>
                    <a:gd name="connsiteX19" fmla="*/ 1439653 w 3536296"/>
                    <a:gd name="connsiteY19" fmla="*/ 355226 h 2004672"/>
                    <a:gd name="connsiteX20" fmla="*/ 2110716 w 3536296"/>
                    <a:gd name="connsiteY20" fmla="*/ 265949 h 2004672"/>
                    <a:gd name="connsiteX21" fmla="*/ 2379379 w 3536296"/>
                    <a:gd name="connsiteY21" fmla="*/ 446558 h 2004672"/>
                    <a:gd name="connsiteX22" fmla="*/ 2530228 w 3536296"/>
                    <a:gd name="connsiteY22" fmla="*/ 690338 h 2004672"/>
                    <a:gd name="connsiteX23" fmla="*/ 2903087 w 3536296"/>
                    <a:gd name="connsiteY23" fmla="*/ 576250 h 2004672"/>
                    <a:gd name="connsiteX24" fmla="*/ 3121100 w 3536296"/>
                    <a:gd name="connsiteY24" fmla="*/ 442212 h 2004672"/>
                    <a:gd name="connsiteX25" fmla="*/ 3534358 w 3536296"/>
                    <a:gd name="connsiteY25" fmla="*/ 55690 h 2004672"/>
                    <a:gd name="connsiteX26" fmla="*/ 3264048 w 3536296"/>
                    <a:gd name="connsiteY26" fmla="*/ 992230 h 2004672"/>
                    <a:gd name="connsiteX27" fmla="*/ 2980603 w 3536296"/>
                    <a:gd name="connsiteY27" fmla="*/ 1320487 h 2004672"/>
                    <a:gd name="connsiteX28" fmla="*/ 2752658 w 3536296"/>
                    <a:gd name="connsiteY28" fmla="*/ 1441862 h 2004672"/>
                    <a:gd name="connsiteX29" fmla="*/ 2305538 w 3536296"/>
                    <a:gd name="connsiteY29" fmla="*/ 1540104 h 2004672"/>
                    <a:gd name="connsiteX0" fmla="*/ 2258552 w 3535424"/>
                    <a:gd name="connsiteY0" fmla="*/ 1551562 h 2004672"/>
                    <a:gd name="connsiteX1" fmla="*/ 1728629 w 3535424"/>
                    <a:gd name="connsiteY1" fmla="*/ 1604483 h 2004672"/>
                    <a:gd name="connsiteX2" fmla="*/ 1279984 w 3535424"/>
                    <a:gd name="connsiteY2" fmla="*/ 1617542 h 2004672"/>
                    <a:gd name="connsiteX3" fmla="*/ 1137473 w 3535424"/>
                    <a:gd name="connsiteY3" fmla="*/ 1737507 h 2004672"/>
                    <a:gd name="connsiteX4" fmla="*/ 1033103 w 3535424"/>
                    <a:gd name="connsiteY4" fmla="*/ 1805759 h 2004672"/>
                    <a:gd name="connsiteX5" fmla="*/ 621918 w 3535424"/>
                    <a:gd name="connsiteY5" fmla="*/ 2004672 h 2004672"/>
                    <a:gd name="connsiteX6" fmla="*/ 111509 w 3535424"/>
                    <a:gd name="connsiteY6" fmla="*/ 1699158 h 2004672"/>
                    <a:gd name="connsiteX7" fmla="*/ 234910 w 3535424"/>
                    <a:gd name="connsiteY7" fmla="*/ 1443595 h 2004672"/>
                    <a:gd name="connsiteX8" fmla="*/ 688267 w 3535424"/>
                    <a:gd name="connsiteY8" fmla="*/ 1326730 h 2004672"/>
                    <a:gd name="connsiteX9" fmla="*/ 552037 w 3535424"/>
                    <a:gd name="connsiteY9" fmla="*/ 1014647 h 2004672"/>
                    <a:gd name="connsiteX10" fmla="*/ 168406 w 3535424"/>
                    <a:gd name="connsiteY10" fmla="*/ 825780 h 2004672"/>
                    <a:gd name="connsiteX11" fmla="*/ 37 w 3535424"/>
                    <a:gd name="connsiteY11" fmla="*/ 647409 h 2004672"/>
                    <a:gd name="connsiteX12" fmla="*/ 154155 w 3535424"/>
                    <a:gd name="connsiteY12" fmla="*/ 399908 h 2004672"/>
                    <a:gd name="connsiteX13" fmla="*/ 261585 w 3535424"/>
                    <a:gd name="connsiteY13" fmla="*/ 290998 h 2004672"/>
                    <a:gd name="connsiteX14" fmla="*/ 626892 w 3535424"/>
                    <a:gd name="connsiteY14" fmla="*/ 304873 h 2004672"/>
                    <a:gd name="connsiteX15" fmla="*/ 1100068 w 3535424"/>
                    <a:gd name="connsiteY15" fmla="*/ 441666 h 2004672"/>
                    <a:gd name="connsiteX16" fmla="*/ 1072923 w 3535424"/>
                    <a:gd name="connsiteY16" fmla="*/ 240102 h 2004672"/>
                    <a:gd name="connsiteX17" fmla="*/ 1008549 w 3535424"/>
                    <a:gd name="connsiteY17" fmla="*/ 26107 h 2004672"/>
                    <a:gd name="connsiteX18" fmla="*/ 1110859 w 3535424"/>
                    <a:gd name="connsiteY18" fmla="*/ 21982 h 2004672"/>
                    <a:gd name="connsiteX19" fmla="*/ 1262590 w 3535424"/>
                    <a:gd name="connsiteY19" fmla="*/ 183203 h 2004672"/>
                    <a:gd name="connsiteX20" fmla="*/ 1438781 w 3535424"/>
                    <a:gd name="connsiteY20" fmla="*/ 355226 h 2004672"/>
                    <a:gd name="connsiteX21" fmla="*/ 2109844 w 3535424"/>
                    <a:gd name="connsiteY21" fmla="*/ 265949 h 2004672"/>
                    <a:gd name="connsiteX22" fmla="*/ 2378507 w 3535424"/>
                    <a:gd name="connsiteY22" fmla="*/ 446558 h 2004672"/>
                    <a:gd name="connsiteX23" fmla="*/ 2529356 w 3535424"/>
                    <a:gd name="connsiteY23" fmla="*/ 690338 h 2004672"/>
                    <a:gd name="connsiteX24" fmla="*/ 2902215 w 3535424"/>
                    <a:gd name="connsiteY24" fmla="*/ 576250 h 2004672"/>
                    <a:gd name="connsiteX25" fmla="*/ 3120228 w 3535424"/>
                    <a:gd name="connsiteY25" fmla="*/ 442212 h 2004672"/>
                    <a:gd name="connsiteX26" fmla="*/ 3533486 w 3535424"/>
                    <a:gd name="connsiteY26" fmla="*/ 55690 h 2004672"/>
                    <a:gd name="connsiteX27" fmla="*/ 3263176 w 3535424"/>
                    <a:gd name="connsiteY27" fmla="*/ 992230 h 2004672"/>
                    <a:gd name="connsiteX28" fmla="*/ 2979731 w 3535424"/>
                    <a:gd name="connsiteY28" fmla="*/ 1320487 h 2004672"/>
                    <a:gd name="connsiteX29" fmla="*/ 2751786 w 3535424"/>
                    <a:gd name="connsiteY29" fmla="*/ 1441862 h 2004672"/>
                    <a:gd name="connsiteX30" fmla="*/ 2304666 w 3535424"/>
                    <a:gd name="connsiteY30" fmla="*/ 1540104 h 2004672"/>
                    <a:gd name="connsiteX0" fmla="*/ 2258573 w 3535445"/>
                    <a:gd name="connsiteY0" fmla="*/ 1551562 h 2004672"/>
                    <a:gd name="connsiteX1" fmla="*/ 1728650 w 3535445"/>
                    <a:gd name="connsiteY1" fmla="*/ 1604483 h 2004672"/>
                    <a:gd name="connsiteX2" fmla="*/ 1280005 w 3535445"/>
                    <a:gd name="connsiteY2" fmla="*/ 1617542 h 2004672"/>
                    <a:gd name="connsiteX3" fmla="*/ 1137494 w 3535445"/>
                    <a:gd name="connsiteY3" fmla="*/ 1737507 h 2004672"/>
                    <a:gd name="connsiteX4" fmla="*/ 1033124 w 3535445"/>
                    <a:gd name="connsiteY4" fmla="*/ 1805759 h 2004672"/>
                    <a:gd name="connsiteX5" fmla="*/ 621939 w 3535445"/>
                    <a:gd name="connsiteY5" fmla="*/ 2004672 h 2004672"/>
                    <a:gd name="connsiteX6" fmla="*/ 111530 w 3535445"/>
                    <a:gd name="connsiteY6" fmla="*/ 1699158 h 2004672"/>
                    <a:gd name="connsiteX7" fmla="*/ 234931 w 3535445"/>
                    <a:gd name="connsiteY7" fmla="*/ 1443595 h 2004672"/>
                    <a:gd name="connsiteX8" fmla="*/ 688288 w 3535445"/>
                    <a:gd name="connsiteY8" fmla="*/ 1326730 h 2004672"/>
                    <a:gd name="connsiteX9" fmla="*/ 552058 w 3535445"/>
                    <a:gd name="connsiteY9" fmla="*/ 1014647 h 2004672"/>
                    <a:gd name="connsiteX10" fmla="*/ 168427 w 3535445"/>
                    <a:gd name="connsiteY10" fmla="*/ 825780 h 2004672"/>
                    <a:gd name="connsiteX11" fmla="*/ 58 w 3535445"/>
                    <a:gd name="connsiteY11" fmla="*/ 647409 h 2004672"/>
                    <a:gd name="connsiteX12" fmla="*/ 111423 w 3535445"/>
                    <a:gd name="connsiteY12" fmla="*/ 399908 h 2004672"/>
                    <a:gd name="connsiteX13" fmla="*/ 261606 w 3535445"/>
                    <a:gd name="connsiteY13" fmla="*/ 290998 h 2004672"/>
                    <a:gd name="connsiteX14" fmla="*/ 626913 w 3535445"/>
                    <a:gd name="connsiteY14" fmla="*/ 304873 h 2004672"/>
                    <a:gd name="connsiteX15" fmla="*/ 1100089 w 3535445"/>
                    <a:gd name="connsiteY15" fmla="*/ 441666 h 2004672"/>
                    <a:gd name="connsiteX16" fmla="*/ 1072944 w 3535445"/>
                    <a:gd name="connsiteY16" fmla="*/ 240102 h 2004672"/>
                    <a:gd name="connsiteX17" fmla="*/ 1008570 w 3535445"/>
                    <a:gd name="connsiteY17" fmla="*/ 26107 h 2004672"/>
                    <a:gd name="connsiteX18" fmla="*/ 1110880 w 3535445"/>
                    <a:gd name="connsiteY18" fmla="*/ 21982 h 2004672"/>
                    <a:gd name="connsiteX19" fmla="*/ 1262611 w 3535445"/>
                    <a:gd name="connsiteY19" fmla="*/ 183203 h 2004672"/>
                    <a:gd name="connsiteX20" fmla="*/ 1438802 w 3535445"/>
                    <a:gd name="connsiteY20" fmla="*/ 355226 h 2004672"/>
                    <a:gd name="connsiteX21" fmla="*/ 2109865 w 3535445"/>
                    <a:gd name="connsiteY21" fmla="*/ 265949 h 2004672"/>
                    <a:gd name="connsiteX22" fmla="*/ 2378528 w 3535445"/>
                    <a:gd name="connsiteY22" fmla="*/ 446558 h 2004672"/>
                    <a:gd name="connsiteX23" fmla="*/ 2529377 w 3535445"/>
                    <a:gd name="connsiteY23" fmla="*/ 690338 h 2004672"/>
                    <a:gd name="connsiteX24" fmla="*/ 2902236 w 3535445"/>
                    <a:gd name="connsiteY24" fmla="*/ 576250 h 2004672"/>
                    <a:gd name="connsiteX25" fmla="*/ 3120249 w 3535445"/>
                    <a:gd name="connsiteY25" fmla="*/ 442212 h 2004672"/>
                    <a:gd name="connsiteX26" fmla="*/ 3533507 w 3535445"/>
                    <a:gd name="connsiteY26" fmla="*/ 55690 h 2004672"/>
                    <a:gd name="connsiteX27" fmla="*/ 3263197 w 3535445"/>
                    <a:gd name="connsiteY27" fmla="*/ 992230 h 2004672"/>
                    <a:gd name="connsiteX28" fmla="*/ 2979752 w 3535445"/>
                    <a:gd name="connsiteY28" fmla="*/ 1320487 h 2004672"/>
                    <a:gd name="connsiteX29" fmla="*/ 2751807 w 3535445"/>
                    <a:gd name="connsiteY29" fmla="*/ 1441862 h 2004672"/>
                    <a:gd name="connsiteX30" fmla="*/ 2304687 w 3535445"/>
                    <a:gd name="connsiteY30" fmla="*/ 1540104 h 2004672"/>
                    <a:gd name="connsiteX0" fmla="*/ 2258573 w 3535445"/>
                    <a:gd name="connsiteY0" fmla="*/ 1551562 h 2004672"/>
                    <a:gd name="connsiteX1" fmla="*/ 1728650 w 3535445"/>
                    <a:gd name="connsiteY1" fmla="*/ 1604483 h 2004672"/>
                    <a:gd name="connsiteX2" fmla="*/ 1280005 w 3535445"/>
                    <a:gd name="connsiteY2" fmla="*/ 1617542 h 2004672"/>
                    <a:gd name="connsiteX3" fmla="*/ 1137494 w 3535445"/>
                    <a:gd name="connsiteY3" fmla="*/ 1737507 h 2004672"/>
                    <a:gd name="connsiteX4" fmla="*/ 1033124 w 3535445"/>
                    <a:gd name="connsiteY4" fmla="*/ 1805759 h 2004672"/>
                    <a:gd name="connsiteX5" fmla="*/ 621939 w 3535445"/>
                    <a:gd name="connsiteY5" fmla="*/ 2004672 h 2004672"/>
                    <a:gd name="connsiteX6" fmla="*/ 111530 w 3535445"/>
                    <a:gd name="connsiteY6" fmla="*/ 1699158 h 2004672"/>
                    <a:gd name="connsiteX7" fmla="*/ 234931 w 3535445"/>
                    <a:gd name="connsiteY7" fmla="*/ 1443595 h 2004672"/>
                    <a:gd name="connsiteX8" fmla="*/ 688288 w 3535445"/>
                    <a:gd name="connsiteY8" fmla="*/ 1326730 h 2004672"/>
                    <a:gd name="connsiteX9" fmla="*/ 552058 w 3535445"/>
                    <a:gd name="connsiteY9" fmla="*/ 1014647 h 2004672"/>
                    <a:gd name="connsiteX10" fmla="*/ 168427 w 3535445"/>
                    <a:gd name="connsiteY10" fmla="*/ 825780 h 2004672"/>
                    <a:gd name="connsiteX11" fmla="*/ 58 w 3535445"/>
                    <a:gd name="connsiteY11" fmla="*/ 647409 h 2004672"/>
                    <a:gd name="connsiteX12" fmla="*/ 111423 w 3535445"/>
                    <a:gd name="connsiteY12" fmla="*/ 399908 h 2004672"/>
                    <a:gd name="connsiteX13" fmla="*/ 261606 w 3535445"/>
                    <a:gd name="connsiteY13" fmla="*/ 290998 h 2004672"/>
                    <a:gd name="connsiteX14" fmla="*/ 655415 w 3535445"/>
                    <a:gd name="connsiteY14" fmla="*/ 298875 h 2004672"/>
                    <a:gd name="connsiteX15" fmla="*/ 1100089 w 3535445"/>
                    <a:gd name="connsiteY15" fmla="*/ 441666 h 2004672"/>
                    <a:gd name="connsiteX16" fmla="*/ 1072944 w 3535445"/>
                    <a:gd name="connsiteY16" fmla="*/ 240102 h 2004672"/>
                    <a:gd name="connsiteX17" fmla="*/ 1008570 w 3535445"/>
                    <a:gd name="connsiteY17" fmla="*/ 26107 h 2004672"/>
                    <a:gd name="connsiteX18" fmla="*/ 1110880 w 3535445"/>
                    <a:gd name="connsiteY18" fmla="*/ 21982 h 2004672"/>
                    <a:gd name="connsiteX19" fmla="*/ 1262611 w 3535445"/>
                    <a:gd name="connsiteY19" fmla="*/ 183203 h 2004672"/>
                    <a:gd name="connsiteX20" fmla="*/ 1438802 w 3535445"/>
                    <a:gd name="connsiteY20" fmla="*/ 355226 h 2004672"/>
                    <a:gd name="connsiteX21" fmla="*/ 2109865 w 3535445"/>
                    <a:gd name="connsiteY21" fmla="*/ 265949 h 2004672"/>
                    <a:gd name="connsiteX22" fmla="*/ 2378528 w 3535445"/>
                    <a:gd name="connsiteY22" fmla="*/ 446558 h 2004672"/>
                    <a:gd name="connsiteX23" fmla="*/ 2529377 w 3535445"/>
                    <a:gd name="connsiteY23" fmla="*/ 690338 h 2004672"/>
                    <a:gd name="connsiteX24" fmla="*/ 2902236 w 3535445"/>
                    <a:gd name="connsiteY24" fmla="*/ 576250 h 2004672"/>
                    <a:gd name="connsiteX25" fmla="*/ 3120249 w 3535445"/>
                    <a:gd name="connsiteY25" fmla="*/ 442212 h 2004672"/>
                    <a:gd name="connsiteX26" fmla="*/ 3533507 w 3535445"/>
                    <a:gd name="connsiteY26" fmla="*/ 55690 h 2004672"/>
                    <a:gd name="connsiteX27" fmla="*/ 3263197 w 3535445"/>
                    <a:gd name="connsiteY27" fmla="*/ 992230 h 2004672"/>
                    <a:gd name="connsiteX28" fmla="*/ 2979752 w 3535445"/>
                    <a:gd name="connsiteY28" fmla="*/ 1320487 h 2004672"/>
                    <a:gd name="connsiteX29" fmla="*/ 2751807 w 3535445"/>
                    <a:gd name="connsiteY29" fmla="*/ 1441862 h 2004672"/>
                    <a:gd name="connsiteX30" fmla="*/ 2304687 w 3535445"/>
                    <a:gd name="connsiteY30" fmla="*/ 1540104 h 2004672"/>
                    <a:gd name="connsiteX0" fmla="*/ 2258573 w 3535445"/>
                    <a:gd name="connsiteY0" fmla="*/ 1551562 h 2004672"/>
                    <a:gd name="connsiteX1" fmla="*/ 1728650 w 3535445"/>
                    <a:gd name="connsiteY1" fmla="*/ 1604483 h 2004672"/>
                    <a:gd name="connsiteX2" fmla="*/ 1280005 w 3535445"/>
                    <a:gd name="connsiteY2" fmla="*/ 1617542 h 2004672"/>
                    <a:gd name="connsiteX3" fmla="*/ 1137494 w 3535445"/>
                    <a:gd name="connsiteY3" fmla="*/ 1737507 h 2004672"/>
                    <a:gd name="connsiteX4" fmla="*/ 1033124 w 3535445"/>
                    <a:gd name="connsiteY4" fmla="*/ 1805759 h 2004672"/>
                    <a:gd name="connsiteX5" fmla="*/ 621939 w 3535445"/>
                    <a:gd name="connsiteY5" fmla="*/ 2004672 h 2004672"/>
                    <a:gd name="connsiteX6" fmla="*/ 111530 w 3535445"/>
                    <a:gd name="connsiteY6" fmla="*/ 1699158 h 2004672"/>
                    <a:gd name="connsiteX7" fmla="*/ 234931 w 3535445"/>
                    <a:gd name="connsiteY7" fmla="*/ 1443595 h 2004672"/>
                    <a:gd name="connsiteX8" fmla="*/ 688288 w 3535445"/>
                    <a:gd name="connsiteY8" fmla="*/ 1326730 h 2004672"/>
                    <a:gd name="connsiteX9" fmla="*/ 552058 w 3535445"/>
                    <a:gd name="connsiteY9" fmla="*/ 1014647 h 2004672"/>
                    <a:gd name="connsiteX10" fmla="*/ 168427 w 3535445"/>
                    <a:gd name="connsiteY10" fmla="*/ 825780 h 2004672"/>
                    <a:gd name="connsiteX11" fmla="*/ 58 w 3535445"/>
                    <a:gd name="connsiteY11" fmla="*/ 647409 h 2004672"/>
                    <a:gd name="connsiteX12" fmla="*/ 111423 w 3535445"/>
                    <a:gd name="connsiteY12" fmla="*/ 399908 h 2004672"/>
                    <a:gd name="connsiteX13" fmla="*/ 261606 w 3535445"/>
                    <a:gd name="connsiteY13" fmla="*/ 290998 h 2004672"/>
                    <a:gd name="connsiteX14" fmla="*/ 655415 w 3535445"/>
                    <a:gd name="connsiteY14" fmla="*/ 298875 h 2004672"/>
                    <a:gd name="connsiteX15" fmla="*/ 1100089 w 3535445"/>
                    <a:gd name="connsiteY15" fmla="*/ 441666 h 2004672"/>
                    <a:gd name="connsiteX16" fmla="*/ 1072944 w 3535445"/>
                    <a:gd name="connsiteY16" fmla="*/ 240102 h 2004672"/>
                    <a:gd name="connsiteX17" fmla="*/ 1008570 w 3535445"/>
                    <a:gd name="connsiteY17" fmla="*/ 26107 h 2004672"/>
                    <a:gd name="connsiteX18" fmla="*/ 1110880 w 3535445"/>
                    <a:gd name="connsiteY18" fmla="*/ 21982 h 2004672"/>
                    <a:gd name="connsiteX19" fmla="*/ 1262611 w 3535445"/>
                    <a:gd name="connsiteY19" fmla="*/ 183203 h 2004672"/>
                    <a:gd name="connsiteX20" fmla="*/ 1438802 w 3535445"/>
                    <a:gd name="connsiteY20" fmla="*/ 355226 h 2004672"/>
                    <a:gd name="connsiteX21" fmla="*/ 2109865 w 3535445"/>
                    <a:gd name="connsiteY21" fmla="*/ 265949 h 2004672"/>
                    <a:gd name="connsiteX22" fmla="*/ 2378528 w 3535445"/>
                    <a:gd name="connsiteY22" fmla="*/ 446558 h 2004672"/>
                    <a:gd name="connsiteX23" fmla="*/ 2529377 w 3535445"/>
                    <a:gd name="connsiteY23" fmla="*/ 690338 h 2004672"/>
                    <a:gd name="connsiteX24" fmla="*/ 2902236 w 3535445"/>
                    <a:gd name="connsiteY24" fmla="*/ 576250 h 2004672"/>
                    <a:gd name="connsiteX25" fmla="*/ 3120249 w 3535445"/>
                    <a:gd name="connsiteY25" fmla="*/ 442212 h 2004672"/>
                    <a:gd name="connsiteX26" fmla="*/ 3533507 w 3535445"/>
                    <a:gd name="connsiteY26" fmla="*/ 55690 h 2004672"/>
                    <a:gd name="connsiteX27" fmla="*/ 3263197 w 3535445"/>
                    <a:gd name="connsiteY27" fmla="*/ 992230 h 2004672"/>
                    <a:gd name="connsiteX28" fmla="*/ 2979752 w 3535445"/>
                    <a:gd name="connsiteY28" fmla="*/ 1320487 h 2004672"/>
                    <a:gd name="connsiteX29" fmla="*/ 2751807 w 3535445"/>
                    <a:gd name="connsiteY29" fmla="*/ 1441862 h 2004672"/>
                    <a:gd name="connsiteX30" fmla="*/ 2304687 w 3535445"/>
                    <a:gd name="connsiteY30" fmla="*/ 1540104 h 2004672"/>
                    <a:gd name="connsiteX0" fmla="*/ 2258573 w 3535445"/>
                    <a:gd name="connsiteY0" fmla="*/ 1551562 h 2004672"/>
                    <a:gd name="connsiteX1" fmla="*/ 1728650 w 3535445"/>
                    <a:gd name="connsiteY1" fmla="*/ 1604483 h 2004672"/>
                    <a:gd name="connsiteX2" fmla="*/ 1280005 w 3535445"/>
                    <a:gd name="connsiteY2" fmla="*/ 1617542 h 2004672"/>
                    <a:gd name="connsiteX3" fmla="*/ 1137494 w 3535445"/>
                    <a:gd name="connsiteY3" fmla="*/ 1737507 h 2004672"/>
                    <a:gd name="connsiteX4" fmla="*/ 1033124 w 3535445"/>
                    <a:gd name="connsiteY4" fmla="*/ 1805759 h 2004672"/>
                    <a:gd name="connsiteX5" fmla="*/ 621939 w 3535445"/>
                    <a:gd name="connsiteY5" fmla="*/ 2004672 h 2004672"/>
                    <a:gd name="connsiteX6" fmla="*/ 111530 w 3535445"/>
                    <a:gd name="connsiteY6" fmla="*/ 1699158 h 2004672"/>
                    <a:gd name="connsiteX7" fmla="*/ 234931 w 3535445"/>
                    <a:gd name="connsiteY7" fmla="*/ 1443595 h 2004672"/>
                    <a:gd name="connsiteX8" fmla="*/ 688288 w 3535445"/>
                    <a:gd name="connsiteY8" fmla="*/ 1326730 h 2004672"/>
                    <a:gd name="connsiteX9" fmla="*/ 552058 w 3535445"/>
                    <a:gd name="connsiteY9" fmla="*/ 1014647 h 2004672"/>
                    <a:gd name="connsiteX10" fmla="*/ 168427 w 3535445"/>
                    <a:gd name="connsiteY10" fmla="*/ 825780 h 2004672"/>
                    <a:gd name="connsiteX11" fmla="*/ 58 w 3535445"/>
                    <a:gd name="connsiteY11" fmla="*/ 647409 h 2004672"/>
                    <a:gd name="connsiteX12" fmla="*/ 111423 w 3535445"/>
                    <a:gd name="connsiteY12" fmla="*/ 399908 h 2004672"/>
                    <a:gd name="connsiteX13" fmla="*/ 261606 w 3535445"/>
                    <a:gd name="connsiteY13" fmla="*/ 290998 h 2004672"/>
                    <a:gd name="connsiteX14" fmla="*/ 655415 w 3535445"/>
                    <a:gd name="connsiteY14" fmla="*/ 298875 h 2004672"/>
                    <a:gd name="connsiteX15" fmla="*/ 1100089 w 3535445"/>
                    <a:gd name="connsiteY15" fmla="*/ 441666 h 2004672"/>
                    <a:gd name="connsiteX16" fmla="*/ 1072944 w 3535445"/>
                    <a:gd name="connsiteY16" fmla="*/ 240102 h 2004672"/>
                    <a:gd name="connsiteX17" fmla="*/ 1008570 w 3535445"/>
                    <a:gd name="connsiteY17" fmla="*/ 26107 h 2004672"/>
                    <a:gd name="connsiteX18" fmla="*/ 1110880 w 3535445"/>
                    <a:gd name="connsiteY18" fmla="*/ 21982 h 2004672"/>
                    <a:gd name="connsiteX19" fmla="*/ 1262611 w 3535445"/>
                    <a:gd name="connsiteY19" fmla="*/ 183203 h 2004672"/>
                    <a:gd name="connsiteX20" fmla="*/ 1438802 w 3535445"/>
                    <a:gd name="connsiteY20" fmla="*/ 355226 h 2004672"/>
                    <a:gd name="connsiteX21" fmla="*/ 2109865 w 3535445"/>
                    <a:gd name="connsiteY21" fmla="*/ 265949 h 2004672"/>
                    <a:gd name="connsiteX22" fmla="*/ 2378528 w 3535445"/>
                    <a:gd name="connsiteY22" fmla="*/ 446558 h 2004672"/>
                    <a:gd name="connsiteX23" fmla="*/ 2529377 w 3535445"/>
                    <a:gd name="connsiteY23" fmla="*/ 690338 h 2004672"/>
                    <a:gd name="connsiteX24" fmla="*/ 2902236 w 3535445"/>
                    <a:gd name="connsiteY24" fmla="*/ 576250 h 2004672"/>
                    <a:gd name="connsiteX25" fmla="*/ 3120249 w 3535445"/>
                    <a:gd name="connsiteY25" fmla="*/ 442212 h 2004672"/>
                    <a:gd name="connsiteX26" fmla="*/ 3533507 w 3535445"/>
                    <a:gd name="connsiteY26" fmla="*/ 55690 h 2004672"/>
                    <a:gd name="connsiteX27" fmla="*/ 3263197 w 3535445"/>
                    <a:gd name="connsiteY27" fmla="*/ 992230 h 2004672"/>
                    <a:gd name="connsiteX28" fmla="*/ 2979752 w 3535445"/>
                    <a:gd name="connsiteY28" fmla="*/ 1320487 h 2004672"/>
                    <a:gd name="connsiteX29" fmla="*/ 2751807 w 3535445"/>
                    <a:gd name="connsiteY29" fmla="*/ 1441862 h 2004672"/>
                    <a:gd name="connsiteX30" fmla="*/ 2304687 w 3535445"/>
                    <a:gd name="connsiteY30" fmla="*/ 1540104 h 2004672"/>
                    <a:gd name="connsiteX0" fmla="*/ 2258646 w 3535518"/>
                    <a:gd name="connsiteY0" fmla="*/ 1551562 h 2004672"/>
                    <a:gd name="connsiteX1" fmla="*/ 1728723 w 3535518"/>
                    <a:gd name="connsiteY1" fmla="*/ 1604483 h 2004672"/>
                    <a:gd name="connsiteX2" fmla="*/ 1280078 w 3535518"/>
                    <a:gd name="connsiteY2" fmla="*/ 1617542 h 2004672"/>
                    <a:gd name="connsiteX3" fmla="*/ 1137567 w 3535518"/>
                    <a:gd name="connsiteY3" fmla="*/ 1737507 h 2004672"/>
                    <a:gd name="connsiteX4" fmla="*/ 1033197 w 3535518"/>
                    <a:gd name="connsiteY4" fmla="*/ 1805759 h 2004672"/>
                    <a:gd name="connsiteX5" fmla="*/ 622012 w 3535518"/>
                    <a:gd name="connsiteY5" fmla="*/ 2004672 h 2004672"/>
                    <a:gd name="connsiteX6" fmla="*/ 111603 w 3535518"/>
                    <a:gd name="connsiteY6" fmla="*/ 1699158 h 2004672"/>
                    <a:gd name="connsiteX7" fmla="*/ 235004 w 3535518"/>
                    <a:gd name="connsiteY7" fmla="*/ 1443595 h 2004672"/>
                    <a:gd name="connsiteX8" fmla="*/ 688361 w 3535518"/>
                    <a:gd name="connsiteY8" fmla="*/ 1326730 h 2004672"/>
                    <a:gd name="connsiteX9" fmla="*/ 552131 w 3535518"/>
                    <a:gd name="connsiteY9" fmla="*/ 1014647 h 2004672"/>
                    <a:gd name="connsiteX10" fmla="*/ 101996 w 3535518"/>
                    <a:gd name="connsiteY10" fmla="*/ 819782 h 2004672"/>
                    <a:gd name="connsiteX11" fmla="*/ 131 w 3535518"/>
                    <a:gd name="connsiteY11" fmla="*/ 647409 h 2004672"/>
                    <a:gd name="connsiteX12" fmla="*/ 111496 w 3535518"/>
                    <a:gd name="connsiteY12" fmla="*/ 399908 h 2004672"/>
                    <a:gd name="connsiteX13" fmla="*/ 261679 w 3535518"/>
                    <a:gd name="connsiteY13" fmla="*/ 290998 h 2004672"/>
                    <a:gd name="connsiteX14" fmla="*/ 655488 w 3535518"/>
                    <a:gd name="connsiteY14" fmla="*/ 298875 h 2004672"/>
                    <a:gd name="connsiteX15" fmla="*/ 1100162 w 3535518"/>
                    <a:gd name="connsiteY15" fmla="*/ 441666 h 2004672"/>
                    <a:gd name="connsiteX16" fmla="*/ 1073017 w 3535518"/>
                    <a:gd name="connsiteY16" fmla="*/ 240102 h 2004672"/>
                    <a:gd name="connsiteX17" fmla="*/ 1008643 w 3535518"/>
                    <a:gd name="connsiteY17" fmla="*/ 26107 h 2004672"/>
                    <a:gd name="connsiteX18" fmla="*/ 1110953 w 3535518"/>
                    <a:gd name="connsiteY18" fmla="*/ 21982 h 2004672"/>
                    <a:gd name="connsiteX19" fmla="*/ 1262684 w 3535518"/>
                    <a:gd name="connsiteY19" fmla="*/ 183203 h 2004672"/>
                    <a:gd name="connsiteX20" fmla="*/ 1438875 w 3535518"/>
                    <a:gd name="connsiteY20" fmla="*/ 355226 h 2004672"/>
                    <a:gd name="connsiteX21" fmla="*/ 2109938 w 3535518"/>
                    <a:gd name="connsiteY21" fmla="*/ 265949 h 2004672"/>
                    <a:gd name="connsiteX22" fmla="*/ 2378601 w 3535518"/>
                    <a:gd name="connsiteY22" fmla="*/ 446558 h 2004672"/>
                    <a:gd name="connsiteX23" fmla="*/ 2529450 w 3535518"/>
                    <a:gd name="connsiteY23" fmla="*/ 690338 h 2004672"/>
                    <a:gd name="connsiteX24" fmla="*/ 2902309 w 3535518"/>
                    <a:gd name="connsiteY24" fmla="*/ 576250 h 2004672"/>
                    <a:gd name="connsiteX25" fmla="*/ 3120322 w 3535518"/>
                    <a:gd name="connsiteY25" fmla="*/ 442212 h 2004672"/>
                    <a:gd name="connsiteX26" fmla="*/ 3533580 w 3535518"/>
                    <a:gd name="connsiteY26" fmla="*/ 55690 h 2004672"/>
                    <a:gd name="connsiteX27" fmla="*/ 3263270 w 3535518"/>
                    <a:gd name="connsiteY27" fmla="*/ 992230 h 2004672"/>
                    <a:gd name="connsiteX28" fmla="*/ 2979825 w 3535518"/>
                    <a:gd name="connsiteY28" fmla="*/ 1320487 h 2004672"/>
                    <a:gd name="connsiteX29" fmla="*/ 2751880 w 3535518"/>
                    <a:gd name="connsiteY29" fmla="*/ 1441862 h 2004672"/>
                    <a:gd name="connsiteX30" fmla="*/ 2304760 w 3535518"/>
                    <a:gd name="connsiteY30" fmla="*/ 1540104 h 2004672"/>
                    <a:gd name="connsiteX0" fmla="*/ 2258646 w 3535518"/>
                    <a:gd name="connsiteY0" fmla="*/ 1551562 h 1974681"/>
                    <a:gd name="connsiteX1" fmla="*/ 1728723 w 3535518"/>
                    <a:gd name="connsiteY1" fmla="*/ 1604483 h 1974681"/>
                    <a:gd name="connsiteX2" fmla="*/ 1280078 w 3535518"/>
                    <a:gd name="connsiteY2" fmla="*/ 1617542 h 1974681"/>
                    <a:gd name="connsiteX3" fmla="*/ 1137567 w 3535518"/>
                    <a:gd name="connsiteY3" fmla="*/ 1737507 h 1974681"/>
                    <a:gd name="connsiteX4" fmla="*/ 1033197 w 3535518"/>
                    <a:gd name="connsiteY4" fmla="*/ 1805759 h 1974681"/>
                    <a:gd name="connsiteX5" fmla="*/ 617262 w 3535518"/>
                    <a:gd name="connsiteY5" fmla="*/ 1974681 h 1974681"/>
                    <a:gd name="connsiteX6" fmla="*/ 111603 w 3535518"/>
                    <a:gd name="connsiteY6" fmla="*/ 1699158 h 1974681"/>
                    <a:gd name="connsiteX7" fmla="*/ 235004 w 3535518"/>
                    <a:gd name="connsiteY7" fmla="*/ 1443595 h 1974681"/>
                    <a:gd name="connsiteX8" fmla="*/ 688361 w 3535518"/>
                    <a:gd name="connsiteY8" fmla="*/ 1326730 h 1974681"/>
                    <a:gd name="connsiteX9" fmla="*/ 552131 w 3535518"/>
                    <a:gd name="connsiteY9" fmla="*/ 1014647 h 1974681"/>
                    <a:gd name="connsiteX10" fmla="*/ 101996 w 3535518"/>
                    <a:gd name="connsiteY10" fmla="*/ 819782 h 1974681"/>
                    <a:gd name="connsiteX11" fmla="*/ 131 w 3535518"/>
                    <a:gd name="connsiteY11" fmla="*/ 647409 h 1974681"/>
                    <a:gd name="connsiteX12" fmla="*/ 111496 w 3535518"/>
                    <a:gd name="connsiteY12" fmla="*/ 399908 h 1974681"/>
                    <a:gd name="connsiteX13" fmla="*/ 261679 w 3535518"/>
                    <a:gd name="connsiteY13" fmla="*/ 290998 h 1974681"/>
                    <a:gd name="connsiteX14" fmla="*/ 655488 w 3535518"/>
                    <a:gd name="connsiteY14" fmla="*/ 298875 h 1974681"/>
                    <a:gd name="connsiteX15" fmla="*/ 1100162 w 3535518"/>
                    <a:gd name="connsiteY15" fmla="*/ 441666 h 1974681"/>
                    <a:gd name="connsiteX16" fmla="*/ 1073017 w 3535518"/>
                    <a:gd name="connsiteY16" fmla="*/ 240102 h 1974681"/>
                    <a:gd name="connsiteX17" fmla="*/ 1008643 w 3535518"/>
                    <a:gd name="connsiteY17" fmla="*/ 26107 h 1974681"/>
                    <a:gd name="connsiteX18" fmla="*/ 1110953 w 3535518"/>
                    <a:gd name="connsiteY18" fmla="*/ 21982 h 1974681"/>
                    <a:gd name="connsiteX19" fmla="*/ 1262684 w 3535518"/>
                    <a:gd name="connsiteY19" fmla="*/ 183203 h 1974681"/>
                    <a:gd name="connsiteX20" fmla="*/ 1438875 w 3535518"/>
                    <a:gd name="connsiteY20" fmla="*/ 355226 h 1974681"/>
                    <a:gd name="connsiteX21" fmla="*/ 2109938 w 3535518"/>
                    <a:gd name="connsiteY21" fmla="*/ 265949 h 1974681"/>
                    <a:gd name="connsiteX22" fmla="*/ 2378601 w 3535518"/>
                    <a:gd name="connsiteY22" fmla="*/ 446558 h 1974681"/>
                    <a:gd name="connsiteX23" fmla="*/ 2529450 w 3535518"/>
                    <a:gd name="connsiteY23" fmla="*/ 690338 h 1974681"/>
                    <a:gd name="connsiteX24" fmla="*/ 2902309 w 3535518"/>
                    <a:gd name="connsiteY24" fmla="*/ 576250 h 1974681"/>
                    <a:gd name="connsiteX25" fmla="*/ 3120322 w 3535518"/>
                    <a:gd name="connsiteY25" fmla="*/ 442212 h 1974681"/>
                    <a:gd name="connsiteX26" fmla="*/ 3533580 w 3535518"/>
                    <a:gd name="connsiteY26" fmla="*/ 55690 h 1974681"/>
                    <a:gd name="connsiteX27" fmla="*/ 3263270 w 3535518"/>
                    <a:gd name="connsiteY27" fmla="*/ 992230 h 1974681"/>
                    <a:gd name="connsiteX28" fmla="*/ 2979825 w 3535518"/>
                    <a:gd name="connsiteY28" fmla="*/ 1320487 h 1974681"/>
                    <a:gd name="connsiteX29" fmla="*/ 2751880 w 3535518"/>
                    <a:gd name="connsiteY29" fmla="*/ 1441862 h 1974681"/>
                    <a:gd name="connsiteX30" fmla="*/ 2304760 w 3535518"/>
                    <a:gd name="connsiteY30" fmla="*/ 1540104 h 1974681"/>
                    <a:gd name="connsiteX0" fmla="*/ 2258646 w 3535518"/>
                    <a:gd name="connsiteY0" fmla="*/ 1551562 h 1974681"/>
                    <a:gd name="connsiteX1" fmla="*/ 1728723 w 3535518"/>
                    <a:gd name="connsiteY1" fmla="*/ 1604483 h 1974681"/>
                    <a:gd name="connsiteX2" fmla="*/ 1303830 w 3535518"/>
                    <a:gd name="connsiteY2" fmla="*/ 1635537 h 1974681"/>
                    <a:gd name="connsiteX3" fmla="*/ 1137567 w 3535518"/>
                    <a:gd name="connsiteY3" fmla="*/ 1737507 h 1974681"/>
                    <a:gd name="connsiteX4" fmla="*/ 1033197 w 3535518"/>
                    <a:gd name="connsiteY4" fmla="*/ 1805759 h 1974681"/>
                    <a:gd name="connsiteX5" fmla="*/ 617262 w 3535518"/>
                    <a:gd name="connsiteY5" fmla="*/ 1974681 h 1974681"/>
                    <a:gd name="connsiteX6" fmla="*/ 111603 w 3535518"/>
                    <a:gd name="connsiteY6" fmla="*/ 1699158 h 1974681"/>
                    <a:gd name="connsiteX7" fmla="*/ 235004 w 3535518"/>
                    <a:gd name="connsiteY7" fmla="*/ 1443595 h 1974681"/>
                    <a:gd name="connsiteX8" fmla="*/ 688361 w 3535518"/>
                    <a:gd name="connsiteY8" fmla="*/ 1326730 h 1974681"/>
                    <a:gd name="connsiteX9" fmla="*/ 552131 w 3535518"/>
                    <a:gd name="connsiteY9" fmla="*/ 1014647 h 1974681"/>
                    <a:gd name="connsiteX10" fmla="*/ 101996 w 3535518"/>
                    <a:gd name="connsiteY10" fmla="*/ 819782 h 1974681"/>
                    <a:gd name="connsiteX11" fmla="*/ 131 w 3535518"/>
                    <a:gd name="connsiteY11" fmla="*/ 647409 h 1974681"/>
                    <a:gd name="connsiteX12" fmla="*/ 111496 w 3535518"/>
                    <a:gd name="connsiteY12" fmla="*/ 399908 h 1974681"/>
                    <a:gd name="connsiteX13" fmla="*/ 261679 w 3535518"/>
                    <a:gd name="connsiteY13" fmla="*/ 290998 h 1974681"/>
                    <a:gd name="connsiteX14" fmla="*/ 655488 w 3535518"/>
                    <a:gd name="connsiteY14" fmla="*/ 298875 h 1974681"/>
                    <a:gd name="connsiteX15" fmla="*/ 1100162 w 3535518"/>
                    <a:gd name="connsiteY15" fmla="*/ 441666 h 1974681"/>
                    <a:gd name="connsiteX16" fmla="*/ 1073017 w 3535518"/>
                    <a:gd name="connsiteY16" fmla="*/ 240102 h 1974681"/>
                    <a:gd name="connsiteX17" fmla="*/ 1008643 w 3535518"/>
                    <a:gd name="connsiteY17" fmla="*/ 26107 h 1974681"/>
                    <a:gd name="connsiteX18" fmla="*/ 1110953 w 3535518"/>
                    <a:gd name="connsiteY18" fmla="*/ 21982 h 1974681"/>
                    <a:gd name="connsiteX19" fmla="*/ 1262684 w 3535518"/>
                    <a:gd name="connsiteY19" fmla="*/ 183203 h 1974681"/>
                    <a:gd name="connsiteX20" fmla="*/ 1438875 w 3535518"/>
                    <a:gd name="connsiteY20" fmla="*/ 355226 h 1974681"/>
                    <a:gd name="connsiteX21" fmla="*/ 2109938 w 3535518"/>
                    <a:gd name="connsiteY21" fmla="*/ 265949 h 1974681"/>
                    <a:gd name="connsiteX22" fmla="*/ 2378601 w 3535518"/>
                    <a:gd name="connsiteY22" fmla="*/ 446558 h 1974681"/>
                    <a:gd name="connsiteX23" fmla="*/ 2529450 w 3535518"/>
                    <a:gd name="connsiteY23" fmla="*/ 690338 h 1974681"/>
                    <a:gd name="connsiteX24" fmla="*/ 2902309 w 3535518"/>
                    <a:gd name="connsiteY24" fmla="*/ 576250 h 1974681"/>
                    <a:gd name="connsiteX25" fmla="*/ 3120322 w 3535518"/>
                    <a:gd name="connsiteY25" fmla="*/ 442212 h 1974681"/>
                    <a:gd name="connsiteX26" fmla="*/ 3533580 w 3535518"/>
                    <a:gd name="connsiteY26" fmla="*/ 55690 h 1974681"/>
                    <a:gd name="connsiteX27" fmla="*/ 3263270 w 3535518"/>
                    <a:gd name="connsiteY27" fmla="*/ 992230 h 1974681"/>
                    <a:gd name="connsiteX28" fmla="*/ 2979825 w 3535518"/>
                    <a:gd name="connsiteY28" fmla="*/ 1320487 h 1974681"/>
                    <a:gd name="connsiteX29" fmla="*/ 2751880 w 3535518"/>
                    <a:gd name="connsiteY29" fmla="*/ 1441862 h 1974681"/>
                    <a:gd name="connsiteX30" fmla="*/ 2304760 w 3535518"/>
                    <a:gd name="connsiteY30" fmla="*/ 1540104 h 1974681"/>
                    <a:gd name="connsiteX0" fmla="*/ 2258646 w 3535518"/>
                    <a:gd name="connsiteY0" fmla="*/ 1551562 h 1974681"/>
                    <a:gd name="connsiteX1" fmla="*/ 1728723 w 3535518"/>
                    <a:gd name="connsiteY1" fmla="*/ 1604483 h 1974681"/>
                    <a:gd name="connsiteX2" fmla="*/ 1303830 w 3535518"/>
                    <a:gd name="connsiteY2" fmla="*/ 1635537 h 1974681"/>
                    <a:gd name="connsiteX3" fmla="*/ 985557 w 3535518"/>
                    <a:gd name="connsiteY3" fmla="*/ 1827480 h 1974681"/>
                    <a:gd name="connsiteX4" fmla="*/ 1033197 w 3535518"/>
                    <a:gd name="connsiteY4" fmla="*/ 1805759 h 1974681"/>
                    <a:gd name="connsiteX5" fmla="*/ 617262 w 3535518"/>
                    <a:gd name="connsiteY5" fmla="*/ 1974681 h 1974681"/>
                    <a:gd name="connsiteX6" fmla="*/ 111603 w 3535518"/>
                    <a:gd name="connsiteY6" fmla="*/ 1699158 h 1974681"/>
                    <a:gd name="connsiteX7" fmla="*/ 235004 w 3535518"/>
                    <a:gd name="connsiteY7" fmla="*/ 1443595 h 1974681"/>
                    <a:gd name="connsiteX8" fmla="*/ 688361 w 3535518"/>
                    <a:gd name="connsiteY8" fmla="*/ 1326730 h 1974681"/>
                    <a:gd name="connsiteX9" fmla="*/ 552131 w 3535518"/>
                    <a:gd name="connsiteY9" fmla="*/ 1014647 h 1974681"/>
                    <a:gd name="connsiteX10" fmla="*/ 101996 w 3535518"/>
                    <a:gd name="connsiteY10" fmla="*/ 819782 h 1974681"/>
                    <a:gd name="connsiteX11" fmla="*/ 131 w 3535518"/>
                    <a:gd name="connsiteY11" fmla="*/ 647409 h 1974681"/>
                    <a:gd name="connsiteX12" fmla="*/ 111496 w 3535518"/>
                    <a:gd name="connsiteY12" fmla="*/ 399908 h 1974681"/>
                    <a:gd name="connsiteX13" fmla="*/ 261679 w 3535518"/>
                    <a:gd name="connsiteY13" fmla="*/ 290998 h 1974681"/>
                    <a:gd name="connsiteX14" fmla="*/ 655488 w 3535518"/>
                    <a:gd name="connsiteY14" fmla="*/ 298875 h 1974681"/>
                    <a:gd name="connsiteX15" fmla="*/ 1100162 w 3535518"/>
                    <a:gd name="connsiteY15" fmla="*/ 441666 h 1974681"/>
                    <a:gd name="connsiteX16" fmla="*/ 1073017 w 3535518"/>
                    <a:gd name="connsiteY16" fmla="*/ 240102 h 1974681"/>
                    <a:gd name="connsiteX17" fmla="*/ 1008643 w 3535518"/>
                    <a:gd name="connsiteY17" fmla="*/ 26107 h 1974681"/>
                    <a:gd name="connsiteX18" fmla="*/ 1110953 w 3535518"/>
                    <a:gd name="connsiteY18" fmla="*/ 21982 h 1974681"/>
                    <a:gd name="connsiteX19" fmla="*/ 1262684 w 3535518"/>
                    <a:gd name="connsiteY19" fmla="*/ 183203 h 1974681"/>
                    <a:gd name="connsiteX20" fmla="*/ 1438875 w 3535518"/>
                    <a:gd name="connsiteY20" fmla="*/ 355226 h 1974681"/>
                    <a:gd name="connsiteX21" fmla="*/ 2109938 w 3535518"/>
                    <a:gd name="connsiteY21" fmla="*/ 265949 h 1974681"/>
                    <a:gd name="connsiteX22" fmla="*/ 2378601 w 3535518"/>
                    <a:gd name="connsiteY22" fmla="*/ 446558 h 1974681"/>
                    <a:gd name="connsiteX23" fmla="*/ 2529450 w 3535518"/>
                    <a:gd name="connsiteY23" fmla="*/ 690338 h 1974681"/>
                    <a:gd name="connsiteX24" fmla="*/ 2902309 w 3535518"/>
                    <a:gd name="connsiteY24" fmla="*/ 576250 h 1974681"/>
                    <a:gd name="connsiteX25" fmla="*/ 3120322 w 3535518"/>
                    <a:gd name="connsiteY25" fmla="*/ 442212 h 1974681"/>
                    <a:gd name="connsiteX26" fmla="*/ 3533580 w 3535518"/>
                    <a:gd name="connsiteY26" fmla="*/ 55690 h 1974681"/>
                    <a:gd name="connsiteX27" fmla="*/ 3263270 w 3535518"/>
                    <a:gd name="connsiteY27" fmla="*/ 992230 h 1974681"/>
                    <a:gd name="connsiteX28" fmla="*/ 2979825 w 3535518"/>
                    <a:gd name="connsiteY28" fmla="*/ 1320487 h 1974681"/>
                    <a:gd name="connsiteX29" fmla="*/ 2751880 w 3535518"/>
                    <a:gd name="connsiteY29" fmla="*/ 1441862 h 1974681"/>
                    <a:gd name="connsiteX30" fmla="*/ 2304760 w 3535518"/>
                    <a:gd name="connsiteY30" fmla="*/ 1540104 h 1974681"/>
                    <a:gd name="connsiteX0" fmla="*/ 2258646 w 3535478"/>
                    <a:gd name="connsiteY0" fmla="*/ 1551562 h 1974681"/>
                    <a:gd name="connsiteX1" fmla="*/ 1728723 w 3535478"/>
                    <a:gd name="connsiteY1" fmla="*/ 1604483 h 1974681"/>
                    <a:gd name="connsiteX2" fmla="*/ 1303830 w 3535478"/>
                    <a:gd name="connsiteY2" fmla="*/ 1635537 h 1974681"/>
                    <a:gd name="connsiteX3" fmla="*/ 985557 w 3535478"/>
                    <a:gd name="connsiteY3" fmla="*/ 1827480 h 1974681"/>
                    <a:gd name="connsiteX4" fmla="*/ 1033197 w 3535478"/>
                    <a:gd name="connsiteY4" fmla="*/ 1805759 h 1974681"/>
                    <a:gd name="connsiteX5" fmla="*/ 617262 w 3535478"/>
                    <a:gd name="connsiteY5" fmla="*/ 1974681 h 1974681"/>
                    <a:gd name="connsiteX6" fmla="*/ 111603 w 3535478"/>
                    <a:gd name="connsiteY6" fmla="*/ 1699158 h 1974681"/>
                    <a:gd name="connsiteX7" fmla="*/ 235004 w 3535478"/>
                    <a:gd name="connsiteY7" fmla="*/ 1443595 h 1974681"/>
                    <a:gd name="connsiteX8" fmla="*/ 688361 w 3535478"/>
                    <a:gd name="connsiteY8" fmla="*/ 1326730 h 1974681"/>
                    <a:gd name="connsiteX9" fmla="*/ 552131 w 3535478"/>
                    <a:gd name="connsiteY9" fmla="*/ 1014647 h 1974681"/>
                    <a:gd name="connsiteX10" fmla="*/ 101996 w 3535478"/>
                    <a:gd name="connsiteY10" fmla="*/ 819782 h 1974681"/>
                    <a:gd name="connsiteX11" fmla="*/ 131 w 3535478"/>
                    <a:gd name="connsiteY11" fmla="*/ 647409 h 1974681"/>
                    <a:gd name="connsiteX12" fmla="*/ 111496 w 3535478"/>
                    <a:gd name="connsiteY12" fmla="*/ 399908 h 1974681"/>
                    <a:gd name="connsiteX13" fmla="*/ 261679 w 3535478"/>
                    <a:gd name="connsiteY13" fmla="*/ 290998 h 1974681"/>
                    <a:gd name="connsiteX14" fmla="*/ 655488 w 3535478"/>
                    <a:gd name="connsiteY14" fmla="*/ 298875 h 1974681"/>
                    <a:gd name="connsiteX15" fmla="*/ 1100162 w 3535478"/>
                    <a:gd name="connsiteY15" fmla="*/ 441666 h 1974681"/>
                    <a:gd name="connsiteX16" fmla="*/ 1073017 w 3535478"/>
                    <a:gd name="connsiteY16" fmla="*/ 240102 h 1974681"/>
                    <a:gd name="connsiteX17" fmla="*/ 1008643 w 3535478"/>
                    <a:gd name="connsiteY17" fmla="*/ 26107 h 1974681"/>
                    <a:gd name="connsiteX18" fmla="*/ 1110953 w 3535478"/>
                    <a:gd name="connsiteY18" fmla="*/ 21982 h 1974681"/>
                    <a:gd name="connsiteX19" fmla="*/ 1262684 w 3535478"/>
                    <a:gd name="connsiteY19" fmla="*/ 183203 h 1974681"/>
                    <a:gd name="connsiteX20" fmla="*/ 1438875 w 3535478"/>
                    <a:gd name="connsiteY20" fmla="*/ 355226 h 1974681"/>
                    <a:gd name="connsiteX21" fmla="*/ 2109938 w 3535478"/>
                    <a:gd name="connsiteY21" fmla="*/ 265949 h 1974681"/>
                    <a:gd name="connsiteX22" fmla="*/ 2378601 w 3535478"/>
                    <a:gd name="connsiteY22" fmla="*/ 446558 h 1974681"/>
                    <a:gd name="connsiteX23" fmla="*/ 2529450 w 3535478"/>
                    <a:gd name="connsiteY23" fmla="*/ 690338 h 1974681"/>
                    <a:gd name="connsiteX24" fmla="*/ 2902309 w 3535478"/>
                    <a:gd name="connsiteY24" fmla="*/ 576250 h 1974681"/>
                    <a:gd name="connsiteX25" fmla="*/ 3120322 w 3535478"/>
                    <a:gd name="connsiteY25" fmla="*/ 442212 h 1974681"/>
                    <a:gd name="connsiteX26" fmla="*/ 3533580 w 3535478"/>
                    <a:gd name="connsiteY26" fmla="*/ 55690 h 1974681"/>
                    <a:gd name="connsiteX27" fmla="*/ 3263270 w 3535478"/>
                    <a:gd name="connsiteY27" fmla="*/ 992230 h 1974681"/>
                    <a:gd name="connsiteX28" fmla="*/ 3008327 w 3535478"/>
                    <a:gd name="connsiteY28" fmla="*/ 1320487 h 1974681"/>
                    <a:gd name="connsiteX29" fmla="*/ 2751880 w 3535478"/>
                    <a:gd name="connsiteY29" fmla="*/ 1441862 h 1974681"/>
                    <a:gd name="connsiteX30" fmla="*/ 2304760 w 3535478"/>
                    <a:gd name="connsiteY30" fmla="*/ 1540104 h 1974681"/>
                    <a:gd name="connsiteX0" fmla="*/ 2258646 w 3535478"/>
                    <a:gd name="connsiteY0" fmla="*/ 1551562 h 1974681"/>
                    <a:gd name="connsiteX1" fmla="*/ 1728723 w 3535478"/>
                    <a:gd name="connsiteY1" fmla="*/ 1604483 h 1974681"/>
                    <a:gd name="connsiteX2" fmla="*/ 1303830 w 3535478"/>
                    <a:gd name="connsiteY2" fmla="*/ 1635537 h 1974681"/>
                    <a:gd name="connsiteX3" fmla="*/ 985557 w 3535478"/>
                    <a:gd name="connsiteY3" fmla="*/ 1827480 h 1974681"/>
                    <a:gd name="connsiteX4" fmla="*/ 1033197 w 3535478"/>
                    <a:gd name="connsiteY4" fmla="*/ 1805759 h 1974681"/>
                    <a:gd name="connsiteX5" fmla="*/ 617262 w 3535478"/>
                    <a:gd name="connsiteY5" fmla="*/ 1974681 h 1974681"/>
                    <a:gd name="connsiteX6" fmla="*/ 111603 w 3535478"/>
                    <a:gd name="connsiteY6" fmla="*/ 1699158 h 1974681"/>
                    <a:gd name="connsiteX7" fmla="*/ 235004 w 3535478"/>
                    <a:gd name="connsiteY7" fmla="*/ 1443595 h 1974681"/>
                    <a:gd name="connsiteX8" fmla="*/ 688361 w 3535478"/>
                    <a:gd name="connsiteY8" fmla="*/ 1326730 h 1974681"/>
                    <a:gd name="connsiteX9" fmla="*/ 552131 w 3535478"/>
                    <a:gd name="connsiteY9" fmla="*/ 1014647 h 1974681"/>
                    <a:gd name="connsiteX10" fmla="*/ 101996 w 3535478"/>
                    <a:gd name="connsiteY10" fmla="*/ 819782 h 1974681"/>
                    <a:gd name="connsiteX11" fmla="*/ 131 w 3535478"/>
                    <a:gd name="connsiteY11" fmla="*/ 647409 h 1974681"/>
                    <a:gd name="connsiteX12" fmla="*/ 111496 w 3535478"/>
                    <a:gd name="connsiteY12" fmla="*/ 399908 h 1974681"/>
                    <a:gd name="connsiteX13" fmla="*/ 261679 w 3535478"/>
                    <a:gd name="connsiteY13" fmla="*/ 290998 h 1974681"/>
                    <a:gd name="connsiteX14" fmla="*/ 750494 w 3535478"/>
                    <a:gd name="connsiteY14" fmla="*/ 346860 h 1974681"/>
                    <a:gd name="connsiteX15" fmla="*/ 1100162 w 3535478"/>
                    <a:gd name="connsiteY15" fmla="*/ 441666 h 1974681"/>
                    <a:gd name="connsiteX16" fmla="*/ 1073017 w 3535478"/>
                    <a:gd name="connsiteY16" fmla="*/ 240102 h 1974681"/>
                    <a:gd name="connsiteX17" fmla="*/ 1008643 w 3535478"/>
                    <a:gd name="connsiteY17" fmla="*/ 26107 h 1974681"/>
                    <a:gd name="connsiteX18" fmla="*/ 1110953 w 3535478"/>
                    <a:gd name="connsiteY18" fmla="*/ 21982 h 1974681"/>
                    <a:gd name="connsiteX19" fmla="*/ 1262684 w 3535478"/>
                    <a:gd name="connsiteY19" fmla="*/ 183203 h 1974681"/>
                    <a:gd name="connsiteX20" fmla="*/ 1438875 w 3535478"/>
                    <a:gd name="connsiteY20" fmla="*/ 355226 h 1974681"/>
                    <a:gd name="connsiteX21" fmla="*/ 2109938 w 3535478"/>
                    <a:gd name="connsiteY21" fmla="*/ 265949 h 1974681"/>
                    <a:gd name="connsiteX22" fmla="*/ 2378601 w 3535478"/>
                    <a:gd name="connsiteY22" fmla="*/ 446558 h 1974681"/>
                    <a:gd name="connsiteX23" fmla="*/ 2529450 w 3535478"/>
                    <a:gd name="connsiteY23" fmla="*/ 690338 h 1974681"/>
                    <a:gd name="connsiteX24" fmla="*/ 2902309 w 3535478"/>
                    <a:gd name="connsiteY24" fmla="*/ 576250 h 1974681"/>
                    <a:gd name="connsiteX25" fmla="*/ 3120322 w 3535478"/>
                    <a:gd name="connsiteY25" fmla="*/ 442212 h 1974681"/>
                    <a:gd name="connsiteX26" fmla="*/ 3533580 w 3535478"/>
                    <a:gd name="connsiteY26" fmla="*/ 55690 h 1974681"/>
                    <a:gd name="connsiteX27" fmla="*/ 3263270 w 3535478"/>
                    <a:gd name="connsiteY27" fmla="*/ 992230 h 1974681"/>
                    <a:gd name="connsiteX28" fmla="*/ 3008327 w 3535478"/>
                    <a:gd name="connsiteY28" fmla="*/ 1320487 h 1974681"/>
                    <a:gd name="connsiteX29" fmla="*/ 2751880 w 3535478"/>
                    <a:gd name="connsiteY29" fmla="*/ 1441862 h 1974681"/>
                    <a:gd name="connsiteX30" fmla="*/ 2304760 w 3535478"/>
                    <a:gd name="connsiteY30" fmla="*/ 1540104 h 1974681"/>
                    <a:gd name="connsiteX0" fmla="*/ 2258646 w 3535478"/>
                    <a:gd name="connsiteY0" fmla="*/ 1551562 h 1974681"/>
                    <a:gd name="connsiteX1" fmla="*/ 1728723 w 3535478"/>
                    <a:gd name="connsiteY1" fmla="*/ 1604483 h 1974681"/>
                    <a:gd name="connsiteX2" fmla="*/ 1303830 w 3535478"/>
                    <a:gd name="connsiteY2" fmla="*/ 1635537 h 1974681"/>
                    <a:gd name="connsiteX3" fmla="*/ 985557 w 3535478"/>
                    <a:gd name="connsiteY3" fmla="*/ 1827480 h 1974681"/>
                    <a:gd name="connsiteX4" fmla="*/ 1033197 w 3535478"/>
                    <a:gd name="connsiteY4" fmla="*/ 1805759 h 1974681"/>
                    <a:gd name="connsiteX5" fmla="*/ 617262 w 3535478"/>
                    <a:gd name="connsiteY5" fmla="*/ 1974681 h 1974681"/>
                    <a:gd name="connsiteX6" fmla="*/ 111603 w 3535478"/>
                    <a:gd name="connsiteY6" fmla="*/ 1699158 h 1974681"/>
                    <a:gd name="connsiteX7" fmla="*/ 235004 w 3535478"/>
                    <a:gd name="connsiteY7" fmla="*/ 1443595 h 1974681"/>
                    <a:gd name="connsiteX8" fmla="*/ 688361 w 3535478"/>
                    <a:gd name="connsiteY8" fmla="*/ 1326730 h 1974681"/>
                    <a:gd name="connsiteX9" fmla="*/ 552131 w 3535478"/>
                    <a:gd name="connsiteY9" fmla="*/ 1014647 h 1974681"/>
                    <a:gd name="connsiteX10" fmla="*/ 101996 w 3535478"/>
                    <a:gd name="connsiteY10" fmla="*/ 819782 h 1974681"/>
                    <a:gd name="connsiteX11" fmla="*/ 131 w 3535478"/>
                    <a:gd name="connsiteY11" fmla="*/ 647409 h 1974681"/>
                    <a:gd name="connsiteX12" fmla="*/ 111496 w 3535478"/>
                    <a:gd name="connsiteY12" fmla="*/ 399908 h 1974681"/>
                    <a:gd name="connsiteX13" fmla="*/ 261679 w 3535478"/>
                    <a:gd name="connsiteY13" fmla="*/ 290998 h 1974681"/>
                    <a:gd name="connsiteX14" fmla="*/ 712492 w 3535478"/>
                    <a:gd name="connsiteY14" fmla="*/ 298875 h 1974681"/>
                    <a:gd name="connsiteX15" fmla="*/ 1100162 w 3535478"/>
                    <a:gd name="connsiteY15" fmla="*/ 441666 h 1974681"/>
                    <a:gd name="connsiteX16" fmla="*/ 1073017 w 3535478"/>
                    <a:gd name="connsiteY16" fmla="*/ 240102 h 1974681"/>
                    <a:gd name="connsiteX17" fmla="*/ 1008643 w 3535478"/>
                    <a:gd name="connsiteY17" fmla="*/ 26107 h 1974681"/>
                    <a:gd name="connsiteX18" fmla="*/ 1110953 w 3535478"/>
                    <a:gd name="connsiteY18" fmla="*/ 21982 h 1974681"/>
                    <a:gd name="connsiteX19" fmla="*/ 1262684 w 3535478"/>
                    <a:gd name="connsiteY19" fmla="*/ 183203 h 1974681"/>
                    <a:gd name="connsiteX20" fmla="*/ 1438875 w 3535478"/>
                    <a:gd name="connsiteY20" fmla="*/ 355226 h 1974681"/>
                    <a:gd name="connsiteX21" fmla="*/ 2109938 w 3535478"/>
                    <a:gd name="connsiteY21" fmla="*/ 265949 h 1974681"/>
                    <a:gd name="connsiteX22" fmla="*/ 2378601 w 3535478"/>
                    <a:gd name="connsiteY22" fmla="*/ 446558 h 1974681"/>
                    <a:gd name="connsiteX23" fmla="*/ 2529450 w 3535478"/>
                    <a:gd name="connsiteY23" fmla="*/ 690338 h 1974681"/>
                    <a:gd name="connsiteX24" fmla="*/ 2902309 w 3535478"/>
                    <a:gd name="connsiteY24" fmla="*/ 576250 h 1974681"/>
                    <a:gd name="connsiteX25" fmla="*/ 3120322 w 3535478"/>
                    <a:gd name="connsiteY25" fmla="*/ 442212 h 1974681"/>
                    <a:gd name="connsiteX26" fmla="*/ 3533580 w 3535478"/>
                    <a:gd name="connsiteY26" fmla="*/ 55690 h 1974681"/>
                    <a:gd name="connsiteX27" fmla="*/ 3263270 w 3535478"/>
                    <a:gd name="connsiteY27" fmla="*/ 992230 h 1974681"/>
                    <a:gd name="connsiteX28" fmla="*/ 3008327 w 3535478"/>
                    <a:gd name="connsiteY28" fmla="*/ 1320487 h 1974681"/>
                    <a:gd name="connsiteX29" fmla="*/ 2751880 w 3535478"/>
                    <a:gd name="connsiteY29" fmla="*/ 1441862 h 1974681"/>
                    <a:gd name="connsiteX30" fmla="*/ 2304760 w 3535478"/>
                    <a:gd name="connsiteY30" fmla="*/ 1540104 h 1974681"/>
                    <a:gd name="connsiteX0" fmla="*/ 2258646 w 3535478"/>
                    <a:gd name="connsiteY0" fmla="*/ 1551562 h 1974681"/>
                    <a:gd name="connsiteX1" fmla="*/ 1728723 w 3535478"/>
                    <a:gd name="connsiteY1" fmla="*/ 1604483 h 1974681"/>
                    <a:gd name="connsiteX2" fmla="*/ 1303830 w 3535478"/>
                    <a:gd name="connsiteY2" fmla="*/ 1635537 h 1974681"/>
                    <a:gd name="connsiteX3" fmla="*/ 985557 w 3535478"/>
                    <a:gd name="connsiteY3" fmla="*/ 1827480 h 1974681"/>
                    <a:gd name="connsiteX4" fmla="*/ 1033197 w 3535478"/>
                    <a:gd name="connsiteY4" fmla="*/ 1805759 h 1974681"/>
                    <a:gd name="connsiteX5" fmla="*/ 617262 w 3535478"/>
                    <a:gd name="connsiteY5" fmla="*/ 1974681 h 1974681"/>
                    <a:gd name="connsiteX6" fmla="*/ 111603 w 3535478"/>
                    <a:gd name="connsiteY6" fmla="*/ 1699158 h 1974681"/>
                    <a:gd name="connsiteX7" fmla="*/ 235004 w 3535478"/>
                    <a:gd name="connsiteY7" fmla="*/ 1443595 h 1974681"/>
                    <a:gd name="connsiteX8" fmla="*/ 688361 w 3535478"/>
                    <a:gd name="connsiteY8" fmla="*/ 1326730 h 1974681"/>
                    <a:gd name="connsiteX9" fmla="*/ 552131 w 3535478"/>
                    <a:gd name="connsiteY9" fmla="*/ 1014647 h 1974681"/>
                    <a:gd name="connsiteX10" fmla="*/ 101996 w 3535478"/>
                    <a:gd name="connsiteY10" fmla="*/ 819782 h 1974681"/>
                    <a:gd name="connsiteX11" fmla="*/ 131 w 3535478"/>
                    <a:gd name="connsiteY11" fmla="*/ 647409 h 1974681"/>
                    <a:gd name="connsiteX12" fmla="*/ 111496 w 3535478"/>
                    <a:gd name="connsiteY12" fmla="*/ 399908 h 1974681"/>
                    <a:gd name="connsiteX13" fmla="*/ 261679 w 3535478"/>
                    <a:gd name="connsiteY13" fmla="*/ 290998 h 1974681"/>
                    <a:gd name="connsiteX14" fmla="*/ 425019 w 3535478"/>
                    <a:gd name="connsiteY14" fmla="*/ 261950 h 1974681"/>
                    <a:gd name="connsiteX15" fmla="*/ 712492 w 3535478"/>
                    <a:gd name="connsiteY15" fmla="*/ 298875 h 1974681"/>
                    <a:gd name="connsiteX16" fmla="*/ 1100162 w 3535478"/>
                    <a:gd name="connsiteY16" fmla="*/ 441666 h 1974681"/>
                    <a:gd name="connsiteX17" fmla="*/ 1073017 w 3535478"/>
                    <a:gd name="connsiteY17" fmla="*/ 240102 h 1974681"/>
                    <a:gd name="connsiteX18" fmla="*/ 1008643 w 3535478"/>
                    <a:gd name="connsiteY18" fmla="*/ 26107 h 1974681"/>
                    <a:gd name="connsiteX19" fmla="*/ 1110953 w 3535478"/>
                    <a:gd name="connsiteY19" fmla="*/ 21982 h 1974681"/>
                    <a:gd name="connsiteX20" fmla="*/ 1262684 w 3535478"/>
                    <a:gd name="connsiteY20" fmla="*/ 183203 h 1974681"/>
                    <a:gd name="connsiteX21" fmla="*/ 1438875 w 3535478"/>
                    <a:gd name="connsiteY21" fmla="*/ 355226 h 1974681"/>
                    <a:gd name="connsiteX22" fmla="*/ 2109938 w 3535478"/>
                    <a:gd name="connsiteY22" fmla="*/ 265949 h 1974681"/>
                    <a:gd name="connsiteX23" fmla="*/ 2378601 w 3535478"/>
                    <a:gd name="connsiteY23" fmla="*/ 446558 h 1974681"/>
                    <a:gd name="connsiteX24" fmla="*/ 2529450 w 3535478"/>
                    <a:gd name="connsiteY24" fmla="*/ 690338 h 1974681"/>
                    <a:gd name="connsiteX25" fmla="*/ 2902309 w 3535478"/>
                    <a:gd name="connsiteY25" fmla="*/ 576250 h 1974681"/>
                    <a:gd name="connsiteX26" fmla="*/ 3120322 w 3535478"/>
                    <a:gd name="connsiteY26" fmla="*/ 442212 h 1974681"/>
                    <a:gd name="connsiteX27" fmla="*/ 3533580 w 3535478"/>
                    <a:gd name="connsiteY27" fmla="*/ 55690 h 1974681"/>
                    <a:gd name="connsiteX28" fmla="*/ 3263270 w 3535478"/>
                    <a:gd name="connsiteY28" fmla="*/ 992230 h 1974681"/>
                    <a:gd name="connsiteX29" fmla="*/ 3008327 w 3535478"/>
                    <a:gd name="connsiteY29" fmla="*/ 1320487 h 1974681"/>
                    <a:gd name="connsiteX30" fmla="*/ 2751880 w 3535478"/>
                    <a:gd name="connsiteY30" fmla="*/ 1441862 h 1974681"/>
                    <a:gd name="connsiteX31" fmla="*/ 2304760 w 3535478"/>
                    <a:gd name="connsiteY31" fmla="*/ 1540104 h 1974681"/>
                    <a:gd name="connsiteX0" fmla="*/ 2258646 w 3535478"/>
                    <a:gd name="connsiteY0" fmla="*/ 1551562 h 1974681"/>
                    <a:gd name="connsiteX1" fmla="*/ 1728723 w 3535478"/>
                    <a:gd name="connsiteY1" fmla="*/ 1604483 h 1974681"/>
                    <a:gd name="connsiteX2" fmla="*/ 1303830 w 3535478"/>
                    <a:gd name="connsiteY2" fmla="*/ 1635537 h 1974681"/>
                    <a:gd name="connsiteX3" fmla="*/ 985557 w 3535478"/>
                    <a:gd name="connsiteY3" fmla="*/ 1827480 h 1974681"/>
                    <a:gd name="connsiteX4" fmla="*/ 1033197 w 3535478"/>
                    <a:gd name="connsiteY4" fmla="*/ 1805759 h 1974681"/>
                    <a:gd name="connsiteX5" fmla="*/ 617262 w 3535478"/>
                    <a:gd name="connsiteY5" fmla="*/ 1974681 h 1974681"/>
                    <a:gd name="connsiteX6" fmla="*/ 111603 w 3535478"/>
                    <a:gd name="connsiteY6" fmla="*/ 1699158 h 1974681"/>
                    <a:gd name="connsiteX7" fmla="*/ 235004 w 3535478"/>
                    <a:gd name="connsiteY7" fmla="*/ 1443595 h 1974681"/>
                    <a:gd name="connsiteX8" fmla="*/ 688361 w 3535478"/>
                    <a:gd name="connsiteY8" fmla="*/ 1326730 h 1974681"/>
                    <a:gd name="connsiteX9" fmla="*/ 552131 w 3535478"/>
                    <a:gd name="connsiteY9" fmla="*/ 1014647 h 1974681"/>
                    <a:gd name="connsiteX10" fmla="*/ 101996 w 3535478"/>
                    <a:gd name="connsiteY10" fmla="*/ 819782 h 1974681"/>
                    <a:gd name="connsiteX11" fmla="*/ 131 w 3535478"/>
                    <a:gd name="connsiteY11" fmla="*/ 647409 h 1974681"/>
                    <a:gd name="connsiteX12" fmla="*/ 111496 w 3535478"/>
                    <a:gd name="connsiteY12" fmla="*/ 399908 h 1974681"/>
                    <a:gd name="connsiteX13" fmla="*/ 261679 w 3535478"/>
                    <a:gd name="connsiteY13" fmla="*/ 290998 h 1974681"/>
                    <a:gd name="connsiteX14" fmla="*/ 467772 w 3535478"/>
                    <a:gd name="connsiteY14" fmla="*/ 225961 h 1974681"/>
                    <a:gd name="connsiteX15" fmla="*/ 712492 w 3535478"/>
                    <a:gd name="connsiteY15" fmla="*/ 298875 h 1974681"/>
                    <a:gd name="connsiteX16" fmla="*/ 1100162 w 3535478"/>
                    <a:gd name="connsiteY16" fmla="*/ 441666 h 1974681"/>
                    <a:gd name="connsiteX17" fmla="*/ 1073017 w 3535478"/>
                    <a:gd name="connsiteY17" fmla="*/ 240102 h 1974681"/>
                    <a:gd name="connsiteX18" fmla="*/ 1008643 w 3535478"/>
                    <a:gd name="connsiteY18" fmla="*/ 26107 h 1974681"/>
                    <a:gd name="connsiteX19" fmla="*/ 1110953 w 3535478"/>
                    <a:gd name="connsiteY19" fmla="*/ 21982 h 1974681"/>
                    <a:gd name="connsiteX20" fmla="*/ 1262684 w 3535478"/>
                    <a:gd name="connsiteY20" fmla="*/ 183203 h 1974681"/>
                    <a:gd name="connsiteX21" fmla="*/ 1438875 w 3535478"/>
                    <a:gd name="connsiteY21" fmla="*/ 355226 h 1974681"/>
                    <a:gd name="connsiteX22" fmla="*/ 2109938 w 3535478"/>
                    <a:gd name="connsiteY22" fmla="*/ 265949 h 1974681"/>
                    <a:gd name="connsiteX23" fmla="*/ 2378601 w 3535478"/>
                    <a:gd name="connsiteY23" fmla="*/ 446558 h 1974681"/>
                    <a:gd name="connsiteX24" fmla="*/ 2529450 w 3535478"/>
                    <a:gd name="connsiteY24" fmla="*/ 690338 h 1974681"/>
                    <a:gd name="connsiteX25" fmla="*/ 2902309 w 3535478"/>
                    <a:gd name="connsiteY25" fmla="*/ 576250 h 1974681"/>
                    <a:gd name="connsiteX26" fmla="*/ 3120322 w 3535478"/>
                    <a:gd name="connsiteY26" fmla="*/ 442212 h 1974681"/>
                    <a:gd name="connsiteX27" fmla="*/ 3533580 w 3535478"/>
                    <a:gd name="connsiteY27" fmla="*/ 55690 h 1974681"/>
                    <a:gd name="connsiteX28" fmla="*/ 3263270 w 3535478"/>
                    <a:gd name="connsiteY28" fmla="*/ 992230 h 1974681"/>
                    <a:gd name="connsiteX29" fmla="*/ 3008327 w 3535478"/>
                    <a:gd name="connsiteY29" fmla="*/ 1320487 h 1974681"/>
                    <a:gd name="connsiteX30" fmla="*/ 2751880 w 3535478"/>
                    <a:gd name="connsiteY30" fmla="*/ 1441862 h 1974681"/>
                    <a:gd name="connsiteX31" fmla="*/ 2304760 w 3535478"/>
                    <a:gd name="connsiteY31" fmla="*/ 1540104 h 1974681"/>
                    <a:gd name="connsiteX0" fmla="*/ 2258646 w 3535478"/>
                    <a:gd name="connsiteY0" fmla="*/ 1551562 h 1974681"/>
                    <a:gd name="connsiteX1" fmla="*/ 1728723 w 3535478"/>
                    <a:gd name="connsiteY1" fmla="*/ 1604483 h 1974681"/>
                    <a:gd name="connsiteX2" fmla="*/ 1303830 w 3535478"/>
                    <a:gd name="connsiteY2" fmla="*/ 1635537 h 1974681"/>
                    <a:gd name="connsiteX3" fmla="*/ 985557 w 3535478"/>
                    <a:gd name="connsiteY3" fmla="*/ 1827480 h 1974681"/>
                    <a:gd name="connsiteX4" fmla="*/ 1033197 w 3535478"/>
                    <a:gd name="connsiteY4" fmla="*/ 1805759 h 1974681"/>
                    <a:gd name="connsiteX5" fmla="*/ 617262 w 3535478"/>
                    <a:gd name="connsiteY5" fmla="*/ 1974681 h 1974681"/>
                    <a:gd name="connsiteX6" fmla="*/ 111603 w 3535478"/>
                    <a:gd name="connsiteY6" fmla="*/ 1699158 h 1974681"/>
                    <a:gd name="connsiteX7" fmla="*/ 235004 w 3535478"/>
                    <a:gd name="connsiteY7" fmla="*/ 1443595 h 1974681"/>
                    <a:gd name="connsiteX8" fmla="*/ 688361 w 3535478"/>
                    <a:gd name="connsiteY8" fmla="*/ 1326730 h 1974681"/>
                    <a:gd name="connsiteX9" fmla="*/ 552131 w 3535478"/>
                    <a:gd name="connsiteY9" fmla="*/ 1014647 h 1974681"/>
                    <a:gd name="connsiteX10" fmla="*/ 101996 w 3535478"/>
                    <a:gd name="connsiteY10" fmla="*/ 819782 h 1974681"/>
                    <a:gd name="connsiteX11" fmla="*/ 131 w 3535478"/>
                    <a:gd name="connsiteY11" fmla="*/ 647409 h 1974681"/>
                    <a:gd name="connsiteX12" fmla="*/ 111496 w 3535478"/>
                    <a:gd name="connsiteY12" fmla="*/ 399908 h 1974681"/>
                    <a:gd name="connsiteX13" fmla="*/ 261679 w 3535478"/>
                    <a:gd name="connsiteY13" fmla="*/ 290998 h 1974681"/>
                    <a:gd name="connsiteX14" fmla="*/ 467772 w 3535478"/>
                    <a:gd name="connsiteY14" fmla="*/ 225961 h 1974681"/>
                    <a:gd name="connsiteX15" fmla="*/ 745744 w 3535478"/>
                    <a:gd name="connsiteY15" fmla="*/ 304873 h 1974681"/>
                    <a:gd name="connsiteX16" fmla="*/ 1100162 w 3535478"/>
                    <a:gd name="connsiteY16" fmla="*/ 441666 h 1974681"/>
                    <a:gd name="connsiteX17" fmla="*/ 1073017 w 3535478"/>
                    <a:gd name="connsiteY17" fmla="*/ 240102 h 1974681"/>
                    <a:gd name="connsiteX18" fmla="*/ 1008643 w 3535478"/>
                    <a:gd name="connsiteY18" fmla="*/ 26107 h 1974681"/>
                    <a:gd name="connsiteX19" fmla="*/ 1110953 w 3535478"/>
                    <a:gd name="connsiteY19" fmla="*/ 21982 h 1974681"/>
                    <a:gd name="connsiteX20" fmla="*/ 1262684 w 3535478"/>
                    <a:gd name="connsiteY20" fmla="*/ 183203 h 1974681"/>
                    <a:gd name="connsiteX21" fmla="*/ 1438875 w 3535478"/>
                    <a:gd name="connsiteY21" fmla="*/ 355226 h 1974681"/>
                    <a:gd name="connsiteX22" fmla="*/ 2109938 w 3535478"/>
                    <a:gd name="connsiteY22" fmla="*/ 265949 h 1974681"/>
                    <a:gd name="connsiteX23" fmla="*/ 2378601 w 3535478"/>
                    <a:gd name="connsiteY23" fmla="*/ 446558 h 1974681"/>
                    <a:gd name="connsiteX24" fmla="*/ 2529450 w 3535478"/>
                    <a:gd name="connsiteY24" fmla="*/ 690338 h 1974681"/>
                    <a:gd name="connsiteX25" fmla="*/ 2902309 w 3535478"/>
                    <a:gd name="connsiteY25" fmla="*/ 576250 h 1974681"/>
                    <a:gd name="connsiteX26" fmla="*/ 3120322 w 3535478"/>
                    <a:gd name="connsiteY26" fmla="*/ 442212 h 1974681"/>
                    <a:gd name="connsiteX27" fmla="*/ 3533580 w 3535478"/>
                    <a:gd name="connsiteY27" fmla="*/ 55690 h 1974681"/>
                    <a:gd name="connsiteX28" fmla="*/ 3263270 w 3535478"/>
                    <a:gd name="connsiteY28" fmla="*/ 992230 h 1974681"/>
                    <a:gd name="connsiteX29" fmla="*/ 3008327 w 3535478"/>
                    <a:gd name="connsiteY29" fmla="*/ 1320487 h 1974681"/>
                    <a:gd name="connsiteX30" fmla="*/ 2751880 w 3535478"/>
                    <a:gd name="connsiteY30" fmla="*/ 1441862 h 1974681"/>
                    <a:gd name="connsiteX31" fmla="*/ 2304760 w 3535478"/>
                    <a:gd name="connsiteY31" fmla="*/ 1540104 h 1974681"/>
                    <a:gd name="connsiteX0" fmla="*/ 2258646 w 3535478"/>
                    <a:gd name="connsiteY0" fmla="*/ 1551562 h 1974681"/>
                    <a:gd name="connsiteX1" fmla="*/ 1728723 w 3535478"/>
                    <a:gd name="connsiteY1" fmla="*/ 1604483 h 1974681"/>
                    <a:gd name="connsiteX2" fmla="*/ 1303830 w 3535478"/>
                    <a:gd name="connsiteY2" fmla="*/ 1635537 h 1974681"/>
                    <a:gd name="connsiteX3" fmla="*/ 985557 w 3535478"/>
                    <a:gd name="connsiteY3" fmla="*/ 1827480 h 1974681"/>
                    <a:gd name="connsiteX4" fmla="*/ 1033197 w 3535478"/>
                    <a:gd name="connsiteY4" fmla="*/ 1805759 h 1974681"/>
                    <a:gd name="connsiteX5" fmla="*/ 617262 w 3535478"/>
                    <a:gd name="connsiteY5" fmla="*/ 1974681 h 1974681"/>
                    <a:gd name="connsiteX6" fmla="*/ 111603 w 3535478"/>
                    <a:gd name="connsiteY6" fmla="*/ 1699158 h 1974681"/>
                    <a:gd name="connsiteX7" fmla="*/ 235004 w 3535478"/>
                    <a:gd name="connsiteY7" fmla="*/ 1443595 h 1974681"/>
                    <a:gd name="connsiteX8" fmla="*/ 688361 w 3535478"/>
                    <a:gd name="connsiteY8" fmla="*/ 1326730 h 1974681"/>
                    <a:gd name="connsiteX9" fmla="*/ 552131 w 3535478"/>
                    <a:gd name="connsiteY9" fmla="*/ 1014647 h 1974681"/>
                    <a:gd name="connsiteX10" fmla="*/ 101996 w 3535478"/>
                    <a:gd name="connsiteY10" fmla="*/ 819782 h 1974681"/>
                    <a:gd name="connsiteX11" fmla="*/ 131 w 3535478"/>
                    <a:gd name="connsiteY11" fmla="*/ 647409 h 1974681"/>
                    <a:gd name="connsiteX12" fmla="*/ 111496 w 3535478"/>
                    <a:gd name="connsiteY12" fmla="*/ 399908 h 1974681"/>
                    <a:gd name="connsiteX13" fmla="*/ 261679 w 3535478"/>
                    <a:gd name="connsiteY13" fmla="*/ 290998 h 1974681"/>
                    <a:gd name="connsiteX14" fmla="*/ 467772 w 3535478"/>
                    <a:gd name="connsiteY14" fmla="*/ 225961 h 1974681"/>
                    <a:gd name="connsiteX15" fmla="*/ 745744 w 3535478"/>
                    <a:gd name="connsiteY15" fmla="*/ 304873 h 1974681"/>
                    <a:gd name="connsiteX16" fmla="*/ 1100162 w 3535478"/>
                    <a:gd name="connsiteY16" fmla="*/ 441666 h 1974681"/>
                    <a:gd name="connsiteX17" fmla="*/ 1073017 w 3535478"/>
                    <a:gd name="connsiteY17" fmla="*/ 240102 h 1974681"/>
                    <a:gd name="connsiteX18" fmla="*/ 1008643 w 3535478"/>
                    <a:gd name="connsiteY18" fmla="*/ 26107 h 1974681"/>
                    <a:gd name="connsiteX19" fmla="*/ 1110953 w 3535478"/>
                    <a:gd name="connsiteY19" fmla="*/ 21982 h 1974681"/>
                    <a:gd name="connsiteX20" fmla="*/ 1262684 w 3535478"/>
                    <a:gd name="connsiteY20" fmla="*/ 183203 h 1974681"/>
                    <a:gd name="connsiteX21" fmla="*/ 1438875 w 3535478"/>
                    <a:gd name="connsiteY21" fmla="*/ 355226 h 1974681"/>
                    <a:gd name="connsiteX22" fmla="*/ 2109938 w 3535478"/>
                    <a:gd name="connsiteY22" fmla="*/ 265949 h 1974681"/>
                    <a:gd name="connsiteX23" fmla="*/ 2378601 w 3535478"/>
                    <a:gd name="connsiteY23" fmla="*/ 446558 h 1974681"/>
                    <a:gd name="connsiteX24" fmla="*/ 2529450 w 3535478"/>
                    <a:gd name="connsiteY24" fmla="*/ 690338 h 1974681"/>
                    <a:gd name="connsiteX25" fmla="*/ 2902309 w 3535478"/>
                    <a:gd name="connsiteY25" fmla="*/ 576250 h 1974681"/>
                    <a:gd name="connsiteX26" fmla="*/ 3120322 w 3535478"/>
                    <a:gd name="connsiteY26" fmla="*/ 442212 h 1974681"/>
                    <a:gd name="connsiteX27" fmla="*/ 3533580 w 3535478"/>
                    <a:gd name="connsiteY27" fmla="*/ 55690 h 1974681"/>
                    <a:gd name="connsiteX28" fmla="*/ 3263270 w 3535478"/>
                    <a:gd name="connsiteY28" fmla="*/ 992230 h 1974681"/>
                    <a:gd name="connsiteX29" fmla="*/ 3008327 w 3535478"/>
                    <a:gd name="connsiteY29" fmla="*/ 1320487 h 1974681"/>
                    <a:gd name="connsiteX30" fmla="*/ 2751880 w 3535478"/>
                    <a:gd name="connsiteY30" fmla="*/ 1441862 h 1974681"/>
                    <a:gd name="connsiteX31" fmla="*/ 2304760 w 3535478"/>
                    <a:gd name="connsiteY31" fmla="*/ 1540104 h 1974681"/>
                    <a:gd name="connsiteX0" fmla="*/ 2258646 w 3535478"/>
                    <a:gd name="connsiteY0" fmla="*/ 1551562 h 1974681"/>
                    <a:gd name="connsiteX1" fmla="*/ 1728723 w 3535478"/>
                    <a:gd name="connsiteY1" fmla="*/ 1604483 h 1974681"/>
                    <a:gd name="connsiteX2" fmla="*/ 1303830 w 3535478"/>
                    <a:gd name="connsiteY2" fmla="*/ 1635537 h 1974681"/>
                    <a:gd name="connsiteX3" fmla="*/ 985557 w 3535478"/>
                    <a:gd name="connsiteY3" fmla="*/ 1827480 h 1974681"/>
                    <a:gd name="connsiteX4" fmla="*/ 1033197 w 3535478"/>
                    <a:gd name="connsiteY4" fmla="*/ 1805759 h 1974681"/>
                    <a:gd name="connsiteX5" fmla="*/ 617262 w 3535478"/>
                    <a:gd name="connsiteY5" fmla="*/ 1974681 h 1974681"/>
                    <a:gd name="connsiteX6" fmla="*/ 111603 w 3535478"/>
                    <a:gd name="connsiteY6" fmla="*/ 1699158 h 1974681"/>
                    <a:gd name="connsiteX7" fmla="*/ 235004 w 3535478"/>
                    <a:gd name="connsiteY7" fmla="*/ 1443595 h 1974681"/>
                    <a:gd name="connsiteX8" fmla="*/ 688361 w 3535478"/>
                    <a:gd name="connsiteY8" fmla="*/ 1326730 h 1974681"/>
                    <a:gd name="connsiteX9" fmla="*/ 552131 w 3535478"/>
                    <a:gd name="connsiteY9" fmla="*/ 1014647 h 1974681"/>
                    <a:gd name="connsiteX10" fmla="*/ 101996 w 3535478"/>
                    <a:gd name="connsiteY10" fmla="*/ 819782 h 1974681"/>
                    <a:gd name="connsiteX11" fmla="*/ 131 w 3535478"/>
                    <a:gd name="connsiteY11" fmla="*/ 647409 h 1974681"/>
                    <a:gd name="connsiteX12" fmla="*/ 111496 w 3535478"/>
                    <a:gd name="connsiteY12" fmla="*/ 399908 h 1974681"/>
                    <a:gd name="connsiteX13" fmla="*/ 261679 w 3535478"/>
                    <a:gd name="connsiteY13" fmla="*/ 290998 h 1974681"/>
                    <a:gd name="connsiteX14" fmla="*/ 467772 w 3535478"/>
                    <a:gd name="connsiteY14" fmla="*/ 225961 h 1974681"/>
                    <a:gd name="connsiteX15" fmla="*/ 745744 w 3535478"/>
                    <a:gd name="connsiteY15" fmla="*/ 304873 h 1974681"/>
                    <a:gd name="connsiteX16" fmla="*/ 1100162 w 3535478"/>
                    <a:gd name="connsiteY16" fmla="*/ 441666 h 1974681"/>
                    <a:gd name="connsiteX17" fmla="*/ 1073017 w 3535478"/>
                    <a:gd name="connsiteY17" fmla="*/ 240102 h 1974681"/>
                    <a:gd name="connsiteX18" fmla="*/ 1008643 w 3535478"/>
                    <a:gd name="connsiteY18" fmla="*/ 26107 h 1974681"/>
                    <a:gd name="connsiteX19" fmla="*/ 1110953 w 3535478"/>
                    <a:gd name="connsiteY19" fmla="*/ 21982 h 1974681"/>
                    <a:gd name="connsiteX20" fmla="*/ 1262684 w 3535478"/>
                    <a:gd name="connsiteY20" fmla="*/ 183203 h 1974681"/>
                    <a:gd name="connsiteX21" fmla="*/ 1438875 w 3535478"/>
                    <a:gd name="connsiteY21" fmla="*/ 355226 h 1974681"/>
                    <a:gd name="connsiteX22" fmla="*/ 2109938 w 3535478"/>
                    <a:gd name="connsiteY22" fmla="*/ 265949 h 1974681"/>
                    <a:gd name="connsiteX23" fmla="*/ 2378601 w 3535478"/>
                    <a:gd name="connsiteY23" fmla="*/ 446558 h 1974681"/>
                    <a:gd name="connsiteX24" fmla="*/ 2529450 w 3535478"/>
                    <a:gd name="connsiteY24" fmla="*/ 690338 h 1974681"/>
                    <a:gd name="connsiteX25" fmla="*/ 2902309 w 3535478"/>
                    <a:gd name="connsiteY25" fmla="*/ 576250 h 1974681"/>
                    <a:gd name="connsiteX26" fmla="*/ 3120322 w 3535478"/>
                    <a:gd name="connsiteY26" fmla="*/ 442212 h 1974681"/>
                    <a:gd name="connsiteX27" fmla="*/ 3533580 w 3535478"/>
                    <a:gd name="connsiteY27" fmla="*/ 55690 h 1974681"/>
                    <a:gd name="connsiteX28" fmla="*/ 3263270 w 3535478"/>
                    <a:gd name="connsiteY28" fmla="*/ 992230 h 1974681"/>
                    <a:gd name="connsiteX29" fmla="*/ 3008327 w 3535478"/>
                    <a:gd name="connsiteY29" fmla="*/ 1320487 h 1974681"/>
                    <a:gd name="connsiteX30" fmla="*/ 2751880 w 3535478"/>
                    <a:gd name="connsiteY30" fmla="*/ 1441862 h 1974681"/>
                    <a:gd name="connsiteX31" fmla="*/ 2304760 w 3535478"/>
                    <a:gd name="connsiteY31" fmla="*/ 1540104 h 1974681"/>
                    <a:gd name="connsiteX0" fmla="*/ 2258646 w 3535478"/>
                    <a:gd name="connsiteY0" fmla="*/ 1551562 h 1974681"/>
                    <a:gd name="connsiteX1" fmla="*/ 1728723 w 3535478"/>
                    <a:gd name="connsiteY1" fmla="*/ 1604483 h 1974681"/>
                    <a:gd name="connsiteX2" fmla="*/ 1303830 w 3535478"/>
                    <a:gd name="connsiteY2" fmla="*/ 1635537 h 1974681"/>
                    <a:gd name="connsiteX3" fmla="*/ 985557 w 3535478"/>
                    <a:gd name="connsiteY3" fmla="*/ 1827480 h 1974681"/>
                    <a:gd name="connsiteX4" fmla="*/ 1033197 w 3535478"/>
                    <a:gd name="connsiteY4" fmla="*/ 1805759 h 1974681"/>
                    <a:gd name="connsiteX5" fmla="*/ 617262 w 3535478"/>
                    <a:gd name="connsiteY5" fmla="*/ 1974681 h 1974681"/>
                    <a:gd name="connsiteX6" fmla="*/ 111603 w 3535478"/>
                    <a:gd name="connsiteY6" fmla="*/ 1699158 h 1974681"/>
                    <a:gd name="connsiteX7" fmla="*/ 235004 w 3535478"/>
                    <a:gd name="connsiteY7" fmla="*/ 1443595 h 1974681"/>
                    <a:gd name="connsiteX8" fmla="*/ 688361 w 3535478"/>
                    <a:gd name="connsiteY8" fmla="*/ 1326730 h 1974681"/>
                    <a:gd name="connsiteX9" fmla="*/ 552131 w 3535478"/>
                    <a:gd name="connsiteY9" fmla="*/ 1014647 h 1974681"/>
                    <a:gd name="connsiteX10" fmla="*/ 101996 w 3535478"/>
                    <a:gd name="connsiteY10" fmla="*/ 819782 h 1974681"/>
                    <a:gd name="connsiteX11" fmla="*/ 131 w 3535478"/>
                    <a:gd name="connsiteY11" fmla="*/ 647409 h 1974681"/>
                    <a:gd name="connsiteX12" fmla="*/ 111496 w 3535478"/>
                    <a:gd name="connsiteY12" fmla="*/ 399908 h 1974681"/>
                    <a:gd name="connsiteX13" fmla="*/ 261679 w 3535478"/>
                    <a:gd name="connsiteY13" fmla="*/ 290998 h 1974681"/>
                    <a:gd name="connsiteX14" fmla="*/ 467772 w 3535478"/>
                    <a:gd name="connsiteY14" fmla="*/ 225961 h 1974681"/>
                    <a:gd name="connsiteX15" fmla="*/ 745744 w 3535478"/>
                    <a:gd name="connsiteY15" fmla="*/ 304873 h 1974681"/>
                    <a:gd name="connsiteX16" fmla="*/ 1100162 w 3535478"/>
                    <a:gd name="connsiteY16" fmla="*/ 441666 h 1974681"/>
                    <a:gd name="connsiteX17" fmla="*/ 1073017 w 3535478"/>
                    <a:gd name="connsiteY17" fmla="*/ 240102 h 1974681"/>
                    <a:gd name="connsiteX18" fmla="*/ 1008643 w 3535478"/>
                    <a:gd name="connsiteY18" fmla="*/ 26107 h 1974681"/>
                    <a:gd name="connsiteX19" fmla="*/ 1110953 w 3535478"/>
                    <a:gd name="connsiteY19" fmla="*/ 21982 h 1974681"/>
                    <a:gd name="connsiteX20" fmla="*/ 1262684 w 3535478"/>
                    <a:gd name="connsiteY20" fmla="*/ 183203 h 1974681"/>
                    <a:gd name="connsiteX21" fmla="*/ 1438875 w 3535478"/>
                    <a:gd name="connsiteY21" fmla="*/ 355226 h 1974681"/>
                    <a:gd name="connsiteX22" fmla="*/ 2109938 w 3535478"/>
                    <a:gd name="connsiteY22" fmla="*/ 265949 h 1974681"/>
                    <a:gd name="connsiteX23" fmla="*/ 2378601 w 3535478"/>
                    <a:gd name="connsiteY23" fmla="*/ 446558 h 1974681"/>
                    <a:gd name="connsiteX24" fmla="*/ 2529450 w 3535478"/>
                    <a:gd name="connsiteY24" fmla="*/ 690338 h 1974681"/>
                    <a:gd name="connsiteX25" fmla="*/ 2902309 w 3535478"/>
                    <a:gd name="connsiteY25" fmla="*/ 576250 h 1974681"/>
                    <a:gd name="connsiteX26" fmla="*/ 3120322 w 3535478"/>
                    <a:gd name="connsiteY26" fmla="*/ 442212 h 1974681"/>
                    <a:gd name="connsiteX27" fmla="*/ 3533580 w 3535478"/>
                    <a:gd name="connsiteY27" fmla="*/ 55690 h 1974681"/>
                    <a:gd name="connsiteX28" fmla="*/ 3263270 w 3535478"/>
                    <a:gd name="connsiteY28" fmla="*/ 992230 h 1974681"/>
                    <a:gd name="connsiteX29" fmla="*/ 3008327 w 3535478"/>
                    <a:gd name="connsiteY29" fmla="*/ 1320487 h 1974681"/>
                    <a:gd name="connsiteX30" fmla="*/ 2751880 w 3535478"/>
                    <a:gd name="connsiteY30" fmla="*/ 1441862 h 1974681"/>
                    <a:gd name="connsiteX31" fmla="*/ 2304760 w 3535478"/>
                    <a:gd name="connsiteY31" fmla="*/ 1540104 h 1974681"/>
                    <a:gd name="connsiteX0" fmla="*/ 2225260 w 3502092"/>
                    <a:gd name="connsiteY0" fmla="*/ 1551562 h 1974681"/>
                    <a:gd name="connsiteX1" fmla="*/ 1695337 w 3502092"/>
                    <a:gd name="connsiteY1" fmla="*/ 1604483 h 1974681"/>
                    <a:gd name="connsiteX2" fmla="*/ 1270444 w 3502092"/>
                    <a:gd name="connsiteY2" fmla="*/ 1635537 h 1974681"/>
                    <a:gd name="connsiteX3" fmla="*/ 952171 w 3502092"/>
                    <a:gd name="connsiteY3" fmla="*/ 1827480 h 1974681"/>
                    <a:gd name="connsiteX4" fmla="*/ 999811 w 3502092"/>
                    <a:gd name="connsiteY4" fmla="*/ 1805759 h 1974681"/>
                    <a:gd name="connsiteX5" fmla="*/ 583876 w 3502092"/>
                    <a:gd name="connsiteY5" fmla="*/ 1974681 h 1974681"/>
                    <a:gd name="connsiteX6" fmla="*/ 78217 w 3502092"/>
                    <a:gd name="connsiteY6" fmla="*/ 1699158 h 1974681"/>
                    <a:gd name="connsiteX7" fmla="*/ 201618 w 3502092"/>
                    <a:gd name="connsiteY7" fmla="*/ 1443595 h 1974681"/>
                    <a:gd name="connsiteX8" fmla="*/ 654975 w 3502092"/>
                    <a:gd name="connsiteY8" fmla="*/ 1326730 h 1974681"/>
                    <a:gd name="connsiteX9" fmla="*/ 518745 w 3502092"/>
                    <a:gd name="connsiteY9" fmla="*/ 1014647 h 1974681"/>
                    <a:gd name="connsiteX10" fmla="*/ 68610 w 3502092"/>
                    <a:gd name="connsiteY10" fmla="*/ 819782 h 1974681"/>
                    <a:gd name="connsiteX11" fmla="*/ 4748 w 3502092"/>
                    <a:gd name="connsiteY11" fmla="*/ 707391 h 1974681"/>
                    <a:gd name="connsiteX12" fmla="*/ 78110 w 3502092"/>
                    <a:gd name="connsiteY12" fmla="*/ 399908 h 1974681"/>
                    <a:gd name="connsiteX13" fmla="*/ 228293 w 3502092"/>
                    <a:gd name="connsiteY13" fmla="*/ 290998 h 1974681"/>
                    <a:gd name="connsiteX14" fmla="*/ 434386 w 3502092"/>
                    <a:gd name="connsiteY14" fmla="*/ 225961 h 1974681"/>
                    <a:gd name="connsiteX15" fmla="*/ 712358 w 3502092"/>
                    <a:gd name="connsiteY15" fmla="*/ 304873 h 1974681"/>
                    <a:gd name="connsiteX16" fmla="*/ 1066776 w 3502092"/>
                    <a:gd name="connsiteY16" fmla="*/ 441666 h 1974681"/>
                    <a:gd name="connsiteX17" fmla="*/ 1039631 w 3502092"/>
                    <a:gd name="connsiteY17" fmla="*/ 240102 h 1974681"/>
                    <a:gd name="connsiteX18" fmla="*/ 975257 w 3502092"/>
                    <a:gd name="connsiteY18" fmla="*/ 26107 h 1974681"/>
                    <a:gd name="connsiteX19" fmla="*/ 1077567 w 3502092"/>
                    <a:gd name="connsiteY19" fmla="*/ 21982 h 1974681"/>
                    <a:gd name="connsiteX20" fmla="*/ 1229298 w 3502092"/>
                    <a:gd name="connsiteY20" fmla="*/ 183203 h 1974681"/>
                    <a:gd name="connsiteX21" fmla="*/ 1405489 w 3502092"/>
                    <a:gd name="connsiteY21" fmla="*/ 355226 h 1974681"/>
                    <a:gd name="connsiteX22" fmla="*/ 2076552 w 3502092"/>
                    <a:gd name="connsiteY22" fmla="*/ 265949 h 1974681"/>
                    <a:gd name="connsiteX23" fmla="*/ 2345215 w 3502092"/>
                    <a:gd name="connsiteY23" fmla="*/ 446558 h 1974681"/>
                    <a:gd name="connsiteX24" fmla="*/ 2496064 w 3502092"/>
                    <a:gd name="connsiteY24" fmla="*/ 690338 h 1974681"/>
                    <a:gd name="connsiteX25" fmla="*/ 2868923 w 3502092"/>
                    <a:gd name="connsiteY25" fmla="*/ 576250 h 1974681"/>
                    <a:gd name="connsiteX26" fmla="*/ 3086936 w 3502092"/>
                    <a:gd name="connsiteY26" fmla="*/ 442212 h 1974681"/>
                    <a:gd name="connsiteX27" fmla="*/ 3500194 w 3502092"/>
                    <a:gd name="connsiteY27" fmla="*/ 55690 h 1974681"/>
                    <a:gd name="connsiteX28" fmla="*/ 3229884 w 3502092"/>
                    <a:gd name="connsiteY28" fmla="*/ 992230 h 1974681"/>
                    <a:gd name="connsiteX29" fmla="*/ 2974941 w 3502092"/>
                    <a:gd name="connsiteY29" fmla="*/ 1320487 h 1974681"/>
                    <a:gd name="connsiteX30" fmla="*/ 2718494 w 3502092"/>
                    <a:gd name="connsiteY30" fmla="*/ 1441862 h 1974681"/>
                    <a:gd name="connsiteX31" fmla="*/ 2271374 w 3502092"/>
                    <a:gd name="connsiteY31" fmla="*/ 1540104 h 1974681"/>
                    <a:gd name="connsiteX0" fmla="*/ 2226302 w 3503134"/>
                    <a:gd name="connsiteY0" fmla="*/ 1551562 h 1974681"/>
                    <a:gd name="connsiteX1" fmla="*/ 1696379 w 3503134"/>
                    <a:gd name="connsiteY1" fmla="*/ 1604483 h 1974681"/>
                    <a:gd name="connsiteX2" fmla="*/ 1271486 w 3503134"/>
                    <a:gd name="connsiteY2" fmla="*/ 1635537 h 1974681"/>
                    <a:gd name="connsiteX3" fmla="*/ 953213 w 3503134"/>
                    <a:gd name="connsiteY3" fmla="*/ 1827480 h 1974681"/>
                    <a:gd name="connsiteX4" fmla="*/ 1000853 w 3503134"/>
                    <a:gd name="connsiteY4" fmla="*/ 1805759 h 1974681"/>
                    <a:gd name="connsiteX5" fmla="*/ 584918 w 3503134"/>
                    <a:gd name="connsiteY5" fmla="*/ 1974681 h 1974681"/>
                    <a:gd name="connsiteX6" fmla="*/ 79259 w 3503134"/>
                    <a:gd name="connsiteY6" fmla="*/ 1699158 h 1974681"/>
                    <a:gd name="connsiteX7" fmla="*/ 202660 w 3503134"/>
                    <a:gd name="connsiteY7" fmla="*/ 1443595 h 1974681"/>
                    <a:gd name="connsiteX8" fmla="*/ 656017 w 3503134"/>
                    <a:gd name="connsiteY8" fmla="*/ 1326730 h 1974681"/>
                    <a:gd name="connsiteX9" fmla="*/ 519787 w 3503134"/>
                    <a:gd name="connsiteY9" fmla="*/ 1014647 h 1974681"/>
                    <a:gd name="connsiteX10" fmla="*/ 69652 w 3503134"/>
                    <a:gd name="connsiteY10" fmla="*/ 819782 h 1974681"/>
                    <a:gd name="connsiteX11" fmla="*/ 5790 w 3503134"/>
                    <a:gd name="connsiteY11" fmla="*/ 707391 h 1974681"/>
                    <a:gd name="connsiteX12" fmla="*/ 93403 w 3503134"/>
                    <a:gd name="connsiteY12" fmla="*/ 411904 h 1974681"/>
                    <a:gd name="connsiteX13" fmla="*/ 229335 w 3503134"/>
                    <a:gd name="connsiteY13" fmla="*/ 290998 h 1974681"/>
                    <a:gd name="connsiteX14" fmla="*/ 435428 w 3503134"/>
                    <a:gd name="connsiteY14" fmla="*/ 225961 h 1974681"/>
                    <a:gd name="connsiteX15" fmla="*/ 713400 w 3503134"/>
                    <a:gd name="connsiteY15" fmla="*/ 304873 h 1974681"/>
                    <a:gd name="connsiteX16" fmla="*/ 1067818 w 3503134"/>
                    <a:gd name="connsiteY16" fmla="*/ 441666 h 1974681"/>
                    <a:gd name="connsiteX17" fmla="*/ 1040673 w 3503134"/>
                    <a:gd name="connsiteY17" fmla="*/ 240102 h 1974681"/>
                    <a:gd name="connsiteX18" fmla="*/ 976299 w 3503134"/>
                    <a:gd name="connsiteY18" fmla="*/ 26107 h 1974681"/>
                    <a:gd name="connsiteX19" fmla="*/ 1078609 w 3503134"/>
                    <a:gd name="connsiteY19" fmla="*/ 21982 h 1974681"/>
                    <a:gd name="connsiteX20" fmla="*/ 1230340 w 3503134"/>
                    <a:gd name="connsiteY20" fmla="*/ 183203 h 1974681"/>
                    <a:gd name="connsiteX21" fmla="*/ 1406531 w 3503134"/>
                    <a:gd name="connsiteY21" fmla="*/ 355226 h 1974681"/>
                    <a:gd name="connsiteX22" fmla="*/ 2077594 w 3503134"/>
                    <a:gd name="connsiteY22" fmla="*/ 265949 h 1974681"/>
                    <a:gd name="connsiteX23" fmla="*/ 2346257 w 3503134"/>
                    <a:gd name="connsiteY23" fmla="*/ 446558 h 1974681"/>
                    <a:gd name="connsiteX24" fmla="*/ 2497106 w 3503134"/>
                    <a:gd name="connsiteY24" fmla="*/ 690338 h 1974681"/>
                    <a:gd name="connsiteX25" fmla="*/ 2869965 w 3503134"/>
                    <a:gd name="connsiteY25" fmla="*/ 576250 h 1974681"/>
                    <a:gd name="connsiteX26" fmla="*/ 3087978 w 3503134"/>
                    <a:gd name="connsiteY26" fmla="*/ 442212 h 1974681"/>
                    <a:gd name="connsiteX27" fmla="*/ 3501236 w 3503134"/>
                    <a:gd name="connsiteY27" fmla="*/ 55690 h 1974681"/>
                    <a:gd name="connsiteX28" fmla="*/ 3230926 w 3503134"/>
                    <a:gd name="connsiteY28" fmla="*/ 992230 h 1974681"/>
                    <a:gd name="connsiteX29" fmla="*/ 2975983 w 3503134"/>
                    <a:gd name="connsiteY29" fmla="*/ 1320487 h 1974681"/>
                    <a:gd name="connsiteX30" fmla="*/ 2719536 w 3503134"/>
                    <a:gd name="connsiteY30" fmla="*/ 1441862 h 1974681"/>
                    <a:gd name="connsiteX31" fmla="*/ 2272416 w 3503134"/>
                    <a:gd name="connsiteY31" fmla="*/ 1540104 h 1974681"/>
                    <a:gd name="connsiteX0" fmla="*/ 2222372 w 3499204"/>
                    <a:gd name="connsiteY0" fmla="*/ 1551562 h 1974681"/>
                    <a:gd name="connsiteX1" fmla="*/ 1692449 w 3499204"/>
                    <a:gd name="connsiteY1" fmla="*/ 1604483 h 1974681"/>
                    <a:gd name="connsiteX2" fmla="*/ 1267556 w 3499204"/>
                    <a:gd name="connsiteY2" fmla="*/ 1635537 h 1974681"/>
                    <a:gd name="connsiteX3" fmla="*/ 949283 w 3499204"/>
                    <a:gd name="connsiteY3" fmla="*/ 1827480 h 1974681"/>
                    <a:gd name="connsiteX4" fmla="*/ 996923 w 3499204"/>
                    <a:gd name="connsiteY4" fmla="*/ 1805759 h 1974681"/>
                    <a:gd name="connsiteX5" fmla="*/ 580988 w 3499204"/>
                    <a:gd name="connsiteY5" fmla="*/ 1974681 h 1974681"/>
                    <a:gd name="connsiteX6" fmla="*/ 75329 w 3499204"/>
                    <a:gd name="connsiteY6" fmla="*/ 1699158 h 1974681"/>
                    <a:gd name="connsiteX7" fmla="*/ 198730 w 3499204"/>
                    <a:gd name="connsiteY7" fmla="*/ 1443595 h 1974681"/>
                    <a:gd name="connsiteX8" fmla="*/ 652087 w 3499204"/>
                    <a:gd name="connsiteY8" fmla="*/ 1326730 h 1974681"/>
                    <a:gd name="connsiteX9" fmla="*/ 515857 w 3499204"/>
                    <a:gd name="connsiteY9" fmla="*/ 1014647 h 1974681"/>
                    <a:gd name="connsiteX10" fmla="*/ 65722 w 3499204"/>
                    <a:gd name="connsiteY10" fmla="*/ 819782 h 1974681"/>
                    <a:gd name="connsiteX11" fmla="*/ 32470 w 3499204"/>
                    <a:gd name="connsiteY11" fmla="*/ 765798 h 1974681"/>
                    <a:gd name="connsiteX12" fmla="*/ 1860 w 3499204"/>
                    <a:gd name="connsiteY12" fmla="*/ 707391 h 1974681"/>
                    <a:gd name="connsiteX13" fmla="*/ 89473 w 3499204"/>
                    <a:gd name="connsiteY13" fmla="*/ 411904 h 1974681"/>
                    <a:gd name="connsiteX14" fmla="*/ 225405 w 3499204"/>
                    <a:gd name="connsiteY14" fmla="*/ 290998 h 1974681"/>
                    <a:gd name="connsiteX15" fmla="*/ 431498 w 3499204"/>
                    <a:gd name="connsiteY15" fmla="*/ 225961 h 1974681"/>
                    <a:gd name="connsiteX16" fmla="*/ 709470 w 3499204"/>
                    <a:gd name="connsiteY16" fmla="*/ 304873 h 1974681"/>
                    <a:gd name="connsiteX17" fmla="*/ 1063888 w 3499204"/>
                    <a:gd name="connsiteY17" fmla="*/ 441666 h 1974681"/>
                    <a:gd name="connsiteX18" fmla="*/ 1036743 w 3499204"/>
                    <a:gd name="connsiteY18" fmla="*/ 240102 h 1974681"/>
                    <a:gd name="connsiteX19" fmla="*/ 972369 w 3499204"/>
                    <a:gd name="connsiteY19" fmla="*/ 26107 h 1974681"/>
                    <a:gd name="connsiteX20" fmla="*/ 1074679 w 3499204"/>
                    <a:gd name="connsiteY20" fmla="*/ 21982 h 1974681"/>
                    <a:gd name="connsiteX21" fmla="*/ 1226410 w 3499204"/>
                    <a:gd name="connsiteY21" fmla="*/ 183203 h 1974681"/>
                    <a:gd name="connsiteX22" fmla="*/ 1402601 w 3499204"/>
                    <a:gd name="connsiteY22" fmla="*/ 355226 h 1974681"/>
                    <a:gd name="connsiteX23" fmla="*/ 2073664 w 3499204"/>
                    <a:gd name="connsiteY23" fmla="*/ 265949 h 1974681"/>
                    <a:gd name="connsiteX24" fmla="*/ 2342327 w 3499204"/>
                    <a:gd name="connsiteY24" fmla="*/ 446558 h 1974681"/>
                    <a:gd name="connsiteX25" fmla="*/ 2493176 w 3499204"/>
                    <a:gd name="connsiteY25" fmla="*/ 690338 h 1974681"/>
                    <a:gd name="connsiteX26" fmla="*/ 2866035 w 3499204"/>
                    <a:gd name="connsiteY26" fmla="*/ 576250 h 1974681"/>
                    <a:gd name="connsiteX27" fmla="*/ 3084048 w 3499204"/>
                    <a:gd name="connsiteY27" fmla="*/ 442212 h 1974681"/>
                    <a:gd name="connsiteX28" fmla="*/ 3497306 w 3499204"/>
                    <a:gd name="connsiteY28" fmla="*/ 55690 h 1974681"/>
                    <a:gd name="connsiteX29" fmla="*/ 3226996 w 3499204"/>
                    <a:gd name="connsiteY29" fmla="*/ 992230 h 1974681"/>
                    <a:gd name="connsiteX30" fmla="*/ 2972053 w 3499204"/>
                    <a:gd name="connsiteY30" fmla="*/ 1320487 h 1974681"/>
                    <a:gd name="connsiteX31" fmla="*/ 2715606 w 3499204"/>
                    <a:gd name="connsiteY31" fmla="*/ 1441862 h 1974681"/>
                    <a:gd name="connsiteX32" fmla="*/ 2268486 w 3499204"/>
                    <a:gd name="connsiteY32" fmla="*/ 1540104 h 1974681"/>
                    <a:gd name="connsiteX0" fmla="*/ 2222372 w 3499204"/>
                    <a:gd name="connsiteY0" fmla="*/ 1551562 h 1974681"/>
                    <a:gd name="connsiteX1" fmla="*/ 1692449 w 3499204"/>
                    <a:gd name="connsiteY1" fmla="*/ 1604483 h 1974681"/>
                    <a:gd name="connsiteX2" fmla="*/ 1267556 w 3499204"/>
                    <a:gd name="connsiteY2" fmla="*/ 1635537 h 1974681"/>
                    <a:gd name="connsiteX3" fmla="*/ 949283 w 3499204"/>
                    <a:gd name="connsiteY3" fmla="*/ 1827480 h 1974681"/>
                    <a:gd name="connsiteX4" fmla="*/ 996923 w 3499204"/>
                    <a:gd name="connsiteY4" fmla="*/ 1805759 h 1974681"/>
                    <a:gd name="connsiteX5" fmla="*/ 580988 w 3499204"/>
                    <a:gd name="connsiteY5" fmla="*/ 1974681 h 1974681"/>
                    <a:gd name="connsiteX6" fmla="*/ 75329 w 3499204"/>
                    <a:gd name="connsiteY6" fmla="*/ 1699158 h 1974681"/>
                    <a:gd name="connsiteX7" fmla="*/ 198730 w 3499204"/>
                    <a:gd name="connsiteY7" fmla="*/ 1443595 h 1974681"/>
                    <a:gd name="connsiteX8" fmla="*/ 652087 w 3499204"/>
                    <a:gd name="connsiteY8" fmla="*/ 1326730 h 1974681"/>
                    <a:gd name="connsiteX9" fmla="*/ 515857 w 3499204"/>
                    <a:gd name="connsiteY9" fmla="*/ 1014647 h 1974681"/>
                    <a:gd name="connsiteX10" fmla="*/ 65722 w 3499204"/>
                    <a:gd name="connsiteY10" fmla="*/ 819782 h 1974681"/>
                    <a:gd name="connsiteX11" fmla="*/ 32470 w 3499204"/>
                    <a:gd name="connsiteY11" fmla="*/ 765798 h 1974681"/>
                    <a:gd name="connsiteX12" fmla="*/ 1860 w 3499204"/>
                    <a:gd name="connsiteY12" fmla="*/ 659405 h 1974681"/>
                    <a:gd name="connsiteX13" fmla="*/ 89473 w 3499204"/>
                    <a:gd name="connsiteY13" fmla="*/ 411904 h 1974681"/>
                    <a:gd name="connsiteX14" fmla="*/ 225405 w 3499204"/>
                    <a:gd name="connsiteY14" fmla="*/ 290998 h 1974681"/>
                    <a:gd name="connsiteX15" fmla="*/ 431498 w 3499204"/>
                    <a:gd name="connsiteY15" fmla="*/ 225961 h 1974681"/>
                    <a:gd name="connsiteX16" fmla="*/ 709470 w 3499204"/>
                    <a:gd name="connsiteY16" fmla="*/ 304873 h 1974681"/>
                    <a:gd name="connsiteX17" fmla="*/ 1063888 w 3499204"/>
                    <a:gd name="connsiteY17" fmla="*/ 441666 h 1974681"/>
                    <a:gd name="connsiteX18" fmla="*/ 1036743 w 3499204"/>
                    <a:gd name="connsiteY18" fmla="*/ 240102 h 1974681"/>
                    <a:gd name="connsiteX19" fmla="*/ 972369 w 3499204"/>
                    <a:gd name="connsiteY19" fmla="*/ 26107 h 1974681"/>
                    <a:gd name="connsiteX20" fmla="*/ 1074679 w 3499204"/>
                    <a:gd name="connsiteY20" fmla="*/ 21982 h 1974681"/>
                    <a:gd name="connsiteX21" fmla="*/ 1226410 w 3499204"/>
                    <a:gd name="connsiteY21" fmla="*/ 183203 h 1974681"/>
                    <a:gd name="connsiteX22" fmla="*/ 1402601 w 3499204"/>
                    <a:gd name="connsiteY22" fmla="*/ 355226 h 1974681"/>
                    <a:gd name="connsiteX23" fmla="*/ 2073664 w 3499204"/>
                    <a:gd name="connsiteY23" fmla="*/ 265949 h 1974681"/>
                    <a:gd name="connsiteX24" fmla="*/ 2342327 w 3499204"/>
                    <a:gd name="connsiteY24" fmla="*/ 446558 h 1974681"/>
                    <a:gd name="connsiteX25" fmla="*/ 2493176 w 3499204"/>
                    <a:gd name="connsiteY25" fmla="*/ 690338 h 1974681"/>
                    <a:gd name="connsiteX26" fmla="*/ 2866035 w 3499204"/>
                    <a:gd name="connsiteY26" fmla="*/ 576250 h 1974681"/>
                    <a:gd name="connsiteX27" fmla="*/ 3084048 w 3499204"/>
                    <a:gd name="connsiteY27" fmla="*/ 442212 h 1974681"/>
                    <a:gd name="connsiteX28" fmla="*/ 3497306 w 3499204"/>
                    <a:gd name="connsiteY28" fmla="*/ 55690 h 1974681"/>
                    <a:gd name="connsiteX29" fmla="*/ 3226996 w 3499204"/>
                    <a:gd name="connsiteY29" fmla="*/ 992230 h 1974681"/>
                    <a:gd name="connsiteX30" fmla="*/ 2972053 w 3499204"/>
                    <a:gd name="connsiteY30" fmla="*/ 1320487 h 1974681"/>
                    <a:gd name="connsiteX31" fmla="*/ 2715606 w 3499204"/>
                    <a:gd name="connsiteY31" fmla="*/ 1441862 h 1974681"/>
                    <a:gd name="connsiteX32" fmla="*/ 2268486 w 3499204"/>
                    <a:gd name="connsiteY32" fmla="*/ 1540104 h 1974681"/>
                    <a:gd name="connsiteX0" fmla="*/ 2220946 w 3497778"/>
                    <a:gd name="connsiteY0" fmla="*/ 1551562 h 1974681"/>
                    <a:gd name="connsiteX1" fmla="*/ 1691023 w 3497778"/>
                    <a:gd name="connsiteY1" fmla="*/ 1604483 h 1974681"/>
                    <a:gd name="connsiteX2" fmla="*/ 1266130 w 3497778"/>
                    <a:gd name="connsiteY2" fmla="*/ 1635537 h 1974681"/>
                    <a:gd name="connsiteX3" fmla="*/ 947857 w 3497778"/>
                    <a:gd name="connsiteY3" fmla="*/ 1827480 h 1974681"/>
                    <a:gd name="connsiteX4" fmla="*/ 995497 w 3497778"/>
                    <a:gd name="connsiteY4" fmla="*/ 1805759 h 1974681"/>
                    <a:gd name="connsiteX5" fmla="*/ 579562 w 3497778"/>
                    <a:gd name="connsiteY5" fmla="*/ 1974681 h 1974681"/>
                    <a:gd name="connsiteX6" fmla="*/ 73903 w 3497778"/>
                    <a:gd name="connsiteY6" fmla="*/ 1699158 h 1974681"/>
                    <a:gd name="connsiteX7" fmla="*/ 197304 w 3497778"/>
                    <a:gd name="connsiteY7" fmla="*/ 1443595 h 1974681"/>
                    <a:gd name="connsiteX8" fmla="*/ 650661 w 3497778"/>
                    <a:gd name="connsiteY8" fmla="*/ 1326730 h 1974681"/>
                    <a:gd name="connsiteX9" fmla="*/ 514431 w 3497778"/>
                    <a:gd name="connsiteY9" fmla="*/ 1014647 h 1974681"/>
                    <a:gd name="connsiteX10" fmla="*/ 64296 w 3497778"/>
                    <a:gd name="connsiteY10" fmla="*/ 819782 h 1974681"/>
                    <a:gd name="connsiteX11" fmla="*/ 54796 w 3497778"/>
                    <a:gd name="connsiteY11" fmla="*/ 801788 h 1974681"/>
                    <a:gd name="connsiteX12" fmla="*/ 434 w 3497778"/>
                    <a:gd name="connsiteY12" fmla="*/ 659405 h 1974681"/>
                    <a:gd name="connsiteX13" fmla="*/ 88047 w 3497778"/>
                    <a:gd name="connsiteY13" fmla="*/ 411904 h 1974681"/>
                    <a:gd name="connsiteX14" fmla="*/ 223979 w 3497778"/>
                    <a:gd name="connsiteY14" fmla="*/ 290998 h 1974681"/>
                    <a:gd name="connsiteX15" fmla="*/ 430072 w 3497778"/>
                    <a:gd name="connsiteY15" fmla="*/ 225961 h 1974681"/>
                    <a:gd name="connsiteX16" fmla="*/ 708044 w 3497778"/>
                    <a:gd name="connsiteY16" fmla="*/ 304873 h 1974681"/>
                    <a:gd name="connsiteX17" fmla="*/ 1062462 w 3497778"/>
                    <a:gd name="connsiteY17" fmla="*/ 441666 h 1974681"/>
                    <a:gd name="connsiteX18" fmla="*/ 1035317 w 3497778"/>
                    <a:gd name="connsiteY18" fmla="*/ 240102 h 1974681"/>
                    <a:gd name="connsiteX19" fmla="*/ 970943 w 3497778"/>
                    <a:gd name="connsiteY19" fmla="*/ 26107 h 1974681"/>
                    <a:gd name="connsiteX20" fmla="*/ 1073253 w 3497778"/>
                    <a:gd name="connsiteY20" fmla="*/ 21982 h 1974681"/>
                    <a:gd name="connsiteX21" fmla="*/ 1224984 w 3497778"/>
                    <a:gd name="connsiteY21" fmla="*/ 183203 h 1974681"/>
                    <a:gd name="connsiteX22" fmla="*/ 1401175 w 3497778"/>
                    <a:gd name="connsiteY22" fmla="*/ 355226 h 1974681"/>
                    <a:gd name="connsiteX23" fmla="*/ 2072238 w 3497778"/>
                    <a:gd name="connsiteY23" fmla="*/ 265949 h 1974681"/>
                    <a:gd name="connsiteX24" fmla="*/ 2340901 w 3497778"/>
                    <a:gd name="connsiteY24" fmla="*/ 446558 h 1974681"/>
                    <a:gd name="connsiteX25" fmla="*/ 2491750 w 3497778"/>
                    <a:gd name="connsiteY25" fmla="*/ 690338 h 1974681"/>
                    <a:gd name="connsiteX26" fmla="*/ 2864609 w 3497778"/>
                    <a:gd name="connsiteY26" fmla="*/ 576250 h 1974681"/>
                    <a:gd name="connsiteX27" fmla="*/ 3082622 w 3497778"/>
                    <a:gd name="connsiteY27" fmla="*/ 442212 h 1974681"/>
                    <a:gd name="connsiteX28" fmla="*/ 3495880 w 3497778"/>
                    <a:gd name="connsiteY28" fmla="*/ 55690 h 1974681"/>
                    <a:gd name="connsiteX29" fmla="*/ 3225570 w 3497778"/>
                    <a:gd name="connsiteY29" fmla="*/ 992230 h 1974681"/>
                    <a:gd name="connsiteX30" fmla="*/ 2970627 w 3497778"/>
                    <a:gd name="connsiteY30" fmla="*/ 1320487 h 1974681"/>
                    <a:gd name="connsiteX31" fmla="*/ 2714180 w 3497778"/>
                    <a:gd name="connsiteY31" fmla="*/ 1441862 h 1974681"/>
                    <a:gd name="connsiteX32" fmla="*/ 2267060 w 3497778"/>
                    <a:gd name="connsiteY32" fmla="*/ 1540104 h 1974681"/>
                    <a:gd name="connsiteX0" fmla="*/ 2221058 w 3497890"/>
                    <a:gd name="connsiteY0" fmla="*/ 1551562 h 1974681"/>
                    <a:gd name="connsiteX1" fmla="*/ 1691135 w 3497890"/>
                    <a:gd name="connsiteY1" fmla="*/ 1604483 h 1974681"/>
                    <a:gd name="connsiteX2" fmla="*/ 1266242 w 3497890"/>
                    <a:gd name="connsiteY2" fmla="*/ 1635537 h 1974681"/>
                    <a:gd name="connsiteX3" fmla="*/ 947969 w 3497890"/>
                    <a:gd name="connsiteY3" fmla="*/ 1827480 h 1974681"/>
                    <a:gd name="connsiteX4" fmla="*/ 995609 w 3497890"/>
                    <a:gd name="connsiteY4" fmla="*/ 1805759 h 1974681"/>
                    <a:gd name="connsiteX5" fmla="*/ 579674 w 3497890"/>
                    <a:gd name="connsiteY5" fmla="*/ 1974681 h 1974681"/>
                    <a:gd name="connsiteX6" fmla="*/ 74015 w 3497890"/>
                    <a:gd name="connsiteY6" fmla="*/ 1699158 h 1974681"/>
                    <a:gd name="connsiteX7" fmla="*/ 197416 w 3497890"/>
                    <a:gd name="connsiteY7" fmla="*/ 1443595 h 1974681"/>
                    <a:gd name="connsiteX8" fmla="*/ 650773 w 3497890"/>
                    <a:gd name="connsiteY8" fmla="*/ 1326730 h 1974681"/>
                    <a:gd name="connsiteX9" fmla="*/ 514543 w 3497890"/>
                    <a:gd name="connsiteY9" fmla="*/ 1014647 h 1974681"/>
                    <a:gd name="connsiteX10" fmla="*/ 64408 w 3497890"/>
                    <a:gd name="connsiteY10" fmla="*/ 819782 h 1974681"/>
                    <a:gd name="connsiteX11" fmla="*/ 51649 w 3497890"/>
                    <a:gd name="connsiteY11" fmla="*/ 810019 h 1974681"/>
                    <a:gd name="connsiteX12" fmla="*/ 546 w 3497890"/>
                    <a:gd name="connsiteY12" fmla="*/ 659405 h 1974681"/>
                    <a:gd name="connsiteX13" fmla="*/ 88159 w 3497890"/>
                    <a:gd name="connsiteY13" fmla="*/ 411904 h 1974681"/>
                    <a:gd name="connsiteX14" fmla="*/ 224091 w 3497890"/>
                    <a:gd name="connsiteY14" fmla="*/ 290998 h 1974681"/>
                    <a:gd name="connsiteX15" fmla="*/ 430184 w 3497890"/>
                    <a:gd name="connsiteY15" fmla="*/ 225961 h 1974681"/>
                    <a:gd name="connsiteX16" fmla="*/ 708156 w 3497890"/>
                    <a:gd name="connsiteY16" fmla="*/ 304873 h 1974681"/>
                    <a:gd name="connsiteX17" fmla="*/ 1062574 w 3497890"/>
                    <a:gd name="connsiteY17" fmla="*/ 441666 h 1974681"/>
                    <a:gd name="connsiteX18" fmla="*/ 1035429 w 3497890"/>
                    <a:gd name="connsiteY18" fmla="*/ 240102 h 1974681"/>
                    <a:gd name="connsiteX19" fmla="*/ 971055 w 3497890"/>
                    <a:gd name="connsiteY19" fmla="*/ 26107 h 1974681"/>
                    <a:gd name="connsiteX20" fmla="*/ 1073365 w 3497890"/>
                    <a:gd name="connsiteY20" fmla="*/ 21982 h 1974681"/>
                    <a:gd name="connsiteX21" fmla="*/ 1225096 w 3497890"/>
                    <a:gd name="connsiteY21" fmla="*/ 183203 h 1974681"/>
                    <a:gd name="connsiteX22" fmla="*/ 1401287 w 3497890"/>
                    <a:gd name="connsiteY22" fmla="*/ 355226 h 1974681"/>
                    <a:gd name="connsiteX23" fmla="*/ 2072350 w 3497890"/>
                    <a:gd name="connsiteY23" fmla="*/ 265949 h 1974681"/>
                    <a:gd name="connsiteX24" fmla="*/ 2341013 w 3497890"/>
                    <a:gd name="connsiteY24" fmla="*/ 446558 h 1974681"/>
                    <a:gd name="connsiteX25" fmla="*/ 2491862 w 3497890"/>
                    <a:gd name="connsiteY25" fmla="*/ 690338 h 1974681"/>
                    <a:gd name="connsiteX26" fmla="*/ 2864721 w 3497890"/>
                    <a:gd name="connsiteY26" fmla="*/ 576250 h 1974681"/>
                    <a:gd name="connsiteX27" fmla="*/ 3082734 w 3497890"/>
                    <a:gd name="connsiteY27" fmla="*/ 442212 h 1974681"/>
                    <a:gd name="connsiteX28" fmla="*/ 3495992 w 3497890"/>
                    <a:gd name="connsiteY28" fmla="*/ 55690 h 1974681"/>
                    <a:gd name="connsiteX29" fmla="*/ 3225682 w 3497890"/>
                    <a:gd name="connsiteY29" fmla="*/ 992230 h 1974681"/>
                    <a:gd name="connsiteX30" fmla="*/ 2970739 w 3497890"/>
                    <a:gd name="connsiteY30" fmla="*/ 1320487 h 1974681"/>
                    <a:gd name="connsiteX31" fmla="*/ 2714292 w 3497890"/>
                    <a:gd name="connsiteY31" fmla="*/ 1441862 h 1974681"/>
                    <a:gd name="connsiteX32" fmla="*/ 2267172 w 3497890"/>
                    <a:gd name="connsiteY32" fmla="*/ 1540104 h 1974681"/>
                    <a:gd name="connsiteX0" fmla="*/ 2221058 w 3497890"/>
                    <a:gd name="connsiteY0" fmla="*/ 1551562 h 1974681"/>
                    <a:gd name="connsiteX1" fmla="*/ 1691135 w 3497890"/>
                    <a:gd name="connsiteY1" fmla="*/ 1604483 h 1974681"/>
                    <a:gd name="connsiteX2" fmla="*/ 1266242 w 3497890"/>
                    <a:gd name="connsiteY2" fmla="*/ 1635537 h 1974681"/>
                    <a:gd name="connsiteX3" fmla="*/ 947969 w 3497890"/>
                    <a:gd name="connsiteY3" fmla="*/ 1827480 h 1974681"/>
                    <a:gd name="connsiteX4" fmla="*/ 995609 w 3497890"/>
                    <a:gd name="connsiteY4" fmla="*/ 1805759 h 1974681"/>
                    <a:gd name="connsiteX5" fmla="*/ 579674 w 3497890"/>
                    <a:gd name="connsiteY5" fmla="*/ 1974681 h 1974681"/>
                    <a:gd name="connsiteX6" fmla="*/ 74015 w 3497890"/>
                    <a:gd name="connsiteY6" fmla="*/ 1699158 h 1974681"/>
                    <a:gd name="connsiteX7" fmla="*/ 197416 w 3497890"/>
                    <a:gd name="connsiteY7" fmla="*/ 1443595 h 1974681"/>
                    <a:gd name="connsiteX8" fmla="*/ 650773 w 3497890"/>
                    <a:gd name="connsiteY8" fmla="*/ 1326730 h 1974681"/>
                    <a:gd name="connsiteX9" fmla="*/ 514543 w 3497890"/>
                    <a:gd name="connsiteY9" fmla="*/ 1014647 h 1974681"/>
                    <a:gd name="connsiteX10" fmla="*/ 90484 w 3497890"/>
                    <a:gd name="connsiteY10" fmla="*/ 832129 h 1974681"/>
                    <a:gd name="connsiteX11" fmla="*/ 51649 w 3497890"/>
                    <a:gd name="connsiteY11" fmla="*/ 810019 h 1974681"/>
                    <a:gd name="connsiteX12" fmla="*/ 546 w 3497890"/>
                    <a:gd name="connsiteY12" fmla="*/ 659405 h 1974681"/>
                    <a:gd name="connsiteX13" fmla="*/ 88159 w 3497890"/>
                    <a:gd name="connsiteY13" fmla="*/ 411904 h 1974681"/>
                    <a:gd name="connsiteX14" fmla="*/ 224091 w 3497890"/>
                    <a:gd name="connsiteY14" fmla="*/ 290998 h 1974681"/>
                    <a:gd name="connsiteX15" fmla="*/ 430184 w 3497890"/>
                    <a:gd name="connsiteY15" fmla="*/ 225961 h 1974681"/>
                    <a:gd name="connsiteX16" fmla="*/ 708156 w 3497890"/>
                    <a:gd name="connsiteY16" fmla="*/ 304873 h 1974681"/>
                    <a:gd name="connsiteX17" fmla="*/ 1062574 w 3497890"/>
                    <a:gd name="connsiteY17" fmla="*/ 441666 h 1974681"/>
                    <a:gd name="connsiteX18" fmla="*/ 1035429 w 3497890"/>
                    <a:gd name="connsiteY18" fmla="*/ 240102 h 1974681"/>
                    <a:gd name="connsiteX19" fmla="*/ 971055 w 3497890"/>
                    <a:gd name="connsiteY19" fmla="*/ 26107 h 1974681"/>
                    <a:gd name="connsiteX20" fmla="*/ 1073365 w 3497890"/>
                    <a:gd name="connsiteY20" fmla="*/ 21982 h 1974681"/>
                    <a:gd name="connsiteX21" fmla="*/ 1225096 w 3497890"/>
                    <a:gd name="connsiteY21" fmla="*/ 183203 h 1974681"/>
                    <a:gd name="connsiteX22" fmla="*/ 1401287 w 3497890"/>
                    <a:gd name="connsiteY22" fmla="*/ 355226 h 1974681"/>
                    <a:gd name="connsiteX23" fmla="*/ 2072350 w 3497890"/>
                    <a:gd name="connsiteY23" fmla="*/ 265949 h 1974681"/>
                    <a:gd name="connsiteX24" fmla="*/ 2341013 w 3497890"/>
                    <a:gd name="connsiteY24" fmla="*/ 446558 h 1974681"/>
                    <a:gd name="connsiteX25" fmla="*/ 2491862 w 3497890"/>
                    <a:gd name="connsiteY25" fmla="*/ 690338 h 1974681"/>
                    <a:gd name="connsiteX26" fmla="*/ 2864721 w 3497890"/>
                    <a:gd name="connsiteY26" fmla="*/ 576250 h 1974681"/>
                    <a:gd name="connsiteX27" fmla="*/ 3082734 w 3497890"/>
                    <a:gd name="connsiteY27" fmla="*/ 442212 h 1974681"/>
                    <a:gd name="connsiteX28" fmla="*/ 3495992 w 3497890"/>
                    <a:gd name="connsiteY28" fmla="*/ 55690 h 1974681"/>
                    <a:gd name="connsiteX29" fmla="*/ 3225682 w 3497890"/>
                    <a:gd name="connsiteY29" fmla="*/ 992230 h 1974681"/>
                    <a:gd name="connsiteX30" fmla="*/ 2970739 w 3497890"/>
                    <a:gd name="connsiteY30" fmla="*/ 1320487 h 1974681"/>
                    <a:gd name="connsiteX31" fmla="*/ 2714292 w 3497890"/>
                    <a:gd name="connsiteY31" fmla="*/ 1441862 h 1974681"/>
                    <a:gd name="connsiteX32" fmla="*/ 2267172 w 3497890"/>
                    <a:gd name="connsiteY32" fmla="*/ 1540104 h 1974681"/>
                    <a:gd name="connsiteX0" fmla="*/ 2220946 w 3497778"/>
                    <a:gd name="connsiteY0" fmla="*/ 1551562 h 1974681"/>
                    <a:gd name="connsiteX1" fmla="*/ 1691023 w 3497778"/>
                    <a:gd name="connsiteY1" fmla="*/ 1604483 h 1974681"/>
                    <a:gd name="connsiteX2" fmla="*/ 1266130 w 3497778"/>
                    <a:gd name="connsiteY2" fmla="*/ 1635537 h 1974681"/>
                    <a:gd name="connsiteX3" fmla="*/ 947857 w 3497778"/>
                    <a:gd name="connsiteY3" fmla="*/ 1827480 h 1974681"/>
                    <a:gd name="connsiteX4" fmla="*/ 995497 w 3497778"/>
                    <a:gd name="connsiteY4" fmla="*/ 1805759 h 1974681"/>
                    <a:gd name="connsiteX5" fmla="*/ 579562 w 3497778"/>
                    <a:gd name="connsiteY5" fmla="*/ 1974681 h 1974681"/>
                    <a:gd name="connsiteX6" fmla="*/ 73903 w 3497778"/>
                    <a:gd name="connsiteY6" fmla="*/ 1699158 h 1974681"/>
                    <a:gd name="connsiteX7" fmla="*/ 197304 w 3497778"/>
                    <a:gd name="connsiteY7" fmla="*/ 1443595 h 1974681"/>
                    <a:gd name="connsiteX8" fmla="*/ 650661 w 3497778"/>
                    <a:gd name="connsiteY8" fmla="*/ 1326730 h 1974681"/>
                    <a:gd name="connsiteX9" fmla="*/ 514431 w 3497778"/>
                    <a:gd name="connsiteY9" fmla="*/ 1014647 h 1974681"/>
                    <a:gd name="connsiteX10" fmla="*/ 90372 w 3497778"/>
                    <a:gd name="connsiteY10" fmla="*/ 832129 h 1974681"/>
                    <a:gd name="connsiteX11" fmla="*/ 54797 w 3497778"/>
                    <a:gd name="connsiteY11" fmla="*/ 826482 h 1974681"/>
                    <a:gd name="connsiteX12" fmla="*/ 434 w 3497778"/>
                    <a:gd name="connsiteY12" fmla="*/ 659405 h 1974681"/>
                    <a:gd name="connsiteX13" fmla="*/ 88047 w 3497778"/>
                    <a:gd name="connsiteY13" fmla="*/ 411904 h 1974681"/>
                    <a:gd name="connsiteX14" fmla="*/ 223979 w 3497778"/>
                    <a:gd name="connsiteY14" fmla="*/ 290998 h 1974681"/>
                    <a:gd name="connsiteX15" fmla="*/ 430072 w 3497778"/>
                    <a:gd name="connsiteY15" fmla="*/ 225961 h 1974681"/>
                    <a:gd name="connsiteX16" fmla="*/ 708044 w 3497778"/>
                    <a:gd name="connsiteY16" fmla="*/ 304873 h 1974681"/>
                    <a:gd name="connsiteX17" fmla="*/ 1062462 w 3497778"/>
                    <a:gd name="connsiteY17" fmla="*/ 441666 h 1974681"/>
                    <a:gd name="connsiteX18" fmla="*/ 1035317 w 3497778"/>
                    <a:gd name="connsiteY18" fmla="*/ 240102 h 1974681"/>
                    <a:gd name="connsiteX19" fmla="*/ 970943 w 3497778"/>
                    <a:gd name="connsiteY19" fmla="*/ 26107 h 1974681"/>
                    <a:gd name="connsiteX20" fmla="*/ 1073253 w 3497778"/>
                    <a:gd name="connsiteY20" fmla="*/ 21982 h 1974681"/>
                    <a:gd name="connsiteX21" fmla="*/ 1224984 w 3497778"/>
                    <a:gd name="connsiteY21" fmla="*/ 183203 h 1974681"/>
                    <a:gd name="connsiteX22" fmla="*/ 1401175 w 3497778"/>
                    <a:gd name="connsiteY22" fmla="*/ 355226 h 1974681"/>
                    <a:gd name="connsiteX23" fmla="*/ 2072238 w 3497778"/>
                    <a:gd name="connsiteY23" fmla="*/ 265949 h 1974681"/>
                    <a:gd name="connsiteX24" fmla="*/ 2340901 w 3497778"/>
                    <a:gd name="connsiteY24" fmla="*/ 446558 h 1974681"/>
                    <a:gd name="connsiteX25" fmla="*/ 2491750 w 3497778"/>
                    <a:gd name="connsiteY25" fmla="*/ 690338 h 1974681"/>
                    <a:gd name="connsiteX26" fmla="*/ 2864609 w 3497778"/>
                    <a:gd name="connsiteY26" fmla="*/ 576250 h 1974681"/>
                    <a:gd name="connsiteX27" fmla="*/ 3082622 w 3497778"/>
                    <a:gd name="connsiteY27" fmla="*/ 442212 h 1974681"/>
                    <a:gd name="connsiteX28" fmla="*/ 3495880 w 3497778"/>
                    <a:gd name="connsiteY28" fmla="*/ 55690 h 1974681"/>
                    <a:gd name="connsiteX29" fmla="*/ 3225570 w 3497778"/>
                    <a:gd name="connsiteY29" fmla="*/ 992230 h 1974681"/>
                    <a:gd name="connsiteX30" fmla="*/ 2970627 w 3497778"/>
                    <a:gd name="connsiteY30" fmla="*/ 1320487 h 1974681"/>
                    <a:gd name="connsiteX31" fmla="*/ 2714180 w 3497778"/>
                    <a:gd name="connsiteY31" fmla="*/ 1441862 h 1974681"/>
                    <a:gd name="connsiteX32" fmla="*/ 2267060 w 3497778"/>
                    <a:gd name="connsiteY32" fmla="*/ 1540104 h 1974681"/>
                    <a:gd name="connsiteX0" fmla="*/ 2220946 w 3497778"/>
                    <a:gd name="connsiteY0" fmla="*/ 1551562 h 1974681"/>
                    <a:gd name="connsiteX1" fmla="*/ 1691023 w 3497778"/>
                    <a:gd name="connsiteY1" fmla="*/ 1604483 h 1974681"/>
                    <a:gd name="connsiteX2" fmla="*/ 1266130 w 3497778"/>
                    <a:gd name="connsiteY2" fmla="*/ 1635537 h 1974681"/>
                    <a:gd name="connsiteX3" fmla="*/ 947857 w 3497778"/>
                    <a:gd name="connsiteY3" fmla="*/ 1827480 h 1974681"/>
                    <a:gd name="connsiteX4" fmla="*/ 995497 w 3497778"/>
                    <a:gd name="connsiteY4" fmla="*/ 1805759 h 1974681"/>
                    <a:gd name="connsiteX5" fmla="*/ 579562 w 3497778"/>
                    <a:gd name="connsiteY5" fmla="*/ 1974681 h 1974681"/>
                    <a:gd name="connsiteX6" fmla="*/ 73903 w 3497778"/>
                    <a:gd name="connsiteY6" fmla="*/ 1699158 h 1974681"/>
                    <a:gd name="connsiteX7" fmla="*/ 197304 w 3497778"/>
                    <a:gd name="connsiteY7" fmla="*/ 1443595 h 1974681"/>
                    <a:gd name="connsiteX8" fmla="*/ 650661 w 3497778"/>
                    <a:gd name="connsiteY8" fmla="*/ 1326730 h 1974681"/>
                    <a:gd name="connsiteX9" fmla="*/ 514431 w 3497778"/>
                    <a:gd name="connsiteY9" fmla="*/ 1014647 h 1974681"/>
                    <a:gd name="connsiteX10" fmla="*/ 90372 w 3497778"/>
                    <a:gd name="connsiteY10" fmla="*/ 832129 h 1974681"/>
                    <a:gd name="connsiteX11" fmla="*/ 54797 w 3497778"/>
                    <a:gd name="connsiteY11" fmla="*/ 826482 h 1974681"/>
                    <a:gd name="connsiteX12" fmla="*/ 434 w 3497778"/>
                    <a:gd name="connsiteY12" fmla="*/ 659405 h 1974681"/>
                    <a:gd name="connsiteX13" fmla="*/ 88047 w 3497778"/>
                    <a:gd name="connsiteY13" fmla="*/ 411904 h 1974681"/>
                    <a:gd name="connsiteX14" fmla="*/ 223979 w 3497778"/>
                    <a:gd name="connsiteY14" fmla="*/ 290998 h 1974681"/>
                    <a:gd name="connsiteX15" fmla="*/ 430072 w 3497778"/>
                    <a:gd name="connsiteY15" fmla="*/ 225961 h 1974681"/>
                    <a:gd name="connsiteX16" fmla="*/ 708044 w 3497778"/>
                    <a:gd name="connsiteY16" fmla="*/ 304873 h 1974681"/>
                    <a:gd name="connsiteX17" fmla="*/ 1062462 w 3497778"/>
                    <a:gd name="connsiteY17" fmla="*/ 441666 h 1974681"/>
                    <a:gd name="connsiteX18" fmla="*/ 1035317 w 3497778"/>
                    <a:gd name="connsiteY18" fmla="*/ 240102 h 1974681"/>
                    <a:gd name="connsiteX19" fmla="*/ 970943 w 3497778"/>
                    <a:gd name="connsiteY19" fmla="*/ 26107 h 1974681"/>
                    <a:gd name="connsiteX20" fmla="*/ 1073253 w 3497778"/>
                    <a:gd name="connsiteY20" fmla="*/ 21982 h 1974681"/>
                    <a:gd name="connsiteX21" fmla="*/ 1224984 w 3497778"/>
                    <a:gd name="connsiteY21" fmla="*/ 183203 h 1974681"/>
                    <a:gd name="connsiteX22" fmla="*/ 1401175 w 3497778"/>
                    <a:gd name="connsiteY22" fmla="*/ 355226 h 1974681"/>
                    <a:gd name="connsiteX23" fmla="*/ 2072238 w 3497778"/>
                    <a:gd name="connsiteY23" fmla="*/ 265949 h 1974681"/>
                    <a:gd name="connsiteX24" fmla="*/ 2340901 w 3497778"/>
                    <a:gd name="connsiteY24" fmla="*/ 446558 h 1974681"/>
                    <a:gd name="connsiteX25" fmla="*/ 2491750 w 3497778"/>
                    <a:gd name="connsiteY25" fmla="*/ 690338 h 1974681"/>
                    <a:gd name="connsiteX26" fmla="*/ 2864609 w 3497778"/>
                    <a:gd name="connsiteY26" fmla="*/ 576250 h 1974681"/>
                    <a:gd name="connsiteX27" fmla="*/ 3082622 w 3497778"/>
                    <a:gd name="connsiteY27" fmla="*/ 442212 h 1974681"/>
                    <a:gd name="connsiteX28" fmla="*/ 3495880 w 3497778"/>
                    <a:gd name="connsiteY28" fmla="*/ 55690 h 1974681"/>
                    <a:gd name="connsiteX29" fmla="*/ 3225570 w 3497778"/>
                    <a:gd name="connsiteY29" fmla="*/ 992230 h 1974681"/>
                    <a:gd name="connsiteX30" fmla="*/ 2970627 w 3497778"/>
                    <a:gd name="connsiteY30" fmla="*/ 1320487 h 1974681"/>
                    <a:gd name="connsiteX31" fmla="*/ 2714180 w 3497778"/>
                    <a:gd name="connsiteY31" fmla="*/ 1441862 h 1974681"/>
                    <a:gd name="connsiteX32" fmla="*/ 2267060 w 3497778"/>
                    <a:gd name="connsiteY32" fmla="*/ 1540104 h 1974681"/>
                    <a:gd name="connsiteX0" fmla="*/ 2220515 w 3497347"/>
                    <a:gd name="connsiteY0" fmla="*/ 1551562 h 1974681"/>
                    <a:gd name="connsiteX1" fmla="*/ 1690592 w 3497347"/>
                    <a:gd name="connsiteY1" fmla="*/ 1604483 h 1974681"/>
                    <a:gd name="connsiteX2" fmla="*/ 1265699 w 3497347"/>
                    <a:gd name="connsiteY2" fmla="*/ 1635537 h 1974681"/>
                    <a:gd name="connsiteX3" fmla="*/ 947426 w 3497347"/>
                    <a:gd name="connsiteY3" fmla="*/ 1827480 h 1974681"/>
                    <a:gd name="connsiteX4" fmla="*/ 995066 w 3497347"/>
                    <a:gd name="connsiteY4" fmla="*/ 1805759 h 1974681"/>
                    <a:gd name="connsiteX5" fmla="*/ 579131 w 3497347"/>
                    <a:gd name="connsiteY5" fmla="*/ 1974681 h 1974681"/>
                    <a:gd name="connsiteX6" fmla="*/ 73472 w 3497347"/>
                    <a:gd name="connsiteY6" fmla="*/ 1699158 h 1974681"/>
                    <a:gd name="connsiteX7" fmla="*/ 196873 w 3497347"/>
                    <a:gd name="connsiteY7" fmla="*/ 1443595 h 1974681"/>
                    <a:gd name="connsiteX8" fmla="*/ 650230 w 3497347"/>
                    <a:gd name="connsiteY8" fmla="*/ 1326730 h 1974681"/>
                    <a:gd name="connsiteX9" fmla="*/ 514000 w 3497347"/>
                    <a:gd name="connsiteY9" fmla="*/ 1014647 h 1974681"/>
                    <a:gd name="connsiteX10" fmla="*/ 89941 w 3497347"/>
                    <a:gd name="connsiteY10" fmla="*/ 832129 h 1974681"/>
                    <a:gd name="connsiteX11" fmla="*/ 3 w 3497347"/>
                    <a:gd name="connsiteY11" fmla="*/ 659405 h 1974681"/>
                    <a:gd name="connsiteX12" fmla="*/ 87616 w 3497347"/>
                    <a:gd name="connsiteY12" fmla="*/ 411904 h 1974681"/>
                    <a:gd name="connsiteX13" fmla="*/ 223548 w 3497347"/>
                    <a:gd name="connsiteY13" fmla="*/ 290998 h 1974681"/>
                    <a:gd name="connsiteX14" fmla="*/ 429641 w 3497347"/>
                    <a:gd name="connsiteY14" fmla="*/ 225961 h 1974681"/>
                    <a:gd name="connsiteX15" fmla="*/ 707613 w 3497347"/>
                    <a:gd name="connsiteY15" fmla="*/ 304873 h 1974681"/>
                    <a:gd name="connsiteX16" fmla="*/ 1062031 w 3497347"/>
                    <a:gd name="connsiteY16" fmla="*/ 441666 h 1974681"/>
                    <a:gd name="connsiteX17" fmla="*/ 1034886 w 3497347"/>
                    <a:gd name="connsiteY17" fmla="*/ 240102 h 1974681"/>
                    <a:gd name="connsiteX18" fmla="*/ 970512 w 3497347"/>
                    <a:gd name="connsiteY18" fmla="*/ 26107 h 1974681"/>
                    <a:gd name="connsiteX19" fmla="*/ 1072822 w 3497347"/>
                    <a:gd name="connsiteY19" fmla="*/ 21982 h 1974681"/>
                    <a:gd name="connsiteX20" fmla="*/ 1224553 w 3497347"/>
                    <a:gd name="connsiteY20" fmla="*/ 183203 h 1974681"/>
                    <a:gd name="connsiteX21" fmla="*/ 1400744 w 3497347"/>
                    <a:gd name="connsiteY21" fmla="*/ 355226 h 1974681"/>
                    <a:gd name="connsiteX22" fmla="*/ 2071807 w 3497347"/>
                    <a:gd name="connsiteY22" fmla="*/ 265949 h 1974681"/>
                    <a:gd name="connsiteX23" fmla="*/ 2340470 w 3497347"/>
                    <a:gd name="connsiteY23" fmla="*/ 446558 h 1974681"/>
                    <a:gd name="connsiteX24" fmla="*/ 2491319 w 3497347"/>
                    <a:gd name="connsiteY24" fmla="*/ 690338 h 1974681"/>
                    <a:gd name="connsiteX25" fmla="*/ 2864178 w 3497347"/>
                    <a:gd name="connsiteY25" fmla="*/ 576250 h 1974681"/>
                    <a:gd name="connsiteX26" fmla="*/ 3082191 w 3497347"/>
                    <a:gd name="connsiteY26" fmla="*/ 442212 h 1974681"/>
                    <a:gd name="connsiteX27" fmla="*/ 3495449 w 3497347"/>
                    <a:gd name="connsiteY27" fmla="*/ 55690 h 1974681"/>
                    <a:gd name="connsiteX28" fmla="*/ 3225139 w 3497347"/>
                    <a:gd name="connsiteY28" fmla="*/ 992230 h 1974681"/>
                    <a:gd name="connsiteX29" fmla="*/ 2970196 w 3497347"/>
                    <a:gd name="connsiteY29" fmla="*/ 1320487 h 1974681"/>
                    <a:gd name="connsiteX30" fmla="*/ 2713749 w 3497347"/>
                    <a:gd name="connsiteY30" fmla="*/ 1441862 h 1974681"/>
                    <a:gd name="connsiteX31" fmla="*/ 2266629 w 3497347"/>
                    <a:gd name="connsiteY31" fmla="*/ 1540104 h 1974681"/>
                    <a:gd name="connsiteX0" fmla="*/ 2220515 w 3497347"/>
                    <a:gd name="connsiteY0" fmla="*/ 1551562 h 1974681"/>
                    <a:gd name="connsiteX1" fmla="*/ 1690592 w 3497347"/>
                    <a:gd name="connsiteY1" fmla="*/ 1604483 h 1974681"/>
                    <a:gd name="connsiteX2" fmla="*/ 1265699 w 3497347"/>
                    <a:gd name="connsiteY2" fmla="*/ 1635537 h 1974681"/>
                    <a:gd name="connsiteX3" fmla="*/ 947426 w 3497347"/>
                    <a:gd name="connsiteY3" fmla="*/ 1827480 h 1974681"/>
                    <a:gd name="connsiteX4" fmla="*/ 995066 w 3497347"/>
                    <a:gd name="connsiteY4" fmla="*/ 1805759 h 1974681"/>
                    <a:gd name="connsiteX5" fmla="*/ 579131 w 3497347"/>
                    <a:gd name="connsiteY5" fmla="*/ 1974681 h 1974681"/>
                    <a:gd name="connsiteX6" fmla="*/ 73472 w 3497347"/>
                    <a:gd name="connsiteY6" fmla="*/ 1699158 h 1974681"/>
                    <a:gd name="connsiteX7" fmla="*/ 196873 w 3497347"/>
                    <a:gd name="connsiteY7" fmla="*/ 1443595 h 1974681"/>
                    <a:gd name="connsiteX8" fmla="*/ 650230 w 3497347"/>
                    <a:gd name="connsiteY8" fmla="*/ 1326730 h 1974681"/>
                    <a:gd name="connsiteX9" fmla="*/ 514000 w 3497347"/>
                    <a:gd name="connsiteY9" fmla="*/ 1014647 h 1974681"/>
                    <a:gd name="connsiteX10" fmla="*/ 89941 w 3497347"/>
                    <a:gd name="connsiteY10" fmla="*/ 832129 h 1974681"/>
                    <a:gd name="connsiteX11" fmla="*/ 3 w 3497347"/>
                    <a:gd name="connsiteY11" fmla="*/ 659405 h 1974681"/>
                    <a:gd name="connsiteX12" fmla="*/ 87616 w 3497347"/>
                    <a:gd name="connsiteY12" fmla="*/ 411904 h 1974681"/>
                    <a:gd name="connsiteX13" fmla="*/ 223548 w 3497347"/>
                    <a:gd name="connsiteY13" fmla="*/ 290998 h 1974681"/>
                    <a:gd name="connsiteX14" fmla="*/ 429641 w 3497347"/>
                    <a:gd name="connsiteY14" fmla="*/ 225961 h 1974681"/>
                    <a:gd name="connsiteX15" fmla="*/ 707613 w 3497347"/>
                    <a:gd name="connsiteY15" fmla="*/ 304873 h 1974681"/>
                    <a:gd name="connsiteX16" fmla="*/ 1062031 w 3497347"/>
                    <a:gd name="connsiteY16" fmla="*/ 441666 h 1974681"/>
                    <a:gd name="connsiteX17" fmla="*/ 1034886 w 3497347"/>
                    <a:gd name="connsiteY17" fmla="*/ 240102 h 1974681"/>
                    <a:gd name="connsiteX18" fmla="*/ 970512 w 3497347"/>
                    <a:gd name="connsiteY18" fmla="*/ 26107 h 1974681"/>
                    <a:gd name="connsiteX19" fmla="*/ 1072822 w 3497347"/>
                    <a:gd name="connsiteY19" fmla="*/ 21982 h 1974681"/>
                    <a:gd name="connsiteX20" fmla="*/ 1211515 w 3497347"/>
                    <a:gd name="connsiteY20" fmla="*/ 203781 h 1974681"/>
                    <a:gd name="connsiteX21" fmla="*/ 1400744 w 3497347"/>
                    <a:gd name="connsiteY21" fmla="*/ 355226 h 1974681"/>
                    <a:gd name="connsiteX22" fmla="*/ 2071807 w 3497347"/>
                    <a:gd name="connsiteY22" fmla="*/ 265949 h 1974681"/>
                    <a:gd name="connsiteX23" fmla="*/ 2340470 w 3497347"/>
                    <a:gd name="connsiteY23" fmla="*/ 446558 h 1974681"/>
                    <a:gd name="connsiteX24" fmla="*/ 2491319 w 3497347"/>
                    <a:gd name="connsiteY24" fmla="*/ 690338 h 1974681"/>
                    <a:gd name="connsiteX25" fmla="*/ 2864178 w 3497347"/>
                    <a:gd name="connsiteY25" fmla="*/ 576250 h 1974681"/>
                    <a:gd name="connsiteX26" fmla="*/ 3082191 w 3497347"/>
                    <a:gd name="connsiteY26" fmla="*/ 442212 h 1974681"/>
                    <a:gd name="connsiteX27" fmla="*/ 3495449 w 3497347"/>
                    <a:gd name="connsiteY27" fmla="*/ 55690 h 1974681"/>
                    <a:gd name="connsiteX28" fmla="*/ 3225139 w 3497347"/>
                    <a:gd name="connsiteY28" fmla="*/ 992230 h 1974681"/>
                    <a:gd name="connsiteX29" fmla="*/ 2970196 w 3497347"/>
                    <a:gd name="connsiteY29" fmla="*/ 1320487 h 1974681"/>
                    <a:gd name="connsiteX30" fmla="*/ 2713749 w 3497347"/>
                    <a:gd name="connsiteY30" fmla="*/ 1441862 h 1974681"/>
                    <a:gd name="connsiteX31" fmla="*/ 2266629 w 3497347"/>
                    <a:gd name="connsiteY31" fmla="*/ 1540104 h 1974681"/>
                    <a:gd name="connsiteX0" fmla="*/ 2220515 w 3497347"/>
                    <a:gd name="connsiteY0" fmla="*/ 1551562 h 1974681"/>
                    <a:gd name="connsiteX1" fmla="*/ 1690592 w 3497347"/>
                    <a:gd name="connsiteY1" fmla="*/ 1604483 h 1974681"/>
                    <a:gd name="connsiteX2" fmla="*/ 1265699 w 3497347"/>
                    <a:gd name="connsiteY2" fmla="*/ 1635537 h 1974681"/>
                    <a:gd name="connsiteX3" fmla="*/ 947426 w 3497347"/>
                    <a:gd name="connsiteY3" fmla="*/ 1827480 h 1974681"/>
                    <a:gd name="connsiteX4" fmla="*/ 995066 w 3497347"/>
                    <a:gd name="connsiteY4" fmla="*/ 1805759 h 1974681"/>
                    <a:gd name="connsiteX5" fmla="*/ 579131 w 3497347"/>
                    <a:gd name="connsiteY5" fmla="*/ 1974681 h 1974681"/>
                    <a:gd name="connsiteX6" fmla="*/ 73472 w 3497347"/>
                    <a:gd name="connsiteY6" fmla="*/ 1699158 h 1974681"/>
                    <a:gd name="connsiteX7" fmla="*/ 196873 w 3497347"/>
                    <a:gd name="connsiteY7" fmla="*/ 1443595 h 1974681"/>
                    <a:gd name="connsiteX8" fmla="*/ 650230 w 3497347"/>
                    <a:gd name="connsiteY8" fmla="*/ 1326730 h 1974681"/>
                    <a:gd name="connsiteX9" fmla="*/ 514000 w 3497347"/>
                    <a:gd name="connsiteY9" fmla="*/ 1014647 h 1974681"/>
                    <a:gd name="connsiteX10" fmla="*/ 89941 w 3497347"/>
                    <a:gd name="connsiteY10" fmla="*/ 832129 h 1974681"/>
                    <a:gd name="connsiteX11" fmla="*/ 3 w 3497347"/>
                    <a:gd name="connsiteY11" fmla="*/ 659405 h 1974681"/>
                    <a:gd name="connsiteX12" fmla="*/ 87616 w 3497347"/>
                    <a:gd name="connsiteY12" fmla="*/ 411904 h 1974681"/>
                    <a:gd name="connsiteX13" fmla="*/ 223548 w 3497347"/>
                    <a:gd name="connsiteY13" fmla="*/ 290998 h 1974681"/>
                    <a:gd name="connsiteX14" fmla="*/ 429641 w 3497347"/>
                    <a:gd name="connsiteY14" fmla="*/ 225961 h 1974681"/>
                    <a:gd name="connsiteX15" fmla="*/ 707613 w 3497347"/>
                    <a:gd name="connsiteY15" fmla="*/ 304873 h 1974681"/>
                    <a:gd name="connsiteX16" fmla="*/ 1062031 w 3497347"/>
                    <a:gd name="connsiteY16" fmla="*/ 441666 h 1974681"/>
                    <a:gd name="connsiteX17" fmla="*/ 1034886 w 3497347"/>
                    <a:gd name="connsiteY17" fmla="*/ 240102 h 1974681"/>
                    <a:gd name="connsiteX18" fmla="*/ 970512 w 3497347"/>
                    <a:gd name="connsiteY18" fmla="*/ 26107 h 1974681"/>
                    <a:gd name="connsiteX19" fmla="*/ 1072822 w 3497347"/>
                    <a:gd name="connsiteY19" fmla="*/ 21982 h 1974681"/>
                    <a:gd name="connsiteX20" fmla="*/ 1211515 w 3497347"/>
                    <a:gd name="connsiteY20" fmla="*/ 203781 h 1974681"/>
                    <a:gd name="connsiteX21" fmla="*/ 1400744 w 3497347"/>
                    <a:gd name="connsiteY21" fmla="*/ 355226 h 1974681"/>
                    <a:gd name="connsiteX22" fmla="*/ 2071807 w 3497347"/>
                    <a:gd name="connsiteY22" fmla="*/ 265949 h 1974681"/>
                    <a:gd name="connsiteX23" fmla="*/ 2340470 w 3497347"/>
                    <a:gd name="connsiteY23" fmla="*/ 446558 h 1974681"/>
                    <a:gd name="connsiteX24" fmla="*/ 2491319 w 3497347"/>
                    <a:gd name="connsiteY24" fmla="*/ 690338 h 1974681"/>
                    <a:gd name="connsiteX25" fmla="*/ 2864178 w 3497347"/>
                    <a:gd name="connsiteY25" fmla="*/ 576250 h 1974681"/>
                    <a:gd name="connsiteX26" fmla="*/ 3082191 w 3497347"/>
                    <a:gd name="connsiteY26" fmla="*/ 442212 h 1974681"/>
                    <a:gd name="connsiteX27" fmla="*/ 3495449 w 3497347"/>
                    <a:gd name="connsiteY27" fmla="*/ 55690 h 1974681"/>
                    <a:gd name="connsiteX28" fmla="*/ 3225139 w 3497347"/>
                    <a:gd name="connsiteY28" fmla="*/ 992230 h 1974681"/>
                    <a:gd name="connsiteX29" fmla="*/ 2970196 w 3497347"/>
                    <a:gd name="connsiteY29" fmla="*/ 1320487 h 1974681"/>
                    <a:gd name="connsiteX30" fmla="*/ 2713749 w 3497347"/>
                    <a:gd name="connsiteY30" fmla="*/ 1441862 h 1974681"/>
                    <a:gd name="connsiteX31" fmla="*/ 2266629 w 3497347"/>
                    <a:gd name="connsiteY31" fmla="*/ 1540104 h 1974681"/>
                    <a:gd name="connsiteX0" fmla="*/ 2220515 w 3497347"/>
                    <a:gd name="connsiteY0" fmla="*/ 1551562 h 1974681"/>
                    <a:gd name="connsiteX1" fmla="*/ 1690592 w 3497347"/>
                    <a:gd name="connsiteY1" fmla="*/ 1604483 h 1974681"/>
                    <a:gd name="connsiteX2" fmla="*/ 1265699 w 3497347"/>
                    <a:gd name="connsiteY2" fmla="*/ 1635537 h 1974681"/>
                    <a:gd name="connsiteX3" fmla="*/ 947426 w 3497347"/>
                    <a:gd name="connsiteY3" fmla="*/ 1827480 h 1974681"/>
                    <a:gd name="connsiteX4" fmla="*/ 995066 w 3497347"/>
                    <a:gd name="connsiteY4" fmla="*/ 1805759 h 1974681"/>
                    <a:gd name="connsiteX5" fmla="*/ 579131 w 3497347"/>
                    <a:gd name="connsiteY5" fmla="*/ 1974681 h 1974681"/>
                    <a:gd name="connsiteX6" fmla="*/ 73472 w 3497347"/>
                    <a:gd name="connsiteY6" fmla="*/ 1699158 h 1974681"/>
                    <a:gd name="connsiteX7" fmla="*/ 196873 w 3497347"/>
                    <a:gd name="connsiteY7" fmla="*/ 1443595 h 1974681"/>
                    <a:gd name="connsiteX8" fmla="*/ 650230 w 3497347"/>
                    <a:gd name="connsiteY8" fmla="*/ 1326730 h 1974681"/>
                    <a:gd name="connsiteX9" fmla="*/ 514000 w 3497347"/>
                    <a:gd name="connsiteY9" fmla="*/ 1014647 h 1974681"/>
                    <a:gd name="connsiteX10" fmla="*/ 89941 w 3497347"/>
                    <a:gd name="connsiteY10" fmla="*/ 832129 h 1974681"/>
                    <a:gd name="connsiteX11" fmla="*/ 3 w 3497347"/>
                    <a:gd name="connsiteY11" fmla="*/ 659405 h 1974681"/>
                    <a:gd name="connsiteX12" fmla="*/ 87616 w 3497347"/>
                    <a:gd name="connsiteY12" fmla="*/ 411904 h 1974681"/>
                    <a:gd name="connsiteX13" fmla="*/ 223548 w 3497347"/>
                    <a:gd name="connsiteY13" fmla="*/ 290998 h 1974681"/>
                    <a:gd name="connsiteX14" fmla="*/ 429641 w 3497347"/>
                    <a:gd name="connsiteY14" fmla="*/ 225961 h 1974681"/>
                    <a:gd name="connsiteX15" fmla="*/ 707613 w 3497347"/>
                    <a:gd name="connsiteY15" fmla="*/ 304873 h 1974681"/>
                    <a:gd name="connsiteX16" fmla="*/ 1062031 w 3497347"/>
                    <a:gd name="connsiteY16" fmla="*/ 441666 h 1974681"/>
                    <a:gd name="connsiteX17" fmla="*/ 1034886 w 3497347"/>
                    <a:gd name="connsiteY17" fmla="*/ 240102 h 1974681"/>
                    <a:gd name="connsiteX18" fmla="*/ 970512 w 3497347"/>
                    <a:gd name="connsiteY18" fmla="*/ 26107 h 1974681"/>
                    <a:gd name="connsiteX19" fmla="*/ 1072822 w 3497347"/>
                    <a:gd name="connsiteY19" fmla="*/ 21982 h 1974681"/>
                    <a:gd name="connsiteX20" fmla="*/ 1211515 w 3497347"/>
                    <a:gd name="connsiteY20" fmla="*/ 203781 h 1974681"/>
                    <a:gd name="connsiteX21" fmla="*/ 1400744 w 3497347"/>
                    <a:gd name="connsiteY21" fmla="*/ 355226 h 1974681"/>
                    <a:gd name="connsiteX22" fmla="*/ 2071807 w 3497347"/>
                    <a:gd name="connsiteY22" fmla="*/ 265949 h 1974681"/>
                    <a:gd name="connsiteX23" fmla="*/ 2340470 w 3497347"/>
                    <a:gd name="connsiteY23" fmla="*/ 446558 h 1974681"/>
                    <a:gd name="connsiteX24" fmla="*/ 2491319 w 3497347"/>
                    <a:gd name="connsiteY24" fmla="*/ 690338 h 1974681"/>
                    <a:gd name="connsiteX25" fmla="*/ 2864178 w 3497347"/>
                    <a:gd name="connsiteY25" fmla="*/ 576250 h 1974681"/>
                    <a:gd name="connsiteX26" fmla="*/ 3082191 w 3497347"/>
                    <a:gd name="connsiteY26" fmla="*/ 442212 h 1974681"/>
                    <a:gd name="connsiteX27" fmla="*/ 3495449 w 3497347"/>
                    <a:gd name="connsiteY27" fmla="*/ 55690 h 1974681"/>
                    <a:gd name="connsiteX28" fmla="*/ 3225139 w 3497347"/>
                    <a:gd name="connsiteY28" fmla="*/ 992230 h 1974681"/>
                    <a:gd name="connsiteX29" fmla="*/ 2970196 w 3497347"/>
                    <a:gd name="connsiteY29" fmla="*/ 1320487 h 1974681"/>
                    <a:gd name="connsiteX30" fmla="*/ 2713749 w 3497347"/>
                    <a:gd name="connsiteY30" fmla="*/ 1441862 h 1974681"/>
                    <a:gd name="connsiteX31" fmla="*/ 2266629 w 3497347"/>
                    <a:gd name="connsiteY31" fmla="*/ 1540104 h 1974681"/>
                    <a:gd name="connsiteX0" fmla="*/ 2220515 w 3497347"/>
                    <a:gd name="connsiteY0" fmla="*/ 1551562 h 1974681"/>
                    <a:gd name="connsiteX1" fmla="*/ 1690592 w 3497347"/>
                    <a:gd name="connsiteY1" fmla="*/ 1604483 h 1974681"/>
                    <a:gd name="connsiteX2" fmla="*/ 1265699 w 3497347"/>
                    <a:gd name="connsiteY2" fmla="*/ 1635537 h 1974681"/>
                    <a:gd name="connsiteX3" fmla="*/ 947426 w 3497347"/>
                    <a:gd name="connsiteY3" fmla="*/ 1827480 h 1974681"/>
                    <a:gd name="connsiteX4" fmla="*/ 995066 w 3497347"/>
                    <a:gd name="connsiteY4" fmla="*/ 1805759 h 1974681"/>
                    <a:gd name="connsiteX5" fmla="*/ 579131 w 3497347"/>
                    <a:gd name="connsiteY5" fmla="*/ 1974681 h 1974681"/>
                    <a:gd name="connsiteX6" fmla="*/ 73472 w 3497347"/>
                    <a:gd name="connsiteY6" fmla="*/ 1699158 h 1974681"/>
                    <a:gd name="connsiteX7" fmla="*/ 196873 w 3497347"/>
                    <a:gd name="connsiteY7" fmla="*/ 1443595 h 1974681"/>
                    <a:gd name="connsiteX8" fmla="*/ 650230 w 3497347"/>
                    <a:gd name="connsiteY8" fmla="*/ 1326730 h 1974681"/>
                    <a:gd name="connsiteX9" fmla="*/ 514000 w 3497347"/>
                    <a:gd name="connsiteY9" fmla="*/ 1014647 h 1974681"/>
                    <a:gd name="connsiteX10" fmla="*/ 89941 w 3497347"/>
                    <a:gd name="connsiteY10" fmla="*/ 832129 h 1974681"/>
                    <a:gd name="connsiteX11" fmla="*/ 3 w 3497347"/>
                    <a:gd name="connsiteY11" fmla="*/ 659405 h 1974681"/>
                    <a:gd name="connsiteX12" fmla="*/ 87616 w 3497347"/>
                    <a:gd name="connsiteY12" fmla="*/ 411904 h 1974681"/>
                    <a:gd name="connsiteX13" fmla="*/ 223548 w 3497347"/>
                    <a:gd name="connsiteY13" fmla="*/ 290998 h 1974681"/>
                    <a:gd name="connsiteX14" fmla="*/ 429641 w 3497347"/>
                    <a:gd name="connsiteY14" fmla="*/ 225961 h 1974681"/>
                    <a:gd name="connsiteX15" fmla="*/ 707613 w 3497347"/>
                    <a:gd name="connsiteY15" fmla="*/ 304873 h 1974681"/>
                    <a:gd name="connsiteX16" fmla="*/ 1062031 w 3497347"/>
                    <a:gd name="connsiteY16" fmla="*/ 441666 h 1974681"/>
                    <a:gd name="connsiteX17" fmla="*/ 1034886 w 3497347"/>
                    <a:gd name="connsiteY17" fmla="*/ 240102 h 1974681"/>
                    <a:gd name="connsiteX18" fmla="*/ 970512 w 3497347"/>
                    <a:gd name="connsiteY18" fmla="*/ 26107 h 1974681"/>
                    <a:gd name="connsiteX19" fmla="*/ 1072822 w 3497347"/>
                    <a:gd name="connsiteY19" fmla="*/ 21982 h 1974681"/>
                    <a:gd name="connsiteX20" fmla="*/ 1211515 w 3497347"/>
                    <a:gd name="connsiteY20" fmla="*/ 203781 h 1974681"/>
                    <a:gd name="connsiteX21" fmla="*/ 1400744 w 3497347"/>
                    <a:gd name="connsiteY21" fmla="*/ 355226 h 1974681"/>
                    <a:gd name="connsiteX22" fmla="*/ 2071807 w 3497347"/>
                    <a:gd name="connsiteY22" fmla="*/ 265949 h 1974681"/>
                    <a:gd name="connsiteX23" fmla="*/ 2340470 w 3497347"/>
                    <a:gd name="connsiteY23" fmla="*/ 446558 h 1974681"/>
                    <a:gd name="connsiteX24" fmla="*/ 2491319 w 3497347"/>
                    <a:gd name="connsiteY24" fmla="*/ 690338 h 1974681"/>
                    <a:gd name="connsiteX25" fmla="*/ 2864178 w 3497347"/>
                    <a:gd name="connsiteY25" fmla="*/ 576250 h 1974681"/>
                    <a:gd name="connsiteX26" fmla="*/ 3082191 w 3497347"/>
                    <a:gd name="connsiteY26" fmla="*/ 442212 h 1974681"/>
                    <a:gd name="connsiteX27" fmla="*/ 3495449 w 3497347"/>
                    <a:gd name="connsiteY27" fmla="*/ 55690 h 1974681"/>
                    <a:gd name="connsiteX28" fmla="*/ 3225139 w 3497347"/>
                    <a:gd name="connsiteY28" fmla="*/ 992230 h 1974681"/>
                    <a:gd name="connsiteX29" fmla="*/ 2970196 w 3497347"/>
                    <a:gd name="connsiteY29" fmla="*/ 1320487 h 1974681"/>
                    <a:gd name="connsiteX30" fmla="*/ 2713749 w 3497347"/>
                    <a:gd name="connsiteY30" fmla="*/ 1441862 h 1974681"/>
                    <a:gd name="connsiteX31" fmla="*/ 2266629 w 3497347"/>
                    <a:gd name="connsiteY31" fmla="*/ 1540104 h 1974681"/>
                    <a:gd name="connsiteX0" fmla="*/ 2220515 w 3497347"/>
                    <a:gd name="connsiteY0" fmla="*/ 1551562 h 1974681"/>
                    <a:gd name="connsiteX1" fmla="*/ 1690592 w 3497347"/>
                    <a:gd name="connsiteY1" fmla="*/ 1604483 h 1974681"/>
                    <a:gd name="connsiteX2" fmla="*/ 1265699 w 3497347"/>
                    <a:gd name="connsiteY2" fmla="*/ 1635537 h 1974681"/>
                    <a:gd name="connsiteX3" fmla="*/ 947426 w 3497347"/>
                    <a:gd name="connsiteY3" fmla="*/ 1827480 h 1974681"/>
                    <a:gd name="connsiteX4" fmla="*/ 995066 w 3497347"/>
                    <a:gd name="connsiteY4" fmla="*/ 1805759 h 1974681"/>
                    <a:gd name="connsiteX5" fmla="*/ 579131 w 3497347"/>
                    <a:gd name="connsiteY5" fmla="*/ 1974681 h 1974681"/>
                    <a:gd name="connsiteX6" fmla="*/ 73472 w 3497347"/>
                    <a:gd name="connsiteY6" fmla="*/ 1699158 h 1974681"/>
                    <a:gd name="connsiteX7" fmla="*/ 196873 w 3497347"/>
                    <a:gd name="connsiteY7" fmla="*/ 1443595 h 1974681"/>
                    <a:gd name="connsiteX8" fmla="*/ 650230 w 3497347"/>
                    <a:gd name="connsiteY8" fmla="*/ 1326730 h 1974681"/>
                    <a:gd name="connsiteX9" fmla="*/ 514000 w 3497347"/>
                    <a:gd name="connsiteY9" fmla="*/ 1014647 h 1974681"/>
                    <a:gd name="connsiteX10" fmla="*/ 89941 w 3497347"/>
                    <a:gd name="connsiteY10" fmla="*/ 832129 h 1974681"/>
                    <a:gd name="connsiteX11" fmla="*/ 3 w 3497347"/>
                    <a:gd name="connsiteY11" fmla="*/ 659405 h 1974681"/>
                    <a:gd name="connsiteX12" fmla="*/ 87616 w 3497347"/>
                    <a:gd name="connsiteY12" fmla="*/ 411904 h 1974681"/>
                    <a:gd name="connsiteX13" fmla="*/ 223548 w 3497347"/>
                    <a:gd name="connsiteY13" fmla="*/ 290998 h 1974681"/>
                    <a:gd name="connsiteX14" fmla="*/ 429641 w 3497347"/>
                    <a:gd name="connsiteY14" fmla="*/ 225961 h 1974681"/>
                    <a:gd name="connsiteX15" fmla="*/ 707613 w 3497347"/>
                    <a:gd name="connsiteY15" fmla="*/ 304873 h 1974681"/>
                    <a:gd name="connsiteX16" fmla="*/ 1062031 w 3497347"/>
                    <a:gd name="connsiteY16" fmla="*/ 441666 h 1974681"/>
                    <a:gd name="connsiteX17" fmla="*/ 1034886 w 3497347"/>
                    <a:gd name="connsiteY17" fmla="*/ 240102 h 1974681"/>
                    <a:gd name="connsiteX18" fmla="*/ 970512 w 3497347"/>
                    <a:gd name="connsiteY18" fmla="*/ 26107 h 1974681"/>
                    <a:gd name="connsiteX19" fmla="*/ 1072822 w 3497347"/>
                    <a:gd name="connsiteY19" fmla="*/ 21982 h 1974681"/>
                    <a:gd name="connsiteX20" fmla="*/ 1211515 w 3497347"/>
                    <a:gd name="connsiteY20" fmla="*/ 203781 h 1974681"/>
                    <a:gd name="connsiteX21" fmla="*/ 1400744 w 3497347"/>
                    <a:gd name="connsiteY21" fmla="*/ 355226 h 1974681"/>
                    <a:gd name="connsiteX22" fmla="*/ 2071807 w 3497347"/>
                    <a:gd name="connsiteY22" fmla="*/ 265949 h 1974681"/>
                    <a:gd name="connsiteX23" fmla="*/ 2340470 w 3497347"/>
                    <a:gd name="connsiteY23" fmla="*/ 446558 h 1974681"/>
                    <a:gd name="connsiteX24" fmla="*/ 2491319 w 3497347"/>
                    <a:gd name="connsiteY24" fmla="*/ 690338 h 1974681"/>
                    <a:gd name="connsiteX25" fmla="*/ 2864178 w 3497347"/>
                    <a:gd name="connsiteY25" fmla="*/ 576250 h 1974681"/>
                    <a:gd name="connsiteX26" fmla="*/ 3082191 w 3497347"/>
                    <a:gd name="connsiteY26" fmla="*/ 442212 h 1974681"/>
                    <a:gd name="connsiteX27" fmla="*/ 3495449 w 3497347"/>
                    <a:gd name="connsiteY27" fmla="*/ 55690 h 1974681"/>
                    <a:gd name="connsiteX28" fmla="*/ 3225139 w 3497347"/>
                    <a:gd name="connsiteY28" fmla="*/ 992230 h 1974681"/>
                    <a:gd name="connsiteX29" fmla="*/ 2970196 w 3497347"/>
                    <a:gd name="connsiteY29" fmla="*/ 1320487 h 1974681"/>
                    <a:gd name="connsiteX30" fmla="*/ 2713749 w 3497347"/>
                    <a:gd name="connsiteY30" fmla="*/ 1441862 h 1974681"/>
                    <a:gd name="connsiteX31" fmla="*/ 2266629 w 3497347"/>
                    <a:gd name="connsiteY31" fmla="*/ 1540104 h 1974681"/>
                    <a:gd name="connsiteX0" fmla="*/ 2220515 w 3497347"/>
                    <a:gd name="connsiteY0" fmla="*/ 1551562 h 1954102"/>
                    <a:gd name="connsiteX1" fmla="*/ 1690592 w 3497347"/>
                    <a:gd name="connsiteY1" fmla="*/ 1604483 h 1954102"/>
                    <a:gd name="connsiteX2" fmla="*/ 1265699 w 3497347"/>
                    <a:gd name="connsiteY2" fmla="*/ 1635537 h 1954102"/>
                    <a:gd name="connsiteX3" fmla="*/ 947426 w 3497347"/>
                    <a:gd name="connsiteY3" fmla="*/ 1827480 h 1954102"/>
                    <a:gd name="connsiteX4" fmla="*/ 995066 w 3497347"/>
                    <a:gd name="connsiteY4" fmla="*/ 1805759 h 1954102"/>
                    <a:gd name="connsiteX5" fmla="*/ 579131 w 3497347"/>
                    <a:gd name="connsiteY5" fmla="*/ 1954102 h 1954102"/>
                    <a:gd name="connsiteX6" fmla="*/ 73472 w 3497347"/>
                    <a:gd name="connsiteY6" fmla="*/ 1699158 h 1954102"/>
                    <a:gd name="connsiteX7" fmla="*/ 196873 w 3497347"/>
                    <a:gd name="connsiteY7" fmla="*/ 1443595 h 1954102"/>
                    <a:gd name="connsiteX8" fmla="*/ 650230 w 3497347"/>
                    <a:gd name="connsiteY8" fmla="*/ 1326730 h 1954102"/>
                    <a:gd name="connsiteX9" fmla="*/ 514000 w 3497347"/>
                    <a:gd name="connsiteY9" fmla="*/ 1014647 h 1954102"/>
                    <a:gd name="connsiteX10" fmla="*/ 89941 w 3497347"/>
                    <a:gd name="connsiteY10" fmla="*/ 832129 h 1954102"/>
                    <a:gd name="connsiteX11" fmla="*/ 3 w 3497347"/>
                    <a:gd name="connsiteY11" fmla="*/ 659405 h 1954102"/>
                    <a:gd name="connsiteX12" fmla="*/ 87616 w 3497347"/>
                    <a:gd name="connsiteY12" fmla="*/ 411904 h 1954102"/>
                    <a:gd name="connsiteX13" fmla="*/ 223548 w 3497347"/>
                    <a:gd name="connsiteY13" fmla="*/ 290998 h 1954102"/>
                    <a:gd name="connsiteX14" fmla="*/ 429641 w 3497347"/>
                    <a:gd name="connsiteY14" fmla="*/ 225961 h 1954102"/>
                    <a:gd name="connsiteX15" fmla="*/ 707613 w 3497347"/>
                    <a:gd name="connsiteY15" fmla="*/ 304873 h 1954102"/>
                    <a:gd name="connsiteX16" fmla="*/ 1062031 w 3497347"/>
                    <a:gd name="connsiteY16" fmla="*/ 441666 h 1954102"/>
                    <a:gd name="connsiteX17" fmla="*/ 1034886 w 3497347"/>
                    <a:gd name="connsiteY17" fmla="*/ 240102 h 1954102"/>
                    <a:gd name="connsiteX18" fmla="*/ 970512 w 3497347"/>
                    <a:gd name="connsiteY18" fmla="*/ 26107 h 1954102"/>
                    <a:gd name="connsiteX19" fmla="*/ 1072822 w 3497347"/>
                    <a:gd name="connsiteY19" fmla="*/ 21982 h 1954102"/>
                    <a:gd name="connsiteX20" fmla="*/ 1211515 w 3497347"/>
                    <a:gd name="connsiteY20" fmla="*/ 203781 h 1954102"/>
                    <a:gd name="connsiteX21" fmla="*/ 1400744 w 3497347"/>
                    <a:gd name="connsiteY21" fmla="*/ 355226 h 1954102"/>
                    <a:gd name="connsiteX22" fmla="*/ 2071807 w 3497347"/>
                    <a:gd name="connsiteY22" fmla="*/ 265949 h 1954102"/>
                    <a:gd name="connsiteX23" fmla="*/ 2340470 w 3497347"/>
                    <a:gd name="connsiteY23" fmla="*/ 446558 h 1954102"/>
                    <a:gd name="connsiteX24" fmla="*/ 2491319 w 3497347"/>
                    <a:gd name="connsiteY24" fmla="*/ 690338 h 1954102"/>
                    <a:gd name="connsiteX25" fmla="*/ 2864178 w 3497347"/>
                    <a:gd name="connsiteY25" fmla="*/ 576250 h 1954102"/>
                    <a:gd name="connsiteX26" fmla="*/ 3082191 w 3497347"/>
                    <a:gd name="connsiteY26" fmla="*/ 442212 h 1954102"/>
                    <a:gd name="connsiteX27" fmla="*/ 3495449 w 3497347"/>
                    <a:gd name="connsiteY27" fmla="*/ 55690 h 1954102"/>
                    <a:gd name="connsiteX28" fmla="*/ 3225139 w 3497347"/>
                    <a:gd name="connsiteY28" fmla="*/ 992230 h 1954102"/>
                    <a:gd name="connsiteX29" fmla="*/ 2970196 w 3497347"/>
                    <a:gd name="connsiteY29" fmla="*/ 1320487 h 1954102"/>
                    <a:gd name="connsiteX30" fmla="*/ 2713749 w 3497347"/>
                    <a:gd name="connsiteY30" fmla="*/ 1441862 h 1954102"/>
                    <a:gd name="connsiteX31" fmla="*/ 2266629 w 3497347"/>
                    <a:gd name="connsiteY31" fmla="*/ 1540104 h 1954102"/>
                    <a:gd name="connsiteX0" fmla="*/ 2220515 w 3497334"/>
                    <a:gd name="connsiteY0" fmla="*/ 1551562 h 1954102"/>
                    <a:gd name="connsiteX1" fmla="*/ 1690592 w 3497334"/>
                    <a:gd name="connsiteY1" fmla="*/ 1604483 h 1954102"/>
                    <a:gd name="connsiteX2" fmla="*/ 1265699 w 3497334"/>
                    <a:gd name="connsiteY2" fmla="*/ 1635537 h 1954102"/>
                    <a:gd name="connsiteX3" fmla="*/ 947426 w 3497334"/>
                    <a:gd name="connsiteY3" fmla="*/ 1827480 h 1954102"/>
                    <a:gd name="connsiteX4" fmla="*/ 995066 w 3497334"/>
                    <a:gd name="connsiteY4" fmla="*/ 1805759 h 1954102"/>
                    <a:gd name="connsiteX5" fmla="*/ 579131 w 3497334"/>
                    <a:gd name="connsiteY5" fmla="*/ 1954102 h 1954102"/>
                    <a:gd name="connsiteX6" fmla="*/ 73472 w 3497334"/>
                    <a:gd name="connsiteY6" fmla="*/ 1699158 h 1954102"/>
                    <a:gd name="connsiteX7" fmla="*/ 196873 w 3497334"/>
                    <a:gd name="connsiteY7" fmla="*/ 1443595 h 1954102"/>
                    <a:gd name="connsiteX8" fmla="*/ 650230 w 3497334"/>
                    <a:gd name="connsiteY8" fmla="*/ 1326730 h 1954102"/>
                    <a:gd name="connsiteX9" fmla="*/ 514000 w 3497334"/>
                    <a:gd name="connsiteY9" fmla="*/ 1014647 h 1954102"/>
                    <a:gd name="connsiteX10" fmla="*/ 89941 w 3497334"/>
                    <a:gd name="connsiteY10" fmla="*/ 832129 h 1954102"/>
                    <a:gd name="connsiteX11" fmla="*/ 3 w 3497334"/>
                    <a:gd name="connsiteY11" fmla="*/ 659405 h 1954102"/>
                    <a:gd name="connsiteX12" fmla="*/ 87616 w 3497334"/>
                    <a:gd name="connsiteY12" fmla="*/ 411904 h 1954102"/>
                    <a:gd name="connsiteX13" fmla="*/ 223548 w 3497334"/>
                    <a:gd name="connsiteY13" fmla="*/ 290998 h 1954102"/>
                    <a:gd name="connsiteX14" fmla="*/ 429641 w 3497334"/>
                    <a:gd name="connsiteY14" fmla="*/ 225961 h 1954102"/>
                    <a:gd name="connsiteX15" fmla="*/ 707613 w 3497334"/>
                    <a:gd name="connsiteY15" fmla="*/ 304873 h 1954102"/>
                    <a:gd name="connsiteX16" fmla="*/ 1062031 w 3497334"/>
                    <a:gd name="connsiteY16" fmla="*/ 441666 h 1954102"/>
                    <a:gd name="connsiteX17" fmla="*/ 1034886 w 3497334"/>
                    <a:gd name="connsiteY17" fmla="*/ 240102 h 1954102"/>
                    <a:gd name="connsiteX18" fmla="*/ 970512 w 3497334"/>
                    <a:gd name="connsiteY18" fmla="*/ 26107 h 1954102"/>
                    <a:gd name="connsiteX19" fmla="*/ 1072822 w 3497334"/>
                    <a:gd name="connsiteY19" fmla="*/ 21982 h 1954102"/>
                    <a:gd name="connsiteX20" fmla="*/ 1211515 w 3497334"/>
                    <a:gd name="connsiteY20" fmla="*/ 203781 h 1954102"/>
                    <a:gd name="connsiteX21" fmla="*/ 1400744 w 3497334"/>
                    <a:gd name="connsiteY21" fmla="*/ 355226 h 1954102"/>
                    <a:gd name="connsiteX22" fmla="*/ 2071807 w 3497334"/>
                    <a:gd name="connsiteY22" fmla="*/ 265949 h 1954102"/>
                    <a:gd name="connsiteX23" fmla="*/ 2340470 w 3497334"/>
                    <a:gd name="connsiteY23" fmla="*/ 446558 h 1954102"/>
                    <a:gd name="connsiteX24" fmla="*/ 2491319 w 3497334"/>
                    <a:gd name="connsiteY24" fmla="*/ 690338 h 1954102"/>
                    <a:gd name="connsiteX25" fmla="*/ 2864178 w 3497334"/>
                    <a:gd name="connsiteY25" fmla="*/ 576250 h 1954102"/>
                    <a:gd name="connsiteX26" fmla="*/ 3082191 w 3497334"/>
                    <a:gd name="connsiteY26" fmla="*/ 442212 h 1954102"/>
                    <a:gd name="connsiteX27" fmla="*/ 3495449 w 3497334"/>
                    <a:gd name="connsiteY27" fmla="*/ 55690 h 1954102"/>
                    <a:gd name="connsiteX28" fmla="*/ 3225139 w 3497334"/>
                    <a:gd name="connsiteY28" fmla="*/ 992230 h 1954102"/>
                    <a:gd name="connsiteX29" fmla="*/ 2979975 w 3497334"/>
                    <a:gd name="connsiteY29" fmla="*/ 1332834 h 1954102"/>
                    <a:gd name="connsiteX30" fmla="*/ 2713749 w 3497334"/>
                    <a:gd name="connsiteY30" fmla="*/ 1441862 h 1954102"/>
                    <a:gd name="connsiteX31" fmla="*/ 2266629 w 3497334"/>
                    <a:gd name="connsiteY31" fmla="*/ 1540104 h 1954102"/>
                    <a:gd name="connsiteX0" fmla="*/ 2220515 w 3497334"/>
                    <a:gd name="connsiteY0" fmla="*/ 1551562 h 1954102"/>
                    <a:gd name="connsiteX1" fmla="*/ 1690592 w 3497334"/>
                    <a:gd name="connsiteY1" fmla="*/ 1604483 h 1954102"/>
                    <a:gd name="connsiteX2" fmla="*/ 1265699 w 3497334"/>
                    <a:gd name="connsiteY2" fmla="*/ 1635537 h 1954102"/>
                    <a:gd name="connsiteX3" fmla="*/ 947426 w 3497334"/>
                    <a:gd name="connsiteY3" fmla="*/ 1827480 h 1954102"/>
                    <a:gd name="connsiteX4" fmla="*/ 995066 w 3497334"/>
                    <a:gd name="connsiteY4" fmla="*/ 1805759 h 1954102"/>
                    <a:gd name="connsiteX5" fmla="*/ 579131 w 3497334"/>
                    <a:gd name="connsiteY5" fmla="*/ 1954102 h 1954102"/>
                    <a:gd name="connsiteX6" fmla="*/ 73472 w 3497334"/>
                    <a:gd name="connsiteY6" fmla="*/ 1699158 h 1954102"/>
                    <a:gd name="connsiteX7" fmla="*/ 196873 w 3497334"/>
                    <a:gd name="connsiteY7" fmla="*/ 1443595 h 1954102"/>
                    <a:gd name="connsiteX8" fmla="*/ 650230 w 3497334"/>
                    <a:gd name="connsiteY8" fmla="*/ 1326730 h 1954102"/>
                    <a:gd name="connsiteX9" fmla="*/ 514000 w 3497334"/>
                    <a:gd name="connsiteY9" fmla="*/ 1014647 h 1954102"/>
                    <a:gd name="connsiteX10" fmla="*/ 89941 w 3497334"/>
                    <a:gd name="connsiteY10" fmla="*/ 832129 h 1954102"/>
                    <a:gd name="connsiteX11" fmla="*/ 3 w 3497334"/>
                    <a:gd name="connsiteY11" fmla="*/ 659405 h 1954102"/>
                    <a:gd name="connsiteX12" fmla="*/ 87616 w 3497334"/>
                    <a:gd name="connsiteY12" fmla="*/ 411904 h 1954102"/>
                    <a:gd name="connsiteX13" fmla="*/ 223548 w 3497334"/>
                    <a:gd name="connsiteY13" fmla="*/ 290998 h 1954102"/>
                    <a:gd name="connsiteX14" fmla="*/ 429641 w 3497334"/>
                    <a:gd name="connsiteY14" fmla="*/ 225961 h 1954102"/>
                    <a:gd name="connsiteX15" fmla="*/ 707613 w 3497334"/>
                    <a:gd name="connsiteY15" fmla="*/ 304873 h 1954102"/>
                    <a:gd name="connsiteX16" fmla="*/ 1062031 w 3497334"/>
                    <a:gd name="connsiteY16" fmla="*/ 441666 h 1954102"/>
                    <a:gd name="connsiteX17" fmla="*/ 1034886 w 3497334"/>
                    <a:gd name="connsiteY17" fmla="*/ 240102 h 1954102"/>
                    <a:gd name="connsiteX18" fmla="*/ 970512 w 3497334"/>
                    <a:gd name="connsiteY18" fmla="*/ 26107 h 1954102"/>
                    <a:gd name="connsiteX19" fmla="*/ 1072822 w 3497334"/>
                    <a:gd name="connsiteY19" fmla="*/ 21982 h 1954102"/>
                    <a:gd name="connsiteX20" fmla="*/ 1211515 w 3497334"/>
                    <a:gd name="connsiteY20" fmla="*/ 203781 h 1954102"/>
                    <a:gd name="connsiteX21" fmla="*/ 1400744 w 3497334"/>
                    <a:gd name="connsiteY21" fmla="*/ 355226 h 1954102"/>
                    <a:gd name="connsiteX22" fmla="*/ 2071807 w 3497334"/>
                    <a:gd name="connsiteY22" fmla="*/ 265949 h 1954102"/>
                    <a:gd name="connsiteX23" fmla="*/ 2340470 w 3497334"/>
                    <a:gd name="connsiteY23" fmla="*/ 446558 h 1954102"/>
                    <a:gd name="connsiteX24" fmla="*/ 2491319 w 3497334"/>
                    <a:gd name="connsiteY24" fmla="*/ 690338 h 1954102"/>
                    <a:gd name="connsiteX25" fmla="*/ 2864178 w 3497334"/>
                    <a:gd name="connsiteY25" fmla="*/ 576250 h 1954102"/>
                    <a:gd name="connsiteX26" fmla="*/ 3082191 w 3497334"/>
                    <a:gd name="connsiteY26" fmla="*/ 442212 h 1954102"/>
                    <a:gd name="connsiteX27" fmla="*/ 3495449 w 3497334"/>
                    <a:gd name="connsiteY27" fmla="*/ 55690 h 1954102"/>
                    <a:gd name="connsiteX28" fmla="*/ 3225139 w 3497334"/>
                    <a:gd name="connsiteY28" fmla="*/ 992230 h 1954102"/>
                    <a:gd name="connsiteX29" fmla="*/ 2979975 w 3497334"/>
                    <a:gd name="connsiteY29" fmla="*/ 1332834 h 1954102"/>
                    <a:gd name="connsiteX30" fmla="*/ 2713749 w 3497334"/>
                    <a:gd name="connsiteY30" fmla="*/ 1441862 h 1954102"/>
                    <a:gd name="connsiteX31" fmla="*/ 2266629 w 3497334"/>
                    <a:gd name="connsiteY31" fmla="*/ 1540104 h 1954102"/>
                    <a:gd name="connsiteX0" fmla="*/ 2220515 w 3497334"/>
                    <a:gd name="connsiteY0" fmla="*/ 1551562 h 1954102"/>
                    <a:gd name="connsiteX1" fmla="*/ 1690592 w 3497334"/>
                    <a:gd name="connsiteY1" fmla="*/ 1604483 h 1954102"/>
                    <a:gd name="connsiteX2" fmla="*/ 1265699 w 3497334"/>
                    <a:gd name="connsiteY2" fmla="*/ 1635537 h 1954102"/>
                    <a:gd name="connsiteX3" fmla="*/ 947426 w 3497334"/>
                    <a:gd name="connsiteY3" fmla="*/ 1827480 h 1954102"/>
                    <a:gd name="connsiteX4" fmla="*/ 995066 w 3497334"/>
                    <a:gd name="connsiteY4" fmla="*/ 1805759 h 1954102"/>
                    <a:gd name="connsiteX5" fmla="*/ 579131 w 3497334"/>
                    <a:gd name="connsiteY5" fmla="*/ 1954102 h 1954102"/>
                    <a:gd name="connsiteX6" fmla="*/ 73472 w 3497334"/>
                    <a:gd name="connsiteY6" fmla="*/ 1699158 h 1954102"/>
                    <a:gd name="connsiteX7" fmla="*/ 196873 w 3497334"/>
                    <a:gd name="connsiteY7" fmla="*/ 1443595 h 1954102"/>
                    <a:gd name="connsiteX8" fmla="*/ 650230 w 3497334"/>
                    <a:gd name="connsiteY8" fmla="*/ 1326730 h 1954102"/>
                    <a:gd name="connsiteX9" fmla="*/ 514000 w 3497334"/>
                    <a:gd name="connsiteY9" fmla="*/ 1014647 h 1954102"/>
                    <a:gd name="connsiteX10" fmla="*/ 89941 w 3497334"/>
                    <a:gd name="connsiteY10" fmla="*/ 832129 h 1954102"/>
                    <a:gd name="connsiteX11" fmla="*/ 3 w 3497334"/>
                    <a:gd name="connsiteY11" fmla="*/ 659405 h 1954102"/>
                    <a:gd name="connsiteX12" fmla="*/ 87616 w 3497334"/>
                    <a:gd name="connsiteY12" fmla="*/ 411904 h 1954102"/>
                    <a:gd name="connsiteX13" fmla="*/ 223548 w 3497334"/>
                    <a:gd name="connsiteY13" fmla="*/ 290998 h 1954102"/>
                    <a:gd name="connsiteX14" fmla="*/ 429641 w 3497334"/>
                    <a:gd name="connsiteY14" fmla="*/ 225961 h 1954102"/>
                    <a:gd name="connsiteX15" fmla="*/ 707613 w 3497334"/>
                    <a:gd name="connsiteY15" fmla="*/ 304873 h 1954102"/>
                    <a:gd name="connsiteX16" fmla="*/ 1062031 w 3497334"/>
                    <a:gd name="connsiteY16" fmla="*/ 441666 h 1954102"/>
                    <a:gd name="connsiteX17" fmla="*/ 1034886 w 3497334"/>
                    <a:gd name="connsiteY17" fmla="*/ 240102 h 1954102"/>
                    <a:gd name="connsiteX18" fmla="*/ 970512 w 3497334"/>
                    <a:gd name="connsiteY18" fmla="*/ 26107 h 1954102"/>
                    <a:gd name="connsiteX19" fmla="*/ 1072822 w 3497334"/>
                    <a:gd name="connsiteY19" fmla="*/ 21982 h 1954102"/>
                    <a:gd name="connsiteX20" fmla="*/ 1211515 w 3497334"/>
                    <a:gd name="connsiteY20" fmla="*/ 203781 h 1954102"/>
                    <a:gd name="connsiteX21" fmla="*/ 1400744 w 3497334"/>
                    <a:gd name="connsiteY21" fmla="*/ 355226 h 1954102"/>
                    <a:gd name="connsiteX22" fmla="*/ 2071807 w 3497334"/>
                    <a:gd name="connsiteY22" fmla="*/ 265949 h 1954102"/>
                    <a:gd name="connsiteX23" fmla="*/ 2340470 w 3497334"/>
                    <a:gd name="connsiteY23" fmla="*/ 446558 h 1954102"/>
                    <a:gd name="connsiteX24" fmla="*/ 2491319 w 3497334"/>
                    <a:gd name="connsiteY24" fmla="*/ 690338 h 1954102"/>
                    <a:gd name="connsiteX25" fmla="*/ 2864178 w 3497334"/>
                    <a:gd name="connsiteY25" fmla="*/ 576250 h 1954102"/>
                    <a:gd name="connsiteX26" fmla="*/ 3082191 w 3497334"/>
                    <a:gd name="connsiteY26" fmla="*/ 442212 h 1954102"/>
                    <a:gd name="connsiteX27" fmla="*/ 3495449 w 3497334"/>
                    <a:gd name="connsiteY27" fmla="*/ 55690 h 1954102"/>
                    <a:gd name="connsiteX28" fmla="*/ 3225139 w 3497334"/>
                    <a:gd name="connsiteY28" fmla="*/ 992230 h 1954102"/>
                    <a:gd name="connsiteX29" fmla="*/ 2979975 w 3497334"/>
                    <a:gd name="connsiteY29" fmla="*/ 1332834 h 1954102"/>
                    <a:gd name="connsiteX30" fmla="*/ 2713749 w 3497334"/>
                    <a:gd name="connsiteY30" fmla="*/ 1441862 h 1954102"/>
                    <a:gd name="connsiteX31" fmla="*/ 2266629 w 3497334"/>
                    <a:gd name="connsiteY31" fmla="*/ 1540104 h 1954102"/>
                    <a:gd name="connsiteX0" fmla="*/ 2220515 w 3497433"/>
                    <a:gd name="connsiteY0" fmla="*/ 1551562 h 1954102"/>
                    <a:gd name="connsiteX1" fmla="*/ 1690592 w 3497433"/>
                    <a:gd name="connsiteY1" fmla="*/ 1604483 h 1954102"/>
                    <a:gd name="connsiteX2" fmla="*/ 1265699 w 3497433"/>
                    <a:gd name="connsiteY2" fmla="*/ 1635537 h 1954102"/>
                    <a:gd name="connsiteX3" fmla="*/ 947426 w 3497433"/>
                    <a:gd name="connsiteY3" fmla="*/ 1827480 h 1954102"/>
                    <a:gd name="connsiteX4" fmla="*/ 995066 w 3497433"/>
                    <a:gd name="connsiteY4" fmla="*/ 1805759 h 1954102"/>
                    <a:gd name="connsiteX5" fmla="*/ 579131 w 3497433"/>
                    <a:gd name="connsiteY5" fmla="*/ 1954102 h 1954102"/>
                    <a:gd name="connsiteX6" fmla="*/ 73472 w 3497433"/>
                    <a:gd name="connsiteY6" fmla="*/ 1699158 h 1954102"/>
                    <a:gd name="connsiteX7" fmla="*/ 196873 w 3497433"/>
                    <a:gd name="connsiteY7" fmla="*/ 1443595 h 1954102"/>
                    <a:gd name="connsiteX8" fmla="*/ 650230 w 3497433"/>
                    <a:gd name="connsiteY8" fmla="*/ 1326730 h 1954102"/>
                    <a:gd name="connsiteX9" fmla="*/ 514000 w 3497433"/>
                    <a:gd name="connsiteY9" fmla="*/ 1014647 h 1954102"/>
                    <a:gd name="connsiteX10" fmla="*/ 89941 w 3497433"/>
                    <a:gd name="connsiteY10" fmla="*/ 832129 h 1954102"/>
                    <a:gd name="connsiteX11" fmla="*/ 3 w 3497433"/>
                    <a:gd name="connsiteY11" fmla="*/ 659405 h 1954102"/>
                    <a:gd name="connsiteX12" fmla="*/ 87616 w 3497433"/>
                    <a:gd name="connsiteY12" fmla="*/ 411904 h 1954102"/>
                    <a:gd name="connsiteX13" fmla="*/ 223548 w 3497433"/>
                    <a:gd name="connsiteY13" fmla="*/ 290998 h 1954102"/>
                    <a:gd name="connsiteX14" fmla="*/ 429641 w 3497433"/>
                    <a:gd name="connsiteY14" fmla="*/ 225961 h 1954102"/>
                    <a:gd name="connsiteX15" fmla="*/ 707613 w 3497433"/>
                    <a:gd name="connsiteY15" fmla="*/ 304873 h 1954102"/>
                    <a:gd name="connsiteX16" fmla="*/ 1062031 w 3497433"/>
                    <a:gd name="connsiteY16" fmla="*/ 441666 h 1954102"/>
                    <a:gd name="connsiteX17" fmla="*/ 1034886 w 3497433"/>
                    <a:gd name="connsiteY17" fmla="*/ 240102 h 1954102"/>
                    <a:gd name="connsiteX18" fmla="*/ 970512 w 3497433"/>
                    <a:gd name="connsiteY18" fmla="*/ 26107 h 1954102"/>
                    <a:gd name="connsiteX19" fmla="*/ 1072822 w 3497433"/>
                    <a:gd name="connsiteY19" fmla="*/ 21982 h 1954102"/>
                    <a:gd name="connsiteX20" fmla="*/ 1211515 w 3497433"/>
                    <a:gd name="connsiteY20" fmla="*/ 203781 h 1954102"/>
                    <a:gd name="connsiteX21" fmla="*/ 1400744 w 3497433"/>
                    <a:gd name="connsiteY21" fmla="*/ 355226 h 1954102"/>
                    <a:gd name="connsiteX22" fmla="*/ 2071807 w 3497433"/>
                    <a:gd name="connsiteY22" fmla="*/ 265949 h 1954102"/>
                    <a:gd name="connsiteX23" fmla="*/ 2340470 w 3497433"/>
                    <a:gd name="connsiteY23" fmla="*/ 446558 h 1954102"/>
                    <a:gd name="connsiteX24" fmla="*/ 2491319 w 3497433"/>
                    <a:gd name="connsiteY24" fmla="*/ 690338 h 1954102"/>
                    <a:gd name="connsiteX25" fmla="*/ 2864178 w 3497433"/>
                    <a:gd name="connsiteY25" fmla="*/ 576250 h 1954102"/>
                    <a:gd name="connsiteX26" fmla="*/ 3082191 w 3497433"/>
                    <a:gd name="connsiteY26" fmla="*/ 442212 h 1954102"/>
                    <a:gd name="connsiteX27" fmla="*/ 3495449 w 3497433"/>
                    <a:gd name="connsiteY27" fmla="*/ 55690 h 1954102"/>
                    <a:gd name="connsiteX28" fmla="*/ 3225139 w 3497433"/>
                    <a:gd name="connsiteY28" fmla="*/ 992230 h 1954102"/>
                    <a:gd name="connsiteX29" fmla="*/ 2910510 w 3497433"/>
                    <a:gd name="connsiteY29" fmla="*/ 1296286 h 1954102"/>
                    <a:gd name="connsiteX30" fmla="*/ 2713749 w 3497433"/>
                    <a:gd name="connsiteY30" fmla="*/ 1441862 h 1954102"/>
                    <a:gd name="connsiteX31" fmla="*/ 2266629 w 3497433"/>
                    <a:gd name="connsiteY31" fmla="*/ 1540104 h 1954102"/>
                    <a:gd name="connsiteX0" fmla="*/ 2220515 w 3495918"/>
                    <a:gd name="connsiteY0" fmla="*/ 1551562 h 1954102"/>
                    <a:gd name="connsiteX1" fmla="*/ 1690592 w 3495918"/>
                    <a:gd name="connsiteY1" fmla="*/ 1604483 h 1954102"/>
                    <a:gd name="connsiteX2" fmla="*/ 1265699 w 3495918"/>
                    <a:gd name="connsiteY2" fmla="*/ 1635537 h 1954102"/>
                    <a:gd name="connsiteX3" fmla="*/ 947426 w 3495918"/>
                    <a:gd name="connsiteY3" fmla="*/ 1827480 h 1954102"/>
                    <a:gd name="connsiteX4" fmla="*/ 995066 w 3495918"/>
                    <a:gd name="connsiteY4" fmla="*/ 1805759 h 1954102"/>
                    <a:gd name="connsiteX5" fmla="*/ 579131 w 3495918"/>
                    <a:gd name="connsiteY5" fmla="*/ 1954102 h 1954102"/>
                    <a:gd name="connsiteX6" fmla="*/ 73472 w 3495918"/>
                    <a:gd name="connsiteY6" fmla="*/ 1699158 h 1954102"/>
                    <a:gd name="connsiteX7" fmla="*/ 196873 w 3495918"/>
                    <a:gd name="connsiteY7" fmla="*/ 1443595 h 1954102"/>
                    <a:gd name="connsiteX8" fmla="*/ 650230 w 3495918"/>
                    <a:gd name="connsiteY8" fmla="*/ 1326730 h 1954102"/>
                    <a:gd name="connsiteX9" fmla="*/ 514000 w 3495918"/>
                    <a:gd name="connsiteY9" fmla="*/ 1014647 h 1954102"/>
                    <a:gd name="connsiteX10" fmla="*/ 89941 w 3495918"/>
                    <a:gd name="connsiteY10" fmla="*/ 832129 h 1954102"/>
                    <a:gd name="connsiteX11" fmla="*/ 3 w 3495918"/>
                    <a:gd name="connsiteY11" fmla="*/ 659405 h 1954102"/>
                    <a:gd name="connsiteX12" fmla="*/ 87616 w 3495918"/>
                    <a:gd name="connsiteY12" fmla="*/ 411904 h 1954102"/>
                    <a:gd name="connsiteX13" fmla="*/ 223548 w 3495918"/>
                    <a:gd name="connsiteY13" fmla="*/ 290998 h 1954102"/>
                    <a:gd name="connsiteX14" fmla="*/ 429641 w 3495918"/>
                    <a:gd name="connsiteY14" fmla="*/ 225961 h 1954102"/>
                    <a:gd name="connsiteX15" fmla="*/ 707613 w 3495918"/>
                    <a:gd name="connsiteY15" fmla="*/ 304873 h 1954102"/>
                    <a:gd name="connsiteX16" fmla="*/ 1062031 w 3495918"/>
                    <a:gd name="connsiteY16" fmla="*/ 441666 h 1954102"/>
                    <a:gd name="connsiteX17" fmla="*/ 1034886 w 3495918"/>
                    <a:gd name="connsiteY17" fmla="*/ 240102 h 1954102"/>
                    <a:gd name="connsiteX18" fmla="*/ 970512 w 3495918"/>
                    <a:gd name="connsiteY18" fmla="*/ 26107 h 1954102"/>
                    <a:gd name="connsiteX19" fmla="*/ 1072822 w 3495918"/>
                    <a:gd name="connsiteY19" fmla="*/ 21982 h 1954102"/>
                    <a:gd name="connsiteX20" fmla="*/ 1211515 w 3495918"/>
                    <a:gd name="connsiteY20" fmla="*/ 203781 h 1954102"/>
                    <a:gd name="connsiteX21" fmla="*/ 1400744 w 3495918"/>
                    <a:gd name="connsiteY21" fmla="*/ 355226 h 1954102"/>
                    <a:gd name="connsiteX22" fmla="*/ 2071807 w 3495918"/>
                    <a:gd name="connsiteY22" fmla="*/ 265949 h 1954102"/>
                    <a:gd name="connsiteX23" fmla="*/ 2340470 w 3495918"/>
                    <a:gd name="connsiteY23" fmla="*/ 446558 h 1954102"/>
                    <a:gd name="connsiteX24" fmla="*/ 2491319 w 3495918"/>
                    <a:gd name="connsiteY24" fmla="*/ 690338 h 1954102"/>
                    <a:gd name="connsiteX25" fmla="*/ 2864178 w 3495918"/>
                    <a:gd name="connsiteY25" fmla="*/ 576250 h 1954102"/>
                    <a:gd name="connsiteX26" fmla="*/ 3082191 w 3495918"/>
                    <a:gd name="connsiteY26" fmla="*/ 442212 h 1954102"/>
                    <a:gd name="connsiteX27" fmla="*/ 3495449 w 3495918"/>
                    <a:gd name="connsiteY27" fmla="*/ 55690 h 1954102"/>
                    <a:gd name="connsiteX28" fmla="*/ 3158933 w 3495918"/>
                    <a:gd name="connsiteY28" fmla="*/ 975510 h 1954102"/>
                    <a:gd name="connsiteX29" fmla="*/ 2910510 w 3495918"/>
                    <a:gd name="connsiteY29" fmla="*/ 1296286 h 1954102"/>
                    <a:gd name="connsiteX30" fmla="*/ 2713749 w 3495918"/>
                    <a:gd name="connsiteY30" fmla="*/ 1441862 h 1954102"/>
                    <a:gd name="connsiteX31" fmla="*/ 2266629 w 3495918"/>
                    <a:gd name="connsiteY31" fmla="*/ 1540104 h 1954102"/>
                    <a:gd name="connsiteX0" fmla="*/ 2220515 w 3495918"/>
                    <a:gd name="connsiteY0" fmla="*/ 1551562 h 1954102"/>
                    <a:gd name="connsiteX1" fmla="*/ 1690592 w 3495918"/>
                    <a:gd name="connsiteY1" fmla="*/ 1604483 h 1954102"/>
                    <a:gd name="connsiteX2" fmla="*/ 1265699 w 3495918"/>
                    <a:gd name="connsiteY2" fmla="*/ 1635537 h 1954102"/>
                    <a:gd name="connsiteX3" fmla="*/ 947426 w 3495918"/>
                    <a:gd name="connsiteY3" fmla="*/ 1827480 h 1954102"/>
                    <a:gd name="connsiteX4" fmla="*/ 995066 w 3495918"/>
                    <a:gd name="connsiteY4" fmla="*/ 1805759 h 1954102"/>
                    <a:gd name="connsiteX5" fmla="*/ 579131 w 3495918"/>
                    <a:gd name="connsiteY5" fmla="*/ 1954102 h 1954102"/>
                    <a:gd name="connsiteX6" fmla="*/ 73472 w 3495918"/>
                    <a:gd name="connsiteY6" fmla="*/ 1699158 h 1954102"/>
                    <a:gd name="connsiteX7" fmla="*/ 196873 w 3495918"/>
                    <a:gd name="connsiteY7" fmla="*/ 1443595 h 1954102"/>
                    <a:gd name="connsiteX8" fmla="*/ 650230 w 3495918"/>
                    <a:gd name="connsiteY8" fmla="*/ 1326730 h 1954102"/>
                    <a:gd name="connsiteX9" fmla="*/ 514000 w 3495918"/>
                    <a:gd name="connsiteY9" fmla="*/ 1014647 h 1954102"/>
                    <a:gd name="connsiteX10" fmla="*/ 89941 w 3495918"/>
                    <a:gd name="connsiteY10" fmla="*/ 832129 h 1954102"/>
                    <a:gd name="connsiteX11" fmla="*/ 3 w 3495918"/>
                    <a:gd name="connsiteY11" fmla="*/ 659405 h 1954102"/>
                    <a:gd name="connsiteX12" fmla="*/ 87616 w 3495918"/>
                    <a:gd name="connsiteY12" fmla="*/ 411904 h 1954102"/>
                    <a:gd name="connsiteX13" fmla="*/ 223548 w 3495918"/>
                    <a:gd name="connsiteY13" fmla="*/ 290998 h 1954102"/>
                    <a:gd name="connsiteX14" fmla="*/ 429641 w 3495918"/>
                    <a:gd name="connsiteY14" fmla="*/ 225961 h 1954102"/>
                    <a:gd name="connsiteX15" fmla="*/ 707613 w 3495918"/>
                    <a:gd name="connsiteY15" fmla="*/ 304873 h 1954102"/>
                    <a:gd name="connsiteX16" fmla="*/ 1062031 w 3495918"/>
                    <a:gd name="connsiteY16" fmla="*/ 441666 h 1954102"/>
                    <a:gd name="connsiteX17" fmla="*/ 1034886 w 3495918"/>
                    <a:gd name="connsiteY17" fmla="*/ 240102 h 1954102"/>
                    <a:gd name="connsiteX18" fmla="*/ 970512 w 3495918"/>
                    <a:gd name="connsiteY18" fmla="*/ 26107 h 1954102"/>
                    <a:gd name="connsiteX19" fmla="*/ 1072822 w 3495918"/>
                    <a:gd name="connsiteY19" fmla="*/ 21982 h 1954102"/>
                    <a:gd name="connsiteX20" fmla="*/ 1211515 w 3495918"/>
                    <a:gd name="connsiteY20" fmla="*/ 203781 h 1954102"/>
                    <a:gd name="connsiteX21" fmla="*/ 1400744 w 3495918"/>
                    <a:gd name="connsiteY21" fmla="*/ 355226 h 1954102"/>
                    <a:gd name="connsiteX22" fmla="*/ 2071807 w 3495918"/>
                    <a:gd name="connsiteY22" fmla="*/ 265949 h 1954102"/>
                    <a:gd name="connsiteX23" fmla="*/ 2340470 w 3495918"/>
                    <a:gd name="connsiteY23" fmla="*/ 446558 h 1954102"/>
                    <a:gd name="connsiteX24" fmla="*/ 2491319 w 3495918"/>
                    <a:gd name="connsiteY24" fmla="*/ 690338 h 1954102"/>
                    <a:gd name="connsiteX25" fmla="*/ 2864178 w 3495918"/>
                    <a:gd name="connsiteY25" fmla="*/ 576250 h 1954102"/>
                    <a:gd name="connsiteX26" fmla="*/ 3082191 w 3495918"/>
                    <a:gd name="connsiteY26" fmla="*/ 442212 h 1954102"/>
                    <a:gd name="connsiteX27" fmla="*/ 3495449 w 3495918"/>
                    <a:gd name="connsiteY27" fmla="*/ 55690 h 1954102"/>
                    <a:gd name="connsiteX28" fmla="*/ 3158933 w 3495918"/>
                    <a:gd name="connsiteY28" fmla="*/ 975510 h 1954102"/>
                    <a:gd name="connsiteX29" fmla="*/ 2910510 w 3495918"/>
                    <a:gd name="connsiteY29" fmla="*/ 1296286 h 1954102"/>
                    <a:gd name="connsiteX30" fmla="*/ 2643128 w 3495918"/>
                    <a:gd name="connsiteY30" fmla="*/ 1441862 h 1954102"/>
                    <a:gd name="connsiteX31" fmla="*/ 2266629 w 3495918"/>
                    <a:gd name="connsiteY31" fmla="*/ 1540104 h 1954102"/>
                    <a:gd name="connsiteX0" fmla="*/ 2220515 w 3495918"/>
                    <a:gd name="connsiteY0" fmla="*/ 1551562 h 1954102"/>
                    <a:gd name="connsiteX1" fmla="*/ 1690592 w 3495918"/>
                    <a:gd name="connsiteY1" fmla="*/ 1604483 h 1954102"/>
                    <a:gd name="connsiteX2" fmla="*/ 1265699 w 3495918"/>
                    <a:gd name="connsiteY2" fmla="*/ 1635537 h 1954102"/>
                    <a:gd name="connsiteX3" fmla="*/ 947426 w 3495918"/>
                    <a:gd name="connsiteY3" fmla="*/ 1827480 h 1954102"/>
                    <a:gd name="connsiteX4" fmla="*/ 995066 w 3495918"/>
                    <a:gd name="connsiteY4" fmla="*/ 1805759 h 1954102"/>
                    <a:gd name="connsiteX5" fmla="*/ 579131 w 3495918"/>
                    <a:gd name="connsiteY5" fmla="*/ 1954102 h 1954102"/>
                    <a:gd name="connsiteX6" fmla="*/ 73472 w 3495918"/>
                    <a:gd name="connsiteY6" fmla="*/ 1699158 h 1954102"/>
                    <a:gd name="connsiteX7" fmla="*/ 196873 w 3495918"/>
                    <a:gd name="connsiteY7" fmla="*/ 1443595 h 1954102"/>
                    <a:gd name="connsiteX8" fmla="*/ 650230 w 3495918"/>
                    <a:gd name="connsiteY8" fmla="*/ 1326730 h 1954102"/>
                    <a:gd name="connsiteX9" fmla="*/ 514000 w 3495918"/>
                    <a:gd name="connsiteY9" fmla="*/ 1014647 h 1954102"/>
                    <a:gd name="connsiteX10" fmla="*/ 89941 w 3495918"/>
                    <a:gd name="connsiteY10" fmla="*/ 832129 h 1954102"/>
                    <a:gd name="connsiteX11" fmla="*/ 3 w 3495918"/>
                    <a:gd name="connsiteY11" fmla="*/ 659405 h 1954102"/>
                    <a:gd name="connsiteX12" fmla="*/ 87616 w 3495918"/>
                    <a:gd name="connsiteY12" fmla="*/ 411904 h 1954102"/>
                    <a:gd name="connsiteX13" fmla="*/ 223548 w 3495918"/>
                    <a:gd name="connsiteY13" fmla="*/ 290998 h 1954102"/>
                    <a:gd name="connsiteX14" fmla="*/ 429641 w 3495918"/>
                    <a:gd name="connsiteY14" fmla="*/ 225961 h 1954102"/>
                    <a:gd name="connsiteX15" fmla="*/ 707613 w 3495918"/>
                    <a:gd name="connsiteY15" fmla="*/ 304873 h 1954102"/>
                    <a:gd name="connsiteX16" fmla="*/ 1062031 w 3495918"/>
                    <a:gd name="connsiteY16" fmla="*/ 441666 h 1954102"/>
                    <a:gd name="connsiteX17" fmla="*/ 1034886 w 3495918"/>
                    <a:gd name="connsiteY17" fmla="*/ 240102 h 1954102"/>
                    <a:gd name="connsiteX18" fmla="*/ 970512 w 3495918"/>
                    <a:gd name="connsiteY18" fmla="*/ 26107 h 1954102"/>
                    <a:gd name="connsiteX19" fmla="*/ 1072822 w 3495918"/>
                    <a:gd name="connsiteY19" fmla="*/ 21982 h 1954102"/>
                    <a:gd name="connsiteX20" fmla="*/ 1211515 w 3495918"/>
                    <a:gd name="connsiteY20" fmla="*/ 203781 h 1954102"/>
                    <a:gd name="connsiteX21" fmla="*/ 1400744 w 3495918"/>
                    <a:gd name="connsiteY21" fmla="*/ 355226 h 1954102"/>
                    <a:gd name="connsiteX22" fmla="*/ 2071807 w 3495918"/>
                    <a:gd name="connsiteY22" fmla="*/ 265949 h 1954102"/>
                    <a:gd name="connsiteX23" fmla="*/ 2340470 w 3495918"/>
                    <a:gd name="connsiteY23" fmla="*/ 446558 h 1954102"/>
                    <a:gd name="connsiteX24" fmla="*/ 2491319 w 3495918"/>
                    <a:gd name="connsiteY24" fmla="*/ 690338 h 1954102"/>
                    <a:gd name="connsiteX25" fmla="*/ 2740592 w 3495918"/>
                    <a:gd name="connsiteY25" fmla="*/ 665424 h 1954102"/>
                    <a:gd name="connsiteX26" fmla="*/ 3082191 w 3495918"/>
                    <a:gd name="connsiteY26" fmla="*/ 442212 h 1954102"/>
                    <a:gd name="connsiteX27" fmla="*/ 3495449 w 3495918"/>
                    <a:gd name="connsiteY27" fmla="*/ 55690 h 1954102"/>
                    <a:gd name="connsiteX28" fmla="*/ 3158933 w 3495918"/>
                    <a:gd name="connsiteY28" fmla="*/ 975510 h 1954102"/>
                    <a:gd name="connsiteX29" fmla="*/ 2910510 w 3495918"/>
                    <a:gd name="connsiteY29" fmla="*/ 1296286 h 1954102"/>
                    <a:gd name="connsiteX30" fmla="*/ 2643128 w 3495918"/>
                    <a:gd name="connsiteY30" fmla="*/ 1441862 h 1954102"/>
                    <a:gd name="connsiteX31" fmla="*/ 2266629 w 3495918"/>
                    <a:gd name="connsiteY31" fmla="*/ 1540104 h 1954102"/>
                    <a:gd name="connsiteX0" fmla="*/ 2220515 w 3495918"/>
                    <a:gd name="connsiteY0" fmla="*/ 1551562 h 1954102"/>
                    <a:gd name="connsiteX1" fmla="*/ 1690592 w 3495918"/>
                    <a:gd name="connsiteY1" fmla="*/ 1604483 h 1954102"/>
                    <a:gd name="connsiteX2" fmla="*/ 1265699 w 3495918"/>
                    <a:gd name="connsiteY2" fmla="*/ 1635537 h 1954102"/>
                    <a:gd name="connsiteX3" fmla="*/ 947426 w 3495918"/>
                    <a:gd name="connsiteY3" fmla="*/ 1827480 h 1954102"/>
                    <a:gd name="connsiteX4" fmla="*/ 995066 w 3495918"/>
                    <a:gd name="connsiteY4" fmla="*/ 1805759 h 1954102"/>
                    <a:gd name="connsiteX5" fmla="*/ 579131 w 3495918"/>
                    <a:gd name="connsiteY5" fmla="*/ 1954102 h 1954102"/>
                    <a:gd name="connsiteX6" fmla="*/ 73472 w 3495918"/>
                    <a:gd name="connsiteY6" fmla="*/ 1699158 h 1954102"/>
                    <a:gd name="connsiteX7" fmla="*/ 196873 w 3495918"/>
                    <a:gd name="connsiteY7" fmla="*/ 1443595 h 1954102"/>
                    <a:gd name="connsiteX8" fmla="*/ 650230 w 3495918"/>
                    <a:gd name="connsiteY8" fmla="*/ 1326730 h 1954102"/>
                    <a:gd name="connsiteX9" fmla="*/ 514000 w 3495918"/>
                    <a:gd name="connsiteY9" fmla="*/ 1014647 h 1954102"/>
                    <a:gd name="connsiteX10" fmla="*/ 89941 w 3495918"/>
                    <a:gd name="connsiteY10" fmla="*/ 832129 h 1954102"/>
                    <a:gd name="connsiteX11" fmla="*/ 3 w 3495918"/>
                    <a:gd name="connsiteY11" fmla="*/ 659405 h 1954102"/>
                    <a:gd name="connsiteX12" fmla="*/ 87616 w 3495918"/>
                    <a:gd name="connsiteY12" fmla="*/ 411904 h 1954102"/>
                    <a:gd name="connsiteX13" fmla="*/ 245617 w 3495918"/>
                    <a:gd name="connsiteY13" fmla="*/ 274278 h 1954102"/>
                    <a:gd name="connsiteX14" fmla="*/ 429641 w 3495918"/>
                    <a:gd name="connsiteY14" fmla="*/ 225961 h 1954102"/>
                    <a:gd name="connsiteX15" fmla="*/ 707613 w 3495918"/>
                    <a:gd name="connsiteY15" fmla="*/ 304873 h 1954102"/>
                    <a:gd name="connsiteX16" fmla="*/ 1062031 w 3495918"/>
                    <a:gd name="connsiteY16" fmla="*/ 441666 h 1954102"/>
                    <a:gd name="connsiteX17" fmla="*/ 1034886 w 3495918"/>
                    <a:gd name="connsiteY17" fmla="*/ 240102 h 1954102"/>
                    <a:gd name="connsiteX18" fmla="*/ 970512 w 3495918"/>
                    <a:gd name="connsiteY18" fmla="*/ 26107 h 1954102"/>
                    <a:gd name="connsiteX19" fmla="*/ 1072822 w 3495918"/>
                    <a:gd name="connsiteY19" fmla="*/ 21982 h 1954102"/>
                    <a:gd name="connsiteX20" fmla="*/ 1211515 w 3495918"/>
                    <a:gd name="connsiteY20" fmla="*/ 203781 h 1954102"/>
                    <a:gd name="connsiteX21" fmla="*/ 1400744 w 3495918"/>
                    <a:gd name="connsiteY21" fmla="*/ 355226 h 1954102"/>
                    <a:gd name="connsiteX22" fmla="*/ 2071807 w 3495918"/>
                    <a:gd name="connsiteY22" fmla="*/ 265949 h 1954102"/>
                    <a:gd name="connsiteX23" fmla="*/ 2340470 w 3495918"/>
                    <a:gd name="connsiteY23" fmla="*/ 446558 h 1954102"/>
                    <a:gd name="connsiteX24" fmla="*/ 2491319 w 3495918"/>
                    <a:gd name="connsiteY24" fmla="*/ 690338 h 1954102"/>
                    <a:gd name="connsiteX25" fmla="*/ 2740592 w 3495918"/>
                    <a:gd name="connsiteY25" fmla="*/ 665424 h 1954102"/>
                    <a:gd name="connsiteX26" fmla="*/ 3082191 w 3495918"/>
                    <a:gd name="connsiteY26" fmla="*/ 442212 h 1954102"/>
                    <a:gd name="connsiteX27" fmla="*/ 3495449 w 3495918"/>
                    <a:gd name="connsiteY27" fmla="*/ 55690 h 1954102"/>
                    <a:gd name="connsiteX28" fmla="*/ 3158933 w 3495918"/>
                    <a:gd name="connsiteY28" fmla="*/ 975510 h 1954102"/>
                    <a:gd name="connsiteX29" fmla="*/ 2910510 w 3495918"/>
                    <a:gd name="connsiteY29" fmla="*/ 1296286 h 1954102"/>
                    <a:gd name="connsiteX30" fmla="*/ 2643128 w 3495918"/>
                    <a:gd name="connsiteY30" fmla="*/ 1441862 h 1954102"/>
                    <a:gd name="connsiteX31" fmla="*/ 2266629 w 3495918"/>
                    <a:gd name="connsiteY31" fmla="*/ 1540104 h 1954102"/>
                    <a:gd name="connsiteX0" fmla="*/ 2220515 w 3495918"/>
                    <a:gd name="connsiteY0" fmla="*/ 1551562 h 1954102"/>
                    <a:gd name="connsiteX1" fmla="*/ 1690592 w 3495918"/>
                    <a:gd name="connsiteY1" fmla="*/ 1604483 h 1954102"/>
                    <a:gd name="connsiteX2" fmla="*/ 1265699 w 3495918"/>
                    <a:gd name="connsiteY2" fmla="*/ 1635537 h 1954102"/>
                    <a:gd name="connsiteX3" fmla="*/ 947426 w 3495918"/>
                    <a:gd name="connsiteY3" fmla="*/ 1827480 h 1954102"/>
                    <a:gd name="connsiteX4" fmla="*/ 995066 w 3495918"/>
                    <a:gd name="connsiteY4" fmla="*/ 1805759 h 1954102"/>
                    <a:gd name="connsiteX5" fmla="*/ 579131 w 3495918"/>
                    <a:gd name="connsiteY5" fmla="*/ 1954102 h 1954102"/>
                    <a:gd name="connsiteX6" fmla="*/ 73472 w 3495918"/>
                    <a:gd name="connsiteY6" fmla="*/ 1699158 h 1954102"/>
                    <a:gd name="connsiteX7" fmla="*/ 196873 w 3495918"/>
                    <a:gd name="connsiteY7" fmla="*/ 1443595 h 1954102"/>
                    <a:gd name="connsiteX8" fmla="*/ 650230 w 3495918"/>
                    <a:gd name="connsiteY8" fmla="*/ 1326730 h 1954102"/>
                    <a:gd name="connsiteX9" fmla="*/ 514000 w 3495918"/>
                    <a:gd name="connsiteY9" fmla="*/ 1014647 h 1954102"/>
                    <a:gd name="connsiteX10" fmla="*/ 89941 w 3495918"/>
                    <a:gd name="connsiteY10" fmla="*/ 832129 h 1954102"/>
                    <a:gd name="connsiteX11" fmla="*/ 3 w 3495918"/>
                    <a:gd name="connsiteY11" fmla="*/ 659405 h 1954102"/>
                    <a:gd name="connsiteX12" fmla="*/ 87616 w 3495918"/>
                    <a:gd name="connsiteY12" fmla="*/ 411904 h 1954102"/>
                    <a:gd name="connsiteX13" fmla="*/ 245617 w 3495918"/>
                    <a:gd name="connsiteY13" fmla="*/ 274278 h 1954102"/>
                    <a:gd name="connsiteX14" fmla="*/ 429641 w 3495918"/>
                    <a:gd name="connsiteY14" fmla="*/ 225961 h 1954102"/>
                    <a:gd name="connsiteX15" fmla="*/ 707613 w 3495918"/>
                    <a:gd name="connsiteY15" fmla="*/ 304873 h 1954102"/>
                    <a:gd name="connsiteX16" fmla="*/ 1062031 w 3495918"/>
                    <a:gd name="connsiteY16" fmla="*/ 441666 h 1954102"/>
                    <a:gd name="connsiteX17" fmla="*/ 1034886 w 3495918"/>
                    <a:gd name="connsiteY17" fmla="*/ 240102 h 1954102"/>
                    <a:gd name="connsiteX18" fmla="*/ 970512 w 3495918"/>
                    <a:gd name="connsiteY18" fmla="*/ 26107 h 1954102"/>
                    <a:gd name="connsiteX19" fmla="*/ 1072822 w 3495918"/>
                    <a:gd name="connsiteY19" fmla="*/ 21982 h 1954102"/>
                    <a:gd name="connsiteX20" fmla="*/ 1211515 w 3495918"/>
                    <a:gd name="connsiteY20" fmla="*/ 203781 h 1954102"/>
                    <a:gd name="connsiteX21" fmla="*/ 1400744 w 3495918"/>
                    <a:gd name="connsiteY21" fmla="*/ 355226 h 1954102"/>
                    <a:gd name="connsiteX22" fmla="*/ 2071807 w 3495918"/>
                    <a:gd name="connsiteY22" fmla="*/ 265949 h 1954102"/>
                    <a:gd name="connsiteX23" fmla="*/ 2340470 w 3495918"/>
                    <a:gd name="connsiteY23" fmla="*/ 446558 h 1954102"/>
                    <a:gd name="connsiteX24" fmla="*/ 2491319 w 3495918"/>
                    <a:gd name="connsiteY24" fmla="*/ 690338 h 1954102"/>
                    <a:gd name="connsiteX25" fmla="*/ 2503354 w 3495918"/>
                    <a:gd name="connsiteY25" fmla="*/ 985899 h 1954102"/>
                    <a:gd name="connsiteX26" fmla="*/ 3082191 w 3495918"/>
                    <a:gd name="connsiteY26" fmla="*/ 442212 h 1954102"/>
                    <a:gd name="connsiteX27" fmla="*/ 3495449 w 3495918"/>
                    <a:gd name="connsiteY27" fmla="*/ 55690 h 1954102"/>
                    <a:gd name="connsiteX28" fmla="*/ 3158933 w 3495918"/>
                    <a:gd name="connsiteY28" fmla="*/ 975510 h 1954102"/>
                    <a:gd name="connsiteX29" fmla="*/ 2910510 w 3495918"/>
                    <a:gd name="connsiteY29" fmla="*/ 1296286 h 1954102"/>
                    <a:gd name="connsiteX30" fmla="*/ 2643128 w 3495918"/>
                    <a:gd name="connsiteY30" fmla="*/ 1441862 h 1954102"/>
                    <a:gd name="connsiteX31" fmla="*/ 2266629 w 3495918"/>
                    <a:gd name="connsiteY31" fmla="*/ 1540104 h 1954102"/>
                    <a:gd name="connsiteX0" fmla="*/ 2220515 w 3514545"/>
                    <a:gd name="connsiteY0" fmla="*/ 1551562 h 1954102"/>
                    <a:gd name="connsiteX1" fmla="*/ 1690592 w 3514545"/>
                    <a:gd name="connsiteY1" fmla="*/ 1604483 h 1954102"/>
                    <a:gd name="connsiteX2" fmla="*/ 1265699 w 3514545"/>
                    <a:gd name="connsiteY2" fmla="*/ 1635537 h 1954102"/>
                    <a:gd name="connsiteX3" fmla="*/ 947426 w 3514545"/>
                    <a:gd name="connsiteY3" fmla="*/ 1827480 h 1954102"/>
                    <a:gd name="connsiteX4" fmla="*/ 995066 w 3514545"/>
                    <a:gd name="connsiteY4" fmla="*/ 1805759 h 1954102"/>
                    <a:gd name="connsiteX5" fmla="*/ 579131 w 3514545"/>
                    <a:gd name="connsiteY5" fmla="*/ 1954102 h 1954102"/>
                    <a:gd name="connsiteX6" fmla="*/ 73472 w 3514545"/>
                    <a:gd name="connsiteY6" fmla="*/ 1699158 h 1954102"/>
                    <a:gd name="connsiteX7" fmla="*/ 196873 w 3514545"/>
                    <a:gd name="connsiteY7" fmla="*/ 1443595 h 1954102"/>
                    <a:gd name="connsiteX8" fmla="*/ 650230 w 3514545"/>
                    <a:gd name="connsiteY8" fmla="*/ 1326730 h 1954102"/>
                    <a:gd name="connsiteX9" fmla="*/ 514000 w 3514545"/>
                    <a:gd name="connsiteY9" fmla="*/ 1014647 h 1954102"/>
                    <a:gd name="connsiteX10" fmla="*/ 89941 w 3514545"/>
                    <a:gd name="connsiteY10" fmla="*/ 832129 h 1954102"/>
                    <a:gd name="connsiteX11" fmla="*/ 3 w 3514545"/>
                    <a:gd name="connsiteY11" fmla="*/ 659405 h 1954102"/>
                    <a:gd name="connsiteX12" fmla="*/ 87616 w 3514545"/>
                    <a:gd name="connsiteY12" fmla="*/ 411904 h 1954102"/>
                    <a:gd name="connsiteX13" fmla="*/ 245617 w 3514545"/>
                    <a:gd name="connsiteY13" fmla="*/ 274278 h 1954102"/>
                    <a:gd name="connsiteX14" fmla="*/ 429641 w 3514545"/>
                    <a:gd name="connsiteY14" fmla="*/ 225961 h 1954102"/>
                    <a:gd name="connsiteX15" fmla="*/ 707613 w 3514545"/>
                    <a:gd name="connsiteY15" fmla="*/ 304873 h 1954102"/>
                    <a:gd name="connsiteX16" fmla="*/ 1062031 w 3514545"/>
                    <a:gd name="connsiteY16" fmla="*/ 441666 h 1954102"/>
                    <a:gd name="connsiteX17" fmla="*/ 1034886 w 3514545"/>
                    <a:gd name="connsiteY17" fmla="*/ 240102 h 1954102"/>
                    <a:gd name="connsiteX18" fmla="*/ 970512 w 3514545"/>
                    <a:gd name="connsiteY18" fmla="*/ 26107 h 1954102"/>
                    <a:gd name="connsiteX19" fmla="*/ 1072822 w 3514545"/>
                    <a:gd name="connsiteY19" fmla="*/ 21982 h 1954102"/>
                    <a:gd name="connsiteX20" fmla="*/ 1211515 w 3514545"/>
                    <a:gd name="connsiteY20" fmla="*/ 203781 h 1954102"/>
                    <a:gd name="connsiteX21" fmla="*/ 1400744 w 3514545"/>
                    <a:gd name="connsiteY21" fmla="*/ 355226 h 1954102"/>
                    <a:gd name="connsiteX22" fmla="*/ 2071807 w 3514545"/>
                    <a:gd name="connsiteY22" fmla="*/ 265949 h 1954102"/>
                    <a:gd name="connsiteX23" fmla="*/ 2340470 w 3514545"/>
                    <a:gd name="connsiteY23" fmla="*/ 446558 h 1954102"/>
                    <a:gd name="connsiteX24" fmla="*/ 2491319 w 3514545"/>
                    <a:gd name="connsiteY24" fmla="*/ 690338 h 1954102"/>
                    <a:gd name="connsiteX25" fmla="*/ 2503354 w 3514545"/>
                    <a:gd name="connsiteY25" fmla="*/ 985899 h 1954102"/>
                    <a:gd name="connsiteX26" fmla="*/ 2541508 w 3514545"/>
                    <a:gd name="connsiteY26" fmla="*/ 1187662 h 1954102"/>
                    <a:gd name="connsiteX27" fmla="*/ 3495449 w 3514545"/>
                    <a:gd name="connsiteY27" fmla="*/ 55690 h 1954102"/>
                    <a:gd name="connsiteX28" fmla="*/ 3158933 w 3514545"/>
                    <a:gd name="connsiteY28" fmla="*/ 975510 h 1954102"/>
                    <a:gd name="connsiteX29" fmla="*/ 2910510 w 3514545"/>
                    <a:gd name="connsiteY29" fmla="*/ 1296286 h 1954102"/>
                    <a:gd name="connsiteX30" fmla="*/ 2643128 w 3514545"/>
                    <a:gd name="connsiteY30" fmla="*/ 1441862 h 1954102"/>
                    <a:gd name="connsiteX31" fmla="*/ 2266629 w 3514545"/>
                    <a:gd name="connsiteY31" fmla="*/ 1540104 h 1954102"/>
                    <a:gd name="connsiteX0" fmla="*/ 2220515 w 3171315"/>
                    <a:gd name="connsiteY0" fmla="*/ 1551562 h 1954102"/>
                    <a:gd name="connsiteX1" fmla="*/ 1690592 w 3171315"/>
                    <a:gd name="connsiteY1" fmla="*/ 1604483 h 1954102"/>
                    <a:gd name="connsiteX2" fmla="*/ 1265699 w 3171315"/>
                    <a:gd name="connsiteY2" fmla="*/ 1635537 h 1954102"/>
                    <a:gd name="connsiteX3" fmla="*/ 947426 w 3171315"/>
                    <a:gd name="connsiteY3" fmla="*/ 1827480 h 1954102"/>
                    <a:gd name="connsiteX4" fmla="*/ 995066 w 3171315"/>
                    <a:gd name="connsiteY4" fmla="*/ 1805759 h 1954102"/>
                    <a:gd name="connsiteX5" fmla="*/ 579131 w 3171315"/>
                    <a:gd name="connsiteY5" fmla="*/ 1954102 h 1954102"/>
                    <a:gd name="connsiteX6" fmla="*/ 73472 w 3171315"/>
                    <a:gd name="connsiteY6" fmla="*/ 1699158 h 1954102"/>
                    <a:gd name="connsiteX7" fmla="*/ 196873 w 3171315"/>
                    <a:gd name="connsiteY7" fmla="*/ 1443595 h 1954102"/>
                    <a:gd name="connsiteX8" fmla="*/ 650230 w 3171315"/>
                    <a:gd name="connsiteY8" fmla="*/ 1326730 h 1954102"/>
                    <a:gd name="connsiteX9" fmla="*/ 514000 w 3171315"/>
                    <a:gd name="connsiteY9" fmla="*/ 1014647 h 1954102"/>
                    <a:gd name="connsiteX10" fmla="*/ 89941 w 3171315"/>
                    <a:gd name="connsiteY10" fmla="*/ 832129 h 1954102"/>
                    <a:gd name="connsiteX11" fmla="*/ 3 w 3171315"/>
                    <a:gd name="connsiteY11" fmla="*/ 659405 h 1954102"/>
                    <a:gd name="connsiteX12" fmla="*/ 87616 w 3171315"/>
                    <a:gd name="connsiteY12" fmla="*/ 411904 h 1954102"/>
                    <a:gd name="connsiteX13" fmla="*/ 245617 w 3171315"/>
                    <a:gd name="connsiteY13" fmla="*/ 274278 h 1954102"/>
                    <a:gd name="connsiteX14" fmla="*/ 429641 w 3171315"/>
                    <a:gd name="connsiteY14" fmla="*/ 225961 h 1954102"/>
                    <a:gd name="connsiteX15" fmla="*/ 707613 w 3171315"/>
                    <a:gd name="connsiteY15" fmla="*/ 304873 h 1954102"/>
                    <a:gd name="connsiteX16" fmla="*/ 1062031 w 3171315"/>
                    <a:gd name="connsiteY16" fmla="*/ 441666 h 1954102"/>
                    <a:gd name="connsiteX17" fmla="*/ 1034886 w 3171315"/>
                    <a:gd name="connsiteY17" fmla="*/ 240102 h 1954102"/>
                    <a:gd name="connsiteX18" fmla="*/ 970512 w 3171315"/>
                    <a:gd name="connsiteY18" fmla="*/ 26107 h 1954102"/>
                    <a:gd name="connsiteX19" fmla="*/ 1072822 w 3171315"/>
                    <a:gd name="connsiteY19" fmla="*/ 21982 h 1954102"/>
                    <a:gd name="connsiteX20" fmla="*/ 1211515 w 3171315"/>
                    <a:gd name="connsiteY20" fmla="*/ 203781 h 1954102"/>
                    <a:gd name="connsiteX21" fmla="*/ 1400744 w 3171315"/>
                    <a:gd name="connsiteY21" fmla="*/ 355226 h 1954102"/>
                    <a:gd name="connsiteX22" fmla="*/ 2071807 w 3171315"/>
                    <a:gd name="connsiteY22" fmla="*/ 265949 h 1954102"/>
                    <a:gd name="connsiteX23" fmla="*/ 2340470 w 3171315"/>
                    <a:gd name="connsiteY23" fmla="*/ 446558 h 1954102"/>
                    <a:gd name="connsiteX24" fmla="*/ 2491319 w 3171315"/>
                    <a:gd name="connsiteY24" fmla="*/ 690338 h 1954102"/>
                    <a:gd name="connsiteX25" fmla="*/ 2503354 w 3171315"/>
                    <a:gd name="connsiteY25" fmla="*/ 985899 h 1954102"/>
                    <a:gd name="connsiteX26" fmla="*/ 2541508 w 3171315"/>
                    <a:gd name="connsiteY26" fmla="*/ 1187662 h 1954102"/>
                    <a:gd name="connsiteX27" fmla="*/ 2502358 w 3171315"/>
                    <a:gd name="connsiteY27" fmla="*/ 1379388 h 1954102"/>
                    <a:gd name="connsiteX28" fmla="*/ 3158933 w 3171315"/>
                    <a:gd name="connsiteY28" fmla="*/ 975510 h 1954102"/>
                    <a:gd name="connsiteX29" fmla="*/ 2910510 w 3171315"/>
                    <a:gd name="connsiteY29" fmla="*/ 1296286 h 1954102"/>
                    <a:gd name="connsiteX30" fmla="*/ 2643128 w 3171315"/>
                    <a:gd name="connsiteY30" fmla="*/ 1441862 h 1954102"/>
                    <a:gd name="connsiteX31" fmla="*/ 2266629 w 3171315"/>
                    <a:gd name="connsiteY31" fmla="*/ 1540104 h 1954102"/>
                    <a:gd name="connsiteX0" fmla="*/ 2220515 w 3174525"/>
                    <a:gd name="connsiteY0" fmla="*/ 1551562 h 1954102"/>
                    <a:gd name="connsiteX1" fmla="*/ 1690592 w 3174525"/>
                    <a:gd name="connsiteY1" fmla="*/ 1604483 h 1954102"/>
                    <a:gd name="connsiteX2" fmla="*/ 1265699 w 3174525"/>
                    <a:gd name="connsiteY2" fmla="*/ 1635537 h 1954102"/>
                    <a:gd name="connsiteX3" fmla="*/ 947426 w 3174525"/>
                    <a:gd name="connsiteY3" fmla="*/ 1827480 h 1954102"/>
                    <a:gd name="connsiteX4" fmla="*/ 995066 w 3174525"/>
                    <a:gd name="connsiteY4" fmla="*/ 1805759 h 1954102"/>
                    <a:gd name="connsiteX5" fmla="*/ 579131 w 3174525"/>
                    <a:gd name="connsiteY5" fmla="*/ 1954102 h 1954102"/>
                    <a:gd name="connsiteX6" fmla="*/ 73472 w 3174525"/>
                    <a:gd name="connsiteY6" fmla="*/ 1699158 h 1954102"/>
                    <a:gd name="connsiteX7" fmla="*/ 196873 w 3174525"/>
                    <a:gd name="connsiteY7" fmla="*/ 1443595 h 1954102"/>
                    <a:gd name="connsiteX8" fmla="*/ 650230 w 3174525"/>
                    <a:gd name="connsiteY8" fmla="*/ 1326730 h 1954102"/>
                    <a:gd name="connsiteX9" fmla="*/ 514000 w 3174525"/>
                    <a:gd name="connsiteY9" fmla="*/ 1014647 h 1954102"/>
                    <a:gd name="connsiteX10" fmla="*/ 89941 w 3174525"/>
                    <a:gd name="connsiteY10" fmla="*/ 832129 h 1954102"/>
                    <a:gd name="connsiteX11" fmla="*/ 3 w 3174525"/>
                    <a:gd name="connsiteY11" fmla="*/ 659405 h 1954102"/>
                    <a:gd name="connsiteX12" fmla="*/ 87616 w 3174525"/>
                    <a:gd name="connsiteY12" fmla="*/ 411904 h 1954102"/>
                    <a:gd name="connsiteX13" fmla="*/ 245617 w 3174525"/>
                    <a:gd name="connsiteY13" fmla="*/ 274278 h 1954102"/>
                    <a:gd name="connsiteX14" fmla="*/ 429641 w 3174525"/>
                    <a:gd name="connsiteY14" fmla="*/ 225961 h 1954102"/>
                    <a:gd name="connsiteX15" fmla="*/ 707613 w 3174525"/>
                    <a:gd name="connsiteY15" fmla="*/ 304873 h 1954102"/>
                    <a:gd name="connsiteX16" fmla="*/ 1062031 w 3174525"/>
                    <a:gd name="connsiteY16" fmla="*/ 441666 h 1954102"/>
                    <a:gd name="connsiteX17" fmla="*/ 1034886 w 3174525"/>
                    <a:gd name="connsiteY17" fmla="*/ 240102 h 1954102"/>
                    <a:gd name="connsiteX18" fmla="*/ 970512 w 3174525"/>
                    <a:gd name="connsiteY18" fmla="*/ 26107 h 1954102"/>
                    <a:gd name="connsiteX19" fmla="*/ 1072822 w 3174525"/>
                    <a:gd name="connsiteY19" fmla="*/ 21982 h 1954102"/>
                    <a:gd name="connsiteX20" fmla="*/ 1211515 w 3174525"/>
                    <a:gd name="connsiteY20" fmla="*/ 203781 h 1954102"/>
                    <a:gd name="connsiteX21" fmla="*/ 1400744 w 3174525"/>
                    <a:gd name="connsiteY21" fmla="*/ 355226 h 1954102"/>
                    <a:gd name="connsiteX22" fmla="*/ 2071807 w 3174525"/>
                    <a:gd name="connsiteY22" fmla="*/ 265949 h 1954102"/>
                    <a:gd name="connsiteX23" fmla="*/ 2340470 w 3174525"/>
                    <a:gd name="connsiteY23" fmla="*/ 446558 h 1954102"/>
                    <a:gd name="connsiteX24" fmla="*/ 2491319 w 3174525"/>
                    <a:gd name="connsiteY24" fmla="*/ 690338 h 1954102"/>
                    <a:gd name="connsiteX25" fmla="*/ 2503354 w 3174525"/>
                    <a:gd name="connsiteY25" fmla="*/ 985899 h 1954102"/>
                    <a:gd name="connsiteX26" fmla="*/ 2541508 w 3174525"/>
                    <a:gd name="connsiteY26" fmla="*/ 1187662 h 1954102"/>
                    <a:gd name="connsiteX27" fmla="*/ 2502358 w 3174525"/>
                    <a:gd name="connsiteY27" fmla="*/ 1379388 h 1954102"/>
                    <a:gd name="connsiteX28" fmla="*/ 3158933 w 3174525"/>
                    <a:gd name="connsiteY28" fmla="*/ 975510 h 1954102"/>
                    <a:gd name="connsiteX29" fmla="*/ 2910510 w 3174525"/>
                    <a:gd name="connsiteY29" fmla="*/ 1296286 h 1954102"/>
                    <a:gd name="connsiteX30" fmla="*/ 2266629 w 3174525"/>
                    <a:gd name="connsiteY30" fmla="*/ 1540104 h 1954102"/>
                    <a:gd name="connsiteX0" fmla="*/ 2220515 w 2913311"/>
                    <a:gd name="connsiteY0" fmla="*/ 1551562 h 1954102"/>
                    <a:gd name="connsiteX1" fmla="*/ 1690592 w 2913311"/>
                    <a:gd name="connsiteY1" fmla="*/ 1604483 h 1954102"/>
                    <a:gd name="connsiteX2" fmla="*/ 1265699 w 2913311"/>
                    <a:gd name="connsiteY2" fmla="*/ 1635537 h 1954102"/>
                    <a:gd name="connsiteX3" fmla="*/ 947426 w 2913311"/>
                    <a:gd name="connsiteY3" fmla="*/ 1827480 h 1954102"/>
                    <a:gd name="connsiteX4" fmla="*/ 995066 w 2913311"/>
                    <a:gd name="connsiteY4" fmla="*/ 1805759 h 1954102"/>
                    <a:gd name="connsiteX5" fmla="*/ 579131 w 2913311"/>
                    <a:gd name="connsiteY5" fmla="*/ 1954102 h 1954102"/>
                    <a:gd name="connsiteX6" fmla="*/ 73472 w 2913311"/>
                    <a:gd name="connsiteY6" fmla="*/ 1699158 h 1954102"/>
                    <a:gd name="connsiteX7" fmla="*/ 196873 w 2913311"/>
                    <a:gd name="connsiteY7" fmla="*/ 1443595 h 1954102"/>
                    <a:gd name="connsiteX8" fmla="*/ 650230 w 2913311"/>
                    <a:gd name="connsiteY8" fmla="*/ 1326730 h 1954102"/>
                    <a:gd name="connsiteX9" fmla="*/ 514000 w 2913311"/>
                    <a:gd name="connsiteY9" fmla="*/ 1014647 h 1954102"/>
                    <a:gd name="connsiteX10" fmla="*/ 89941 w 2913311"/>
                    <a:gd name="connsiteY10" fmla="*/ 832129 h 1954102"/>
                    <a:gd name="connsiteX11" fmla="*/ 3 w 2913311"/>
                    <a:gd name="connsiteY11" fmla="*/ 659405 h 1954102"/>
                    <a:gd name="connsiteX12" fmla="*/ 87616 w 2913311"/>
                    <a:gd name="connsiteY12" fmla="*/ 411904 h 1954102"/>
                    <a:gd name="connsiteX13" fmla="*/ 245617 w 2913311"/>
                    <a:gd name="connsiteY13" fmla="*/ 274278 h 1954102"/>
                    <a:gd name="connsiteX14" fmla="*/ 429641 w 2913311"/>
                    <a:gd name="connsiteY14" fmla="*/ 225961 h 1954102"/>
                    <a:gd name="connsiteX15" fmla="*/ 707613 w 2913311"/>
                    <a:gd name="connsiteY15" fmla="*/ 304873 h 1954102"/>
                    <a:gd name="connsiteX16" fmla="*/ 1062031 w 2913311"/>
                    <a:gd name="connsiteY16" fmla="*/ 441666 h 1954102"/>
                    <a:gd name="connsiteX17" fmla="*/ 1034886 w 2913311"/>
                    <a:gd name="connsiteY17" fmla="*/ 240102 h 1954102"/>
                    <a:gd name="connsiteX18" fmla="*/ 970512 w 2913311"/>
                    <a:gd name="connsiteY18" fmla="*/ 26107 h 1954102"/>
                    <a:gd name="connsiteX19" fmla="*/ 1072822 w 2913311"/>
                    <a:gd name="connsiteY19" fmla="*/ 21982 h 1954102"/>
                    <a:gd name="connsiteX20" fmla="*/ 1211515 w 2913311"/>
                    <a:gd name="connsiteY20" fmla="*/ 203781 h 1954102"/>
                    <a:gd name="connsiteX21" fmla="*/ 1400744 w 2913311"/>
                    <a:gd name="connsiteY21" fmla="*/ 355226 h 1954102"/>
                    <a:gd name="connsiteX22" fmla="*/ 2071807 w 2913311"/>
                    <a:gd name="connsiteY22" fmla="*/ 265949 h 1954102"/>
                    <a:gd name="connsiteX23" fmla="*/ 2340470 w 2913311"/>
                    <a:gd name="connsiteY23" fmla="*/ 446558 h 1954102"/>
                    <a:gd name="connsiteX24" fmla="*/ 2491319 w 2913311"/>
                    <a:gd name="connsiteY24" fmla="*/ 690338 h 1954102"/>
                    <a:gd name="connsiteX25" fmla="*/ 2503354 w 2913311"/>
                    <a:gd name="connsiteY25" fmla="*/ 985899 h 1954102"/>
                    <a:gd name="connsiteX26" fmla="*/ 2541508 w 2913311"/>
                    <a:gd name="connsiteY26" fmla="*/ 1187662 h 1954102"/>
                    <a:gd name="connsiteX27" fmla="*/ 2502358 w 2913311"/>
                    <a:gd name="connsiteY27" fmla="*/ 1379388 h 1954102"/>
                    <a:gd name="connsiteX28" fmla="*/ 2910510 w 2913311"/>
                    <a:gd name="connsiteY28" fmla="*/ 1296286 h 1954102"/>
                    <a:gd name="connsiteX29" fmla="*/ 2266629 w 2913311"/>
                    <a:gd name="connsiteY29" fmla="*/ 1540104 h 1954102"/>
                    <a:gd name="connsiteX0" fmla="*/ 2220515 w 2541779"/>
                    <a:gd name="connsiteY0" fmla="*/ 1551562 h 1954102"/>
                    <a:gd name="connsiteX1" fmla="*/ 1690592 w 2541779"/>
                    <a:gd name="connsiteY1" fmla="*/ 1604483 h 1954102"/>
                    <a:gd name="connsiteX2" fmla="*/ 1265699 w 2541779"/>
                    <a:gd name="connsiteY2" fmla="*/ 1635537 h 1954102"/>
                    <a:gd name="connsiteX3" fmla="*/ 947426 w 2541779"/>
                    <a:gd name="connsiteY3" fmla="*/ 1827480 h 1954102"/>
                    <a:gd name="connsiteX4" fmla="*/ 995066 w 2541779"/>
                    <a:gd name="connsiteY4" fmla="*/ 1805759 h 1954102"/>
                    <a:gd name="connsiteX5" fmla="*/ 579131 w 2541779"/>
                    <a:gd name="connsiteY5" fmla="*/ 1954102 h 1954102"/>
                    <a:gd name="connsiteX6" fmla="*/ 73472 w 2541779"/>
                    <a:gd name="connsiteY6" fmla="*/ 1699158 h 1954102"/>
                    <a:gd name="connsiteX7" fmla="*/ 196873 w 2541779"/>
                    <a:gd name="connsiteY7" fmla="*/ 1443595 h 1954102"/>
                    <a:gd name="connsiteX8" fmla="*/ 650230 w 2541779"/>
                    <a:gd name="connsiteY8" fmla="*/ 1326730 h 1954102"/>
                    <a:gd name="connsiteX9" fmla="*/ 514000 w 2541779"/>
                    <a:gd name="connsiteY9" fmla="*/ 1014647 h 1954102"/>
                    <a:gd name="connsiteX10" fmla="*/ 89941 w 2541779"/>
                    <a:gd name="connsiteY10" fmla="*/ 832129 h 1954102"/>
                    <a:gd name="connsiteX11" fmla="*/ 3 w 2541779"/>
                    <a:gd name="connsiteY11" fmla="*/ 659405 h 1954102"/>
                    <a:gd name="connsiteX12" fmla="*/ 87616 w 2541779"/>
                    <a:gd name="connsiteY12" fmla="*/ 411904 h 1954102"/>
                    <a:gd name="connsiteX13" fmla="*/ 245617 w 2541779"/>
                    <a:gd name="connsiteY13" fmla="*/ 274278 h 1954102"/>
                    <a:gd name="connsiteX14" fmla="*/ 429641 w 2541779"/>
                    <a:gd name="connsiteY14" fmla="*/ 225961 h 1954102"/>
                    <a:gd name="connsiteX15" fmla="*/ 707613 w 2541779"/>
                    <a:gd name="connsiteY15" fmla="*/ 304873 h 1954102"/>
                    <a:gd name="connsiteX16" fmla="*/ 1062031 w 2541779"/>
                    <a:gd name="connsiteY16" fmla="*/ 441666 h 1954102"/>
                    <a:gd name="connsiteX17" fmla="*/ 1034886 w 2541779"/>
                    <a:gd name="connsiteY17" fmla="*/ 240102 h 1954102"/>
                    <a:gd name="connsiteX18" fmla="*/ 970512 w 2541779"/>
                    <a:gd name="connsiteY18" fmla="*/ 26107 h 1954102"/>
                    <a:gd name="connsiteX19" fmla="*/ 1072822 w 2541779"/>
                    <a:gd name="connsiteY19" fmla="*/ 21982 h 1954102"/>
                    <a:gd name="connsiteX20" fmla="*/ 1211515 w 2541779"/>
                    <a:gd name="connsiteY20" fmla="*/ 203781 h 1954102"/>
                    <a:gd name="connsiteX21" fmla="*/ 1400744 w 2541779"/>
                    <a:gd name="connsiteY21" fmla="*/ 355226 h 1954102"/>
                    <a:gd name="connsiteX22" fmla="*/ 2071807 w 2541779"/>
                    <a:gd name="connsiteY22" fmla="*/ 265949 h 1954102"/>
                    <a:gd name="connsiteX23" fmla="*/ 2340470 w 2541779"/>
                    <a:gd name="connsiteY23" fmla="*/ 446558 h 1954102"/>
                    <a:gd name="connsiteX24" fmla="*/ 2491319 w 2541779"/>
                    <a:gd name="connsiteY24" fmla="*/ 690338 h 1954102"/>
                    <a:gd name="connsiteX25" fmla="*/ 2503354 w 2541779"/>
                    <a:gd name="connsiteY25" fmla="*/ 985899 h 1954102"/>
                    <a:gd name="connsiteX26" fmla="*/ 2541508 w 2541779"/>
                    <a:gd name="connsiteY26" fmla="*/ 1187662 h 1954102"/>
                    <a:gd name="connsiteX27" fmla="*/ 2502358 w 2541779"/>
                    <a:gd name="connsiteY27" fmla="*/ 1379388 h 1954102"/>
                    <a:gd name="connsiteX28" fmla="*/ 2266629 w 2541779"/>
                    <a:gd name="connsiteY28" fmla="*/ 1540104 h 1954102"/>
                    <a:gd name="connsiteX0" fmla="*/ 2220515 w 2547399"/>
                    <a:gd name="connsiteY0" fmla="*/ 1551562 h 1954102"/>
                    <a:gd name="connsiteX1" fmla="*/ 1690592 w 2547399"/>
                    <a:gd name="connsiteY1" fmla="*/ 1604483 h 1954102"/>
                    <a:gd name="connsiteX2" fmla="*/ 1265699 w 2547399"/>
                    <a:gd name="connsiteY2" fmla="*/ 1635537 h 1954102"/>
                    <a:gd name="connsiteX3" fmla="*/ 947426 w 2547399"/>
                    <a:gd name="connsiteY3" fmla="*/ 1827480 h 1954102"/>
                    <a:gd name="connsiteX4" fmla="*/ 995066 w 2547399"/>
                    <a:gd name="connsiteY4" fmla="*/ 1805759 h 1954102"/>
                    <a:gd name="connsiteX5" fmla="*/ 579131 w 2547399"/>
                    <a:gd name="connsiteY5" fmla="*/ 1954102 h 1954102"/>
                    <a:gd name="connsiteX6" fmla="*/ 73472 w 2547399"/>
                    <a:gd name="connsiteY6" fmla="*/ 1699158 h 1954102"/>
                    <a:gd name="connsiteX7" fmla="*/ 196873 w 2547399"/>
                    <a:gd name="connsiteY7" fmla="*/ 1443595 h 1954102"/>
                    <a:gd name="connsiteX8" fmla="*/ 650230 w 2547399"/>
                    <a:gd name="connsiteY8" fmla="*/ 1326730 h 1954102"/>
                    <a:gd name="connsiteX9" fmla="*/ 514000 w 2547399"/>
                    <a:gd name="connsiteY9" fmla="*/ 1014647 h 1954102"/>
                    <a:gd name="connsiteX10" fmla="*/ 89941 w 2547399"/>
                    <a:gd name="connsiteY10" fmla="*/ 832129 h 1954102"/>
                    <a:gd name="connsiteX11" fmla="*/ 3 w 2547399"/>
                    <a:gd name="connsiteY11" fmla="*/ 659405 h 1954102"/>
                    <a:gd name="connsiteX12" fmla="*/ 87616 w 2547399"/>
                    <a:gd name="connsiteY12" fmla="*/ 411904 h 1954102"/>
                    <a:gd name="connsiteX13" fmla="*/ 245617 w 2547399"/>
                    <a:gd name="connsiteY13" fmla="*/ 274278 h 1954102"/>
                    <a:gd name="connsiteX14" fmla="*/ 429641 w 2547399"/>
                    <a:gd name="connsiteY14" fmla="*/ 225961 h 1954102"/>
                    <a:gd name="connsiteX15" fmla="*/ 707613 w 2547399"/>
                    <a:gd name="connsiteY15" fmla="*/ 304873 h 1954102"/>
                    <a:gd name="connsiteX16" fmla="*/ 1062031 w 2547399"/>
                    <a:gd name="connsiteY16" fmla="*/ 441666 h 1954102"/>
                    <a:gd name="connsiteX17" fmla="*/ 1034886 w 2547399"/>
                    <a:gd name="connsiteY17" fmla="*/ 240102 h 1954102"/>
                    <a:gd name="connsiteX18" fmla="*/ 970512 w 2547399"/>
                    <a:gd name="connsiteY18" fmla="*/ 26107 h 1954102"/>
                    <a:gd name="connsiteX19" fmla="*/ 1072822 w 2547399"/>
                    <a:gd name="connsiteY19" fmla="*/ 21982 h 1954102"/>
                    <a:gd name="connsiteX20" fmla="*/ 1211515 w 2547399"/>
                    <a:gd name="connsiteY20" fmla="*/ 203781 h 1954102"/>
                    <a:gd name="connsiteX21" fmla="*/ 1400744 w 2547399"/>
                    <a:gd name="connsiteY21" fmla="*/ 355226 h 1954102"/>
                    <a:gd name="connsiteX22" fmla="*/ 2071807 w 2547399"/>
                    <a:gd name="connsiteY22" fmla="*/ 265949 h 1954102"/>
                    <a:gd name="connsiteX23" fmla="*/ 2340470 w 2547399"/>
                    <a:gd name="connsiteY23" fmla="*/ 446558 h 1954102"/>
                    <a:gd name="connsiteX24" fmla="*/ 2491319 w 2547399"/>
                    <a:gd name="connsiteY24" fmla="*/ 690338 h 1954102"/>
                    <a:gd name="connsiteX25" fmla="*/ 2541975 w 2547399"/>
                    <a:gd name="connsiteY25" fmla="*/ 992866 h 1954102"/>
                    <a:gd name="connsiteX26" fmla="*/ 2541508 w 2547399"/>
                    <a:gd name="connsiteY26" fmla="*/ 1187662 h 1954102"/>
                    <a:gd name="connsiteX27" fmla="*/ 2502358 w 2547399"/>
                    <a:gd name="connsiteY27" fmla="*/ 1379388 h 1954102"/>
                    <a:gd name="connsiteX28" fmla="*/ 2266629 w 2547399"/>
                    <a:gd name="connsiteY28" fmla="*/ 1540104 h 1954102"/>
                    <a:gd name="connsiteX0" fmla="*/ 2220515 w 2550202"/>
                    <a:gd name="connsiteY0" fmla="*/ 1551562 h 1954102"/>
                    <a:gd name="connsiteX1" fmla="*/ 1690592 w 2550202"/>
                    <a:gd name="connsiteY1" fmla="*/ 1604483 h 1954102"/>
                    <a:gd name="connsiteX2" fmla="*/ 1265699 w 2550202"/>
                    <a:gd name="connsiteY2" fmla="*/ 1635537 h 1954102"/>
                    <a:gd name="connsiteX3" fmla="*/ 947426 w 2550202"/>
                    <a:gd name="connsiteY3" fmla="*/ 1827480 h 1954102"/>
                    <a:gd name="connsiteX4" fmla="*/ 995066 w 2550202"/>
                    <a:gd name="connsiteY4" fmla="*/ 1805759 h 1954102"/>
                    <a:gd name="connsiteX5" fmla="*/ 579131 w 2550202"/>
                    <a:gd name="connsiteY5" fmla="*/ 1954102 h 1954102"/>
                    <a:gd name="connsiteX6" fmla="*/ 73472 w 2550202"/>
                    <a:gd name="connsiteY6" fmla="*/ 1699158 h 1954102"/>
                    <a:gd name="connsiteX7" fmla="*/ 196873 w 2550202"/>
                    <a:gd name="connsiteY7" fmla="*/ 1443595 h 1954102"/>
                    <a:gd name="connsiteX8" fmla="*/ 650230 w 2550202"/>
                    <a:gd name="connsiteY8" fmla="*/ 1326730 h 1954102"/>
                    <a:gd name="connsiteX9" fmla="*/ 514000 w 2550202"/>
                    <a:gd name="connsiteY9" fmla="*/ 1014647 h 1954102"/>
                    <a:gd name="connsiteX10" fmla="*/ 89941 w 2550202"/>
                    <a:gd name="connsiteY10" fmla="*/ 832129 h 1954102"/>
                    <a:gd name="connsiteX11" fmla="*/ 3 w 2550202"/>
                    <a:gd name="connsiteY11" fmla="*/ 659405 h 1954102"/>
                    <a:gd name="connsiteX12" fmla="*/ 87616 w 2550202"/>
                    <a:gd name="connsiteY12" fmla="*/ 411904 h 1954102"/>
                    <a:gd name="connsiteX13" fmla="*/ 245617 w 2550202"/>
                    <a:gd name="connsiteY13" fmla="*/ 274278 h 1954102"/>
                    <a:gd name="connsiteX14" fmla="*/ 429641 w 2550202"/>
                    <a:gd name="connsiteY14" fmla="*/ 225961 h 1954102"/>
                    <a:gd name="connsiteX15" fmla="*/ 707613 w 2550202"/>
                    <a:gd name="connsiteY15" fmla="*/ 304873 h 1954102"/>
                    <a:gd name="connsiteX16" fmla="*/ 1062031 w 2550202"/>
                    <a:gd name="connsiteY16" fmla="*/ 441666 h 1954102"/>
                    <a:gd name="connsiteX17" fmla="*/ 1034886 w 2550202"/>
                    <a:gd name="connsiteY17" fmla="*/ 240102 h 1954102"/>
                    <a:gd name="connsiteX18" fmla="*/ 970512 w 2550202"/>
                    <a:gd name="connsiteY18" fmla="*/ 26107 h 1954102"/>
                    <a:gd name="connsiteX19" fmla="*/ 1072822 w 2550202"/>
                    <a:gd name="connsiteY19" fmla="*/ 21982 h 1954102"/>
                    <a:gd name="connsiteX20" fmla="*/ 1211515 w 2550202"/>
                    <a:gd name="connsiteY20" fmla="*/ 203781 h 1954102"/>
                    <a:gd name="connsiteX21" fmla="*/ 1400744 w 2550202"/>
                    <a:gd name="connsiteY21" fmla="*/ 355226 h 1954102"/>
                    <a:gd name="connsiteX22" fmla="*/ 2071807 w 2550202"/>
                    <a:gd name="connsiteY22" fmla="*/ 265949 h 1954102"/>
                    <a:gd name="connsiteX23" fmla="*/ 2340470 w 2550202"/>
                    <a:gd name="connsiteY23" fmla="*/ 446558 h 1954102"/>
                    <a:gd name="connsiteX24" fmla="*/ 2491319 w 2550202"/>
                    <a:gd name="connsiteY24" fmla="*/ 690338 h 1954102"/>
                    <a:gd name="connsiteX25" fmla="*/ 2541975 w 2550202"/>
                    <a:gd name="connsiteY25" fmla="*/ 992866 h 1954102"/>
                    <a:gd name="connsiteX26" fmla="*/ 2541508 w 2550202"/>
                    <a:gd name="connsiteY26" fmla="*/ 1187662 h 1954102"/>
                    <a:gd name="connsiteX27" fmla="*/ 2458221 w 2550202"/>
                    <a:gd name="connsiteY27" fmla="*/ 1456023 h 1954102"/>
                    <a:gd name="connsiteX28" fmla="*/ 2266629 w 2550202"/>
                    <a:gd name="connsiteY28" fmla="*/ 1540104 h 1954102"/>
                    <a:gd name="connsiteX0" fmla="*/ 2220515 w 2550202"/>
                    <a:gd name="connsiteY0" fmla="*/ 1551562 h 1954102"/>
                    <a:gd name="connsiteX1" fmla="*/ 1690592 w 2550202"/>
                    <a:gd name="connsiteY1" fmla="*/ 1604483 h 1954102"/>
                    <a:gd name="connsiteX2" fmla="*/ 1265699 w 2550202"/>
                    <a:gd name="connsiteY2" fmla="*/ 1635537 h 1954102"/>
                    <a:gd name="connsiteX3" fmla="*/ 947426 w 2550202"/>
                    <a:gd name="connsiteY3" fmla="*/ 1827480 h 1954102"/>
                    <a:gd name="connsiteX4" fmla="*/ 995066 w 2550202"/>
                    <a:gd name="connsiteY4" fmla="*/ 1805759 h 1954102"/>
                    <a:gd name="connsiteX5" fmla="*/ 579131 w 2550202"/>
                    <a:gd name="connsiteY5" fmla="*/ 1954102 h 1954102"/>
                    <a:gd name="connsiteX6" fmla="*/ 73472 w 2550202"/>
                    <a:gd name="connsiteY6" fmla="*/ 1699158 h 1954102"/>
                    <a:gd name="connsiteX7" fmla="*/ 196873 w 2550202"/>
                    <a:gd name="connsiteY7" fmla="*/ 1443595 h 1954102"/>
                    <a:gd name="connsiteX8" fmla="*/ 650230 w 2550202"/>
                    <a:gd name="connsiteY8" fmla="*/ 1326730 h 1954102"/>
                    <a:gd name="connsiteX9" fmla="*/ 514000 w 2550202"/>
                    <a:gd name="connsiteY9" fmla="*/ 1014647 h 1954102"/>
                    <a:gd name="connsiteX10" fmla="*/ 89941 w 2550202"/>
                    <a:gd name="connsiteY10" fmla="*/ 832129 h 1954102"/>
                    <a:gd name="connsiteX11" fmla="*/ 3 w 2550202"/>
                    <a:gd name="connsiteY11" fmla="*/ 659405 h 1954102"/>
                    <a:gd name="connsiteX12" fmla="*/ 87616 w 2550202"/>
                    <a:gd name="connsiteY12" fmla="*/ 411904 h 1954102"/>
                    <a:gd name="connsiteX13" fmla="*/ 245617 w 2550202"/>
                    <a:gd name="connsiteY13" fmla="*/ 274278 h 1954102"/>
                    <a:gd name="connsiteX14" fmla="*/ 429641 w 2550202"/>
                    <a:gd name="connsiteY14" fmla="*/ 225961 h 1954102"/>
                    <a:gd name="connsiteX15" fmla="*/ 707613 w 2550202"/>
                    <a:gd name="connsiteY15" fmla="*/ 304873 h 1954102"/>
                    <a:gd name="connsiteX16" fmla="*/ 1062031 w 2550202"/>
                    <a:gd name="connsiteY16" fmla="*/ 441666 h 1954102"/>
                    <a:gd name="connsiteX17" fmla="*/ 1034886 w 2550202"/>
                    <a:gd name="connsiteY17" fmla="*/ 240102 h 1954102"/>
                    <a:gd name="connsiteX18" fmla="*/ 970512 w 2550202"/>
                    <a:gd name="connsiteY18" fmla="*/ 26107 h 1954102"/>
                    <a:gd name="connsiteX19" fmla="*/ 1072822 w 2550202"/>
                    <a:gd name="connsiteY19" fmla="*/ 21982 h 1954102"/>
                    <a:gd name="connsiteX20" fmla="*/ 1211515 w 2550202"/>
                    <a:gd name="connsiteY20" fmla="*/ 203781 h 1954102"/>
                    <a:gd name="connsiteX21" fmla="*/ 1400744 w 2550202"/>
                    <a:gd name="connsiteY21" fmla="*/ 355226 h 1954102"/>
                    <a:gd name="connsiteX22" fmla="*/ 2071807 w 2550202"/>
                    <a:gd name="connsiteY22" fmla="*/ 265949 h 1954102"/>
                    <a:gd name="connsiteX23" fmla="*/ 2340470 w 2550202"/>
                    <a:gd name="connsiteY23" fmla="*/ 446558 h 1954102"/>
                    <a:gd name="connsiteX24" fmla="*/ 2491319 w 2550202"/>
                    <a:gd name="connsiteY24" fmla="*/ 690338 h 1954102"/>
                    <a:gd name="connsiteX25" fmla="*/ 2541975 w 2550202"/>
                    <a:gd name="connsiteY25" fmla="*/ 992866 h 1954102"/>
                    <a:gd name="connsiteX26" fmla="*/ 2541508 w 2550202"/>
                    <a:gd name="connsiteY26" fmla="*/ 1187662 h 1954102"/>
                    <a:gd name="connsiteX27" fmla="*/ 2458221 w 2550202"/>
                    <a:gd name="connsiteY27" fmla="*/ 1456023 h 1954102"/>
                    <a:gd name="connsiteX28" fmla="*/ 2470765 w 2550202"/>
                    <a:gd name="connsiteY28" fmla="*/ 1735175 h 1954102"/>
                    <a:gd name="connsiteX0" fmla="*/ 2314307 w 2550202"/>
                    <a:gd name="connsiteY0" fmla="*/ 1892937 h 1954102"/>
                    <a:gd name="connsiteX1" fmla="*/ 1690592 w 2550202"/>
                    <a:gd name="connsiteY1" fmla="*/ 1604483 h 1954102"/>
                    <a:gd name="connsiteX2" fmla="*/ 1265699 w 2550202"/>
                    <a:gd name="connsiteY2" fmla="*/ 1635537 h 1954102"/>
                    <a:gd name="connsiteX3" fmla="*/ 947426 w 2550202"/>
                    <a:gd name="connsiteY3" fmla="*/ 1827480 h 1954102"/>
                    <a:gd name="connsiteX4" fmla="*/ 995066 w 2550202"/>
                    <a:gd name="connsiteY4" fmla="*/ 1805759 h 1954102"/>
                    <a:gd name="connsiteX5" fmla="*/ 579131 w 2550202"/>
                    <a:gd name="connsiteY5" fmla="*/ 1954102 h 1954102"/>
                    <a:gd name="connsiteX6" fmla="*/ 73472 w 2550202"/>
                    <a:gd name="connsiteY6" fmla="*/ 1699158 h 1954102"/>
                    <a:gd name="connsiteX7" fmla="*/ 196873 w 2550202"/>
                    <a:gd name="connsiteY7" fmla="*/ 1443595 h 1954102"/>
                    <a:gd name="connsiteX8" fmla="*/ 650230 w 2550202"/>
                    <a:gd name="connsiteY8" fmla="*/ 1326730 h 1954102"/>
                    <a:gd name="connsiteX9" fmla="*/ 514000 w 2550202"/>
                    <a:gd name="connsiteY9" fmla="*/ 1014647 h 1954102"/>
                    <a:gd name="connsiteX10" fmla="*/ 89941 w 2550202"/>
                    <a:gd name="connsiteY10" fmla="*/ 832129 h 1954102"/>
                    <a:gd name="connsiteX11" fmla="*/ 3 w 2550202"/>
                    <a:gd name="connsiteY11" fmla="*/ 659405 h 1954102"/>
                    <a:gd name="connsiteX12" fmla="*/ 87616 w 2550202"/>
                    <a:gd name="connsiteY12" fmla="*/ 411904 h 1954102"/>
                    <a:gd name="connsiteX13" fmla="*/ 245617 w 2550202"/>
                    <a:gd name="connsiteY13" fmla="*/ 274278 h 1954102"/>
                    <a:gd name="connsiteX14" fmla="*/ 429641 w 2550202"/>
                    <a:gd name="connsiteY14" fmla="*/ 225961 h 1954102"/>
                    <a:gd name="connsiteX15" fmla="*/ 707613 w 2550202"/>
                    <a:gd name="connsiteY15" fmla="*/ 304873 h 1954102"/>
                    <a:gd name="connsiteX16" fmla="*/ 1062031 w 2550202"/>
                    <a:gd name="connsiteY16" fmla="*/ 441666 h 1954102"/>
                    <a:gd name="connsiteX17" fmla="*/ 1034886 w 2550202"/>
                    <a:gd name="connsiteY17" fmla="*/ 240102 h 1954102"/>
                    <a:gd name="connsiteX18" fmla="*/ 970512 w 2550202"/>
                    <a:gd name="connsiteY18" fmla="*/ 26107 h 1954102"/>
                    <a:gd name="connsiteX19" fmla="*/ 1072822 w 2550202"/>
                    <a:gd name="connsiteY19" fmla="*/ 21982 h 1954102"/>
                    <a:gd name="connsiteX20" fmla="*/ 1211515 w 2550202"/>
                    <a:gd name="connsiteY20" fmla="*/ 203781 h 1954102"/>
                    <a:gd name="connsiteX21" fmla="*/ 1400744 w 2550202"/>
                    <a:gd name="connsiteY21" fmla="*/ 355226 h 1954102"/>
                    <a:gd name="connsiteX22" fmla="*/ 2071807 w 2550202"/>
                    <a:gd name="connsiteY22" fmla="*/ 265949 h 1954102"/>
                    <a:gd name="connsiteX23" fmla="*/ 2340470 w 2550202"/>
                    <a:gd name="connsiteY23" fmla="*/ 446558 h 1954102"/>
                    <a:gd name="connsiteX24" fmla="*/ 2491319 w 2550202"/>
                    <a:gd name="connsiteY24" fmla="*/ 690338 h 1954102"/>
                    <a:gd name="connsiteX25" fmla="*/ 2541975 w 2550202"/>
                    <a:gd name="connsiteY25" fmla="*/ 992866 h 1954102"/>
                    <a:gd name="connsiteX26" fmla="*/ 2541508 w 2550202"/>
                    <a:gd name="connsiteY26" fmla="*/ 1187662 h 1954102"/>
                    <a:gd name="connsiteX27" fmla="*/ 2458221 w 2550202"/>
                    <a:gd name="connsiteY27" fmla="*/ 1456023 h 1954102"/>
                    <a:gd name="connsiteX28" fmla="*/ 2470765 w 2550202"/>
                    <a:gd name="connsiteY28" fmla="*/ 1735175 h 1954102"/>
                    <a:gd name="connsiteX0" fmla="*/ 2314307 w 2550202"/>
                    <a:gd name="connsiteY0" fmla="*/ 1892937 h 1954102"/>
                    <a:gd name="connsiteX1" fmla="*/ 2010588 w 2550202"/>
                    <a:gd name="connsiteY1" fmla="*/ 1667185 h 1954102"/>
                    <a:gd name="connsiteX2" fmla="*/ 1265699 w 2550202"/>
                    <a:gd name="connsiteY2" fmla="*/ 1635537 h 1954102"/>
                    <a:gd name="connsiteX3" fmla="*/ 947426 w 2550202"/>
                    <a:gd name="connsiteY3" fmla="*/ 1827480 h 1954102"/>
                    <a:gd name="connsiteX4" fmla="*/ 995066 w 2550202"/>
                    <a:gd name="connsiteY4" fmla="*/ 1805759 h 1954102"/>
                    <a:gd name="connsiteX5" fmla="*/ 579131 w 2550202"/>
                    <a:gd name="connsiteY5" fmla="*/ 1954102 h 1954102"/>
                    <a:gd name="connsiteX6" fmla="*/ 73472 w 2550202"/>
                    <a:gd name="connsiteY6" fmla="*/ 1699158 h 1954102"/>
                    <a:gd name="connsiteX7" fmla="*/ 196873 w 2550202"/>
                    <a:gd name="connsiteY7" fmla="*/ 1443595 h 1954102"/>
                    <a:gd name="connsiteX8" fmla="*/ 650230 w 2550202"/>
                    <a:gd name="connsiteY8" fmla="*/ 1326730 h 1954102"/>
                    <a:gd name="connsiteX9" fmla="*/ 514000 w 2550202"/>
                    <a:gd name="connsiteY9" fmla="*/ 1014647 h 1954102"/>
                    <a:gd name="connsiteX10" fmla="*/ 89941 w 2550202"/>
                    <a:gd name="connsiteY10" fmla="*/ 832129 h 1954102"/>
                    <a:gd name="connsiteX11" fmla="*/ 3 w 2550202"/>
                    <a:gd name="connsiteY11" fmla="*/ 659405 h 1954102"/>
                    <a:gd name="connsiteX12" fmla="*/ 87616 w 2550202"/>
                    <a:gd name="connsiteY12" fmla="*/ 411904 h 1954102"/>
                    <a:gd name="connsiteX13" fmla="*/ 245617 w 2550202"/>
                    <a:gd name="connsiteY13" fmla="*/ 274278 h 1954102"/>
                    <a:gd name="connsiteX14" fmla="*/ 429641 w 2550202"/>
                    <a:gd name="connsiteY14" fmla="*/ 225961 h 1954102"/>
                    <a:gd name="connsiteX15" fmla="*/ 707613 w 2550202"/>
                    <a:gd name="connsiteY15" fmla="*/ 304873 h 1954102"/>
                    <a:gd name="connsiteX16" fmla="*/ 1062031 w 2550202"/>
                    <a:gd name="connsiteY16" fmla="*/ 441666 h 1954102"/>
                    <a:gd name="connsiteX17" fmla="*/ 1034886 w 2550202"/>
                    <a:gd name="connsiteY17" fmla="*/ 240102 h 1954102"/>
                    <a:gd name="connsiteX18" fmla="*/ 970512 w 2550202"/>
                    <a:gd name="connsiteY18" fmla="*/ 26107 h 1954102"/>
                    <a:gd name="connsiteX19" fmla="*/ 1072822 w 2550202"/>
                    <a:gd name="connsiteY19" fmla="*/ 21982 h 1954102"/>
                    <a:gd name="connsiteX20" fmla="*/ 1211515 w 2550202"/>
                    <a:gd name="connsiteY20" fmla="*/ 203781 h 1954102"/>
                    <a:gd name="connsiteX21" fmla="*/ 1400744 w 2550202"/>
                    <a:gd name="connsiteY21" fmla="*/ 355226 h 1954102"/>
                    <a:gd name="connsiteX22" fmla="*/ 2071807 w 2550202"/>
                    <a:gd name="connsiteY22" fmla="*/ 265949 h 1954102"/>
                    <a:gd name="connsiteX23" fmla="*/ 2340470 w 2550202"/>
                    <a:gd name="connsiteY23" fmla="*/ 446558 h 1954102"/>
                    <a:gd name="connsiteX24" fmla="*/ 2491319 w 2550202"/>
                    <a:gd name="connsiteY24" fmla="*/ 690338 h 1954102"/>
                    <a:gd name="connsiteX25" fmla="*/ 2541975 w 2550202"/>
                    <a:gd name="connsiteY25" fmla="*/ 992866 h 1954102"/>
                    <a:gd name="connsiteX26" fmla="*/ 2541508 w 2550202"/>
                    <a:gd name="connsiteY26" fmla="*/ 1187662 h 1954102"/>
                    <a:gd name="connsiteX27" fmla="*/ 2458221 w 2550202"/>
                    <a:gd name="connsiteY27" fmla="*/ 1456023 h 1954102"/>
                    <a:gd name="connsiteX28" fmla="*/ 2470765 w 2550202"/>
                    <a:gd name="connsiteY28" fmla="*/ 1735175 h 1954102"/>
                    <a:gd name="connsiteX0" fmla="*/ 2314307 w 2550202"/>
                    <a:gd name="connsiteY0" fmla="*/ 1892937 h 1954102"/>
                    <a:gd name="connsiteX1" fmla="*/ 2010588 w 2550202"/>
                    <a:gd name="connsiteY1" fmla="*/ 1667185 h 1954102"/>
                    <a:gd name="connsiteX2" fmla="*/ 1716428 w 2550202"/>
                    <a:gd name="connsiteY2" fmla="*/ 1638528 h 1954102"/>
                    <a:gd name="connsiteX3" fmla="*/ 1265699 w 2550202"/>
                    <a:gd name="connsiteY3" fmla="*/ 1635537 h 1954102"/>
                    <a:gd name="connsiteX4" fmla="*/ 947426 w 2550202"/>
                    <a:gd name="connsiteY4" fmla="*/ 1827480 h 1954102"/>
                    <a:gd name="connsiteX5" fmla="*/ 995066 w 2550202"/>
                    <a:gd name="connsiteY5" fmla="*/ 1805759 h 1954102"/>
                    <a:gd name="connsiteX6" fmla="*/ 579131 w 2550202"/>
                    <a:gd name="connsiteY6" fmla="*/ 1954102 h 1954102"/>
                    <a:gd name="connsiteX7" fmla="*/ 73472 w 2550202"/>
                    <a:gd name="connsiteY7" fmla="*/ 1699158 h 1954102"/>
                    <a:gd name="connsiteX8" fmla="*/ 196873 w 2550202"/>
                    <a:gd name="connsiteY8" fmla="*/ 1443595 h 1954102"/>
                    <a:gd name="connsiteX9" fmla="*/ 650230 w 2550202"/>
                    <a:gd name="connsiteY9" fmla="*/ 1326730 h 1954102"/>
                    <a:gd name="connsiteX10" fmla="*/ 514000 w 2550202"/>
                    <a:gd name="connsiteY10" fmla="*/ 1014647 h 1954102"/>
                    <a:gd name="connsiteX11" fmla="*/ 89941 w 2550202"/>
                    <a:gd name="connsiteY11" fmla="*/ 832129 h 1954102"/>
                    <a:gd name="connsiteX12" fmla="*/ 3 w 2550202"/>
                    <a:gd name="connsiteY12" fmla="*/ 659405 h 1954102"/>
                    <a:gd name="connsiteX13" fmla="*/ 87616 w 2550202"/>
                    <a:gd name="connsiteY13" fmla="*/ 411904 h 1954102"/>
                    <a:gd name="connsiteX14" fmla="*/ 245617 w 2550202"/>
                    <a:gd name="connsiteY14" fmla="*/ 274278 h 1954102"/>
                    <a:gd name="connsiteX15" fmla="*/ 429641 w 2550202"/>
                    <a:gd name="connsiteY15" fmla="*/ 225961 h 1954102"/>
                    <a:gd name="connsiteX16" fmla="*/ 707613 w 2550202"/>
                    <a:gd name="connsiteY16" fmla="*/ 304873 h 1954102"/>
                    <a:gd name="connsiteX17" fmla="*/ 1062031 w 2550202"/>
                    <a:gd name="connsiteY17" fmla="*/ 441666 h 1954102"/>
                    <a:gd name="connsiteX18" fmla="*/ 1034886 w 2550202"/>
                    <a:gd name="connsiteY18" fmla="*/ 240102 h 1954102"/>
                    <a:gd name="connsiteX19" fmla="*/ 970512 w 2550202"/>
                    <a:gd name="connsiteY19" fmla="*/ 26107 h 1954102"/>
                    <a:gd name="connsiteX20" fmla="*/ 1072822 w 2550202"/>
                    <a:gd name="connsiteY20" fmla="*/ 21982 h 1954102"/>
                    <a:gd name="connsiteX21" fmla="*/ 1211515 w 2550202"/>
                    <a:gd name="connsiteY21" fmla="*/ 203781 h 1954102"/>
                    <a:gd name="connsiteX22" fmla="*/ 1400744 w 2550202"/>
                    <a:gd name="connsiteY22" fmla="*/ 355226 h 1954102"/>
                    <a:gd name="connsiteX23" fmla="*/ 2071807 w 2550202"/>
                    <a:gd name="connsiteY23" fmla="*/ 265949 h 1954102"/>
                    <a:gd name="connsiteX24" fmla="*/ 2340470 w 2550202"/>
                    <a:gd name="connsiteY24" fmla="*/ 446558 h 1954102"/>
                    <a:gd name="connsiteX25" fmla="*/ 2491319 w 2550202"/>
                    <a:gd name="connsiteY25" fmla="*/ 690338 h 1954102"/>
                    <a:gd name="connsiteX26" fmla="*/ 2541975 w 2550202"/>
                    <a:gd name="connsiteY26" fmla="*/ 992866 h 1954102"/>
                    <a:gd name="connsiteX27" fmla="*/ 2541508 w 2550202"/>
                    <a:gd name="connsiteY27" fmla="*/ 1187662 h 1954102"/>
                    <a:gd name="connsiteX28" fmla="*/ 2458221 w 2550202"/>
                    <a:gd name="connsiteY28" fmla="*/ 1456023 h 1954102"/>
                    <a:gd name="connsiteX29" fmla="*/ 2470765 w 2550202"/>
                    <a:gd name="connsiteY29" fmla="*/ 1735175 h 1954102"/>
                    <a:gd name="connsiteX0" fmla="*/ 2314307 w 2550202"/>
                    <a:gd name="connsiteY0" fmla="*/ 1892937 h 1954102"/>
                    <a:gd name="connsiteX1" fmla="*/ 2010588 w 2550202"/>
                    <a:gd name="connsiteY1" fmla="*/ 1667185 h 1954102"/>
                    <a:gd name="connsiteX2" fmla="*/ 1716428 w 2550202"/>
                    <a:gd name="connsiteY2" fmla="*/ 1638528 h 1954102"/>
                    <a:gd name="connsiteX3" fmla="*/ 1558109 w 2550202"/>
                    <a:gd name="connsiteY3" fmla="*/ 1795774 h 1954102"/>
                    <a:gd name="connsiteX4" fmla="*/ 947426 w 2550202"/>
                    <a:gd name="connsiteY4" fmla="*/ 1827480 h 1954102"/>
                    <a:gd name="connsiteX5" fmla="*/ 995066 w 2550202"/>
                    <a:gd name="connsiteY5" fmla="*/ 1805759 h 1954102"/>
                    <a:gd name="connsiteX6" fmla="*/ 579131 w 2550202"/>
                    <a:gd name="connsiteY6" fmla="*/ 1954102 h 1954102"/>
                    <a:gd name="connsiteX7" fmla="*/ 73472 w 2550202"/>
                    <a:gd name="connsiteY7" fmla="*/ 1699158 h 1954102"/>
                    <a:gd name="connsiteX8" fmla="*/ 196873 w 2550202"/>
                    <a:gd name="connsiteY8" fmla="*/ 1443595 h 1954102"/>
                    <a:gd name="connsiteX9" fmla="*/ 650230 w 2550202"/>
                    <a:gd name="connsiteY9" fmla="*/ 1326730 h 1954102"/>
                    <a:gd name="connsiteX10" fmla="*/ 514000 w 2550202"/>
                    <a:gd name="connsiteY10" fmla="*/ 1014647 h 1954102"/>
                    <a:gd name="connsiteX11" fmla="*/ 89941 w 2550202"/>
                    <a:gd name="connsiteY11" fmla="*/ 832129 h 1954102"/>
                    <a:gd name="connsiteX12" fmla="*/ 3 w 2550202"/>
                    <a:gd name="connsiteY12" fmla="*/ 659405 h 1954102"/>
                    <a:gd name="connsiteX13" fmla="*/ 87616 w 2550202"/>
                    <a:gd name="connsiteY13" fmla="*/ 411904 h 1954102"/>
                    <a:gd name="connsiteX14" fmla="*/ 245617 w 2550202"/>
                    <a:gd name="connsiteY14" fmla="*/ 274278 h 1954102"/>
                    <a:gd name="connsiteX15" fmla="*/ 429641 w 2550202"/>
                    <a:gd name="connsiteY15" fmla="*/ 225961 h 1954102"/>
                    <a:gd name="connsiteX16" fmla="*/ 707613 w 2550202"/>
                    <a:gd name="connsiteY16" fmla="*/ 304873 h 1954102"/>
                    <a:gd name="connsiteX17" fmla="*/ 1062031 w 2550202"/>
                    <a:gd name="connsiteY17" fmla="*/ 441666 h 1954102"/>
                    <a:gd name="connsiteX18" fmla="*/ 1034886 w 2550202"/>
                    <a:gd name="connsiteY18" fmla="*/ 240102 h 1954102"/>
                    <a:gd name="connsiteX19" fmla="*/ 970512 w 2550202"/>
                    <a:gd name="connsiteY19" fmla="*/ 26107 h 1954102"/>
                    <a:gd name="connsiteX20" fmla="*/ 1072822 w 2550202"/>
                    <a:gd name="connsiteY20" fmla="*/ 21982 h 1954102"/>
                    <a:gd name="connsiteX21" fmla="*/ 1211515 w 2550202"/>
                    <a:gd name="connsiteY21" fmla="*/ 203781 h 1954102"/>
                    <a:gd name="connsiteX22" fmla="*/ 1400744 w 2550202"/>
                    <a:gd name="connsiteY22" fmla="*/ 355226 h 1954102"/>
                    <a:gd name="connsiteX23" fmla="*/ 2071807 w 2550202"/>
                    <a:gd name="connsiteY23" fmla="*/ 265949 h 1954102"/>
                    <a:gd name="connsiteX24" fmla="*/ 2340470 w 2550202"/>
                    <a:gd name="connsiteY24" fmla="*/ 446558 h 1954102"/>
                    <a:gd name="connsiteX25" fmla="*/ 2491319 w 2550202"/>
                    <a:gd name="connsiteY25" fmla="*/ 690338 h 1954102"/>
                    <a:gd name="connsiteX26" fmla="*/ 2541975 w 2550202"/>
                    <a:gd name="connsiteY26" fmla="*/ 992866 h 1954102"/>
                    <a:gd name="connsiteX27" fmla="*/ 2541508 w 2550202"/>
                    <a:gd name="connsiteY27" fmla="*/ 1187662 h 1954102"/>
                    <a:gd name="connsiteX28" fmla="*/ 2458221 w 2550202"/>
                    <a:gd name="connsiteY28" fmla="*/ 1456023 h 1954102"/>
                    <a:gd name="connsiteX29" fmla="*/ 2470765 w 2550202"/>
                    <a:gd name="connsiteY29" fmla="*/ 1735175 h 1954102"/>
                    <a:gd name="connsiteX0" fmla="*/ 2314307 w 2550202"/>
                    <a:gd name="connsiteY0" fmla="*/ 1892937 h 1954102"/>
                    <a:gd name="connsiteX1" fmla="*/ 2010588 w 2550202"/>
                    <a:gd name="connsiteY1" fmla="*/ 1667185 h 1954102"/>
                    <a:gd name="connsiteX2" fmla="*/ 1810220 w 2550202"/>
                    <a:gd name="connsiteY2" fmla="*/ 1631561 h 1954102"/>
                    <a:gd name="connsiteX3" fmla="*/ 1558109 w 2550202"/>
                    <a:gd name="connsiteY3" fmla="*/ 1795774 h 1954102"/>
                    <a:gd name="connsiteX4" fmla="*/ 947426 w 2550202"/>
                    <a:gd name="connsiteY4" fmla="*/ 1827480 h 1954102"/>
                    <a:gd name="connsiteX5" fmla="*/ 995066 w 2550202"/>
                    <a:gd name="connsiteY5" fmla="*/ 1805759 h 1954102"/>
                    <a:gd name="connsiteX6" fmla="*/ 579131 w 2550202"/>
                    <a:gd name="connsiteY6" fmla="*/ 1954102 h 1954102"/>
                    <a:gd name="connsiteX7" fmla="*/ 73472 w 2550202"/>
                    <a:gd name="connsiteY7" fmla="*/ 1699158 h 1954102"/>
                    <a:gd name="connsiteX8" fmla="*/ 196873 w 2550202"/>
                    <a:gd name="connsiteY8" fmla="*/ 1443595 h 1954102"/>
                    <a:gd name="connsiteX9" fmla="*/ 650230 w 2550202"/>
                    <a:gd name="connsiteY9" fmla="*/ 1326730 h 1954102"/>
                    <a:gd name="connsiteX10" fmla="*/ 514000 w 2550202"/>
                    <a:gd name="connsiteY10" fmla="*/ 1014647 h 1954102"/>
                    <a:gd name="connsiteX11" fmla="*/ 89941 w 2550202"/>
                    <a:gd name="connsiteY11" fmla="*/ 832129 h 1954102"/>
                    <a:gd name="connsiteX12" fmla="*/ 3 w 2550202"/>
                    <a:gd name="connsiteY12" fmla="*/ 659405 h 1954102"/>
                    <a:gd name="connsiteX13" fmla="*/ 87616 w 2550202"/>
                    <a:gd name="connsiteY13" fmla="*/ 411904 h 1954102"/>
                    <a:gd name="connsiteX14" fmla="*/ 245617 w 2550202"/>
                    <a:gd name="connsiteY14" fmla="*/ 274278 h 1954102"/>
                    <a:gd name="connsiteX15" fmla="*/ 429641 w 2550202"/>
                    <a:gd name="connsiteY15" fmla="*/ 225961 h 1954102"/>
                    <a:gd name="connsiteX16" fmla="*/ 707613 w 2550202"/>
                    <a:gd name="connsiteY16" fmla="*/ 304873 h 1954102"/>
                    <a:gd name="connsiteX17" fmla="*/ 1062031 w 2550202"/>
                    <a:gd name="connsiteY17" fmla="*/ 441666 h 1954102"/>
                    <a:gd name="connsiteX18" fmla="*/ 1034886 w 2550202"/>
                    <a:gd name="connsiteY18" fmla="*/ 240102 h 1954102"/>
                    <a:gd name="connsiteX19" fmla="*/ 970512 w 2550202"/>
                    <a:gd name="connsiteY19" fmla="*/ 26107 h 1954102"/>
                    <a:gd name="connsiteX20" fmla="*/ 1072822 w 2550202"/>
                    <a:gd name="connsiteY20" fmla="*/ 21982 h 1954102"/>
                    <a:gd name="connsiteX21" fmla="*/ 1211515 w 2550202"/>
                    <a:gd name="connsiteY21" fmla="*/ 203781 h 1954102"/>
                    <a:gd name="connsiteX22" fmla="*/ 1400744 w 2550202"/>
                    <a:gd name="connsiteY22" fmla="*/ 355226 h 1954102"/>
                    <a:gd name="connsiteX23" fmla="*/ 2071807 w 2550202"/>
                    <a:gd name="connsiteY23" fmla="*/ 265949 h 1954102"/>
                    <a:gd name="connsiteX24" fmla="*/ 2340470 w 2550202"/>
                    <a:gd name="connsiteY24" fmla="*/ 446558 h 1954102"/>
                    <a:gd name="connsiteX25" fmla="*/ 2491319 w 2550202"/>
                    <a:gd name="connsiteY25" fmla="*/ 690338 h 1954102"/>
                    <a:gd name="connsiteX26" fmla="*/ 2541975 w 2550202"/>
                    <a:gd name="connsiteY26" fmla="*/ 992866 h 1954102"/>
                    <a:gd name="connsiteX27" fmla="*/ 2541508 w 2550202"/>
                    <a:gd name="connsiteY27" fmla="*/ 1187662 h 1954102"/>
                    <a:gd name="connsiteX28" fmla="*/ 2458221 w 2550202"/>
                    <a:gd name="connsiteY28" fmla="*/ 1456023 h 1954102"/>
                    <a:gd name="connsiteX29" fmla="*/ 2470765 w 2550202"/>
                    <a:gd name="connsiteY29" fmla="*/ 1735175 h 1954102"/>
                    <a:gd name="connsiteX0" fmla="*/ 2314307 w 2550202"/>
                    <a:gd name="connsiteY0" fmla="*/ 1892937 h 1954102"/>
                    <a:gd name="connsiteX1" fmla="*/ 2010588 w 2550202"/>
                    <a:gd name="connsiteY1" fmla="*/ 1667185 h 1954102"/>
                    <a:gd name="connsiteX2" fmla="*/ 1810220 w 2550202"/>
                    <a:gd name="connsiteY2" fmla="*/ 1631561 h 1954102"/>
                    <a:gd name="connsiteX3" fmla="*/ 1558109 w 2550202"/>
                    <a:gd name="connsiteY3" fmla="*/ 1795774 h 1954102"/>
                    <a:gd name="connsiteX4" fmla="*/ 947426 w 2550202"/>
                    <a:gd name="connsiteY4" fmla="*/ 1827480 h 1954102"/>
                    <a:gd name="connsiteX5" fmla="*/ 1414371 w 2550202"/>
                    <a:gd name="connsiteY5" fmla="*/ 1896328 h 1954102"/>
                    <a:gd name="connsiteX6" fmla="*/ 579131 w 2550202"/>
                    <a:gd name="connsiteY6" fmla="*/ 1954102 h 1954102"/>
                    <a:gd name="connsiteX7" fmla="*/ 73472 w 2550202"/>
                    <a:gd name="connsiteY7" fmla="*/ 1699158 h 1954102"/>
                    <a:gd name="connsiteX8" fmla="*/ 196873 w 2550202"/>
                    <a:gd name="connsiteY8" fmla="*/ 1443595 h 1954102"/>
                    <a:gd name="connsiteX9" fmla="*/ 650230 w 2550202"/>
                    <a:gd name="connsiteY9" fmla="*/ 1326730 h 1954102"/>
                    <a:gd name="connsiteX10" fmla="*/ 514000 w 2550202"/>
                    <a:gd name="connsiteY10" fmla="*/ 1014647 h 1954102"/>
                    <a:gd name="connsiteX11" fmla="*/ 89941 w 2550202"/>
                    <a:gd name="connsiteY11" fmla="*/ 832129 h 1954102"/>
                    <a:gd name="connsiteX12" fmla="*/ 3 w 2550202"/>
                    <a:gd name="connsiteY12" fmla="*/ 659405 h 1954102"/>
                    <a:gd name="connsiteX13" fmla="*/ 87616 w 2550202"/>
                    <a:gd name="connsiteY13" fmla="*/ 411904 h 1954102"/>
                    <a:gd name="connsiteX14" fmla="*/ 245617 w 2550202"/>
                    <a:gd name="connsiteY14" fmla="*/ 274278 h 1954102"/>
                    <a:gd name="connsiteX15" fmla="*/ 429641 w 2550202"/>
                    <a:gd name="connsiteY15" fmla="*/ 225961 h 1954102"/>
                    <a:gd name="connsiteX16" fmla="*/ 707613 w 2550202"/>
                    <a:gd name="connsiteY16" fmla="*/ 304873 h 1954102"/>
                    <a:gd name="connsiteX17" fmla="*/ 1062031 w 2550202"/>
                    <a:gd name="connsiteY17" fmla="*/ 441666 h 1954102"/>
                    <a:gd name="connsiteX18" fmla="*/ 1034886 w 2550202"/>
                    <a:gd name="connsiteY18" fmla="*/ 240102 h 1954102"/>
                    <a:gd name="connsiteX19" fmla="*/ 970512 w 2550202"/>
                    <a:gd name="connsiteY19" fmla="*/ 26107 h 1954102"/>
                    <a:gd name="connsiteX20" fmla="*/ 1072822 w 2550202"/>
                    <a:gd name="connsiteY20" fmla="*/ 21982 h 1954102"/>
                    <a:gd name="connsiteX21" fmla="*/ 1211515 w 2550202"/>
                    <a:gd name="connsiteY21" fmla="*/ 203781 h 1954102"/>
                    <a:gd name="connsiteX22" fmla="*/ 1400744 w 2550202"/>
                    <a:gd name="connsiteY22" fmla="*/ 355226 h 1954102"/>
                    <a:gd name="connsiteX23" fmla="*/ 2071807 w 2550202"/>
                    <a:gd name="connsiteY23" fmla="*/ 265949 h 1954102"/>
                    <a:gd name="connsiteX24" fmla="*/ 2340470 w 2550202"/>
                    <a:gd name="connsiteY24" fmla="*/ 446558 h 1954102"/>
                    <a:gd name="connsiteX25" fmla="*/ 2491319 w 2550202"/>
                    <a:gd name="connsiteY25" fmla="*/ 690338 h 1954102"/>
                    <a:gd name="connsiteX26" fmla="*/ 2541975 w 2550202"/>
                    <a:gd name="connsiteY26" fmla="*/ 992866 h 1954102"/>
                    <a:gd name="connsiteX27" fmla="*/ 2541508 w 2550202"/>
                    <a:gd name="connsiteY27" fmla="*/ 1187662 h 1954102"/>
                    <a:gd name="connsiteX28" fmla="*/ 2458221 w 2550202"/>
                    <a:gd name="connsiteY28" fmla="*/ 1456023 h 1954102"/>
                    <a:gd name="connsiteX29" fmla="*/ 2470765 w 2550202"/>
                    <a:gd name="connsiteY29" fmla="*/ 1735175 h 1954102"/>
                    <a:gd name="connsiteX0" fmla="*/ 2314307 w 2550202"/>
                    <a:gd name="connsiteY0" fmla="*/ 1892937 h 1954102"/>
                    <a:gd name="connsiteX1" fmla="*/ 2010588 w 2550202"/>
                    <a:gd name="connsiteY1" fmla="*/ 1667185 h 1954102"/>
                    <a:gd name="connsiteX2" fmla="*/ 1810220 w 2550202"/>
                    <a:gd name="connsiteY2" fmla="*/ 1631561 h 1954102"/>
                    <a:gd name="connsiteX3" fmla="*/ 1558109 w 2550202"/>
                    <a:gd name="connsiteY3" fmla="*/ 1795774 h 1954102"/>
                    <a:gd name="connsiteX4" fmla="*/ 1414371 w 2550202"/>
                    <a:gd name="connsiteY4" fmla="*/ 1896328 h 1954102"/>
                    <a:gd name="connsiteX5" fmla="*/ 579131 w 2550202"/>
                    <a:gd name="connsiteY5" fmla="*/ 1954102 h 1954102"/>
                    <a:gd name="connsiteX6" fmla="*/ 73472 w 2550202"/>
                    <a:gd name="connsiteY6" fmla="*/ 1699158 h 1954102"/>
                    <a:gd name="connsiteX7" fmla="*/ 196873 w 2550202"/>
                    <a:gd name="connsiteY7" fmla="*/ 1443595 h 1954102"/>
                    <a:gd name="connsiteX8" fmla="*/ 650230 w 2550202"/>
                    <a:gd name="connsiteY8" fmla="*/ 1326730 h 1954102"/>
                    <a:gd name="connsiteX9" fmla="*/ 514000 w 2550202"/>
                    <a:gd name="connsiteY9" fmla="*/ 1014647 h 1954102"/>
                    <a:gd name="connsiteX10" fmla="*/ 89941 w 2550202"/>
                    <a:gd name="connsiteY10" fmla="*/ 832129 h 1954102"/>
                    <a:gd name="connsiteX11" fmla="*/ 3 w 2550202"/>
                    <a:gd name="connsiteY11" fmla="*/ 659405 h 1954102"/>
                    <a:gd name="connsiteX12" fmla="*/ 87616 w 2550202"/>
                    <a:gd name="connsiteY12" fmla="*/ 411904 h 1954102"/>
                    <a:gd name="connsiteX13" fmla="*/ 245617 w 2550202"/>
                    <a:gd name="connsiteY13" fmla="*/ 274278 h 1954102"/>
                    <a:gd name="connsiteX14" fmla="*/ 429641 w 2550202"/>
                    <a:gd name="connsiteY14" fmla="*/ 225961 h 1954102"/>
                    <a:gd name="connsiteX15" fmla="*/ 707613 w 2550202"/>
                    <a:gd name="connsiteY15" fmla="*/ 304873 h 1954102"/>
                    <a:gd name="connsiteX16" fmla="*/ 1062031 w 2550202"/>
                    <a:gd name="connsiteY16" fmla="*/ 441666 h 1954102"/>
                    <a:gd name="connsiteX17" fmla="*/ 1034886 w 2550202"/>
                    <a:gd name="connsiteY17" fmla="*/ 240102 h 1954102"/>
                    <a:gd name="connsiteX18" fmla="*/ 970512 w 2550202"/>
                    <a:gd name="connsiteY18" fmla="*/ 26107 h 1954102"/>
                    <a:gd name="connsiteX19" fmla="*/ 1072822 w 2550202"/>
                    <a:gd name="connsiteY19" fmla="*/ 21982 h 1954102"/>
                    <a:gd name="connsiteX20" fmla="*/ 1211515 w 2550202"/>
                    <a:gd name="connsiteY20" fmla="*/ 203781 h 1954102"/>
                    <a:gd name="connsiteX21" fmla="*/ 1400744 w 2550202"/>
                    <a:gd name="connsiteY21" fmla="*/ 355226 h 1954102"/>
                    <a:gd name="connsiteX22" fmla="*/ 2071807 w 2550202"/>
                    <a:gd name="connsiteY22" fmla="*/ 265949 h 1954102"/>
                    <a:gd name="connsiteX23" fmla="*/ 2340470 w 2550202"/>
                    <a:gd name="connsiteY23" fmla="*/ 446558 h 1954102"/>
                    <a:gd name="connsiteX24" fmla="*/ 2491319 w 2550202"/>
                    <a:gd name="connsiteY24" fmla="*/ 690338 h 1954102"/>
                    <a:gd name="connsiteX25" fmla="*/ 2541975 w 2550202"/>
                    <a:gd name="connsiteY25" fmla="*/ 992866 h 1954102"/>
                    <a:gd name="connsiteX26" fmla="*/ 2541508 w 2550202"/>
                    <a:gd name="connsiteY26" fmla="*/ 1187662 h 1954102"/>
                    <a:gd name="connsiteX27" fmla="*/ 2458221 w 2550202"/>
                    <a:gd name="connsiteY27" fmla="*/ 1456023 h 1954102"/>
                    <a:gd name="connsiteX28" fmla="*/ 2470765 w 2550202"/>
                    <a:gd name="connsiteY28" fmla="*/ 1735175 h 1954102"/>
                    <a:gd name="connsiteX0" fmla="*/ 2314307 w 2550202"/>
                    <a:gd name="connsiteY0" fmla="*/ 1892937 h 1954102"/>
                    <a:gd name="connsiteX1" fmla="*/ 2010588 w 2550202"/>
                    <a:gd name="connsiteY1" fmla="*/ 1667185 h 1954102"/>
                    <a:gd name="connsiteX2" fmla="*/ 1810220 w 2550202"/>
                    <a:gd name="connsiteY2" fmla="*/ 1631561 h 1954102"/>
                    <a:gd name="connsiteX3" fmla="*/ 1558109 w 2550202"/>
                    <a:gd name="connsiteY3" fmla="*/ 1795774 h 1954102"/>
                    <a:gd name="connsiteX4" fmla="*/ 1414371 w 2550202"/>
                    <a:gd name="connsiteY4" fmla="*/ 1896328 h 1954102"/>
                    <a:gd name="connsiteX5" fmla="*/ 579131 w 2550202"/>
                    <a:gd name="connsiteY5" fmla="*/ 1954102 h 1954102"/>
                    <a:gd name="connsiteX6" fmla="*/ 73472 w 2550202"/>
                    <a:gd name="connsiteY6" fmla="*/ 1699158 h 1954102"/>
                    <a:gd name="connsiteX7" fmla="*/ 196873 w 2550202"/>
                    <a:gd name="connsiteY7" fmla="*/ 1443595 h 1954102"/>
                    <a:gd name="connsiteX8" fmla="*/ 650230 w 2550202"/>
                    <a:gd name="connsiteY8" fmla="*/ 1326730 h 1954102"/>
                    <a:gd name="connsiteX9" fmla="*/ 514000 w 2550202"/>
                    <a:gd name="connsiteY9" fmla="*/ 1014647 h 1954102"/>
                    <a:gd name="connsiteX10" fmla="*/ 89941 w 2550202"/>
                    <a:gd name="connsiteY10" fmla="*/ 832129 h 1954102"/>
                    <a:gd name="connsiteX11" fmla="*/ 3 w 2550202"/>
                    <a:gd name="connsiteY11" fmla="*/ 659405 h 1954102"/>
                    <a:gd name="connsiteX12" fmla="*/ 87616 w 2550202"/>
                    <a:gd name="connsiteY12" fmla="*/ 411904 h 1954102"/>
                    <a:gd name="connsiteX13" fmla="*/ 245617 w 2550202"/>
                    <a:gd name="connsiteY13" fmla="*/ 274278 h 1954102"/>
                    <a:gd name="connsiteX14" fmla="*/ 429641 w 2550202"/>
                    <a:gd name="connsiteY14" fmla="*/ 225961 h 1954102"/>
                    <a:gd name="connsiteX15" fmla="*/ 707613 w 2550202"/>
                    <a:gd name="connsiteY15" fmla="*/ 304873 h 1954102"/>
                    <a:gd name="connsiteX16" fmla="*/ 1062031 w 2550202"/>
                    <a:gd name="connsiteY16" fmla="*/ 441666 h 1954102"/>
                    <a:gd name="connsiteX17" fmla="*/ 1034886 w 2550202"/>
                    <a:gd name="connsiteY17" fmla="*/ 240102 h 1954102"/>
                    <a:gd name="connsiteX18" fmla="*/ 970512 w 2550202"/>
                    <a:gd name="connsiteY18" fmla="*/ 26107 h 1954102"/>
                    <a:gd name="connsiteX19" fmla="*/ 1072822 w 2550202"/>
                    <a:gd name="connsiteY19" fmla="*/ 21982 h 1954102"/>
                    <a:gd name="connsiteX20" fmla="*/ 1211515 w 2550202"/>
                    <a:gd name="connsiteY20" fmla="*/ 203781 h 1954102"/>
                    <a:gd name="connsiteX21" fmla="*/ 1400744 w 2550202"/>
                    <a:gd name="connsiteY21" fmla="*/ 355226 h 1954102"/>
                    <a:gd name="connsiteX22" fmla="*/ 2071807 w 2550202"/>
                    <a:gd name="connsiteY22" fmla="*/ 217182 h 1954102"/>
                    <a:gd name="connsiteX23" fmla="*/ 2340470 w 2550202"/>
                    <a:gd name="connsiteY23" fmla="*/ 446558 h 1954102"/>
                    <a:gd name="connsiteX24" fmla="*/ 2491319 w 2550202"/>
                    <a:gd name="connsiteY24" fmla="*/ 690338 h 1954102"/>
                    <a:gd name="connsiteX25" fmla="*/ 2541975 w 2550202"/>
                    <a:gd name="connsiteY25" fmla="*/ 992866 h 1954102"/>
                    <a:gd name="connsiteX26" fmla="*/ 2541508 w 2550202"/>
                    <a:gd name="connsiteY26" fmla="*/ 1187662 h 1954102"/>
                    <a:gd name="connsiteX27" fmla="*/ 2458221 w 2550202"/>
                    <a:gd name="connsiteY27" fmla="*/ 1456023 h 1954102"/>
                    <a:gd name="connsiteX28" fmla="*/ 2470765 w 2550202"/>
                    <a:gd name="connsiteY28" fmla="*/ 1735175 h 1954102"/>
                    <a:gd name="connsiteX0" fmla="*/ 2314307 w 2550202"/>
                    <a:gd name="connsiteY0" fmla="*/ 1892937 h 1954102"/>
                    <a:gd name="connsiteX1" fmla="*/ 2010588 w 2550202"/>
                    <a:gd name="connsiteY1" fmla="*/ 1667185 h 1954102"/>
                    <a:gd name="connsiteX2" fmla="*/ 1810220 w 2550202"/>
                    <a:gd name="connsiteY2" fmla="*/ 1631561 h 1954102"/>
                    <a:gd name="connsiteX3" fmla="*/ 1558109 w 2550202"/>
                    <a:gd name="connsiteY3" fmla="*/ 1795774 h 1954102"/>
                    <a:gd name="connsiteX4" fmla="*/ 1414371 w 2550202"/>
                    <a:gd name="connsiteY4" fmla="*/ 1896328 h 1954102"/>
                    <a:gd name="connsiteX5" fmla="*/ 579131 w 2550202"/>
                    <a:gd name="connsiteY5" fmla="*/ 1954102 h 1954102"/>
                    <a:gd name="connsiteX6" fmla="*/ 73472 w 2550202"/>
                    <a:gd name="connsiteY6" fmla="*/ 1699158 h 1954102"/>
                    <a:gd name="connsiteX7" fmla="*/ 196873 w 2550202"/>
                    <a:gd name="connsiteY7" fmla="*/ 1443595 h 1954102"/>
                    <a:gd name="connsiteX8" fmla="*/ 650230 w 2550202"/>
                    <a:gd name="connsiteY8" fmla="*/ 1326730 h 1954102"/>
                    <a:gd name="connsiteX9" fmla="*/ 514000 w 2550202"/>
                    <a:gd name="connsiteY9" fmla="*/ 1014647 h 1954102"/>
                    <a:gd name="connsiteX10" fmla="*/ 89941 w 2550202"/>
                    <a:gd name="connsiteY10" fmla="*/ 832129 h 1954102"/>
                    <a:gd name="connsiteX11" fmla="*/ 3 w 2550202"/>
                    <a:gd name="connsiteY11" fmla="*/ 659405 h 1954102"/>
                    <a:gd name="connsiteX12" fmla="*/ 87616 w 2550202"/>
                    <a:gd name="connsiteY12" fmla="*/ 411904 h 1954102"/>
                    <a:gd name="connsiteX13" fmla="*/ 245617 w 2550202"/>
                    <a:gd name="connsiteY13" fmla="*/ 274278 h 1954102"/>
                    <a:gd name="connsiteX14" fmla="*/ 429641 w 2550202"/>
                    <a:gd name="connsiteY14" fmla="*/ 225961 h 1954102"/>
                    <a:gd name="connsiteX15" fmla="*/ 707613 w 2550202"/>
                    <a:gd name="connsiteY15" fmla="*/ 304873 h 1954102"/>
                    <a:gd name="connsiteX16" fmla="*/ 1062031 w 2550202"/>
                    <a:gd name="connsiteY16" fmla="*/ 441666 h 1954102"/>
                    <a:gd name="connsiteX17" fmla="*/ 1034886 w 2550202"/>
                    <a:gd name="connsiteY17" fmla="*/ 240102 h 1954102"/>
                    <a:gd name="connsiteX18" fmla="*/ 970512 w 2550202"/>
                    <a:gd name="connsiteY18" fmla="*/ 26107 h 1954102"/>
                    <a:gd name="connsiteX19" fmla="*/ 1072822 w 2550202"/>
                    <a:gd name="connsiteY19" fmla="*/ 21982 h 1954102"/>
                    <a:gd name="connsiteX20" fmla="*/ 1211515 w 2550202"/>
                    <a:gd name="connsiteY20" fmla="*/ 203781 h 1954102"/>
                    <a:gd name="connsiteX21" fmla="*/ 1847635 w 2550202"/>
                    <a:gd name="connsiteY21" fmla="*/ 445796 h 1954102"/>
                    <a:gd name="connsiteX22" fmla="*/ 2071807 w 2550202"/>
                    <a:gd name="connsiteY22" fmla="*/ 217182 h 1954102"/>
                    <a:gd name="connsiteX23" fmla="*/ 2340470 w 2550202"/>
                    <a:gd name="connsiteY23" fmla="*/ 446558 h 1954102"/>
                    <a:gd name="connsiteX24" fmla="*/ 2491319 w 2550202"/>
                    <a:gd name="connsiteY24" fmla="*/ 690338 h 1954102"/>
                    <a:gd name="connsiteX25" fmla="*/ 2541975 w 2550202"/>
                    <a:gd name="connsiteY25" fmla="*/ 992866 h 1954102"/>
                    <a:gd name="connsiteX26" fmla="*/ 2541508 w 2550202"/>
                    <a:gd name="connsiteY26" fmla="*/ 1187662 h 1954102"/>
                    <a:gd name="connsiteX27" fmla="*/ 2458221 w 2550202"/>
                    <a:gd name="connsiteY27" fmla="*/ 1456023 h 1954102"/>
                    <a:gd name="connsiteX28" fmla="*/ 2470765 w 2550202"/>
                    <a:gd name="connsiteY28" fmla="*/ 1735175 h 1954102"/>
                    <a:gd name="connsiteX0" fmla="*/ 2314307 w 2550202"/>
                    <a:gd name="connsiteY0" fmla="*/ 1892937 h 1954102"/>
                    <a:gd name="connsiteX1" fmla="*/ 2010588 w 2550202"/>
                    <a:gd name="connsiteY1" fmla="*/ 1667185 h 1954102"/>
                    <a:gd name="connsiteX2" fmla="*/ 1810220 w 2550202"/>
                    <a:gd name="connsiteY2" fmla="*/ 1631561 h 1954102"/>
                    <a:gd name="connsiteX3" fmla="*/ 1558109 w 2550202"/>
                    <a:gd name="connsiteY3" fmla="*/ 1795774 h 1954102"/>
                    <a:gd name="connsiteX4" fmla="*/ 1414371 w 2550202"/>
                    <a:gd name="connsiteY4" fmla="*/ 1896328 h 1954102"/>
                    <a:gd name="connsiteX5" fmla="*/ 579131 w 2550202"/>
                    <a:gd name="connsiteY5" fmla="*/ 1954102 h 1954102"/>
                    <a:gd name="connsiteX6" fmla="*/ 73472 w 2550202"/>
                    <a:gd name="connsiteY6" fmla="*/ 1699158 h 1954102"/>
                    <a:gd name="connsiteX7" fmla="*/ 196873 w 2550202"/>
                    <a:gd name="connsiteY7" fmla="*/ 1443595 h 1954102"/>
                    <a:gd name="connsiteX8" fmla="*/ 650230 w 2550202"/>
                    <a:gd name="connsiteY8" fmla="*/ 1326730 h 1954102"/>
                    <a:gd name="connsiteX9" fmla="*/ 514000 w 2550202"/>
                    <a:gd name="connsiteY9" fmla="*/ 1014647 h 1954102"/>
                    <a:gd name="connsiteX10" fmla="*/ 89941 w 2550202"/>
                    <a:gd name="connsiteY10" fmla="*/ 832129 h 1954102"/>
                    <a:gd name="connsiteX11" fmla="*/ 3 w 2550202"/>
                    <a:gd name="connsiteY11" fmla="*/ 659405 h 1954102"/>
                    <a:gd name="connsiteX12" fmla="*/ 87616 w 2550202"/>
                    <a:gd name="connsiteY12" fmla="*/ 411904 h 1954102"/>
                    <a:gd name="connsiteX13" fmla="*/ 245617 w 2550202"/>
                    <a:gd name="connsiteY13" fmla="*/ 274278 h 1954102"/>
                    <a:gd name="connsiteX14" fmla="*/ 429641 w 2550202"/>
                    <a:gd name="connsiteY14" fmla="*/ 225961 h 1954102"/>
                    <a:gd name="connsiteX15" fmla="*/ 707613 w 2550202"/>
                    <a:gd name="connsiteY15" fmla="*/ 304873 h 1954102"/>
                    <a:gd name="connsiteX16" fmla="*/ 1062031 w 2550202"/>
                    <a:gd name="connsiteY16" fmla="*/ 441666 h 1954102"/>
                    <a:gd name="connsiteX17" fmla="*/ 1034886 w 2550202"/>
                    <a:gd name="connsiteY17" fmla="*/ 240102 h 1954102"/>
                    <a:gd name="connsiteX18" fmla="*/ 970512 w 2550202"/>
                    <a:gd name="connsiteY18" fmla="*/ 26107 h 1954102"/>
                    <a:gd name="connsiteX19" fmla="*/ 1072822 w 2550202"/>
                    <a:gd name="connsiteY19" fmla="*/ 21982 h 1954102"/>
                    <a:gd name="connsiteX20" fmla="*/ 1652889 w 2550202"/>
                    <a:gd name="connsiteY20" fmla="*/ 224682 h 1954102"/>
                    <a:gd name="connsiteX21" fmla="*/ 1847635 w 2550202"/>
                    <a:gd name="connsiteY21" fmla="*/ 445796 h 1954102"/>
                    <a:gd name="connsiteX22" fmla="*/ 2071807 w 2550202"/>
                    <a:gd name="connsiteY22" fmla="*/ 217182 h 1954102"/>
                    <a:gd name="connsiteX23" fmla="*/ 2340470 w 2550202"/>
                    <a:gd name="connsiteY23" fmla="*/ 446558 h 1954102"/>
                    <a:gd name="connsiteX24" fmla="*/ 2491319 w 2550202"/>
                    <a:gd name="connsiteY24" fmla="*/ 690338 h 1954102"/>
                    <a:gd name="connsiteX25" fmla="*/ 2541975 w 2550202"/>
                    <a:gd name="connsiteY25" fmla="*/ 992866 h 1954102"/>
                    <a:gd name="connsiteX26" fmla="*/ 2541508 w 2550202"/>
                    <a:gd name="connsiteY26" fmla="*/ 1187662 h 1954102"/>
                    <a:gd name="connsiteX27" fmla="*/ 2458221 w 2550202"/>
                    <a:gd name="connsiteY27" fmla="*/ 1456023 h 1954102"/>
                    <a:gd name="connsiteX28" fmla="*/ 2470765 w 2550202"/>
                    <a:gd name="connsiteY28" fmla="*/ 1735175 h 1954102"/>
                    <a:gd name="connsiteX0" fmla="*/ 2314307 w 2550202"/>
                    <a:gd name="connsiteY0" fmla="*/ 1869386 h 1930551"/>
                    <a:gd name="connsiteX1" fmla="*/ 2010588 w 2550202"/>
                    <a:gd name="connsiteY1" fmla="*/ 1643634 h 1930551"/>
                    <a:gd name="connsiteX2" fmla="*/ 1810220 w 2550202"/>
                    <a:gd name="connsiteY2" fmla="*/ 1608010 h 1930551"/>
                    <a:gd name="connsiteX3" fmla="*/ 1558109 w 2550202"/>
                    <a:gd name="connsiteY3" fmla="*/ 1772223 h 1930551"/>
                    <a:gd name="connsiteX4" fmla="*/ 1414371 w 2550202"/>
                    <a:gd name="connsiteY4" fmla="*/ 1872777 h 1930551"/>
                    <a:gd name="connsiteX5" fmla="*/ 579131 w 2550202"/>
                    <a:gd name="connsiteY5" fmla="*/ 1930551 h 1930551"/>
                    <a:gd name="connsiteX6" fmla="*/ 73472 w 2550202"/>
                    <a:gd name="connsiteY6" fmla="*/ 1675607 h 1930551"/>
                    <a:gd name="connsiteX7" fmla="*/ 196873 w 2550202"/>
                    <a:gd name="connsiteY7" fmla="*/ 1420044 h 1930551"/>
                    <a:gd name="connsiteX8" fmla="*/ 650230 w 2550202"/>
                    <a:gd name="connsiteY8" fmla="*/ 1303179 h 1930551"/>
                    <a:gd name="connsiteX9" fmla="*/ 514000 w 2550202"/>
                    <a:gd name="connsiteY9" fmla="*/ 991096 h 1930551"/>
                    <a:gd name="connsiteX10" fmla="*/ 89941 w 2550202"/>
                    <a:gd name="connsiteY10" fmla="*/ 808578 h 1930551"/>
                    <a:gd name="connsiteX11" fmla="*/ 3 w 2550202"/>
                    <a:gd name="connsiteY11" fmla="*/ 635854 h 1930551"/>
                    <a:gd name="connsiteX12" fmla="*/ 87616 w 2550202"/>
                    <a:gd name="connsiteY12" fmla="*/ 388353 h 1930551"/>
                    <a:gd name="connsiteX13" fmla="*/ 245617 w 2550202"/>
                    <a:gd name="connsiteY13" fmla="*/ 250727 h 1930551"/>
                    <a:gd name="connsiteX14" fmla="*/ 429641 w 2550202"/>
                    <a:gd name="connsiteY14" fmla="*/ 202410 h 1930551"/>
                    <a:gd name="connsiteX15" fmla="*/ 707613 w 2550202"/>
                    <a:gd name="connsiteY15" fmla="*/ 281322 h 1930551"/>
                    <a:gd name="connsiteX16" fmla="*/ 1062031 w 2550202"/>
                    <a:gd name="connsiteY16" fmla="*/ 418115 h 1930551"/>
                    <a:gd name="connsiteX17" fmla="*/ 1034886 w 2550202"/>
                    <a:gd name="connsiteY17" fmla="*/ 216551 h 1930551"/>
                    <a:gd name="connsiteX18" fmla="*/ 970512 w 2550202"/>
                    <a:gd name="connsiteY18" fmla="*/ 2556 h 1930551"/>
                    <a:gd name="connsiteX19" fmla="*/ 1558333 w 2550202"/>
                    <a:gd name="connsiteY19" fmla="*/ 102934 h 1930551"/>
                    <a:gd name="connsiteX20" fmla="*/ 1652889 w 2550202"/>
                    <a:gd name="connsiteY20" fmla="*/ 201131 h 1930551"/>
                    <a:gd name="connsiteX21" fmla="*/ 1847635 w 2550202"/>
                    <a:gd name="connsiteY21" fmla="*/ 422245 h 1930551"/>
                    <a:gd name="connsiteX22" fmla="*/ 2071807 w 2550202"/>
                    <a:gd name="connsiteY22" fmla="*/ 193631 h 1930551"/>
                    <a:gd name="connsiteX23" fmla="*/ 2340470 w 2550202"/>
                    <a:gd name="connsiteY23" fmla="*/ 423007 h 1930551"/>
                    <a:gd name="connsiteX24" fmla="*/ 2491319 w 2550202"/>
                    <a:gd name="connsiteY24" fmla="*/ 666787 h 1930551"/>
                    <a:gd name="connsiteX25" fmla="*/ 2541975 w 2550202"/>
                    <a:gd name="connsiteY25" fmla="*/ 969315 h 1930551"/>
                    <a:gd name="connsiteX26" fmla="*/ 2541508 w 2550202"/>
                    <a:gd name="connsiteY26" fmla="*/ 1164111 h 1930551"/>
                    <a:gd name="connsiteX27" fmla="*/ 2458221 w 2550202"/>
                    <a:gd name="connsiteY27" fmla="*/ 1432472 h 1930551"/>
                    <a:gd name="connsiteX28" fmla="*/ 2470765 w 2550202"/>
                    <a:gd name="connsiteY28" fmla="*/ 1711624 h 1930551"/>
                    <a:gd name="connsiteX0" fmla="*/ 2314307 w 2550202"/>
                    <a:gd name="connsiteY0" fmla="*/ 1768448 h 1829613"/>
                    <a:gd name="connsiteX1" fmla="*/ 2010588 w 2550202"/>
                    <a:gd name="connsiteY1" fmla="*/ 1542696 h 1829613"/>
                    <a:gd name="connsiteX2" fmla="*/ 1810220 w 2550202"/>
                    <a:gd name="connsiteY2" fmla="*/ 1507072 h 1829613"/>
                    <a:gd name="connsiteX3" fmla="*/ 1558109 w 2550202"/>
                    <a:gd name="connsiteY3" fmla="*/ 1671285 h 1829613"/>
                    <a:gd name="connsiteX4" fmla="*/ 1414371 w 2550202"/>
                    <a:gd name="connsiteY4" fmla="*/ 1771839 h 1829613"/>
                    <a:gd name="connsiteX5" fmla="*/ 579131 w 2550202"/>
                    <a:gd name="connsiteY5" fmla="*/ 1829613 h 1829613"/>
                    <a:gd name="connsiteX6" fmla="*/ 73472 w 2550202"/>
                    <a:gd name="connsiteY6" fmla="*/ 1574669 h 1829613"/>
                    <a:gd name="connsiteX7" fmla="*/ 196873 w 2550202"/>
                    <a:gd name="connsiteY7" fmla="*/ 1319106 h 1829613"/>
                    <a:gd name="connsiteX8" fmla="*/ 650230 w 2550202"/>
                    <a:gd name="connsiteY8" fmla="*/ 1202241 h 1829613"/>
                    <a:gd name="connsiteX9" fmla="*/ 514000 w 2550202"/>
                    <a:gd name="connsiteY9" fmla="*/ 890158 h 1829613"/>
                    <a:gd name="connsiteX10" fmla="*/ 89941 w 2550202"/>
                    <a:gd name="connsiteY10" fmla="*/ 707640 h 1829613"/>
                    <a:gd name="connsiteX11" fmla="*/ 3 w 2550202"/>
                    <a:gd name="connsiteY11" fmla="*/ 534916 h 1829613"/>
                    <a:gd name="connsiteX12" fmla="*/ 87616 w 2550202"/>
                    <a:gd name="connsiteY12" fmla="*/ 287415 h 1829613"/>
                    <a:gd name="connsiteX13" fmla="*/ 245617 w 2550202"/>
                    <a:gd name="connsiteY13" fmla="*/ 149789 h 1829613"/>
                    <a:gd name="connsiteX14" fmla="*/ 429641 w 2550202"/>
                    <a:gd name="connsiteY14" fmla="*/ 101472 h 1829613"/>
                    <a:gd name="connsiteX15" fmla="*/ 707613 w 2550202"/>
                    <a:gd name="connsiteY15" fmla="*/ 180384 h 1829613"/>
                    <a:gd name="connsiteX16" fmla="*/ 1062031 w 2550202"/>
                    <a:gd name="connsiteY16" fmla="*/ 317177 h 1829613"/>
                    <a:gd name="connsiteX17" fmla="*/ 1034886 w 2550202"/>
                    <a:gd name="connsiteY17" fmla="*/ 115613 h 1829613"/>
                    <a:gd name="connsiteX18" fmla="*/ 1395334 w 2550202"/>
                    <a:gd name="connsiteY18" fmla="*/ 263893 h 1829613"/>
                    <a:gd name="connsiteX19" fmla="*/ 1558333 w 2550202"/>
                    <a:gd name="connsiteY19" fmla="*/ 1996 h 1829613"/>
                    <a:gd name="connsiteX20" fmla="*/ 1652889 w 2550202"/>
                    <a:gd name="connsiteY20" fmla="*/ 100193 h 1829613"/>
                    <a:gd name="connsiteX21" fmla="*/ 1847635 w 2550202"/>
                    <a:gd name="connsiteY21" fmla="*/ 321307 h 1829613"/>
                    <a:gd name="connsiteX22" fmla="*/ 2071807 w 2550202"/>
                    <a:gd name="connsiteY22" fmla="*/ 92693 h 1829613"/>
                    <a:gd name="connsiteX23" fmla="*/ 2340470 w 2550202"/>
                    <a:gd name="connsiteY23" fmla="*/ 322069 h 1829613"/>
                    <a:gd name="connsiteX24" fmla="*/ 2491319 w 2550202"/>
                    <a:gd name="connsiteY24" fmla="*/ 565849 h 1829613"/>
                    <a:gd name="connsiteX25" fmla="*/ 2541975 w 2550202"/>
                    <a:gd name="connsiteY25" fmla="*/ 868377 h 1829613"/>
                    <a:gd name="connsiteX26" fmla="*/ 2541508 w 2550202"/>
                    <a:gd name="connsiteY26" fmla="*/ 1063173 h 1829613"/>
                    <a:gd name="connsiteX27" fmla="*/ 2458221 w 2550202"/>
                    <a:gd name="connsiteY27" fmla="*/ 1331534 h 1829613"/>
                    <a:gd name="connsiteX28" fmla="*/ 2470765 w 2550202"/>
                    <a:gd name="connsiteY28" fmla="*/ 1610686 h 1829613"/>
                    <a:gd name="connsiteX0" fmla="*/ 2314307 w 2550202"/>
                    <a:gd name="connsiteY0" fmla="*/ 1768463 h 1829628"/>
                    <a:gd name="connsiteX1" fmla="*/ 2010588 w 2550202"/>
                    <a:gd name="connsiteY1" fmla="*/ 1542711 h 1829628"/>
                    <a:gd name="connsiteX2" fmla="*/ 1810220 w 2550202"/>
                    <a:gd name="connsiteY2" fmla="*/ 1507087 h 1829628"/>
                    <a:gd name="connsiteX3" fmla="*/ 1558109 w 2550202"/>
                    <a:gd name="connsiteY3" fmla="*/ 1671300 h 1829628"/>
                    <a:gd name="connsiteX4" fmla="*/ 1414371 w 2550202"/>
                    <a:gd name="connsiteY4" fmla="*/ 1771854 h 1829628"/>
                    <a:gd name="connsiteX5" fmla="*/ 579131 w 2550202"/>
                    <a:gd name="connsiteY5" fmla="*/ 1829628 h 1829628"/>
                    <a:gd name="connsiteX6" fmla="*/ 73472 w 2550202"/>
                    <a:gd name="connsiteY6" fmla="*/ 1574684 h 1829628"/>
                    <a:gd name="connsiteX7" fmla="*/ 196873 w 2550202"/>
                    <a:gd name="connsiteY7" fmla="*/ 1319121 h 1829628"/>
                    <a:gd name="connsiteX8" fmla="*/ 650230 w 2550202"/>
                    <a:gd name="connsiteY8" fmla="*/ 1202256 h 1829628"/>
                    <a:gd name="connsiteX9" fmla="*/ 514000 w 2550202"/>
                    <a:gd name="connsiteY9" fmla="*/ 890173 h 1829628"/>
                    <a:gd name="connsiteX10" fmla="*/ 89941 w 2550202"/>
                    <a:gd name="connsiteY10" fmla="*/ 707655 h 1829628"/>
                    <a:gd name="connsiteX11" fmla="*/ 3 w 2550202"/>
                    <a:gd name="connsiteY11" fmla="*/ 534931 h 1829628"/>
                    <a:gd name="connsiteX12" fmla="*/ 87616 w 2550202"/>
                    <a:gd name="connsiteY12" fmla="*/ 287430 h 1829628"/>
                    <a:gd name="connsiteX13" fmla="*/ 245617 w 2550202"/>
                    <a:gd name="connsiteY13" fmla="*/ 149804 h 1829628"/>
                    <a:gd name="connsiteX14" fmla="*/ 429641 w 2550202"/>
                    <a:gd name="connsiteY14" fmla="*/ 101487 h 1829628"/>
                    <a:gd name="connsiteX15" fmla="*/ 707613 w 2550202"/>
                    <a:gd name="connsiteY15" fmla="*/ 180399 h 1829628"/>
                    <a:gd name="connsiteX16" fmla="*/ 1062031 w 2550202"/>
                    <a:gd name="connsiteY16" fmla="*/ 317192 h 1829628"/>
                    <a:gd name="connsiteX17" fmla="*/ 1194884 w 2550202"/>
                    <a:gd name="connsiteY17" fmla="*/ 129563 h 1829628"/>
                    <a:gd name="connsiteX18" fmla="*/ 1395334 w 2550202"/>
                    <a:gd name="connsiteY18" fmla="*/ 263908 h 1829628"/>
                    <a:gd name="connsiteX19" fmla="*/ 1558333 w 2550202"/>
                    <a:gd name="connsiteY19" fmla="*/ 2011 h 1829628"/>
                    <a:gd name="connsiteX20" fmla="*/ 1652889 w 2550202"/>
                    <a:gd name="connsiteY20" fmla="*/ 100208 h 1829628"/>
                    <a:gd name="connsiteX21" fmla="*/ 1847635 w 2550202"/>
                    <a:gd name="connsiteY21" fmla="*/ 321322 h 1829628"/>
                    <a:gd name="connsiteX22" fmla="*/ 2071807 w 2550202"/>
                    <a:gd name="connsiteY22" fmla="*/ 92708 h 1829628"/>
                    <a:gd name="connsiteX23" fmla="*/ 2340470 w 2550202"/>
                    <a:gd name="connsiteY23" fmla="*/ 322084 h 1829628"/>
                    <a:gd name="connsiteX24" fmla="*/ 2491319 w 2550202"/>
                    <a:gd name="connsiteY24" fmla="*/ 565864 h 1829628"/>
                    <a:gd name="connsiteX25" fmla="*/ 2541975 w 2550202"/>
                    <a:gd name="connsiteY25" fmla="*/ 868392 h 1829628"/>
                    <a:gd name="connsiteX26" fmla="*/ 2541508 w 2550202"/>
                    <a:gd name="connsiteY26" fmla="*/ 1063188 h 1829628"/>
                    <a:gd name="connsiteX27" fmla="*/ 2458221 w 2550202"/>
                    <a:gd name="connsiteY27" fmla="*/ 1331549 h 1829628"/>
                    <a:gd name="connsiteX28" fmla="*/ 2470765 w 2550202"/>
                    <a:gd name="connsiteY28" fmla="*/ 1610701 h 1829628"/>
                    <a:gd name="connsiteX0" fmla="*/ 2314307 w 2550202"/>
                    <a:gd name="connsiteY0" fmla="*/ 1768463 h 1829628"/>
                    <a:gd name="connsiteX1" fmla="*/ 2010588 w 2550202"/>
                    <a:gd name="connsiteY1" fmla="*/ 1542711 h 1829628"/>
                    <a:gd name="connsiteX2" fmla="*/ 1810220 w 2550202"/>
                    <a:gd name="connsiteY2" fmla="*/ 1507087 h 1829628"/>
                    <a:gd name="connsiteX3" fmla="*/ 1558109 w 2550202"/>
                    <a:gd name="connsiteY3" fmla="*/ 1671300 h 1829628"/>
                    <a:gd name="connsiteX4" fmla="*/ 1414371 w 2550202"/>
                    <a:gd name="connsiteY4" fmla="*/ 1771854 h 1829628"/>
                    <a:gd name="connsiteX5" fmla="*/ 579131 w 2550202"/>
                    <a:gd name="connsiteY5" fmla="*/ 1829628 h 1829628"/>
                    <a:gd name="connsiteX6" fmla="*/ 73472 w 2550202"/>
                    <a:gd name="connsiteY6" fmla="*/ 1574684 h 1829628"/>
                    <a:gd name="connsiteX7" fmla="*/ 196873 w 2550202"/>
                    <a:gd name="connsiteY7" fmla="*/ 1319121 h 1829628"/>
                    <a:gd name="connsiteX8" fmla="*/ 650230 w 2550202"/>
                    <a:gd name="connsiteY8" fmla="*/ 1202256 h 1829628"/>
                    <a:gd name="connsiteX9" fmla="*/ 514000 w 2550202"/>
                    <a:gd name="connsiteY9" fmla="*/ 890173 h 1829628"/>
                    <a:gd name="connsiteX10" fmla="*/ 89941 w 2550202"/>
                    <a:gd name="connsiteY10" fmla="*/ 707655 h 1829628"/>
                    <a:gd name="connsiteX11" fmla="*/ 3 w 2550202"/>
                    <a:gd name="connsiteY11" fmla="*/ 534931 h 1829628"/>
                    <a:gd name="connsiteX12" fmla="*/ 87616 w 2550202"/>
                    <a:gd name="connsiteY12" fmla="*/ 287430 h 1829628"/>
                    <a:gd name="connsiteX13" fmla="*/ 245617 w 2550202"/>
                    <a:gd name="connsiteY13" fmla="*/ 149804 h 1829628"/>
                    <a:gd name="connsiteX14" fmla="*/ 429641 w 2550202"/>
                    <a:gd name="connsiteY14" fmla="*/ 101487 h 1829628"/>
                    <a:gd name="connsiteX15" fmla="*/ 707613 w 2550202"/>
                    <a:gd name="connsiteY15" fmla="*/ 180399 h 1829628"/>
                    <a:gd name="connsiteX16" fmla="*/ 1078583 w 2550202"/>
                    <a:gd name="connsiteY16" fmla="*/ 115155 h 1829628"/>
                    <a:gd name="connsiteX17" fmla="*/ 1194884 w 2550202"/>
                    <a:gd name="connsiteY17" fmla="*/ 129563 h 1829628"/>
                    <a:gd name="connsiteX18" fmla="*/ 1395334 w 2550202"/>
                    <a:gd name="connsiteY18" fmla="*/ 263908 h 1829628"/>
                    <a:gd name="connsiteX19" fmla="*/ 1558333 w 2550202"/>
                    <a:gd name="connsiteY19" fmla="*/ 2011 h 1829628"/>
                    <a:gd name="connsiteX20" fmla="*/ 1652889 w 2550202"/>
                    <a:gd name="connsiteY20" fmla="*/ 100208 h 1829628"/>
                    <a:gd name="connsiteX21" fmla="*/ 1847635 w 2550202"/>
                    <a:gd name="connsiteY21" fmla="*/ 321322 h 1829628"/>
                    <a:gd name="connsiteX22" fmla="*/ 2071807 w 2550202"/>
                    <a:gd name="connsiteY22" fmla="*/ 92708 h 1829628"/>
                    <a:gd name="connsiteX23" fmla="*/ 2340470 w 2550202"/>
                    <a:gd name="connsiteY23" fmla="*/ 322084 h 1829628"/>
                    <a:gd name="connsiteX24" fmla="*/ 2491319 w 2550202"/>
                    <a:gd name="connsiteY24" fmla="*/ 565864 h 1829628"/>
                    <a:gd name="connsiteX25" fmla="*/ 2541975 w 2550202"/>
                    <a:gd name="connsiteY25" fmla="*/ 868392 h 1829628"/>
                    <a:gd name="connsiteX26" fmla="*/ 2541508 w 2550202"/>
                    <a:gd name="connsiteY26" fmla="*/ 1063188 h 1829628"/>
                    <a:gd name="connsiteX27" fmla="*/ 2458221 w 2550202"/>
                    <a:gd name="connsiteY27" fmla="*/ 1331549 h 1829628"/>
                    <a:gd name="connsiteX28" fmla="*/ 2470765 w 2550202"/>
                    <a:gd name="connsiteY28" fmla="*/ 1610701 h 1829628"/>
                    <a:gd name="connsiteX0" fmla="*/ 2314307 w 2550202"/>
                    <a:gd name="connsiteY0" fmla="*/ 1768463 h 1829628"/>
                    <a:gd name="connsiteX1" fmla="*/ 2010588 w 2550202"/>
                    <a:gd name="connsiteY1" fmla="*/ 1542711 h 1829628"/>
                    <a:gd name="connsiteX2" fmla="*/ 1810220 w 2550202"/>
                    <a:gd name="connsiteY2" fmla="*/ 1507087 h 1829628"/>
                    <a:gd name="connsiteX3" fmla="*/ 1558109 w 2550202"/>
                    <a:gd name="connsiteY3" fmla="*/ 1671300 h 1829628"/>
                    <a:gd name="connsiteX4" fmla="*/ 1414371 w 2550202"/>
                    <a:gd name="connsiteY4" fmla="*/ 1771854 h 1829628"/>
                    <a:gd name="connsiteX5" fmla="*/ 579131 w 2550202"/>
                    <a:gd name="connsiteY5" fmla="*/ 1829628 h 1829628"/>
                    <a:gd name="connsiteX6" fmla="*/ 73472 w 2550202"/>
                    <a:gd name="connsiteY6" fmla="*/ 1574684 h 1829628"/>
                    <a:gd name="connsiteX7" fmla="*/ 196873 w 2550202"/>
                    <a:gd name="connsiteY7" fmla="*/ 1319121 h 1829628"/>
                    <a:gd name="connsiteX8" fmla="*/ 650230 w 2550202"/>
                    <a:gd name="connsiteY8" fmla="*/ 1202256 h 1829628"/>
                    <a:gd name="connsiteX9" fmla="*/ 514000 w 2550202"/>
                    <a:gd name="connsiteY9" fmla="*/ 890173 h 1829628"/>
                    <a:gd name="connsiteX10" fmla="*/ 89941 w 2550202"/>
                    <a:gd name="connsiteY10" fmla="*/ 707655 h 1829628"/>
                    <a:gd name="connsiteX11" fmla="*/ 3 w 2550202"/>
                    <a:gd name="connsiteY11" fmla="*/ 534931 h 1829628"/>
                    <a:gd name="connsiteX12" fmla="*/ 87616 w 2550202"/>
                    <a:gd name="connsiteY12" fmla="*/ 287430 h 1829628"/>
                    <a:gd name="connsiteX13" fmla="*/ 245617 w 2550202"/>
                    <a:gd name="connsiteY13" fmla="*/ 149804 h 1829628"/>
                    <a:gd name="connsiteX14" fmla="*/ 429641 w 2550202"/>
                    <a:gd name="connsiteY14" fmla="*/ 101487 h 1829628"/>
                    <a:gd name="connsiteX15" fmla="*/ 707613 w 2550202"/>
                    <a:gd name="connsiteY15" fmla="*/ 180399 h 1829628"/>
                    <a:gd name="connsiteX16" fmla="*/ 1122721 w 2550202"/>
                    <a:gd name="connsiteY16" fmla="*/ 45486 h 1829628"/>
                    <a:gd name="connsiteX17" fmla="*/ 1194884 w 2550202"/>
                    <a:gd name="connsiteY17" fmla="*/ 129563 h 1829628"/>
                    <a:gd name="connsiteX18" fmla="*/ 1395334 w 2550202"/>
                    <a:gd name="connsiteY18" fmla="*/ 263908 h 1829628"/>
                    <a:gd name="connsiteX19" fmla="*/ 1558333 w 2550202"/>
                    <a:gd name="connsiteY19" fmla="*/ 2011 h 1829628"/>
                    <a:gd name="connsiteX20" fmla="*/ 1652889 w 2550202"/>
                    <a:gd name="connsiteY20" fmla="*/ 100208 h 1829628"/>
                    <a:gd name="connsiteX21" fmla="*/ 1847635 w 2550202"/>
                    <a:gd name="connsiteY21" fmla="*/ 321322 h 1829628"/>
                    <a:gd name="connsiteX22" fmla="*/ 2071807 w 2550202"/>
                    <a:gd name="connsiteY22" fmla="*/ 92708 h 1829628"/>
                    <a:gd name="connsiteX23" fmla="*/ 2340470 w 2550202"/>
                    <a:gd name="connsiteY23" fmla="*/ 322084 h 1829628"/>
                    <a:gd name="connsiteX24" fmla="*/ 2491319 w 2550202"/>
                    <a:gd name="connsiteY24" fmla="*/ 565864 h 1829628"/>
                    <a:gd name="connsiteX25" fmla="*/ 2541975 w 2550202"/>
                    <a:gd name="connsiteY25" fmla="*/ 868392 h 1829628"/>
                    <a:gd name="connsiteX26" fmla="*/ 2541508 w 2550202"/>
                    <a:gd name="connsiteY26" fmla="*/ 1063188 h 1829628"/>
                    <a:gd name="connsiteX27" fmla="*/ 2458221 w 2550202"/>
                    <a:gd name="connsiteY27" fmla="*/ 1331549 h 1829628"/>
                    <a:gd name="connsiteX28" fmla="*/ 2470765 w 2550202"/>
                    <a:gd name="connsiteY28" fmla="*/ 1610701 h 1829628"/>
                    <a:gd name="connsiteX0" fmla="*/ 2314307 w 2550202"/>
                    <a:gd name="connsiteY0" fmla="*/ 1768372 h 1829537"/>
                    <a:gd name="connsiteX1" fmla="*/ 2010588 w 2550202"/>
                    <a:gd name="connsiteY1" fmla="*/ 1542620 h 1829537"/>
                    <a:gd name="connsiteX2" fmla="*/ 1810220 w 2550202"/>
                    <a:gd name="connsiteY2" fmla="*/ 1506996 h 1829537"/>
                    <a:gd name="connsiteX3" fmla="*/ 1558109 w 2550202"/>
                    <a:gd name="connsiteY3" fmla="*/ 1671209 h 1829537"/>
                    <a:gd name="connsiteX4" fmla="*/ 1414371 w 2550202"/>
                    <a:gd name="connsiteY4" fmla="*/ 1771763 h 1829537"/>
                    <a:gd name="connsiteX5" fmla="*/ 579131 w 2550202"/>
                    <a:gd name="connsiteY5" fmla="*/ 1829537 h 1829537"/>
                    <a:gd name="connsiteX6" fmla="*/ 73472 w 2550202"/>
                    <a:gd name="connsiteY6" fmla="*/ 1574593 h 1829537"/>
                    <a:gd name="connsiteX7" fmla="*/ 196873 w 2550202"/>
                    <a:gd name="connsiteY7" fmla="*/ 1319030 h 1829537"/>
                    <a:gd name="connsiteX8" fmla="*/ 650230 w 2550202"/>
                    <a:gd name="connsiteY8" fmla="*/ 1202165 h 1829537"/>
                    <a:gd name="connsiteX9" fmla="*/ 514000 w 2550202"/>
                    <a:gd name="connsiteY9" fmla="*/ 890082 h 1829537"/>
                    <a:gd name="connsiteX10" fmla="*/ 89941 w 2550202"/>
                    <a:gd name="connsiteY10" fmla="*/ 707564 h 1829537"/>
                    <a:gd name="connsiteX11" fmla="*/ 3 w 2550202"/>
                    <a:gd name="connsiteY11" fmla="*/ 534840 h 1829537"/>
                    <a:gd name="connsiteX12" fmla="*/ 87616 w 2550202"/>
                    <a:gd name="connsiteY12" fmla="*/ 287339 h 1829537"/>
                    <a:gd name="connsiteX13" fmla="*/ 245617 w 2550202"/>
                    <a:gd name="connsiteY13" fmla="*/ 149713 h 1829537"/>
                    <a:gd name="connsiteX14" fmla="*/ 429641 w 2550202"/>
                    <a:gd name="connsiteY14" fmla="*/ 101396 h 1829537"/>
                    <a:gd name="connsiteX15" fmla="*/ 707613 w 2550202"/>
                    <a:gd name="connsiteY15" fmla="*/ 180308 h 1829537"/>
                    <a:gd name="connsiteX16" fmla="*/ 1122721 w 2550202"/>
                    <a:gd name="connsiteY16" fmla="*/ 45395 h 1829537"/>
                    <a:gd name="connsiteX17" fmla="*/ 1395334 w 2550202"/>
                    <a:gd name="connsiteY17" fmla="*/ 263817 h 1829537"/>
                    <a:gd name="connsiteX18" fmla="*/ 1558333 w 2550202"/>
                    <a:gd name="connsiteY18" fmla="*/ 1920 h 1829537"/>
                    <a:gd name="connsiteX19" fmla="*/ 1652889 w 2550202"/>
                    <a:gd name="connsiteY19" fmla="*/ 100117 h 1829537"/>
                    <a:gd name="connsiteX20" fmla="*/ 1847635 w 2550202"/>
                    <a:gd name="connsiteY20" fmla="*/ 321231 h 1829537"/>
                    <a:gd name="connsiteX21" fmla="*/ 2071807 w 2550202"/>
                    <a:gd name="connsiteY21" fmla="*/ 92617 h 1829537"/>
                    <a:gd name="connsiteX22" fmla="*/ 2340470 w 2550202"/>
                    <a:gd name="connsiteY22" fmla="*/ 321993 h 1829537"/>
                    <a:gd name="connsiteX23" fmla="*/ 2491319 w 2550202"/>
                    <a:gd name="connsiteY23" fmla="*/ 565773 h 1829537"/>
                    <a:gd name="connsiteX24" fmla="*/ 2541975 w 2550202"/>
                    <a:gd name="connsiteY24" fmla="*/ 868301 h 1829537"/>
                    <a:gd name="connsiteX25" fmla="*/ 2541508 w 2550202"/>
                    <a:gd name="connsiteY25" fmla="*/ 1063097 h 1829537"/>
                    <a:gd name="connsiteX26" fmla="*/ 2458221 w 2550202"/>
                    <a:gd name="connsiteY26" fmla="*/ 1331458 h 1829537"/>
                    <a:gd name="connsiteX27" fmla="*/ 2470765 w 2550202"/>
                    <a:gd name="connsiteY27" fmla="*/ 1610610 h 1829537"/>
                    <a:gd name="connsiteX0" fmla="*/ 2314307 w 2550202"/>
                    <a:gd name="connsiteY0" fmla="*/ 1768372 h 1829537"/>
                    <a:gd name="connsiteX1" fmla="*/ 2010588 w 2550202"/>
                    <a:gd name="connsiteY1" fmla="*/ 1542620 h 1829537"/>
                    <a:gd name="connsiteX2" fmla="*/ 1810220 w 2550202"/>
                    <a:gd name="connsiteY2" fmla="*/ 1506996 h 1829537"/>
                    <a:gd name="connsiteX3" fmla="*/ 1558109 w 2550202"/>
                    <a:gd name="connsiteY3" fmla="*/ 1671209 h 1829537"/>
                    <a:gd name="connsiteX4" fmla="*/ 1414371 w 2550202"/>
                    <a:gd name="connsiteY4" fmla="*/ 1771763 h 1829537"/>
                    <a:gd name="connsiteX5" fmla="*/ 579131 w 2550202"/>
                    <a:gd name="connsiteY5" fmla="*/ 1829537 h 1829537"/>
                    <a:gd name="connsiteX6" fmla="*/ 73472 w 2550202"/>
                    <a:gd name="connsiteY6" fmla="*/ 1574593 h 1829537"/>
                    <a:gd name="connsiteX7" fmla="*/ 196873 w 2550202"/>
                    <a:gd name="connsiteY7" fmla="*/ 1319030 h 1829537"/>
                    <a:gd name="connsiteX8" fmla="*/ 650230 w 2550202"/>
                    <a:gd name="connsiteY8" fmla="*/ 1202165 h 1829537"/>
                    <a:gd name="connsiteX9" fmla="*/ 514000 w 2550202"/>
                    <a:gd name="connsiteY9" fmla="*/ 890082 h 1829537"/>
                    <a:gd name="connsiteX10" fmla="*/ 89941 w 2550202"/>
                    <a:gd name="connsiteY10" fmla="*/ 707564 h 1829537"/>
                    <a:gd name="connsiteX11" fmla="*/ 3 w 2550202"/>
                    <a:gd name="connsiteY11" fmla="*/ 534840 h 1829537"/>
                    <a:gd name="connsiteX12" fmla="*/ 87616 w 2550202"/>
                    <a:gd name="connsiteY12" fmla="*/ 287339 h 1829537"/>
                    <a:gd name="connsiteX13" fmla="*/ 245617 w 2550202"/>
                    <a:gd name="connsiteY13" fmla="*/ 149713 h 1829537"/>
                    <a:gd name="connsiteX14" fmla="*/ 429641 w 2550202"/>
                    <a:gd name="connsiteY14" fmla="*/ 101396 h 1829537"/>
                    <a:gd name="connsiteX15" fmla="*/ 851060 w 2550202"/>
                    <a:gd name="connsiteY15" fmla="*/ 368412 h 1829537"/>
                    <a:gd name="connsiteX16" fmla="*/ 1122721 w 2550202"/>
                    <a:gd name="connsiteY16" fmla="*/ 45395 h 1829537"/>
                    <a:gd name="connsiteX17" fmla="*/ 1395334 w 2550202"/>
                    <a:gd name="connsiteY17" fmla="*/ 263817 h 1829537"/>
                    <a:gd name="connsiteX18" fmla="*/ 1558333 w 2550202"/>
                    <a:gd name="connsiteY18" fmla="*/ 1920 h 1829537"/>
                    <a:gd name="connsiteX19" fmla="*/ 1652889 w 2550202"/>
                    <a:gd name="connsiteY19" fmla="*/ 100117 h 1829537"/>
                    <a:gd name="connsiteX20" fmla="*/ 1847635 w 2550202"/>
                    <a:gd name="connsiteY20" fmla="*/ 321231 h 1829537"/>
                    <a:gd name="connsiteX21" fmla="*/ 2071807 w 2550202"/>
                    <a:gd name="connsiteY21" fmla="*/ 92617 h 1829537"/>
                    <a:gd name="connsiteX22" fmla="*/ 2340470 w 2550202"/>
                    <a:gd name="connsiteY22" fmla="*/ 321993 h 1829537"/>
                    <a:gd name="connsiteX23" fmla="*/ 2491319 w 2550202"/>
                    <a:gd name="connsiteY23" fmla="*/ 565773 h 1829537"/>
                    <a:gd name="connsiteX24" fmla="*/ 2541975 w 2550202"/>
                    <a:gd name="connsiteY24" fmla="*/ 868301 h 1829537"/>
                    <a:gd name="connsiteX25" fmla="*/ 2541508 w 2550202"/>
                    <a:gd name="connsiteY25" fmla="*/ 1063097 h 1829537"/>
                    <a:gd name="connsiteX26" fmla="*/ 2458221 w 2550202"/>
                    <a:gd name="connsiteY26" fmla="*/ 1331458 h 1829537"/>
                    <a:gd name="connsiteX27" fmla="*/ 2470765 w 2550202"/>
                    <a:gd name="connsiteY27" fmla="*/ 1610610 h 1829537"/>
                    <a:gd name="connsiteX0" fmla="*/ 2314307 w 2550202"/>
                    <a:gd name="connsiteY0" fmla="*/ 1768372 h 1829537"/>
                    <a:gd name="connsiteX1" fmla="*/ 2010588 w 2550202"/>
                    <a:gd name="connsiteY1" fmla="*/ 1542620 h 1829537"/>
                    <a:gd name="connsiteX2" fmla="*/ 1810220 w 2550202"/>
                    <a:gd name="connsiteY2" fmla="*/ 1506996 h 1829537"/>
                    <a:gd name="connsiteX3" fmla="*/ 1558109 w 2550202"/>
                    <a:gd name="connsiteY3" fmla="*/ 1671209 h 1829537"/>
                    <a:gd name="connsiteX4" fmla="*/ 1414371 w 2550202"/>
                    <a:gd name="connsiteY4" fmla="*/ 1771763 h 1829537"/>
                    <a:gd name="connsiteX5" fmla="*/ 579131 w 2550202"/>
                    <a:gd name="connsiteY5" fmla="*/ 1829537 h 1829537"/>
                    <a:gd name="connsiteX6" fmla="*/ 73472 w 2550202"/>
                    <a:gd name="connsiteY6" fmla="*/ 1574593 h 1829537"/>
                    <a:gd name="connsiteX7" fmla="*/ 196873 w 2550202"/>
                    <a:gd name="connsiteY7" fmla="*/ 1319030 h 1829537"/>
                    <a:gd name="connsiteX8" fmla="*/ 650230 w 2550202"/>
                    <a:gd name="connsiteY8" fmla="*/ 1202165 h 1829537"/>
                    <a:gd name="connsiteX9" fmla="*/ 514000 w 2550202"/>
                    <a:gd name="connsiteY9" fmla="*/ 890082 h 1829537"/>
                    <a:gd name="connsiteX10" fmla="*/ 89941 w 2550202"/>
                    <a:gd name="connsiteY10" fmla="*/ 707564 h 1829537"/>
                    <a:gd name="connsiteX11" fmla="*/ 3 w 2550202"/>
                    <a:gd name="connsiteY11" fmla="*/ 534840 h 1829537"/>
                    <a:gd name="connsiteX12" fmla="*/ 87616 w 2550202"/>
                    <a:gd name="connsiteY12" fmla="*/ 287339 h 1829537"/>
                    <a:gd name="connsiteX13" fmla="*/ 245617 w 2550202"/>
                    <a:gd name="connsiteY13" fmla="*/ 149713 h 1829537"/>
                    <a:gd name="connsiteX14" fmla="*/ 655845 w 2550202"/>
                    <a:gd name="connsiteY14" fmla="*/ 742344 h 1829537"/>
                    <a:gd name="connsiteX15" fmla="*/ 851060 w 2550202"/>
                    <a:gd name="connsiteY15" fmla="*/ 368412 h 1829537"/>
                    <a:gd name="connsiteX16" fmla="*/ 1122721 w 2550202"/>
                    <a:gd name="connsiteY16" fmla="*/ 45395 h 1829537"/>
                    <a:gd name="connsiteX17" fmla="*/ 1395334 w 2550202"/>
                    <a:gd name="connsiteY17" fmla="*/ 263817 h 1829537"/>
                    <a:gd name="connsiteX18" fmla="*/ 1558333 w 2550202"/>
                    <a:gd name="connsiteY18" fmla="*/ 1920 h 1829537"/>
                    <a:gd name="connsiteX19" fmla="*/ 1652889 w 2550202"/>
                    <a:gd name="connsiteY19" fmla="*/ 100117 h 1829537"/>
                    <a:gd name="connsiteX20" fmla="*/ 1847635 w 2550202"/>
                    <a:gd name="connsiteY20" fmla="*/ 321231 h 1829537"/>
                    <a:gd name="connsiteX21" fmla="*/ 2071807 w 2550202"/>
                    <a:gd name="connsiteY21" fmla="*/ 92617 h 1829537"/>
                    <a:gd name="connsiteX22" fmla="*/ 2340470 w 2550202"/>
                    <a:gd name="connsiteY22" fmla="*/ 321993 h 1829537"/>
                    <a:gd name="connsiteX23" fmla="*/ 2491319 w 2550202"/>
                    <a:gd name="connsiteY23" fmla="*/ 565773 h 1829537"/>
                    <a:gd name="connsiteX24" fmla="*/ 2541975 w 2550202"/>
                    <a:gd name="connsiteY24" fmla="*/ 868301 h 1829537"/>
                    <a:gd name="connsiteX25" fmla="*/ 2541508 w 2550202"/>
                    <a:gd name="connsiteY25" fmla="*/ 1063097 h 1829537"/>
                    <a:gd name="connsiteX26" fmla="*/ 2458221 w 2550202"/>
                    <a:gd name="connsiteY26" fmla="*/ 1331458 h 1829537"/>
                    <a:gd name="connsiteX27" fmla="*/ 2470765 w 2550202"/>
                    <a:gd name="connsiteY27" fmla="*/ 1610610 h 1829537"/>
                    <a:gd name="connsiteX0" fmla="*/ 2316224 w 2552119"/>
                    <a:gd name="connsiteY0" fmla="*/ 1768372 h 1829537"/>
                    <a:gd name="connsiteX1" fmla="*/ 2012505 w 2552119"/>
                    <a:gd name="connsiteY1" fmla="*/ 1542620 h 1829537"/>
                    <a:gd name="connsiteX2" fmla="*/ 1812137 w 2552119"/>
                    <a:gd name="connsiteY2" fmla="*/ 1506996 h 1829537"/>
                    <a:gd name="connsiteX3" fmla="*/ 1560026 w 2552119"/>
                    <a:gd name="connsiteY3" fmla="*/ 1671209 h 1829537"/>
                    <a:gd name="connsiteX4" fmla="*/ 1416288 w 2552119"/>
                    <a:gd name="connsiteY4" fmla="*/ 1771763 h 1829537"/>
                    <a:gd name="connsiteX5" fmla="*/ 581048 w 2552119"/>
                    <a:gd name="connsiteY5" fmla="*/ 1829537 h 1829537"/>
                    <a:gd name="connsiteX6" fmla="*/ 75389 w 2552119"/>
                    <a:gd name="connsiteY6" fmla="*/ 1574593 h 1829537"/>
                    <a:gd name="connsiteX7" fmla="*/ 198790 w 2552119"/>
                    <a:gd name="connsiteY7" fmla="*/ 1319030 h 1829537"/>
                    <a:gd name="connsiteX8" fmla="*/ 652147 w 2552119"/>
                    <a:gd name="connsiteY8" fmla="*/ 1202165 h 1829537"/>
                    <a:gd name="connsiteX9" fmla="*/ 515917 w 2552119"/>
                    <a:gd name="connsiteY9" fmla="*/ 890082 h 1829537"/>
                    <a:gd name="connsiteX10" fmla="*/ 91858 w 2552119"/>
                    <a:gd name="connsiteY10" fmla="*/ 707564 h 1829537"/>
                    <a:gd name="connsiteX11" fmla="*/ 1920 w 2552119"/>
                    <a:gd name="connsiteY11" fmla="*/ 534840 h 1829537"/>
                    <a:gd name="connsiteX12" fmla="*/ 89533 w 2552119"/>
                    <a:gd name="connsiteY12" fmla="*/ 287339 h 1829537"/>
                    <a:gd name="connsiteX13" fmla="*/ 657762 w 2552119"/>
                    <a:gd name="connsiteY13" fmla="*/ 742344 h 1829537"/>
                    <a:gd name="connsiteX14" fmla="*/ 852977 w 2552119"/>
                    <a:gd name="connsiteY14" fmla="*/ 368412 h 1829537"/>
                    <a:gd name="connsiteX15" fmla="*/ 1124638 w 2552119"/>
                    <a:gd name="connsiteY15" fmla="*/ 45395 h 1829537"/>
                    <a:gd name="connsiteX16" fmla="*/ 1397251 w 2552119"/>
                    <a:gd name="connsiteY16" fmla="*/ 263817 h 1829537"/>
                    <a:gd name="connsiteX17" fmla="*/ 1560250 w 2552119"/>
                    <a:gd name="connsiteY17" fmla="*/ 1920 h 1829537"/>
                    <a:gd name="connsiteX18" fmla="*/ 1654806 w 2552119"/>
                    <a:gd name="connsiteY18" fmla="*/ 100117 h 1829537"/>
                    <a:gd name="connsiteX19" fmla="*/ 1849552 w 2552119"/>
                    <a:gd name="connsiteY19" fmla="*/ 321231 h 1829537"/>
                    <a:gd name="connsiteX20" fmla="*/ 2073724 w 2552119"/>
                    <a:gd name="connsiteY20" fmla="*/ 92617 h 1829537"/>
                    <a:gd name="connsiteX21" fmla="*/ 2342387 w 2552119"/>
                    <a:gd name="connsiteY21" fmla="*/ 321993 h 1829537"/>
                    <a:gd name="connsiteX22" fmla="*/ 2493236 w 2552119"/>
                    <a:gd name="connsiteY22" fmla="*/ 565773 h 1829537"/>
                    <a:gd name="connsiteX23" fmla="*/ 2543892 w 2552119"/>
                    <a:gd name="connsiteY23" fmla="*/ 868301 h 1829537"/>
                    <a:gd name="connsiteX24" fmla="*/ 2543425 w 2552119"/>
                    <a:gd name="connsiteY24" fmla="*/ 1063097 h 1829537"/>
                    <a:gd name="connsiteX25" fmla="*/ 2460138 w 2552119"/>
                    <a:gd name="connsiteY25" fmla="*/ 1331458 h 1829537"/>
                    <a:gd name="connsiteX26" fmla="*/ 2472682 w 2552119"/>
                    <a:gd name="connsiteY26" fmla="*/ 1610610 h 1829537"/>
                    <a:gd name="connsiteX0" fmla="*/ 2352709 w 2588604"/>
                    <a:gd name="connsiteY0" fmla="*/ 1768372 h 1829537"/>
                    <a:gd name="connsiteX1" fmla="*/ 2048990 w 2588604"/>
                    <a:gd name="connsiteY1" fmla="*/ 1542620 h 1829537"/>
                    <a:gd name="connsiteX2" fmla="*/ 1848622 w 2588604"/>
                    <a:gd name="connsiteY2" fmla="*/ 1506996 h 1829537"/>
                    <a:gd name="connsiteX3" fmla="*/ 1596511 w 2588604"/>
                    <a:gd name="connsiteY3" fmla="*/ 1671209 h 1829537"/>
                    <a:gd name="connsiteX4" fmla="*/ 1452773 w 2588604"/>
                    <a:gd name="connsiteY4" fmla="*/ 1771763 h 1829537"/>
                    <a:gd name="connsiteX5" fmla="*/ 617533 w 2588604"/>
                    <a:gd name="connsiteY5" fmla="*/ 1829537 h 1829537"/>
                    <a:gd name="connsiteX6" fmla="*/ 111874 w 2588604"/>
                    <a:gd name="connsiteY6" fmla="*/ 1574593 h 1829537"/>
                    <a:gd name="connsiteX7" fmla="*/ 235275 w 2588604"/>
                    <a:gd name="connsiteY7" fmla="*/ 1319030 h 1829537"/>
                    <a:gd name="connsiteX8" fmla="*/ 688632 w 2588604"/>
                    <a:gd name="connsiteY8" fmla="*/ 1202165 h 1829537"/>
                    <a:gd name="connsiteX9" fmla="*/ 552402 w 2588604"/>
                    <a:gd name="connsiteY9" fmla="*/ 890082 h 1829537"/>
                    <a:gd name="connsiteX10" fmla="*/ 128343 w 2588604"/>
                    <a:gd name="connsiteY10" fmla="*/ 707564 h 1829537"/>
                    <a:gd name="connsiteX11" fmla="*/ 38405 w 2588604"/>
                    <a:gd name="connsiteY11" fmla="*/ 534840 h 1829537"/>
                    <a:gd name="connsiteX12" fmla="*/ 694247 w 2588604"/>
                    <a:gd name="connsiteY12" fmla="*/ 742344 h 1829537"/>
                    <a:gd name="connsiteX13" fmla="*/ 889462 w 2588604"/>
                    <a:gd name="connsiteY13" fmla="*/ 368412 h 1829537"/>
                    <a:gd name="connsiteX14" fmla="*/ 1161123 w 2588604"/>
                    <a:gd name="connsiteY14" fmla="*/ 45395 h 1829537"/>
                    <a:gd name="connsiteX15" fmla="*/ 1433736 w 2588604"/>
                    <a:gd name="connsiteY15" fmla="*/ 263817 h 1829537"/>
                    <a:gd name="connsiteX16" fmla="*/ 1596735 w 2588604"/>
                    <a:gd name="connsiteY16" fmla="*/ 1920 h 1829537"/>
                    <a:gd name="connsiteX17" fmla="*/ 1691291 w 2588604"/>
                    <a:gd name="connsiteY17" fmla="*/ 100117 h 1829537"/>
                    <a:gd name="connsiteX18" fmla="*/ 1886037 w 2588604"/>
                    <a:gd name="connsiteY18" fmla="*/ 321231 h 1829537"/>
                    <a:gd name="connsiteX19" fmla="*/ 2110209 w 2588604"/>
                    <a:gd name="connsiteY19" fmla="*/ 92617 h 1829537"/>
                    <a:gd name="connsiteX20" fmla="*/ 2378872 w 2588604"/>
                    <a:gd name="connsiteY20" fmla="*/ 321993 h 1829537"/>
                    <a:gd name="connsiteX21" fmla="*/ 2529721 w 2588604"/>
                    <a:gd name="connsiteY21" fmla="*/ 565773 h 1829537"/>
                    <a:gd name="connsiteX22" fmla="*/ 2580377 w 2588604"/>
                    <a:gd name="connsiteY22" fmla="*/ 868301 h 1829537"/>
                    <a:gd name="connsiteX23" fmla="*/ 2579910 w 2588604"/>
                    <a:gd name="connsiteY23" fmla="*/ 1063097 h 1829537"/>
                    <a:gd name="connsiteX24" fmla="*/ 2496623 w 2588604"/>
                    <a:gd name="connsiteY24" fmla="*/ 1331458 h 1829537"/>
                    <a:gd name="connsiteX25" fmla="*/ 2509167 w 2588604"/>
                    <a:gd name="connsiteY25" fmla="*/ 1610610 h 1829537"/>
                    <a:gd name="connsiteX0" fmla="*/ 2262066 w 2497961"/>
                    <a:gd name="connsiteY0" fmla="*/ 1768372 h 1829537"/>
                    <a:gd name="connsiteX1" fmla="*/ 1958347 w 2497961"/>
                    <a:gd name="connsiteY1" fmla="*/ 1542620 h 1829537"/>
                    <a:gd name="connsiteX2" fmla="*/ 1757979 w 2497961"/>
                    <a:gd name="connsiteY2" fmla="*/ 1506996 h 1829537"/>
                    <a:gd name="connsiteX3" fmla="*/ 1505868 w 2497961"/>
                    <a:gd name="connsiteY3" fmla="*/ 1671209 h 1829537"/>
                    <a:gd name="connsiteX4" fmla="*/ 1362130 w 2497961"/>
                    <a:gd name="connsiteY4" fmla="*/ 1771763 h 1829537"/>
                    <a:gd name="connsiteX5" fmla="*/ 526890 w 2497961"/>
                    <a:gd name="connsiteY5" fmla="*/ 1829537 h 1829537"/>
                    <a:gd name="connsiteX6" fmla="*/ 21231 w 2497961"/>
                    <a:gd name="connsiteY6" fmla="*/ 1574593 h 1829537"/>
                    <a:gd name="connsiteX7" fmla="*/ 144632 w 2497961"/>
                    <a:gd name="connsiteY7" fmla="*/ 1319030 h 1829537"/>
                    <a:gd name="connsiteX8" fmla="*/ 597989 w 2497961"/>
                    <a:gd name="connsiteY8" fmla="*/ 1202165 h 1829537"/>
                    <a:gd name="connsiteX9" fmla="*/ 461759 w 2497961"/>
                    <a:gd name="connsiteY9" fmla="*/ 890082 h 1829537"/>
                    <a:gd name="connsiteX10" fmla="*/ 37700 w 2497961"/>
                    <a:gd name="connsiteY10" fmla="*/ 707564 h 1829537"/>
                    <a:gd name="connsiteX11" fmla="*/ 603604 w 2497961"/>
                    <a:gd name="connsiteY11" fmla="*/ 742344 h 1829537"/>
                    <a:gd name="connsiteX12" fmla="*/ 798819 w 2497961"/>
                    <a:gd name="connsiteY12" fmla="*/ 368412 h 1829537"/>
                    <a:gd name="connsiteX13" fmla="*/ 1070480 w 2497961"/>
                    <a:gd name="connsiteY13" fmla="*/ 45395 h 1829537"/>
                    <a:gd name="connsiteX14" fmla="*/ 1343093 w 2497961"/>
                    <a:gd name="connsiteY14" fmla="*/ 263817 h 1829537"/>
                    <a:gd name="connsiteX15" fmla="*/ 1506092 w 2497961"/>
                    <a:gd name="connsiteY15" fmla="*/ 1920 h 1829537"/>
                    <a:gd name="connsiteX16" fmla="*/ 1600648 w 2497961"/>
                    <a:gd name="connsiteY16" fmla="*/ 100117 h 1829537"/>
                    <a:gd name="connsiteX17" fmla="*/ 1795394 w 2497961"/>
                    <a:gd name="connsiteY17" fmla="*/ 321231 h 1829537"/>
                    <a:gd name="connsiteX18" fmla="*/ 2019566 w 2497961"/>
                    <a:gd name="connsiteY18" fmla="*/ 92617 h 1829537"/>
                    <a:gd name="connsiteX19" fmla="*/ 2288229 w 2497961"/>
                    <a:gd name="connsiteY19" fmla="*/ 321993 h 1829537"/>
                    <a:gd name="connsiteX20" fmla="*/ 2439078 w 2497961"/>
                    <a:gd name="connsiteY20" fmla="*/ 565773 h 1829537"/>
                    <a:gd name="connsiteX21" fmla="*/ 2489734 w 2497961"/>
                    <a:gd name="connsiteY21" fmla="*/ 868301 h 1829537"/>
                    <a:gd name="connsiteX22" fmla="*/ 2489267 w 2497961"/>
                    <a:gd name="connsiteY22" fmla="*/ 1063097 h 1829537"/>
                    <a:gd name="connsiteX23" fmla="*/ 2405980 w 2497961"/>
                    <a:gd name="connsiteY23" fmla="*/ 1331458 h 1829537"/>
                    <a:gd name="connsiteX24" fmla="*/ 2418524 w 2497961"/>
                    <a:gd name="connsiteY24" fmla="*/ 1610610 h 1829537"/>
                    <a:gd name="connsiteX0" fmla="*/ 2262066 w 2497961"/>
                    <a:gd name="connsiteY0" fmla="*/ 1768372 h 1829537"/>
                    <a:gd name="connsiteX1" fmla="*/ 1958347 w 2497961"/>
                    <a:gd name="connsiteY1" fmla="*/ 1542620 h 1829537"/>
                    <a:gd name="connsiteX2" fmla="*/ 1757979 w 2497961"/>
                    <a:gd name="connsiteY2" fmla="*/ 1506996 h 1829537"/>
                    <a:gd name="connsiteX3" fmla="*/ 1505868 w 2497961"/>
                    <a:gd name="connsiteY3" fmla="*/ 1671209 h 1829537"/>
                    <a:gd name="connsiteX4" fmla="*/ 1362130 w 2497961"/>
                    <a:gd name="connsiteY4" fmla="*/ 1771763 h 1829537"/>
                    <a:gd name="connsiteX5" fmla="*/ 526890 w 2497961"/>
                    <a:gd name="connsiteY5" fmla="*/ 1829537 h 1829537"/>
                    <a:gd name="connsiteX6" fmla="*/ 21231 w 2497961"/>
                    <a:gd name="connsiteY6" fmla="*/ 1574593 h 1829537"/>
                    <a:gd name="connsiteX7" fmla="*/ 144632 w 2497961"/>
                    <a:gd name="connsiteY7" fmla="*/ 1319030 h 1829537"/>
                    <a:gd name="connsiteX8" fmla="*/ 597989 w 2497961"/>
                    <a:gd name="connsiteY8" fmla="*/ 1202165 h 1829537"/>
                    <a:gd name="connsiteX9" fmla="*/ 461759 w 2497961"/>
                    <a:gd name="connsiteY9" fmla="*/ 890082 h 1829537"/>
                    <a:gd name="connsiteX10" fmla="*/ 603604 w 2497961"/>
                    <a:gd name="connsiteY10" fmla="*/ 742344 h 1829537"/>
                    <a:gd name="connsiteX11" fmla="*/ 798819 w 2497961"/>
                    <a:gd name="connsiteY11" fmla="*/ 368412 h 1829537"/>
                    <a:gd name="connsiteX12" fmla="*/ 1070480 w 2497961"/>
                    <a:gd name="connsiteY12" fmla="*/ 45395 h 1829537"/>
                    <a:gd name="connsiteX13" fmla="*/ 1343093 w 2497961"/>
                    <a:gd name="connsiteY13" fmla="*/ 263817 h 1829537"/>
                    <a:gd name="connsiteX14" fmla="*/ 1506092 w 2497961"/>
                    <a:gd name="connsiteY14" fmla="*/ 1920 h 1829537"/>
                    <a:gd name="connsiteX15" fmla="*/ 1600648 w 2497961"/>
                    <a:gd name="connsiteY15" fmla="*/ 100117 h 1829537"/>
                    <a:gd name="connsiteX16" fmla="*/ 1795394 w 2497961"/>
                    <a:gd name="connsiteY16" fmla="*/ 321231 h 1829537"/>
                    <a:gd name="connsiteX17" fmla="*/ 2019566 w 2497961"/>
                    <a:gd name="connsiteY17" fmla="*/ 92617 h 1829537"/>
                    <a:gd name="connsiteX18" fmla="*/ 2288229 w 2497961"/>
                    <a:gd name="connsiteY18" fmla="*/ 321993 h 1829537"/>
                    <a:gd name="connsiteX19" fmla="*/ 2439078 w 2497961"/>
                    <a:gd name="connsiteY19" fmla="*/ 565773 h 1829537"/>
                    <a:gd name="connsiteX20" fmla="*/ 2489734 w 2497961"/>
                    <a:gd name="connsiteY20" fmla="*/ 868301 h 1829537"/>
                    <a:gd name="connsiteX21" fmla="*/ 2489267 w 2497961"/>
                    <a:gd name="connsiteY21" fmla="*/ 1063097 h 1829537"/>
                    <a:gd name="connsiteX22" fmla="*/ 2405980 w 2497961"/>
                    <a:gd name="connsiteY22" fmla="*/ 1331458 h 1829537"/>
                    <a:gd name="connsiteX23" fmla="*/ 2418524 w 2497961"/>
                    <a:gd name="connsiteY23" fmla="*/ 1610610 h 1829537"/>
                    <a:gd name="connsiteX0" fmla="*/ 2262066 w 2497961"/>
                    <a:gd name="connsiteY0" fmla="*/ 1768372 h 1829537"/>
                    <a:gd name="connsiteX1" fmla="*/ 1958347 w 2497961"/>
                    <a:gd name="connsiteY1" fmla="*/ 1542620 h 1829537"/>
                    <a:gd name="connsiteX2" fmla="*/ 1757979 w 2497961"/>
                    <a:gd name="connsiteY2" fmla="*/ 1506996 h 1829537"/>
                    <a:gd name="connsiteX3" fmla="*/ 1505868 w 2497961"/>
                    <a:gd name="connsiteY3" fmla="*/ 1671209 h 1829537"/>
                    <a:gd name="connsiteX4" fmla="*/ 1362130 w 2497961"/>
                    <a:gd name="connsiteY4" fmla="*/ 1771763 h 1829537"/>
                    <a:gd name="connsiteX5" fmla="*/ 526890 w 2497961"/>
                    <a:gd name="connsiteY5" fmla="*/ 1829537 h 1829537"/>
                    <a:gd name="connsiteX6" fmla="*/ 21231 w 2497961"/>
                    <a:gd name="connsiteY6" fmla="*/ 1574593 h 1829537"/>
                    <a:gd name="connsiteX7" fmla="*/ 144632 w 2497961"/>
                    <a:gd name="connsiteY7" fmla="*/ 1319030 h 1829537"/>
                    <a:gd name="connsiteX8" fmla="*/ 597989 w 2497961"/>
                    <a:gd name="connsiteY8" fmla="*/ 1202165 h 1829537"/>
                    <a:gd name="connsiteX9" fmla="*/ 566586 w 2497961"/>
                    <a:gd name="connsiteY9" fmla="*/ 1029418 h 1829537"/>
                    <a:gd name="connsiteX10" fmla="*/ 603604 w 2497961"/>
                    <a:gd name="connsiteY10" fmla="*/ 742344 h 1829537"/>
                    <a:gd name="connsiteX11" fmla="*/ 798819 w 2497961"/>
                    <a:gd name="connsiteY11" fmla="*/ 368412 h 1829537"/>
                    <a:gd name="connsiteX12" fmla="*/ 1070480 w 2497961"/>
                    <a:gd name="connsiteY12" fmla="*/ 45395 h 1829537"/>
                    <a:gd name="connsiteX13" fmla="*/ 1343093 w 2497961"/>
                    <a:gd name="connsiteY13" fmla="*/ 263817 h 1829537"/>
                    <a:gd name="connsiteX14" fmla="*/ 1506092 w 2497961"/>
                    <a:gd name="connsiteY14" fmla="*/ 1920 h 1829537"/>
                    <a:gd name="connsiteX15" fmla="*/ 1600648 w 2497961"/>
                    <a:gd name="connsiteY15" fmla="*/ 100117 h 1829537"/>
                    <a:gd name="connsiteX16" fmla="*/ 1795394 w 2497961"/>
                    <a:gd name="connsiteY16" fmla="*/ 321231 h 1829537"/>
                    <a:gd name="connsiteX17" fmla="*/ 2019566 w 2497961"/>
                    <a:gd name="connsiteY17" fmla="*/ 92617 h 1829537"/>
                    <a:gd name="connsiteX18" fmla="*/ 2288229 w 2497961"/>
                    <a:gd name="connsiteY18" fmla="*/ 321993 h 1829537"/>
                    <a:gd name="connsiteX19" fmla="*/ 2439078 w 2497961"/>
                    <a:gd name="connsiteY19" fmla="*/ 565773 h 1829537"/>
                    <a:gd name="connsiteX20" fmla="*/ 2489734 w 2497961"/>
                    <a:gd name="connsiteY20" fmla="*/ 868301 h 1829537"/>
                    <a:gd name="connsiteX21" fmla="*/ 2489267 w 2497961"/>
                    <a:gd name="connsiteY21" fmla="*/ 1063097 h 1829537"/>
                    <a:gd name="connsiteX22" fmla="*/ 2405980 w 2497961"/>
                    <a:gd name="connsiteY22" fmla="*/ 1331458 h 1829537"/>
                    <a:gd name="connsiteX23" fmla="*/ 2418524 w 2497961"/>
                    <a:gd name="connsiteY23" fmla="*/ 1610610 h 1829537"/>
                    <a:gd name="connsiteX0" fmla="*/ 2262066 w 2497961"/>
                    <a:gd name="connsiteY0" fmla="*/ 1768372 h 1829537"/>
                    <a:gd name="connsiteX1" fmla="*/ 1958347 w 2497961"/>
                    <a:gd name="connsiteY1" fmla="*/ 1542620 h 1829537"/>
                    <a:gd name="connsiteX2" fmla="*/ 1757979 w 2497961"/>
                    <a:gd name="connsiteY2" fmla="*/ 1506996 h 1829537"/>
                    <a:gd name="connsiteX3" fmla="*/ 1505868 w 2497961"/>
                    <a:gd name="connsiteY3" fmla="*/ 1671209 h 1829537"/>
                    <a:gd name="connsiteX4" fmla="*/ 1362130 w 2497961"/>
                    <a:gd name="connsiteY4" fmla="*/ 1771763 h 1829537"/>
                    <a:gd name="connsiteX5" fmla="*/ 526890 w 2497961"/>
                    <a:gd name="connsiteY5" fmla="*/ 1829537 h 1829537"/>
                    <a:gd name="connsiteX6" fmla="*/ 21231 w 2497961"/>
                    <a:gd name="connsiteY6" fmla="*/ 1574593 h 1829537"/>
                    <a:gd name="connsiteX7" fmla="*/ 144632 w 2497961"/>
                    <a:gd name="connsiteY7" fmla="*/ 1319030 h 1829537"/>
                    <a:gd name="connsiteX8" fmla="*/ 597989 w 2497961"/>
                    <a:gd name="connsiteY8" fmla="*/ 1202165 h 1829537"/>
                    <a:gd name="connsiteX9" fmla="*/ 566586 w 2497961"/>
                    <a:gd name="connsiteY9" fmla="*/ 1029418 h 1829537"/>
                    <a:gd name="connsiteX10" fmla="*/ 625673 w 2497961"/>
                    <a:gd name="connsiteY10" fmla="*/ 860780 h 1829537"/>
                    <a:gd name="connsiteX11" fmla="*/ 798819 w 2497961"/>
                    <a:gd name="connsiteY11" fmla="*/ 368412 h 1829537"/>
                    <a:gd name="connsiteX12" fmla="*/ 1070480 w 2497961"/>
                    <a:gd name="connsiteY12" fmla="*/ 45395 h 1829537"/>
                    <a:gd name="connsiteX13" fmla="*/ 1343093 w 2497961"/>
                    <a:gd name="connsiteY13" fmla="*/ 263817 h 1829537"/>
                    <a:gd name="connsiteX14" fmla="*/ 1506092 w 2497961"/>
                    <a:gd name="connsiteY14" fmla="*/ 1920 h 1829537"/>
                    <a:gd name="connsiteX15" fmla="*/ 1600648 w 2497961"/>
                    <a:gd name="connsiteY15" fmla="*/ 100117 h 1829537"/>
                    <a:gd name="connsiteX16" fmla="*/ 1795394 w 2497961"/>
                    <a:gd name="connsiteY16" fmla="*/ 321231 h 1829537"/>
                    <a:gd name="connsiteX17" fmla="*/ 2019566 w 2497961"/>
                    <a:gd name="connsiteY17" fmla="*/ 92617 h 1829537"/>
                    <a:gd name="connsiteX18" fmla="*/ 2288229 w 2497961"/>
                    <a:gd name="connsiteY18" fmla="*/ 321993 h 1829537"/>
                    <a:gd name="connsiteX19" fmla="*/ 2439078 w 2497961"/>
                    <a:gd name="connsiteY19" fmla="*/ 565773 h 1829537"/>
                    <a:gd name="connsiteX20" fmla="*/ 2489734 w 2497961"/>
                    <a:gd name="connsiteY20" fmla="*/ 868301 h 1829537"/>
                    <a:gd name="connsiteX21" fmla="*/ 2489267 w 2497961"/>
                    <a:gd name="connsiteY21" fmla="*/ 1063097 h 1829537"/>
                    <a:gd name="connsiteX22" fmla="*/ 2405980 w 2497961"/>
                    <a:gd name="connsiteY22" fmla="*/ 1331458 h 1829537"/>
                    <a:gd name="connsiteX23" fmla="*/ 2418524 w 2497961"/>
                    <a:gd name="connsiteY23" fmla="*/ 1610610 h 1829537"/>
                    <a:gd name="connsiteX0" fmla="*/ 2262066 w 2497961"/>
                    <a:gd name="connsiteY0" fmla="*/ 1768372 h 1829537"/>
                    <a:gd name="connsiteX1" fmla="*/ 1958347 w 2497961"/>
                    <a:gd name="connsiteY1" fmla="*/ 1542620 h 1829537"/>
                    <a:gd name="connsiteX2" fmla="*/ 1757979 w 2497961"/>
                    <a:gd name="connsiteY2" fmla="*/ 1506996 h 1829537"/>
                    <a:gd name="connsiteX3" fmla="*/ 1505868 w 2497961"/>
                    <a:gd name="connsiteY3" fmla="*/ 1671209 h 1829537"/>
                    <a:gd name="connsiteX4" fmla="*/ 1362130 w 2497961"/>
                    <a:gd name="connsiteY4" fmla="*/ 1771763 h 1829537"/>
                    <a:gd name="connsiteX5" fmla="*/ 526890 w 2497961"/>
                    <a:gd name="connsiteY5" fmla="*/ 1829537 h 1829537"/>
                    <a:gd name="connsiteX6" fmla="*/ 21231 w 2497961"/>
                    <a:gd name="connsiteY6" fmla="*/ 1574593 h 1829537"/>
                    <a:gd name="connsiteX7" fmla="*/ 144632 w 2497961"/>
                    <a:gd name="connsiteY7" fmla="*/ 1319030 h 1829537"/>
                    <a:gd name="connsiteX8" fmla="*/ 597989 w 2497961"/>
                    <a:gd name="connsiteY8" fmla="*/ 1202165 h 1829537"/>
                    <a:gd name="connsiteX9" fmla="*/ 638309 w 2497961"/>
                    <a:gd name="connsiteY9" fmla="*/ 1154820 h 1829537"/>
                    <a:gd name="connsiteX10" fmla="*/ 625673 w 2497961"/>
                    <a:gd name="connsiteY10" fmla="*/ 860780 h 1829537"/>
                    <a:gd name="connsiteX11" fmla="*/ 798819 w 2497961"/>
                    <a:gd name="connsiteY11" fmla="*/ 368412 h 1829537"/>
                    <a:gd name="connsiteX12" fmla="*/ 1070480 w 2497961"/>
                    <a:gd name="connsiteY12" fmla="*/ 45395 h 1829537"/>
                    <a:gd name="connsiteX13" fmla="*/ 1343093 w 2497961"/>
                    <a:gd name="connsiteY13" fmla="*/ 263817 h 1829537"/>
                    <a:gd name="connsiteX14" fmla="*/ 1506092 w 2497961"/>
                    <a:gd name="connsiteY14" fmla="*/ 1920 h 1829537"/>
                    <a:gd name="connsiteX15" fmla="*/ 1600648 w 2497961"/>
                    <a:gd name="connsiteY15" fmla="*/ 100117 h 1829537"/>
                    <a:gd name="connsiteX16" fmla="*/ 1795394 w 2497961"/>
                    <a:gd name="connsiteY16" fmla="*/ 321231 h 1829537"/>
                    <a:gd name="connsiteX17" fmla="*/ 2019566 w 2497961"/>
                    <a:gd name="connsiteY17" fmla="*/ 92617 h 1829537"/>
                    <a:gd name="connsiteX18" fmla="*/ 2288229 w 2497961"/>
                    <a:gd name="connsiteY18" fmla="*/ 321993 h 1829537"/>
                    <a:gd name="connsiteX19" fmla="*/ 2439078 w 2497961"/>
                    <a:gd name="connsiteY19" fmla="*/ 565773 h 1829537"/>
                    <a:gd name="connsiteX20" fmla="*/ 2489734 w 2497961"/>
                    <a:gd name="connsiteY20" fmla="*/ 868301 h 1829537"/>
                    <a:gd name="connsiteX21" fmla="*/ 2489267 w 2497961"/>
                    <a:gd name="connsiteY21" fmla="*/ 1063097 h 1829537"/>
                    <a:gd name="connsiteX22" fmla="*/ 2405980 w 2497961"/>
                    <a:gd name="connsiteY22" fmla="*/ 1331458 h 1829537"/>
                    <a:gd name="connsiteX23" fmla="*/ 2418524 w 2497961"/>
                    <a:gd name="connsiteY23" fmla="*/ 1610610 h 1829537"/>
                    <a:gd name="connsiteX0" fmla="*/ 2262066 w 2497961"/>
                    <a:gd name="connsiteY0" fmla="*/ 1768372 h 1829537"/>
                    <a:gd name="connsiteX1" fmla="*/ 1958347 w 2497961"/>
                    <a:gd name="connsiteY1" fmla="*/ 1542620 h 1829537"/>
                    <a:gd name="connsiteX2" fmla="*/ 1757979 w 2497961"/>
                    <a:gd name="connsiteY2" fmla="*/ 1506996 h 1829537"/>
                    <a:gd name="connsiteX3" fmla="*/ 1505868 w 2497961"/>
                    <a:gd name="connsiteY3" fmla="*/ 1671209 h 1829537"/>
                    <a:gd name="connsiteX4" fmla="*/ 1362130 w 2497961"/>
                    <a:gd name="connsiteY4" fmla="*/ 1771763 h 1829537"/>
                    <a:gd name="connsiteX5" fmla="*/ 526890 w 2497961"/>
                    <a:gd name="connsiteY5" fmla="*/ 1829537 h 1829537"/>
                    <a:gd name="connsiteX6" fmla="*/ 21231 w 2497961"/>
                    <a:gd name="connsiteY6" fmla="*/ 1574593 h 1829537"/>
                    <a:gd name="connsiteX7" fmla="*/ 144632 w 2497961"/>
                    <a:gd name="connsiteY7" fmla="*/ 1319030 h 1829537"/>
                    <a:gd name="connsiteX8" fmla="*/ 597989 w 2497961"/>
                    <a:gd name="connsiteY8" fmla="*/ 1202165 h 1829537"/>
                    <a:gd name="connsiteX9" fmla="*/ 638309 w 2497961"/>
                    <a:gd name="connsiteY9" fmla="*/ 1154820 h 1829537"/>
                    <a:gd name="connsiteX10" fmla="*/ 669811 w 2497961"/>
                    <a:gd name="connsiteY10" fmla="*/ 805046 h 1829537"/>
                    <a:gd name="connsiteX11" fmla="*/ 798819 w 2497961"/>
                    <a:gd name="connsiteY11" fmla="*/ 368412 h 1829537"/>
                    <a:gd name="connsiteX12" fmla="*/ 1070480 w 2497961"/>
                    <a:gd name="connsiteY12" fmla="*/ 45395 h 1829537"/>
                    <a:gd name="connsiteX13" fmla="*/ 1343093 w 2497961"/>
                    <a:gd name="connsiteY13" fmla="*/ 263817 h 1829537"/>
                    <a:gd name="connsiteX14" fmla="*/ 1506092 w 2497961"/>
                    <a:gd name="connsiteY14" fmla="*/ 1920 h 1829537"/>
                    <a:gd name="connsiteX15" fmla="*/ 1600648 w 2497961"/>
                    <a:gd name="connsiteY15" fmla="*/ 100117 h 1829537"/>
                    <a:gd name="connsiteX16" fmla="*/ 1795394 w 2497961"/>
                    <a:gd name="connsiteY16" fmla="*/ 321231 h 1829537"/>
                    <a:gd name="connsiteX17" fmla="*/ 2019566 w 2497961"/>
                    <a:gd name="connsiteY17" fmla="*/ 92617 h 1829537"/>
                    <a:gd name="connsiteX18" fmla="*/ 2288229 w 2497961"/>
                    <a:gd name="connsiteY18" fmla="*/ 321993 h 1829537"/>
                    <a:gd name="connsiteX19" fmla="*/ 2439078 w 2497961"/>
                    <a:gd name="connsiteY19" fmla="*/ 565773 h 1829537"/>
                    <a:gd name="connsiteX20" fmla="*/ 2489734 w 2497961"/>
                    <a:gd name="connsiteY20" fmla="*/ 868301 h 1829537"/>
                    <a:gd name="connsiteX21" fmla="*/ 2489267 w 2497961"/>
                    <a:gd name="connsiteY21" fmla="*/ 1063097 h 1829537"/>
                    <a:gd name="connsiteX22" fmla="*/ 2405980 w 2497961"/>
                    <a:gd name="connsiteY22" fmla="*/ 1331458 h 1829537"/>
                    <a:gd name="connsiteX23" fmla="*/ 2418524 w 2497961"/>
                    <a:gd name="connsiteY23" fmla="*/ 1610610 h 1829537"/>
                    <a:gd name="connsiteX0" fmla="*/ 2262066 w 2497961"/>
                    <a:gd name="connsiteY0" fmla="*/ 1768372 h 1829537"/>
                    <a:gd name="connsiteX1" fmla="*/ 1958347 w 2497961"/>
                    <a:gd name="connsiteY1" fmla="*/ 1542620 h 1829537"/>
                    <a:gd name="connsiteX2" fmla="*/ 1757979 w 2497961"/>
                    <a:gd name="connsiteY2" fmla="*/ 1506996 h 1829537"/>
                    <a:gd name="connsiteX3" fmla="*/ 1505868 w 2497961"/>
                    <a:gd name="connsiteY3" fmla="*/ 1671209 h 1829537"/>
                    <a:gd name="connsiteX4" fmla="*/ 1362130 w 2497961"/>
                    <a:gd name="connsiteY4" fmla="*/ 1771763 h 1829537"/>
                    <a:gd name="connsiteX5" fmla="*/ 526890 w 2497961"/>
                    <a:gd name="connsiteY5" fmla="*/ 1829537 h 1829537"/>
                    <a:gd name="connsiteX6" fmla="*/ 21231 w 2497961"/>
                    <a:gd name="connsiteY6" fmla="*/ 1574593 h 1829537"/>
                    <a:gd name="connsiteX7" fmla="*/ 144632 w 2497961"/>
                    <a:gd name="connsiteY7" fmla="*/ 1319030 h 1829537"/>
                    <a:gd name="connsiteX8" fmla="*/ 597989 w 2497961"/>
                    <a:gd name="connsiteY8" fmla="*/ 1202165 h 1829537"/>
                    <a:gd name="connsiteX9" fmla="*/ 660378 w 2497961"/>
                    <a:gd name="connsiteY9" fmla="*/ 1391693 h 1829537"/>
                    <a:gd name="connsiteX10" fmla="*/ 669811 w 2497961"/>
                    <a:gd name="connsiteY10" fmla="*/ 805046 h 1829537"/>
                    <a:gd name="connsiteX11" fmla="*/ 798819 w 2497961"/>
                    <a:gd name="connsiteY11" fmla="*/ 368412 h 1829537"/>
                    <a:gd name="connsiteX12" fmla="*/ 1070480 w 2497961"/>
                    <a:gd name="connsiteY12" fmla="*/ 45395 h 1829537"/>
                    <a:gd name="connsiteX13" fmla="*/ 1343093 w 2497961"/>
                    <a:gd name="connsiteY13" fmla="*/ 263817 h 1829537"/>
                    <a:gd name="connsiteX14" fmla="*/ 1506092 w 2497961"/>
                    <a:gd name="connsiteY14" fmla="*/ 1920 h 1829537"/>
                    <a:gd name="connsiteX15" fmla="*/ 1600648 w 2497961"/>
                    <a:gd name="connsiteY15" fmla="*/ 100117 h 1829537"/>
                    <a:gd name="connsiteX16" fmla="*/ 1795394 w 2497961"/>
                    <a:gd name="connsiteY16" fmla="*/ 321231 h 1829537"/>
                    <a:gd name="connsiteX17" fmla="*/ 2019566 w 2497961"/>
                    <a:gd name="connsiteY17" fmla="*/ 92617 h 1829537"/>
                    <a:gd name="connsiteX18" fmla="*/ 2288229 w 2497961"/>
                    <a:gd name="connsiteY18" fmla="*/ 321993 h 1829537"/>
                    <a:gd name="connsiteX19" fmla="*/ 2439078 w 2497961"/>
                    <a:gd name="connsiteY19" fmla="*/ 565773 h 1829537"/>
                    <a:gd name="connsiteX20" fmla="*/ 2489734 w 2497961"/>
                    <a:gd name="connsiteY20" fmla="*/ 868301 h 1829537"/>
                    <a:gd name="connsiteX21" fmla="*/ 2489267 w 2497961"/>
                    <a:gd name="connsiteY21" fmla="*/ 1063097 h 1829537"/>
                    <a:gd name="connsiteX22" fmla="*/ 2405980 w 2497961"/>
                    <a:gd name="connsiteY22" fmla="*/ 1331458 h 1829537"/>
                    <a:gd name="connsiteX23" fmla="*/ 2418524 w 2497961"/>
                    <a:gd name="connsiteY23" fmla="*/ 1610610 h 1829537"/>
                    <a:gd name="connsiteX0" fmla="*/ 2262066 w 2497961"/>
                    <a:gd name="connsiteY0" fmla="*/ 1768372 h 1829537"/>
                    <a:gd name="connsiteX1" fmla="*/ 1958347 w 2497961"/>
                    <a:gd name="connsiteY1" fmla="*/ 1542620 h 1829537"/>
                    <a:gd name="connsiteX2" fmla="*/ 1757979 w 2497961"/>
                    <a:gd name="connsiteY2" fmla="*/ 1506996 h 1829537"/>
                    <a:gd name="connsiteX3" fmla="*/ 1505868 w 2497961"/>
                    <a:gd name="connsiteY3" fmla="*/ 1671209 h 1829537"/>
                    <a:gd name="connsiteX4" fmla="*/ 1362130 w 2497961"/>
                    <a:gd name="connsiteY4" fmla="*/ 1771763 h 1829537"/>
                    <a:gd name="connsiteX5" fmla="*/ 526890 w 2497961"/>
                    <a:gd name="connsiteY5" fmla="*/ 1829537 h 1829537"/>
                    <a:gd name="connsiteX6" fmla="*/ 21231 w 2497961"/>
                    <a:gd name="connsiteY6" fmla="*/ 1574593 h 1829537"/>
                    <a:gd name="connsiteX7" fmla="*/ 144632 w 2497961"/>
                    <a:gd name="connsiteY7" fmla="*/ 1319030 h 1829537"/>
                    <a:gd name="connsiteX8" fmla="*/ 597989 w 2497961"/>
                    <a:gd name="connsiteY8" fmla="*/ 1202165 h 1829537"/>
                    <a:gd name="connsiteX9" fmla="*/ 660378 w 2497961"/>
                    <a:gd name="connsiteY9" fmla="*/ 1391693 h 1829537"/>
                    <a:gd name="connsiteX10" fmla="*/ 752568 w 2497961"/>
                    <a:gd name="connsiteY10" fmla="*/ 784145 h 1829537"/>
                    <a:gd name="connsiteX11" fmla="*/ 798819 w 2497961"/>
                    <a:gd name="connsiteY11" fmla="*/ 368412 h 1829537"/>
                    <a:gd name="connsiteX12" fmla="*/ 1070480 w 2497961"/>
                    <a:gd name="connsiteY12" fmla="*/ 45395 h 1829537"/>
                    <a:gd name="connsiteX13" fmla="*/ 1343093 w 2497961"/>
                    <a:gd name="connsiteY13" fmla="*/ 263817 h 1829537"/>
                    <a:gd name="connsiteX14" fmla="*/ 1506092 w 2497961"/>
                    <a:gd name="connsiteY14" fmla="*/ 1920 h 1829537"/>
                    <a:gd name="connsiteX15" fmla="*/ 1600648 w 2497961"/>
                    <a:gd name="connsiteY15" fmla="*/ 100117 h 1829537"/>
                    <a:gd name="connsiteX16" fmla="*/ 1795394 w 2497961"/>
                    <a:gd name="connsiteY16" fmla="*/ 321231 h 1829537"/>
                    <a:gd name="connsiteX17" fmla="*/ 2019566 w 2497961"/>
                    <a:gd name="connsiteY17" fmla="*/ 92617 h 1829537"/>
                    <a:gd name="connsiteX18" fmla="*/ 2288229 w 2497961"/>
                    <a:gd name="connsiteY18" fmla="*/ 321993 h 1829537"/>
                    <a:gd name="connsiteX19" fmla="*/ 2439078 w 2497961"/>
                    <a:gd name="connsiteY19" fmla="*/ 565773 h 1829537"/>
                    <a:gd name="connsiteX20" fmla="*/ 2489734 w 2497961"/>
                    <a:gd name="connsiteY20" fmla="*/ 868301 h 1829537"/>
                    <a:gd name="connsiteX21" fmla="*/ 2489267 w 2497961"/>
                    <a:gd name="connsiteY21" fmla="*/ 1063097 h 1829537"/>
                    <a:gd name="connsiteX22" fmla="*/ 2405980 w 2497961"/>
                    <a:gd name="connsiteY22" fmla="*/ 1331458 h 1829537"/>
                    <a:gd name="connsiteX23" fmla="*/ 2418524 w 2497961"/>
                    <a:gd name="connsiteY23" fmla="*/ 1610610 h 1829537"/>
                    <a:gd name="connsiteX0" fmla="*/ 2262066 w 2497961"/>
                    <a:gd name="connsiteY0" fmla="*/ 1768372 h 1829537"/>
                    <a:gd name="connsiteX1" fmla="*/ 1958347 w 2497961"/>
                    <a:gd name="connsiteY1" fmla="*/ 1542620 h 1829537"/>
                    <a:gd name="connsiteX2" fmla="*/ 1757979 w 2497961"/>
                    <a:gd name="connsiteY2" fmla="*/ 1506996 h 1829537"/>
                    <a:gd name="connsiteX3" fmla="*/ 1505868 w 2497961"/>
                    <a:gd name="connsiteY3" fmla="*/ 1671209 h 1829537"/>
                    <a:gd name="connsiteX4" fmla="*/ 1362130 w 2497961"/>
                    <a:gd name="connsiteY4" fmla="*/ 1771763 h 1829537"/>
                    <a:gd name="connsiteX5" fmla="*/ 526890 w 2497961"/>
                    <a:gd name="connsiteY5" fmla="*/ 1829537 h 1829537"/>
                    <a:gd name="connsiteX6" fmla="*/ 21231 w 2497961"/>
                    <a:gd name="connsiteY6" fmla="*/ 1574593 h 1829537"/>
                    <a:gd name="connsiteX7" fmla="*/ 144632 w 2497961"/>
                    <a:gd name="connsiteY7" fmla="*/ 1319030 h 1829537"/>
                    <a:gd name="connsiteX8" fmla="*/ 597989 w 2497961"/>
                    <a:gd name="connsiteY8" fmla="*/ 1202165 h 1829537"/>
                    <a:gd name="connsiteX9" fmla="*/ 660378 w 2497961"/>
                    <a:gd name="connsiteY9" fmla="*/ 1391693 h 1829537"/>
                    <a:gd name="connsiteX10" fmla="*/ 752568 w 2497961"/>
                    <a:gd name="connsiteY10" fmla="*/ 784145 h 1829537"/>
                    <a:gd name="connsiteX11" fmla="*/ 798819 w 2497961"/>
                    <a:gd name="connsiteY11" fmla="*/ 368412 h 1829537"/>
                    <a:gd name="connsiteX12" fmla="*/ 1070480 w 2497961"/>
                    <a:gd name="connsiteY12" fmla="*/ 45395 h 1829537"/>
                    <a:gd name="connsiteX13" fmla="*/ 1343093 w 2497961"/>
                    <a:gd name="connsiteY13" fmla="*/ 263817 h 1829537"/>
                    <a:gd name="connsiteX14" fmla="*/ 1506092 w 2497961"/>
                    <a:gd name="connsiteY14" fmla="*/ 1920 h 1829537"/>
                    <a:gd name="connsiteX15" fmla="*/ 1600648 w 2497961"/>
                    <a:gd name="connsiteY15" fmla="*/ 100117 h 1829537"/>
                    <a:gd name="connsiteX16" fmla="*/ 1795394 w 2497961"/>
                    <a:gd name="connsiteY16" fmla="*/ 321231 h 1829537"/>
                    <a:gd name="connsiteX17" fmla="*/ 2019566 w 2497961"/>
                    <a:gd name="connsiteY17" fmla="*/ 92617 h 1829537"/>
                    <a:gd name="connsiteX18" fmla="*/ 2288229 w 2497961"/>
                    <a:gd name="connsiteY18" fmla="*/ 321993 h 1829537"/>
                    <a:gd name="connsiteX19" fmla="*/ 2439078 w 2497961"/>
                    <a:gd name="connsiteY19" fmla="*/ 565773 h 1829537"/>
                    <a:gd name="connsiteX20" fmla="*/ 2489734 w 2497961"/>
                    <a:gd name="connsiteY20" fmla="*/ 868301 h 1829537"/>
                    <a:gd name="connsiteX21" fmla="*/ 2489267 w 2497961"/>
                    <a:gd name="connsiteY21" fmla="*/ 1063097 h 1829537"/>
                    <a:gd name="connsiteX22" fmla="*/ 2405980 w 2497961"/>
                    <a:gd name="connsiteY22" fmla="*/ 1331458 h 1829537"/>
                    <a:gd name="connsiteX23" fmla="*/ 2418524 w 2497961"/>
                    <a:gd name="connsiteY23" fmla="*/ 1610610 h 1829537"/>
                    <a:gd name="connsiteX0" fmla="*/ 2262066 w 2497961"/>
                    <a:gd name="connsiteY0" fmla="*/ 1768372 h 1829537"/>
                    <a:gd name="connsiteX1" fmla="*/ 1958347 w 2497961"/>
                    <a:gd name="connsiteY1" fmla="*/ 1542620 h 1829537"/>
                    <a:gd name="connsiteX2" fmla="*/ 1757979 w 2497961"/>
                    <a:gd name="connsiteY2" fmla="*/ 1506996 h 1829537"/>
                    <a:gd name="connsiteX3" fmla="*/ 1505868 w 2497961"/>
                    <a:gd name="connsiteY3" fmla="*/ 1671209 h 1829537"/>
                    <a:gd name="connsiteX4" fmla="*/ 1362130 w 2497961"/>
                    <a:gd name="connsiteY4" fmla="*/ 1771763 h 1829537"/>
                    <a:gd name="connsiteX5" fmla="*/ 526890 w 2497961"/>
                    <a:gd name="connsiteY5" fmla="*/ 1829537 h 1829537"/>
                    <a:gd name="connsiteX6" fmla="*/ 21231 w 2497961"/>
                    <a:gd name="connsiteY6" fmla="*/ 1574593 h 1829537"/>
                    <a:gd name="connsiteX7" fmla="*/ 144632 w 2497961"/>
                    <a:gd name="connsiteY7" fmla="*/ 1319030 h 1829537"/>
                    <a:gd name="connsiteX8" fmla="*/ 597989 w 2497961"/>
                    <a:gd name="connsiteY8" fmla="*/ 1202165 h 1829537"/>
                    <a:gd name="connsiteX9" fmla="*/ 660378 w 2497961"/>
                    <a:gd name="connsiteY9" fmla="*/ 1391693 h 1829537"/>
                    <a:gd name="connsiteX10" fmla="*/ 752568 w 2497961"/>
                    <a:gd name="connsiteY10" fmla="*/ 784145 h 1829537"/>
                    <a:gd name="connsiteX11" fmla="*/ 798819 w 2497961"/>
                    <a:gd name="connsiteY11" fmla="*/ 368412 h 1829537"/>
                    <a:gd name="connsiteX12" fmla="*/ 1070480 w 2497961"/>
                    <a:gd name="connsiteY12" fmla="*/ 45395 h 1829537"/>
                    <a:gd name="connsiteX13" fmla="*/ 1343093 w 2497961"/>
                    <a:gd name="connsiteY13" fmla="*/ 263817 h 1829537"/>
                    <a:gd name="connsiteX14" fmla="*/ 1506092 w 2497961"/>
                    <a:gd name="connsiteY14" fmla="*/ 1920 h 1829537"/>
                    <a:gd name="connsiteX15" fmla="*/ 1600648 w 2497961"/>
                    <a:gd name="connsiteY15" fmla="*/ 100117 h 1829537"/>
                    <a:gd name="connsiteX16" fmla="*/ 1795394 w 2497961"/>
                    <a:gd name="connsiteY16" fmla="*/ 321231 h 1829537"/>
                    <a:gd name="connsiteX17" fmla="*/ 2019566 w 2497961"/>
                    <a:gd name="connsiteY17" fmla="*/ 92617 h 1829537"/>
                    <a:gd name="connsiteX18" fmla="*/ 2288229 w 2497961"/>
                    <a:gd name="connsiteY18" fmla="*/ 321993 h 1829537"/>
                    <a:gd name="connsiteX19" fmla="*/ 2439078 w 2497961"/>
                    <a:gd name="connsiteY19" fmla="*/ 565773 h 1829537"/>
                    <a:gd name="connsiteX20" fmla="*/ 2489734 w 2497961"/>
                    <a:gd name="connsiteY20" fmla="*/ 868301 h 1829537"/>
                    <a:gd name="connsiteX21" fmla="*/ 2489267 w 2497961"/>
                    <a:gd name="connsiteY21" fmla="*/ 1063097 h 1829537"/>
                    <a:gd name="connsiteX22" fmla="*/ 2405980 w 2497961"/>
                    <a:gd name="connsiteY22" fmla="*/ 1331458 h 1829537"/>
                    <a:gd name="connsiteX23" fmla="*/ 2418524 w 2497961"/>
                    <a:gd name="connsiteY23" fmla="*/ 1610610 h 1829537"/>
                    <a:gd name="connsiteX0" fmla="*/ 2262066 w 2497961"/>
                    <a:gd name="connsiteY0" fmla="*/ 1768372 h 1829537"/>
                    <a:gd name="connsiteX1" fmla="*/ 1958347 w 2497961"/>
                    <a:gd name="connsiteY1" fmla="*/ 1542620 h 1829537"/>
                    <a:gd name="connsiteX2" fmla="*/ 1757979 w 2497961"/>
                    <a:gd name="connsiteY2" fmla="*/ 1506996 h 1829537"/>
                    <a:gd name="connsiteX3" fmla="*/ 1505868 w 2497961"/>
                    <a:gd name="connsiteY3" fmla="*/ 1671209 h 1829537"/>
                    <a:gd name="connsiteX4" fmla="*/ 1362130 w 2497961"/>
                    <a:gd name="connsiteY4" fmla="*/ 1771763 h 1829537"/>
                    <a:gd name="connsiteX5" fmla="*/ 526890 w 2497961"/>
                    <a:gd name="connsiteY5" fmla="*/ 1829537 h 1829537"/>
                    <a:gd name="connsiteX6" fmla="*/ 21231 w 2497961"/>
                    <a:gd name="connsiteY6" fmla="*/ 1574593 h 1829537"/>
                    <a:gd name="connsiteX7" fmla="*/ 144632 w 2497961"/>
                    <a:gd name="connsiteY7" fmla="*/ 1319030 h 1829537"/>
                    <a:gd name="connsiteX8" fmla="*/ 597989 w 2497961"/>
                    <a:gd name="connsiteY8" fmla="*/ 1202165 h 1829537"/>
                    <a:gd name="connsiteX9" fmla="*/ 660378 w 2497961"/>
                    <a:gd name="connsiteY9" fmla="*/ 1391693 h 1829537"/>
                    <a:gd name="connsiteX10" fmla="*/ 708430 w 2497961"/>
                    <a:gd name="connsiteY10" fmla="*/ 784145 h 1829537"/>
                    <a:gd name="connsiteX11" fmla="*/ 798819 w 2497961"/>
                    <a:gd name="connsiteY11" fmla="*/ 368412 h 1829537"/>
                    <a:gd name="connsiteX12" fmla="*/ 1070480 w 2497961"/>
                    <a:gd name="connsiteY12" fmla="*/ 45395 h 1829537"/>
                    <a:gd name="connsiteX13" fmla="*/ 1343093 w 2497961"/>
                    <a:gd name="connsiteY13" fmla="*/ 263817 h 1829537"/>
                    <a:gd name="connsiteX14" fmla="*/ 1506092 w 2497961"/>
                    <a:gd name="connsiteY14" fmla="*/ 1920 h 1829537"/>
                    <a:gd name="connsiteX15" fmla="*/ 1600648 w 2497961"/>
                    <a:gd name="connsiteY15" fmla="*/ 100117 h 1829537"/>
                    <a:gd name="connsiteX16" fmla="*/ 1795394 w 2497961"/>
                    <a:gd name="connsiteY16" fmla="*/ 321231 h 1829537"/>
                    <a:gd name="connsiteX17" fmla="*/ 2019566 w 2497961"/>
                    <a:gd name="connsiteY17" fmla="*/ 92617 h 1829537"/>
                    <a:gd name="connsiteX18" fmla="*/ 2288229 w 2497961"/>
                    <a:gd name="connsiteY18" fmla="*/ 321993 h 1829537"/>
                    <a:gd name="connsiteX19" fmla="*/ 2439078 w 2497961"/>
                    <a:gd name="connsiteY19" fmla="*/ 565773 h 1829537"/>
                    <a:gd name="connsiteX20" fmla="*/ 2489734 w 2497961"/>
                    <a:gd name="connsiteY20" fmla="*/ 868301 h 1829537"/>
                    <a:gd name="connsiteX21" fmla="*/ 2489267 w 2497961"/>
                    <a:gd name="connsiteY21" fmla="*/ 1063097 h 1829537"/>
                    <a:gd name="connsiteX22" fmla="*/ 2405980 w 2497961"/>
                    <a:gd name="connsiteY22" fmla="*/ 1331458 h 1829537"/>
                    <a:gd name="connsiteX23" fmla="*/ 2418524 w 2497961"/>
                    <a:gd name="connsiteY23" fmla="*/ 1610610 h 1829537"/>
                    <a:gd name="connsiteX0" fmla="*/ 2262066 w 2497961"/>
                    <a:gd name="connsiteY0" fmla="*/ 1768372 h 1829537"/>
                    <a:gd name="connsiteX1" fmla="*/ 1958347 w 2497961"/>
                    <a:gd name="connsiteY1" fmla="*/ 1542620 h 1829537"/>
                    <a:gd name="connsiteX2" fmla="*/ 1757979 w 2497961"/>
                    <a:gd name="connsiteY2" fmla="*/ 1506996 h 1829537"/>
                    <a:gd name="connsiteX3" fmla="*/ 1505868 w 2497961"/>
                    <a:gd name="connsiteY3" fmla="*/ 1671209 h 1829537"/>
                    <a:gd name="connsiteX4" fmla="*/ 1362130 w 2497961"/>
                    <a:gd name="connsiteY4" fmla="*/ 1771763 h 1829537"/>
                    <a:gd name="connsiteX5" fmla="*/ 526890 w 2497961"/>
                    <a:gd name="connsiteY5" fmla="*/ 1829537 h 1829537"/>
                    <a:gd name="connsiteX6" fmla="*/ 21231 w 2497961"/>
                    <a:gd name="connsiteY6" fmla="*/ 1574593 h 1829537"/>
                    <a:gd name="connsiteX7" fmla="*/ 144632 w 2497961"/>
                    <a:gd name="connsiteY7" fmla="*/ 1319030 h 1829537"/>
                    <a:gd name="connsiteX8" fmla="*/ 597989 w 2497961"/>
                    <a:gd name="connsiteY8" fmla="*/ 1202165 h 1829537"/>
                    <a:gd name="connsiteX9" fmla="*/ 660378 w 2497961"/>
                    <a:gd name="connsiteY9" fmla="*/ 1391693 h 1829537"/>
                    <a:gd name="connsiteX10" fmla="*/ 708430 w 2497961"/>
                    <a:gd name="connsiteY10" fmla="*/ 784145 h 1829537"/>
                    <a:gd name="connsiteX11" fmla="*/ 798819 w 2497961"/>
                    <a:gd name="connsiteY11" fmla="*/ 368412 h 1829537"/>
                    <a:gd name="connsiteX12" fmla="*/ 1070480 w 2497961"/>
                    <a:gd name="connsiteY12" fmla="*/ 45395 h 1829537"/>
                    <a:gd name="connsiteX13" fmla="*/ 1343093 w 2497961"/>
                    <a:gd name="connsiteY13" fmla="*/ 263817 h 1829537"/>
                    <a:gd name="connsiteX14" fmla="*/ 1506092 w 2497961"/>
                    <a:gd name="connsiteY14" fmla="*/ 1920 h 1829537"/>
                    <a:gd name="connsiteX15" fmla="*/ 1600648 w 2497961"/>
                    <a:gd name="connsiteY15" fmla="*/ 100117 h 1829537"/>
                    <a:gd name="connsiteX16" fmla="*/ 1795394 w 2497961"/>
                    <a:gd name="connsiteY16" fmla="*/ 321231 h 1829537"/>
                    <a:gd name="connsiteX17" fmla="*/ 2019566 w 2497961"/>
                    <a:gd name="connsiteY17" fmla="*/ 92617 h 1829537"/>
                    <a:gd name="connsiteX18" fmla="*/ 2288229 w 2497961"/>
                    <a:gd name="connsiteY18" fmla="*/ 321993 h 1829537"/>
                    <a:gd name="connsiteX19" fmla="*/ 2439078 w 2497961"/>
                    <a:gd name="connsiteY19" fmla="*/ 565773 h 1829537"/>
                    <a:gd name="connsiteX20" fmla="*/ 2489734 w 2497961"/>
                    <a:gd name="connsiteY20" fmla="*/ 868301 h 1829537"/>
                    <a:gd name="connsiteX21" fmla="*/ 2489267 w 2497961"/>
                    <a:gd name="connsiteY21" fmla="*/ 1063097 h 1829537"/>
                    <a:gd name="connsiteX22" fmla="*/ 2405980 w 2497961"/>
                    <a:gd name="connsiteY22" fmla="*/ 1331458 h 1829537"/>
                    <a:gd name="connsiteX23" fmla="*/ 2418524 w 2497961"/>
                    <a:gd name="connsiteY23" fmla="*/ 1610610 h 1829537"/>
                    <a:gd name="connsiteX0" fmla="*/ 2262066 w 2497961"/>
                    <a:gd name="connsiteY0" fmla="*/ 1768372 h 1829537"/>
                    <a:gd name="connsiteX1" fmla="*/ 1958347 w 2497961"/>
                    <a:gd name="connsiteY1" fmla="*/ 1542620 h 1829537"/>
                    <a:gd name="connsiteX2" fmla="*/ 1757979 w 2497961"/>
                    <a:gd name="connsiteY2" fmla="*/ 1506996 h 1829537"/>
                    <a:gd name="connsiteX3" fmla="*/ 1505868 w 2497961"/>
                    <a:gd name="connsiteY3" fmla="*/ 1671209 h 1829537"/>
                    <a:gd name="connsiteX4" fmla="*/ 1362130 w 2497961"/>
                    <a:gd name="connsiteY4" fmla="*/ 1771763 h 1829537"/>
                    <a:gd name="connsiteX5" fmla="*/ 526890 w 2497961"/>
                    <a:gd name="connsiteY5" fmla="*/ 1829537 h 1829537"/>
                    <a:gd name="connsiteX6" fmla="*/ 21231 w 2497961"/>
                    <a:gd name="connsiteY6" fmla="*/ 1574593 h 1829537"/>
                    <a:gd name="connsiteX7" fmla="*/ 144632 w 2497961"/>
                    <a:gd name="connsiteY7" fmla="*/ 1319030 h 1829537"/>
                    <a:gd name="connsiteX8" fmla="*/ 597989 w 2497961"/>
                    <a:gd name="connsiteY8" fmla="*/ 1202165 h 1829537"/>
                    <a:gd name="connsiteX9" fmla="*/ 660378 w 2497961"/>
                    <a:gd name="connsiteY9" fmla="*/ 1391693 h 1829537"/>
                    <a:gd name="connsiteX10" fmla="*/ 680844 w 2497961"/>
                    <a:gd name="connsiteY10" fmla="*/ 784145 h 1829537"/>
                    <a:gd name="connsiteX11" fmla="*/ 798819 w 2497961"/>
                    <a:gd name="connsiteY11" fmla="*/ 368412 h 1829537"/>
                    <a:gd name="connsiteX12" fmla="*/ 1070480 w 2497961"/>
                    <a:gd name="connsiteY12" fmla="*/ 45395 h 1829537"/>
                    <a:gd name="connsiteX13" fmla="*/ 1343093 w 2497961"/>
                    <a:gd name="connsiteY13" fmla="*/ 263817 h 1829537"/>
                    <a:gd name="connsiteX14" fmla="*/ 1506092 w 2497961"/>
                    <a:gd name="connsiteY14" fmla="*/ 1920 h 1829537"/>
                    <a:gd name="connsiteX15" fmla="*/ 1600648 w 2497961"/>
                    <a:gd name="connsiteY15" fmla="*/ 100117 h 1829537"/>
                    <a:gd name="connsiteX16" fmla="*/ 1795394 w 2497961"/>
                    <a:gd name="connsiteY16" fmla="*/ 321231 h 1829537"/>
                    <a:gd name="connsiteX17" fmla="*/ 2019566 w 2497961"/>
                    <a:gd name="connsiteY17" fmla="*/ 92617 h 1829537"/>
                    <a:gd name="connsiteX18" fmla="*/ 2288229 w 2497961"/>
                    <a:gd name="connsiteY18" fmla="*/ 321993 h 1829537"/>
                    <a:gd name="connsiteX19" fmla="*/ 2439078 w 2497961"/>
                    <a:gd name="connsiteY19" fmla="*/ 565773 h 1829537"/>
                    <a:gd name="connsiteX20" fmla="*/ 2489734 w 2497961"/>
                    <a:gd name="connsiteY20" fmla="*/ 868301 h 1829537"/>
                    <a:gd name="connsiteX21" fmla="*/ 2489267 w 2497961"/>
                    <a:gd name="connsiteY21" fmla="*/ 1063097 h 1829537"/>
                    <a:gd name="connsiteX22" fmla="*/ 2405980 w 2497961"/>
                    <a:gd name="connsiteY22" fmla="*/ 1331458 h 1829537"/>
                    <a:gd name="connsiteX23" fmla="*/ 2418524 w 2497961"/>
                    <a:gd name="connsiteY23" fmla="*/ 1610610 h 1829537"/>
                    <a:gd name="connsiteX0" fmla="*/ 2262066 w 2497961"/>
                    <a:gd name="connsiteY0" fmla="*/ 1768372 h 1829537"/>
                    <a:gd name="connsiteX1" fmla="*/ 1958347 w 2497961"/>
                    <a:gd name="connsiteY1" fmla="*/ 1542620 h 1829537"/>
                    <a:gd name="connsiteX2" fmla="*/ 1757979 w 2497961"/>
                    <a:gd name="connsiteY2" fmla="*/ 1506996 h 1829537"/>
                    <a:gd name="connsiteX3" fmla="*/ 1505868 w 2497961"/>
                    <a:gd name="connsiteY3" fmla="*/ 1671209 h 1829537"/>
                    <a:gd name="connsiteX4" fmla="*/ 1362130 w 2497961"/>
                    <a:gd name="connsiteY4" fmla="*/ 1771763 h 1829537"/>
                    <a:gd name="connsiteX5" fmla="*/ 526890 w 2497961"/>
                    <a:gd name="connsiteY5" fmla="*/ 1829537 h 1829537"/>
                    <a:gd name="connsiteX6" fmla="*/ 21231 w 2497961"/>
                    <a:gd name="connsiteY6" fmla="*/ 1574593 h 1829537"/>
                    <a:gd name="connsiteX7" fmla="*/ 144632 w 2497961"/>
                    <a:gd name="connsiteY7" fmla="*/ 1319030 h 1829537"/>
                    <a:gd name="connsiteX8" fmla="*/ 597989 w 2497961"/>
                    <a:gd name="connsiteY8" fmla="*/ 1202165 h 1829537"/>
                    <a:gd name="connsiteX9" fmla="*/ 660378 w 2497961"/>
                    <a:gd name="connsiteY9" fmla="*/ 1391693 h 1829537"/>
                    <a:gd name="connsiteX10" fmla="*/ 653259 w 2497961"/>
                    <a:gd name="connsiteY10" fmla="*/ 784145 h 1829537"/>
                    <a:gd name="connsiteX11" fmla="*/ 798819 w 2497961"/>
                    <a:gd name="connsiteY11" fmla="*/ 368412 h 1829537"/>
                    <a:gd name="connsiteX12" fmla="*/ 1070480 w 2497961"/>
                    <a:gd name="connsiteY12" fmla="*/ 45395 h 1829537"/>
                    <a:gd name="connsiteX13" fmla="*/ 1343093 w 2497961"/>
                    <a:gd name="connsiteY13" fmla="*/ 263817 h 1829537"/>
                    <a:gd name="connsiteX14" fmla="*/ 1506092 w 2497961"/>
                    <a:gd name="connsiteY14" fmla="*/ 1920 h 1829537"/>
                    <a:gd name="connsiteX15" fmla="*/ 1600648 w 2497961"/>
                    <a:gd name="connsiteY15" fmla="*/ 100117 h 1829537"/>
                    <a:gd name="connsiteX16" fmla="*/ 1795394 w 2497961"/>
                    <a:gd name="connsiteY16" fmla="*/ 321231 h 1829537"/>
                    <a:gd name="connsiteX17" fmla="*/ 2019566 w 2497961"/>
                    <a:gd name="connsiteY17" fmla="*/ 92617 h 1829537"/>
                    <a:gd name="connsiteX18" fmla="*/ 2288229 w 2497961"/>
                    <a:gd name="connsiteY18" fmla="*/ 321993 h 1829537"/>
                    <a:gd name="connsiteX19" fmla="*/ 2439078 w 2497961"/>
                    <a:gd name="connsiteY19" fmla="*/ 565773 h 1829537"/>
                    <a:gd name="connsiteX20" fmla="*/ 2489734 w 2497961"/>
                    <a:gd name="connsiteY20" fmla="*/ 868301 h 1829537"/>
                    <a:gd name="connsiteX21" fmla="*/ 2489267 w 2497961"/>
                    <a:gd name="connsiteY21" fmla="*/ 1063097 h 1829537"/>
                    <a:gd name="connsiteX22" fmla="*/ 2405980 w 2497961"/>
                    <a:gd name="connsiteY22" fmla="*/ 1331458 h 1829537"/>
                    <a:gd name="connsiteX23" fmla="*/ 2418524 w 2497961"/>
                    <a:gd name="connsiteY23" fmla="*/ 1610610 h 1829537"/>
                    <a:gd name="connsiteX0" fmla="*/ 2262066 w 2497961"/>
                    <a:gd name="connsiteY0" fmla="*/ 1768372 h 1829537"/>
                    <a:gd name="connsiteX1" fmla="*/ 1958347 w 2497961"/>
                    <a:gd name="connsiteY1" fmla="*/ 1542620 h 1829537"/>
                    <a:gd name="connsiteX2" fmla="*/ 1757979 w 2497961"/>
                    <a:gd name="connsiteY2" fmla="*/ 1506996 h 1829537"/>
                    <a:gd name="connsiteX3" fmla="*/ 1505868 w 2497961"/>
                    <a:gd name="connsiteY3" fmla="*/ 1671209 h 1829537"/>
                    <a:gd name="connsiteX4" fmla="*/ 1362130 w 2497961"/>
                    <a:gd name="connsiteY4" fmla="*/ 1771763 h 1829537"/>
                    <a:gd name="connsiteX5" fmla="*/ 526890 w 2497961"/>
                    <a:gd name="connsiteY5" fmla="*/ 1829537 h 1829537"/>
                    <a:gd name="connsiteX6" fmla="*/ 21231 w 2497961"/>
                    <a:gd name="connsiteY6" fmla="*/ 1574593 h 1829537"/>
                    <a:gd name="connsiteX7" fmla="*/ 144632 w 2497961"/>
                    <a:gd name="connsiteY7" fmla="*/ 1319030 h 1829537"/>
                    <a:gd name="connsiteX8" fmla="*/ 597989 w 2497961"/>
                    <a:gd name="connsiteY8" fmla="*/ 1202165 h 1829537"/>
                    <a:gd name="connsiteX9" fmla="*/ 660378 w 2497961"/>
                    <a:gd name="connsiteY9" fmla="*/ 1391693 h 1829537"/>
                    <a:gd name="connsiteX10" fmla="*/ 798819 w 2497961"/>
                    <a:gd name="connsiteY10" fmla="*/ 368412 h 1829537"/>
                    <a:gd name="connsiteX11" fmla="*/ 1070480 w 2497961"/>
                    <a:gd name="connsiteY11" fmla="*/ 45395 h 1829537"/>
                    <a:gd name="connsiteX12" fmla="*/ 1343093 w 2497961"/>
                    <a:gd name="connsiteY12" fmla="*/ 263817 h 1829537"/>
                    <a:gd name="connsiteX13" fmla="*/ 1506092 w 2497961"/>
                    <a:gd name="connsiteY13" fmla="*/ 1920 h 1829537"/>
                    <a:gd name="connsiteX14" fmla="*/ 1600648 w 2497961"/>
                    <a:gd name="connsiteY14" fmla="*/ 100117 h 1829537"/>
                    <a:gd name="connsiteX15" fmla="*/ 1795394 w 2497961"/>
                    <a:gd name="connsiteY15" fmla="*/ 321231 h 1829537"/>
                    <a:gd name="connsiteX16" fmla="*/ 2019566 w 2497961"/>
                    <a:gd name="connsiteY16" fmla="*/ 92617 h 1829537"/>
                    <a:gd name="connsiteX17" fmla="*/ 2288229 w 2497961"/>
                    <a:gd name="connsiteY17" fmla="*/ 321993 h 1829537"/>
                    <a:gd name="connsiteX18" fmla="*/ 2439078 w 2497961"/>
                    <a:gd name="connsiteY18" fmla="*/ 565773 h 1829537"/>
                    <a:gd name="connsiteX19" fmla="*/ 2489734 w 2497961"/>
                    <a:gd name="connsiteY19" fmla="*/ 868301 h 1829537"/>
                    <a:gd name="connsiteX20" fmla="*/ 2489267 w 2497961"/>
                    <a:gd name="connsiteY20" fmla="*/ 1063097 h 1829537"/>
                    <a:gd name="connsiteX21" fmla="*/ 2405980 w 2497961"/>
                    <a:gd name="connsiteY21" fmla="*/ 1331458 h 1829537"/>
                    <a:gd name="connsiteX22" fmla="*/ 2418524 w 2497961"/>
                    <a:gd name="connsiteY22" fmla="*/ 1610610 h 1829537"/>
                    <a:gd name="connsiteX0" fmla="*/ 2294505 w 2530400"/>
                    <a:gd name="connsiteY0" fmla="*/ 1768372 h 1787736"/>
                    <a:gd name="connsiteX1" fmla="*/ 1990786 w 2530400"/>
                    <a:gd name="connsiteY1" fmla="*/ 1542620 h 1787736"/>
                    <a:gd name="connsiteX2" fmla="*/ 1790418 w 2530400"/>
                    <a:gd name="connsiteY2" fmla="*/ 1506996 h 1787736"/>
                    <a:gd name="connsiteX3" fmla="*/ 1538307 w 2530400"/>
                    <a:gd name="connsiteY3" fmla="*/ 1671209 h 1787736"/>
                    <a:gd name="connsiteX4" fmla="*/ 1394569 w 2530400"/>
                    <a:gd name="connsiteY4" fmla="*/ 1771763 h 1787736"/>
                    <a:gd name="connsiteX5" fmla="*/ 1017255 w 2530400"/>
                    <a:gd name="connsiteY5" fmla="*/ 1787736 h 1787736"/>
                    <a:gd name="connsiteX6" fmla="*/ 53670 w 2530400"/>
                    <a:gd name="connsiteY6" fmla="*/ 1574593 h 1787736"/>
                    <a:gd name="connsiteX7" fmla="*/ 177071 w 2530400"/>
                    <a:gd name="connsiteY7" fmla="*/ 1319030 h 1787736"/>
                    <a:gd name="connsiteX8" fmla="*/ 630428 w 2530400"/>
                    <a:gd name="connsiteY8" fmla="*/ 1202165 h 1787736"/>
                    <a:gd name="connsiteX9" fmla="*/ 692817 w 2530400"/>
                    <a:gd name="connsiteY9" fmla="*/ 1391693 h 1787736"/>
                    <a:gd name="connsiteX10" fmla="*/ 831258 w 2530400"/>
                    <a:gd name="connsiteY10" fmla="*/ 368412 h 1787736"/>
                    <a:gd name="connsiteX11" fmla="*/ 1102919 w 2530400"/>
                    <a:gd name="connsiteY11" fmla="*/ 45395 h 1787736"/>
                    <a:gd name="connsiteX12" fmla="*/ 1375532 w 2530400"/>
                    <a:gd name="connsiteY12" fmla="*/ 263817 h 1787736"/>
                    <a:gd name="connsiteX13" fmla="*/ 1538531 w 2530400"/>
                    <a:gd name="connsiteY13" fmla="*/ 1920 h 1787736"/>
                    <a:gd name="connsiteX14" fmla="*/ 1633087 w 2530400"/>
                    <a:gd name="connsiteY14" fmla="*/ 100117 h 1787736"/>
                    <a:gd name="connsiteX15" fmla="*/ 1827833 w 2530400"/>
                    <a:gd name="connsiteY15" fmla="*/ 321231 h 1787736"/>
                    <a:gd name="connsiteX16" fmla="*/ 2052005 w 2530400"/>
                    <a:gd name="connsiteY16" fmla="*/ 92617 h 1787736"/>
                    <a:gd name="connsiteX17" fmla="*/ 2320668 w 2530400"/>
                    <a:gd name="connsiteY17" fmla="*/ 321993 h 1787736"/>
                    <a:gd name="connsiteX18" fmla="*/ 2471517 w 2530400"/>
                    <a:gd name="connsiteY18" fmla="*/ 565773 h 1787736"/>
                    <a:gd name="connsiteX19" fmla="*/ 2522173 w 2530400"/>
                    <a:gd name="connsiteY19" fmla="*/ 868301 h 1787736"/>
                    <a:gd name="connsiteX20" fmla="*/ 2521706 w 2530400"/>
                    <a:gd name="connsiteY20" fmla="*/ 1063097 h 1787736"/>
                    <a:gd name="connsiteX21" fmla="*/ 2438419 w 2530400"/>
                    <a:gd name="connsiteY21" fmla="*/ 1331458 h 1787736"/>
                    <a:gd name="connsiteX22" fmla="*/ 2450963 w 2530400"/>
                    <a:gd name="connsiteY22" fmla="*/ 1610610 h 1787736"/>
                    <a:gd name="connsiteX0" fmla="*/ 2128543 w 2364438"/>
                    <a:gd name="connsiteY0" fmla="*/ 1768372 h 1787736"/>
                    <a:gd name="connsiteX1" fmla="*/ 1824824 w 2364438"/>
                    <a:gd name="connsiteY1" fmla="*/ 1542620 h 1787736"/>
                    <a:gd name="connsiteX2" fmla="*/ 1624456 w 2364438"/>
                    <a:gd name="connsiteY2" fmla="*/ 1506996 h 1787736"/>
                    <a:gd name="connsiteX3" fmla="*/ 1372345 w 2364438"/>
                    <a:gd name="connsiteY3" fmla="*/ 1671209 h 1787736"/>
                    <a:gd name="connsiteX4" fmla="*/ 1228607 w 2364438"/>
                    <a:gd name="connsiteY4" fmla="*/ 1771763 h 1787736"/>
                    <a:gd name="connsiteX5" fmla="*/ 851293 w 2364438"/>
                    <a:gd name="connsiteY5" fmla="*/ 1787736 h 1787736"/>
                    <a:gd name="connsiteX6" fmla="*/ 610458 w 2364438"/>
                    <a:gd name="connsiteY6" fmla="*/ 1497957 h 1787736"/>
                    <a:gd name="connsiteX7" fmla="*/ 11109 w 2364438"/>
                    <a:gd name="connsiteY7" fmla="*/ 1319030 h 1787736"/>
                    <a:gd name="connsiteX8" fmla="*/ 464466 w 2364438"/>
                    <a:gd name="connsiteY8" fmla="*/ 1202165 h 1787736"/>
                    <a:gd name="connsiteX9" fmla="*/ 526855 w 2364438"/>
                    <a:gd name="connsiteY9" fmla="*/ 1391693 h 1787736"/>
                    <a:gd name="connsiteX10" fmla="*/ 665296 w 2364438"/>
                    <a:gd name="connsiteY10" fmla="*/ 368412 h 1787736"/>
                    <a:gd name="connsiteX11" fmla="*/ 936957 w 2364438"/>
                    <a:gd name="connsiteY11" fmla="*/ 45395 h 1787736"/>
                    <a:gd name="connsiteX12" fmla="*/ 1209570 w 2364438"/>
                    <a:gd name="connsiteY12" fmla="*/ 263817 h 1787736"/>
                    <a:gd name="connsiteX13" fmla="*/ 1372569 w 2364438"/>
                    <a:gd name="connsiteY13" fmla="*/ 1920 h 1787736"/>
                    <a:gd name="connsiteX14" fmla="*/ 1467125 w 2364438"/>
                    <a:gd name="connsiteY14" fmla="*/ 100117 h 1787736"/>
                    <a:gd name="connsiteX15" fmla="*/ 1661871 w 2364438"/>
                    <a:gd name="connsiteY15" fmla="*/ 321231 h 1787736"/>
                    <a:gd name="connsiteX16" fmla="*/ 1886043 w 2364438"/>
                    <a:gd name="connsiteY16" fmla="*/ 92617 h 1787736"/>
                    <a:gd name="connsiteX17" fmla="*/ 2154706 w 2364438"/>
                    <a:gd name="connsiteY17" fmla="*/ 321993 h 1787736"/>
                    <a:gd name="connsiteX18" fmla="*/ 2305555 w 2364438"/>
                    <a:gd name="connsiteY18" fmla="*/ 565773 h 1787736"/>
                    <a:gd name="connsiteX19" fmla="*/ 2356211 w 2364438"/>
                    <a:gd name="connsiteY19" fmla="*/ 868301 h 1787736"/>
                    <a:gd name="connsiteX20" fmla="*/ 2355744 w 2364438"/>
                    <a:gd name="connsiteY20" fmla="*/ 1063097 h 1787736"/>
                    <a:gd name="connsiteX21" fmla="*/ 2272457 w 2364438"/>
                    <a:gd name="connsiteY21" fmla="*/ 1331458 h 1787736"/>
                    <a:gd name="connsiteX22" fmla="*/ 2285001 w 2364438"/>
                    <a:gd name="connsiteY22" fmla="*/ 1610610 h 1787736"/>
                    <a:gd name="connsiteX0" fmla="*/ 1666779 w 1902674"/>
                    <a:gd name="connsiteY0" fmla="*/ 1768372 h 1787736"/>
                    <a:gd name="connsiteX1" fmla="*/ 1363060 w 1902674"/>
                    <a:gd name="connsiteY1" fmla="*/ 1542620 h 1787736"/>
                    <a:gd name="connsiteX2" fmla="*/ 1162692 w 1902674"/>
                    <a:gd name="connsiteY2" fmla="*/ 1506996 h 1787736"/>
                    <a:gd name="connsiteX3" fmla="*/ 910581 w 1902674"/>
                    <a:gd name="connsiteY3" fmla="*/ 1671209 h 1787736"/>
                    <a:gd name="connsiteX4" fmla="*/ 766843 w 1902674"/>
                    <a:gd name="connsiteY4" fmla="*/ 1771763 h 1787736"/>
                    <a:gd name="connsiteX5" fmla="*/ 389529 w 1902674"/>
                    <a:gd name="connsiteY5" fmla="*/ 1787736 h 1787736"/>
                    <a:gd name="connsiteX6" fmla="*/ 148694 w 1902674"/>
                    <a:gd name="connsiteY6" fmla="*/ 1497957 h 1787736"/>
                    <a:gd name="connsiteX7" fmla="*/ 2702 w 1902674"/>
                    <a:gd name="connsiteY7" fmla="*/ 1202165 h 1787736"/>
                    <a:gd name="connsiteX8" fmla="*/ 65091 w 1902674"/>
                    <a:gd name="connsiteY8" fmla="*/ 1391693 h 1787736"/>
                    <a:gd name="connsiteX9" fmla="*/ 203532 w 1902674"/>
                    <a:gd name="connsiteY9" fmla="*/ 368412 h 1787736"/>
                    <a:gd name="connsiteX10" fmla="*/ 475193 w 1902674"/>
                    <a:gd name="connsiteY10" fmla="*/ 45395 h 1787736"/>
                    <a:gd name="connsiteX11" fmla="*/ 747806 w 1902674"/>
                    <a:gd name="connsiteY11" fmla="*/ 263817 h 1787736"/>
                    <a:gd name="connsiteX12" fmla="*/ 910805 w 1902674"/>
                    <a:gd name="connsiteY12" fmla="*/ 1920 h 1787736"/>
                    <a:gd name="connsiteX13" fmla="*/ 1005361 w 1902674"/>
                    <a:gd name="connsiteY13" fmla="*/ 100117 h 1787736"/>
                    <a:gd name="connsiteX14" fmla="*/ 1200107 w 1902674"/>
                    <a:gd name="connsiteY14" fmla="*/ 321231 h 1787736"/>
                    <a:gd name="connsiteX15" fmla="*/ 1424279 w 1902674"/>
                    <a:gd name="connsiteY15" fmla="*/ 92617 h 1787736"/>
                    <a:gd name="connsiteX16" fmla="*/ 1692942 w 1902674"/>
                    <a:gd name="connsiteY16" fmla="*/ 321993 h 1787736"/>
                    <a:gd name="connsiteX17" fmla="*/ 1843791 w 1902674"/>
                    <a:gd name="connsiteY17" fmla="*/ 565773 h 1787736"/>
                    <a:gd name="connsiteX18" fmla="*/ 1894447 w 1902674"/>
                    <a:gd name="connsiteY18" fmla="*/ 868301 h 1787736"/>
                    <a:gd name="connsiteX19" fmla="*/ 1893980 w 1902674"/>
                    <a:gd name="connsiteY19" fmla="*/ 1063097 h 1787736"/>
                    <a:gd name="connsiteX20" fmla="*/ 1810693 w 1902674"/>
                    <a:gd name="connsiteY20" fmla="*/ 1331458 h 1787736"/>
                    <a:gd name="connsiteX21" fmla="*/ 1823237 w 1902674"/>
                    <a:gd name="connsiteY21" fmla="*/ 1610610 h 1787736"/>
                    <a:gd name="connsiteX0" fmla="*/ 1664718 w 1900613"/>
                    <a:gd name="connsiteY0" fmla="*/ 1768372 h 1787736"/>
                    <a:gd name="connsiteX1" fmla="*/ 1360999 w 1900613"/>
                    <a:gd name="connsiteY1" fmla="*/ 1542620 h 1787736"/>
                    <a:gd name="connsiteX2" fmla="*/ 1160631 w 1900613"/>
                    <a:gd name="connsiteY2" fmla="*/ 1506996 h 1787736"/>
                    <a:gd name="connsiteX3" fmla="*/ 908520 w 1900613"/>
                    <a:gd name="connsiteY3" fmla="*/ 1671209 h 1787736"/>
                    <a:gd name="connsiteX4" fmla="*/ 764782 w 1900613"/>
                    <a:gd name="connsiteY4" fmla="*/ 1771763 h 1787736"/>
                    <a:gd name="connsiteX5" fmla="*/ 387468 w 1900613"/>
                    <a:gd name="connsiteY5" fmla="*/ 1787736 h 1787736"/>
                    <a:gd name="connsiteX6" fmla="*/ 146633 w 1900613"/>
                    <a:gd name="connsiteY6" fmla="*/ 1497957 h 1787736"/>
                    <a:gd name="connsiteX7" fmla="*/ 641 w 1900613"/>
                    <a:gd name="connsiteY7" fmla="*/ 1202165 h 1787736"/>
                    <a:gd name="connsiteX8" fmla="*/ 201471 w 1900613"/>
                    <a:gd name="connsiteY8" fmla="*/ 368412 h 1787736"/>
                    <a:gd name="connsiteX9" fmla="*/ 473132 w 1900613"/>
                    <a:gd name="connsiteY9" fmla="*/ 45395 h 1787736"/>
                    <a:gd name="connsiteX10" fmla="*/ 745745 w 1900613"/>
                    <a:gd name="connsiteY10" fmla="*/ 263817 h 1787736"/>
                    <a:gd name="connsiteX11" fmla="*/ 908744 w 1900613"/>
                    <a:gd name="connsiteY11" fmla="*/ 1920 h 1787736"/>
                    <a:gd name="connsiteX12" fmla="*/ 1003300 w 1900613"/>
                    <a:gd name="connsiteY12" fmla="*/ 100117 h 1787736"/>
                    <a:gd name="connsiteX13" fmla="*/ 1198046 w 1900613"/>
                    <a:gd name="connsiteY13" fmla="*/ 321231 h 1787736"/>
                    <a:gd name="connsiteX14" fmla="*/ 1422218 w 1900613"/>
                    <a:gd name="connsiteY14" fmla="*/ 92617 h 1787736"/>
                    <a:gd name="connsiteX15" fmla="*/ 1690881 w 1900613"/>
                    <a:gd name="connsiteY15" fmla="*/ 321993 h 1787736"/>
                    <a:gd name="connsiteX16" fmla="*/ 1841730 w 1900613"/>
                    <a:gd name="connsiteY16" fmla="*/ 565773 h 1787736"/>
                    <a:gd name="connsiteX17" fmla="*/ 1892386 w 1900613"/>
                    <a:gd name="connsiteY17" fmla="*/ 868301 h 1787736"/>
                    <a:gd name="connsiteX18" fmla="*/ 1891919 w 1900613"/>
                    <a:gd name="connsiteY18" fmla="*/ 1063097 h 1787736"/>
                    <a:gd name="connsiteX19" fmla="*/ 1808632 w 1900613"/>
                    <a:gd name="connsiteY19" fmla="*/ 1331458 h 1787736"/>
                    <a:gd name="connsiteX20" fmla="*/ 1821176 w 1900613"/>
                    <a:gd name="connsiteY20" fmla="*/ 1610610 h 1787736"/>
                    <a:gd name="connsiteX0" fmla="*/ 1544270 w 1780165"/>
                    <a:gd name="connsiteY0" fmla="*/ 1768372 h 1787736"/>
                    <a:gd name="connsiteX1" fmla="*/ 1240551 w 1780165"/>
                    <a:gd name="connsiteY1" fmla="*/ 1542620 h 1787736"/>
                    <a:gd name="connsiteX2" fmla="*/ 1040183 w 1780165"/>
                    <a:gd name="connsiteY2" fmla="*/ 1506996 h 1787736"/>
                    <a:gd name="connsiteX3" fmla="*/ 788072 w 1780165"/>
                    <a:gd name="connsiteY3" fmla="*/ 1671209 h 1787736"/>
                    <a:gd name="connsiteX4" fmla="*/ 644334 w 1780165"/>
                    <a:gd name="connsiteY4" fmla="*/ 1771763 h 1787736"/>
                    <a:gd name="connsiteX5" fmla="*/ 267020 w 1780165"/>
                    <a:gd name="connsiteY5" fmla="*/ 1787736 h 1787736"/>
                    <a:gd name="connsiteX6" fmla="*/ 26185 w 1780165"/>
                    <a:gd name="connsiteY6" fmla="*/ 1497957 h 1787736"/>
                    <a:gd name="connsiteX7" fmla="*/ 12605 w 1780165"/>
                    <a:gd name="connsiteY7" fmla="*/ 1195199 h 1787736"/>
                    <a:gd name="connsiteX8" fmla="*/ 81023 w 1780165"/>
                    <a:gd name="connsiteY8" fmla="*/ 368412 h 1787736"/>
                    <a:gd name="connsiteX9" fmla="*/ 352684 w 1780165"/>
                    <a:gd name="connsiteY9" fmla="*/ 45395 h 1787736"/>
                    <a:gd name="connsiteX10" fmla="*/ 625297 w 1780165"/>
                    <a:gd name="connsiteY10" fmla="*/ 263817 h 1787736"/>
                    <a:gd name="connsiteX11" fmla="*/ 788296 w 1780165"/>
                    <a:gd name="connsiteY11" fmla="*/ 1920 h 1787736"/>
                    <a:gd name="connsiteX12" fmla="*/ 882852 w 1780165"/>
                    <a:gd name="connsiteY12" fmla="*/ 100117 h 1787736"/>
                    <a:gd name="connsiteX13" fmla="*/ 1077598 w 1780165"/>
                    <a:gd name="connsiteY13" fmla="*/ 321231 h 1787736"/>
                    <a:gd name="connsiteX14" fmla="*/ 1301770 w 1780165"/>
                    <a:gd name="connsiteY14" fmla="*/ 92617 h 1787736"/>
                    <a:gd name="connsiteX15" fmla="*/ 1570433 w 1780165"/>
                    <a:gd name="connsiteY15" fmla="*/ 321993 h 1787736"/>
                    <a:gd name="connsiteX16" fmla="*/ 1721282 w 1780165"/>
                    <a:gd name="connsiteY16" fmla="*/ 565773 h 1787736"/>
                    <a:gd name="connsiteX17" fmla="*/ 1771938 w 1780165"/>
                    <a:gd name="connsiteY17" fmla="*/ 868301 h 1787736"/>
                    <a:gd name="connsiteX18" fmla="*/ 1771471 w 1780165"/>
                    <a:gd name="connsiteY18" fmla="*/ 1063097 h 1787736"/>
                    <a:gd name="connsiteX19" fmla="*/ 1688184 w 1780165"/>
                    <a:gd name="connsiteY19" fmla="*/ 1331458 h 1787736"/>
                    <a:gd name="connsiteX20" fmla="*/ 1700728 w 1780165"/>
                    <a:gd name="connsiteY20" fmla="*/ 1610610 h 1787736"/>
                    <a:gd name="connsiteX0" fmla="*/ 1532390 w 1768285"/>
                    <a:gd name="connsiteY0" fmla="*/ 1768372 h 1787736"/>
                    <a:gd name="connsiteX1" fmla="*/ 1228671 w 1768285"/>
                    <a:gd name="connsiteY1" fmla="*/ 1542620 h 1787736"/>
                    <a:gd name="connsiteX2" fmla="*/ 1028303 w 1768285"/>
                    <a:gd name="connsiteY2" fmla="*/ 1506996 h 1787736"/>
                    <a:gd name="connsiteX3" fmla="*/ 776192 w 1768285"/>
                    <a:gd name="connsiteY3" fmla="*/ 1671209 h 1787736"/>
                    <a:gd name="connsiteX4" fmla="*/ 632454 w 1768285"/>
                    <a:gd name="connsiteY4" fmla="*/ 1771763 h 1787736"/>
                    <a:gd name="connsiteX5" fmla="*/ 255140 w 1768285"/>
                    <a:gd name="connsiteY5" fmla="*/ 1787736 h 1787736"/>
                    <a:gd name="connsiteX6" fmla="*/ 113614 w 1768285"/>
                    <a:gd name="connsiteY6" fmla="*/ 1574592 h 1787736"/>
                    <a:gd name="connsiteX7" fmla="*/ 725 w 1768285"/>
                    <a:gd name="connsiteY7" fmla="*/ 1195199 h 1787736"/>
                    <a:gd name="connsiteX8" fmla="*/ 69143 w 1768285"/>
                    <a:gd name="connsiteY8" fmla="*/ 368412 h 1787736"/>
                    <a:gd name="connsiteX9" fmla="*/ 340804 w 1768285"/>
                    <a:gd name="connsiteY9" fmla="*/ 45395 h 1787736"/>
                    <a:gd name="connsiteX10" fmla="*/ 613417 w 1768285"/>
                    <a:gd name="connsiteY10" fmla="*/ 263817 h 1787736"/>
                    <a:gd name="connsiteX11" fmla="*/ 776416 w 1768285"/>
                    <a:gd name="connsiteY11" fmla="*/ 1920 h 1787736"/>
                    <a:gd name="connsiteX12" fmla="*/ 870972 w 1768285"/>
                    <a:gd name="connsiteY12" fmla="*/ 100117 h 1787736"/>
                    <a:gd name="connsiteX13" fmla="*/ 1065718 w 1768285"/>
                    <a:gd name="connsiteY13" fmla="*/ 321231 h 1787736"/>
                    <a:gd name="connsiteX14" fmla="*/ 1289890 w 1768285"/>
                    <a:gd name="connsiteY14" fmla="*/ 92617 h 1787736"/>
                    <a:gd name="connsiteX15" fmla="*/ 1558553 w 1768285"/>
                    <a:gd name="connsiteY15" fmla="*/ 321993 h 1787736"/>
                    <a:gd name="connsiteX16" fmla="*/ 1709402 w 1768285"/>
                    <a:gd name="connsiteY16" fmla="*/ 565773 h 1787736"/>
                    <a:gd name="connsiteX17" fmla="*/ 1760058 w 1768285"/>
                    <a:gd name="connsiteY17" fmla="*/ 868301 h 1787736"/>
                    <a:gd name="connsiteX18" fmla="*/ 1759591 w 1768285"/>
                    <a:gd name="connsiteY18" fmla="*/ 1063097 h 1787736"/>
                    <a:gd name="connsiteX19" fmla="*/ 1676304 w 1768285"/>
                    <a:gd name="connsiteY19" fmla="*/ 1331458 h 1787736"/>
                    <a:gd name="connsiteX20" fmla="*/ 1688848 w 1768285"/>
                    <a:gd name="connsiteY20" fmla="*/ 1610610 h 1787736"/>
                    <a:gd name="connsiteX0" fmla="*/ 1472836 w 1708731"/>
                    <a:gd name="connsiteY0" fmla="*/ 1768372 h 1787736"/>
                    <a:gd name="connsiteX1" fmla="*/ 1169117 w 1708731"/>
                    <a:gd name="connsiteY1" fmla="*/ 1542620 h 1787736"/>
                    <a:gd name="connsiteX2" fmla="*/ 968749 w 1708731"/>
                    <a:gd name="connsiteY2" fmla="*/ 1506996 h 1787736"/>
                    <a:gd name="connsiteX3" fmla="*/ 716638 w 1708731"/>
                    <a:gd name="connsiteY3" fmla="*/ 1671209 h 1787736"/>
                    <a:gd name="connsiteX4" fmla="*/ 572900 w 1708731"/>
                    <a:gd name="connsiteY4" fmla="*/ 1771763 h 1787736"/>
                    <a:gd name="connsiteX5" fmla="*/ 195586 w 1708731"/>
                    <a:gd name="connsiteY5" fmla="*/ 1787736 h 1787736"/>
                    <a:gd name="connsiteX6" fmla="*/ 54060 w 1708731"/>
                    <a:gd name="connsiteY6" fmla="*/ 1574592 h 1787736"/>
                    <a:gd name="connsiteX7" fmla="*/ 51514 w 1708731"/>
                    <a:gd name="connsiteY7" fmla="*/ 1216099 h 1787736"/>
                    <a:gd name="connsiteX8" fmla="*/ 9589 w 1708731"/>
                    <a:gd name="connsiteY8" fmla="*/ 368412 h 1787736"/>
                    <a:gd name="connsiteX9" fmla="*/ 281250 w 1708731"/>
                    <a:gd name="connsiteY9" fmla="*/ 45395 h 1787736"/>
                    <a:gd name="connsiteX10" fmla="*/ 553863 w 1708731"/>
                    <a:gd name="connsiteY10" fmla="*/ 263817 h 1787736"/>
                    <a:gd name="connsiteX11" fmla="*/ 716862 w 1708731"/>
                    <a:gd name="connsiteY11" fmla="*/ 1920 h 1787736"/>
                    <a:gd name="connsiteX12" fmla="*/ 811418 w 1708731"/>
                    <a:gd name="connsiteY12" fmla="*/ 100117 h 1787736"/>
                    <a:gd name="connsiteX13" fmla="*/ 1006164 w 1708731"/>
                    <a:gd name="connsiteY13" fmla="*/ 321231 h 1787736"/>
                    <a:gd name="connsiteX14" fmla="*/ 1230336 w 1708731"/>
                    <a:gd name="connsiteY14" fmla="*/ 92617 h 1787736"/>
                    <a:gd name="connsiteX15" fmla="*/ 1498999 w 1708731"/>
                    <a:gd name="connsiteY15" fmla="*/ 321993 h 1787736"/>
                    <a:gd name="connsiteX16" fmla="*/ 1649848 w 1708731"/>
                    <a:gd name="connsiteY16" fmla="*/ 565773 h 1787736"/>
                    <a:gd name="connsiteX17" fmla="*/ 1700504 w 1708731"/>
                    <a:gd name="connsiteY17" fmla="*/ 868301 h 1787736"/>
                    <a:gd name="connsiteX18" fmla="*/ 1700037 w 1708731"/>
                    <a:gd name="connsiteY18" fmla="*/ 1063097 h 1787736"/>
                    <a:gd name="connsiteX19" fmla="*/ 1616750 w 1708731"/>
                    <a:gd name="connsiteY19" fmla="*/ 1331458 h 1787736"/>
                    <a:gd name="connsiteX20" fmla="*/ 1629294 w 1708731"/>
                    <a:gd name="connsiteY20" fmla="*/ 1610610 h 1787736"/>
                    <a:gd name="connsiteX0" fmla="*/ 1432738 w 1668633"/>
                    <a:gd name="connsiteY0" fmla="*/ 1768372 h 1787736"/>
                    <a:gd name="connsiteX1" fmla="*/ 1129019 w 1668633"/>
                    <a:gd name="connsiteY1" fmla="*/ 1542620 h 1787736"/>
                    <a:gd name="connsiteX2" fmla="*/ 928651 w 1668633"/>
                    <a:gd name="connsiteY2" fmla="*/ 1506996 h 1787736"/>
                    <a:gd name="connsiteX3" fmla="*/ 676540 w 1668633"/>
                    <a:gd name="connsiteY3" fmla="*/ 1671209 h 1787736"/>
                    <a:gd name="connsiteX4" fmla="*/ 532802 w 1668633"/>
                    <a:gd name="connsiteY4" fmla="*/ 1771763 h 1787736"/>
                    <a:gd name="connsiteX5" fmla="*/ 155488 w 1668633"/>
                    <a:gd name="connsiteY5" fmla="*/ 1787736 h 1787736"/>
                    <a:gd name="connsiteX6" fmla="*/ 13962 w 1668633"/>
                    <a:gd name="connsiteY6" fmla="*/ 1574592 h 1787736"/>
                    <a:gd name="connsiteX7" fmla="*/ 11416 w 1668633"/>
                    <a:gd name="connsiteY7" fmla="*/ 1216099 h 1787736"/>
                    <a:gd name="connsiteX8" fmla="*/ 41214 w 1668633"/>
                    <a:gd name="connsiteY8" fmla="*/ 507748 h 1787736"/>
                    <a:gd name="connsiteX9" fmla="*/ 241152 w 1668633"/>
                    <a:gd name="connsiteY9" fmla="*/ 45395 h 1787736"/>
                    <a:gd name="connsiteX10" fmla="*/ 513765 w 1668633"/>
                    <a:gd name="connsiteY10" fmla="*/ 263817 h 1787736"/>
                    <a:gd name="connsiteX11" fmla="*/ 676764 w 1668633"/>
                    <a:gd name="connsiteY11" fmla="*/ 1920 h 1787736"/>
                    <a:gd name="connsiteX12" fmla="*/ 771320 w 1668633"/>
                    <a:gd name="connsiteY12" fmla="*/ 100117 h 1787736"/>
                    <a:gd name="connsiteX13" fmla="*/ 966066 w 1668633"/>
                    <a:gd name="connsiteY13" fmla="*/ 321231 h 1787736"/>
                    <a:gd name="connsiteX14" fmla="*/ 1190238 w 1668633"/>
                    <a:gd name="connsiteY14" fmla="*/ 92617 h 1787736"/>
                    <a:gd name="connsiteX15" fmla="*/ 1458901 w 1668633"/>
                    <a:gd name="connsiteY15" fmla="*/ 321993 h 1787736"/>
                    <a:gd name="connsiteX16" fmla="*/ 1609750 w 1668633"/>
                    <a:gd name="connsiteY16" fmla="*/ 565773 h 1787736"/>
                    <a:gd name="connsiteX17" fmla="*/ 1660406 w 1668633"/>
                    <a:gd name="connsiteY17" fmla="*/ 868301 h 1787736"/>
                    <a:gd name="connsiteX18" fmla="*/ 1659939 w 1668633"/>
                    <a:gd name="connsiteY18" fmla="*/ 1063097 h 1787736"/>
                    <a:gd name="connsiteX19" fmla="*/ 1576652 w 1668633"/>
                    <a:gd name="connsiteY19" fmla="*/ 1331458 h 1787736"/>
                    <a:gd name="connsiteX20" fmla="*/ 1589196 w 1668633"/>
                    <a:gd name="connsiteY20" fmla="*/ 1610610 h 1787736"/>
                    <a:gd name="connsiteX0" fmla="*/ 1419479 w 1655374"/>
                    <a:gd name="connsiteY0" fmla="*/ 1768372 h 1787736"/>
                    <a:gd name="connsiteX1" fmla="*/ 1115760 w 1655374"/>
                    <a:gd name="connsiteY1" fmla="*/ 1542620 h 1787736"/>
                    <a:gd name="connsiteX2" fmla="*/ 915392 w 1655374"/>
                    <a:gd name="connsiteY2" fmla="*/ 1506996 h 1787736"/>
                    <a:gd name="connsiteX3" fmla="*/ 663281 w 1655374"/>
                    <a:gd name="connsiteY3" fmla="*/ 1671209 h 1787736"/>
                    <a:gd name="connsiteX4" fmla="*/ 519543 w 1655374"/>
                    <a:gd name="connsiteY4" fmla="*/ 1771763 h 1787736"/>
                    <a:gd name="connsiteX5" fmla="*/ 142229 w 1655374"/>
                    <a:gd name="connsiteY5" fmla="*/ 1787736 h 1787736"/>
                    <a:gd name="connsiteX6" fmla="*/ 703 w 1655374"/>
                    <a:gd name="connsiteY6" fmla="*/ 1574592 h 1787736"/>
                    <a:gd name="connsiteX7" fmla="*/ 86431 w 1655374"/>
                    <a:gd name="connsiteY7" fmla="*/ 1348470 h 1787736"/>
                    <a:gd name="connsiteX8" fmla="*/ 27955 w 1655374"/>
                    <a:gd name="connsiteY8" fmla="*/ 507748 h 1787736"/>
                    <a:gd name="connsiteX9" fmla="*/ 227893 w 1655374"/>
                    <a:gd name="connsiteY9" fmla="*/ 45395 h 1787736"/>
                    <a:gd name="connsiteX10" fmla="*/ 500506 w 1655374"/>
                    <a:gd name="connsiteY10" fmla="*/ 263817 h 1787736"/>
                    <a:gd name="connsiteX11" fmla="*/ 663505 w 1655374"/>
                    <a:gd name="connsiteY11" fmla="*/ 1920 h 1787736"/>
                    <a:gd name="connsiteX12" fmla="*/ 758061 w 1655374"/>
                    <a:gd name="connsiteY12" fmla="*/ 100117 h 1787736"/>
                    <a:gd name="connsiteX13" fmla="*/ 952807 w 1655374"/>
                    <a:gd name="connsiteY13" fmla="*/ 321231 h 1787736"/>
                    <a:gd name="connsiteX14" fmla="*/ 1176979 w 1655374"/>
                    <a:gd name="connsiteY14" fmla="*/ 92617 h 1787736"/>
                    <a:gd name="connsiteX15" fmla="*/ 1445642 w 1655374"/>
                    <a:gd name="connsiteY15" fmla="*/ 321993 h 1787736"/>
                    <a:gd name="connsiteX16" fmla="*/ 1596491 w 1655374"/>
                    <a:gd name="connsiteY16" fmla="*/ 565773 h 1787736"/>
                    <a:gd name="connsiteX17" fmla="*/ 1647147 w 1655374"/>
                    <a:gd name="connsiteY17" fmla="*/ 868301 h 1787736"/>
                    <a:gd name="connsiteX18" fmla="*/ 1646680 w 1655374"/>
                    <a:gd name="connsiteY18" fmla="*/ 1063097 h 1787736"/>
                    <a:gd name="connsiteX19" fmla="*/ 1563393 w 1655374"/>
                    <a:gd name="connsiteY19" fmla="*/ 1331458 h 1787736"/>
                    <a:gd name="connsiteX20" fmla="*/ 1575937 w 1655374"/>
                    <a:gd name="connsiteY20" fmla="*/ 1610610 h 1787736"/>
                    <a:gd name="connsiteX0" fmla="*/ 1419479 w 1655374"/>
                    <a:gd name="connsiteY0" fmla="*/ 1768372 h 1787736"/>
                    <a:gd name="connsiteX1" fmla="*/ 1115760 w 1655374"/>
                    <a:gd name="connsiteY1" fmla="*/ 1542620 h 1787736"/>
                    <a:gd name="connsiteX2" fmla="*/ 915392 w 1655374"/>
                    <a:gd name="connsiteY2" fmla="*/ 1506996 h 1787736"/>
                    <a:gd name="connsiteX3" fmla="*/ 663281 w 1655374"/>
                    <a:gd name="connsiteY3" fmla="*/ 1671209 h 1787736"/>
                    <a:gd name="connsiteX4" fmla="*/ 519543 w 1655374"/>
                    <a:gd name="connsiteY4" fmla="*/ 1771763 h 1787736"/>
                    <a:gd name="connsiteX5" fmla="*/ 142229 w 1655374"/>
                    <a:gd name="connsiteY5" fmla="*/ 1787736 h 1787736"/>
                    <a:gd name="connsiteX6" fmla="*/ 703 w 1655374"/>
                    <a:gd name="connsiteY6" fmla="*/ 1574592 h 1787736"/>
                    <a:gd name="connsiteX7" fmla="*/ 86431 w 1655374"/>
                    <a:gd name="connsiteY7" fmla="*/ 1348470 h 1787736"/>
                    <a:gd name="connsiteX8" fmla="*/ 105195 w 1655374"/>
                    <a:gd name="connsiteY8" fmla="*/ 563484 h 1787736"/>
                    <a:gd name="connsiteX9" fmla="*/ 227893 w 1655374"/>
                    <a:gd name="connsiteY9" fmla="*/ 45395 h 1787736"/>
                    <a:gd name="connsiteX10" fmla="*/ 500506 w 1655374"/>
                    <a:gd name="connsiteY10" fmla="*/ 263817 h 1787736"/>
                    <a:gd name="connsiteX11" fmla="*/ 663505 w 1655374"/>
                    <a:gd name="connsiteY11" fmla="*/ 1920 h 1787736"/>
                    <a:gd name="connsiteX12" fmla="*/ 758061 w 1655374"/>
                    <a:gd name="connsiteY12" fmla="*/ 100117 h 1787736"/>
                    <a:gd name="connsiteX13" fmla="*/ 952807 w 1655374"/>
                    <a:gd name="connsiteY13" fmla="*/ 321231 h 1787736"/>
                    <a:gd name="connsiteX14" fmla="*/ 1176979 w 1655374"/>
                    <a:gd name="connsiteY14" fmla="*/ 92617 h 1787736"/>
                    <a:gd name="connsiteX15" fmla="*/ 1445642 w 1655374"/>
                    <a:gd name="connsiteY15" fmla="*/ 321993 h 1787736"/>
                    <a:gd name="connsiteX16" fmla="*/ 1596491 w 1655374"/>
                    <a:gd name="connsiteY16" fmla="*/ 565773 h 1787736"/>
                    <a:gd name="connsiteX17" fmla="*/ 1647147 w 1655374"/>
                    <a:gd name="connsiteY17" fmla="*/ 868301 h 1787736"/>
                    <a:gd name="connsiteX18" fmla="*/ 1646680 w 1655374"/>
                    <a:gd name="connsiteY18" fmla="*/ 1063097 h 1787736"/>
                    <a:gd name="connsiteX19" fmla="*/ 1563393 w 1655374"/>
                    <a:gd name="connsiteY19" fmla="*/ 1331458 h 1787736"/>
                    <a:gd name="connsiteX20" fmla="*/ 1575937 w 1655374"/>
                    <a:gd name="connsiteY20" fmla="*/ 1610610 h 1787736"/>
                    <a:gd name="connsiteX0" fmla="*/ 1419479 w 1655374"/>
                    <a:gd name="connsiteY0" fmla="*/ 1768372 h 1787736"/>
                    <a:gd name="connsiteX1" fmla="*/ 1115760 w 1655374"/>
                    <a:gd name="connsiteY1" fmla="*/ 1542620 h 1787736"/>
                    <a:gd name="connsiteX2" fmla="*/ 915392 w 1655374"/>
                    <a:gd name="connsiteY2" fmla="*/ 1506996 h 1787736"/>
                    <a:gd name="connsiteX3" fmla="*/ 663281 w 1655374"/>
                    <a:gd name="connsiteY3" fmla="*/ 1671209 h 1787736"/>
                    <a:gd name="connsiteX4" fmla="*/ 519543 w 1655374"/>
                    <a:gd name="connsiteY4" fmla="*/ 1771763 h 1787736"/>
                    <a:gd name="connsiteX5" fmla="*/ 142229 w 1655374"/>
                    <a:gd name="connsiteY5" fmla="*/ 1787736 h 1787736"/>
                    <a:gd name="connsiteX6" fmla="*/ 703 w 1655374"/>
                    <a:gd name="connsiteY6" fmla="*/ 1574592 h 1787736"/>
                    <a:gd name="connsiteX7" fmla="*/ 86431 w 1655374"/>
                    <a:gd name="connsiteY7" fmla="*/ 1348470 h 1787736"/>
                    <a:gd name="connsiteX8" fmla="*/ 66575 w 1655374"/>
                    <a:gd name="connsiteY8" fmla="*/ 563484 h 1787736"/>
                    <a:gd name="connsiteX9" fmla="*/ 227893 w 1655374"/>
                    <a:gd name="connsiteY9" fmla="*/ 45395 h 1787736"/>
                    <a:gd name="connsiteX10" fmla="*/ 500506 w 1655374"/>
                    <a:gd name="connsiteY10" fmla="*/ 263817 h 1787736"/>
                    <a:gd name="connsiteX11" fmla="*/ 663505 w 1655374"/>
                    <a:gd name="connsiteY11" fmla="*/ 1920 h 1787736"/>
                    <a:gd name="connsiteX12" fmla="*/ 758061 w 1655374"/>
                    <a:gd name="connsiteY12" fmla="*/ 100117 h 1787736"/>
                    <a:gd name="connsiteX13" fmla="*/ 952807 w 1655374"/>
                    <a:gd name="connsiteY13" fmla="*/ 321231 h 1787736"/>
                    <a:gd name="connsiteX14" fmla="*/ 1176979 w 1655374"/>
                    <a:gd name="connsiteY14" fmla="*/ 92617 h 1787736"/>
                    <a:gd name="connsiteX15" fmla="*/ 1445642 w 1655374"/>
                    <a:gd name="connsiteY15" fmla="*/ 321993 h 1787736"/>
                    <a:gd name="connsiteX16" fmla="*/ 1596491 w 1655374"/>
                    <a:gd name="connsiteY16" fmla="*/ 565773 h 1787736"/>
                    <a:gd name="connsiteX17" fmla="*/ 1647147 w 1655374"/>
                    <a:gd name="connsiteY17" fmla="*/ 868301 h 1787736"/>
                    <a:gd name="connsiteX18" fmla="*/ 1646680 w 1655374"/>
                    <a:gd name="connsiteY18" fmla="*/ 1063097 h 1787736"/>
                    <a:gd name="connsiteX19" fmla="*/ 1563393 w 1655374"/>
                    <a:gd name="connsiteY19" fmla="*/ 1331458 h 1787736"/>
                    <a:gd name="connsiteX20" fmla="*/ 1575937 w 1655374"/>
                    <a:gd name="connsiteY20" fmla="*/ 1610610 h 1787736"/>
                    <a:gd name="connsiteX0" fmla="*/ 1359044 w 1594939"/>
                    <a:gd name="connsiteY0" fmla="*/ 1768372 h 1787736"/>
                    <a:gd name="connsiteX1" fmla="*/ 1055325 w 1594939"/>
                    <a:gd name="connsiteY1" fmla="*/ 1542620 h 1787736"/>
                    <a:gd name="connsiteX2" fmla="*/ 854957 w 1594939"/>
                    <a:gd name="connsiteY2" fmla="*/ 1506996 h 1787736"/>
                    <a:gd name="connsiteX3" fmla="*/ 602846 w 1594939"/>
                    <a:gd name="connsiteY3" fmla="*/ 1671209 h 1787736"/>
                    <a:gd name="connsiteX4" fmla="*/ 459108 w 1594939"/>
                    <a:gd name="connsiteY4" fmla="*/ 1771763 h 1787736"/>
                    <a:gd name="connsiteX5" fmla="*/ 81794 w 1594939"/>
                    <a:gd name="connsiteY5" fmla="*/ 1787736 h 1787736"/>
                    <a:gd name="connsiteX6" fmla="*/ 111300 w 1594939"/>
                    <a:gd name="connsiteY6" fmla="*/ 1651227 h 1787736"/>
                    <a:gd name="connsiteX7" fmla="*/ 25996 w 1594939"/>
                    <a:gd name="connsiteY7" fmla="*/ 1348470 h 1787736"/>
                    <a:gd name="connsiteX8" fmla="*/ 6140 w 1594939"/>
                    <a:gd name="connsiteY8" fmla="*/ 563484 h 1787736"/>
                    <a:gd name="connsiteX9" fmla="*/ 167458 w 1594939"/>
                    <a:gd name="connsiteY9" fmla="*/ 45395 h 1787736"/>
                    <a:gd name="connsiteX10" fmla="*/ 440071 w 1594939"/>
                    <a:gd name="connsiteY10" fmla="*/ 263817 h 1787736"/>
                    <a:gd name="connsiteX11" fmla="*/ 603070 w 1594939"/>
                    <a:gd name="connsiteY11" fmla="*/ 1920 h 1787736"/>
                    <a:gd name="connsiteX12" fmla="*/ 697626 w 1594939"/>
                    <a:gd name="connsiteY12" fmla="*/ 100117 h 1787736"/>
                    <a:gd name="connsiteX13" fmla="*/ 892372 w 1594939"/>
                    <a:gd name="connsiteY13" fmla="*/ 321231 h 1787736"/>
                    <a:gd name="connsiteX14" fmla="*/ 1116544 w 1594939"/>
                    <a:gd name="connsiteY14" fmla="*/ 92617 h 1787736"/>
                    <a:gd name="connsiteX15" fmla="*/ 1385207 w 1594939"/>
                    <a:gd name="connsiteY15" fmla="*/ 321993 h 1787736"/>
                    <a:gd name="connsiteX16" fmla="*/ 1536056 w 1594939"/>
                    <a:gd name="connsiteY16" fmla="*/ 565773 h 1787736"/>
                    <a:gd name="connsiteX17" fmla="*/ 1586712 w 1594939"/>
                    <a:gd name="connsiteY17" fmla="*/ 868301 h 1787736"/>
                    <a:gd name="connsiteX18" fmla="*/ 1586245 w 1594939"/>
                    <a:gd name="connsiteY18" fmla="*/ 1063097 h 1787736"/>
                    <a:gd name="connsiteX19" fmla="*/ 1502958 w 1594939"/>
                    <a:gd name="connsiteY19" fmla="*/ 1331458 h 1787736"/>
                    <a:gd name="connsiteX20" fmla="*/ 1515502 w 1594939"/>
                    <a:gd name="connsiteY20" fmla="*/ 1610610 h 1787736"/>
                    <a:gd name="connsiteX0" fmla="*/ 1360316 w 1596211"/>
                    <a:gd name="connsiteY0" fmla="*/ 1768372 h 1787736"/>
                    <a:gd name="connsiteX1" fmla="*/ 1056597 w 1596211"/>
                    <a:gd name="connsiteY1" fmla="*/ 1542620 h 1787736"/>
                    <a:gd name="connsiteX2" fmla="*/ 856229 w 1596211"/>
                    <a:gd name="connsiteY2" fmla="*/ 1506996 h 1787736"/>
                    <a:gd name="connsiteX3" fmla="*/ 604118 w 1596211"/>
                    <a:gd name="connsiteY3" fmla="*/ 1671209 h 1787736"/>
                    <a:gd name="connsiteX4" fmla="*/ 460380 w 1596211"/>
                    <a:gd name="connsiteY4" fmla="*/ 1771763 h 1787736"/>
                    <a:gd name="connsiteX5" fmla="*/ 83066 w 1596211"/>
                    <a:gd name="connsiteY5" fmla="*/ 1787736 h 1787736"/>
                    <a:gd name="connsiteX6" fmla="*/ 112572 w 1596211"/>
                    <a:gd name="connsiteY6" fmla="*/ 1651227 h 1787736"/>
                    <a:gd name="connsiteX7" fmla="*/ 61755 w 1596211"/>
                    <a:gd name="connsiteY7" fmla="*/ 1486095 h 1787736"/>
                    <a:gd name="connsiteX8" fmla="*/ 27268 w 1596211"/>
                    <a:gd name="connsiteY8" fmla="*/ 1348470 h 1787736"/>
                    <a:gd name="connsiteX9" fmla="*/ 7412 w 1596211"/>
                    <a:gd name="connsiteY9" fmla="*/ 563484 h 1787736"/>
                    <a:gd name="connsiteX10" fmla="*/ 168730 w 1596211"/>
                    <a:gd name="connsiteY10" fmla="*/ 45395 h 1787736"/>
                    <a:gd name="connsiteX11" fmla="*/ 441343 w 1596211"/>
                    <a:gd name="connsiteY11" fmla="*/ 263817 h 1787736"/>
                    <a:gd name="connsiteX12" fmla="*/ 604342 w 1596211"/>
                    <a:gd name="connsiteY12" fmla="*/ 1920 h 1787736"/>
                    <a:gd name="connsiteX13" fmla="*/ 698898 w 1596211"/>
                    <a:gd name="connsiteY13" fmla="*/ 100117 h 1787736"/>
                    <a:gd name="connsiteX14" fmla="*/ 893644 w 1596211"/>
                    <a:gd name="connsiteY14" fmla="*/ 321231 h 1787736"/>
                    <a:gd name="connsiteX15" fmla="*/ 1117816 w 1596211"/>
                    <a:gd name="connsiteY15" fmla="*/ 92617 h 1787736"/>
                    <a:gd name="connsiteX16" fmla="*/ 1386479 w 1596211"/>
                    <a:gd name="connsiteY16" fmla="*/ 321993 h 1787736"/>
                    <a:gd name="connsiteX17" fmla="*/ 1537328 w 1596211"/>
                    <a:gd name="connsiteY17" fmla="*/ 565773 h 1787736"/>
                    <a:gd name="connsiteX18" fmla="*/ 1587984 w 1596211"/>
                    <a:gd name="connsiteY18" fmla="*/ 868301 h 1787736"/>
                    <a:gd name="connsiteX19" fmla="*/ 1587517 w 1596211"/>
                    <a:gd name="connsiteY19" fmla="*/ 1063097 h 1787736"/>
                    <a:gd name="connsiteX20" fmla="*/ 1504230 w 1596211"/>
                    <a:gd name="connsiteY20" fmla="*/ 1331458 h 1787736"/>
                    <a:gd name="connsiteX21" fmla="*/ 1516774 w 1596211"/>
                    <a:gd name="connsiteY21" fmla="*/ 1610610 h 1787736"/>
                    <a:gd name="connsiteX0" fmla="*/ 1360316 w 1596211"/>
                    <a:gd name="connsiteY0" fmla="*/ 1768372 h 1777563"/>
                    <a:gd name="connsiteX1" fmla="*/ 1056597 w 1596211"/>
                    <a:gd name="connsiteY1" fmla="*/ 1542620 h 1777563"/>
                    <a:gd name="connsiteX2" fmla="*/ 856229 w 1596211"/>
                    <a:gd name="connsiteY2" fmla="*/ 1506996 h 1777563"/>
                    <a:gd name="connsiteX3" fmla="*/ 604118 w 1596211"/>
                    <a:gd name="connsiteY3" fmla="*/ 1671209 h 1777563"/>
                    <a:gd name="connsiteX4" fmla="*/ 460380 w 1596211"/>
                    <a:gd name="connsiteY4" fmla="*/ 1771763 h 1777563"/>
                    <a:gd name="connsiteX5" fmla="*/ 325822 w 1596211"/>
                    <a:gd name="connsiteY5" fmla="*/ 1766835 h 1777563"/>
                    <a:gd name="connsiteX6" fmla="*/ 112572 w 1596211"/>
                    <a:gd name="connsiteY6" fmla="*/ 1651227 h 1777563"/>
                    <a:gd name="connsiteX7" fmla="*/ 61755 w 1596211"/>
                    <a:gd name="connsiteY7" fmla="*/ 1486095 h 1777563"/>
                    <a:gd name="connsiteX8" fmla="*/ 27268 w 1596211"/>
                    <a:gd name="connsiteY8" fmla="*/ 1348470 h 1777563"/>
                    <a:gd name="connsiteX9" fmla="*/ 7412 w 1596211"/>
                    <a:gd name="connsiteY9" fmla="*/ 563484 h 1777563"/>
                    <a:gd name="connsiteX10" fmla="*/ 168730 w 1596211"/>
                    <a:gd name="connsiteY10" fmla="*/ 45395 h 1777563"/>
                    <a:gd name="connsiteX11" fmla="*/ 441343 w 1596211"/>
                    <a:gd name="connsiteY11" fmla="*/ 263817 h 1777563"/>
                    <a:gd name="connsiteX12" fmla="*/ 604342 w 1596211"/>
                    <a:gd name="connsiteY12" fmla="*/ 1920 h 1777563"/>
                    <a:gd name="connsiteX13" fmla="*/ 698898 w 1596211"/>
                    <a:gd name="connsiteY13" fmla="*/ 100117 h 1777563"/>
                    <a:gd name="connsiteX14" fmla="*/ 893644 w 1596211"/>
                    <a:gd name="connsiteY14" fmla="*/ 321231 h 1777563"/>
                    <a:gd name="connsiteX15" fmla="*/ 1117816 w 1596211"/>
                    <a:gd name="connsiteY15" fmla="*/ 92617 h 1777563"/>
                    <a:gd name="connsiteX16" fmla="*/ 1386479 w 1596211"/>
                    <a:gd name="connsiteY16" fmla="*/ 321993 h 1777563"/>
                    <a:gd name="connsiteX17" fmla="*/ 1537328 w 1596211"/>
                    <a:gd name="connsiteY17" fmla="*/ 565773 h 1777563"/>
                    <a:gd name="connsiteX18" fmla="*/ 1587984 w 1596211"/>
                    <a:gd name="connsiteY18" fmla="*/ 868301 h 1777563"/>
                    <a:gd name="connsiteX19" fmla="*/ 1587517 w 1596211"/>
                    <a:gd name="connsiteY19" fmla="*/ 1063097 h 1777563"/>
                    <a:gd name="connsiteX20" fmla="*/ 1504230 w 1596211"/>
                    <a:gd name="connsiteY20" fmla="*/ 1331458 h 1777563"/>
                    <a:gd name="connsiteX21" fmla="*/ 1516774 w 1596211"/>
                    <a:gd name="connsiteY21" fmla="*/ 1610610 h 1777563"/>
                    <a:gd name="connsiteX0" fmla="*/ 1360316 w 1596211"/>
                    <a:gd name="connsiteY0" fmla="*/ 1768372 h 1777563"/>
                    <a:gd name="connsiteX1" fmla="*/ 1056597 w 1596211"/>
                    <a:gd name="connsiteY1" fmla="*/ 1542620 h 1777563"/>
                    <a:gd name="connsiteX2" fmla="*/ 856229 w 1596211"/>
                    <a:gd name="connsiteY2" fmla="*/ 1506996 h 1777563"/>
                    <a:gd name="connsiteX3" fmla="*/ 604118 w 1596211"/>
                    <a:gd name="connsiteY3" fmla="*/ 1671209 h 1777563"/>
                    <a:gd name="connsiteX4" fmla="*/ 460380 w 1596211"/>
                    <a:gd name="connsiteY4" fmla="*/ 1771763 h 1777563"/>
                    <a:gd name="connsiteX5" fmla="*/ 325822 w 1596211"/>
                    <a:gd name="connsiteY5" fmla="*/ 1766835 h 1777563"/>
                    <a:gd name="connsiteX6" fmla="*/ 112572 w 1596211"/>
                    <a:gd name="connsiteY6" fmla="*/ 1651227 h 1777563"/>
                    <a:gd name="connsiteX7" fmla="*/ 61755 w 1596211"/>
                    <a:gd name="connsiteY7" fmla="*/ 1486095 h 1777563"/>
                    <a:gd name="connsiteX8" fmla="*/ 27268 w 1596211"/>
                    <a:gd name="connsiteY8" fmla="*/ 1348470 h 1777563"/>
                    <a:gd name="connsiteX9" fmla="*/ 7412 w 1596211"/>
                    <a:gd name="connsiteY9" fmla="*/ 563484 h 1777563"/>
                    <a:gd name="connsiteX10" fmla="*/ 168730 w 1596211"/>
                    <a:gd name="connsiteY10" fmla="*/ 45395 h 1777563"/>
                    <a:gd name="connsiteX11" fmla="*/ 441343 w 1596211"/>
                    <a:gd name="connsiteY11" fmla="*/ 263817 h 1777563"/>
                    <a:gd name="connsiteX12" fmla="*/ 604342 w 1596211"/>
                    <a:gd name="connsiteY12" fmla="*/ 1920 h 1777563"/>
                    <a:gd name="connsiteX13" fmla="*/ 698898 w 1596211"/>
                    <a:gd name="connsiteY13" fmla="*/ 100117 h 1777563"/>
                    <a:gd name="connsiteX14" fmla="*/ 893644 w 1596211"/>
                    <a:gd name="connsiteY14" fmla="*/ 321231 h 1777563"/>
                    <a:gd name="connsiteX15" fmla="*/ 1029540 w 1596211"/>
                    <a:gd name="connsiteY15" fmla="*/ 43849 h 1777563"/>
                    <a:gd name="connsiteX16" fmla="*/ 1386479 w 1596211"/>
                    <a:gd name="connsiteY16" fmla="*/ 321993 h 1777563"/>
                    <a:gd name="connsiteX17" fmla="*/ 1537328 w 1596211"/>
                    <a:gd name="connsiteY17" fmla="*/ 565773 h 1777563"/>
                    <a:gd name="connsiteX18" fmla="*/ 1587984 w 1596211"/>
                    <a:gd name="connsiteY18" fmla="*/ 868301 h 1777563"/>
                    <a:gd name="connsiteX19" fmla="*/ 1587517 w 1596211"/>
                    <a:gd name="connsiteY19" fmla="*/ 1063097 h 1777563"/>
                    <a:gd name="connsiteX20" fmla="*/ 1504230 w 1596211"/>
                    <a:gd name="connsiteY20" fmla="*/ 1331458 h 1777563"/>
                    <a:gd name="connsiteX21" fmla="*/ 1516774 w 1596211"/>
                    <a:gd name="connsiteY21" fmla="*/ 1610610 h 1777563"/>
                    <a:gd name="connsiteX0" fmla="*/ 1360316 w 1596211"/>
                    <a:gd name="connsiteY0" fmla="*/ 1768372 h 1777563"/>
                    <a:gd name="connsiteX1" fmla="*/ 1056597 w 1596211"/>
                    <a:gd name="connsiteY1" fmla="*/ 1542620 h 1777563"/>
                    <a:gd name="connsiteX2" fmla="*/ 856229 w 1596211"/>
                    <a:gd name="connsiteY2" fmla="*/ 1506996 h 1777563"/>
                    <a:gd name="connsiteX3" fmla="*/ 604118 w 1596211"/>
                    <a:gd name="connsiteY3" fmla="*/ 1671209 h 1777563"/>
                    <a:gd name="connsiteX4" fmla="*/ 460380 w 1596211"/>
                    <a:gd name="connsiteY4" fmla="*/ 1771763 h 1777563"/>
                    <a:gd name="connsiteX5" fmla="*/ 325822 w 1596211"/>
                    <a:gd name="connsiteY5" fmla="*/ 1766835 h 1777563"/>
                    <a:gd name="connsiteX6" fmla="*/ 112572 w 1596211"/>
                    <a:gd name="connsiteY6" fmla="*/ 1651227 h 1777563"/>
                    <a:gd name="connsiteX7" fmla="*/ 61755 w 1596211"/>
                    <a:gd name="connsiteY7" fmla="*/ 1486095 h 1777563"/>
                    <a:gd name="connsiteX8" fmla="*/ 27268 w 1596211"/>
                    <a:gd name="connsiteY8" fmla="*/ 1348470 h 1777563"/>
                    <a:gd name="connsiteX9" fmla="*/ 7412 w 1596211"/>
                    <a:gd name="connsiteY9" fmla="*/ 563484 h 1777563"/>
                    <a:gd name="connsiteX10" fmla="*/ 168730 w 1596211"/>
                    <a:gd name="connsiteY10" fmla="*/ 45395 h 1777563"/>
                    <a:gd name="connsiteX11" fmla="*/ 441343 w 1596211"/>
                    <a:gd name="connsiteY11" fmla="*/ 263817 h 1777563"/>
                    <a:gd name="connsiteX12" fmla="*/ 604342 w 1596211"/>
                    <a:gd name="connsiteY12" fmla="*/ 1920 h 1777563"/>
                    <a:gd name="connsiteX13" fmla="*/ 698898 w 1596211"/>
                    <a:gd name="connsiteY13" fmla="*/ 100117 h 1777563"/>
                    <a:gd name="connsiteX14" fmla="*/ 893644 w 1596211"/>
                    <a:gd name="connsiteY14" fmla="*/ 376966 h 1777563"/>
                    <a:gd name="connsiteX15" fmla="*/ 1029540 w 1596211"/>
                    <a:gd name="connsiteY15" fmla="*/ 43849 h 1777563"/>
                    <a:gd name="connsiteX16" fmla="*/ 1386479 w 1596211"/>
                    <a:gd name="connsiteY16" fmla="*/ 321993 h 1777563"/>
                    <a:gd name="connsiteX17" fmla="*/ 1537328 w 1596211"/>
                    <a:gd name="connsiteY17" fmla="*/ 565773 h 1777563"/>
                    <a:gd name="connsiteX18" fmla="*/ 1587984 w 1596211"/>
                    <a:gd name="connsiteY18" fmla="*/ 868301 h 1777563"/>
                    <a:gd name="connsiteX19" fmla="*/ 1587517 w 1596211"/>
                    <a:gd name="connsiteY19" fmla="*/ 1063097 h 1777563"/>
                    <a:gd name="connsiteX20" fmla="*/ 1504230 w 1596211"/>
                    <a:gd name="connsiteY20" fmla="*/ 1331458 h 1777563"/>
                    <a:gd name="connsiteX21" fmla="*/ 1516774 w 1596211"/>
                    <a:gd name="connsiteY21" fmla="*/ 1610610 h 1777563"/>
                    <a:gd name="connsiteX0" fmla="*/ 1360316 w 1596211"/>
                    <a:gd name="connsiteY0" fmla="*/ 1768372 h 1777563"/>
                    <a:gd name="connsiteX1" fmla="*/ 1056597 w 1596211"/>
                    <a:gd name="connsiteY1" fmla="*/ 1542620 h 1777563"/>
                    <a:gd name="connsiteX2" fmla="*/ 856229 w 1596211"/>
                    <a:gd name="connsiteY2" fmla="*/ 1506996 h 1777563"/>
                    <a:gd name="connsiteX3" fmla="*/ 604118 w 1596211"/>
                    <a:gd name="connsiteY3" fmla="*/ 1671209 h 1777563"/>
                    <a:gd name="connsiteX4" fmla="*/ 460380 w 1596211"/>
                    <a:gd name="connsiteY4" fmla="*/ 1771763 h 1777563"/>
                    <a:gd name="connsiteX5" fmla="*/ 325822 w 1596211"/>
                    <a:gd name="connsiteY5" fmla="*/ 1766835 h 1777563"/>
                    <a:gd name="connsiteX6" fmla="*/ 112572 w 1596211"/>
                    <a:gd name="connsiteY6" fmla="*/ 1651227 h 1777563"/>
                    <a:gd name="connsiteX7" fmla="*/ 61755 w 1596211"/>
                    <a:gd name="connsiteY7" fmla="*/ 1486095 h 1777563"/>
                    <a:gd name="connsiteX8" fmla="*/ 27268 w 1596211"/>
                    <a:gd name="connsiteY8" fmla="*/ 1348470 h 1777563"/>
                    <a:gd name="connsiteX9" fmla="*/ 7412 w 1596211"/>
                    <a:gd name="connsiteY9" fmla="*/ 563484 h 1777563"/>
                    <a:gd name="connsiteX10" fmla="*/ 168730 w 1596211"/>
                    <a:gd name="connsiteY10" fmla="*/ 45395 h 1777563"/>
                    <a:gd name="connsiteX11" fmla="*/ 441343 w 1596211"/>
                    <a:gd name="connsiteY11" fmla="*/ 263817 h 1777563"/>
                    <a:gd name="connsiteX12" fmla="*/ 604342 w 1596211"/>
                    <a:gd name="connsiteY12" fmla="*/ 1920 h 1777563"/>
                    <a:gd name="connsiteX13" fmla="*/ 770622 w 1596211"/>
                    <a:gd name="connsiteY13" fmla="*/ 155851 h 1777563"/>
                    <a:gd name="connsiteX14" fmla="*/ 893644 w 1596211"/>
                    <a:gd name="connsiteY14" fmla="*/ 376966 h 1777563"/>
                    <a:gd name="connsiteX15" fmla="*/ 1029540 w 1596211"/>
                    <a:gd name="connsiteY15" fmla="*/ 43849 h 1777563"/>
                    <a:gd name="connsiteX16" fmla="*/ 1386479 w 1596211"/>
                    <a:gd name="connsiteY16" fmla="*/ 321993 h 1777563"/>
                    <a:gd name="connsiteX17" fmla="*/ 1537328 w 1596211"/>
                    <a:gd name="connsiteY17" fmla="*/ 565773 h 1777563"/>
                    <a:gd name="connsiteX18" fmla="*/ 1587984 w 1596211"/>
                    <a:gd name="connsiteY18" fmla="*/ 868301 h 1777563"/>
                    <a:gd name="connsiteX19" fmla="*/ 1587517 w 1596211"/>
                    <a:gd name="connsiteY19" fmla="*/ 1063097 h 1777563"/>
                    <a:gd name="connsiteX20" fmla="*/ 1504230 w 1596211"/>
                    <a:gd name="connsiteY20" fmla="*/ 1331458 h 1777563"/>
                    <a:gd name="connsiteX21" fmla="*/ 1516774 w 1596211"/>
                    <a:gd name="connsiteY21" fmla="*/ 1610610 h 1777563"/>
                    <a:gd name="connsiteX0" fmla="*/ 1360316 w 1596211"/>
                    <a:gd name="connsiteY0" fmla="*/ 1768372 h 1777563"/>
                    <a:gd name="connsiteX1" fmla="*/ 1056597 w 1596211"/>
                    <a:gd name="connsiteY1" fmla="*/ 1542620 h 1777563"/>
                    <a:gd name="connsiteX2" fmla="*/ 856229 w 1596211"/>
                    <a:gd name="connsiteY2" fmla="*/ 1506996 h 1777563"/>
                    <a:gd name="connsiteX3" fmla="*/ 604118 w 1596211"/>
                    <a:gd name="connsiteY3" fmla="*/ 1671209 h 1777563"/>
                    <a:gd name="connsiteX4" fmla="*/ 460380 w 1596211"/>
                    <a:gd name="connsiteY4" fmla="*/ 1771763 h 1777563"/>
                    <a:gd name="connsiteX5" fmla="*/ 325822 w 1596211"/>
                    <a:gd name="connsiteY5" fmla="*/ 1766835 h 1777563"/>
                    <a:gd name="connsiteX6" fmla="*/ 112572 w 1596211"/>
                    <a:gd name="connsiteY6" fmla="*/ 1651227 h 1777563"/>
                    <a:gd name="connsiteX7" fmla="*/ 61755 w 1596211"/>
                    <a:gd name="connsiteY7" fmla="*/ 1486095 h 1777563"/>
                    <a:gd name="connsiteX8" fmla="*/ 27268 w 1596211"/>
                    <a:gd name="connsiteY8" fmla="*/ 1348470 h 1777563"/>
                    <a:gd name="connsiteX9" fmla="*/ 7412 w 1596211"/>
                    <a:gd name="connsiteY9" fmla="*/ 563484 h 1777563"/>
                    <a:gd name="connsiteX10" fmla="*/ 168730 w 1596211"/>
                    <a:gd name="connsiteY10" fmla="*/ 45395 h 1777563"/>
                    <a:gd name="connsiteX11" fmla="*/ 441343 w 1596211"/>
                    <a:gd name="connsiteY11" fmla="*/ 263817 h 1777563"/>
                    <a:gd name="connsiteX12" fmla="*/ 604342 w 1596211"/>
                    <a:gd name="connsiteY12" fmla="*/ 1920 h 1777563"/>
                    <a:gd name="connsiteX13" fmla="*/ 770622 w 1596211"/>
                    <a:gd name="connsiteY13" fmla="*/ 155851 h 1777563"/>
                    <a:gd name="connsiteX14" fmla="*/ 893644 w 1596211"/>
                    <a:gd name="connsiteY14" fmla="*/ 376966 h 1777563"/>
                    <a:gd name="connsiteX15" fmla="*/ 1029540 w 1596211"/>
                    <a:gd name="connsiteY15" fmla="*/ 43849 h 1777563"/>
                    <a:gd name="connsiteX16" fmla="*/ 1386479 w 1596211"/>
                    <a:gd name="connsiteY16" fmla="*/ 321993 h 1777563"/>
                    <a:gd name="connsiteX17" fmla="*/ 1537328 w 1596211"/>
                    <a:gd name="connsiteY17" fmla="*/ 565773 h 1777563"/>
                    <a:gd name="connsiteX18" fmla="*/ 1587984 w 1596211"/>
                    <a:gd name="connsiteY18" fmla="*/ 868301 h 1777563"/>
                    <a:gd name="connsiteX19" fmla="*/ 1587517 w 1596211"/>
                    <a:gd name="connsiteY19" fmla="*/ 1063097 h 1777563"/>
                    <a:gd name="connsiteX20" fmla="*/ 1504230 w 1596211"/>
                    <a:gd name="connsiteY20" fmla="*/ 1331458 h 1777563"/>
                    <a:gd name="connsiteX21" fmla="*/ 1516774 w 1596211"/>
                    <a:gd name="connsiteY21" fmla="*/ 1610610 h 1777563"/>
                    <a:gd name="connsiteX0" fmla="*/ 1360316 w 1596211"/>
                    <a:gd name="connsiteY0" fmla="*/ 1766756 h 1775947"/>
                    <a:gd name="connsiteX1" fmla="*/ 1056597 w 1596211"/>
                    <a:gd name="connsiteY1" fmla="*/ 1541004 h 1775947"/>
                    <a:gd name="connsiteX2" fmla="*/ 856229 w 1596211"/>
                    <a:gd name="connsiteY2" fmla="*/ 1505380 h 1775947"/>
                    <a:gd name="connsiteX3" fmla="*/ 604118 w 1596211"/>
                    <a:gd name="connsiteY3" fmla="*/ 1669593 h 1775947"/>
                    <a:gd name="connsiteX4" fmla="*/ 460380 w 1596211"/>
                    <a:gd name="connsiteY4" fmla="*/ 1770147 h 1775947"/>
                    <a:gd name="connsiteX5" fmla="*/ 325822 w 1596211"/>
                    <a:gd name="connsiteY5" fmla="*/ 1765219 h 1775947"/>
                    <a:gd name="connsiteX6" fmla="*/ 112572 w 1596211"/>
                    <a:gd name="connsiteY6" fmla="*/ 1649611 h 1775947"/>
                    <a:gd name="connsiteX7" fmla="*/ 61755 w 1596211"/>
                    <a:gd name="connsiteY7" fmla="*/ 1484479 h 1775947"/>
                    <a:gd name="connsiteX8" fmla="*/ 27268 w 1596211"/>
                    <a:gd name="connsiteY8" fmla="*/ 1346854 h 1775947"/>
                    <a:gd name="connsiteX9" fmla="*/ 7412 w 1596211"/>
                    <a:gd name="connsiteY9" fmla="*/ 561868 h 1775947"/>
                    <a:gd name="connsiteX10" fmla="*/ 168730 w 1596211"/>
                    <a:gd name="connsiteY10" fmla="*/ 43779 h 1775947"/>
                    <a:gd name="connsiteX11" fmla="*/ 441343 w 1596211"/>
                    <a:gd name="connsiteY11" fmla="*/ 262201 h 1775947"/>
                    <a:gd name="connsiteX12" fmla="*/ 536251 w 1596211"/>
                    <a:gd name="connsiteY12" fmla="*/ 118981 h 1775947"/>
                    <a:gd name="connsiteX13" fmla="*/ 604342 w 1596211"/>
                    <a:gd name="connsiteY13" fmla="*/ 304 h 1775947"/>
                    <a:gd name="connsiteX14" fmla="*/ 770622 w 1596211"/>
                    <a:gd name="connsiteY14" fmla="*/ 154235 h 1775947"/>
                    <a:gd name="connsiteX15" fmla="*/ 893644 w 1596211"/>
                    <a:gd name="connsiteY15" fmla="*/ 375350 h 1775947"/>
                    <a:gd name="connsiteX16" fmla="*/ 1029540 w 1596211"/>
                    <a:gd name="connsiteY16" fmla="*/ 42233 h 1775947"/>
                    <a:gd name="connsiteX17" fmla="*/ 1386479 w 1596211"/>
                    <a:gd name="connsiteY17" fmla="*/ 320377 h 1775947"/>
                    <a:gd name="connsiteX18" fmla="*/ 1537328 w 1596211"/>
                    <a:gd name="connsiteY18" fmla="*/ 564157 h 1775947"/>
                    <a:gd name="connsiteX19" fmla="*/ 1587984 w 1596211"/>
                    <a:gd name="connsiteY19" fmla="*/ 866685 h 1775947"/>
                    <a:gd name="connsiteX20" fmla="*/ 1587517 w 1596211"/>
                    <a:gd name="connsiteY20" fmla="*/ 1061481 h 1775947"/>
                    <a:gd name="connsiteX21" fmla="*/ 1504230 w 1596211"/>
                    <a:gd name="connsiteY21" fmla="*/ 1329842 h 1775947"/>
                    <a:gd name="connsiteX22" fmla="*/ 1516774 w 1596211"/>
                    <a:gd name="connsiteY22" fmla="*/ 1608994 h 1775947"/>
                    <a:gd name="connsiteX0" fmla="*/ 1360316 w 1596211"/>
                    <a:gd name="connsiteY0" fmla="*/ 1766913 h 1776104"/>
                    <a:gd name="connsiteX1" fmla="*/ 1056597 w 1596211"/>
                    <a:gd name="connsiteY1" fmla="*/ 1541161 h 1776104"/>
                    <a:gd name="connsiteX2" fmla="*/ 856229 w 1596211"/>
                    <a:gd name="connsiteY2" fmla="*/ 1505537 h 1776104"/>
                    <a:gd name="connsiteX3" fmla="*/ 604118 w 1596211"/>
                    <a:gd name="connsiteY3" fmla="*/ 1669750 h 1776104"/>
                    <a:gd name="connsiteX4" fmla="*/ 460380 w 1596211"/>
                    <a:gd name="connsiteY4" fmla="*/ 1770304 h 1776104"/>
                    <a:gd name="connsiteX5" fmla="*/ 325822 w 1596211"/>
                    <a:gd name="connsiteY5" fmla="*/ 1765376 h 1776104"/>
                    <a:gd name="connsiteX6" fmla="*/ 112572 w 1596211"/>
                    <a:gd name="connsiteY6" fmla="*/ 1649768 h 1776104"/>
                    <a:gd name="connsiteX7" fmla="*/ 61755 w 1596211"/>
                    <a:gd name="connsiteY7" fmla="*/ 1484636 h 1776104"/>
                    <a:gd name="connsiteX8" fmla="*/ 27268 w 1596211"/>
                    <a:gd name="connsiteY8" fmla="*/ 1347011 h 1776104"/>
                    <a:gd name="connsiteX9" fmla="*/ 7412 w 1596211"/>
                    <a:gd name="connsiteY9" fmla="*/ 562025 h 1776104"/>
                    <a:gd name="connsiteX10" fmla="*/ 168730 w 1596211"/>
                    <a:gd name="connsiteY10" fmla="*/ 43936 h 1776104"/>
                    <a:gd name="connsiteX11" fmla="*/ 441343 w 1596211"/>
                    <a:gd name="connsiteY11" fmla="*/ 262358 h 1776104"/>
                    <a:gd name="connsiteX12" fmla="*/ 492113 w 1596211"/>
                    <a:gd name="connsiteY12" fmla="*/ 112171 h 1776104"/>
                    <a:gd name="connsiteX13" fmla="*/ 604342 w 1596211"/>
                    <a:gd name="connsiteY13" fmla="*/ 461 h 1776104"/>
                    <a:gd name="connsiteX14" fmla="*/ 770622 w 1596211"/>
                    <a:gd name="connsiteY14" fmla="*/ 154392 h 1776104"/>
                    <a:gd name="connsiteX15" fmla="*/ 893644 w 1596211"/>
                    <a:gd name="connsiteY15" fmla="*/ 375507 h 1776104"/>
                    <a:gd name="connsiteX16" fmla="*/ 1029540 w 1596211"/>
                    <a:gd name="connsiteY16" fmla="*/ 42390 h 1776104"/>
                    <a:gd name="connsiteX17" fmla="*/ 1386479 w 1596211"/>
                    <a:gd name="connsiteY17" fmla="*/ 320534 h 1776104"/>
                    <a:gd name="connsiteX18" fmla="*/ 1537328 w 1596211"/>
                    <a:gd name="connsiteY18" fmla="*/ 564314 h 1776104"/>
                    <a:gd name="connsiteX19" fmla="*/ 1587984 w 1596211"/>
                    <a:gd name="connsiteY19" fmla="*/ 866842 h 1776104"/>
                    <a:gd name="connsiteX20" fmla="*/ 1587517 w 1596211"/>
                    <a:gd name="connsiteY20" fmla="*/ 1061638 h 1776104"/>
                    <a:gd name="connsiteX21" fmla="*/ 1504230 w 1596211"/>
                    <a:gd name="connsiteY21" fmla="*/ 1329999 h 1776104"/>
                    <a:gd name="connsiteX22" fmla="*/ 1516774 w 1596211"/>
                    <a:gd name="connsiteY22" fmla="*/ 1609151 h 1776104"/>
                    <a:gd name="connsiteX0" fmla="*/ 1360316 w 1596211"/>
                    <a:gd name="connsiteY0" fmla="*/ 1766913 h 1776104"/>
                    <a:gd name="connsiteX1" fmla="*/ 1056597 w 1596211"/>
                    <a:gd name="connsiteY1" fmla="*/ 1541161 h 1776104"/>
                    <a:gd name="connsiteX2" fmla="*/ 856229 w 1596211"/>
                    <a:gd name="connsiteY2" fmla="*/ 1505537 h 1776104"/>
                    <a:gd name="connsiteX3" fmla="*/ 604118 w 1596211"/>
                    <a:gd name="connsiteY3" fmla="*/ 1669750 h 1776104"/>
                    <a:gd name="connsiteX4" fmla="*/ 460380 w 1596211"/>
                    <a:gd name="connsiteY4" fmla="*/ 1770304 h 1776104"/>
                    <a:gd name="connsiteX5" fmla="*/ 325822 w 1596211"/>
                    <a:gd name="connsiteY5" fmla="*/ 1765376 h 1776104"/>
                    <a:gd name="connsiteX6" fmla="*/ 112572 w 1596211"/>
                    <a:gd name="connsiteY6" fmla="*/ 1649768 h 1776104"/>
                    <a:gd name="connsiteX7" fmla="*/ 61755 w 1596211"/>
                    <a:gd name="connsiteY7" fmla="*/ 1484636 h 1776104"/>
                    <a:gd name="connsiteX8" fmla="*/ 27268 w 1596211"/>
                    <a:gd name="connsiteY8" fmla="*/ 1347011 h 1776104"/>
                    <a:gd name="connsiteX9" fmla="*/ 7412 w 1596211"/>
                    <a:gd name="connsiteY9" fmla="*/ 562025 h 1776104"/>
                    <a:gd name="connsiteX10" fmla="*/ 168730 w 1596211"/>
                    <a:gd name="connsiteY10" fmla="*/ 43936 h 1776104"/>
                    <a:gd name="connsiteX11" fmla="*/ 413757 w 1596211"/>
                    <a:gd name="connsiteY11" fmla="*/ 359894 h 1776104"/>
                    <a:gd name="connsiteX12" fmla="*/ 492113 w 1596211"/>
                    <a:gd name="connsiteY12" fmla="*/ 112171 h 1776104"/>
                    <a:gd name="connsiteX13" fmla="*/ 604342 w 1596211"/>
                    <a:gd name="connsiteY13" fmla="*/ 461 h 1776104"/>
                    <a:gd name="connsiteX14" fmla="*/ 770622 w 1596211"/>
                    <a:gd name="connsiteY14" fmla="*/ 154392 h 1776104"/>
                    <a:gd name="connsiteX15" fmla="*/ 893644 w 1596211"/>
                    <a:gd name="connsiteY15" fmla="*/ 375507 h 1776104"/>
                    <a:gd name="connsiteX16" fmla="*/ 1029540 w 1596211"/>
                    <a:gd name="connsiteY16" fmla="*/ 42390 h 1776104"/>
                    <a:gd name="connsiteX17" fmla="*/ 1386479 w 1596211"/>
                    <a:gd name="connsiteY17" fmla="*/ 320534 h 1776104"/>
                    <a:gd name="connsiteX18" fmla="*/ 1537328 w 1596211"/>
                    <a:gd name="connsiteY18" fmla="*/ 564314 h 1776104"/>
                    <a:gd name="connsiteX19" fmla="*/ 1587984 w 1596211"/>
                    <a:gd name="connsiteY19" fmla="*/ 866842 h 1776104"/>
                    <a:gd name="connsiteX20" fmla="*/ 1587517 w 1596211"/>
                    <a:gd name="connsiteY20" fmla="*/ 1061638 h 1776104"/>
                    <a:gd name="connsiteX21" fmla="*/ 1504230 w 1596211"/>
                    <a:gd name="connsiteY21" fmla="*/ 1329999 h 1776104"/>
                    <a:gd name="connsiteX22" fmla="*/ 1516774 w 1596211"/>
                    <a:gd name="connsiteY22" fmla="*/ 1609151 h 1776104"/>
                    <a:gd name="connsiteX0" fmla="*/ 1360316 w 1596211"/>
                    <a:gd name="connsiteY0" fmla="*/ 1766637 h 1775828"/>
                    <a:gd name="connsiteX1" fmla="*/ 1056597 w 1596211"/>
                    <a:gd name="connsiteY1" fmla="*/ 1540885 h 1775828"/>
                    <a:gd name="connsiteX2" fmla="*/ 856229 w 1596211"/>
                    <a:gd name="connsiteY2" fmla="*/ 1505261 h 1775828"/>
                    <a:gd name="connsiteX3" fmla="*/ 604118 w 1596211"/>
                    <a:gd name="connsiteY3" fmla="*/ 1669474 h 1775828"/>
                    <a:gd name="connsiteX4" fmla="*/ 460380 w 1596211"/>
                    <a:gd name="connsiteY4" fmla="*/ 1770028 h 1775828"/>
                    <a:gd name="connsiteX5" fmla="*/ 325822 w 1596211"/>
                    <a:gd name="connsiteY5" fmla="*/ 1765100 h 1775828"/>
                    <a:gd name="connsiteX6" fmla="*/ 112572 w 1596211"/>
                    <a:gd name="connsiteY6" fmla="*/ 1649492 h 1775828"/>
                    <a:gd name="connsiteX7" fmla="*/ 61755 w 1596211"/>
                    <a:gd name="connsiteY7" fmla="*/ 1484360 h 1775828"/>
                    <a:gd name="connsiteX8" fmla="*/ 27268 w 1596211"/>
                    <a:gd name="connsiteY8" fmla="*/ 1346735 h 1775828"/>
                    <a:gd name="connsiteX9" fmla="*/ 7412 w 1596211"/>
                    <a:gd name="connsiteY9" fmla="*/ 561749 h 1775828"/>
                    <a:gd name="connsiteX10" fmla="*/ 168730 w 1596211"/>
                    <a:gd name="connsiteY10" fmla="*/ 43660 h 1775828"/>
                    <a:gd name="connsiteX11" fmla="*/ 413757 w 1596211"/>
                    <a:gd name="connsiteY11" fmla="*/ 359618 h 1775828"/>
                    <a:gd name="connsiteX12" fmla="*/ 525216 w 1596211"/>
                    <a:gd name="connsiteY12" fmla="*/ 125829 h 1775828"/>
                    <a:gd name="connsiteX13" fmla="*/ 604342 w 1596211"/>
                    <a:gd name="connsiteY13" fmla="*/ 185 h 1775828"/>
                    <a:gd name="connsiteX14" fmla="*/ 770622 w 1596211"/>
                    <a:gd name="connsiteY14" fmla="*/ 154116 h 1775828"/>
                    <a:gd name="connsiteX15" fmla="*/ 893644 w 1596211"/>
                    <a:gd name="connsiteY15" fmla="*/ 375231 h 1775828"/>
                    <a:gd name="connsiteX16" fmla="*/ 1029540 w 1596211"/>
                    <a:gd name="connsiteY16" fmla="*/ 42114 h 1775828"/>
                    <a:gd name="connsiteX17" fmla="*/ 1386479 w 1596211"/>
                    <a:gd name="connsiteY17" fmla="*/ 320258 h 1775828"/>
                    <a:gd name="connsiteX18" fmla="*/ 1537328 w 1596211"/>
                    <a:gd name="connsiteY18" fmla="*/ 564038 h 1775828"/>
                    <a:gd name="connsiteX19" fmla="*/ 1587984 w 1596211"/>
                    <a:gd name="connsiteY19" fmla="*/ 866566 h 1775828"/>
                    <a:gd name="connsiteX20" fmla="*/ 1587517 w 1596211"/>
                    <a:gd name="connsiteY20" fmla="*/ 1061362 h 1775828"/>
                    <a:gd name="connsiteX21" fmla="*/ 1504230 w 1596211"/>
                    <a:gd name="connsiteY21" fmla="*/ 1329723 h 1775828"/>
                    <a:gd name="connsiteX22" fmla="*/ 1516774 w 1596211"/>
                    <a:gd name="connsiteY22" fmla="*/ 1608875 h 1775828"/>
                    <a:gd name="connsiteX0" fmla="*/ 1360316 w 1596211"/>
                    <a:gd name="connsiteY0" fmla="*/ 1766637 h 1775828"/>
                    <a:gd name="connsiteX1" fmla="*/ 1056597 w 1596211"/>
                    <a:gd name="connsiteY1" fmla="*/ 1540885 h 1775828"/>
                    <a:gd name="connsiteX2" fmla="*/ 856229 w 1596211"/>
                    <a:gd name="connsiteY2" fmla="*/ 1505261 h 1775828"/>
                    <a:gd name="connsiteX3" fmla="*/ 604118 w 1596211"/>
                    <a:gd name="connsiteY3" fmla="*/ 1669474 h 1775828"/>
                    <a:gd name="connsiteX4" fmla="*/ 460380 w 1596211"/>
                    <a:gd name="connsiteY4" fmla="*/ 1770028 h 1775828"/>
                    <a:gd name="connsiteX5" fmla="*/ 325822 w 1596211"/>
                    <a:gd name="connsiteY5" fmla="*/ 1765100 h 1775828"/>
                    <a:gd name="connsiteX6" fmla="*/ 112572 w 1596211"/>
                    <a:gd name="connsiteY6" fmla="*/ 1649492 h 1775828"/>
                    <a:gd name="connsiteX7" fmla="*/ 61755 w 1596211"/>
                    <a:gd name="connsiteY7" fmla="*/ 1484360 h 1775828"/>
                    <a:gd name="connsiteX8" fmla="*/ 27268 w 1596211"/>
                    <a:gd name="connsiteY8" fmla="*/ 1346735 h 1775828"/>
                    <a:gd name="connsiteX9" fmla="*/ 7412 w 1596211"/>
                    <a:gd name="connsiteY9" fmla="*/ 561749 h 1775828"/>
                    <a:gd name="connsiteX10" fmla="*/ 168730 w 1596211"/>
                    <a:gd name="connsiteY10" fmla="*/ 43660 h 1775828"/>
                    <a:gd name="connsiteX11" fmla="*/ 238323 w 1596211"/>
                    <a:gd name="connsiteY11" fmla="*/ 132796 h 1775828"/>
                    <a:gd name="connsiteX12" fmla="*/ 413757 w 1596211"/>
                    <a:gd name="connsiteY12" fmla="*/ 359618 h 1775828"/>
                    <a:gd name="connsiteX13" fmla="*/ 525216 w 1596211"/>
                    <a:gd name="connsiteY13" fmla="*/ 125829 h 1775828"/>
                    <a:gd name="connsiteX14" fmla="*/ 604342 w 1596211"/>
                    <a:gd name="connsiteY14" fmla="*/ 185 h 1775828"/>
                    <a:gd name="connsiteX15" fmla="*/ 770622 w 1596211"/>
                    <a:gd name="connsiteY15" fmla="*/ 154116 h 1775828"/>
                    <a:gd name="connsiteX16" fmla="*/ 893644 w 1596211"/>
                    <a:gd name="connsiteY16" fmla="*/ 375231 h 1775828"/>
                    <a:gd name="connsiteX17" fmla="*/ 1029540 w 1596211"/>
                    <a:gd name="connsiteY17" fmla="*/ 42114 h 1775828"/>
                    <a:gd name="connsiteX18" fmla="*/ 1386479 w 1596211"/>
                    <a:gd name="connsiteY18" fmla="*/ 320258 h 1775828"/>
                    <a:gd name="connsiteX19" fmla="*/ 1537328 w 1596211"/>
                    <a:gd name="connsiteY19" fmla="*/ 564038 h 1775828"/>
                    <a:gd name="connsiteX20" fmla="*/ 1587984 w 1596211"/>
                    <a:gd name="connsiteY20" fmla="*/ 866566 h 1775828"/>
                    <a:gd name="connsiteX21" fmla="*/ 1587517 w 1596211"/>
                    <a:gd name="connsiteY21" fmla="*/ 1061362 h 1775828"/>
                    <a:gd name="connsiteX22" fmla="*/ 1504230 w 1596211"/>
                    <a:gd name="connsiteY22" fmla="*/ 1329723 h 1775828"/>
                    <a:gd name="connsiteX23" fmla="*/ 1516774 w 1596211"/>
                    <a:gd name="connsiteY23" fmla="*/ 1608875 h 1775828"/>
                    <a:gd name="connsiteX0" fmla="*/ 1360690 w 1596585"/>
                    <a:gd name="connsiteY0" fmla="*/ 1766637 h 1775828"/>
                    <a:gd name="connsiteX1" fmla="*/ 1056971 w 1596585"/>
                    <a:gd name="connsiteY1" fmla="*/ 1540885 h 1775828"/>
                    <a:gd name="connsiteX2" fmla="*/ 856603 w 1596585"/>
                    <a:gd name="connsiteY2" fmla="*/ 1505261 h 1775828"/>
                    <a:gd name="connsiteX3" fmla="*/ 604492 w 1596585"/>
                    <a:gd name="connsiteY3" fmla="*/ 1669474 h 1775828"/>
                    <a:gd name="connsiteX4" fmla="*/ 460754 w 1596585"/>
                    <a:gd name="connsiteY4" fmla="*/ 1770028 h 1775828"/>
                    <a:gd name="connsiteX5" fmla="*/ 326196 w 1596585"/>
                    <a:gd name="connsiteY5" fmla="*/ 1765100 h 1775828"/>
                    <a:gd name="connsiteX6" fmla="*/ 112946 w 1596585"/>
                    <a:gd name="connsiteY6" fmla="*/ 1649492 h 1775828"/>
                    <a:gd name="connsiteX7" fmla="*/ 62129 w 1596585"/>
                    <a:gd name="connsiteY7" fmla="*/ 1484360 h 1775828"/>
                    <a:gd name="connsiteX8" fmla="*/ 27642 w 1596585"/>
                    <a:gd name="connsiteY8" fmla="*/ 1346735 h 1775828"/>
                    <a:gd name="connsiteX9" fmla="*/ 7786 w 1596585"/>
                    <a:gd name="connsiteY9" fmla="*/ 561749 h 1775828"/>
                    <a:gd name="connsiteX10" fmla="*/ 174622 w 1596585"/>
                    <a:gd name="connsiteY10" fmla="*/ 155129 h 1775828"/>
                    <a:gd name="connsiteX11" fmla="*/ 238697 w 1596585"/>
                    <a:gd name="connsiteY11" fmla="*/ 132796 h 1775828"/>
                    <a:gd name="connsiteX12" fmla="*/ 414131 w 1596585"/>
                    <a:gd name="connsiteY12" fmla="*/ 359618 h 1775828"/>
                    <a:gd name="connsiteX13" fmla="*/ 525590 w 1596585"/>
                    <a:gd name="connsiteY13" fmla="*/ 125829 h 1775828"/>
                    <a:gd name="connsiteX14" fmla="*/ 604716 w 1596585"/>
                    <a:gd name="connsiteY14" fmla="*/ 185 h 1775828"/>
                    <a:gd name="connsiteX15" fmla="*/ 770996 w 1596585"/>
                    <a:gd name="connsiteY15" fmla="*/ 154116 h 1775828"/>
                    <a:gd name="connsiteX16" fmla="*/ 894018 w 1596585"/>
                    <a:gd name="connsiteY16" fmla="*/ 375231 h 1775828"/>
                    <a:gd name="connsiteX17" fmla="*/ 1029914 w 1596585"/>
                    <a:gd name="connsiteY17" fmla="*/ 42114 h 1775828"/>
                    <a:gd name="connsiteX18" fmla="*/ 1386853 w 1596585"/>
                    <a:gd name="connsiteY18" fmla="*/ 320258 h 1775828"/>
                    <a:gd name="connsiteX19" fmla="*/ 1537702 w 1596585"/>
                    <a:gd name="connsiteY19" fmla="*/ 564038 h 1775828"/>
                    <a:gd name="connsiteX20" fmla="*/ 1588358 w 1596585"/>
                    <a:gd name="connsiteY20" fmla="*/ 866566 h 1775828"/>
                    <a:gd name="connsiteX21" fmla="*/ 1587891 w 1596585"/>
                    <a:gd name="connsiteY21" fmla="*/ 1061362 h 1775828"/>
                    <a:gd name="connsiteX22" fmla="*/ 1504604 w 1596585"/>
                    <a:gd name="connsiteY22" fmla="*/ 1329723 h 1775828"/>
                    <a:gd name="connsiteX23" fmla="*/ 1517148 w 1596585"/>
                    <a:gd name="connsiteY23" fmla="*/ 1608875 h 1775828"/>
                    <a:gd name="connsiteX0" fmla="*/ 1360690 w 1596585"/>
                    <a:gd name="connsiteY0" fmla="*/ 1766637 h 1775828"/>
                    <a:gd name="connsiteX1" fmla="*/ 1056971 w 1596585"/>
                    <a:gd name="connsiteY1" fmla="*/ 1540885 h 1775828"/>
                    <a:gd name="connsiteX2" fmla="*/ 856603 w 1596585"/>
                    <a:gd name="connsiteY2" fmla="*/ 1505261 h 1775828"/>
                    <a:gd name="connsiteX3" fmla="*/ 604492 w 1596585"/>
                    <a:gd name="connsiteY3" fmla="*/ 1669474 h 1775828"/>
                    <a:gd name="connsiteX4" fmla="*/ 460754 w 1596585"/>
                    <a:gd name="connsiteY4" fmla="*/ 1770028 h 1775828"/>
                    <a:gd name="connsiteX5" fmla="*/ 326196 w 1596585"/>
                    <a:gd name="connsiteY5" fmla="*/ 1765100 h 1775828"/>
                    <a:gd name="connsiteX6" fmla="*/ 112946 w 1596585"/>
                    <a:gd name="connsiteY6" fmla="*/ 1649492 h 1775828"/>
                    <a:gd name="connsiteX7" fmla="*/ 62129 w 1596585"/>
                    <a:gd name="connsiteY7" fmla="*/ 1484360 h 1775828"/>
                    <a:gd name="connsiteX8" fmla="*/ 27642 w 1596585"/>
                    <a:gd name="connsiteY8" fmla="*/ 1346735 h 1775828"/>
                    <a:gd name="connsiteX9" fmla="*/ 7786 w 1596585"/>
                    <a:gd name="connsiteY9" fmla="*/ 561749 h 1775828"/>
                    <a:gd name="connsiteX10" fmla="*/ 174622 w 1596585"/>
                    <a:gd name="connsiteY10" fmla="*/ 155129 h 1775828"/>
                    <a:gd name="connsiteX11" fmla="*/ 205594 w 1596585"/>
                    <a:gd name="connsiteY11" fmla="*/ 174597 h 1775828"/>
                    <a:gd name="connsiteX12" fmla="*/ 414131 w 1596585"/>
                    <a:gd name="connsiteY12" fmla="*/ 359618 h 1775828"/>
                    <a:gd name="connsiteX13" fmla="*/ 525590 w 1596585"/>
                    <a:gd name="connsiteY13" fmla="*/ 125829 h 1775828"/>
                    <a:gd name="connsiteX14" fmla="*/ 604716 w 1596585"/>
                    <a:gd name="connsiteY14" fmla="*/ 185 h 1775828"/>
                    <a:gd name="connsiteX15" fmla="*/ 770996 w 1596585"/>
                    <a:gd name="connsiteY15" fmla="*/ 154116 h 1775828"/>
                    <a:gd name="connsiteX16" fmla="*/ 894018 w 1596585"/>
                    <a:gd name="connsiteY16" fmla="*/ 375231 h 1775828"/>
                    <a:gd name="connsiteX17" fmla="*/ 1029914 w 1596585"/>
                    <a:gd name="connsiteY17" fmla="*/ 42114 h 1775828"/>
                    <a:gd name="connsiteX18" fmla="*/ 1386853 w 1596585"/>
                    <a:gd name="connsiteY18" fmla="*/ 320258 h 1775828"/>
                    <a:gd name="connsiteX19" fmla="*/ 1537702 w 1596585"/>
                    <a:gd name="connsiteY19" fmla="*/ 564038 h 1775828"/>
                    <a:gd name="connsiteX20" fmla="*/ 1588358 w 1596585"/>
                    <a:gd name="connsiteY20" fmla="*/ 866566 h 1775828"/>
                    <a:gd name="connsiteX21" fmla="*/ 1587891 w 1596585"/>
                    <a:gd name="connsiteY21" fmla="*/ 1061362 h 1775828"/>
                    <a:gd name="connsiteX22" fmla="*/ 1504604 w 1596585"/>
                    <a:gd name="connsiteY22" fmla="*/ 1329723 h 1775828"/>
                    <a:gd name="connsiteX23" fmla="*/ 1517148 w 1596585"/>
                    <a:gd name="connsiteY23" fmla="*/ 1608875 h 1775828"/>
                    <a:gd name="connsiteX0" fmla="*/ 1360690 w 1596585"/>
                    <a:gd name="connsiteY0" fmla="*/ 1766637 h 1775828"/>
                    <a:gd name="connsiteX1" fmla="*/ 1056971 w 1596585"/>
                    <a:gd name="connsiteY1" fmla="*/ 1540885 h 1775828"/>
                    <a:gd name="connsiteX2" fmla="*/ 856603 w 1596585"/>
                    <a:gd name="connsiteY2" fmla="*/ 1505261 h 1775828"/>
                    <a:gd name="connsiteX3" fmla="*/ 604492 w 1596585"/>
                    <a:gd name="connsiteY3" fmla="*/ 1669474 h 1775828"/>
                    <a:gd name="connsiteX4" fmla="*/ 460754 w 1596585"/>
                    <a:gd name="connsiteY4" fmla="*/ 1770028 h 1775828"/>
                    <a:gd name="connsiteX5" fmla="*/ 326196 w 1596585"/>
                    <a:gd name="connsiteY5" fmla="*/ 1765100 h 1775828"/>
                    <a:gd name="connsiteX6" fmla="*/ 112946 w 1596585"/>
                    <a:gd name="connsiteY6" fmla="*/ 1649492 h 1775828"/>
                    <a:gd name="connsiteX7" fmla="*/ 62129 w 1596585"/>
                    <a:gd name="connsiteY7" fmla="*/ 1484360 h 1775828"/>
                    <a:gd name="connsiteX8" fmla="*/ 27642 w 1596585"/>
                    <a:gd name="connsiteY8" fmla="*/ 1346735 h 1775828"/>
                    <a:gd name="connsiteX9" fmla="*/ 7786 w 1596585"/>
                    <a:gd name="connsiteY9" fmla="*/ 561749 h 1775828"/>
                    <a:gd name="connsiteX10" fmla="*/ 174622 w 1596585"/>
                    <a:gd name="connsiteY10" fmla="*/ 155129 h 1775828"/>
                    <a:gd name="connsiteX11" fmla="*/ 414131 w 1596585"/>
                    <a:gd name="connsiteY11" fmla="*/ 359618 h 1775828"/>
                    <a:gd name="connsiteX12" fmla="*/ 525590 w 1596585"/>
                    <a:gd name="connsiteY12" fmla="*/ 125829 h 1775828"/>
                    <a:gd name="connsiteX13" fmla="*/ 604716 w 1596585"/>
                    <a:gd name="connsiteY13" fmla="*/ 185 h 1775828"/>
                    <a:gd name="connsiteX14" fmla="*/ 770996 w 1596585"/>
                    <a:gd name="connsiteY14" fmla="*/ 154116 h 1775828"/>
                    <a:gd name="connsiteX15" fmla="*/ 894018 w 1596585"/>
                    <a:gd name="connsiteY15" fmla="*/ 375231 h 1775828"/>
                    <a:gd name="connsiteX16" fmla="*/ 1029914 w 1596585"/>
                    <a:gd name="connsiteY16" fmla="*/ 42114 h 1775828"/>
                    <a:gd name="connsiteX17" fmla="*/ 1386853 w 1596585"/>
                    <a:gd name="connsiteY17" fmla="*/ 320258 h 1775828"/>
                    <a:gd name="connsiteX18" fmla="*/ 1537702 w 1596585"/>
                    <a:gd name="connsiteY18" fmla="*/ 564038 h 1775828"/>
                    <a:gd name="connsiteX19" fmla="*/ 1588358 w 1596585"/>
                    <a:gd name="connsiteY19" fmla="*/ 866566 h 1775828"/>
                    <a:gd name="connsiteX20" fmla="*/ 1587891 w 1596585"/>
                    <a:gd name="connsiteY20" fmla="*/ 1061362 h 1775828"/>
                    <a:gd name="connsiteX21" fmla="*/ 1504604 w 1596585"/>
                    <a:gd name="connsiteY21" fmla="*/ 1329723 h 1775828"/>
                    <a:gd name="connsiteX22" fmla="*/ 1517148 w 1596585"/>
                    <a:gd name="connsiteY22" fmla="*/ 1608875 h 1775828"/>
                    <a:gd name="connsiteX0" fmla="*/ 1354439 w 1590334"/>
                    <a:gd name="connsiteY0" fmla="*/ 1766637 h 1775828"/>
                    <a:gd name="connsiteX1" fmla="*/ 1050720 w 1590334"/>
                    <a:gd name="connsiteY1" fmla="*/ 1540885 h 1775828"/>
                    <a:gd name="connsiteX2" fmla="*/ 850352 w 1590334"/>
                    <a:gd name="connsiteY2" fmla="*/ 1505261 h 1775828"/>
                    <a:gd name="connsiteX3" fmla="*/ 598241 w 1590334"/>
                    <a:gd name="connsiteY3" fmla="*/ 1669474 h 1775828"/>
                    <a:gd name="connsiteX4" fmla="*/ 454503 w 1590334"/>
                    <a:gd name="connsiteY4" fmla="*/ 1770028 h 1775828"/>
                    <a:gd name="connsiteX5" fmla="*/ 319945 w 1590334"/>
                    <a:gd name="connsiteY5" fmla="*/ 1765100 h 1775828"/>
                    <a:gd name="connsiteX6" fmla="*/ 106695 w 1590334"/>
                    <a:gd name="connsiteY6" fmla="*/ 1649492 h 1775828"/>
                    <a:gd name="connsiteX7" fmla="*/ 55878 w 1590334"/>
                    <a:gd name="connsiteY7" fmla="*/ 1484360 h 1775828"/>
                    <a:gd name="connsiteX8" fmla="*/ 82080 w 1590334"/>
                    <a:gd name="connsiteY8" fmla="*/ 1381570 h 1775828"/>
                    <a:gd name="connsiteX9" fmla="*/ 1535 w 1590334"/>
                    <a:gd name="connsiteY9" fmla="*/ 561749 h 1775828"/>
                    <a:gd name="connsiteX10" fmla="*/ 168371 w 1590334"/>
                    <a:gd name="connsiteY10" fmla="*/ 155129 h 1775828"/>
                    <a:gd name="connsiteX11" fmla="*/ 407880 w 1590334"/>
                    <a:gd name="connsiteY11" fmla="*/ 359618 h 1775828"/>
                    <a:gd name="connsiteX12" fmla="*/ 519339 w 1590334"/>
                    <a:gd name="connsiteY12" fmla="*/ 125829 h 1775828"/>
                    <a:gd name="connsiteX13" fmla="*/ 598465 w 1590334"/>
                    <a:gd name="connsiteY13" fmla="*/ 185 h 1775828"/>
                    <a:gd name="connsiteX14" fmla="*/ 764745 w 1590334"/>
                    <a:gd name="connsiteY14" fmla="*/ 154116 h 1775828"/>
                    <a:gd name="connsiteX15" fmla="*/ 887767 w 1590334"/>
                    <a:gd name="connsiteY15" fmla="*/ 375231 h 1775828"/>
                    <a:gd name="connsiteX16" fmla="*/ 1023663 w 1590334"/>
                    <a:gd name="connsiteY16" fmla="*/ 42114 h 1775828"/>
                    <a:gd name="connsiteX17" fmla="*/ 1380602 w 1590334"/>
                    <a:gd name="connsiteY17" fmla="*/ 320258 h 1775828"/>
                    <a:gd name="connsiteX18" fmla="*/ 1531451 w 1590334"/>
                    <a:gd name="connsiteY18" fmla="*/ 564038 h 1775828"/>
                    <a:gd name="connsiteX19" fmla="*/ 1582107 w 1590334"/>
                    <a:gd name="connsiteY19" fmla="*/ 866566 h 1775828"/>
                    <a:gd name="connsiteX20" fmla="*/ 1581640 w 1590334"/>
                    <a:gd name="connsiteY20" fmla="*/ 1061362 h 1775828"/>
                    <a:gd name="connsiteX21" fmla="*/ 1498353 w 1590334"/>
                    <a:gd name="connsiteY21" fmla="*/ 1329723 h 1775828"/>
                    <a:gd name="connsiteX22" fmla="*/ 1510897 w 1590334"/>
                    <a:gd name="connsiteY22" fmla="*/ 1608875 h 1775828"/>
                    <a:gd name="connsiteX0" fmla="*/ 1354439 w 1590334"/>
                    <a:gd name="connsiteY0" fmla="*/ 1766637 h 1775828"/>
                    <a:gd name="connsiteX1" fmla="*/ 1050720 w 1590334"/>
                    <a:gd name="connsiteY1" fmla="*/ 1540885 h 1775828"/>
                    <a:gd name="connsiteX2" fmla="*/ 850352 w 1590334"/>
                    <a:gd name="connsiteY2" fmla="*/ 1505261 h 1775828"/>
                    <a:gd name="connsiteX3" fmla="*/ 598241 w 1590334"/>
                    <a:gd name="connsiteY3" fmla="*/ 1669474 h 1775828"/>
                    <a:gd name="connsiteX4" fmla="*/ 454503 w 1590334"/>
                    <a:gd name="connsiteY4" fmla="*/ 1770028 h 1775828"/>
                    <a:gd name="connsiteX5" fmla="*/ 319945 w 1590334"/>
                    <a:gd name="connsiteY5" fmla="*/ 1765100 h 1775828"/>
                    <a:gd name="connsiteX6" fmla="*/ 106695 w 1590334"/>
                    <a:gd name="connsiteY6" fmla="*/ 1649492 h 1775828"/>
                    <a:gd name="connsiteX7" fmla="*/ 39326 w 1590334"/>
                    <a:gd name="connsiteY7" fmla="*/ 1512228 h 1775828"/>
                    <a:gd name="connsiteX8" fmla="*/ 82080 w 1590334"/>
                    <a:gd name="connsiteY8" fmla="*/ 1381570 h 1775828"/>
                    <a:gd name="connsiteX9" fmla="*/ 1535 w 1590334"/>
                    <a:gd name="connsiteY9" fmla="*/ 561749 h 1775828"/>
                    <a:gd name="connsiteX10" fmla="*/ 168371 w 1590334"/>
                    <a:gd name="connsiteY10" fmla="*/ 155129 h 1775828"/>
                    <a:gd name="connsiteX11" fmla="*/ 407880 w 1590334"/>
                    <a:gd name="connsiteY11" fmla="*/ 359618 h 1775828"/>
                    <a:gd name="connsiteX12" fmla="*/ 519339 w 1590334"/>
                    <a:gd name="connsiteY12" fmla="*/ 125829 h 1775828"/>
                    <a:gd name="connsiteX13" fmla="*/ 598465 w 1590334"/>
                    <a:gd name="connsiteY13" fmla="*/ 185 h 1775828"/>
                    <a:gd name="connsiteX14" fmla="*/ 764745 w 1590334"/>
                    <a:gd name="connsiteY14" fmla="*/ 154116 h 1775828"/>
                    <a:gd name="connsiteX15" fmla="*/ 887767 w 1590334"/>
                    <a:gd name="connsiteY15" fmla="*/ 375231 h 1775828"/>
                    <a:gd name="connsiteX16" fmla="*/ 1023663 w 1590334"/>
                    <a:gd name="connsiteY16" fmla="*/ 42114 h 1775828"/>
                    <a:gd name="connsiteX17" fmla="*/ 1380602 w 1590334"/>
                    <a:gd name="connsiteY17" fmla="*/ 320258 h 1775828"/>
                    <a:gd name="connsiteX18" fmla="*/ 1531451 w 1590334"/>
                    <a:gd name="connsiteY18" fmla="*/ 564038 h 1775828"/>
                    <a:gd name="connsiteX19" fmla="*/ 1582107 w 1590334"/>
                    <a:gd name="connsiteY19" fmla="*/ 866566 h 1775828"/>
                    <a:gd name="connsiteX20" fmla="*/ 1581640 w 1590334"/>
                    <a:gd name="connsiteY20" fmla="*/ 1061362 h 1775828"/>
                    <a:gd name="connsiteX21" fmla="*/ 1498353 w 1590334"/>
                    <a:gd name="connsiteY21" fmla="*/ 1329723 h 1775828"/>
                    <a:gd name="connsiteX22" fmla="*/ 1510897 w 1590334"/>
                    <a:gd name="connsiteY22" fmla="*/ 1608875 h 1775828"/>
                    <a:gd name="connsiteX0" fmla="*/ 1355772 w 1591667"/>
                    <a:gd name="connsiteY0" fmla="*/ 1766637 h 1775828"/>
                    <a:gd name="connsiteX1" fmla="*/ 1052053 w 1591667"/>
                    <a:gd name="connsiteY1" fmla="*/ 1540885 h 1775828"/>
                    <a:gd name="connsiteX2" fmla="*/ 851685 w 1591667"/>
                    <a:gd name="connsiteY2" fmla="*/ 1505261 h 1775828"/>
                    <a:gd name="connsiteX3" fmla="*/ 599574 w 1591667"/>
                    <a:gd name="connsiteY3" fmla="*/ 1669474 h 1775828"/>
                    <a:gd name="connsiteX4" fmla="*/ 455836 w 1591667"/>
                    <a:gd name="connsiteY4" fmla="*/ 1770028 h 1775828"/>
                    <a:gd name="connsiteX5" fmla="*/ 321278 w 1591667"/>
                    <a:gd name="connsiteY5" fmla="*/ 1765100 h 1775828"/>
                    <a:gd name="connsiteX6" fmla="*/ 108028 w 1591667"/>
                    <a:gd name="connsiteY6" fmla="*/ 1649492 h 1775828"/>
                    <a:gd name="connsiteX7" fmla="*/ 40659 w 1591667"/>
                    <a:gd name="connsiteY7" fmla="*/ 1512228 h 1775828"/>
                    <a:gd name="connsiteX8" fmla="*/ 61345 w 1591667"/>
                    <a:gd name="connsiteY8" fmla="*/ 1374603 h 1775828"/>
                    <a:gd name="connsiteX9" fmla="*/ 2868 w 1591667"/>
                    <a:gd name="connsiteY9" fmla="*/ 561749 h 1775828"/>
                    <a:gd name="connsiteX10" fmla="*/ 169704 w 1591667"/>
                    <a:gd name="connsiteY10" fmla="*/ 155129 h 1775828"/>
                    <a:gd name="connsiteX11" fmla="*/ 409213 w 1591667"/>
                    <a:gd name="connsiteY11" fmla="*/ 359618 h 1775828"/>
                    <a:gd name="connsiteX12" fmla="*/ 520672 w 1591667"/>
                    <a:gd name="connsiteY12" fmla="*/ 125829 h 1775828"/>
                    <a:gd name="connsiteX13" fmla="*/ 599798 w 1591667"/>
                    <a:gd name="connsiteY13" fmla="*/ 185 h 1775828"/>
                    <a:gd name="connsiteX14" fmla="*/ 766078 w 1591667"/>
                    <a:gd name="connsiteY14" fmla="*/ 154116 h 1775828"/>
                    <a:gd name="connsiteX15" fmla="*/ 889100 w 1591667"/>
                    <a:gd name="connsiteY15" fmla="*/ 375231 h 1775828"/>
                    <a:gd name="connsiteX16" fmla="*/ 1024996 w 1591667"/>
                    <a:gd name="connsiteY16" fmla="*/ 42114 h 1775828"/>
                    <a:gd name="connsiteX17" fmla="*/ 1381935 w 1591667"/>
                    <a:gd name="connsiteY17" fmla="*/ 320258 h 1775828"/>
                    <a:gd name="connsiteX18" fmla="*/ 1532784 w 1591667"/>
                    <a:gd name="connsiteY18" fmla="*/ 564038 h 1775828"/>
                    <a:gd name="connsiteX19" fmla="*/ 1583440 w 1591667"/>
                    <a:gd name="connsiteY19" fmla="*/ 866566 h 1775828"/>
                    <a:gd name="connsiteX20" fmla="*/ 1582973 w 1591667"/>
                    <a:gd name="connsiteY20" fmla="*/ 1061362 h 1775828"/>
                    <a:gd name="connsiteX21" fmla="*/ 1499686 w 1591667"/>
                    <a:gd name="connsiteY21" fmla="*/ 1329723 h 1775828"/>
                    <a:gd name="connsiteX22" fmla="*/ 1512230 w 1591667"/>
                    <a:gd name="connsiteY22" fmla="*/ 1608875 h 1775828"/>
                    <a:gd name="connsiteX0" fmla="*/ 1356300 w 1592195"/>
                    <a:gd name="connsiteY0" fmla="*/ 1766637 h 1775828"/>
                    <a:gd name="connsiteX1" fmla="*/ 1052581 w 1592195"/>
                    <a:gd name="connsiteY1" fmla="*/ 1540885 h 1775828"/>
                    <a:gd name="connsiteX2" fmla="*/ 852213 w 1592195"/>
                    <a:gd name="connsiteY2" fmla="*/ 1505261 h 1775828"/>
                    <a:gd name="connsiteX3" fmla="*/ 600102 w 1592195"/>
                    <a:gd name="connsiteY3" fmla="*/ 1669474 h 1775828"/>
                    <a:gd name="connsiteX4" fmla="*/ 456364 w 1592195"/>
                    <a:gd name="connsiteY4" fmla="*/ 1770028 h 1775828"/>
                    <a:gd name="connsiteX5" fmla="*/ 321806 w 1592195"/>
                    <a:gd name="connsiteY5" fmla="*/ 1765100 h 1775828"/>
                    <a:gd name="connsiteX6" fmla="*/ 108556 w 1592195"/>
                    <a:gd name="connsiteY6" fmla="*/ 1649492 h 1775828"/>
                    <a:gd name="connsiteX7" fmla="*/ 61873 w 1592195"/>
                    <a:gd name="connsiteY7" fmla="*/ 1374603 h 1775828"/>
                    <a:gd name="connsiteX8" fmla="*/ 3396 w 1592195"/>
                    <a:gd name="connsiteY8" fmla="*/ 561749 h 1775828"/>
                    <a:gd name="connsiteX9" fmla="*/ 170232 w 1592195"/>
                    <a:gd name="connsiteY9" fmla="*/ 155129 h 1775828"/>
                    <a:gd name="connsiteX10" fmla="*/ 409741 w 1592195"/>
                    <a:gd name="connsiteY10" fmla="*/ 359618 h 1775828"/>
                    <a:gd name="connsiteX11" fmla="*/ 521200 w 1592195"/>
                    <a:gd name="connsiteY11" fmla="*/ 125829 h 1775828"/>
                    <a:gd name="connsiteX12" fmla="*/ 600326 w 1592195"/>
                    <a:gd name="connsiteY12" fmla="*/ 185 h 1775828"/>
                    <a:gd name="connsiteX13" fmla="*/ 766606 w 1592195"/>
                    <a:gd name="connsiteY13" fmla="*/ 154116 h 1775828"/>
                    <a:gd name="connsiteX14" fmla="*/ 889628 w 1592195"/>
                    <a:gd name="connsiteY14" fmla="*/ 375231 h 1775828"/>
                    <a:gd name="connsiteX15" fmla="*/ 1025524 w 1592195"/>
                    <a:gd name="connsiteY15" fmla="*/ 42114 h 1775828"/>
                    <a:gd name="connsiteX16" fmla="*/ 1382463 w 1592195"/>
                    <a:gd name="connsiteY16" fmla="*/ 320258 h 1775828"/>
                    <a:gd name="connsiteX17" fmla="*/ 1533312 w 1592195"/>
                    <a:gd name="connsiteY17" fmla="*/ 564038 h 1775828"/>
                    <a:gd name="connsiteX18" fmla="*/ 1583968 w 1592195"/>
                    <a:gd name="connsiteY18" fmla="*/ 866566 h 1775828"/>
                    <a:gd name="connsiteX19" fmla="*/ 1583501 w 1592195"/>
                    <a:gd name="connsiteY19" fmla="*/ 1061362 h 1775828"/>
                    <a:gd name="connsiteX20" fmla="*/ 1500214 w 1592195"/>
                    <a:gd name="connsiteY20" fmla="*/ 1329723 h 1775828"/>
                    <a:gd name="connsiteX21" fmla="*/ 1512758 w 1592195"/>
                    <a:gd name="connsiteY21" fmla="*/ 1608875 h 1775828"/>
                    <a:gd name="connsiteX0" fmla="*/ 1361191 w 1597086"/>
                    <a:gd name="connsiteY0" fmla="*/ 1766637 h 1775828"/>
                    <a:gd name="connsiteX1" fmla="*/ 1057472 w 1597086"/>
                    <a:gd name="connsiteY1" fmla="*/ 1540885 h 1775828"/>
                    <a:gd name="connsiteX2" fmla="*/ 857104 w 1597086"/>
                    <a:gd name="connsiteY2" fmla="*/ 1505261 h 1775828"/>
                    <a:gd name="connsiteX3" fmla="*/ 604993 w 1597086"/>
                    <a:gd name="connsiteY3" fmla="*/ 1669474 h 1775828"/>
                    <a:gd name="connsiteX4" fmla="*/ 461255 w 1597086"/>
                    <a:gd name="connsiteY4" fmla="*/ 1770028 h 1775828"/>
                    <a:gd name="connsiteX5" fmla="*/ 326697 w 1597086"/>
                    <a:gd name="connsiteY5" fmla="*/ 1765100 h 1775828"/>
                    <a:gd name="connsiteX6" fmla="*/ 113447 w 1597086"/>
                    <a:gd name="connsiteY6" fmla="*/ 1649492 h 1775828"/>
                    <a:gd name="connsiteX7" fmla="*/ 66764 w 1597086"/>
                    <a:gd name="connsiteY7" fmla="*/ 1374603 h 1775828"/>
                    <a:gd name="connsiteX8" fmla="*/ 29546 w 1597086"/>
                    <a:gd name="connsiteY8" fmla="*/ 1038483 h 1775828"/>
                    <a:gd name="connsiteX9" fmla="*/ 8287 w 1597086"/>
                    <a:gd name="connsiteY9" fmla="*/ 561749 h 1775828"/>
                    <a:gd name="connsiteX10" fmla="*/ 175123 w 1597086"/>
                    <a:gd name="connsiteY10" fmla="*/ 155129 h 1775828"/>
                    <a:gd name="connsiteX11" fmla="*/ 414632 w 1597086"/>
                    <a:gd name="connsiteY11" fmla="*/ 359618 h 1775828"/>
                    <a:gd name="connsiteX12" fmla="*/ 526091 w 1597086"/>
                    <a:gd name="connsiteY12" fmla="*/ 125829 h 1775828"/>
                    <a:gd name="connsiteX13" fmla="*/ 605217 w 1597086"/>
                    <a:gd name="connsiteY13" fmla="*/ 185 h 1775828"/>
                    <a:gd name="connsiteX14" fmla="*/ 771497 w 1597086"/>
                    <a:gd name="connsiteY14" fmla="*/ 154116 h 1775828"/>
                    <a:gd name="connsiteX15" fmla="*/ 894519 w 1597086"/>
                    <a:gd name="connsiteY15" fmla="*/ 375231 h 1775828"/>
                    <a:gd name="connsiteX16" fmla="*/ 1030415 w 1597086"/>
                    <a:gd name="connsiteY16" fmla="*/ 42114 h 1775828"/>
                    <a:gd name="connsiteX17" fmla="*/ 1387354 w 1597086"/>
                    <a:gd name="connsiteY17" fmla="*/ 320258 h 1775828"/>
                    <a:gd name="connsiteX18" fmla="*/ 1538203 w 1597086"/>
                    <a:gd name="connsiteY18" fmla="*/ 564038 h 1775828"/>
                    <a:gd name="connsiteX19" fmla="*/ 1588859 w 1597086"/>
                    <a:gd name="connsiteY19" fmla="*/ 866566 h 1775828"/>
                    <a:gd name="connsiteX20" fmla="*/ 1588392 w 1597086"/>
                    <a:gd name="connsiteY20" fmla="*/ 1061362 h 1775828"/>
                    <a:gd name="connsiteX21" fmla="*/ 1505105 w 1597086"/>
                    <a:gd name="connsiteY21" fmla="*/ 1329723 h 1775828"/>
                    <a:gd name="connsiteX22" fmla="*/ 1517649 w 1597086"/>
                    <a:gd name="connsiteY22" fmla="*/ 1608875 h 1775828"/>
                    <a:gd name="connsiteX0" fmla="*/ 1356352 w 1592247"/>
                    <a:gd name="connsiteY0" fmla="*/ 1766637 h 1775828"/>
                    <a:gd name="connsiteX1" fmla="*/ 1052633 w 1592247"/>
                    <a:gd name="connsiteY1" fmla="*/ 1540885 h 1775828"/>
                    <a:gd name="connsiteX2" fmla="*/ 852265 w 1592247"/>
                    <a:gd name="connsiteY2" fmla="*/ 1505261 h 1775828"/>
                    <a:gd name="connsiteX3" fmla="*/ 600154 w 1592247"/>
                    <a:gd name="connsiteY3" fmla="*/ 1669474 h 1775828"/>
                    <a:gd name="connsiteX4" fmla="*/ 456416 w 1592247"/>
                    <a:gd name="connsiteY4" fmla="*/ 1770028 h 1775828"/>
                    <a:gd name="connsiteX5" fmla="*/ 321858 w 1592247"/>
                    <a:gd name="connsiteY5" fmla="*/ 1765100 h 1775828"/>
                    <a:gd name="connsiteX6" fmla="*/ 108608 w 1592247"/>
                    <a:gd name="connsiteY6" fmla="*/ 1649492 h 1775828"/>
                    <a:gd name="connsiteX7" fmla="*/ 61925 w 1592247"/>
                    <a:gd name="connsiteY7" fmla="*/ 1374603 h 1775828"/>
                    <a:gd name="connsiteX8" fmla="*/ 57809 w 1592247"/>
                    <a:gd name="connsiteY8" fmla="*/ 1142986 h 1775828"/>
                    <a:gd name="connsiteX9" fmla="*/ 3448 w 1592247"/>
                    <a:gd name="connsiteY9" fmla="*/ 561749 h 1775828"/>
                    <a:gd name="connsiteX10" fmla="*/ 170284 w 1592247"/>
                    <a:gd name="connsiteY10" fmla="*/ 155129 h 1775828"/>
                    <a:gd name="connsiteX11" fmla="*/ 409793 w 1592247"/>
                    <a:gd name="connsiteY11" fmla="*/ 359618 h 1775828"/>
                    <a:gd name="connsiteX12" fmla="*/ 521252 w 1592247"/>
                    <a:gd name="connsiteY12" fmla="*/ 125829 h 1775828"/>
                    <a:gd name="connsiteX13" fmla="*/ 600378 w 1592247"/>
                    <a:gd name="connsiteY13" fmla="*/ 185 h 1775828"/>
                    <a:gd name="connsiteX14" fmla="*/ 766658 w 1592247"/>
                    <a:gd name="connsiteY14" fmla="*/ 154116 h 1775828"/>
                    <a:gd name="connsiteX15" fmla="*/ 889680 w 1592247"/>
                    <a:gd name="connsiteY15" fmla="*/ 375231 h 1775828"/>
                    <a:gd name="connsiteX16" fmla="*/ 1025576 w 1592247"/>
                    <a:gd name="connsiteY16" fmla="*/ 42114 h 1775828"/>
                    <a:gd name="connsiteX17" fmla="*/ 1382515 w 1592247"/>
                    <a:gd name="connsiteY17" fmla="*/ 320258 h 1775828"/>
                    <a:gd name="connsiteX18" fmla="*/ 1533364 w 1592247"/>
                    <a:gd name="connsiteY18" fmla="*/ 564038 h 1775828"/>
                    <a:gd name="connsiteX19" fmla="*/ 1584020 w 1592247"/>
                    <a:gd name="connsiteY19" fmla="*/ 866566 h 1775828"/>
                    <a:gd name="connsiteX20" fmla="*/ 1583553 w 1592247"/>
                    <a:gd name="connsiteY20" fmla="*/ 1061362 h 1775828"/>
                    <a:gd name="connsiteX21" fmla="*/ 1500266 w 1592247"/>
                    <a:gd name="connsiteY21" fmla="*/ 1329723 h 1775828"/>
                    <a:gd name="connsiteX22" fmla="*/ 1512810 w 1592247"/>
                    <a:gd name="connsiteY22" fmla="*/ 1608875 h 1775828"/>
                    <a:gd name="connsiteX0" fmla="*/ 1356352 w 1592247"/>
                    <a:gd name="connsiteY0" fmla="*/ 1766637 h 1771357"/>
                    <a:gd name="connsiteX1" fmla="*/ 1052633 w 1592247"/>
                    <a:gd name="connsiteY1" fmla="*/ 1540885 h 1771357"/>
                    <a:gd name="connsiteX2" fmla="*/ 852265 w 1592247"/>
                    <a:gd name="connsiteY2" fmla="*/ 1505261 h 1771357"/>
                    <a:gd name="connsiteX3" fmla="*/ 600154 w 1592247"/>
                    <a:gd name="connsiteY3" fmla="*/ 1669474 h 1771357"/>
                    <a:gd name="connsiteX4" fmla="*/ 456416 w 1592247"/>
                    <a:gd name="connsiteY4" fmla="*/ 1770028 h 1771357"/>
                    <a:gd name="connsiteX5" fmla="*/ 288755 w 1592247"/>
                    <a:gd name="connsiteY5" fmla="*/ 1730266 h 1771357"/>
                    <a:gd name="connsiteX6" fmla="*/ 108608 w 1592247"/>
                    <a:gd name="connsiteY6" fmla="*/ 1649492 h 1771357"/>
                    <a:gd name="connsiteX7" fmla="*/ 61925 w 1592247"/>
                    <a:gd name="connsiteY7" fmla="*/ 1374603 h 1771357"/>
                    <a:gd name="connsiteX8" fmla="*/ 57809 w 1592247"/>
                    <a:gd name="connsiteY8" fmla="*/ 1142986 h 1771357"/>
                    <a:gd name="connsiteX9" fmla="*/ 3448 w 1592247"/>
                    <a:gd name="connsiteY9" fmla="*/ 561749 h 1771357"/>
                    <a:gd name="connsiteX10" fmla="*/ 170284 w 1592247"/>
                    <a:gd name="connsiteY10" fmla="*/ 155129 h 1771357"/>
                    <a:gd name="connsiteX11" fmla="*/ 409793 w 1592247"/>
                    <a:gd name="connsiteY11" fmla="*/ 359618 h 1771357"/>
                    <a:gd name="connsiteX12" fmla="*/ 521252 w 1592247"/>
                    <a:gd name="connsiteY12" fmla="*/ 125829 h 1771357"/>
                    <a:gd name="connsiteX13" fmla="*/ 600378 w 1592247"/>
                    <a:gd name="connsiteY13" fmla="*/ 185 h 1771357"/>
                    <a:gd name="connsiteX14" fmla="*/ 766658 w 1592247"/>
                    <a:gd name="connsiteY14" fmla="*/ 154116 h 1771357"/>
                    <a:gd name="connsiteX15" fmla="*/ 889680 w 1592247"/>
                    <a:gd name="connsiteY15" fmla="*/ 375231 h 1771357"/>
                    <a:gd name="connsiteX16" fmla="*/ 1025576 w 1592247"/>
                    <a:gd name="connsiteY16" fmla="*/ 42114 h 1771357"/>
                    <a:gd name="connsiteX17" fmla="*/ 1382515 w 1592247"/>
                    <a:gd name="connsiteY17" fmla="*/ 320258 h 1771357"/>
                    <a:gd name="connsiteX18" fmla="*/ 1533364 w 1592247"/>
                    <a:gd name="connsiteY18" fmla="*/ 564038 h 1771357"/>
                    <a:gd name="connsiteX19" fmla="*/ 1584020 w 1592247"/>
                    <a:gd name="connsiteY19" fmla="*/ 866566 h 1771357"/>
                    <a:gd name="connsiteX20" fmla="*/ 1583553 w 1592247"/>
                    <a:gd name="connsiteY20" fmla="*/ 1061362 h 1771357"/>
                    <a:gd name="connsiteX21" fmla="*/ 1500266 w 1592247"/>
                    <a:gd name="connsiteY21" fmla="*/ 1329723 h 1771357"/>
                    <a:gd name="connsiteX22" fmla="*/ 1512810 w 1592247"/>
                    <a:gd name="connsiteY22" fmla="*/ 1608875 h 1771357"/>
                    <a:gd name="connsiteX0" fmla="*/ 1356352 w 1592247"/>
                    <a:gd name="connsiteY0" fmla="*/ 1766637 h 1767724"/>
                    <a:gd name="connsiteX1" fmla="*/ 1052633 w 1592247"/>
                    <a:gd name="connsiteY1" fmla="*/ 1540885 h 1767724"/>
                    <a:gd name="connsiteX2" fmla="*/ 852265 w 1592247"/>
                    <a:gd name="connsiteY2" fmla="*/ 1505261 h 1767724"/>
                    <a:gd name="connsiteX3" fmla="*/ 600154 w 1592247"/>
                    <a:gd name="connsiteY3" fmla="*/ 1669474 h 1767724"/>
                    <a:gd name="connsiteX4" fmla="*/ 484002 w 1592247"/>
                    <a:gd name="connsiteY4" fmla="*/ 1735194 h 1767724"/>
                    <a:gd name="connsiteX5" fmla="*/ 288755 w 1592247"/>
                    <a:gd name="connsiteY5" fmla="*/ 1730266 h 1767724"/>
                    <a:gd name="connsiteX6" fmla="*/ 108608 w 1592247"/>
                    <a:gd name="connsiteY6" fmla="*/ 1649492 h 1767724"/>
                    <a:gd name="connsiteX7" fmla="*/ 61925 w 1592247"/>
                    <a:gd name="connsiteY7" fmla="*/ 1374603 h 1767724"/>
                    <a:gd name="connsiteX8" fmla="*/ 57809 w 1592247"/>
                    <a:gd name="connsiteY8" fmla="*/ 1142986 h 1767724"/>
                    <a:gd name="connsiteX9" fmla="*/ 3448 w 1592247"/>
                    <a:gd name="connsiteY9" fmla="*/ 561749 h 1767724"/>
                    <a:gd name="connsiteX10" fmla="*/ 170284 w 1592247"/>
                    <a:gd name="connsiteY10" fmla="*/ 155129 h 1767724"/>
                    <a:gd name="connsiteX11" fmla="*/ 409793 w 1592247"/>
                    <a:gd name="connsiteY11" fmla="*/ 359618 h 1767724"/>
                    <a:gd name="connsiteX12" fmla="*/ 521252 w 1592247"/>
                    <a:gd name="connsiteY12" fmla="*/ 125829 h 1767724"/>
                    <a:gd name="connsiteX13" fmla="*/ 600378 w 1592247"/>
                    <a:gd name="connsiteY13" fmla="*/ 185 h 1767724"/>
                    <a:gd name="connsiteX14" fmla="*/ 766658 w 1592247"/>
                    <a:gd name="connsiteY14" fmla="*/ 154116 h 1767724"/>
                    <a:gd name="connsiteX15" fmla="*/ 889680 w 1592247"/>
                    <a:gd name="connsiteY15" fmla="*/ 375231 h 1767724"/>
                    <a:gd name="connsiteX16" fmla="*/ 1025576 w 1592247"/>
                    <a:gd name="connsiteY16" fmla="*/ 42114 h 1767724"/>
                    <a:gd name="connsiteX17" fmla="*/ 1382515 w 1592247"/>
                    <a:gd name="connsiteY17" fmla="*/ 320258 h 1767724"/>
                    <a:gd name="connsiteX18" fmla="*/ 1533364 w 1592247"/>
                    <a:gd name="connsiteY18" fmla="*/ 564038 h 1767724"/>
                    <a:gd name="connsiteX19" fmla="*/ 1584020 w 1592247"/>
                    <a:gd name="connsiteY19" fmla="*/ 866566 h 1767724"/>
                    <a:gd name="connsiteX20" fmla="*/ 1583553 w 1592247"/>
                    <a:gd name="connsiteY20" fmla="*/ 1061362 h 1767724"/>
                    <a:gd name="connsiteX21" fmla="*/ 1500266 w 1592247"/>
                    <a:gd name="connsiteY21" fmla="*/ 1329723 h 1767724"/>
                    <a:gd name="connsiteX22" fmla="*/ 1512810 w 1592247"/>
                    <a:gd name="connsiteY22" fmla="*/ 1608875 h 1767724"/>
                    <a:gd name="connsiteX0" fmla="*/ 1356352 w 1592247"/>
                    <a:gd name="connsiteY0" fmla="*/ 1766637 h 1767724"/>
                    <a:gd name="connsiteX1" fmla="*/ 1052633 w 1592247"/>
                    <a:gd name="connsiteY1" fmla="*/ 1540885 h 1767724"/>
                    <a:gd name="connsiteX2" fmla="*/ 852265 w 1592247"/>
                    <a:gd name="connsiteY2" fmla="*/ 1505261 h 1767724"/>
                    <a:gd name="connsiteX3" fmla="*/ 600154 w 1592247"/>
                    <a:gd name="connsiteY3" fmla="*/ 1669474 h 1767724"/>
                    <a:gd name="connsiteX4" fmla="*/ 484002 w 1592247"/>
                    <a:gd name="connsiteY4" fmla="*/ 1735194 h 1767724"/>
                    <a:gd name="connsiteX5" fmla="*/ 288755 w 1592247"/>
                    <a:gd name="connsiteY5" fmla="*/ 1730266 h 1767724"/>
                    <a:gd name="connsiteX6" fmla="*/ 108608 w 1592247"/>
                    <a:gd name="connsiteY6" fmla="*/ 1649492 h 1767724"/>
                    <a:gd name="connsiteX7" fmla="*/ 61925 w 1592247"/>
                    <a:gd name="connsiteY7" fmla="*/ 1374603 h 1767724"/>
                    <a:gd name="connsiteX8" fmla="*/ 57809 w 1592247"/>
                    <a:gd name="connsiteY8" fmla="*/ 1142986 h 1767724"/>
                    <a:gd name="connsiteX9" fmla="*/ 3448 w 1592247"/>
                    <a:gd name="connsiteY9" fmla="*/ 561749 h 1767724"/>
                    <a:gd name="connsiteX10" fmla="*/ 170284 w 1592247"/>
                    <a:gd name="connsiteY10" fmla="*/ 155129 h 1767724"/>
                    <a:gd name="connsiteX11" fmla="*/ 409793 w 1592247"/>
                    <a:gd name="connsiteY11" fmla="*/ 359618 h 1767724"/>
                    <a:gd name="connsiteX12" fmla="*/ 521252 w 1592247"/>
                    <a:gd name="connsiteY12" fmla="*/ 125829 h 1767724"/>
                    <a:gd name="connsiteX13" fmla="*/ 600378 w 1592247"/>
                    <a:gd name="connsiteY13" fmla="*/ 185 h 1767724"/>
                    <a:gd name="connsiteX14" fmla="*/ 766658 w 1592247"/>
                    <a:gd name="connsiteY14" fmla="*/ 154116 h 1767724"/>
                    <a:gd name="connsiteX15" fmla="*/ 889680 w 1592247"/>
                    <a:gd name="connsiteY15" fmla="*/ 375231 h 1767724"/>
                    <a:gd name="connsiteX16" fmla="*/ 1025576 w 1592247"/>
                    <a:gd name="connsiteY16" fmla="*/ 42114 h 1767724"/>
                    <a:gd name="connsiteX17" fmla="*/ 1382515 w 1592247"/>
                    <a:gd name="connsiteY17" fmla="*/ 320258 h 1767724"/>
                    <a:gd name="connsiteX18" fmla="*/ 1533364 w 1592247"/>
                    <a:gd name="connsiteY18" fmla="*/ 564038 h 1767724"/>
                    <a:gd name="connsiteX19" fmla="*/ 1584020 w 1592247"/>
                    <a:gd name="connsiteY19" fmla="*/ 866566 h 1767724"/>
                    <a:gd name="connsiteX20" fmla="*/ 1583553 w 1592247"/>
                    <a:gd name="connsiteY20" fmla="*/ 1061362 h 1767724"/>
                    <a:gd name="connsiteX21" fmla="*/ 1500266 w 1592247"/>
                    <a:gd name="connsiteY21" fmla="*/ 1329723 h 1767724"/>
                    <a:gd name="connsiteX22" fmla="*/ 1496259 w 1592247"/>
                    <a:gd name="connsiteY22" fmla="*/ 1636742 h 1767724"/>
                    <a:gd name="connsiteX0" fmla="*/ 1356352 w 1592247"/>
                    <a:gd name="connsiteY0" fmla="*/ 1766637 h 1803945"/>
                    <a:gd name="connsiteX1" fmla="*/ 1052633 w 1592247"/>
                    <a:gd name="connsiteY1" fmla="*/ 1540885 h 1803945"/>
                    <a:gd name="connsiteX2" fmla="*/ 852265 w 1592247"/>
                    <a:gd name="connsiteY2" fmla="*/ 1505261 h 1803945"/>
                    <a:gd name="connsiteX3" fmla="*/ 600154 w 1592247"/>
                    <a:gd name="connsiteY3" fmla="*/ 1669474 h 1803945"/>
                    <a:gd name="connsiteX4" fmla="*/ 484002 w 1592247"/>
                    <a:gd name="connsiteY4" fmla="*/ 1735194 h 1803945"/>
                    <a:gd name="connsiteX5" fmla="*/ 288755 w 1592247"/>
                    <a:gd name="connsiteY5" fmla="*/ 1730266 h 1803945"/>
                    <a:gd name="connsiteX6" fmla="*/ 108608 w 1592247"/>
                    <a:gd name="connsiteY6" fmla="*/ 1649492 h 1803945"/>
                    <a:gd name="connsiteX7" fmla="*/ 61925 w 1592247"/>
                    <a:gd name="connsiteY7" fmla="*/ 1374603 h 1803945"/>
                    <a:gd name="connsiteX8" fmla="*/ 57809 w 1592247"/>
                    <a:gd name="connsiteY8" fmla="*/ 1142986 h 1803945"/>
                    <a:gd name="connsiteX9" fmla="*/ 3448 w 1592247"/>
                    <a:gd name="connsiteY9" fmla="*/ 561749 h 1803945"/>
                    <a:gd name="connsiteX10" fmla="*/ 170284 w 1592247"/>
                    <a:gd name="connsiteY10" fmla="*/ 155129 h 1803945"/>
                    <a:gd name="connsiteX11" fmla="*/ 409793 w 1592247"/>
                    <a:gd name="connsiteY11" fmla="*/ 359618 h 1803945"/>
                    <a:gd name="connsiteX12" fmla="*/ 521252 w 1592247"/>
                    <a:gd name="connsiteY12" fmla="*/ 125829 h 1803945"/>
                    <a:gd name="connsiteX13" fmla="*/ 600378 w 1592247"/>
                    <a:gd name="connsiteY13" fmla="*/ 185 h 1803945"/>
                    <a:gd name="connsiteX14" fmla="*/ 766658 w 1592247"/>
                    <a:gd name="connsiteY14" fmla="*/ 154116 h 1803945"/>
                    <a:gd name="connsiteX15" fmla="*/ 889680 w 1592247"/>
                    <a:gd name="connsiteY15" fmla="*/ 375231 h 1803945"/>
                    <a:gd name="connsiteX16" fmla="*/ 1025576 w 1592247"/>
                    <a:gd name="connsiteY16" fmla="*/ 42114 h 1803945"/>
                    <a:gd name="connsiteX17" fmla="*/ 1382515 w 1592247"/>
                    <a:gd name="connsiteY17" fmla="*/ 320258 h 1803945"/>
                    <a:gd name="connsiteX18" fmla="*/ 1533364 w 1592247"/>
                    <a:gd name="connsiteY18" fmla="*/ 564038 h 1803945"/>
                    <a:gd name="connsiteX19" fmla="*/ 1584020 w 1592247"/>
                    <a:gd name="connsiteY19" fmla="*/ 866566 h 1803945"/>
                    <a:gd name="connsiteX20" fmla="*/ 1583553 w 1592247"/>
                    <a:gd name="connsiteY20" fmla="*/ 1061362 h 1803945"/>
                    <a:gd name="connsiteX21" fmla="*/ 1500266 w 1592247"/>
                    <a:gd name="connsiteY21" fmla="*/ 1329723 h 1803945"/>
                    <a:gd name="connsiteX22" fmla="*/ 1358330 w 1592247"/>
                    <a:gd name="connsiteY22" fmla="*/ 1803945 h 1803945"/>
                    <a:gd name="connsiteX0" fmla="*/ 1356352 w 1592247"/>
                    <a:gd name="connsiteY0" fmla="*/ 1766637 h 1803945"/>
                    <a:gd name="connsiteX1" fmla="*/ 1052633 w 1592247"/>
                    <a:gd name="connsiteY1" fmla="*/ 1540885 h 1803945"/>
                    <a:gd name="connsiteX2" fmla="*/ 852265 w 1592247"/>
                    <a:gd name="connsiteY2" fmla="*/ 1505261 h 1803945"/>
                    <a:gd name="connsiteX3" fmla="*/ 600154 w 1592247"/>
                    <a:gd name="connsiteY3" fmla="*/ 1669474 h 1803945"/>
                    <a:gd name="connsiteX4" fmla="*/ 484002 w 1592247"/>
                    <a:gd name="connsiteY4" fmla="*/ 1735194 h 1803945"/>
                    <a:gd name="connsiteX5" fmla="*/ 288755 w 1592247"/>
                    <a:gd name="connsiteY5" fmla="*/ 1730266 h 1803945"/>
                    <a:gd name="connsiteX6" fmla="*/ 108608 w 1592247"/>
                    <a:gd name="connsiteY6" fmla="*/ 1649492 h 1803945"/>
                    <a:gd name="connsiteX7" fmla="*/ 61925 w 1592247"/>
                    <a:gd name="connsiteY7" fmla="*/ 1374603 h 1803945"/>
                    <a:gd name="connsiteX8" fmla="*/ 57809 w 1592247"/>
                    <a:gd name="connsiteY8" fmla="*/ 1142986 h 1803945"/>
                    <a:gd name="connsiteX9" fmla="*/ 3448 w 1592247"/>
                    <a:gd name="connsiteY9" fmla="*/ 561749 h 1803945"/>
                    <a:gd name="connsiteX10" fmla="*/ 170284 w 1592247"/>
                    <a:gd name="connsiteY10" fmla="*/ 155129 h 1803945"/>
                    <a:gd name="connsiteX11" fmla="*/ 409793 w 1592247"/>
                    <a:gd name="connsiteY11" fmla="*/ 359618 h 1803945"/>
                    <a:gd name="connsiteX12" fmla="*/ 521252 w 1592247"/>
                    <a:gd name="connsiteY12" fmla="*/ 125829 h 1803945"/>
                    <a:gd name="connsiteX13" fmla="*/ 600378 w 1592247"/>
                    <a:gd name="connsiteY13" fmla="*/ 185 h 1803945"/>
                    <a:gd name="connsiteX14" fmla="*/ 766658 w 1592247"/>
                    <a:gd name="connsiteY14" fmla="*/ 154116 h 1803945"/>
                    <a:gd name="connsiteX15" fmla="*/ 889680 w 1592247"/>
                    <a:gd name="connsiteY15" fmla="*/ 375231 h 1803945"/>
                    <a:gd name="connsiteX16" fmla="*/ 1025576 w 1592247"/>
                    <a:gd name="connsiteY16" fmla="*/ 42114 h 1803945"/>
                    <a:gd name="connsiteX17" fmla="*/ 1382515 w 1592247"/>
                    <a:gd name="connsiteY17" fmla="*/ 320258 h 1803945"/>
                    <a:gd name="connsiteX18" fmla="*/ 1533364 w 1592247"/>
                    <a:gd name="connsiteY18" fmla="*/ 564038 h 1803945"/>
                    <a:gd name="connsiteX19" fmla="*/ 1584020 w 1592247"/>
                    <a:gd name="connsiteY19" fmla="*/ 866566 h 1803945"/>
                    <a:gd name="connsiteX20" fmla="*/ 1583553 w 1592247"/>
                    <a:gd name="connsiteY20" fmla="*/ 1061362 h 1803945"/>
                    <a:gd name="connsiteX21" fmla="*/ 1500266 w 1592247"/>
                    <a:gd name="connsiteY21" fmla="*/ 1329723 h 1803945"/>
                    <a:gd name="connsiteX22" fmla="*/ 1431585 w 1592247"/>
                    <a:gd name="connsiteY22" fmla="*/ 1560997 h 1803945"/>
                    <a:gd name="connsiteX23" fmla="*/ 1358330 w 1592247"/>
                    <a:gd name="connsiteY23" fmla="*/ 1803945 h 1803945"/>
                    <a:gd name="connsiteX0" fmla="*/ 1356352 w 1592247"/>
                    <a:gd name="connsiteY0" fmla="*/ 1766637 h 1803945"/>
                    <a:gd name="connsiteX1" fmla="*/ 1052633 w 1592247"/>
                    <a:gd name="connsiteY1" fmla="*/ 1540885 h 1803945"/>
                    <a:gd name="connsiteX2" fmla="*/ 852265 w 1592247"/>
                    <a:gd name="connsiteY2" fmla="*/ 1505261 h 1803945"/>
                    <a:gd name="connsiteX3" fmla="*/ 600154 w 1592247"/>
                    <a:gd name="connsiteY3" fmla="*/ 1669474 h 1803945"/>
                    <a:gd name="connsiteX4" fmla="*/ 484002 w 1592247"/>
                    <a:gd name="connsiteY4" fmla="*/ 1735194 h 1803945"/>
                    <a:gd name="connsiteX5" fmla="*/ 288755 w 1592247"/>
                    <a:gd name="connsiteY5" fmla="*/ 1730266 h 1803945"/>
                    <a:gd name="connsiteX6" fmla="*/ 108608 w 1592247"/>
                    <a:gd name="connsiteY6" fmla="*/ 1649492 h 1803945"/>
                    <a:gd name="connsiteX7" fmla="*/ 61925 w 1592247"/>
                    <a:gd name="connsiteY7" fmla="*/ 1374603 h 1803945"/>
                    <a:gd name="connsiteX8" fmla="*/ 57809 w 1592247"/>
                    <a:gd name="connsiteY8" fmla="*/ 1142986 h 1803945"/>
                    <a:gd name="connsiteX9" fmla="*/ 3448 w 1592247"/>
                    <a:gd name="connsiteY9" fmla="*/ 561749 h 1803945"/>
                    <a:gd name="connsiteX10" fmla="*/ 170284 w 1592247"/>
                    <a:gd name="connsiteY10" fmla="*/ 155129 h 1803945"/>
                    <a:gd name="connsiteX11" fmla="*/ 409793 w 1592247"/>
                    <a:gd name="connsiteY11" fmla="*/ 359618 h 1803945"/>
                    <a:gd name="connsiteX12" fmla="*/ 521252 w 1592247"/>
                    <a:gd name="connsiteY12" fmla="*/ 125829 h 1803945"/>
                    <a:gd name="connsiteX13" fmla="*/ 600378 w 1592247"/>
                    <a:gd name="connsiteY13" fmla="*/ 185 h 1803945"/>
                    <a:gd name="connsiteX14" fmla="*/ 766658 w 1592247"/>
                    <a:gd name="connsiteY14" fmla="*/ 154116 h 1803945"/>
                    <a:gd name="connsiteX15" fmla="*/ 889680 w 1592247"/>
                    <a:gd name="connsiteY15" fmla="*/ 375231 h 1803945"/>
                    <a:gd name="connsiteX16" fmla="*/ 1025576 w 1592247"/>
                    <a:gd name="connsiteY16" fmla="*/ 42114 h 1803945"/>
                    <a:gd name="connsiteX17" fmla="*/ 1382515 w 1592247"/>
                    <a:gd name="connsiteY17" fmla="*/ 320258 h 1803945"/>
                    <a:gd name="connsiteX18" fmla="*/ 1533364 w 1592247"/>
                    <a:gd name="connsiteY18" fmla="*/ 564038 h 1803945"/>
                    <a:gd name="connsiteX19" fmla="*/ 1584020 w 1592247"/>
                    <a:gd name="connsiteY19" fmla="*/ 866566 h 1803945"/>
                    <a:gd name="connsiteX20" fmla="*/ 1583553 w 1592247"/>
                    <a:gd name="connsiteY20" fmla="*/ 1061362 h 1803945"/>
                    <a:gd name="connsiteX21" fmla="*/ 1500266 w 1592247"/>
                    <a:gd name="connsiteY21" fmla="*/ 1329723 h 1803945"/>
                    <a:gd name="connsiteX22" fmla="*/ 1497791 w 1592247"/>
                    <a:gd name="connsiteY22" fmla="*/ 1665498 h 1803945"/>
                    <a:gd name="connsiteX23" fmla="*/ 1358330 w 1592247"/>
                    <a:gd name="connsiteY23" fmla="*/ 1803945 h 1803945"/>
                    <a:gd name="connsiteX0" fmla="*/ 1356352 w 1592247"/>
                    <a:gd name="connsiteY0" fmla="*/ 1766637 h 1767724"/>
                    <a:gd name="connsiteX1" fmla="*/ 1052633 w 1592247"/>
                    <a:gd name="connsiteY1" fmla="*/ 1540885 h 1767724"/>
                    <a:gd name="connsiteX2" fmla="*/ 852265 w 1592247"/>
                    <a:gd name="connsiteY2" fmla="*/ 1505261 h 1767724"/>
                    <a:gd name="connsiteX3" fmla="*/ 600154 w 1592247"/>
                    <a:gd name="connsiteY3" fmla="*/ 1669474 h 1767724"/>
                    <a:gd name="connsiteX4" fmla="*/ 484002 w 1592247"/>
                    <a:gd name="connsiteY4" fmla="*/ 1735194 h 1767724"/>
                    <a:gd name="connsiteX5" fmla="*/ 288755 w 1592247"/>
                    <a:gd name="connsiteY5" fmla="*/ 1730266 h 1767724"/>
                    <a:gd name="connsiteX6" fmla="*/ 108608 w 1592247"/>
                    <a:gd name="connsiteY6" fmla="*/ 1649492 h 1767724"/>
                    <a:gd name="connsiteX7" fmla="*/ 61925 w 1592247"/>
                    <a:gd name="connsiteY7" fmla="*/ 1374603 h 1767724"/>
                    <a:gd name="connsiteX8" fmla="*/ 57809 w 1592247"/>
                    <a:gd name="connsiteY8" fmla="*/ 1142986 h 1767724"/>
                    <a:gd name="connsiteX9" fmla="*/ 3448 w 1592247"/>
                    <a:gd name="connsiteY9" fmla="*/ 561749 h 1767724"/>
                    <a:gd name="connsiteX10" fmla="*/ 170284 w 1592247"/>
                    <a:gd name="connsiteY10" fmla="*/ 155129 h 1767724"/>
                    <a:gd name="connsiteX11" fmla="*/ 409793 w 1592247"/>
                    <a:gd name="connsiteY11" fmla="*/ 359618 h 1767724"/>
                    <a:gd name="connsiteX12" fmla="*/ 521252 w 1592247"/>
                    <a:gd name="connsiteY12" fmla="*/ 125829 h 1767724"/>
                    <a:gd name="connsiteX13" fmla="*/ 600378 w 1592247"/>
                    <a:gd name="connsiteY13" fmla="*/ 185 h 1767724"/>
                    <a:gd name="connsiteX14" fmla="*/ 766658 w 1592247"/>
                    <a:gd name="connsiteY14" fmla="*/ 154116 h 1767724"/>
                    <a:gd name="connsiteX15" fmla="*/ 889680 w 1592247"/>
                    <a:gd name="connsiteY15" fmla="*/ 375231 h 1767724"/>
                    <a:gd name="connsiteX16" fmla="*/ 1025576 w 1592247"/>
                    <a:gd name="connsiteY16" fmla="*/ 42114 h 1767724"/>
                    <a:gd name="connsiteX17" fmla="*/ 1382515 w 1592247"/>
                    <a:gd name="connsiteY17" fmla="*/ 320258 h 1767724"/>
                    <a:gd name="connsiteX18" fmla="*/ 1533364 w 1592247"/>
                    <a:gd name="connsiteY18" fmla="*/ 564038 h 1767724"/>
                    <a:gd name="connsiteX19" fmla="*/ 1584020 w 1592247"/>
                    <a:gd name="connsiteY19" fmla="*/ 866566 h 1767724"/>
                    <a:gd name="connsiteX20" fmla="*/ 1583553 w 1592247"/>
                    <a:gd name="connsiteY20" fmla="*/ 1061362 h 1767724"/>
                    <a:gd name="connsiteX21" fmla="*/ 1500266 w 1592247"/>
                    <a:gd name="connsiteY21" fmla="*/ 1329723 h 1767724"/>
                    <a:gd name="connsiteX22" fmla="*/ 1497791 w 1592247"/>
                    <a:gd name="connsiteY22" fmla="*/ 1665498 h 1767724"/>
                    <a:gd name="connsiteX0" fmla="*/ 1356352 w 1592247"/>
                    <a:gd name="connsiteY0" fmla="*/ 1766637 h 1767748"/>
                    <a:gd name="connsiteX1" fmla="*/ 1052633 w 1592247"/>
                    <a:gd name="connsiteY1" fmla="*/ 1540885 h 1767748"/>
                    <a:gd name="connsiteX2" fmla="*/ 885367 w 1592247"/>
                    <a:gd name="connsiteY2" fmla="*/ 1477395 h 1767748"/>
                    <a:gd name="connsiteX3" fmla="*/ 600154 w 1592247"/>
                    <a:gd name="connsiteY3" fmla="*/ 1669474 h 1767748"/>
                    <a:gd name="connsiteX4" fmla="*/ 484002 w 1592247"/>
                    <a:gd name="connsiteY4" fmla="*/ 1735194 h 1767748"/>
                    <a:gd name="connsiteX5" fmla="*/ 288755 w 1592247"/>
                    <a:gd name="connsiteY5" fmla="*/ 1730266 h 1767748"/>
                    <a:gd name="connsiteX6" fmla="*/ 108608 w 1592247"/>
                    <a:gd name="connsiteY6" fmla="*/ 1649492 h 1767748"/>
                    <a:gd name="connsiteX7" fmla="*/ 61925 w 1592247"/>
                    <a:gd name="connsiteY7" fmla="*/ 1374603 h 1767748"/>
                    <a:gd name="connsiteX8" fmla="*/ 57809 w 1592247"/>
                    <a:gd name="connsiteY8" fmla="*/ 1142986 h 1767748"/>
                    <a:gd name="connsiteX9" fmla="*/ 3448 w 1592247"/>
                    <a:gd name="connsiteY9" fmla="*/ 561749 h 1767748"/>
                    <a:gd name="connsiteX10" fmla="*/ 170284 w 1592247"/>
                    <a:gd name="connsiteY10" fmla="*/ 155129 h 1767748"/>
                    <a:gd name="connsiteX11" fmla="*/ 409793 w 1592247"/>
                    <a:gd name="connsiteY11" fmla="*/ 359618 h 1767748"/>
                    <a:gd name="connsiteX12" fmla="*/ 521252 w 1592247"/>
                    <a:gd name="connsiteY12" fmla="*/ 125829 h 1767748"/>
                    <a:gd name="connsiteX13" fmla="*/ 600378 w 1592247"/>
                    <a:gd name="connsiteY13" fmla="*/ 185 h 1767748"/>
                    <a:gd name="connsiteX14" fmla="*/ 766658 w 1592247"/>
                    <a:gd name="connsiteY14" fmla="*/ 154116 h 1767748"/>
                    <a:gd name="connsiteX15" fmla="*/ 889680 w 1592247"/>
                    <a:gd name="connsiteY15" fmla="*/ 375231 h 1767748"/>
                    <a:gd name="connsiteX16" fmla="*/ 1025576 w 1592247"/>
                    <a:gd name="connsiteY16" fmla="*/ 42114 h 1767748"/>
                    <a:gd name="connsiteX17" fmla="*/ 1382515 w 1592247"/>
                    <a:gd name="connsiteY17" fmla="*/ 320258 h 1767748"/>
                    <a:gd name="connsiteX18" fmla="*/ 1533364 w 1592247"/>
                    <a:gd name="connsiteY18" fmla="*/ 564038 h 1767748"/>
                    <a:gd name="connsiteX19" fmla="*/ 1584020 w 1592247"/>
                    <a:gd name="connsiteY19" fmla="*/ 866566 h 1767748"/>
                    <a:gd name="connsiteX20" fmla="*/ 1583553 w 1592247"/>
                    <a:gd name="connsiteY20" fmla="*/ 1061362 h 1767748"/>
                    <a:gd name="connsiteX21" fmla="*/ 1500266 w 1592247"/>
                    <a:gd name="connsiteY21" fmla="*/ 1329723 h 1767748"/>
                    <a:gd name="connsiteX22" fmla="*/ 1497791 w 1592247"/>
                    <a:gd name="connsiteY22" fmla="*/ 1665498 h 1767748"/>
                    <a:gd name="connsiteX0" fmla="*/ 1356352 w 1592247"/>
                    <a:gd name="connsiteY0" fmla="*/ 1766637 h 1767748"/>
                    <a:gd name="connsiteX1" fmla="*/ 1052633 w 1592247"/>
                    <a:gd name="connsiteY1" fmla="*/ 1540885 h 1767748"/>
                    <a:gd name="connsiteX2" fmla="*/ 885367 w 1592247"/>
                    <a:gd name="connsiteY2" fmla="*/ 1477395 h 1767748"/>
                    <a:gd name="connsiteX3" fmla="*/ 600154 w 1592247"/>
                    <a:gd name="connsiteY3" fmla="*/ 1669474 h 1767748"/>
                    <a:gd name="connsiteX4" fmla="*/ 484002 w 1592247"/>
                    <a:gd name="connsiteY4" fmla="*/ 1735194 h 1767748"/>
                    <a:gd name="connsiteX5" fmla="*/ 299789 w 1592247"/>
                    <a:gd name="connsiteY5" fmla="*/ 1758134 h 1767748"/>
                    <a:gd name="connsiteX6" fmla="*/ 108608 w 1592247"/>
                    <a:gd name="connsiteY6" fmla="*/ 1649492 h 1767748"/>
                    <a:gd name="connsiteX7" fmla="*/ 61925 w 1592247"/>
                    <a:gd name="connsiteY7" fmla="*/ 1374603 h 1767748"/>
                    <a:gd name="connsiteX8" fmla="*/ 57809 w 1592247"/>
                    <a:gd name="connsiteY8" fmla="*/ 1142986 h 1767748"/>
                    <a:gd name="connsiteX9" fmla="*/ 3448 w 1592247"/>
                    <a:gd name="connsiteY9" fmla="*/ 561749 h 1767748"/>
                    <a:gd name="connsiteX10" fmla="*/ 170284 w 1592247"/>
                    <a:gd name="connsiteY10" fmla="*/ 155129 h 1767748"/>
                    <a:gd name="connsiteX11" fmla="*/ 409793 w 1592247"/>
                    <a:gd name="connsiteY11" fmla="*/ 359618 h 1767748"/>
                    <a:gd name="connsiteX12" fmla="*/ 521252 w 1592247"/>
                    <a:gd name="connsiteY12" fmla="*/ 125829 h 1767748"/>
                    <a:gd name="connsiteX13" fmla="*/ 600378 w 1592247"/>
                    <a:gd name="connsiteY13" fmla="*/ 185 h 1767748"/>
                    <a:gd name="connsiteX14" fmla="*/ 766658 w 1592247"/>
                    <a:gd name="connsiteY14" fmla="*/ 154116 h 1767748"/>
                    <a:gd name="connsiteX15" fmla="*/ 889680 w 1592247"/>
                    <a:gd name="connsiteY15" fmla="*/ 375231 h 1767748"/>
                    <a:gd name="connsiteX16" fmla="*/ 1025576 w 1592247"/>
                    <a:gd name="connsiteY16" fmla="*/ 42114 h 1767748"/>
                    <a:gd name="connsiteX17" fmla="*/ 1382515 w 1592247"/>
                    <a:gd name="connsiteY17" fmla="*/ 320258 h 1767748"/>
                    <a:gd name="connsiteX18" fmla="*/ 1533364 w 1592247"/>
                    <a:gd name="connsiteY18" fmla="*/ 564038 h 1767748"/>
                    <a:gd name="connsiteX19" fmla="*/ 1584020 w 1592247"/>
                    <a:gd name="connsiteY19" fmla="*/ 866566 h 1767748"/>
                    <a:gd name="connsiteX20" fmla="*/ 1583553 w 1592247"/>
                    <a:gd name="connsiteY20" fmla="*/ 1061362 h 1767748"/>
                    <a:gd name="connsiteX21" fmla="*/ 1500266 w 1592247"/>
                    <a:gd name="connsiteY21" fmla="*/ 1329723 h 1767748"/>
                    <a:gd name="connsiteX22" fmla="*/ 1497791 w 1592247"/>
                    <a:gd name="connsiteY22" fmla="*/ 1665498 h 1767748"/>
                    <a:gd name="connsiteX0" fmla="*/ 1356352 w 1589186"/>
                    <a:gd name="connsiteY0" fmla="*/ 1766637 h 1767748"/>
                    <a:gd name="connsiteX1" fmla="*/ 1052633 w 1589186"/>
                    <a:gd name="connsiteY1" fmla="*/ 1540885 h 1767748"/>
                    <a:gd name="connsiteX2" fmla="*/ 885367 w 1589186"/>
                    <a:gd name="connsiteY2" fmla="*/ 1477395 h 1767748"/>
                    <a:gd name="connsiteX3" fmla="*/ 600154 w 1589186"/>
                    <a:gd name="connsiteY3" fmla="*/ 1669474 h 1767748"/>
                    <a:gd name="connsiteX4" fmla="*/ 484002 w 1589186"/>
                    <a:gd name="connsiteY4" fmla="*/ 1735194 h 1767748"/>
                    <a:gd name="connsiteX5" fmla="*/ 299789 w 1589186"/>
                    <a:gd name="connsiteY5" fmla="*/ 1758134 h 1767748"/>
                    <a:gd name="connsiteX6" fmla="*/ 108608 w 1589186"/>
                    <a:gd name="connsiteY6" fmla="*/ 1649492 h 1767748"/>
                    <a:gd name="connsiteX7" fmla="*/ 61925 w 1589186"/>
                    <a:gd name="connsiteY7" fmla="*/ 1374603 h 1767748"/>
                    <a:gd name="connsiteX8" fmla="*/ 57809 w 1589186"/>
                    <a:gd name="connsiteY8" fmla="*/ 1142986 h 1767748"/>
                    <a:gd name="connsiteX9" fmla="*/ 3448 w 1589186"/>
                    <a:gd name="connsiteY9" fmla="*/ 561749 h 1767748"/>
                    <a:gd name="connsiteX10" fmla="*/ 170284 w 1589186"/>
                    <a:gd name="connsiteY10" fmla="*/ 155129 h 1767748"/>
                    <a:gd name="connsiteX11" fmla="*/ 409793 w 1589186"/>
                    <a:gd name="connsiteY11" fmla="*/ 359618 h 1767748"/>
                    <a:gd name="connsiteX12" fmla="*/ 521252 w 1589186"/>
                    <a:gd name="connsiteY12" fmla="*/ 125829 h 1767748"/>
                    <a:gd name="connsiteX13" fmla="*/ 600378 w 1589186"/>
                    <a:gd name="connsiteY13" fmla="*/ 185 h 1767748"/>
                    <a:gd name="connsiteX14" fmla="*/ 766658 w 1589186"/>
                    <a:gd name="connsiteY14" fmla="*/ 154116 h 1767748"/>
                    <a:gd name="connsiteX15" fmla="*/ 889680 w 1589186"/>
                    <a:gd name="connsiteY15" fmla="*/ 375231 h 1767748"/>
                    <a:gd name="connsiteX16" fmla="*/ 1025576 w 1589186"/>
                    <a:gd name="connsiteY16" fmla="*/ 42114 h 1767748"/>
                    <a:gd name="connsiteX17" fmla="*/ 1382515 w 1589186"/>
                    <a:gd name="connsiteY17" fmla="*/ 320258 h 1767748"/>
                    <a:gd name="connsiteX18" fmla="*/ 1533364 w 1589186"/>
                    <a:gd name="connsiteY18" fmla="*/ 564038 h 1767748"/>
                    <a:gd name="connsiteX19" fmla="*/ 1584020 w 1589186"/>
                    <a:gd name="connsiteY19" fmla="*/ 866566 h 1767748"/>
                    <a:gd name="connsiteX20" fmla="*/ 1578036 w 1589186"/>
                    <a:gd name="connsiteY20" fmla="*/ 1033495 h 1767748"/>
                    <a:gd name="connsiteX21" fmla="*/ 1500266 w 1589186"/>
                    <a:gd name="connsiteY21" fmla="*/ 1329723 h 1767748"/>
                    <a:gd name="connsiteX22" fmla="*/ 1497791 w 1589186"/>
                    <a:gd name="connsiteY22" fmla="*/ 1665498 h 1767748"/>
                    <a:gd name="connsiteX0" fmla="*/ 1356352 w 1586637"/>
                    <a:gd name="connsiteY0" fmla="*/ 1766637 h 1767748"/>
                    <a:gd name="connsiteX1" fmla="*/ 1052633 w 1586637"/>
                    <a:gd name="connsiteY1" fmla="*/ 1540885 h 1767748"/>
                    <a:gd name="connsiteX2" fmla="*/ 885367 w 1586637"/>
                    <a:gd name="connsiteY2" fmla="*/ 1477395 h 1767748"/>
                    <a:gd name="connsiteX3" fmla="*/ 600154 w 1586637"/>
                    <a:gd name="connsiteY3" fmla="*/ 1669474 h 1767748"/>
                    <a:gd name="connsiteX4" fmla="*/ 484002 w 1586637"/>
                    <a:gd name="connsiteY4" fmla="*/ 1735194 h 1767748"/>
                    <a:gd name="connsiteX5" fmla="*/ 299789 w 1586637"/>
                    <a:gd name="connsiteY5" fmla="*/ 1758134 h 1767748"/>
                    <a:gd name="connsiteX6" fmla="*/ 108608 w 1586637"/>
                    <a:gd name="connsiteY6" fmla="*/ 1649492 h 1767748"/>
                    <a:gd name="connsiteX7" fmla="*/ 61925 w 1586637"/>
                    <a:gd name="connsiteY7" fmla="*/ 1374603 h 1767748"/>
                    <a:gd name="connsiteX8" fmla="*/ 57809 w 1586637"/>
                    <a:gd name="connsiteY8" fmla="*/ 1142986 h 1767748"/>
                    <a:gd name="connsiteX9" fmla="*/ 3448 w 1586637"/>
                    <a:gd name="connsiteY9" fmla="*/ 561749 h 1767748"/>
                    <a:gd name="connsiteX10" fmla="*/ 170284 w 1586637"/>
                    <a:gd name="connsiteY10" fmla="*/ 155129 h 1767748"/>
                    <a:gd name="connsiteX11" fmla="*/ 409793 w 1586637"/>
                    <a:gd name="connsiteY11" fmla="*/ 359618 h 1767748"/>
                    <a:gd name="connsiteX12" fmla="*/ 521252 w 1586637"/>
                    <a:gd name="connsiteY12" fmla="*/ 125829 h 1767748"/>
                    <a:gd name="connsiteX13" fmla="*/ 600378 w 1586637"/>
                    <a:gd name="connsiteY13" fmla="*/ 185 h 1767748"/>
                    <a:gd name="connsiteX14" fmla="*/ 766658 w 1586637"/>
                    <a:gd name="connsiteY14" fmla="*/ 154116 h 1767748"/>
                    <a:gd name="connsiteX15" fmla="*/ 889680 w 1586637"/>
                    <a:gd name="connsiteY15" fmla="*/ 375231 h 1767748"/>
                    <a:gd name="connsiteX16" fmla="*/ 1025576 w 1586637"/>
                    <a:gd name="connsiteY16" fmla="*/ 42114 h 1767748"/>
                    <a:gd name="connsiteX17" fmla="*/ 1382515 w 1586637"/>
                    <a:gd name="connsiteY17" fmla="*/ 320258 h 1767748"/>
                    <a:gd name="connsiteX18" fmla="*/ 1533364 w 1586637"/>
                    <a:gd name="connsiteY18" fmla="*/ 564038 h 1767748"/>
                    <a:gd name="connsiteX19" fmla="*/ 1584020 w 1586637"/>
                    <a:gd name="connsiteY19" fmla="*/ 866566 h 1767748"/>
                    <a:gd name="connsiteX20" fmla="*/ 1578036 w 1586637"/>
                    <a:gd name="connsiteY20" fmla="*/ 1033495 h 1767748"/>
                    <a:gd name="connsiteX21" fmla="*/ 1500266 w 1586637"/>
                    <a:gd name="connsiteY21" fmla="*/ 1329723 h 1767748"/>
                    <a:gd name="connsiteX22" fmla="*/ 1497791 w 1586637"/>
                    <a:gd name="connsiteY22" fmla="*/ 1665498 h 1767748"/>
                    <a:gd name="connsiteX0" fmla="*/ 1356352 w 1584848"/>
                    <a:gd name="connsiteY0" fmla="*/ 1766637 h 1767748"/>
                    <a:gd name="connsiteX1" fmla="*/ 1052633 w 1584848"/>
                    <a:gd name="connsiteY1" fmla="*/ 1540885 h 1767748"/>
                    <a:gd name="connsiteX2" fmla="*/ 885367 w 1584848"/>
                    <a:gd name="connsiteY2" fmla="*/ 1477395 h 1767748"/>
                    <a:gd name="connsiteX3" fmla="*/ 600154 w 1584848"/>
                    <a:gd name="connsiteY3" fmla="*/ 1669474 h 1767748"/>
                    <a:gd name="connsiteX4" fmla="*/ 484002 w 1584848"/>
                    <a:gd name="connsiteY4" fmla="*/ 1735194 h 1767748"/>
                    <a:gd name="connsiteX5" fmla="*/ 299789 w 1584848"/>
                    <a:gd name="connsiteY5" fmla="*/ 1758134 h 1767748"/>
                    <a:gd name="connsiteX6" fmla="*/ 108608 w 1584848"/>
                    <a:gd name="connsiteY6" fmla="*/ 1649492 h 1767748"/>
                    <a:gd name="connsiteX7" fmla="*/ 61925 w 1584848"/>
                    <a:gd name="connsiteY7" fmla="*/ 1374603 h 1767748"/>
                    <a:gd name="connsiteX8" fmla="*/ 57809 w 1584848"/>
                    <a:gd name="connsiteY8" fmla="*/ 1142986 h 1767748"/>
                    <a:gd name="connsiteX9" fmla="*/ 3448 w 1584848"/>
                    <a:gd name="connsiteY9" fmla="*/ 561749 h 1767748"/>
                    <a:gd name="connsiteX10" fmla="*/ 170284 w 1584848"/>
                    <a:gd name="connsiteY10" fmla="*/ 155129 h 1767748"/>
                    <a:gd name="connsiteX11" fmla="*/ 409793 w 1584848"/>
                    <a:gd name="connsiteY11" fmla="*/ 359618 h 1767748"/>
                    <a:gd name="connsiteX12" fmla="*/ 521252 w 1584848"/>
                    <a:gd name="connsiteY12" fmla="*/ 125829 h 1767748"/>
                    <a:gd name="connsiteX13" fmla="*/ 600378 w 1584848"/>
                    <a:gd name="connsiteY13" fmla="*/ 185 h 1767748"/>
                    <a:gd name="connsiteX14" fmla="*/ 766658 w 1584848"/>
                    <a:gd name="connsiteY14" fmla="*/ 154116 h 1767748"/>
                    <a:gd name="connsiteX15" fmla="*/ 889680 w 1584848"/>
                    <a:gd name="connsiteY15" fmla="*/ 375231 h 1767748"/>
                    <a:gd name="connsiteX16" fmla="*/ 1025576 w 1584848"/>
                    <a:gd name="connsiteY16" fmla="*/ 42114 h 1767748"/>
                    <a:gd name="connsiteX17" fmla="*/ 1382515 w 1584848"/>
                    <a:gd name="connsiteY17" fmla="*/ 320258 h 1767748"/>
                    <a:gd name="connsiteX18" fmla="*/ 1533364 w 1584848"/>
                    <a:gd name="connsiteY18" fmla="*/ 564038 h 1767748"/>
                    <a:gd name="connsiteX19" fmla="*/ 1584020 w 1584848"/>
                    <a:gd name="connsiteY19" fmla="*/ 866566 h 1767748"/>
                    <a:gd name="connsiteX20" fmla="*/ 1500266 w 1584848"/>
                    <a:gd name="connsiteY20" fmla="*/ 1329723 h 1767748"/>
                    <a:gd name="connsiteX21" fmla="*/ 1497791 w 1584848"/>
                    <a:gd name="connsiteY21" fmla="*/ 1665498 h 1767748"/>
                    <a:gd name="connsiteX0" fmla="*/ 1356352 w 1584848"/>
                    <a:gd name="connsiteY0" fmla="*/ 1766637 h 1767748"/>
                    <a:gd name="connsiteX1" fmla="*/ 1052633 w 1584848"/>
                    <a:gd name="connsiteY1" fmla="*/ 1540885 h 1767748"/>
                    <a:gd name="connsiteX2" fmla="*/ 885367 w 1584848"/>
                    <a:gd name="connsiteY2" fmla="*/ 1477395 h 1767748"/>
                    <a:gd name="connsiteX3" fmla="*/ 600154 w 1584848"/>
                    <a:gd name="connsiteY3" fmla="*/ 1669474 h 1767748"/>
                    <a:gd name="connsiteX4" fmla="*/ 484002 w 1584848"/>
                    <a:gd name="connsiteY4" fmla="*/ 1735194 h 1767748"/>
                    <a:gd name="connsiteX5" fmla="*/ 299789 w 1584848"/>
                    <a:gd name="connsiteY5" fmla="*/ 1758134 h 1767748"/>
                    <a:gd name="connsiteX6" fmla="*/ 108608 w 1584848"/>
                    <a:gd name="connsiteY6" fmla="*/ 1649492 h 1767748"/>
                    <a:gd name="connsiteX7" fmla="*/ 61925 w 1584848"/>
                    <a:gd name="connsiteY7" fmla="*/ 1374603 h 1767748"/>
                    <a:gd name="connsiteX8" fmla="*/ 57809 w 1584848"/>
                    <a:gd name="connsiteY8" fmla="*/ 1142986 h 1767748"/>
                    <a:gd name="connsiteX9" fmla="*/ 3448 w 1584848"/>
                    <a:gd name="connsiteY9" fmla="*/ 561749 h 1767748"/>
                    <a:gd name="connsiteX10" fmla="*/ 170284 w 1584848"/>
                    <a:gd name="connsiteY10" fmla="*/ 155129 h 1767748"/>
                    <a:gd name="connsiteX11" fmla="*/ 409793 w 1584848"/>
                    <a:gd name="connsiteY11" fmla="*/ 359618 h 1767748"/>
                    <a:gd name="connsiteX12" fmla="*/ 521252 w 1584848"/>
                    <a:gd name="connsiteY12" fmla="*/ 125829 h 1767748"/>
                    <a:gd name="connsiteX13" fmla="*/ 600378 w 1584848"/>
                    <a:gd name="connsiteY13" fmla="*/ 185 h 1767748"/>
                    <a:gd name="connsiteX14" fmla="*/ 766658 w 1584848"/>
                    <a:gd name="connsiteY14" fmla="*/ 154116 h 1767748"/>
                    <a:gd name="connsiteX15" fmla="*/ 889680 w 1584848"/>
                    <a:gd name="connsiteY15" fmla="*/ 375231 h 1767748"/>
                    <a:gd name="connsiteX16" fmla="*/ 1025576 w 1584848"/>
                    <a:gd name="connsiteY16" fmla="*/ 42114 h 1767748"/>
                    <a:gd name="connsiteX17" fmla="*/ 1382515 w 1584848"/>
                    <a:gd name="connsiteY17" fmla="*/ 320258 h 1767748"/>
                    <a:gd name="connsiteX18" fmla="*/ 1533364 w 1584848"/>
                    <a:gd name="connsiteY18" fmla="*/ 564038 h 1767748"/>
                    <a:gd name="connsiteX19" fmla="*/ 1584020 w 1584848"/>
                    <a:gd name="connsiteY19" fmla="*/ 866566 h 1767748"/>
                    <a:gd name="connsiteX20" fmla="*/ 1500266 w 1584848"/>
                    <a:gd name="connsiteY20" fmla="*/ 1329723 h 1767748"/>
                    <a:gd name="connsiteX21" fmla="*/ 1497791 w 1584848"/>
                    <a:gd name="connsiteY21" fmla="*/ 1665498 h 1767748"/>
                    <a:gd name="connsiteX0" fmla="*/ 1356352 w 1584848"/>
                    <a:gd name="connsiteY0" fmla="*/ 1766637 h 1767748"/>
                    <a:gd name="connsiteX1" fmla="*/ 1052633 w 1584848"/>
                    <a:gd name="connsiteY1" fmla="*/ 1540885 h 1767748"/>
                    <a:gd name="connsiteX2" fmla="*/ 885367 w 1584848"/>
                    <a:gd name="connsiteY2" fmla="*/ 1477395 h 1767748"/>
                    <a:gd name="connsiteX3" fmla="*/ 600154 w 1584848"/>
                    <a:gd name="connsiteY3" fmla="*/ 1669474 h 1767748"/>
                    <a:gd name="connsiteX4" fmla="*/ 484002 w 1584848"/>
                    <a:gd name="connsiteY4" fmla="*/ 1735194 h 1767748"/>
                    <a:gd name="connsiteX5" fmla="*/ 299789 w 1584848"/>
                    <a:gd name="connsiteY5" fmla="*/ 1758134 h 1767748"/>
                    <a:gd name="connsiteX6" fmla="*/ 108608 w 1584848"/>
                    <a:gd name="connsiteY6" fmla="*/ 1649492 h 1767748"/>
                    <a:gd name="connsiteX7" fmla="*/ 61925 w 1584848"/>
                    <a:gd name="connsiteY7" fmla="*/ 1374603 h 1767748"/>
                    <a:gd name="connsiteX8" fmla="*/ 57809 w 1584848"/>
                    <a:gd name="connsiteY8" fmla="*/ 1142986 h 1767748"/>
                    <a:gd name="connsiteX9" fmla="*/ 3448 w 1584848"/>
                    <a:gd name="connsiteY9" fmla="*/ 561749 h 1767748"/>
                    <a:gd name="connsiteX10" fmla="*/ 170284 w 1584848"/>
                    <a:gd name="connsiteY10" fmla="*/ 155129 h 1767748"/>
                    <a:gd name="connsiteX11" fmla="*/ 409793 w 1584848"/>
                    <a:gd name="connsiteY11" fmla="*/ 359618 h 1767748"/>
                    <a:gd name="connsiteX12" fmla="*/ 521252 w 1584848"/>
                    <a:gd name="connsiteY12" fmla="*/ 125829 h 1767748"/>
                    <a:gd name="connsiteX13" fmla="*/ 600378 w 1584848"/>
                    <a:gd name="connsiteY13" fmla="*/ 185 h 1767748"/>
                    <a:gd name="connsiteX14" fmla="*/ 766658 w 1584848"/>
                    <a:gd name="connsiteY14" fmla="*/ 154116 h 1767748"/>
                    <a:gd name="connsiteX15" fmla="*/ 889680 w 1584848"/>
                    <a:gd name="connsiteY15" fmla="*/ 375231 h 1767748"/>
                    <a:gd name="connsiteX16" fmla="*/ 1025576 w 1584848"/>
                    <a:gd name="connsiteY16" fmla="*/ 42114 h 1767748"/>
                    <a:gd name="connsiteX17" fmla="*/ 1382515 w 1584848"/>
                    <a:gd name="connsiteY17" fmla="*/ 320258 h 1767748"/>
                    <a:gd name="connsiteX18" fmla="*/ 1533364 w 1584848"/>
                    <a:gd name="connsiteY18" fmla="*/ 564038 h 1767748"/>
                    <a:gd name="connsiteX19" fmla="*/ 1584020 w 1584848"/>
                    <a:gd name="connsiteY19" fmla="*/ 866566 h 1767748"/>
                    <a:gd name="connsiteX20" fmla="*/ 1500266 w 1584848"/>
                    <a:gd name="connsiteY20" fmla="*/ 1329723 h 1767748"/>
                    <a:gd name="connsiteX21" fmla="*/ 1403999 w 1584848"/>
                    <a:gd name="connsiteY21" fmla="*/ 1763034 h 1767748"/>
                    <a:gd name="connsiteX0" fmla="*/ 1356352 w 1584848"/>
                    <a:gd name="connsiteY0" fmla="*/ 1766637 h 1767748"/>
                    <a:gd name="connsiteX1" fmla="*/ 1052633 w 1584848"/>
                    <a:gd name="connsiteY1" fmla="*/ 1540885 h 1767748"/>
                    <a:gd name="connsiteX2" fmla="*/ 885367 w 1584848"/>
                    <a:gd name="connsiteY2" fmla="*/ 1477395 h 1767748"/>
                    <a:gd name="connsiteX3" fmla="*/ 600154 w 1584848"/>
                    <a:gd name="connsiteY3" fmla="*/ 1669474 h 1767748"/>
                    <a:gd name="connsiteX4" fmla="*/ 484002 w 1584848"/>
                    <a:gd name="connsiteY4" fmla="*/ 1735194 h 1767748"/>
                    <a:gd name="connsiteX5" fmla="*/ 299789 w 1584848"/>
                    <a:gd name="connsiteY5" fmla="*/ 1758134 h 1767748"/>
                    <a:gd name="connsiteX6" fmla="*/ 108608 w 1584848"/>
                    <a:gd name="connsiteY6" fmla="*/ 1649492 h 1767748"/>
                    <a:gd name="connsiteX7" fmla="*/ 61925 w 1584848"/>
                    <a:gd name="connsiteY7" fmla="*/ 1374603 h 1767748"/>
                    <a:gd name="connsiteX8" fmla="*/ 57809 w 1584848"/>
                    <a:gd name="connsiteY8" fmla="*/ 1142986 h 1767748"/>
                    <a:gd name="connsiteX9" fmla="*/ 3448 w 1584848"/>
                    <a:gd name="connsiteY9" fmla="*/ 561749 h 1767748"/>
                    <a:gd name="connsiteX10" fmla="*/ 170284 w 1584848"/>
                    <a:gd name="connsiteY10" fmla="*/ 155129 h 1767748"/>
                    <a:gd name="connsiteX11" fmla="*/ 409793 w 1584848"/>
                    <a:gd name="connsiteY11" fmla="*/ 359618 h 1767748"/>
                    <a:gd name="connsiteX12" fmla="*/ 521252 w 1584848"/>
                    <a:gd name="connsiteY12" fmla="*/ 125829 h 1767748"/>
                    <a:gd name="connsiteX13" fmla="*/ 600378 w 1584848"/>
                    <a:gd name="connsiteY13" fmla="*/ 185 h 1767748"/>
                    <a:gd name="connsiteX14" fmla="*/ 766658 w 1584848"/>
                    <a:gd name="connsiteY14" fmla="*/ 154116 h 1767748"/>
                    <a:gd name="connsiteX15" fmla="*/ 889680 w 1584848"/>
                    <a:gd name="connsiteY15" fmla="*/ 375231 h 1767748"/>
                    <a:gd name="connsiteX16" fmla="*/ 1025576 w 1584848"/>
                    <a:gd name="connsiteY16" fmla="*/ 42114 h 1767748"/>
                    <a:gd name="connsiteX17" fmla="*/ 1382515 w 1584848"/>
                    <a:gd name="connsiteY17" fmla="*/ 320258 h 1767748"/>
                    <a:gd name="connsiteX18" fmla="*/ 1533364 w 1584848"/>
                    <a:gd name="connsiteY18" fmla="*/ 564038 h 1767748"/>
                    <a:gd name="connsiteX19" fmla="*/ 1584020 w 1584848"/>
                    <a:gd name="connsiteY19" fmla="*/ 866566 h 1767748"/>
                    <a:gd name="connsiteX20" fmla="*/ 1500266 w 1584848"/>
                    <a:gd name="connsiteY20" fmla="*/ 1329723 h 1767748"/>
                    <a:gd name="connsiteX21" fmla="*/ 1452540 w 1584848"/>
                    <a:gd name="connsiteY21" fmla="*/ 1498296 h 1767748"/>
                    <a:gd name="connsiteX22" fmla="*/ 1403999 w 1584848"/>
                    <a:gd name="connsiteY22" fmla="*/ 1763034 h 1767748"/>
                    <a:gd name="connsiteX0" fmla="*/ 1356352 w 1584848"/>
                    <a:gd name="connsiteY0" fmla="*/ 1766637 h 1767748"/>
                    <a:gd name="connsiteX1" fmla="*/ 1052633 w 1584848"/>
                    <a:gd name="connsiteY1" fmla="*/ 1540885 h 1767748"/>
                    <a:gd name="connsiteX2" fmla="*/ 885367 w 1584848"/>
                    <a:gd name="connsiteY2" fmla="*/ 1477395 h 1767748"/>
                    <a:gd name="connsiteX3" fmla="*/ 600154 w 1584848"/>
                    <a:gd name="connsiteY3" fmla="*/ 1669474 h 1767748"/>
                    <a:gd name="connsiteX4" fmla="*/ 484002 w 1584848"/>
                    <a:gd name="connsiteY4" fmla="*/ 1735194 h 1767748"/>
                    <a:gd name="connsiteX5" fmla="*/ 299789 w 1584848"/>
                    <a:gd name="connsiteY5" fmla="*/ 1758134 h 1767748"/>
                    <a:gd name="connsiteX6" fmla="*/ 108608 w 1584848"/>
                    <a:gd name="connsiteY6" fmla="*/ 1649492 h 1767748"/>
                    <a:gd name="connsiteX7" fmla="*/ 61925 w 1584848"/>
                    <a:gd name="connsiteY7" fmla="*/ 1374603 h 1767748"/>
                    <a:gd name="connsiteX8" fmla="*/ 57809 w 1584848"/>
                    <a:gd name="connsiteY8" fmla="*/ 1142986 h 1767748"/>
                    <a:gd name="connsiteX9" fmla="*/ 3448 w 1584848"/>
                    <a:gd name="connsiteY9" fmla="*/ 561749 h 1767748"/>
                    <a:gd name="connsiteX10" fmla="*/ 170284 w 1584848"/>
                    <a:gd name="connsiteY10" fmla="*/ 155129 h 1767748"/>
                    <a:gd name="connsiteX11" fmla="*/ 409793 w 1584848"/>
                    <a:gd name="connsiteY11" fmla="*/ 359618 h 1767748"/>
                    <a:gd name="connsiteX12" fmla="*/ 521252 w 1584848"/>
                    <a:gd name="connsiteY12" fmla="*/ 125829 h 1767748"/>
                    <a:gd name="connsiteX13" fmla="*/ 600378 w 1584848"/>
                    <a:gd name="connsiteY13" fmla="*/ 185 h 1767748"/>
                    <a:gd name="connsiteX14" fmla="*/ 766658 w 1584848"/>
                    <a:gd name="connsiteY14" fmla="*/ 154116 h 1767748"/>
                    <a:gd name="connsiteX15" fmla="*/ 889680 w 1584848"/>
                    <a:gd name="connsiteY15" fmla="*/ 375231 h 1767748"/>
                    <a:gd name="connsiteX16" fmla="*/ 1025576 w 1584848"/>
                    <a:gd name="connsiteY16" fmla="*/ 42114 h 1767748"/>
                    <a:gd name="connsiteX17" fmla="*/ 1382515 w 1584848"/>
                    <a:gd name="connsiteY17" fmla="*/ 320258 h 1767748"/>
                    <a:gd name="connsiteX18" fmla="*/ 1533364 w 1584848"/>
                    <a:gd name="connsiteY18" fmla="*/ 564038 h 1767748"/>
                    <a:gd name="connsiteX19" fmla="*/ 1584020 w 1584848"/>
                    <a:gd name="connsiteY19" fmla="*/ 866566 h 1767748"/>
                    <a:gd name="connsiteX20" fmla="*/ 1500266 w 1584848"/>
                    <a:gd name="connsiteY20" fmla="*/ 1329723 h 1767748"/>
                    <a:gd name="connsiteX21" fmla="*/ 1524263 w 1584848"/>
                    <a:gd name="connsiteY21" fmla="*/ 1609766 h 1767748"/>
                    <a:gd name="connsiteX22" fmla="*/ 1403999 w 1584848"/>
                    <a:gd name="connsiteY22" fmla="*/ 1763034 h 1767748"/>
                    <a:gd name="connsiteX0" fmla="*/ 1356352 w 1584848"/>
                    <a:gd name="connsiteY0" fmla="*/ 1766637 h 1767748"/>
                    <a:gd name="connsiteX1" fmla="*/ 1052633 w 1584848"/>
                    <a:gd name="connsiteY1" fmla="*/ 1540885 h 1767748"/>
                    <a:gd name="connsiteX2" fmla="*/ 885367 w 1584848"/>
                    <a:gd name="connsiteY2" fmla="*/ 1477395 h 1767748"/>
                    <a:gd name="connsiteX3" fmla="*/ 600154 w 1584848"/>
                    <a:gd name="connsiteY3" fmla="*/ 1669474 h 1767748"/>
                    <a:gd name="connsiteX4" fmla="*/ 484002 w 1584848"/>
                    <a:gd name="connsiteY4" fmla="*/ 1735194 h 1767748"/>
                    <a:gd name="connsiteX5" fmla="*/ 299789 w 1584848"/>
                    <a:gd name="connsiteY5" fmla="*/ 1758134 h 1767748"/>
                    <a:gd name="connsiteX6" fmla="*/ 108608 w 1584848"/>
                    <a:gd name="connsiteY6" fmla="*/ 1649492 h 1767748"/>
                    <a:gd name="connsiteX7" fmla="*/ 61925 w 1584848"/>
                    <a:gd name="connsiteY7" fmla="*/ 1374603 h 1767748"/>
                    <a:gd name="connsiteX8" fmla="*/ 57809 w 1584848"/>
                    <a:gd name="connsiteY8" fmla="*/ 1142986 h 1767748"/>
                    <a:gd name="connsiteX9" fmla="*/ 3448 w 1584848"/>
                    <a:gd name="connsiteY9" fmla="*/ 561749 h 1767748"/>
                    <a:gd name="connsiteX10" fmla="*/ 170284 w 1584848"/>
                    <a:gd name="connsiteY10" fmla="*/ 155129 h 1767748"/>
                    <a:gd name="connsiteX11" fmla="*/ 409793 w 1584848"/>
                    <a:gd name="connsiteY11" fmla="*/ 359618 h 1767748"/>
                    <a:gd name="connsiteX12" fmla="*/ 521252 w 1584848"/>
                    <a:gd name="connsiteY12" fmla="*/ 125829 h 1767748"/>
                    <a:gd name="connsiteX13" fmla="*/ 600378 w 1584848"/>
                    <a:gd name="connsiteY13" fmla="*/ 185 h 1767748"/>
                    <a:gd name="connsiteX14" fmla="*/ 766658 w 1584848"/>
                    <a:gd name="connsiteY14" fmla="*/ 154116 h 1767748"/>
                    <a:gd name="connsiteX15" fmla="*/ 889680 w 1584848"/>
                    <a:gd name="connsiteY15" fmla="*/ 375231 h 1767748"/>
                    <a:gd name="connsiteX16" fmla="*/ 1025576 w 1584848"/>
                    <a:gd name="connsiteY16" fmla="*/ 42114 h 1767748"/>
                    <a:gd name="connsiteX17" fmla="*/ 1382515 w 1584848"/>
                    <a:gd name="connsiteY17" fmla="*/ 320258 h 1767748"/>
                    <a:gd name="connsiteX18" fmla="*/ 1533364 w 1584848"/>
                    <a:gd name="connsiteY18" fmla="*/ 564038 h 1767748"/>
                    <a:gd name="connsiteX19" fmla="*/ 1584020 w 1584848"/>
                    <a:gd name="connsiteY19" fmla="*/ 866566 h 1767748"/>
                    <a:gd name="connsiteX20" fmla="*/ 1500266 w 1584848"/>
                    <a:gd name="connsiteY20" fmla="*/ 1329723 h 1767748"/>
                    <a:gd name="connsiteX21" fmla="*/ 1524263 w 1584848"/>
                    <a:gd name="connsiteY21" fmla="*/ 1609766 h 1767748"/>
                    <a:gd name="connsiteX22" fmla="*/ 1470206 w 1584848"/>
                    <a:gd name="connsiteY22" fmla="*/ 1735166 h 1767748"/>
                    <a:gd name="connsiteX0" fmla="*/ 1356352 w 1584848"/>
                    <a:gd name="connsiteY0" fmla="*/ 1766637 h 1767748"/>
                    <a:gd name="connsiteX1" fmla="*/ 1052633 w 1584848"/>
                    <a:gd name="connsiteY1" fmla="*/ 1540885 h 1767748"/>
                    <a:gd name="connsiteX2" fmla="*/ 885367 w 1584848"/>
                    <a:gd name="connsiteY2" fmla="*/ 1477395 h 1767748"/>
                    <a:gd name="connsiteX3" fmla="*/ 600154 w 1584848"/>
                    <a:gd name="connsiteY3" fmla="*/ 1669474 h 1767748"/>
                    <a:gd name="connsiteX4" fmla="*/ 484002 w 1584848"/>
                    <a:gd name="connsiteY4" fmla="*/ 1735194 h 1767748"/>
                    <a:gd name="connsiteX5" fmla="*/ 299789 w 1584848"/>
                    <a:gd name="connsiteY5" fmla="*/ 1758134 h 1767748"/>
                    <a:gd name="connsiteX6" fmla="*/ 108608 w 1584848"/>
                    <a:gd name="connsiteY6" fmla="*/ 1649492 h 1767748"/>
                    <a:gd name="connsiteX7" fmla="*/ 61925 w 1584848"/>
                    <a:gd name="connsiteY7" fmla="*/ 1374603 h 1767748"/>
                    <a:gd name="connsiteX8" fmla="*/ 57809 w 1584848"/>
                    <a:gd name="connsiteY8" fmla="*/ 1142986 h 1767748"/>
                    <a:gd name="connsiteX9" fmla="*/ 3448 w 1584848"/>
                    <a:gd name="connsiteY9" fmla="*/ 561749 h 1767748"/>
                    <a:gd name="connsiteX10" fmla="*/ 170284 w 1584848"/>
                    <a:gd name="connsiteY10" fmla="*/ 155129 h 1767748"/>
                    <a:gd name="connsiteX11" fmla="*/ 409793 w 1584848"/>
                    <a:gd name="connsiteY11" fmla="*/ 359618 h 1767748"/>
                    <a:gd name="connsiteX12" fmla="*/ 521252 w 1584848"/>
                    <a:gd name="connsiteY12" fmla="*/ 125829 h 1767748"/>
                    <a:gd name="connsiteX13" fmla="*/ 600378 w 1584848"/>
                    <a:gd name="connsiteY13" fmla="*/ 185 h 1767748"/>
                    <a:gd name="connsiteX14" fmla="*/ 766658 w 1584848"/>
                    <a:gd name="connsiteY14" fmla="*/ 154116 h 1767748"/>
                    <a:gd name="connsiteX15" fmla="*/ 889680 w 1584848"/>
                    <a:gd name="connsiteY15" fmla="*/ 375231 h 1767748"/>
                    <a:gd name="connsiteX16" fmla="*/ 1025576 w 1584848"/>
                    <a:gd name="connsiteY16" fmla="*/ 42114 h 1767748"/>
                    <a:gd name="connsiteX17" fmla="*/ 1382515 w 1584848"/>
                    <a:gd name="connsiteY17" fmla="*/ 320258 h 1767748"/>
                    <a:gd name="connsiteX18" fmla="*/ 1533364 w 1584848"/>
                    <a:gd name="connsiteY18" fmla="*/ 564038 h 1767748"/>
                    <a:gd name="connsiteX19" fmla="*/ 1584020 w 1584848"/>
                    <a:gd name="connsiteY19" fmla="*/ 866566 h 1767748"/>
                    <a:gd name="connsiteX20" fmla="*/ 1500266 w 1584848"/>
                    <a:gd name="connsiteY20" fmla="*/ 1329723 h 1767748"/>
                    <a:gd name="connsiteX21" fmla="*/ 1524263 w 1584848"/>
                    <a:gd name="connsiteY21" fmla="*/ 1609766 h 1767748"/>
                    <a:gd name="connsiteX22" fmla="*/ 1474460 w 1584848"/>
                    <a:gd name="connsiteY22" fmla="*/ 1756654 h 1767748"/>
                    <a:gd name="connsiteX0" fmla="*/ 1356352 w 1584848"/>
                    <a:gd name="connsiteY0" fmla="*/ 1766637 h 1767748"/>
                    <a:gd name="connsiteX1" fmla="*/ 1052633 w 1584848"/>
                    <a:gd name="connsiteY1" fmla="*/ 1540885 h 1767748"/>
                    <a:gd name="connsiteX2" fmla="*/ 885367 w 1584848"/>
                    <a:gd name="connsiteY2" fmla="*/ 1477395 h 1767748"/>
                    <a:gd name="connsiteX3" fmla="*/ 600154 w 1584848"/>
                    <a:gd name="connsiteY3" fmla="*/ 1669474 h 1767748"/>
                    <a:gd name="connsiteX4" fmla="*/ 484002 w 1584848"/>
                    <a:gd name="connsiteY4" fmla="*/ 1735194 h 1767748"/>
                    <a:gd name="connsiteX5" fmla="*/ 299789 w 1584848"/>
                    <a:gd name="connsiteY5" fmla="*/ 1758134 h 1767748"/>
                    <a:gd name="connsiteX6" fmla="*/ 108608 w 1584848"/>
                    <a:gd name="connsiteY6" fmla="*/ 1649492 h 1767748"/>
                    <a:gd name="connsiteX7" fmla="*/ 61925 w 1584848"/>
                    <a:gd name="connsiteY7" fmla="*/ 1374603 h 1767748"/>
                    <a:gd name="connsiteX8" fmla="*/ 57809 w 1584848"/>
                    <a:gd name="connsiteY8" fmla="*/ 1142986 h 1767748"/>
                    <a:gd name="connsiteX9" fmla="*/ 3448 w 1584848"/>
                    <a:gd name="connsiteY9" fmla="*/ 561749 h 1767748"/>
                    <a:gd name="connsiteX10" fmla="*/ 170284 w 1584848"/>
                    <a:gd name="connsiteY10" fmla="*/ 155129 h 1767748"/>
                    <a:gd name="connsiteX11" fmla="*/ 409793 w 1584848"/>
                    <a:gd name="connsiteY11" fmla="*/ 359618 h 1767748"/>
                    <a:gd name="connsiteX12" fmla="*/ 521252 w 1584848"/>
                    <a:gd name="connsiteY12" fmla="*/ 125829 h 1767748"/>
                    <a:gd name="connsiteX13" fmla="*/ 600378 w 1584848"/>
                    <a:gd name="connsiteY13" fmla="*/ 185 h 1767748"/>
                    <a:gd name="connsiteX14" fmla="*/ 766658 w 1584848"/>
                    <a:gd name="connsiteY14" fmla="*/ 154116 h 1767748"/>
                    <a:gd name="connsiteX15" fmla="*/ 889680 w 1584848"/>
                    <a:gd name="connsiteY15" fmla="*/ 375231 h 1767748"/>
                    <a:gd name="connsiteX16" fmla="*/ 1025576 w 1584848"/>
                    <a:gd name="connsiteY16" fmla="*/ 42114 h 1767748"/>
                    <a:gd name="connsiteX17" fmla="*/ 1382515 w 1584848"/>
                    <a:gd name="connsiteY17" fmla="*/ 320258 h 1767748"/>
                    <a:gd name="connsiteX18" fmla="*/ 1533364 w 1584848"/>
                    <a:gd name="connsiteY18" fmla="*/ 564038 h 1767748"/>
                    <a:gd name="connsiteX19" fmla="*/ 1584020 w 1584848"/>
                    <a:gd name="connsiteY19" fmla="*/ 866566 h 1767748"/>
                    <a:gd name="connsiteX20" fmla="*/ 1500266 w 1584848"/>
                    <a:gd name="connsiteY20" fmla="*/ 1329723 h 1767748"/>
                    <a:gd name="connsiteX21" fmla="*/ 1524263 w 1584848"/>
                    <a:gd name="connsiteY21" fmla="*/ 1609766 h 1767748"/>
                    <a:gd name="connsiteX22" fmla="*/ 1461697 w 1584848"/>
                    <a:gd name="connsiteY22" fmla="*/ 1756654 h 1767748"/>
                    <a:gd name="connsiteX0" fmla="*/ 1356352 w 1584848"/>
                    <a:gd name="connsiteY0" fmla="*/ 1766637 h 1767748"/>
                    <a:gd name="connsiteX1" fmla="*/ 1052633 w 1584848"/>
                    <a:gd name="connsiteY1" fmla="*/ 1540885 h 1767748"/>
                    <a:gd name="connsiteX2" fmla="*/ 885367 w 1584848"/>
                    <a:gd name="connsiteY2" fmla="*/ 1477395 h 1767748"/>
                    <a:gd name="connsiteX3" fmla="*/ 600154 w 1584848"/>
                    <a:gd name="connsiteY3" fmla="*/ 1669474 h 1767748"/>
                    <a:gd name="connsiteX4" fmla="*/ 484002 w 1584848"/>
                    <a:gd name="connsiteY4" fmla="*/ 1735194 h 1767748"/>
                    <a:gd name="connsiteX5" fmla="*/ 299789 w 1584848"/>
                    <a:gd name="connsiteY5" fmla="*/ 1758134 h 1767748"/>
                    <a:gd name="connsiteX6" fmla="*/ 108608 w 1584848"/>
                    <a:gd name="connsiteY6" fmla="*/ 1649492 h 1767748"/>
                    <a:gd name="connsiteX7" fmla="*/ 61925 w 1584848"/>
                    <a:gd name="connsiteY7" fmla="*/ 1374603 h 1767748"/>
                    <a:gd name="connsiteX8" fmla="*/ 57809 w 1584848"/>
                    <a:gd name="connsiteY8" fmla="*/ 1142986 h 1767748"/>
                    <a:gd name="connsiteX9" fmla="*/ 3448 w 1584848"/>
                    <a:gd name="connsiteY9" fmla="*/ 561749 h 1767748"/>
                    <a:gd name="connsiteX10" fmla="*/ 170284 w 1584848"/>
                    <a:gd name="connsiteY10" fmla="*/ 155129 h 1767748"/>
                    <a:gd name="connsiteX11" fmla="*/ 409793 w 1584848"/>
                    <a:gd name="connsiteY11" fmla="*/ 359618 h 1767748"/>
                    <a:gd name="connsiteX12" fmla="*/ 521252 w 1584848"/>
                    <a:gd name="connsiteY12" fmla="*/ 125829 h 1767748"/>
                    <a:gd name="connsiteX13" fmla="*/ 600378 w 1584848"/>
                    <a:gd name="connsiteY13" fmla="*/ 185 h 1767748"/>
                    <a:gd name="connsiteX14" fmla="*/ 766658 w 1584848"/>
                    <a:gd name="connsiteY14" fmla="*/ 154116 h 1767748"/>
                    <a:gd name="connsiteX15" fmla="*/ 889680 w 1584848"/>
                    <a:gd name="connsiteY15" fmla="*/ 375231 h 1767748"/>
                    <a:gd name="connsiteX16" fmla="*/ 1025576 w 1584848"/>
                    <a:gd name="connsiteY16" fmla="*/ 42114 h 1767748"/>
                    <a:gd name="connsiteX17" fmla="*/ 1382515 w 1584848"/>
                    <a:gd name="connsiteY17" fmla="*/ 320258 h 1767748"/>
                    <a:gd name="connsiteX18" fmla="*/ 1533364 w 1584848"/>
                    <a:gd name="connsiteY18" fmla="*/ 564038 h 1767748"/>
                    <a:gd name="connsiteX19" fmla="*/ 1584020 w 1584848"/>
                    <a:gd name="connsiteY19" fmla="*/ 866566 h 1767748"/>
                    <a:gd name="connsiteX20" fmla="*/ 1500266 w 1584848"/>
                    <a:gd name="connsiteY20" fmla="*/ 1329723 h 1767748"/>
                    <a:gd name="connsiteX21" fmla="*/ 1524263 w 1584848"/>
                    <a:gd name="connsiteY21" fmla="*/ 1609766 h 1767748"/>
                    <a:gd name="connsiteX22" fmla="*/ 1431917 w 1584848"/>
                    <a:gd name="connsiteY22" fmla="*/ 1762026 h 1767748"/>
                    <a:gd name="connsiteX0" fmla="*/ 1356352 w 1584848"/>
                    <a:gd name="connsiteY0" fmla="*/ 1766637 h 1767748"/>
                    <a:gd name="connsiteX1" fmla="*/ 1052633 w 1584848"/>
                    <a:gd name="connsiteY1" fmla="*/ 1540885 h 1767748"/>
                    <a:gd name="connsiteX2" fmla="*/ 885367 w 1584848"/>
                    <a:gd name="connsiteY2" fmla="*/ 1477395 h 1767748"/>
                    <a:gd name="connsiteX3" fmla="*/ 600154 w 1584848"/>
                    <a:gd name="connsiteY3" fmla="*/ 1669474 h 1767748"/>
                    <a:gd name="connsiteX4" fmla="*/ 484002 w 1584848"/>
                    <a:gd name="connsiteY4" fmla="*/ 1735194 h 1767748"/>
                    <a:gd name="connsiteX5" fmla="*/ 299789 w 1584848"/>
                    <a:gd name="connsiteY5" fmla="*/ 1758134 h 1767748"/>
                    <a:gd name="connsiteX6" fmla="*/ 108608 w 1584848"/>
                    <a:gd name="connsiteY6" fmla="*/ 1649492 h 1767748"/>
                    <a:gd name="connsiteX7" fmla="*/ 70433 w 1584848"/>
                    <a:gd name="connsiteY7" fmla="*/ 1299395 h 1767748"/>
                    <a:gd name="connsiteX8" fmla="*/ 57809 w 1584848"/>
                    <a:gd name="connsiteY8" fmla="*/ 1142986 h 1767748"/>
                    <a:gd name="connsiteX9" fmla="*/ 3448 w 1584848"/>
                    <a:gd name="connsiteY9" fmla="*/ 561749 h 1767748"/>
                    <a:gd name="connsiteX10" fmla="*/ 170284 w 1584848"/>
                    <a:gd name="connsiteY10" fmla="*/ 155129 h 1767748"/>
                    <a:gd name="connsiteX11" fmla="*/ 409793 w 1584848"/>
                    <a:gd name="connsiteY11" fmla="*/ 359618 h 1767748"/>
                    <a:gd name="connsiteX12" fmla="*/ 521252 w 1584848"/>
                    <a:gd name="connsiteY12" fmla="*/ 125829 h 1767748"/>
                    <a:gd name="connsiteX13" fmla="*/ 600378 w 1584848"/>
                    <a:gd name="connsiteY13" fmla="*/ 185 h 1767748"/>
                    <a:gd name="connsiteX14" fmla="*/ 766658 w 1584848"/>
                    <a:gd name="connsiteY14" fmla="*/ 154116 h 1767748"/>
                    <a:gd name="connsiteX15" fmla="*/ 889680 w 1584848"/>
                    <a:gd name="connsiteY15" fmla="*/ 375231 h 1767748"/>
                    <a:gd name="connsiteX16" fmla="*/ 1025576 w 1584848"/>
                    <a:gd name="connsiteY16" fmla="*/ 42114 h 1767748"/>
                    <a:gd name="connsiteX17" fmla="*/ 1382515 w 1584848"/>
                    <a:gd name="connsiteY17" fmla="*/ 320258 h 1767748"/>
                    <a:gd name="connsiteX18" fmla="*/ 1533364 w 1584848"/>
                    <a:gd name="connsiteY18" fmla="*/ 564038 h 1767748"/>
                    <a:gd name="connsiteX19" fmla="*/ 1584020 w 1584848"/>
                    <a:gd name="connsiteY19" fmla="*/ 866566 h 1767748"/>
                    <a:gd name="connsiteX20" fmla="*/ 1500266 w 1584848"/>
                    <a:gd name="connsiteY20" fmla="*/ 1329723 h 1767748"/>
                    <a:gd name="connsiteX21" fmla="*/ 1524263 w 1584848"/>
                    <a:gd name="connsiteY21" fmla="*/ 1609766 h 1767748"/>
                    <a:gd name="connsiteX22" fmla="*/ 1431917 w 1584848"/>
                    <a:gd name="connsiteY22" fmla="*/ 1762026 h 1767748"/>
                    <a:gd name="connsiteX0" fmla="*/ 1356352 w 1584848"/>
                    <a:gd name="connsiteY0" fmla="*/ 1766637 h 1767748"/>
                    <a:gd name="connsiteX1" fmla="*/ 1052633 w 1584848"/>
                    <a:gd name="connsiteY1" fmla="*/ 1540885 h 1767748"/>
                    <a:gd name="connsiteX2" fmla="*/ 885367 w 1584848"/>
                    <a:gd name="connsiteY2" fmla="*/ 1477395 h 1767748"/>
                    <a:gd name="connsiteX3" fmla="*/ 600154 w 1584848"/>
                    <a:gd name="connsiteY3" fmla="*/ 1669474 h 1767748"/>
                    <a:gd name="connsiteX4" fmla="*/ 484002 w 1584848"/>
                    <a:gd name="connsiteY4" fmla="*/ 1735194 h 1767748"/>
                    <a:gd name="connsiteX5" fmla="*/ 299789 w 1584848"/>
                    <a:gd name="connsiteY5" fmla="*/ 1758134 h 1767748"/>
                    <a:gd name="connsiteX6" fmla="*/ 108608 w 1584848"/>
                    <a:gd name="connsiteY6" fmla="*/ 1649492 h 1767748"/>
                    <a:gd name="connsiteX7" fmla="*/ 70433 w 1584848"/>
                    <a:gd name="connsiteY7" fmla="*/ 1299395 h 1767748"/>
                    <a:gd name="connsiteX8" fmla="*/ 57809 w 1584848"/>
                    <a:gd name="connsiteY8" fmla="*/ 1142986 h 1767748"/>
                    <a:gd name="connsiteX9" fmla="*/ 3448 w 1584848"/>
                    <a:gd name="connsiteY9" fmla="*/ 561749 h 1767748"/>
                    <a:gd name="connsiteX10" fmla="*/ 170284 w 1584848"/>
                    <a:gd name="connsiteY10" fmla="*/ 155129 h 1767748"/>
                    <a:gd name="connsiteX11" fmla="*/ 409793 w 1584848"/>
                    <a:gd name="connsiteY11" fmla="*/ 359618 h 1767748"/>
                    <a:gd name="connsiteX12" fmla="*/ 521252 w 1584848"/>
                    <a:gd name="connsiteY12" fmla="*/ 125829 h 1767748"/>
                    <a:gd name="connsiteX13" fmla="*/ 600378 w 1584848"/>
                    <a:gd name="connsiteY13" fmla="*/ 185 h 1767748"/>
                    <a:gd name="connsiteX14" fmla="*/ 766658 w 1584848"/>
                    <a:gd name="connsiteY14" fmla="*/ 154116 h 1767748"/>
                    <a:gd name="connsiteX15" fmla="*/ 889680 w 1584848"/>
                    <a:gd name="connsiteY15" fmla="*/ 375231 h 1767748"/>
                    <a:gd name="connsiteX16" fmla="*/ 1025576 w 1584848"/>
                    <a:gd name="connsiteY16" fmla="*/ 42114 h 1767748"/>
                    <a:gd name="connsiteX17" fmla="*/ 1382515 w 1584848"/>
                    <a:gd name="connsiteY17" fmla="*/ 320258 h 1767748"/>
                    <a:gd name="connsiteX18" fmla="*/ 1533364 w 1584848"/>
                    <a:gd name="connsiteY18" fmla="*/ 564038 h 1767748"/>
                    <a:gd name="connsiteX19" fmla="*/ 1584020 w 1584848"/>
                    <a:gd name="connsiteY19" fmla="*/ 866566 h 1767748"/>
                    <a:gd name="connsiteX20" fmla="*/ 1500266 w 1584848"/>
                    <a:gd name="connsiteY20" fmla="*/ 1329723 h 1767748"/>
                    <a:gd name="connsiteX21" fmla="*/ 1524263 w 1584848"/>
                    <a:gd name="connsiteY21" fmla="*/ 1609766 h 1767748"/>
                    <a:gd name="connsiteX22" fmla="*/ 1431917 w 1584848"/>
                    <a:gd name="connsiteY22" fmla="*/ 1762026 h 1767748"/>
                    <a:gd name="connsiteX0" fmla="*/ 1356352 w 1584848"/>
                    <a:gd name="connsiteY0" fmla="*/ 1766637 h 1767748"/>
                    <a:gd name="connsiteX1" fmla="*/ 1052633 w 1584848"/>
                    <a:gd name="connsiteY1" fmla="*/ 1540885 h 1767748"/>
                    <a:gd name="connsiteX2" fmla="*/ 885367 w 1584848"/>
                    <a:gd name="connsiteY2" fmla="*/ 1477395 h 1767748"/>
                    <a:gd name="connsiteX3" fmla="*/ 600154 w 1584848"/>
                    <a:gd name="connsiteY3" fmla="*/ 1669474 h 1767748"/>
                    <a:gd name="connsiteX4" fmla="*/ 484002 w 1584848"/>
                    <a:gd name="connsiteY4" fmla="*/ 1735194 h 1767748"/>
                    <a:gd name="connsiteX5" fmla="*/ 299789 w 1584848"/>
                    <a:gd name="connsiteY5" fmla="*/ 1758134 h 1767748"/>
                    <a:gd name="connsiteX6" fmla="*/ 108608 w 1584848"/>
                    <a:gd name="connsiteY6" fmla="*/ 1649492 h 1767748"/>
                    <a:gd name="connsiteX7" fmla="*/ 70433 w 1584848"/>
                    <a:gd name="connsiteY7" fmla="*/ 1299395 h 1767748"/>
                    <a:gd name="connsiteX8" fmla="*/ 57809 w 1584848"/>
                    <a:gd name="connsiteY8" fmla="*/ 1142986 h 1767748"/>
                    <a:gd name="connsiteX9" fmla="*/ 3448 w 1584848"/>
                    <a:gd name="connsiteY9" fmla="*/ 561749 h 1767748"/>
                    <a:gd name="connsiteX10" fmla="*/ 170284 w 1584848"/>
                    <a:gd name="connsiteY10" fmla="*/ 155129 h 1767748"/>
                    <a:gd name="connsiteX11" fmla="*/ 409793 w 1584848"/>
                    <a:gd name="connsiteY11" fmla="*/ 359618 h 1767748"/>
                    <a:gd name="connsiteX12" fmla="*/ 521252 w 1584848"/>
                    <a:gd name="connsiteY12" fmla="*/ 125829 h 1767748"/>
                    <a:gd name="connsiteX13" fmla="*/ 600378 w 1584848"/>
                    <a:gd name="connsiteY13" fmla="*/ 185 h 1767748"/>
                    <a:gd name="connsiteX14" fmla="*/ 766658 w 1584848"/>
                    <a:gd name="connsiteY14" fmla="*/ 154116 h 1767748"/>
                    <a:gd name="connsiteX15" fmla="*/ 889680 w 1584848"/>
                    <a:gd name="connsiteY15" fmla="*/ 375231 h 1767748"/>
                    <a:gd name="connsiteX16" fmla="*/ 1025576 w 1584848"/>
                    <a:gd name="connsiteY16" fmla="*/ 42114 h 1767748"/>
                    <a:gd name="connsiteX17" fmla="*/ 1382515 w 1584848"/>
                    <a:gd name="connsiteY17" fmla="*/ 320258 h 1767748"/>
                    <a:gd name="connsiteX18" fmla="*/ 1533364 w 1584848"/>
                    <a:gd name="connsiteY18" fmla="*/ 564038 h 1767748"/>
                    <a:gd name="connsiteX19" fmla="*/ 1584020 w 1584848"/>
                    <a:gd name="connsiteY19" fmla="*/ 866566 h 1767748"/>
                    <a:gd name="connsiteX20" fmla="*/ 1500266 w 1584848"/>
                    <a:gd name="connsiteY20" fmla="*/ 1329723 h 1767748"/>
                    <a:gd name="connsiteX21" fmla="*/ 1524263 w 1584848"/>
                    <a:gd name="connsiteY21" fmla="*/ 1609766 h 1767748"/>
                    <a:gd name="connsiteX22" fmla="*/ 1431917 w 1584848"/>
                    <a:gd name="connsiteY22" fmla="*/ 1762026 h 1767748"/>
                    <a:gd name="connsiteX0" fmla="*/ 1356352 w 1584848"/>
                    <a:gd name="connsiteY0" fmla="*/ 1767576 h 1768687"/>
                    <a:gd name="connsiteX1" fmla="*/ 1052633 w 1584848"/>
                    <a:gd name="connsiteY1" fmla="*/ 1541824 h 1768687"/>
                    <a:gd name="connsiteX2" fmla="*/ 885367 w 1584848"/>
                    <a:gd name="connsiteY2" fmla="*/ 1478334 h 1768687"/>
                    <a:gd name="connsiteX3" fmla="*/ 600154 w 1584848"/>
                    <a:gd name="connsiteY3" fmla="*/ 1670413 h 1768687"/>
                    <a:gd name="connsiteX4" fmla="*/ 484002 w 1584848"/>
                    <a:gd name="connsiteY4" fmla="*/ 1736133 h 1768687"/>
                    <a:gd name="connsiteX5" fmla="*/ 299789 w 1584848"/>
                    <a:gd name="connsiteY5" fmla="*/ 1759073 h 1768687"/>
                    <a:gd name="connsiteX6" fmla="*/ 108608 w 1584848"/>
                    <a:gd name="connsiteY6" fmla="*/ 1650431 h 1768687"/>
                    <a:gd name="connsiteX7" fmla="*/ 70433 w 1584848"/>
                    <a:gd name="connsiteY7" fmla="*/ 1300334 h 1768687"/>
                    <a:gd name="connsiteX8" fmla="*/ 57809 w 1584848"/>
                    <a:gd name="connsiteY8" fmla="*/ 1143925 h 1768687"/>
                    <a:gd name="connsiteX9" fmla="*/ 3448 w 1584848"/>
                    <a:gd name="connsiteY9" fmla="*/ 562688 h 1768687"/>
                    <a:gd name="connsiteX10" fmla="*/ 170284 w 1584848"/>
                    <a:gd name="connsiteY10" fmla="*/ 156068 h 1768687"/>
                    <a:gd name="connsiteX11" fmla="*/ 409793 w 1584848"/>
                    <a:gd name="connsiteY11" fmla="*/ 360557 h 1768687"/>
                    <a:gd name="connsiteX12" fmla="*/ 521252 w 1584848"/>
                    <a:gd name="connsiteY12" fmla="*/ 94535 h 1768687"/>
                    <a:gd name="connsiteX13" fmla="*/ 600378 w 1584848"/>
                    <a:gd name="connsiteY13" fmla="*/ 1124 h 1768687"/>
                    <a:gd name="connsiteX14" fmla="*/ 766658 w 1584848"/>
                    <a:gd name="connsiteY14" fmla="*/ 155055 h 1768687"/>
                    <a:gd name="connsiteX15" fmla="*/ 889680 w 1584848"/>
                    <a:gd name="connsiteY15" fmla="*/ 376170 h 1768687"/>
                    <a:gd name="connsiteX16" fmla="*/ 1025576 w 1584848"/>
                    <a:gd name="connsiteY16" fmla="*/ 43053 h 1768687"/>
                    <a:gd name="connsiteX17" fmla="*/ 1382515 w 1584848"/>
                    <a:gd name="connsiteY17" fmla="*/ 321197 h 1768687"/>
                    <a:gd name="connsiteX18" fmla="*/ 1533364 w 1584848"/>
                    <a:gd name="connsiteY18" fmla="*/ 564977 h 1768687"/>
                    <a:gd name="connsiteX19" fmla="*/ 1584020 w 1584848"/>
                    <a:gd name="connsiteY19" fmla="*/ 867505 h 1768687"/>
                    <a:gd name="connsiteX20" fmla="*/ 1500266 w 1584848"/>
                    <a:gd name="connsiteY20" fmla="*/ 1330662 h 1768687"/>
                    <a:gd name="connsiteX21" fmla="*/ 1524263 w 1584848"/>
                    <a:gd name="connsiteY21" fmla="*/ 1610705 h 1768687"/>
                    <a:gd name="connsiteX22" fmla="*/ 1431917 w 1584848"/>
                    <a:gd name="connsiteY22" fmla="*/ 1762965 h 1768687"/>
                    <a:gd name="connsiteX0" fmla="*/ 1357250 w 1585746"/>
                    <a:gd name="connsiteY0" fmla="*/ 1767577 h 1768688"/>
                    <a:gd name="connsiteX1" fmla="*/ 1053531 w 1585746"/>
                    <a:gd name="connsiteY1" fmla="*/ 1541825 h 1768688"/>
                    <a:gd name="connsiteX2" fmla="*/ 886265 w 1585746"/>
                    <a:gd name="connsiteY2" fmla="*/ 1478335 h 1768688"/>
                    <a:gd name="connsiteX3" fmla="*/ 601052 w 1585746"/>
                    <a:gd name="connsiteY3" fmla="*/ 1670414 h 1768688"/>
                    <a:gd name="connsiteX4" fmla="*/ 484900 w 1585746"/>
                    <a:gd name="connsiteY4" fmla="*/ 1736134 h 1768688"/>
                    <a:gd name="connsiteX5" fmla="*/ 300687 w 1585746"/>
                    <a:gd name="connsiteY5" fmla="*/ 1759074 h 1768688"/>
                    <a:gd name="connsiteX6" fmla="*/ 109506 w 1585746"/>
                    <a:gd name="connsiteY6" fmla="*/ 1650432 h 1768688"/>
                    <a:gd name="connsiteX7" fmla="*/ 71331 w 1585746"/>
                    <a:gd name="connsiteY7" fmla="*/ 1300335 h 1768688"/>
                    <a:gd name="connsiteX8" fmla="*/ 58707 w 1585746"/>
                    <a:gd name="connsiteY8" fmla="*/ 1143926 h 1768688"/>
                    <a:gd name="connsiteX9" fmla="*/ 4346 w 1585746"/>
                    <a:gd name="connsiteY9" fmla="*/ 562689 h 1768688"/>
                    <a:gd name="connsiteX10" fmla="*/ 171182 w 1585746"/>
                    <a:gd name="connsiteY10" fmla="*/ 156069 h 1768688"/>
                    <a:gd name="connsiteX11" fmla="*/ 410691 w 1585746"/>
                    <a:gd name="connsiteY11" fmla="*/ 360558 h 1768688"/>
                    <a:gd name="connsiteX12" fmla="*/ 522150 w 1585746"/>
                    <a:gd name="connsiteY12" fmla="*/ 94536 h 1768688"/>
                    <a:gd name="connsiteX13" fmla="*/ 601276 w 1585746"/>
                    <a:gd name="connsiteY13" fmla="*/ 1125 h 1768688"/>
                    <a:gd name="connsiteX14" fmla="*/ 767556 w 1585746"/>
                    <a:gd name="connsiteY14" fmla="*/ 155056 h 1768688"/>
                    <a:gd name="connsiteX15" fmla="*/ 890578 w 1585746"/>
                    <a:gd name="connsiteY15" fmla="*/ 376171 h 1768688"/>
                    <a:gd name="connsiteX16" fmla="*/ 1026474 w 1585746"/>
                    <a:gd name="connsiteY16" fmla="*/ 43054 h 1768688"/>
                    <a:gd name="connsiteX17" fmla="*/ 1383413 w 1585746"/>
                    <a:gd name="connsiteY17" fmla="*/ 321198 h 1768688"/>
                    <a:gd name="connsiteX18" fmla="*/ 1534262 w 1585746"/>
                    <a:gd name="connsiteY18" fmla="*/ 564978 h 1768688"/>
                    <a:gd name="connsiteX19" fmla="*/ 1584918 w 1585746"/>
                    <a:gd name="connsiteY19" fmla="*/ 867506 h 1768688"/>
                    <a:gd name="connsiteX20" fmla="*/ 1501164 w 1585746"/>
                    <a:gd name="connsiteY20" fmla="*/ 1330663 h 1768688"/>
                    <a:gd name="connsiteX21" fmla="*/ 1525161 w 1585746"/>
                    <a:gd name="connsiteY21" fmla="*/ 1610706 h 1768688"/>
                    <a:gd name="connsiteX22" fmla="*/ 1432815 w 1585746"/>
                    <a:gd name="connsiteY22" fmla="*/ 1762966 h 1768688"/>
                    <a:gd name="connsiteX0" fmla="*/ 1357250 w 1585746"/>
                    <a:gd name="connsiteY0" fmla="*/ 1767577 h 1768688"/>
                    <a:gd name="connsiteX1" fmla="*/ 1053531 w 1585746"/>
                    <a:gd name="connsiteY1" fmla="*/ 1541825 h 1768688"/>
                    <a:gd name="connsiteX2" fmla="*/ 886265 w 1585746"/>
                    <a:gd name="connsiteY2" fmla="*/ 1478335 h 1768688"/>
                    <a:gd name="connsiteX3" fmla="*/ 601052 w 1585746"/>
                    <a:gd name="connsiteY3" fmla="*/ 1670414 h 1768688"/>
                    <a:gd name="connsiteX4" fmla="*/ 484900 w 1585746"/>
                    <a:gd name="connsiteY4" fmla="*/ 1736134 h 1768688"/>
                    <a:gd name="connsiteX5" fmla="*/ 300687 w 1585746"/>
                    <a:gd name="connsiteY5" fmla="*/ 1759074 h 1768688"/>
                    <a:gd name="connsiteX6" fmla="*/ 109506 w 1585746"/>
                    <a:gd name="connsiteY6" fmla="*/ 1650432 h 1768688"/>
                    <a:gd name="connsiteX7" fmla="*/ 71331 w 1585746"/>
                    <a:gd name="connsiteY7" fmla="*/ 1230499 h 1768688"/>
                    <a:gd name="connsiteX8" fmla="*/ 58707 w 1585746"/>
                    <a:gd name="connsiteY8" fmla="*/ 1143926 h 1768688"/>
                    <a:gd name="connsiteX9" fmla="*/ 4346 w 1585746"/>
                    <a:gd name="connsiteY9" fmla="*/ 562689 h 1768688"/>
                    <a:gd name="connsiteX10" fmla="*/ 171182 w 1585746"/>
                    <a:gd name="connsiteY10" fmla="*/ 156069 h 1768688"/>
                    <a:gd name="connsiteX11" fmla="*/ 410691 w 1585746"/>
                    <a:gd name="connsiteY11" fmla="*/ 360558 h 1768688"/>
                    <a:gd name="connsiteX12" fmla="*/ 522150 w 1585746"/>
                    <a:gd name="connsiteY12" fmla="*/ 94536 h 1768688"/>
                    <a:gd name="connsiteX13" fmla="*/ 601276 w 1585746"/>
                    <a:gd name="connsiteY13" fmla="*/ 1125 h 1768688"/>
                    <a:gd name="connsiteX14" fmla="*/ 767556 w 1585746"/>
                    <a:gd name="connsiteY14" fmla="*/ 155056 h 1768688"/>
                    <a:gd name="connsiteX15" fmla="*/ 890578 w 1585746"/>
                    <a:gd name="connsiteY15" fmla="*/ 376171 h 1768688"/>
                    <a:gd name="connsiteX16" fmla="*/ 1026474 w 1585746"/>
                    <a:gd name="connsiteY16" fmla="*/ 43054 h 1768688"/>
                    <a:gd name="connsiteX17" fmla="*/ 1383413 w 1585746"/>
                    <a:gd name="connsiteY17" fmla="*/ 321198 h 1768688"/>
                    <a:gd name="connsiteX18" fmla="*/ 1534262 w 1585746"/>
                    <a:gd name="connsiteY18" fmla="*/ 564978 h 1768688"/>
                    <a:gd name="connsiteX19" fmla="*/ 1584918 w 1585746"/>
                    <a:gd name="connsiteY19" fmla="*/ 867506 h 1768688"/>
                    <a:gd name="connsiteX20" fmla="*/ 1501164 w 1585746"/>
                    <a:gd name="connsiteY20" fmla="*/ 1330663 h 1768688"/>
                    <a:gd name="connsiteX21" fmla="*/ 1525161 w 1585746"/>
                    <a:gd name="connsiteY21" fmla="*/ 1610706 h 1768688"/>
                    <a:gd name="connsiteX22" fmla="*/ 1432815 w 1585746"/>
                    <a:gd name="connsiteY22" fmla="*/ 1762966 h 1768688"/>
                    <a:gd name="connsiteX0" fmla="*/ 1357250 w 1585746"/>
                    <a:gd name="connsiteY0" fmla="*/ 1767577 h 1768688"/>
                    <a:gd name="connsiteX1" fmla="*/ 1053531 w 1585746"/>
                    <a:gd name="connsiteY1" fmla="*/ 1541825 h 1768688"/>
                    <a:gd name="connsiteX2" fmla="*/ 886265 w 1585746"/>
                    <a:gd name="connsiteY2" fmla="*/ 1478335 h 1768688"/>
                    <a:gd name="connsiteX3" fmla="*/ 601052 w 1585746"/>
                    <a:gd name="connsiteY3" fmla="*/ 1670414 h 1768688"/>
                    <a:gd name="connsiteX4" fmla="*/ 484900 w 1585746"/>
                    <a:gd name="connsiteY4" fmla="*/ 1736134 h 1768688"/>
                    <a:gd name="connsiteX5" fmla="*/ 300687 w 1585746"/>
                    <a:gd name="connsiteY5" fmla="*/ 1759074 h 1768688"/>
                    <a:gd name="connsiteX6" fmla="*/ 109506 w 1585746"/>
                    <a:gd name="connsiteY6" fmla="*/ 1650432 h 1768688"/>
                    <a:gd name="connsiteX7" fmla="*/ 71331 w 1585746"/>
                    <a:gd name="connsiteY7" fmla="*/ 1230499 h 1768688"/>
                    <a:gd name="connsiteX8" fmla="*/ 58707 w 1585746"/>
                    <a:gd name="connsiteY8" fmla="*/ 1143926 h 1768688"/>
                    <a:gd name="connsiteX9" fmla="*/ 4346 w 1585746"/>
                    <a:gd name="connsiteY9" fmla="*/ 562689 h 1768688"/>
                    <a:gd name="connsiteX10" fmla="*/ 171182 w 1585746"/>
                    <a:gd name="connsiteY10" fmla="*/ 156069 h 1768688"/>
                    <a:gd name="connsiteX11" fmla="*/ 410691 w 1585746"/>
                    <a:gd name="connsiteY11" fmla="*/ 360558 h 1768688"/>
                    <a:gd name="connsiteX12" fmla="*/ 522150 w 1585746"/>
                    <a:gd name="connsiteY12" fmla="*/ 94536 h 1768688"/>
                    <a:gd name="connsiteX13" fmla="*/ 601276 w 1585746"/>
                    <a:gd name="connsiteY13" fmla="*/ 1125 h 1768688"/>
                    <a:gd name="connsiteX14" fmla="*/ 767556 w 1585746"/>
                    <a:gd name="connsiteY14" fmla="*/ 155056 h 1768688"/>
                    <a:gd name="connsiteX15" fmla="*/ 890578 w 1585746"/>
                    <a:gd name="connsiteY15" fmla="*/ 376171 h 1768688"/>
                    <a:gd name="connsiteX16" fmla="*/ 1026474 w 1585746"/>
                    <a:gd name="connsiteY16" fmla="*/ 43054 h 1768688"/>
                    <a:gd name="connsiteX17" fmla="*/ 1383413 w 1585746"/>
                    <a:gd name="connsiteY17" fmla="*/ 321198 h 1768688"/>
                    <a:gd name="connsiteX18" fmla="*/ 1534262 w 1585746"/>
                    <a:gd name="connsiteY18" fmla="*/ 564978 h 1768688"/>
                    <a:gd name="connsiteX19" fmla="*/ 1584918 w 1585746"/>
                    <a:gd name="connsiteY19" fmla="*/ 867506 h 1768688"/>
                    <a:gd name="connsiteX20" fmla="*/ 1501164 w 1585746"/>
                    <a:gd name="connsiteY20" fmla="*/ 1330663 h 1768688"/>
                    <a:gd name="connsiteX21" fmla="*/ 1525161 w 1585746"/>
                    <a:gd name="connsiteY21" fmla="*/ 1610706 h 1768688"/>
                    <a:gd name="connsiteX22" fmla="*/ 1496629 w 1585746"/>
                    <a:gd name="connsiteY22" fmla="*/ 1709245 h 1768688"/>
                    <a:gd name="connsiteX0" fmla="*/ 1357250 w 1585746"/>
                    <a:gd name="connsiteY0" fmla="*/ 1767577 h 1768688"/>
                    <a:gd name="connsiteX1" fmla="*/ 1053531 w 1585746"/>
                    <a:gd name="connsiteY1" fmla="*/ 1541825 h 1768688"/>
                    <a:gd name="connsiteX2" fmla="*/ 886265 w 1585746"/>
                    <a:gd name="connsiteY2" fmla="*/ 1478335 h 1768688"/>
                    <a:gd name="connsiteX3" fmla="*/ 601052 w 1585746"/>
                    <a:gd name="connsiteY3" fmla="*/ 1670414 h 1768688"/>
                    <a:gd name="connsiteX4" fmla="*/ 484900 w 1585746"/>
                    <a:gd name="connsiteY4" fmla="*/ 1736134 h 1768688"/>
                    <a:gd name="connsiteX5" fmla="*/ 300687 w 1585746"/>
                    <a:gd name="connsiteY5" fmla="*/ 1759074 h 1768688"/>
                    <a:gd name="connsiteX6" fmla="*/ 109506 w 1585746"/>
                    <a:gd name="connsiteY6" fmla="*/ 1650432 h 1768688"/>
                    <a:gd name="connsiteX7" fmla="*/ 71331 w 1585746"/>
                    <a:gd name="connsiteY7" fmla="*/ 1230499 h 1768688"/>
                    <a:gd name="connsiteX8" fmla="*/ 58707 w 1585746"/>
                    <a:gd name="connsiteY8" fmla="*/ 1143926 h 1768688"/>
                    <a:gd name="connsiteX9" fmla="*/ 4346 w 1585746"/>
                    <a:gd name="connsiteY9" fmla="*/ 562689 h 1768688"/>
                    <a:gd name="connsiteX10" fmla="*/ 171182 w 1585746"/>
                    <a:gd name="connsiteY10" fmla="*/ 156069 h 1768688"/>
                    <a:gd name="connsiteX11" fmla="*/ 410691 w 1585746"/>
                    <a:gd name="connsiteY11" fmla="*/ 360558 h 1768688"/>
                    <a:gd name="connsiteX12" fmla="*/ 522150 w 1585746"/>
                    <a:gd name="connsiteY12" fmla="*/ 94536 h 1768688"/>
                    <a:gd name="connsiteX13" fmla="*/ 601276 w 1585746"/>
                    <a:gd name="connsiteY13" fmla="*/ 1125 h 1768688"/>
                    <a:gd name="connsiteX14" fmla="*/ 767556 w 1585746"/>
                    <a:gd name="connsiteY14" fmla="*/ 155056 h 1768688"/>
                    <a:gd name="connsiteX15" fmla="*/ 890578 w 1585746"/>
                    <a:gd name="connsiteY15" fmla="*/ 376171 h 1768688"/>
                    <a:gd name="connsiteX16" fmla="*/ 1026474 w 1585746"/>
                    <a:gd name="connsiteY16" fmla="*/ 43054 h 1768688"/>
                    <a:gd name="connsiteX17" fmla="*/ 1383413 w 1585746"/>
                    <a:gd name="connsiteY17" fmla="*/ 321198 h 1768688"/>
                    <a:gd name="connsiteX18" fmla="*/ 1534262 w 1585746"/>
                    <a:gd name="connsiteY18" fmla="*/ 564978 h 1768688"/>
                    <a:gd name="connsiteX19" fmla="*/ 1584918 w 1585746"/>
                    <a:gd name="connsiteY19" fmla="*/ 867506 h 1768688"/>
                    <a:gd name="connsiteX20" fmla="*/ 1501164 w 1585746"/>
                    <a:gd name="connsiteY20" fmla="*/ 1330663 h 1768688"/>
                    <a:gd name="connsiteX21" fmla="*/ 1525161 w 1585746"/>
                    <a:gd name="connsiteY21" fmla="*/ 1610706 h 1768688"/>
                    <a:gd name="connsiteX22" fmla="*/ 1466849 w 1585746"/>
                    <a:gd name="connsiteY22" fmla="*/ 1757593 h 1768688"/>
                    <a:gd name="connsiteX0" fmla="*/ 1357250 w 1585746"/>
                    <a:gd name="connsiteY0" fmla="*/ 1767577 h 1768688"/>
                    <a:gd name="connsiteX1" fmla="*/ 1053531 w 1585746"/>
                    <a:gd name="connsiteY1" fmla="*/ 1541825 h 1768688"/>
                    <a:gd name="connsiteX2" fmla="*/ 886265 w 1585746"/>
                    <a:gd name="connsiteY2" fmla="*/ 1478335 h 1768688"/>
                    <a:gd name="connsiteX3" fmla="*/ 601052 w 1585746"/>
                    <a:gd name="connsiteY3" fmla="*/ 1670414 h 1768688"/>
                    <a:gd name="connsiteX4" fmla="*/ 484900 w 1585746"/>
                    <a:gd name="connsiteY4" fmla="*/ 1736134 h 1768688"/>
                    <a:gd name="connsiteX5" fmla="*/ 300687 w 1585746"/>
                    <a:gd name="connsiteY5" fmla="*/ 1759074 h 1768688"/>
                    <a:gd name="connsiteX6" fmla="*/ 109506 w 1585746"/>
                    <a:gd name="connsiteY6" fmla="*/ 1650432 h 1768688"/>
                    <a:gd name="connsiteX7" fmla="*/ 71331 w 1585746"/>
                    <a:gd name="connsiteY7" fmla="*/ 1230499 h 1768688"/>
                    <a:gd name="connsiteX8" fmla="*/ 58707 w 1585746"/>
                    <a:gd name="connsiteY8" fmla="*/ 1143926 h 1768688"/>
                    <a:gd name="connsiteX9" fmla="*/ 4346 w 1585746"/>
                    <a:gd name="connsiteY9" fmla="*/ 562689 h 1768688"/>
                    <a:gd name="connsiteX10" fmla="*/ 171182 w 1585746"/>
                    <a:gd name="connsiteY10" fmla="*/ 156069 h 1768688"/>
                    <a:gd name="connsiteX11" fmla="*/ 410691 w 1585746"/>
                    <a:gd name="connsiteY11" fmla="*/ 360558 h 1768688"/>
                    <a:gd name="connsiteX12" fmla="*/ 522150 w 1585746"/>
                    <a:gd name="connsiteY12" fmla="*/ 94536 h 1768688"/>
                    <a:gd name="connsiteX13" fmla="*/ 601276 w 1585746"/>
                    <a:gd name="connsiteY13" fmla="*/ 1125 h 1768688"/>
                    <a:gd name="connsiteX14" fmla="*/ 767556 w 1585746"/>
                    <a:gd name="connsiteY14" fmla="*/ 155056 h 1768688"/>
                    <a:gd name="connsiteX15" fmla="*/ 890578 w 1585746"/>
                    <a:gd name="connsiteY15" fmla="*/ 376171 h 1768688"/>
                    <a:gd name="connsiteX16" fmla="*/ 1026474 w 1585746"/>
                    <a:gd name="connsiteY16" fmla="*/ 43054 h 1768688"/>
                    <a:gd name="connsiteX17" fmla="*/ 1383413 w 1585746"/>
                    <a:gd name="connsiteY17" fmla="*/ 321198 h 1768688"/>
                    <a:gd name="connsiteX18" fmla="*/ 1534262 w 1585746"/>
                    <a:gd name="connsiteY18" fmla="*/ 564978 h 1768688"/>
                    <a:gd name="connsiteX19" fmla="*/ 1584918 w 1585746"/>
                    <a:gd name="connsiteY19" fmla="*/ 867506 h 1768688"/>
                    <a:gd name="connsiteX20" fmla="*/ 1501164 w 1585746"/>
                    <a:gd name="connsiteY20" fmla="*/ 1330663 h 1768688"/>
                    <a:gd name="connsiteX21" fmla="*/ 1525161 w 1585746"/>
                    <a:gd name="connsiteY21" fmla="*/ 1610706 h 1768688"/>
                    <a:gd name="connsiteX22" fmla="*/ 1466849 w 1585746"/>
                    <a:gd name="connsiteY22" fmla="*/ 1757593 h 1768688"/>
                    <a:gd name="connsiteX0" fmla="*/ 1357250 w 1585746"/>
                    <a:gd name="connsiteY0" fmla="*/ 1767577 h 1768688"/>
                    <a:gd name="connsiteX1" fmla="*/ 1053531 w 1585746"/>
                    <a:gd name="connsiteY1" fmla="*/ 1541825 h 1768688"/>
                    <a:gd name="connsiteX2" fmla="*/ 886265 w 1585746"/>
                    <a:gd name="connsiteY2" fmla="*/ 1478335 h 1768688"/>
                    <a:gd name="connsiteX3" fmla="*/ 601052 w 1585746"/>
                    <a:gd name="connsiteY3" fmla="*/ 1670414 h 1768688"/>
                    <a:gd name="connsiteX4" fmla="*/ 484900 w 1585746"/>
                    <a:gd name="connsiteY4" fmla="*/ 1736134 h 1768688"/>
                    <a:gd name="connsiteX5" fmla="*/ 300687 w 1585746"/>
                    <a:gd name="connsiteY5" fmla="*/ 1759074 h 1768688"/>
                    <a:gd name="connsiteX6" fmla="*/ 109506 w 1585746"/>
                    <a:gd name="connsiteY6" fmla="*/ 1650432 h 1768688"/>
                    <a:gd name="connsiteX7" fmla="*/ 71331 w 1585746"/>
                    <a:gd name="connsiteY7" fmla="*/ 1230499 h 1768688"/>
                    <a:gd name="connsiteX8" fmla="*/ 58707 w 1585746"/>
                    <a:gd name="connsiteY8" fmla="*/ 1143926 h 1768688"/>
                    <a:gd name="connsiteX9" fmla="*/ 4346 w 1585746"/>
                    <a:gd name="connsiteY9" fmla="*/ 562689 h 1768688"/>
                    <a:gd name="connsiteX10" fmla="*/ 171182 w 1585746"/>
                    <a:gd name="connsiteY10" fmla="*/ 156069 h 1768688"/>
                    <a:gd name="connsiteX11" fmla="*/ 410691 w 1585746"/>
                    <a:gd name="connsiteY11" fmla="*/ 360558 h 1768688"/>
                    <a:gd name="connsiteX12" fmla="*/ 522150 w 1585746"/>
                    <a:gd name="connsiteY12" fmla="*/ 94536 h 1768688"/>
                    <a:gd name="connsiteX13" fmla="*/ 601276 w 1585746"/>
                    <a:gd name="connsiteY13" fmla="*/ 1125 h 1768688"/>
                    <a:gd name="connsiteX14" fmla="*/ 767556 w 1585746"/>
                    <a:gd name="connsiteY14" fmla="*/ 155056 h 1768688"/>
                    <a:gd name="connsiteX15" fmla="*/ 890578 w 1585746"/>
                    <a:gd name="connsiteY15" fmla="*/ 376171 h 1768688"/>
                    <a:gd name="connsiteX16" fmla="*/ 1026474 w 1585746"/>
                    <a:gd name="connsiteY16" fmla="*/ 43054 h 1768688"/>
                    <a:gd name="connsiteX17" fmla="*/ 1383413 w 1585746"/>
                    <a:gd name="connsiteY17" fmla="*/ 321198 h 1768688"/>
                    <a:gd name="connsiteX18" fmla="*/ 1534262 w 1585746"/>
                    <a:gd name="connsiteY18" fmla="*/ 564978 h 1768688"/>
                    <a:gd name="connsiteX19" fmla="*/ 1584918 w 1585746"/>
                    <a:gd name="connsiteY19" fmla="*/ 867506 h 1768688"/>
                    <a:gd name="connsiteX20" fmla="*/ 1501164 w 1585746"/>
                    <a:gd name="connsiteY20" fmla="*/ 1330663 h 1768688"/>
                    <a:gd name="connsiteX21" fmla="*/ 1525161 w 1585746"/>
                    <a:gd name="connsiteY21" fmla="*/ 1610706 h 1768688"/>
                    <a:gd name="connsiteX22" fmla="*/ 1466849 w 1585746"/>
                    <a:gd name="connsiteY22" fmla="*/ 1757593 h 1768688"/>
                    <a:gd name="connsiteX0" fmla="*/ 1357250 w 1585746"/>
                    <a:gd name="connsiteY0" fmla="*/ 1767577 h 1768688"/>
                    <a:gd name="connsiteX1" fmla="*/ 1053531 w 1585746"/>
                    <a:gd name="connsiteY1" fmla="*/ 1541825 h 1768688"/>
                    <a:gd name="connsiteX2" fmla="*/ 886265 w 1585746"/>
                    <a:gd name="connsiteY2" fmla="*/ 1478335 h 1768688"/>
                    <a:gd name="connsiteX3" fmla="*/ 601052 w 1585746"/>
                    <a:gd name="connsiteY3" fmla="*/ 1670414 h 1768688"/>
                    <a:gd name="connsiteX4" fmla="*/ 484900 w 1585746"/>
                    <a:gd name="connsiteY4" fmla="*/ 1736134 h 1768688"/>
                    <a:gd name="connsiteX5" fmla="*/ 300687 w 1585746"/>
                    <a:gd name="connsiteY5" fmla="*/ 1759074 h 1768688"/>
                    <a:gd name="connsiteX6" fmla="*/ 109506 w 1585746"/>
                    <a:gd name="connsiteY6" fmla="*/ 1650432 h 1768688"/>
                    <a:gd name="connsiteX7" fmla="*/ 71331 w 1585746"/>
                    <a:gd name="connsiteY7" fmla="*/ 1230499 h 1768688"/>
                    <a:gd name="connsiteX8" fmla="*/ 58707 w 1585746"/>
                    <a:gd name="connsiteY8" fmla="*/ 1143926 h 1768688"/>
                    <a:gd name="connsiteX9" fmla="*/ 4346 w 1585746"/>
                    <a:gd name="connsiteY9" fmla="*/ 562689 h 1768688"/>
                    <a:gd name="connsiteX10" fmla="*/ 171182 w 1585746"/>
                    <a:gd name="connsiteY10" fmla="*/ 156069 h 1768688"/>
                    <a:gd name="connsiteX11" fmla="*/ 410691 w 1585746"/>
                    <a:gd name="connsiteY11" fmla="*/ 360558 h 1768688"/>
                    <a:gd name="connsiteX12" fmla="*/ 522150 w 1585746"/>
                    <a:gd name="connsiteY12" fmla="*/ 94536 h 1768688"/>
                    <a:gd name="connsiteX13" fmla="*/ 601276 w 1585746"/>
                    <a:gd name="connsiteY13" fmla="*/ 1125 h 1768688"/>
                    <a:gd name="connsiteX14" fmla="*/ 767556 w 1585746"/>
                    <a:gd name="connsiteY14" fmla="*/ 155056 h 1768688"/>
                    <a:gd name="connsiteX15" fmla="*/ 890578 w 1585746"/>
                    <a:gd name="connsiteY15" fmla="*/ 376171 h 1768688"/>
                    <a:gd name="connsiteX16" fmla="*/ 1026474 w 1585746"/>
                    <a:gd name="connsiteY16" fmla="*/ 43054 h 1768688"/>
                    <a:gd name="connsiteX17" fmla="*/ 1383413 w 1585746"/>
                    <a:gd name="connsiteY17" fmla="*/ 321198 h 1768688"/>
                    <a:gd name="connsiteX18" fmla="*/ 1534262 w 1585746"/>
                    <a:gd name="connsiteY18" fmla="*/ 564978 h 1768688"/>
                    <a:gd name="connsiteX19" fmla="*/ 1584918 w 1585746"/>
                    <a:gd name="connsiteY19" fmla="*/ 867506 h 1768688"/>
                    <a:gd name="connsiteX20" fmla="*/ 1501164 w 1585746"/>
                    <a:gd name="connsiteY20" fmla="*/ 1330663 h 1768688"/>
                    <a:gd name="connsiteX21" fmla="*/ 1525161 w 1585746"/>
                    <a:gd name="connsiteY21" fmla="*/ 1610706 h 1768688"/>
                    <a:gd name="connsiteX22" fmla="*/ 1466849 w 1585746"/>
                    <a:gd name="connsiteY22" fmla="*/ 1757593 h 1768688"/>
                    <a:gd name="connsiteX0" fmla="*/ 1357250 w 1585746"/>
                    <a:gd name="connsiteY0" fmla="*/ 1767577 h 1768688"/>
                    <a:gd name="connsiteX1" fmla="*/ 1053531 w 1585746"/>
                    <a:gd name="connsiteY1" fmla="*/ 1541825 h 1768688"/>
                    <a:gd name="connsiteX2" fmla="*/ 886265 w 1585746"/>
                    <a:gd name="connsiteY2" fmla="*/ 1478335 h 1768688"/>
                    <a:gd name="connsiteX3" fmla="*/ 601052 w 1585746"/>
                    <a:gd name="connsiteY3" fmla="*/ 1670414 h 1768688"/>
                    <a:gd name="connsiteX4" fmla="*/ 484900 w 1585746"/>
                    <a:gd name="connsiteY4" fmla="*/ 1736134 h 1768688"/>
                    <a:gd name="connsiteX5" fmla="*/ 300687 w 1585746"/>
                    <a:gd name="connsiteY5" fmla="*/ 1759074 h 1768688"/>
                    <a:gd name="connsiteX6" fmla="*/ 109506 w 1585746"/>
                    <a:gd name="connsiteY6" fmla="*/ 1650432 h 1768688"/>
                    <a:gd name="connsiteX7" fmla="*/ 71331 w 1585746"/>
                    <a:gd name="connsiteY7" fmla="*/ 1230499 h 1768688"/>
                    <a:gd name="connsiteX8" fmla="*/ 58707 w 1585746"/>
                    <a:gd name="connsiteY8" fmla="*/ 1143926 h 1768688"/>
                    <a:gd name="connsiteX9" fmla="*/ 4346 w 1585746"/>
                    <a:gd name="connsiteY9" fmla="*/ 562689 h 1768688"/>
                    <a:gd name="connsiteX10" fmla="*/ 171182 w 1585746"/>
                    <a:gd name="connsiteY10" fmla="*/ 156069 h 1768688"/>
                    <a:gd name="connsiteX11" fmla="*/ 410691 w 1585746"/>
                    <a:gd name="connsiteY11" fmla="*/ 360558 h 1768688"/>
                    <a:gd name="connsiteX12" fmla="*/ 522150 w 1585746"/>
                    <a:gd name="connsiteY12" fmla="*/ 94536 h 1768688"/>
                    <a:gd name="connsiteX13" fmla="*/ 601276 w 1585746"/>
                    <a:gd name="connsiteY13" fmla="*/ 1125 h 1768688"/>
                    <a:gd name="connsiteX14" fmla="*/ 767556 w 1585746"/>
                    <a:gd name="connsiteY14" fmla="*/ 155056 h 1768688"/>
                    <a:gd name="connsiteX15" fmla="*/ 890578 w 1585746"/>
                    <a:gd name="connsiteY15" fmla="*/ 376171 h 1768688"/>
                    <a:gd name="connsiteX16" fmla="*/ 1026474 w 1585746"/>
                    <a:gd name="connsiteY16" fmla="*/ 43054 h 1768688"/>
                    <a:gd name="connsiteX17" fmla="*/ 1383413 w 1585746"/>
                    <a:gd name="connsiteY17" fmla="*/ 321198 h 1768688"/>
                    <a:gd name="connsiteX18" fmla="*/ 1534262 w 1585746"/>
                    <a:gd name="connsiteY18" fmla="*/ 564978 h 1768688"/>
                    <a:gd name="connsiteX19" fmla="*/ 1584918 w 1585746"/>
                    <a:gd name="connsiteY19" fmla="*/ 867506 h 1768688"/>
                    <a:gd name="connsiteX20" fmla="*/ 1501164 w 1585746"/>
                    <a:gd name="connsiteY20" fmla="*/ 1330663 h 1768688"/>
                    <a:gd name="connsiteX21" fmla="*/ 1525161 w 1585746"/>
                    <a:gd name="connsiteY21" fmla="*/ 1610706 h 1768688"/>
                    <a:gd name="connsiteX22" fmla="*/ 1447530 w 1585746"/>
                    <a:gd name="connsiteY22" fmla="*/ 1761659 h 1768688"/>
                    <a:gd name="connsiteX0" fmla="*/ 1357250 w 1585746"/>
                    <a:gd name="connsiteY0" fmla="*/ 1767577 h 1768688"/>
                    <a:gd name="connsiteX1" fmla="*/ 1053531 w 1585746"/>
                    <a:gd name="connsiteY1" fmla="*/ 1541825 h 1768688"/>
                    <a:gd name="connsiteX2" fmla="*/ 886265 w 1585746"/>
                    <a:gd name="connsiteY2" fmla="*/ 1478335 h 1768688"/>
                    <a:gd name="connsiteX3" fmla="*/ 601052 w 1585746"/>
                    <a:gd name="connsiteY3" fmla="*/ 1670414 h 1768688"/>
                    <a:gd name="connsiteX4" fmla="*/ 484900 w 1585746"/>
                    <a:gd name="connsiteY4" fmla="*/ 1736134 h 1768688"/>
                    <a:gd name="connsiteX5" fmla="*/ 300687 w 1585746"/>
                    <a:gd name="connsiteY5" fmla="*/ 1759074 h 1768688"/>
                    <a:gd name="connsiteX6" fmla="*/ 109506 w 1585746"/>
                    <a:gd name="connsiteY6" fmla="*/ 1650432 h 1768688"/>
                    <a:gd name="connsiteX7" fmla="*/ 71331 w 1585746"/>
                    <a:gd name="connsiteY7" fmla="*/ 1230499 h 1768688"/>
                    <a:gd name="connsiteX8" fmla="*/ 58707 w 1585746"/>
                    <a:gd name="connsiteY8" fmla="*/ 1143926 h 1768688"/>
                    <a:gd name="connsiteX9" fmla="*/ 4346 w 1585746"/>
                    <a:gd name="connsiteY9" fmla="*/ 562689 h 1768688"/>
                    <a:gd name="connsiteX10" fmla="*/ 171182 w 1585746"/>
                    <a:gd name="connsiteY10" fmla="*/ 156069 h 1768688"/>
                    <a:gd name="connsiteX11" fmla="*/ 410691 w 1585746"/>
                    <a:gd name="connsiteY11" fmla="*/ 360558 h 1768688"/>
                    <a:gd name="connsiteX12" fmla="*/ 522150 w 1585746"/>
                    <a:gd name="connsiteY12" fmla="*/ 94536 h 1768688"/>
                    <a:gd name="connsiteX13" fmla="*/ 601276 w 1585746"/>
                    <a:gd name="connsiteY13" fmla="*/ 1125 h 1768688"/>
                    <a:gd name="connsiteX14" fmla="*/ 767556 w 1585746"/>
                    <a:gd name="connsiteY14" fmla="*/ 155056 h 1768688"/>
                    <a:gd name="connsiteX15" fmla="*/ 890578 w 1585746"/>
                    <a:gd name="connsiteY15" fmla="*/ 376171 h 1768688"/>
                    <a:gd name="connsiteX16" fmla="*/ 1026474 w 1585746"/>
                    <a:gd name="connsiteY16" fmla="*/ 43054 h 1768688"/>
                    <a:gd name="connsiteX17" fmla="*/ 1383413 w 1585746"/>
                    <a:gd name="connsiteY17" fmla="*/ 321198 h 1768688"/>
                    <a:gd name="connsiteX18" fmla="*/ 1534262 w 1585746"/>
                    <a:gd name="connsiteY18" fmla="*/ 564978 h 1768688"/>
                    <a:gd name="connsiteX19" fmla="*/ 1584918 w 1585746"/>
                    <a:gd name="connsiteY19" fmla="*/ 867506 h 1768688"/>
                    <a:gd name="connsiteX20" fmla="*/ 1501164 w 1585746"/>
                    <a:gd name="connsiteY20" fmla="*/ 1330663 h 1768688"/>
                    <a:gd name="connsiteX21" fmla="*/ 1525161 w 1585746"/>
                    <a:gd name="connsiteY21" fmla="*/ 1610706 h 1768688"/>
                    <a:gd name="connsiteX22" fmla="*/ 1360596 w 1585746"/>
                    <a:gd name="connsiteY22" fmla="*/ 1757593 h 1768688"/>
                    <a:gd name="connsiteX0" fmla="*/ 1357250 w 1585746"/>
                    <a:gd name="connsiteY0" fmla="*/ 1767577 h 1768688"/>
                    <a:gd name="connsiteX1" fmla="*/ 1053531 w 1585746"/>
                    <a:gd name="connsiteY1" fmla="*/ 1541825 h 1768688"/>
                    <a:gd name="connsiteX2" fmla="*/ 886265 w 1585746"/>
                    <a:gd name="connsiteY2" fmla="*/ 1478335 h 1768688"/>
                    <a:gd name="connsiteX3" fmla="*/ 601052 w 1585746"/>
                    <a:gd name="connsiteY3" fmla="*/ 1670414 h 1768688"/>
                    <a:gd name="connsiteX4" fmla="*/ 484900 w 1585746"/>
                    <a:gd name="connsiteY4" fmla="*/ 1736134 h 1768688"/>
                    <a:gd name="connsiteX5" fmla="*/ 300687 w 1585746"/>
                    <a:gd name="connsiteY5" fmla="*/ 1759074 h 1768688"/>
                    <a:gd name="connsiteX6" fmla="*/ 109506 w 1585746"/>
                    <a:gd name="connsiteY6" fmla="*/ 1650432 h 1768688"/>
                    <a:gd name="connsiteX7" fmla="*/ 65981 w 1585746"/>
                    <a:gd name="connsiteY7" fmla="*/ 1210232 h 1768688"/>
                    <a:gd name="connsiteX8" fmla="*/ 58707 w 1585746"/>
                    <a:gd name="connsiteY8" fmla="*/ 1143926 h 1768688"/>
                    <a:gd name="connsiteX9" fmla="*/ 4346 w 1585746"/>
                    <a:gd name="connsiteY9" fmla="*/ 562689 h 1768688"/>
                    <a:gd name="connsiteX10" fmla="*/ 171182 w 1585746"/>
                    <a:gd name="connsiteY10" fmla="*/ 156069 h 1768688"/>
                    <a:gd name="connsiteX11" fmla="*/ 410691 w 1585746"/>
                    <a:gd name="connsiteY11" fmla="*/ 360558 h 1768688"/>
                    <a:gd name="connsiteX12" fmla="*/ 522150 w 1585746"/>
                    <a:gd name="connsiteY12" fmla="*/ 94536 h 1768688"/>
                    <a:gd name="connsiteX13" fmla="*/ 601276 w 1585746"/>
                    <a:gd name="connsiteY13" fmla="*/ 1125 h 1768688"/>
                    <a:gd name="connsiteX14" fmla="*/ 767556 w 1585746"/>
                    <a:gd name="connsiteY14" fmla="*/ 155056 h 1768688"/>
                    <a:gd name="connsiteX15" fmla="*/ 890578 w 1585746"/>
                    <a:gd name="connsiteY15" fmla="*/ 376171 h 1768688"/>
                    <a:gd name="connsiteX16" fmla="*/ 1026474 w 1585746"/>
                    <a:gd name="connsiteY16" fmla="*/ 43054 h 1768688"/>
                    <a:gd name="connsiteX17" fmla="*/ 1383413 w 1585746"/>
                    <a:gd name="connsiteY17" fmla="*/ 321198 h 1768688"/>
                    <a:gd name="connsiteX18" fmla="*/ 1534262 w 1585746"/>
                    <a:gd name="connsiteY18" fmla="*/ 564978 h 1768688"/>
                    <a:gd name="connsiteX19" fmla="*/ 1584918 w 1585746"/>
                    <a:gd name="connsiteY19" fmla="*/ 867506 h 1768688"/>
                    <a:gd name="connsiteX20" fmla="*/ 1501164 w 1585746"/>
                    <a:gd name="connsiteY20" fmla="*/ 1330663 h 1768688"/>
                    <a:gd name="connsiteX21" fmla="*/ 1525161 w 1585746"/>
                    <a:gd name="connsiteY21" fmla="*/ 1610706 h 1768688"/>
                    <a:gd name="connsiteX22" fmla="*/ 1360596 w 1585746"/>
                    <a:gd name="connsiteY22" fmla="*/ 1757593 h 1768688"/>
                    <a:gd name="connsiteX0" fmla="*/ 1357250 w 1585746"/>
                    <a:gd name="connsiteY0" fmla="*/ 1767577 h 1768688"/>
                    <a:gd name="connsiteX1" fmla="*/ 1053531 w 1585746"/>
                    <a:gd name="connsiteY1" fmla="*/ 1541825 h 1768688"/>
                    <a:gd name="connsiteX2" fmla="*/ 886265 w 1585746"/>
                    <a:gd name="connsiteY2" fmla="*/ 1478335 h 1768688"/>
                    <a:gd name="connsiteX3" fmla="*/ 601052 w 1585746"/>
                    <a:gd name="connsiteY3" fmla="*/ 1670414 h 1768688"/>
                    <a:gd name="connsiteX4" fmla="*/ 484900 w 1585746"/>
                    <a:gd name="connsiteY4" fmla="*/ 1736134 h 1768688"/>
                    <a:gd name="connsiteX5" fmla="*/ 300687 w 1585746"/>
                    <a:gd name="connsiteY5" fmla="*/ 1759074 h 1768688"/>
                    <a:gd name="connsiteX6" fmla="*/ 109506 w 1585746"/>
                    <a:gd name="connsiteY6" fmla="*/ 1650432 h 1768688"/>
                    <a:gd name="connsiteX7" fmla="*/ 74007 w 1585746"/>
                    <a:gd name="connsiteY7" fmla="*/ 1200099 h 1768688"/>
                    <a:gd name="connsiteX8" fmla="*/ 58707 w 1585746"/>
                    <a:gd name="connsiteY8" fmla="*/ 1143926 h 1768688"/>
                    <a:gd name="connsiteX9" fmla="*/ 4346 w 1585746"/>
                    <a:gd name="connsiteY9" fmla="*/ 562689 h 1768688"/>
                    <a:gd name="connsiteX10" fmla="*/ 171182 w 1585746"/>
                    <a:gd name="connsiteY10" fmla="*/ 156069 h 1768688"/>
                    <a:gd name="connsiteX11" fmla="*/ 410691 w 1585746"/>
                    <a:gd name="connsiteY11" fmla="*/ 360558 h 1768688"/>
                    <a:gd name="connsiteX12" fmla="*/ 522150 w 1585746"/>
                    <a:gd name="connsiteY12" fmla="*/ 94536 h 1768688"/>
                    <a:gd name="connsiteX13" fmla="*/ 601276 w 1585746"/>
                    <a:gd name="connsiteY13" fmla="*/ 1125 h 1768688"/>
                    <a:gd name="connsiteX14" fmla="*/ 767556 w 1585746"/>
                    <a:gd name="connsiteY14" fmla="*/ 155056 h 1768688"/>
                    <a:gd name="connsiteX15" fmla="*/ 890578 w 1585746"/>
                    <a:gd name="connsiteY15" fmla="*/ 376171 h 1768688"/>
                    <a:gd name="connsiteX16" fmla="*/ 1026474 w 1585746"/>
                    <a:gd name="connsiteY16" fmla="*/ 43054 h 1768688"/>
                    <a:gd name="connsiteX17" fmla="*/ 1383413 w 1585746"/>
                    <a:gd name="connsiteY17" fmla="*/ 321198 h 1768688"/>
                    <a:gd name="connsiteX18" fmla="*/ 1534262 w 1585746"/>
                    <a:gd name="connsiteY18" fmla="*/ 564978 h 1768688"/>
                    <a:gd name="connsiteX19" fmla="*/ 1584918 w 1585746"/>
                    <a:gd name="connsiteY19" fmla="*/ 867506 h 1768688"/>
                    <a:gd name="connsiteX20" fmla="*/ 1501164 w 1585746"/>
                    <a:gd name="connsiteY20" fmla="*/ 1330663 h 1768688"/>
                    <a:gd name="connsiteX21" fmla="*/ 1525161 w 1585746"/>
                    <a:gd name="connsiteY21" fmla="*/ 1610706 h 1768688"/>
                    <a:gd name="connsiteX22" fmla="*/ 1360596 w 1585746"/>
                    <a:gd name="connsiteY22" fmla="*/ 1757593 h 1768688"/>
                    <a:gd name="connsiteX0" fmla="*/ 1355367 w 1583863"/>
                    <a:gd name="connsiteY0" fmla="*/ 1767577 h 1768688"/>
                    <a:gd name="connsiteX1" fmla="*/ 1051648 w 1583863"/>
                    <a:gd name="connsiteY1" fmla="*/ 1541825 h 1768688"/>
                    <a:gd name="connsiteX2" fmla="*/ 884382 w 1583863"/>
                    <a:gd name="connsiteY2" fmla="*/ 1478335 h 1768688"/>
                    <a:gd name="connsiteX3" fmla="*/ 599169 w 1583863"/>
                    <a:gd name="connsiteY3" fmla="*/ 1670414 h 1768688"/>
                    <a:gd name="connsiteX4" fmla="*/ 483017 w 1583863"/>
                    <a:gd name="connsiteY4" fmla="*/ 1736134 h 1768688"/>
                    <a:gd name="connsiteX5" fmla="*/ 298804 w 1583863"/>
                    <a:gd name="connsiteY5" fmla="*/ 1759074 h 1768688"/>
                    <a:gd name="connsiteX6" fmla="*/ 107623 w 1583863"/>
                    <a:gd name="connsiteY6" fmla="*/ 1650432 h 1768688"/>
                    <a:gd name="connsiteX7" fmla="*/ 72124 w 1583863"/>
                    <a:gd name="connsiteY7" fmla="*/ 1200099 h 1768688"/>
                    <a:gd name="connsiteX8" fmla="*/ 2463 w 1583863"/>
                    <a:gd name="connsiteY8" fmla="*/ 562689 h 1768688"/>
                    <a:gd name="connsiteX9" fmla="*/ 169299 w 1583863"/>
                    <a:gd name="connsiteY9" fmla="*/ 156069 h 1768688"/>
                    <a:gd name="connsiteX10" fmla="*/ 408808 w 1583863"/>
                    <a:gd name="connsiteY10" fmla="*/ 360558 h 1768688"/>
                    <a:gd name="connsiteX11" fmla="*/ 520267 w 1583863"/>
                    <a:gd name="connsiteY11" fmla="*/ 94536 h 1768688"/>
                    <a:gd name="connsiteX12" fmla="*/ 599393 w 1583863"/>
                    <a:gd name="connsiteY12" fmla="*/ 1125 h 1768688"/>
                    <a:gd name="connsiteX13" fmla="*/ 765673 w 1583863"/>
                    <a:gd name="connsiteY13" fmla="*/ 155056 h 1768688"/>
                    <a:gd name="connsiteX14" fmla="*/ 888695 w 1583863"/>
                    <a:gd name="connsiteY14" fmla="*/ 376171 h 1768688"/>
                    <a:gd name="connsiteX15" fmla="*/ 1024591 w 1583863"/>
                    <a:gd name="connsiteY15" fmla="*/ 43054 h 1768688"/>
                    <a:gd name="connsiteX16" fmla="*/ 1381530 w 1583863"/>
                    <a:gd name="connsiteY16" fmla="*/ 321198 h 1768688"/>
                    <a:gd name="connsiteX17" fmla="*/ 1532379 w 1583863"/>
                    <a:gd name="connsiteY17" fmla="*/ 564978 h 1768688"/>
                    <a:gd name="connsiteX18" fmla="*/ 1583035 w 1583863"/>
                    <a:gd name="connsiteY18" fmla="*/ 867506 h 1768688"/>
                    <a:gd name="connsiteX19" fmla="*/ 1499281 w 1583863"/>
                    <a:gd name="connsiteY19" fmla="*/ 1330663 h 1768688"/>
                    <a:gd name="connsiteX20" fmla="*/ 1523278 w 1583863"/>
                    <a:gd name="connsiteY20" fmla="*/ 1610706 h 1768688"/>
                    <a:gd name="connsiteX21" fmla="*/ 1358713 w 1583863"/>
                    <a:gd name="connsiteY21" fmla="*/ 1757593 h 1768688"/>
                    <a:gd name="connsiteX0" fmla="*/ 1355367 w 1583863"/>
                    <a:gd name="connsiteY0" fmla="*/ 1767577 h 1768605"/>
                    <a:gd name="connsiteX1" fmla="*/ 1032922 w 1583863"/>
                    <a:gd name="connsiteY1" fmla="*/ 1524935 h 1768605"/>
                    <a:gd name="connsiteX2" fmla="*/ 884382 w 1583863"/>
                    <a:gd name="connsiteY2" fmla="*/ 1478335 h 1768605"/>
                    <a:gd name="connsiteX3" fmla="*/ 599169 w 1583863"/>
                    <a:gd name="connsiteY3" fmla="*/ 1670414 h 1768605"/>
                    <a:gd name="connsiteX4" fmla="*/ 483017 w 1583863"/>
                    <a:gd name="connsiteY4" fmla="*/ 1736134 h 1768605"/>
                    <a:gd name="connsiteX5" fmla="*/ 298804 w 1583863"/>
                    <a:gd name="connsiteY5" fmla="*/ 1759074 h 1768605"/>
                    <a:gd name="connsiteX6" fmla="*/ 107623 w 1583863"/>
                    <a:gd name="connsiteY6" fmla="*/ 1650432 h 1768605"/>
                    <a:gd name="connsiteX7" fmla="*/ 72124 w 1583863"/>
                    <a:gd name="connsiteY7" fmla="*/ 1200099 h 1768605"/>
                    <a:gd name="connsiteX8" fmla="*/ 2463 w 1583863"/>
                    <a:gd name="connsiteY8" fmla="*/ 562689 h 1768605"/>
                    <a:gd name="connsiteX9" fmla="*/ 169299 w 1583863"/>
                    <a:gd name="connsiteY9" fmla="*/ 156069 h 1768605"/>
                    <a:gd name="connsiteX10" fmla="*/ 408808 w 1583863"/>
                    <a:gd name="connsiteY10" fmla="*/ 360558 h 1768605"/>
                    <a:gd name="connsiteX11" fmla="*/ 520267 w 1583863"/>
                    <a:gd name="connsiteY11" fmla="*/ 94536 h 1768605"/>
                    <a:gd name="connsiteX12" fmla="*/ 599393 w 1583863"/>
                    <a:gd name="connsiteY12" fmla="*/ 1125 h 1768605"/>
                    <a:gd name="connsiteX13" fmla="*/ 765673 w 1583863"/>
                    <a:gd name="connsiteY13" fmla="*/ 155056 h 1768605"/>
                    <a:gd name="connsiteX14" fmla="*/ 888695 w 1583863"/>
                    <a:gd name="connsiteY14" fmla="*/ 376171 h 1768605"/>
                    <a:gd name="connsiteX15" fmla="*/ 1024591 w 1583863"/>
                    <a:gd name="connsiteY15" fmla="*/ 43054 h 1768605"/>
                    <a:gd name="connsiteX16" fmla="*/ 1381530 w 1583863"/>
                    <a:gd name="connsiteY16" fmla="*/ 321198 h 1768605"/>
                    <a:gd name="connsiteX17" fmla="*/ 1532379 w 1583863"/>
                    <a:gd name="connsiteY17" fmla="*/ 564978 h 1768605"/>
                    <a:gd name="connsiteX18" fmla="*/ 1583035 w 1583863"/>
                    <a:gd name="connsiteY18" fmla="*/ 867506 h 1768605"/>
                    <a:gd name="connsiteX19" fmla="*/ 1499281 w 1583863"/>
                    <a:gd name="connsiteY19" fmla="*/ 1330663 h 1768605"/>
                    <a:gd name="connsiteX20" fmla="*/ 1523278 w 1583863"/>
                    <a:gd name="connsiteY20" fmla="*/ 1610706 h 1768605"/>
                    <a:gd name="connsiteX21" fmla="*/ 1358713 w 1583863"/>
                    <a:gd name="connsiteY21" fmla="*/ 1757593 h 1768605"/>
                    <a:gd name="connsiteX0" fmla="*/ 1355367 w 1583863"/>
                    <a:gd name="connsiteY0" fmla="*/ 1767577 h 1768605"/>
                    <a:gd name="connsiteX1" fmla="*/ 1032922 w 1583863"/>
                    <a:gd name="connsiteY1" fmla="*/ 1524935 h 1768605"/>
                    <a:gd name="connsiteX2" fmla="*/ 884382 w 1583863"/>
                    <a:gd name="connsiteY2" fmla="*/ 1478335 h 1768605"/>
                    <a:gd name="connsiteX3" fmla="*/ 599169 w 1583863"/>
                    <a:gd name="connsiteY3" fmla="*/ 1670414 h 1768605"/>
                    <a:gd name="connsiteX4" fmla="*/ 472317 w 1583863"/>
                    <a:gd name="connsiteY4" fmla="*/ 1742890 h 1768605"/>
                    <a:gd name="connsiteX5" fmla="*/ 298804 w 1583863"/>
                    <a:gd name="connsiteY5" fmla="*/ 1759074 h 1768605"/>
                    <a:gd name="connsiteX6" fmla="*/ 107623 w 1583863"/>
                    <a:gd name="connsiteY6" fmla="*/ 1650432 h 1768605"/>
                    <a:gd name="connsiteX7" fmla="*/ 72124 w 1583863"/>
                    <a:gd name="connsiteY7" fmla="*/ 1200099 h 1768605"/>
                    <a:gd name="connsiteX8" fmla="*/ 2463 w 1583863"/>
                    <a:gd name="connsiteY8" fmla="*/ 562689 h 1768605"/>
                    <a:gd name="connsiteX9" fmla="*/ 169299 w 1583863"/>
                    <a:gd name="connsiteY9" fmla="*/ 156069 h 1768605"/>
                    <a:gd name="connsiteX10" fmla="*/ 408808 w 1583863"/>
                    <a:gd name="connsiteY10" fmla="*/ 360558 h 1768605"/>
                    <a:gd name="connsiteX11" fmla="*/ 520267 w 1583863"/>
                    <a:gd name="connsiteY11" fmla="*/ 94536 h 1768605"/>
                    <a:gd name="connsiteX12" fmla="*/ 599393 w 1583863"/>
                    <a:gd name="connsiteY12" fmla="*/ 1125 h 1768605"/>
                    <a:gd name="connsiteX13" fmla="*/ 765673 w 1583863"/>
                    <a:gd name="connsiteY13" fmla="*/ 155056 h 1768605"/>
                    <a:gd name="connsiteX14" fmla="*/ 888695 w 1583863"/>
                    <a:gd name="connsiteY14" fmla="*/ 376171 h 1768605"/>
                    <a:gd name="connsiteX15" fmla="*/ 1024591 w 1583863"/>
                    <a:gd name="connsiteY15" fmla="*/ 43054 h 1768605"/>
                    <a:gd name="connsiteX16" fmla="*/ 1381530 w 1583863"/>
                    <a:gd name="connsiteY16" fmla="*/ 321198 h 1768605"/>
                    <a:gd name="connsiteX17" fmla="*/ 1532379 w 1583863"/>
                    <a:gd name="connsiteY17" fmla="*/ 564978 h 1768605"/>
                    <a:gd name="connsiteX18" fmla="*/ 1583035 w 1583863"/>
                    <a:gd name="connsiteY18" fmla="*/ 867506 h 1768605"/>
                    <a:gd name="connsiteX19" fmla="*/ 1499281 w 1583863"/>
                    <a:gd name="connsiteY19" fmla="*/ 1330663 h 1768605"/>
                    <a:gd name="connsiteX20" fmla="*/ 1523278 w 1583863"/>
                    <a:gd name="connsiteY20" fmla="*/ 1610706 h 1768605"/>
                    <a:gd name="connsiteX21" fmla="*/ 1358713 w 1583863"/>
                    <a:gd name="connsiteY21" fmla="*/ 1757593 h 1768605"/>
                    <a:gd name="connsiteX0" fmla="*/ 1355367 w 1583863"/>
                    <a:gd name="connsiteY0" fmla="*/ 1767577 h 1768605"/>
                    <a:gd name="connsiteX1" fmla="*/ 1032922 w 1583863"/>
                    <a:gd name="connsiteY1" fmla="*/ 1524935 h 1768605"/>
                    <a:gd name="connsiteX2" fmla="*/ 884382 w 1583863"/>
                    <a:gd name="connsiteY2" fmla="*/ 1478335 h 1768605"/>
                    <a:gd name="connsiteX3" fmla="*/ 599169 w 1583863"/>
                    <a:gd name="connsiteY3" fmla="*/ 1670414 h 1768605"/>
                    <a:gd name="connsiteX4" fmla="*/ 472317 w 1583863"/>
                    <a:gd name="connsiteY4" fmla="*/ 1742890 h 1768605"/>
                    <a:gd name="connsiteX5" fmla="*/ 298804 w 1583863"/>
                    <a:gd name="connsiteY5" fmla="*/ 1759074 h 1768605"/>
                    <a:gd name="connsiteX6" fmla="*/ 107623 w 1583863"/>
                    <a:gd name="connsiteY6" fmla="*/ 1650432 h 1768605"/>
                    <a:gd name="connsiteX7" fmla="*/ 72124 w 1583863"/>
                    <a:gd name="connsiteY7" fmla="*/ 1200099 h 1768605"/>
                    <a:gd name="connsiteX8" fmla="*/ 2463 w 1583863"/>
                    <a:gd name="connsiteY8" fmla="*/ 562689 h 1768605"/>
                    <a:gd name="connsiteX9" fmla="*/ 169299 w 1583863"/>
                    <a:gd name="connsiteY9" fmla="*/ 156069 h 1768605"/>
                    <a:gd name="connsiteX10" fmla="*/ 408808 w 1583863"/>
                    <a:gd name="connsiteY10" fmla="*/ 360558 h 1768605"/>
                    <a:gd name="connsiteX11" fmla="*/ 520267 w 1583863"/>
                    <a:gd name="connsiteY11" fmla="*/ 94536 h 1768605"/>
                    <a:gd name="connsiteX12" fmla="*/ 599393 w 1583863"/>
                    <a:gd name="connsiteY12" fmla="*/ 1125 h 1768605"/>
                    <a:gd name="connsiteX13" fmla="*/ 765673 w 1583863"/>
                    <a:gd name="connsiteY13" fmla="*/ 155056 h 1768605"/>
                    <a:gd name="connsiteX14" fmla="*/ 888695 w 1583863"/>
                    <a:gd name="connsiteY14" fmla="*/ 376171 h 1768605"/>
                    <a:gd name="connsiteX15" fmla="*/ 1024591 w 1583863"/>
                    <a:gd name="connsiteY15" fmla="*/ 43054 h 1768605"/>
                    <a:gd name="connsiteX16" fmla="*/ 1381530 w 1583863"/>
                    <a:gd name="connsiteY16" fmla="*/ 321198 h 1768605"/>
                    <a:gd name="connsiteX17" fmla="*/ 1532379 w 1583863"/>
                    <a:gd name="connsiteY17" fmla="*/ 564978 h 1768605"/>
                    <a:gd name="connsiteX18" fmla="*/ 1583035 w 1583863"/>
                    <a:gd name="connsiteY18" fmla="*/ 867506 h 1768605"/>
                    <a:gd name="connsiteX19" fmla="*/ 1499281 w 1583863"/>
                    <a:gd name="connsiteY19" fmla="*/ 1330663 h 1768605"/>
                    <a:gd name="connsiteX20" fmla="*/ 1523278 w 1583863"/>
                    <a:gd name="connsiteY20" fmla="*/ 1610706 h 1768605"/>
                    <a:gd name="connsiteX21" fmla="*/ 1358713 w 1583863"/>
                    <a:gd name="connsiteY21" fmla="*/ 1757593 h 1768605"/>
                    <a:gd name="connsiteX0" fmla="*/ 1355367 w 1583863"/>
                    <a:gd name="connsiteY0" fmla="*/ 1767577 h 1768605"/>
                    <a:gd name="connsiteX1" fmla="*/ 1032922 w 1583863"/>
                    <a:gd name="connsiteY1" fmla="*/ 1524935 h 1768605"/>
                    <a:gd name="connsiteX2" fmla="*/ 884382 w 1583863"/>
                    <a:gd name="connsiteY2" fmla="*/ 1478335 h 1768605"/>
                    <a:gd name="connsiteX3" fmla="*/ 599169 w 1583863"/>
                    <a:gd name="connsiteY3" fmla="*/ 1670414 h 1768605"/>
                    <a:gd name="connsiteX4" fmla="*/ 472317 w 1583863"/>
                    <a:gd name="connsiteY4" fmla="*/ 1742890 h 1768605"/>
                    <a:gd name="connsiteX5" fmla="*/ 298804 w 1583863"/>
                    <a:gd name="connsiteY5" fmla="*/ 1759074 h 1768605"/>
                    <a:gd name="connsiteX6" fmla="*/ 107623 w 1583863"/>
                    <a:gd name="connsiteY6" fmla="*/ 1650432 h 1768605"/>
                    <a:gd name="connsiteX7" fmla="*/ 72124 w 1583863"/>
                    <a:gd name="connsiteY7" fmla="*/ 1200099 h 1768605"/>
                    <a:gd name="connsiteX8" fmla="*/ 2463 w 1583863"/>
                    <a:gd name="connsiteY8" fmla="*/ 562689 h 1768605"/>
                    <a:gd name="connsiteX9" fmla="*/ 169299 w 1583863"/>
                    <a:gd name="connsiteY9" fmla="*/ 156069 h 1768605"/>
                    <a:gd name="connsiteX10" fmla="*/ 408808 w 1583863"/>
                    <a:gd name="connsiteY10" fmla="*/ 360558 h 1768605"/>
                    <a:gd name="connsiteX11" fmla="*/ 520267 w 1583863"/>
                    <a:gd name="connsiteY11" fmla="*/ 94536 h 1768605"/>
                    <a:gd name="connsiteX12" fmla="*/ 599393 w 1583863"/>
                    <a:gd name="connsiteY12" fmla="*/ 1125 h 1768605"/>
                    <a:gd name="connsiteX13" fmla="*/ 765673 w 1583863"/>
                    <a:gd name="connsiteY13" fmla="*/ 155056 h 1768605"/>
                    <a:gd name="connsiteX14" fmla="*/ 888695 w 1583863"/>
                    <a:gd name="connsiteY14" fmla="*/ 376171 h 1768605"/>
                    <a:gd name="connsiteX15" fmla="*/ 1024591 w 1583863"/>
                    <a:gd name="connsiteY15" fmla="*/ 43054 h 1768605"/>
                    <a:gd name="connsiteX16" fmla="*/ 1381530 w 1583863"/>
                    <a:gd name="connsiteY16" fmla="*/ 321198 h 1768605"/>
                    <a:gd name="connsiteX17" fmla="*/ 1532379 w 1583863"/>
                    <a:gd name="connsiteY17" fmla="*/ 564978 h 1768605"/>
                    <a:gd name="connsiteX18" fmla="*/ 1583035 w 1583863"/>
                    <a:gd name="connsiteY18" fmla="*/ 867506 h 1768605"/>
                    <a:gd name="connsiteX19" fmla="*/ 1499281 w 1583863"/>
                    <a:gd name="connsiteY19" fmla="*/ 1330663 h 1768605"/>
                    <a:gd name="connsiteX20" fmla="*/ 1523278 w 1583863"/>
                    <a:gd name="connsiteY20" fmla="*/ 1610706 h 1768605"/>
                    <a:gd name="connsiteX21" fmla="*/ 1358713 w 1583863"/>
                    <a:gd name="connsiteY21" fmla="*/ 1757593 h 1768605"/>
                    <a:gd name="connsiteX0" fmla="*/ 1355367 w 1583863"/>
                    <a:gd name="connsiteY0" fmla="*/ 1767577 h 1768605"/>
                    <a:gd name="connsiteX1" fmla="*/ 1032922 w 1583863"/>
                    <a:gd name="connsiteY1" fmla="*/ 1524935 h 1768605"/>
                    <a:gd name="connsiteX2" fmla="*/ 884382 w 1583863"/>
                    <a:gd name="connsiteY2" fmla="*/ 1478335 h 1768605"/>
                    <a:gd name="connsiteX3" fmla="*/ 599169 w 1583863"/>
                    <a:gd name="connsiteY3" fmla="*/ 1670414 h 1768605"/>
                    <a:gd name="connsiteX4" fmla="*/ 472317 w 1583863"/>
                    <a:gd name="connsiteY4" fmla="*/ 1742890 h 1768605"/>
                    <a:gd name="connsiteX5" fmla="*/ 298804 w 1583863"/>
                    <a:gd name="connsiteY5" fmla="*/ 1759074 h 1768605"/>
                    <a:gd name="connsiteX6" fmla="*/ 107623 w 1583863"/>
                    <a:gd name="connsiteY6" fmla="*/ 1650432 h 1768605"/>
                    <a:gd name="connsiteX7" fmla="*/ 72124 w 1583863"/>
                    <a:gd name="connsiteY7" fmla="*/ 1200099 h 1768605"/>
                    <a:gd name="connsiteX8" fmla="*/ 2463 w 1583863"/>
                    <a:gd name="connsiteY8" fmla="*/ 562689 h 1768605"/>
                    <a:gd name="connsiteX9" fmla="*/ 169299 w 1583863"/>
                    <a:gd name="connsiteY9" fmla="*/ 156069 h 1768605"/>
                    <a:gd name="connsiteX10" fmla="*/ 408808 w 1583863"/>
                    <a:gd name="connsiteY10" fmla="*/ 360558 h 1768605"/>
                    <a:gd name="connsiteX11" fmla="*/ 520267 w 1583863"/>
                    <a:gd name="connsiteY11" fmla="*/ 94536 h 1768605"/>
                    <a:gd name="connsiteX12" fmla="*/ 599393 w 1583863"/>
                    <a:gd name="connsiteY12" fmla="*/ 1125 h 1768605"/>
                    <a:gd name="connsiteX13" fmla="*/ 765673 w 1583863"/>
                    <a:gd name="connsiteY13" fmla="*/ 155056 h 1768605"/>
                    <a:gd name="connsiteX14" fmla="*/ 888695 w 1583863"/>
                    <a:gd name="connsiteY14" fmla="*/ 376171 h 1768605"/>
                    <a:gd name="connsiteX15" fmla="*/ 1024591 w 1583863"/>
                    <a:gd name="connsiteY15" fmla="*/ 43054 h 1768605"/>
                    <a:gd name="connsiteX16" fmla="*/ 1381530 w 1583863"/>
                    <a:gd name="connsiteY16" fmla="*/ 321198 h 1768605"/>
                    <a:gd name="connsiteX17" fmla="*/ 1532379 w 1583863"/>
                    <a:gd name="connsiteY17" fmla="*/ 564978 h 1768605"/>
                    <a:gd name="connsiteX18" fmla="*/ 1583035 w 1583863"/>
                    <a:gd name="connsiteY18" fmla="*/ 867506 h 1768605"/>
                    <a:gd name="connsiteX19" fmla="*/ 1499281 w 1583863"/>
                    <a:gd name="connsiteY19" fmla="*/ 1330663 h 1768605"/>
                    <a:gd name="connsiteX20" fmla="*/ 1523278 w 1583863"/>
                    <a:gd name="connsiteY20" fmla="*/ 1610706 h 1768605"/>
                    <a:gd name="connsiteX21" fmla="*/ 1455016 w 1583863"/>
                    <a:gd name="connsiteY21" fmla="*/ 1706926 h 1768605"/>
                    <a:gd name="connsiteX0" fmla="*/ 1355367 w 1583863"/>
                    <a:gd name="connsiteY0" fmla="*/ 1767577 h 1768605"/>
                    <a:gd name="connsiteX1" fmla="*/ 1032922 w 1583863"/>
                    <a:gd name="connsiteY1" fmla="*/ 1524935 h 1768605"/>
                    <a:gd name="connsiteX2" fmla="*/ 884382 w 1583863"/>
                    <a:gd name="connsiteY2" fmla="*/ 1478335 h 1768605"/>
                    <a:gd name="connsiteX3" fmla="*/ 599169 w 1583863"/>
                    <a:gd name="connsiteY3" fmla="*/ 1670414 h 1768605"/>
                    <a:gd name="connsiteX4" fmla="*/ 472317 w 1583863"/>
                    <a:gd name="connsiteY4" fmla="*/ 1742890 h 1768605"/>
                    <a:gd name="connsiteX5" fmla="*/ 298804 w 1583863"/>
                    <a:gd name="connsiteY5" fmla="*/ 1759074 h 1768605"/>
                    <a:gd name="connsiteX6" fmla="*/ 107623 w 1583863"/>
                    <a:gd name="connsiteY6" fmla="*/ 1650432 h 1768605"/>
                    <a:gd name="connsiteX7" fmla="*/ 72124 w 1583863"/>
                    <a:gd name="connsiteY7" fmla="*/ 1200099 h 1768605"/>
                    <a:gd name="connsiteX8" fmla="*/ 2463 w 1583863"/>
                    <a:gd name="connsiteY8" fmla="*/ 562689 h 1768605"/>
                    <a:gd name="connsiteX9" fmla="*/ 169299 w 1583863"/>
                    <a:gd name="connsiteY9" fmla="*/ 156069 h 1768605"/>
                    <a:gd name="connsiteX10" fmla="*/ 408808 w 1583863"/>
                    <a:gd name="connsiteY10" fmla="*/ 360558 h 1768605"/>
                    <a:gd name="connsiteX11" fmla="*/ 520267 w 1583863"/>
                    <a:gd name="connsiteY11" fmla="*/ 94536 h 1768605"/>
                    <a:gd name="connsiteX12" fmla="*/ 599393 w 1583863"/>
                    <a:gd name="connsiteY12" fmla="*/ 1125 h 1768605"/>
                    <a:gd name="connsiteX13" fmla="*/ 765673 w 1583863"/>
                    <a:gd name="connsiteY13" fmla="*/ 155056 h 1768605"/>
                    <a:gd name="connsiteX14" fmla="*/ 888695 w 1583863"/>
                    <a:gd name="connsiteY14" fmla="*/ 376171 h 1768605"/>
                    <a:gd name="connsiteX15" fmla="*/ 1024591 w 1583863"/>
                    <a:gd name="connsiteY15" fmla="*/ 43054 h 1768605"/>
                    <a:gd name="connsiteX16" fmla="*/ 1381530 w 1583863"/>
                    <a:gd name="connsiteY16" fmla="*/ 321198 h 1768605"/>
                    <a:gd name="connsiteX17" fmla="*/ 1532379 w 1583863"/>
                    <a:gd name="connsiteY17" fmla="*/ 564978 h 1768605"/>
                    <a:gd name="connsiteX18" fmla="*/ 1583035 w 1583863"/>
                    <a:gd name="connsiteY18" fmla="*/ 867506 h 1768605"/>
                    <a:gd name="connsiteX19" fmla="*/ 1499281 w 1583863"/>
                    <a:gd name="connsiteY19" fmla="*/ 1330663 h 1768605"/>
                    <a:gd name="connsiteX20" fmla="*/ 1523278 w 1583863"/>
                    <a:gd name="connsiteY20" fmla="*/ 1610706 h 1768605"/>
                    <a:gd name="connsiteX21" fmla="*/ 1483580 w 1583863"/>
                    <a:gd name="connsiteY21" fmla="*/ 1678297 h 1768605"/>
                    <a:gd name="connsiteX22" fmla="*/ 1455016 w 1583863"/>
                    <a:gd name="connsiteY22" fmla="*/ 1706926 h 1768605"/>
                    <a:gd name="connsiteX0" fmla="*/ 1355367 w 1583863"/>
                    <a:gd name="connsiteY0" fmla="*/ 1767577 h 1768605"/>
                    <a:gd name="connsiteX1" fmla="*/ 1032922 w 1583863"/>
                    <a:gd name="connsiteY1" fmla="*/ 1524935 h 1768605"/>
                    <a:gd name="connsiteX2" fmla="*/ 884382 w 1583863"/>
                    <a:gd name="connsiteY2" fmla="*/ 1478335 h 1768605"/>
                    <a:gd name="connsiteX3" fmla="*/ 599169 w 1583863"/>
                    <a:gd name="connsiteY3" fmla="*/ 1670414 h 1768605"/>
                    <a:gd name="connsiteX4" fmla="*/ 472317 w 1583863"/>
                    <a:gd name="connsiteY4" fmla="*/ 1742890 h 1768605"/>
                    <a:gd name="connsiteX5" fmla="*/ 298804 w 1583863"/>
                    <a:gd name="connsiteY5" fmla="*/ 1759074 h 1768605"/>
                    <a:gd name="connsiteX6" fmla="*/ 107623 w 1583863"/>
                    <a:gd name="connsiteY6" fmla="*/ 1650432 h 1768605"/>
                    <a:gd name="connsiteX7" fmla="*/ 72124 w 1583863"/>
                    <a:gd name="connsiteY7" fmla="*/ 1200099 h 1768605"/>
                    <a:gd name="connsiteX8" fmla="*/ 2463 w 1583863"/>
                    <a:gd name="connsiteY8" fmla="*/ 562689 h 1768605"/>
                    <a:gd name="connsiteX9" fmla="*/ 169299 w 1583863"/>
                    <a:gd name="connsiteY9" fmla="*/ 156069 h 1768605"/>
                    <a:gd name="connsiteX10" fmla="*/ 408808 w 1583863"/>
                    <a:gd name="connsiteY10" fmla="*/ 360558 h 1768605"/>
                    <a:gd name="connsiteX11" fmla="*/ 520267 w 1583863"/>
                    <a:gd name="connsiteY11" fmla="*/ 94536 h 1768605"/>
                    <a:gd name="connsiteX12" fmla="*/ 599393 w 1583863"/>
                    <a:gd name="connsiteY12" fmla="*/ 1125 h 1768605"/>
                    <a:gd name="connsiteX13" fmla="*/ 765673 w 1583863"/>
                    <a:gd name="connsiteY13" fmla="*/ 155056 h 1768605"/>
                    <a:gd name="connsiteX14" fmla="*/ 888695 w 1583863"/>
                    <a:gd name="connsiteY14" fmla="*/ 376171 h 1768605"/>
                    <a:gd name="connsiteX15" fmla="*/ 1024591 w 1583863"/>
                    <a:gd name="connsiteY15" fmla="*/ 43054 h 1768605"/>
                    <a:gd name="connsiteX16" fmla="*/ 1381530 w 1583863"/>
                    <a:gd name="connsiteY16" fmla="*/ 321198 h 1768605"/>
                    <a:gd name="connsiteX17" fmla="*/ 1532379 w 1583863"/>
                    <a:gd name="connsiteY17" fmla="*/ 564978 h 1768605"/>
                    <a:gd name="connsiteX18" fmla="*/ 1583035 w 1583863"/>
                    <a:gd name="connsiteY18" fmla="*/ 867506 h 1768605"/>
                    <a:gd name="connsiteX19" fmla="*/ 1499281 w 1583863"/>
                    <a:gd name="connsiteY19" fmla="*/ 1330663 h 1768605"/>
                    <a:gd name="connsiteX20" fmla="*/ 1523278 w 1583863"/>
                    <a:gd name="connsiteY20" fmla="*/ 1610706 h 1768605"/>
                    <a:gd name="connsiteX21" fmla="*/ 1483580 w 1583863"/>
                    <a:gd name="connsiteY21" fmla="*/ 1678297 h 1768605"/>
                    <a:gd name="connsiteX22" fmla="*/ 1393489 w 1583863"/>
                    <a:gd name="connsiteY22" fmla="*/ 1767727 h 1768605"/>
                    <a:gd name="connsiteX0" fmla="*/ 1355367 w 1583863"/>
                    <a:gd name="connsiteY0" fmla="*/ 1767577 h 1768605"/>
                    <a:gd name="connsiteX1" fmla="*/ 1032922 w 1583863"/>
                    <a:gd name="connsiteY1" fmla="*/ 1524935 h 1768605"/>
                    <a:gd name="connsiteX2" fmla="*/ 884382 w 1583863"/>
                    <a:gd name="connsiteY2" fmla="*/ 1478335 h 1768605"/>
                    <a:gd name="connsiteX3" fmla="*/ 599169 w 1583863"/>
                    <a:gd name="connsiteY3" fmla="*/ 1670414 h 1768605"/>
                    <a:gd name="connsiteX4" fmla="*/ 472317 w 1583863"/>
                    <a:gd name="connsiteY4" fmla="*/ 1742890 h 1768605"/>
                    <a:gd name="connsiteX5" fmla="*/ 298804 w 1583863"/>
                    <a:gd name="connsiteY5" fmla="*/ 1759074 h 1768605"/>
                    <a:gd name="connsiteX6" fmla="*/ 107623 w 1583863"/>
                    <a:gd name="connsiteY6" fmla="*/ 1650432 h 1768605"/>
                    <a:gd name="connsiteX7" fmla="*/ 72124 w 1583863"/>
                    <a:gd name="connsiteY7" fmla="*/ 1200099 h 1768605"/>
                    <a:gd name="connsiteX8" fmla="*/ 2463 w 1583863"/>
                    <a:gd name="connsiteY8" fmla="*/ 562689 h 1768605"/>
                    <a:gd name="connsiteX9" fmla="*/ 169299 w 1583863"/>
                    <a:gd name="connsiteY9" fmla="*/ 156069 h 1768605"/>
                    <a:gd name="connsiteX10" fmla="*/ 408808 w 1583863"/>
                    <a:gd name="connsiteY10" fmla="*/ 360558 h 1768605"/>
                    <a:gd name="connsiteX11" fmla="*/ 520267 w 1583863"/>
                    <a:gd name="connsiteY11" fmla="*/ 94536 h 1768605"/>
                    <a:gd name="connsiteX12" fmla="*/ 599393 w 1583863"/>
                    <a:gd name="connsiteY12" fmla="*/ 1125 h 1768605"/>
                    <a:gd name="connsiteX13" fmla="*/ 765673 w 1583863"/>
                    <a:gd name="connsiteY13" fmla="*/ 155056 h 1768605"/>
                    <a:gd name="connsiteX14" fmla="*/ 888695 w 1583863"/>
                    <a:gd name="connsiteY14" fmla="*/ 376171 h 1768605"/>
                    <a:gd name="connsiteX15" fmla="*/ 1024591 w 1583863"/>
                    <a:gd name="connsiteY15" fmla="*/ 43054 h 1768605"/>
                    <a:gd name="connsiteX16" fmla="*/ 1381530 w 1583863"/>
                    <a:gd name="connsiteY16" fmla="*/ 321198 h 1768605"/>
                    <a:gd name="connsiteX17" fmla="*/ 1532379 w 1583863"/>
                    <a:gd name="connsiteY17" fmla="*/ 564978 h 1768605"/>
                    <a:gd name="connsiteX18" fmla="*/ 1583035 w 1583863"/>
                    <a:gd name="connsiteY18" fmla="*/ 867506 h 1768605"/>
                    <a:gd name="connsiteX19" fmla="*/ 1499281 w 1583863"/>
                    <a:gd name="connsiteY19" fmla="*/ 1330663 h 1768605"/>
                    <a:gd name="connsiteX20" fmla="*/ 1523278 w 1583863"/>
                    <a:gd name="connsiteY20" fmla="*/ 1610706 h 1768605"/>
                    <a:gd name="connsiteX21" fmla="*/ 1480905 w 1583863"/>
                    <a:gd name="connsiteY21" fmla="*/ 1698564 h 1768605"/>
                    <a:gd name="connsiteX22" fmla="*/ 1393489 w 1583863"/>
                    <a:gd name="connsiteY22" fmla="*/ 1767727 h 1768605"/>
                    <a:gd name="connsiteX0" fmla="*/ 1355367 w 1583863"/>
                    <a:gd name="connsiteY0" fmla="*/ 1767577 h 1768605"/>
                    <a:gd name="connsiteX1" fmla="*/ 1032922 w 1583863"/>
                    <a:gd name="connsiteY1" fmla="*/ 1524935 h 1768605"/>
                    <a:gd name="connsiteX2" fmla="*/ 884382 w 1583863"/>
                    <a:gd name="connsiteY2" fmla="*/ 1478335 h 1768605"/>
                    <a:gd name="connsiteX3" fmla="*/ 599169 w 1583863"/>
                    <a:gd name="connsiteY3" fmla="*/ 1670414 h 1768605"/>
                    <a:gd name="connsiteX4" fmla="*/ 472317 w 1583863"/>
                    <a:gd name="connsiteY4" fmla="*/ 1742890 h 1768605"/>
                    <a:gd name="connsiteX5" fmla="*/ 298804 w 1583863"/>
                    <a:gd name="connsiteY5" fmla="*/ 1759074 h 1768605"/>
                    <a:gd name="connsiteX6" fmla="*/ 107623 w 1583863"/>
                    <a:gd name="connsiteY6" fmla="*/ 1650432 h 1768605"/>
                    <a:gd name="connsiteX7" fmla="*/ 72124 w 1583863"/>
                    <a:gd name="connsiteY7" fmla="*/ 1200099 h 1768605"/>
                    <a:gd name="connsiteX8" fmla="*/ 2463 w 1583863"/>
                    <a:gd name="connsiteY8" fmla="*/ 562689 h 1768605"/>
                    <a:gd name="connsiteX9" fmla="*/ 169299 w 1583863"/>
                    <a:gd name="connsiteY9" fmla="*/ 156069 h 1768605"/>
                    <a:gd name="connsiteX10" fmla="*/ 408808 w 1583863"/>
                    <a:gd name="connsiteY10" fmla="*/ 360558 h 1768605"/>
                    <a:gd name="connsiteX11" fmla="*/ 520267 w 1583863"/>
                    <a:gd name="connsiteY11" fmla="*/ 94536 h 1768605"/>
                    <a:gd name="connsiteX12" fmla="*/ 599393 w 1583863"/>
                    <a:gd name="connsiteY12" fmla="*/ 1125 h 1768605"/>
                    <a:gd name="connsiteX13" fmla="*/ 765673 w 1583863"/>
                    <a:gd name="connsiteY13" fmla="*/ 155056 h 1768605"/>
                    <a:gd name="connsiteX14" fmla="*/ 888695 w 1583863"/>
                    <a:gd name="connsiteY14" fmla="*/ 376171 h 1768605"/>
                    <a:gd name="connsiteX15" fmla="*/ 1024591 w 1583863"/>
                    <a:gd name="connsiteY15" fmla="*/ 43054 h 1768605"/>
                    <a:gd name="connsiteX16" fmla="*/ 1381530 w 1583863"/>
                    <a:gd name="connsiteY16" fmla="*/ 321198 h 1768605"/>
                    <a:gd name="connsiteX17" fmla="*/ 1532379 w 1583863"/>
                    <a:gd name="connsiteY17" fmla="*/ 564978 h 1768605"/>
                    <a:gd name="connsiteX18" fmla="*/ 1583035 w 1583863"/>
                    <a:gd name="connsiteY18" fmla="*/ 867506 h 1768605"/>
                    <a:gd name="connsiteX19" fmla="*/ 1499281 w 1583863"/>
                    <a:gd name="connsiteY19" fmla="*/ 1330663 h 1768605"/>
                    <a:gd name="connsiteX20" fmla="*/ 1523278 w 1583863"/>
                    <a:gd name="connsiteY20" fmla="*/ 1610706 h 1768605"/>
                    <a:gd name="connsiteX21" fmla="*/ 1480905 w 1583863"/>
                    <a:gd name="connsiteY21" fmla="*/ 1698564 h 1768605"/>
                    <a:gd name="connsiteX22" fmla="*/ 1380114 w 1583863"/>
                    <a:gd name="connsiteY22" fmla="*/ 1767727 h 1768605"/>
                    <a:gd name="connsiteX0" fmla="*/ 1355367 w 1583863"/>
                    <a:gd name="connsiteY0" fmla="*/ 1767577 h 1768605"/>
                    <a:gd name="connsiteX1" fmla="*/ 1032922 w 1583863"/>
                    <a:gd name="connsiteY1" fmla="*/ 1524935 h 1768605"/>
                    <a:gd name="connsiteX2" fmla="*/ 884382 w 1583863"/>
                    <a:gd name="connsiteY2" fmla="*/ 1478335 h 1768605"/>
                    <a:gd name="connsiteX3" fmla="*/ 599169 w 1583863"/>
                    <a:gd name="connsiteY3" fmla="*/ 1670414 h 1768605"/>
                    <a:gd name="connsiteX4" fmla="*/ 472317 w 1583863"/>
                    <a:gd name="connsiteY4" fmla="*/ 1742890 h 1768605"/>
                    <a:gd name="connsiteX5" fmla="*/ 298804 w 1583863"/>
                    <a:gd name="connsiteY5" fmla="*/ 1759074 h 1768605"/>
                    <a:gd name="connsiteX6" fmla="*/ 107623 w 1583863"/>
                    <a:gd name="connsiteY6" fmla="*/ 1650432 h 1768605"/>
                    <a:gd name="connsiteX7" fmla="*/ 72124 w 1583863"/>
                    <a:gd name="connsiteY7" fmla="*/ 1200099 h 1768605"/>
                    <a:gd name="connsiteX8" fmla="*/ 2463 w 1583863"/>
                    <a:gd name="connsiteY8" fmla="*/ 562689 h 1768605"/>
                    <a:gd name="connsiteX9" fmla="*/ 169299 w 1583863"/>
                    <a:gd name="connsiteY9" fmla="*/ 156069 h 1768605"/>
                    <a:gd name="connsiteX10" fmla="*/ 408808 w 1583863"/>
                    <a:gd name="connsiteY10" fmla="*/ 360558 h 1768605"/>
                    <a:gd name="connsiteX11" fmla="*/ 520267 w 1583863"/>
                    <a:gd name="connsiteY11" fmla="*/ 94536 h 1768605"/>
                    <a:gd name="connsiteX12" fmla="*/ 599393 w 1583863"/>
                    <a:gd name="connsiteY12" fmla="*/ 1125 h 1768605"/>
                    <a:gd name="connsiteX13" fmla="*/ 765673 w 1583863"/>
                    <a:gd name="connsiteY13" fmla="*/ 155056 h 1768605"/>
                    <a:gd name="connsiteX14" fmla="*/ 888695 w 1583863"/>
                    <a:gd name="connsiteY14" fmla="*/ 376171 h 1768605"/>
                    <a:gd name="connsiteX15" fmla="*/ 1024591 w 1583863"/>
                    <a:gd name="connsiteY15" fmla="*/ 43054 h 1768605"/>
                    <a:gd name="connsiteX16" fmla="*/ 1381530 w 1583863"/>
                    <a:gd name="connsiteY16" fmla="*/ 321198 h 1768605"/>
                    <a:gd name="connsiteX17" fmla="*/ 1532379 w 1583863"/>
                    <a:gd name="connsiteY17" fmla="*/ 564978 h 1768605"/>
                    <a:gd name="connsiteX18" fmla="*/ 1583035 w 1583863"/>
                    <a:gd name="connsiteY18" fmla="*/ 867506 h 1768605"/>
                    <a:gd name="connsiteX19" fmla="*/ 1499281 w 1583863"/>
                    <a:gd name="connsiteY19" fmla="*/ 1330663 h 1768605"/>
                    <a:gd name="connsiteX20" fmla="*/ 1523278 w 1583863"/>
                    <a:gd name="connsiteY20" fmla="*/ 1610706 h 1768605"/>
                    <a:gd name="connsiteX21" fmla="*/ 1480905 w 1583863"/>
                    <a:gd name="connsiteY21" fmla="*/ 1698564 h 1768605"/>
                    <a:gd name="connsiteX22" fmla="*/ 1353363 w 1583863"/>
                    <a:gd name="connsiteY22" fmla="*/ 1767727 h 1768605"/>
                    <a:gd name="connsiteX0" fmla="*/ 1355367 w 1583863"/>
                    <a:gd name="connsiteY0" fmla="*/ 1767577 h 1768605"/>
                    <a:gd name="connsiteX1" fmla="*/ 1032922 w 1583863"/>
                    <a:gd name="connsiteY1" fmla="*/ 1524935 h 1768605"/>
                    <a:gd name="connsiteX2" fmla="*/ 884382 w 1583863"/>
                    <a:gd name="connsiteY2" fmla="*/ 1478335 h 1768605"/>
                    <a:gd name="connsiteX3" fmla="*/ 599169 w 1583863"/>
                    <a:gd name="connsiteY3" fmla="*/ 1670414 h 1768605"/>
                    <a:gd name="connsiteX4" fmla="*/ 472317 w 1583863"/>
                    <a:gd name="connsiteY4" fmla="*/ 1742890 h 1768605"/>
                    <a:gd name="connsiteX5" fmla="*/ 298804 w 1583863"/>
                    <a:gd name="connsiteY5" fmla="*/ 1759074 h 1768605"/>
                    <a:gd name="connsiteX6" fmla="*/ 107623 w 1583863"/>
                    <a:gd name="connsiteY6" fmla="*/ 1650432 h 1768605"/>
                    <a:gd name="connsiteX7" fmla="*/ 72124 w 1583863"/>
                    <a:gd name="connsiteY7" fmla="*/ 1200099 h 1768605"/>
                    <a:gd name="connsiteX8" fmla="*/ 2463 w 1583863"/>
                    <a:gd name="connsiteY8" fmla="*/ 562689 h 1768605"/>
                    <a:gd name="connsiteX9" fmla="*/ 169299 w 1583863"/>
                    <a:gd name="connsiteY9" fmla="*/ 156069 h 1768605"/>
                    <a:gd name="connsiteX10" fmla="*/ 408808 w 1583863"/>
                    <a:gd name="connsiteY10" fmla="*/ 360558 h 1768605"/>
                    <a:gd name="connsiteX11" fmla="*/ 520267 w 1583863"/>
                    <a:gd name="connsiteY11" fmla="*/ 94536 h 1768605"/>
                    <a:gd name="connsiteX12" fmla="*/ 599393 w 1583863"/>
                    <a:gd name="connsiteY12" fmla="*/ 1125 h 1768605"/>
                    <a:gd name="connsiteX13" fmla="*/ 765673 w 1583863"/>
                    <a:gd name="connsiteY13" fmla="*/ 155056 h 1768605"/>
                    <a:gd name="connsiteX14" fmla="*/ 888695 w 1583863"/>
                    <a:gd name="connsiteY14" fmla="*/ 376171 h 1768605"/>
                    <a:gd name="connsiteX15" fmla="*/ 1024591 w 1583863"/>
                    <a:gd name="connsiteY15" fmla="*/ 43054 h 1768605"/>
                    <a:gd name="connsiteX16" fmla="*/ 1381530 w 1583863"/>
                    <a:gd name="connsiteY16" fmla="*/ 321198 h 1768605"/>
                    <a:gd name="connsiteX17" fmla="*/ 1532379 w 1583863"/>
                    <a:gd name="connsiteY17" fmla="*/ 564978 h 1768605"/>
                    <a:gd name="connsiteX18" fmla="*/ 1583035 w 1583863"/>
                    <a:gd name="connsiteY18" fmla="*/ 867506 h 1768605"/>
                    <a:gd name="connsiteX19" fmla="*/ 1499281 w 1583863"/>
                    <a:gd name="connsiteY19" fmla="*/ 1330663 h 1768605"/>
                    <a:gd name="connsiteX20" fmla="*/ 1523278 w 1583863"/>
                    <a:gd name="connsiteY20" fmla="*/ 1610706 h 1768605"/>
                    <a:gd name="connsiteX21" fmla="*/ 1480905 w 1583863"/>
                    <a:gd name="connsiteY21" fmla="*/ 1698564 h 1768605"/>
                    <a:gd name="connsiteX0" fmla="*/ 1355367 w 1583863"/>
                    <a:gd name="connsiteY0" fmla="*/ 1767577 h 1768605"/>
                    <a:gd name="connsiteX1" fmla="*/ 1032922 w 1583863"/>
                    <a:gd name="connsiteY1" fmla="*/ 1524935 h 1768605"/>
                    <a:gd name="connsiteX2" fmla="*/ 884382 w 1583863"/>
                    <a:gd name="connsiteY2" fmla="*/ 1478335 h 1768605"/>
                    <a:gd name="connsiteX3" fmla="*/ 599169 w 1583863"/>
                    <a:gd name="connsiteY3" fmla="*/ 1670414 h 1768605"/>
                    <a:gd name="connsiteX4" fmla="*/ 472317 w 1583863"/>
                    <a:gd name="connsiteY4" fmla="*/ 1742890 h 1768605"/>
                    <a:gd name="connsiteX5" fmla="*/ 298804 w 1583863"/>
                    <a:gd name="connsiteY5" fmla="*/ 1759074 h 1768605"/>
                    <a:gd name="connsiteX6" fmla="*/ 107623 w 1583863"/>
                    <a:gd name="connsiteY6" fmla="*/ 1650432 h 1768605"/>
                    <a:gd name="connsiteX7" fmla="*/ 72124 w 1583863"/>
                    <a:gd name="connsiteY7" fmla="*/ 1200099 h 1768605"/>
                    <a:gd name="connsiteX8" fmla="*/ 2463 w 1583863"/>
                    <a:gd name="connsiteY8" fmla="*/ 562689 h 1768605"/>
                    <a:gd name="connsiteX9" fmla="*/ 169299 w 1583863"/>
                    <a:gd name="connsiteY9" fmla="*/ 156069 h 1768605"/>
                    <a:gd name="connsiteX10" fmla="*/ 408808 w 1583863"/>
                    <a:gd name="connsiteY10" fmla="*/ 360558 h 1768605"/>
                    <a:gd name="connsiteX11" fmla="*/ 520267 w 1583863"/>
                    <a:gd name="connsiteY11" fmla="*/ 94536 h 1768605"/>
                    <a:gd name="connsiteX12" fmla="*/ 599393 w 1583863"/>
                    <a:gd name="connsiteY12" fmla="*/ 1125 h 1768605"/>
                    <a:gd name="connsiteX13" fmla="*/ 765673 w 1583863"/>
                    <a:gd name="connsiteY13" fmla="*/ 155056 h 1768605"/>
                    <a:gd name="connsiteX14" fmla="*/ 888695 w 1583863"/>
                    <a:gd name="connsiteY14" fmla="*/ 376171 h 1768605"/>
                    <a:gd name="connsiteX15" fmla="*/ 1024591 w 1583863"/>
                    <a:gd name="connsiteY15" fmla="*/ 43054 h 1768605"/>
                    <a:gd name="connsiteX16" fmla="*/ 1381530 w 1583863"/>
                    <a:gd name="connsiteY16" fmla="*/ 321198 h 1768605"/>
                    <a:gd name="connsiteX17" fmla="*/ 1532379 w 1583863"/>
                    <a:gd name="connsiteY17" fmla="*/ 564978 h 1768605"/>
                    <a:gd name="connsiteX18" fmla="*/ 1583035 w 1583863"/>
                    <a:gd name="connsiteY18" fmla="*/ 867506 h 1768605"/>
                    <a:gd name="connsiteX19" fmla="*/ 1499281 w 1583863"/>
                    <a:gd name="connsiteY19" fmla="*/ 1330663 h 1768605"/>
                    <a:gd name="connsiteX20" fmla="*/ 1523278 w 1583863"/>
                    <a:gd name="connsiteY20" fmla="*/ 1610706 h 1768605"/>
                    <a:gd name="connsiteX21" fmla="*/ 1411353 w 1583863"/>
                    <a:gd name="connsiteY21" fmla="*/ 1762744 h 1768605"/>
                    <a:gd name="connsiteX0" fmla="*/ 1355367 w 1583863"/>
                    <a:gd name="connsiteY0" fmla="*/ 1770078 h 1771106"/>
                    <a:gd name="connsiteX1" fmla="*/ 1032922 w 1583863"/>
                    <a:gd name="connsiteY1" fmla="*/ 1527436 h 1771106"/>
                    <a:gd name="connsiteX2" fmla="*/ 884382 w 1583863"/>
                    <a:gd name="connsiteY2" fmla="*/ 1480836 h 1771106"/>
                    <a:gd name="connsiteX3" fmla="*/ 599169 w 1583863"/>
                    <a:gd name="connsiteY3" fmla="*/ 1672915 h 1771106"/>
                    <a:gd name="connsiteX4" fmla="*/ 472317 w 1583863"/>
                    <a:gd name="connsiteY4" fmla="*/ 1745391 h 1771106"/>
                    <a:gd name="connsiteX5" fmla="*/ 298804 w 1583863"/>
                    <a:gd name="connsiteY5" fmla="*/ 1761575 h 1771106"/>
                    <a:gd name="connsiteX6" fmla="*/ 107623 w 1583863"/>
                    <a:gd name="connsiteY6" fmla="*/ 1652933 h 1771106"/>
                    <a:gd name="connsiteX7" fmla="*/ 72124 w 1583863"/>
                    <a:gd name="connsiteY7" fmla="*/ 1202600 h 1771106"/>
                    <a:gd name="connsiteX8" fmla="*/ 2463 w 1583863"/>
                    <a:gd name="connsiteY8" fmla="*/ 565190 h 1771106"/>
                    <a:gd name="connsiteX9" fmla="*/ 169299 w 1583863"/>
                    <a:gd name="connsiteY9" fmla="*/ 158570 h 1771106"/>
                    <a:gd name="connsiteX10" fmla="*/ 408808 w 1583863"/>
                    <a:gd name="connsiteY10" fmla="*/ 363059 h 1771106"/>
                    <a:gd name="connsiteX11" fmla="*/ 536317 w 1583863"/>
                    <a:gd name="connsiteY11" fmla="*/ 66636 h 1771106"/>
                    <a:gd name="connsiteX12" fmla="*/ 599393 w 1583863"/>
                    <a:gd name="connsiteY12" fmla="*/ 3626 h 1771106"/>
                    <a:gd name="connsiteX13" fmla="*/ 765673 w 1583863"/>
                    <a:gd name="connsiteY13" fmla="*/ 157557 h 1771106"/>
                    <a:gd name="connsiteX14" fmla="*/ 888695 w 1583863"/>
                    <a:gd name="connsiteY14" fmla="*/ 378672 h 1771106"/>
                    <a:gd name="connsiteX15" fmla="*/ 1024591 w 1583863"/>
                    <a:gd name="connsiteY15" fmla="*/ 45555 h 1771106"/>
                    <a:gd name="connsiteX16" fmla="*/ 1381530 w 1583863"/>
                    <a:gd name="connsiteY16" fmla="*/ 323699 h 1771106"/>
                    <a:gd name="connsiteX17" fmla="*/ 1532379 w 1583863"/>
                    <a:gd name="connsiteY17" fmla="*/ 567479 h 1771106"/>
                    <a:gd name="connsiteX18" fmla="*/ 1583035 w 1583863"/>
                    <a:gd name="connsiteY18" fmla="*/ 870007 h 1771106"/>
                    <a:gd name="connsiteX19" fmla="*/ 1499281 w 1583863"/>
                    <a:gd name="connsiteY19" fmla="*/ 1333164 h 1771106"/>
                    <a:gd name="connsiteX20" fmla="*/ 1523278 w 1583863"/>
                    <a:gd name="connsiteY20" fmla="*/ 1613207 h 1771106"/>
                    <a:gd name="connsiteX21" fmla="*/ 1411353 w 1583863"/>
                    <a:gd name="connsiteY21" fmla="*/ 1765245 h 1771106"/>
                    <a:gd name="connsiteX0" fmla="*/ 1355367 w 1583863"/>
                    <a:gd name="connsiteY0" fmla="*/ 1771214 h 1772242"/>
                    <a:gd name="connsiteX1" fmla="*/ 1032922 w 1583863"/>
                    <a:gd name="connsiteY1" fmla="*/ 1528572 h 1772242"/>
                    <a:gd name="connsiteX2" fmla="*/ 884382 w 1583863"/>
                    <a:gd name="connsiteY2" fmla="*/ 1481972 h 1772242"/>
                    <a:gd name="connsiteX3" fmla="*/ 599169 w 1583863"/>
                    <a:gd name="connsiteY3" fmla="*/ 1674051 h 1772242"/>
                    <a:gd name="connsiteX4" fmla="*/ 472317 w 1583863"/>
                    <a:gd name="connsiteY4" fmla="*/ 1746527 h 1772242"/>
                    <a:gd name="connsiteX5" fmla="*/ 298804 w 1583863"/>
                    <a:gd name="connsiteY5" fmla="*/ 1762711 h 1772242"/>
                    <a:gd name="connsiteX6" fmla="*/ 107623 w 1583863"/>
                    <a:gd name="connsiteY6" fmla="*/ 1654069 h 1772242"/>
                    <a:gd name="connsiteX7" fmla="*/ 72124 w 1583863"/>
                    <a:gd name="connsiteY7" fmla="*/ 1203736 h 1772242"/>
                    <a:gd name="connsiteX8" fmla="*/ 2463 w 1583863"/>
                    <a:gd name="connsiteY8" fmla="*/ 566326 h 1772242"/>
                    <a:gd name="connsiteX9" fmla="*/ 169299 w 1583863"/>
                    <a:gd name="connsiteY9" fmla="*/ 159706 h 1772242"/>
                    <a:gd name="connsiteX10" fmla="*/ 408808 w 1583863"/>
                    <a:gd name="connsiteY10" fmla="*/ 364195 h 1772242"/>
                    <a:gd name="connsiteX11" fmla="*/ 536317 w 1583863"/>
                    <a:gd name="connsiteY11" fmla="*/ 67772 h 1772242"/>
                    <a:gd name="connsiteX12" fmla="*/ 599393 w 1583863"/>
                    <a:gd name="connsiteY12" fmla="*/ 4762 h 1772242"/>
                    <a:gd name="connsiteX13" fmla="*/ 765673 w 1583863"/>
                    <a:gd name="connsiteY13" fmla="*/ 158693 h 1772242"/>
                    <a:gd name="connsiteX14" fmla="*/ 888695 w 1583863"/>
                    <a:gd name="connsiteY14" fmla="*/ 379808 h 1772242"/>
                    <a:gd name="connsiteX15" fmla="*/ 1024591 w 1583863"/>
                    <a:gd name="connsiteY15" fmla="*/ 46691 h 1772242"/>
                    <a:gd name="connsiteX16" fmla="*/ 1381530 w 1583863"/>
                    <a:gd name="connsiteY16" fmla="*/ 324835 h 1772242"/>
                    <a:gd name="connsiteX17" fmla="*/ 1532379 w 1583863"/>
                    <a:gd name="connsiteY17" fmla="*/ 568615 h 1772242"/>
                    <a:gd name="connsiteX18" fmla="*/ 1583035 w 1583863"/>
                    <a:gd name="connsiteY18" fmla="*/ 871143 h 1772242"/>
                    <a:gd name="connsiteX19" fmla="*/ 1499281 w 1583863"/>
                    <a:gd name="connsiteY19" fmla="*/ 1334300 h 1772242"/>
                    <a:gd name="connsiteX20" fmla="*/ 1523278 w 1583863"/>
                    <a:gd name="connsiteY20" fmla="*/ 1614343 h 1772242"/>
                    <a:gd name="connsiteX21" fmla="*/ 1411353 w 1583863"/>
                    <a:gd name="connsiteY21" fmla="*/ 1766381 h 1772242"/>
                    <a:gd name="connsiteX0" fmla="*/ 1355367 w 1583863"/>
                    <a:gd name="connsiteY0" fmla="*/ 1771215 h 1772243"/>
                    <a:gd name="connsiteX1" fmla="*/ 1032922 w 1583863"/>
                    <a:gd name="connsiteY1" fmla="*/ 1528573 h 1772243"/>
                    <a:gd name="connsiteX2" fmla="*/ 884382 w 1583863"/>
                    <a:gd name="connsiteY2" fmla="*/ 1481973 h 1772243"/>
                    <a:gd name="connsiteX3" fmla="*/ 599169 w 1583863"/>
                    <a:gd name="connsiteY3" fmla="*/ 1674052 h 1772243"/>
                    <a:gd name="connsiteX4" fmla="*/ 472317 w 1583863"/>
                    <a:gd name="connsiteY4" fmla="*/ 1746528 h 1772243"/>
                    <a:gd name="connsiteX5" fmla="*/ 298804 w 1583863"/>
                    <a:gd name="connsiteY5" fmla="*/ 1762712 h 1772243"/>
                    <a:gd name="connsiteX6" fmla="*/ 107623 w 1583863"/>
                    <a:gd name="connsiteY6" fmla="*/ 1654070 h 1772243"/>
                    <a:gd name="connsiteX7" fmla="*/ 72124 w 1583863"/>
                    <a:gd name="connsiteY7" fmla="*/ 1203737 h 1772243"/>
                    <a:gd name="connsiteX8" fmla="*/ 2463 w 1583863"/>
                    <a:gd name="connsiteY8" fmla="*/ 566327 h 1772243"/>
                    <a:gd name="connsiteX9" fmla="*/ 169299 w 1583863"/>
                    <a:gd name="connsiteY9" fmla="*/ 159707 h 1772243"/>
                    <a:gd name="connsiteX10" fmla="*/ 408808 w 1583863"/>
                    <a:gd name="connsiteY10" fmla="*/ 364196 h 1772243"/>
                    <a:gd name="connsiteX11" fmla="*/ 522942 w 1583863"/>
                    <a:gd name="connsiteY11" fmla="*/ 67773 h 1772243"/>
                    <a:gd name="connsiteX12" fmla="*/ 599393 w 1583863"/>
                    <a:gd name="connsiteY12" fmla="*/ 4763 h 1772243"/>
                    <a:gd name="connsiteX13" fmla="*/ 765673 w 1583863"/>
                    <a:gd name="connsiteY13" fmla="*/ 158694 h 1772243"/>
                    <a:gd name="connsiteX14" fmla="*/ 888695 w 1583863"/>
                    <a:gd name="connsiteY14" fmla="*/ 379809 h 1772243"/>
                    <a:gd name="connsiteX15" fmla="*/ 1024591 w 1583863"/>
                    <a:gd name="connsiteY15" fmla="*/ 46692 h 1772243"/>
                    <a:gd name="connsiteX16" fmla="*/ 1381530 w 1583863"/>
                    <a:gd name="connsiteY16" fmla="*/ 324836 h 1772243"/>
                    <a:gd name="connsiteX17" fmla="*/ 1532379 w 1583863"/>
                    <a:gd name="connsiteY17" fmla="*/ 568616 h 1772243"/>
                    <a:gd name="connsiteX18" fmla="*/ 1583035 w 1583863"/>
                    <a:gd name="connsiteY18" fmla="*/ 871144 h 1772243"/>
                    <a:gd name="connsiteX19" fmla="*/ 1499281 w 1583863"/>
                    <a:gd name="connsiteY19" fmla="*/ 1334301 h 1772243"/>
                    <a:gd name="connsiteX20" fmla="*/ 1523278 w 1583863"/>
                    <a:gd name="connsiteY20" fmla="*/ 1614344 h 1772243"/>
                    <a:gd name="connsiteX21" fmla="*/ 1411353 w 1583863"/>
                    <a:gd name="connsiteY21" fmla="*/ 1766382 h 1772243"/>
                    <a:gd name="connsiteX0" fmla="*/ 1355367 w 1583863"/>
                    <a:gd name="connsiteY0" fmla="*/ 1771215 h 1772243"/>
                    <a:gd name="connsiteX1" fmla="*/ 1032922 w 1583863"/>
                    <a:gd name="connsiteY1" fmla="*/ 1528573 h 1772243"/>
                    <a:gd name="connsiteX2" fmla="*/ 884382 w 1583863"/>
                    <a:gd name="connsiteY2" fmla="*/ 1481973 h 1772243"/>
                    <a:gd name="connsiteX3" fmla="*/ 599169 w 1583863"/>
                    <a:gd name="connsiteY3" fmla="*/ 1674052 h 1772243"/>
                    <a:gd name="connsiteX4" fmla="*/ 472317 w 1583863"/>
                    <a:gd name="connsiteY4" fmla="*/ 1746528 h 1772243"/>
                    <a:gd name="connsiteX5" fmla="*/ 298804 w 1583863"/>
                    <a:gd name="connsiteY5" fmla="*/ 1762712 h 1772243"/>
                    <a:gd name="connsiteX6" fmla="*/ 107623 w 1583863"/>
                    <a:gd name="connsiteY6" fmla="*/ 1654070 h 1772243"/>
                    <a:gd name="connsiteX7" fmla="*/ 72124 w 1583863"/>
                    <a:gd name="connsiteY7" fmla="*/ 1203737 h 1772243"/>
                    <a:gd name="connsiteX8" fmla="*/ 2463 w 1583863"/>
                    <a:gd name="connsiteY8" fmla="*/ 566327 h 1772243"/>
                    <a:gd name="connsiteX9" fmla="*/ 169299 w 1583863"/>
                    <a:gd name="connsiteY9" fmla="*/ 159707 h 1772243"/>
                    <a:gd name="connsiteX10" fmla="*/ 408808 w 1583863"/>
                    <a:gd name="connsiteY10" fmla="*/ 364196 h 1772243"/>
                    <a:gd name="connsiteX11" fmla="*/ 522942 w 1583863"/>
                    <a:gd name="connsiteY11" fmla="*/ 67773 h 1772243"/>
                    <a:gd name="connsiteX12" fmla="*/ 599393 w 1583863"/>
                    <a:gd name="connsiteY12" fmla="*/ 4763 h 1772243"/>
                    <a:gd name="connsiteX13" fmla="*/ 765673 w 1583863"/>
                    <a:gd name="connsiteY13" fmla="*/ 158694 h 1772243"/>
                    <a:gd name="connsiteX14" fmla="*/ 888695 w 1583863"/>
                    <a:gd name="connsiteY14" fmla="*/ 379809 h 1772243"/>
                    <a:gd name="connsiteX15" fmla="*/ 1024591 w 1583863"/>
                    <a:gd name="connsiteY15" fmla="*/ 46692 h 1772243"/>
                    <a:gd name="connsiteX16" fmla="*/ 1381530 w 1583863"/>
                    <a:gd name="connsiteY16" fmla="*/ 324836 h 1772243"/>
                    <a:gd name="connsiteX17" fmla="*/ 1532379 w 1583863"/>
                    <a:gd name="connsiteY17" fmla="*/ 568616 h 1772243"/>
                    <a:gd name="connsiteX18" fmla="*/ 1583035 w 1583863"/>
                    <a:gd name="connsiteY18" fmla="*/ 871144 h 1772243"/>
                    <a:gd name="connsiteX19" fmla="*/ 1499281 w 1583863"/>
                    <a:gd name="connsiteY19" fmla="*/ 1334301 h 1772243"/>
                    <a:gd name="connsiteX20" fmla="*/ 1523278 w 1583863"/>
                    <a:gd name="connsiteY20" fmla="*/ 1614344 h 1772243"/>
                    <a:gd name="connsiteX21" fmla="*/ 1411353 w 1583863"/>
                    <a:gd name="connsiteY21" fmla="*/ 1766382 h 1772243"/>
                    <a:gd name="connsiteX0" fmla="*/ 1355367 w 1583863"/>
                    <a:gd name="connsiteY0" fmla="*/ 1771215 h 1772243"/>
                    <a:gd name="connsiteX1" fmla="*/ 1032922 w 1583863"/>
                    <a:gd name="connsiteY1" fmla="*/ 1528573 h 1772243"/>
                    <a:gd name="connsiteX2" fmla="*/ 884382 w 1583863"/>
                    <a:gd name="connsiteY2" fmla="*/ 1481973 h 1772243"/>
                    <a:gd name="connsiteX3" fmla="*/ 599169 w 1583863"/>
                    <a:gd name="connsiteY3" fmla="*/ 1674052 h 1772243"/>
                    <a:gd name="connsiteX4" fmla="*/ 472317 w 1583863"/>
                    <a:gd name="connsiteY4" fmla="*/ 1746528 h 1772243"/>
                    <a:gd name="connsiteX5" fmla="*/ 298804 w 1583863"/>
                    <a:gd name="connsiteY5" fmla="*/ 1762712 h 1772243"/>
                    <a:gd name="connsiteX6" fmla="*/ 107623 w 1583863"/>
                    <a:gd name="connsiteY6" fmla="*/ 1654070 h 1772243"/>
                    <a:gd name="connsiteX7" fmla="*/ 72124 w 1583863"/>
                    <a:gd name="connsiteY7" fmla="*/ 1203737 h 1772243"/>
                    <a:gd name="connsiteX8" fmla="*/ 2463 w 1583863"/>
                    <a:gd name="connsiteY8" fmla="*/ 566327 h 1772243"/>
                    <a:gd name="connsiteX9" fmla="*/ 169299 w 1583863"/>
                    <a:gd name="connsiteY9" fmla="*/ 159707 h 1772243"/>
                    <a:gd name="connsiteX10" fmla="*/ 408808 w 1583863"/>
                    <a:gd name="connsiteY10" fmla="*/ 364196 h 1772243"/>
                    <a:gd name="connsiteX11" fmla="*/ 522942 w 1583863"/>
                    <a:gd name="connsiteY11" fmla="*/ 67773 h 1772243"/>
                    <a:gd name="connsiteX12" fmla="*/ 599393 w 1583863"/>
                    <a:gd name="connsiteY12" fmla="*/ 4763 h 1772243"/>
                    <a:gd name="connsiteX13" fmla="*/ 765673 w 1583863"/>
                    <a:gd name="connsiteY13" fmla="*/ 158694 h 1772243"/>
                    <a:gd name="connsiteX14" fmla="*/ 888695 w 1583863"/>
                    <a:gd name="connsiteY14" fmla="*/ 379809 h 1772243"/>
                    <a:gd name="connsiteX15" fmla="*/ 1024591 w 1583863"/>
                    <a:gd name="connsiteY15" fmla="*/ 46692 h 1772243"/>
                    <a:gd name="connsiteX16" fmla="*/ 1381530 w 1583863"/>
                    <a:gd name="connsiteY16" fmla="*/ 324836 h 1772243"/>
                    <a:gd name="connsiteX17" fmla="*/ 1532379 w 1583863"/>
                    <a:gd name="connsiteY17" fmla="*/ 568616 h 1772243"/>
                    <a:gd name="connsiteX18" fmla="*/ 1583035 w 1583863"/>
                    <a:gd name="connsiteY18" fmla="*/ 871144 h 1772243"/>
                    <a:gd name="connsiteX19" fmla="*/ 1499281 w 1583863"/>
                    <a:gd name="connsiteY19" fmla="*/ 1334301 h 1772243"/>
                    <a:gd name="connsiteX20" fmla="*/ 1523278 w 1583863"/>
                    <a:gd name="connsiteY20" fmla="*/ 1614344 h 1772243"/>
                    <a:gd name="connsiteX21" fmla="*/ 1411353 w 1583863"/>
                    <a:gd name="connsiteY21" fmla="*/ 1766382 h 1772243"/>
                    <a:gd name="connsiteX0" fmla="*/ 1355367 w 1583863"/>
                    <a:gd name="connsiteY0" fmla="*/ 1771215 h 1772252"/>
                    <a:gd name="connsiteX1" fmla="*/ 1032922 w 1583863"/>
                    <a:gd name="connsiteY1" fmla="*/ 1528573 h 1772252"/>
                    <a:gd name="connsiteX2" fmla="*/ 887057 w 1583863"/>
                    <a:gd name="connsiteY2" fmla="*/ 1468462 h 1772252"/>
                    <a:gd name="connsiteX3" fmla="*/ 599169 w 1583863"/>
                    <a:gd name="connsiteY3" fmla="*/ 1674052 h 1772252"/>
                    <a:gd name="connsiteX4" fmla="*/ 472317 w 1583863"/>
                    <a:gd name="connsiteY4" fmla="*/ 1746528 h 1772252"/>
                    <a:gd name="connsiteX5" fmla="*/ 298804 w 1583863"/>
                    <a:gd name="connsiteY5" fmla="*/ 1762712 h 1772252"/>
                    <a:gd name="connsiteX6" fmla="*/ 107623 w 1583863"/>
                    <a:gd name="connsiteY6" fmla="*/ 1654070 h 1772252"/>
                    <a:gd name="connsiteX7" fmla="*/ 72124 w 1583863"/>
                    <a:gd name="connsiteY7" fmla="*/ 1203737 h 1772252"/>
                    <a:gd name="connsiteX8" fmla="*/ 2463 w 1583863"/>
                    <a:gd name="connsiteY8" fmla="*/ 566327 h 1772252"/>
                    <a:gd name="connsiteX9" fmla="*/ 169299 w 1583863"/>
                    <a:gd name="connsiteY9" fmla="*/ 159707 h 1772252"/>
                    <a:gd name="connsiteX10" fmla="*/ 408808 w 1583863"/>
                    <a:gd name="connsiteY10" fmla="*/ 364196 h 1772252"/>
                    <a:gd name="connsiteX11" fmla="*/ 522942 w 1583863"/>
                    <a:gd name="connsiteY11" fmla="*/ 67773 h 1772252"/>
                    <a:gd name="connsiteX12" fmla="*/ 599393 w 1583863"/>
                    <a:gd name="connsiteY12" fmla="*/ 4763 h 1772252"/>
                    <a:gd name="connsiteX13" fmla="*/ 765673 w 1583863"/>
                    <a:gd name="connsiteY13" fmla="*/ 158694 h 1772252"/>
                    <a:gd name="connsiteX14" fmla="*/ 888695 w 1583863"/>
                    <a:gd name="connsiteY14" fmla="*/ 379809 h 1772252"/>
                    <a:gd name="connsiteX15" fmla="*/ 1024591 w 1583863"/>
                    <a:gd name="connsiteY15" fmla="*/ 46692 h 1772252"/>
                    <a:gd name="connsiteX16" fmla="*/ 1381530 w 1583863"/>
                    <a:gd name="connsiteY16" fmla="*/ 324836 h 1772252"/>
                    <a:gd name="connsiteX17" fmla="*/ 1532379 w 1583863"/>
                    <a:gd name="connsiteY17" fmla="*/ 568616 h 1772252"/>
                    <a:gd name="connsiteX18" fmla="*/ 1583035 w 1583863"/>
                    <a:gd name="connsiteY18" fmla="*/ 871144 h 1772252"/>
                    <a:gd name="connsiteX19" fmla="*/ 1499281 w 1583863"/>
                    <a:gd name="connsiteY19" fmla="*/ 1334301 h 1772252"/>
                    <a:gd name="connsiteX20" fmla="*/ 1523278 w 1583863"/>
                    <a:gd name="connsiteY20" fmla="*/ 1614344 h 1772252"/>
                    <a:gd name="connsiteX21" fmla="*/ 1411353 w 1583863"/>
                    <a:gd name="connsiteY21" fmla="*/ 1766382 h 1772252"/>
                    <a:gd name="connsiteX0" fmla="*/ 1355367 w 1583863"/>
                    <a:gd name="connsiteY0" fmla="*/ 1771215 h 1772253"/>
                    <a:gd name="connsiteX1" fmla="*/ 1032922 w 1583863"/>
                    <a:gd name="connsiteY1" fmla="*/ 1528573 h 1772253"/>
                    <a:gd name="connsiteX2" fmla="*/ 887057 w 1583863"/>
                    <a:gd name="connsiteY2" fmla="*/ 1468462 h 1772253"/>
                    <a:gd name="connsiteX3" fmla="*/ 599169 w 1583863"/>
                    <a:gd name="connsiteY3" fmla="*/ 1674052 h 1772253"/>
                    <a:gd name="connsiteX4" fmla="*/ 472317 w 1583863"/>
                    <a:gd name="connsiteY4" fmla="*/ 1746528 h 1772253"/>
                    <a:gd name="connsiteX5" fmla="*/ 298804 w 1583863"/>
                    <a:gd name="connsiteY5" fmla="*/ 1762712 h 1772253"/>
                    <a:gd name="connsiteX6" fmla="*/ 107623 w 1583863"/>
                    <a:gd name="connsiteY6" fmla="*/ 1654070 h 1772253"/>
                    <a:gd name="connsiteX7" fmla="*/ 72124 w 1583863"/>
                    <a:gd name="connsiteY7" fmla="*/ 1203737 h 1772253"/>
                    <a:gd name="connsiteX8" fmla="*/ 2463 w 1583863"/>
                    <a:gd name="connsiteY8" fmla="*/ 566327 h 1772253"/>
                    <a:gd name="connsiteX9" fmla="*/ 169299 w 1583863"/>
                    <a:gd name="connsiteY9" fmla="*/ 159707 h 1772253"/>
                    <a:gd name="connsiteX10" fmla="*/ 408808 w 1583863"/>
                    <a:gd name="connsiteY10" fmla="*/ 364196 h 1772253"/>
                    <a:gd name="connsiteX11" fmla="*/ 522942 w 1583863"/>
                    <a:gd name="connsiteY11" fmla="*/ 67773 h 1772253"/>
                    <a:gd name="connsiteX12" fmla="*/ 599393 w 1583863"/>
                    <a:gd name="connsiteY12" fmla="*/ 4763 h 1772253"/>
                    <a:gd name="connsiteX13" fmla="*/ 765673 w 1583863"/>
                    <a:gd name="connsiteY13" fmla="*/ 158694 h 1772253"/>
                    <a:gd name="connsiteX14" fmla="*/ 888695 w 1583863"/>
                    <a:gd name="connsiteY14" fmla="*/ 379809 h 1772253"/>
                    <a:gd name="connsiteX15" fmla="*/ 1024591 w 1583863"/>
                    <a:gd name="connsiteY15" fmla="*/ 46692 h 1772253"/>
                    <a:gd name="connsiteX16" fmla="*/ 1381530 w 1583863"/>
                    <a:gd name="connsiteY16" fmla="*/ 324836 h 1772253"/>
                    <a:gd name="connsiteX17" fmla="*/ 1532379 w 1583863"/>
                    <a:gd name="connsiteY17" fmla="*/ 568616 h 1772253"/>
                    <a:gd name="connsiteX18" fmla="*/ 1583035 w 1583863"/>
                    <a:gd name="connsiteY18" fmla="*/ 871144 h 1772253"/>
                    <a:gd name="connsiteX19" fmla="*/ 1499281 w 1583863"/>
                    <a:gd name="connsiteY19" fmla="*/ 1334301 h 1772253"/>
                    <a:gd name="connsiteX20" fmla="*/ 1523278 w 1583863"/>
                    <a:gd name="connsiteY20" fmla="*/ 1614344 h 1772253"/>
                    <a:gd name="connsiteX21" fmla="*/ 1411353 w 1583863"/>
                    <a:gd name="connsiteY21" fmla="*/ 1766382 h 1772253"/>
                    <a:gd name="connsiteX0" fmla="*/ 1355367 w 1583863"/>
                    <a:gd name="connsiteY0" fmla="*/ 1771215 h 1772238"/>
                    <a:gd name="connsiteX1" fmla="*/ 1032922 w 1583863"/>
                    <a:gd name="connsiteY1" fmla="*/ 1528573 h 1772238"/>
                    <a:gd name="connsiteX2" fmla="*/ 887057 w 1583863"/>
                    <a:gd name="connsiteY2" fmla="*/ 1468462 h 1772238"/>
                    <a:gd name="connsiteX3" fmla="*/ 599169 w 1583863"/>
                    <a:gd name="connsiteY3" fmla="*/ 1674052 h 1772238"/>
                    <a:gd name="connsiteX4" fmla="*/ 472317 w 1583863"/>
                    <a:gd name="connsiteY4" fmla="*/ 1746528 h 1772238"/>
                    <a:gd name="connsiteX5" fmla="*/ 298804 w 1583863"/>
                    <a:gd name="connsiteY5" fmla="*/ 1762712 h 1772238"/>
                    <a:gd name="connsiteX6" fmla="*/ 107623 w 1583863"/>
                    <a:gd name="connsiteY6" fmla="*/ 1654070 h 1772238"/>
                    <a:gd name="connsiteX7" fmla="*/ 72124 w 1583863"/>
                    <a:gd name="connsiteY7" fmla="*/ 1203737 h 1772238"/>
                    <a:gd name="connsiteX8" fmla="*/ 2463 w 1583863"/>
                    <a:gd name="connsiteY8" fmla="*/ 566327 h 1772238"/>
                    <a:gd name="connsiteX9" fmla="*/ 169299 w 1583863"/>
                    <a:gd name="connsiteY9" fmla="*/ 159707 h 1772238"/>
                    <a:gd name="connsiteX10" fmla="*/ 408808 w 1583863"/>
                    <a:gd name="connsiteY10" fmla="*/ 364196 h 1772238"/>
                    <a:gd name="connsiteX11" fmla="*/ 522942 w 1583863"/>
                    <a:gd name="connsiteY11" fmla="*/ 67773 h 1772238"/>
                    <a:gd name="connsiteX12" fmla="*/ 599393 w 1583863"/>
                    <a:gd name="connsiteY12" fmla="*/ 4763 h 1772238"/>
                    <a:gd name="connsiteX13" fmla="*/ 765673 w 1583863"/>
                    <a:gd name="connsiteY13" fmla="*/ 158694 h 1772238"/>
                    <a:gd name="connsiteX14" fmla="*/ 888695 w 1583863"/>
                    <a:gd name="connsiteY14" fmla="*/ 379809 h 1772238"/>
                    <a:gd name="connsiteX15" fmla="*/ 1024591 w 1583863"/>
                    <a:gd name="connsiteY15" fmla="*/ 46692 h 1772238"/>
                    <a:gd name="connsiteX16" fmla="*/ 1381530 w 1583863"/>
                    <a:gd name="connsiteY16" fmla="*/ 324836 h 1772238"/>
                    <a:gd name="connsiteX17" fmla="*/ 1532379 w 1583863"/>
                    <a:gd name="connsiteY17" fmla="*/ 568616 h 1772238"/>
                    <a:gd name="connsiteX18" fmla="*/ 1583035 w 1583863"/>
                    <a:gd name="connsiteY18" fmla="*/ 871144 h 1772238"/>
                    <a:gd name="connsiteX19" fmla="*/ 1499281 w 1583863"/>
                    <a:gd name="connsiteY19" fmla="*/ 1334301 h 1772238"/>
                    <a:gd name="connsiteX20" fmla="*/ 1523278 w 1583863"/>
                    <a:gd name="connsiteY20" fmla="*/ 1614344 h 1772238"/>
                    <a:gd name="connsiteX21" fmla="*/ 1411353 w 1583863"/>
                    <a:gd name="connsiteY21" fmla="*/ 1766382 h 1772238"/>
                    <a:gd name="connsiteX0" fmla="*/ 1355367 w 1583863"/>
                    <a:gd name="connsiteY0" fmla="*/ 1771215 h 1771215"/>
                    <a:gd name="connsiteX1" fmla="*/ 887057 w 1583863"/>
                    <a:gd name="connsiteY1" fmla="*/ 1468462 h 1771215"/>
                    <a:gd name="connsiteX2" fmla="*/ 599169 w 1583863"/>
                    <a:gd name="connsiteY2" fmla="*/ 1674052 h 1771215"/>
                    <a:gd name="connsiteX3" fmla="*/ 472317 w 1583863"/>
                    <a:gd name="connsiteY3" fmla="*/ 1746528 h 1771215"/>
                    <a:gd name="connsiteX4" fmla="*/ 298804 w 1583863"/>
                    <a:gd name="connsiteY4" fmla="*/ 1762712 h 1771215"/>
                    <a:gd name="connsiteX5" fmla="*/ 107623 w 1583863"/>
                    <a:gd name="connsiteY5" fmla="*/ 1654070 h 1771215"/>
                    <a:gd name="connsiteX6" fmla="*/ 72124 w 1583863"/>
                    <a:gd name="connsiteY6" fmla="*/ 1203737 h 1771215"/>
                    <a:gd name="connsiteX7" fmla="*/ 2463 w 1583863"/>
                    <a:gd name="connsiteY7" fmla="*/ 566327 h 1771215"/>
                    <a:gd name="connsiteX8" fmla="*/ 169299 w 1583863"/>
                    <a:gd name="connsiteY8" fmla="*/ 159707 h 1771215"/>
                    <a:gd name="connsiteX9" fmla="*/ 408808 w 1583863"/>
                    <a:gd name="connsiteY9" fmla="*/ 364196 h 1771215"/>
                    <a:gd name="connsiteX10" fmla="*/ 522942 w 1583863"/>
                    <a:gd name="connsiteY10" fmla="*/ 67773 h 1771215"/>
                    <a:gd name="connsiteX11" fmla="*/ 599393 w 1583863"/>
                    <a:gd name="connsiteY11" fmla="*/ 4763 h 1771215"/>
                    <a:gd name="connsiteX12" fmla="*/ 765673 w 1583863"/>
                    <a:gd name="connsiteY12" fmla="*/ 158694 h 1771215"/>
                    <a:gd name="connsiteX13" fmla="*/ 888695 w 1583863"/>
                    <a:gd name="connsiteY13" fmla="*/ 379809 h 1771215"/>
                    <a:gd name="connsiteX14" fmla="*/ 1024591 w 1583863"/>
                    <a:gd name="connsiteY14" fmla="*/ 46692 h 1771215"/>
                    <a:gd name="connsiteX15" fmla="*/ 1381530 w 1583863"/>
                    <a:gd name="connsiteY15" fmla="*/ 324836 h 1771215"/>
                    <a:gd name="connsiteX16" fmla="*/ 1532379 w 1583863"/>
                    <a:gd name="connsiteY16" fmla="*/ 568616 h 1771215"/>
                    <a:gd name="connsiteX17" fmla="*/ 1583035 w 1583863"/>
                    <a:gd name="connsiteY17" fmla="*/ 871144 h 1771215"/>
                    <a:gd name="connsiteX18" fmla="*/ 1499281 w 1583863"/>
                    <a:gd name="connsiteY18" fmla="*/ 1334301 h 1771215"/>
                    <a:gd name="connsiteX19" fmla="*/ 1523278 w 1583863"/>
                    <a:gd name="connsiteY19" fmla="*/ 1614344 h 1771215"/>
                    <a:gd name="connsiteX20" fmla="*/ 1411353 w 1583863"/>
                    <a:gd name="connsiteY20" fmla="*/ 1766382 h 1771215"/>
                    <a:gd name="connsiteX0" fmla="*/ 1355367 w 1583863"/>
                    <a:gd name="connsiteY0" fmla="*/ 1771215 h 1771215"/>
                    <a:gd name="connsiteX1" fmla="*/ 1032443 w 1583863"/>
                    <a:gd name="connsiteY1" fmla="*/ 1536688 h 1771215"/>
                    <a:gd name="connsiteX2" fmla="*/ 887057 w 1583863"/>
                    <a:gd name="connsiteY2" fmla="*/ 1468462 h 1771215"/>
                    <a:gd name="connsiteX3" fmla="*/ 599169 w 1583863"/>
                    <a:gd name="connsiteY3" fmla="*/ 1674052 h 1771215"/>
                    <a:gd name="connsiteX4" fmla="*/ 472317 w 1583863"/>
                    <a:gd name="connsiteY4" fmla="*/ 1746528 h 1771215"/>
                    <a:gd name="connsiteX5" fmla="*/ 298804 w 1583863"/>
                    <a:gd name="connsiteY5" fmla="*/ 1762712 h 1771215"/>
                    <a:gd name="connsiteX6" fmla="*/ 107623 w 1583863"/>
                    <a:gd name="connsiteY6" fmla="*/ 1654070 h 1771215"/>
                    <a:gd name="connsiteX7" fmla="*/ 72124 w 1583863"/>
                    <a:gd name="connsiteY7" fmla="*/ 1203737 h 1771215"/>
                    <a:gd name="connsiteX8" fmla="*/ 2463 w 1583863"/>
                    <a:gd name="connsiteY8" fmla="*/ 566327 h 1771215"/>
                    <a:gd name="connsiteX9" fmla="*/ 169299 w 1583863"/>
                    <a:gd name="connsiteY9" fmla="*/ 159707 h 1771215"/>
                    <a:gd name="connsiteX10" fmla="*/ 408808 w 1583863"/>
                    <a:gd name="connsiteY10" fmla="*/ 364196 h 1771215"/>
                    <a:gd name="connsiteX11" fmla="*/ 522942 w 1583863"/>
                    <a:gd name="connsiteY11" fmla="*/ 67773 h 1771215"/>
                    <a:gd name="connsiteX12" fmla="*/ 599393 w 1583863"/>
                    <a:gd name="connsiteY12" fmla="*/ 4763 h 1771215"/>
                    <a:gd name="connsiteX13" fmla="*/ 765673 w 1583863"/>
                    <a:gd name="connsiteY13" fmla="*/ 158694 h 1771215"/>
                    <a:gd name="connsiteX14" fmla="*/ 888695 w 1583863"/>
                    <a:gd name="connsiteY14" fmla="*/ 379809 h 1771215"/>
                    <a:gd name="connsiteX15" fmla="*/ 1024591 w 1583863"/>
                    <a:gd name="connsiteY15" fmla="*/ 46692 h 1771215"/>
                    <a:gd name="connsiteX16" fmla="*/ 1381530 w 1583863"/>
                    <a:gd name="connsiteY16" fmla="*/ 324836 h 1771215"/>
                    <a:gd name="connsiteX17" fmla="*/ 1532379 w 1583863"/>
                    <a:gd name="connsiteY17" fmla="*/ 568616 h 1771215"/>
                    <a:gd name="connsiteX18" fmla="*/ 1583035 w 1583863"/>
                    <a:gd name="connsiteY18" fmla="*/ 871144 h 1771215"/>
                    <a:gd name="connsiteX19" fmla="*/ 1499281 w 1583863"/>
                    <a:gd name="connsiteY19" fmla="*/ 1334301 h 1771215"/>
                    <a:gd name="connsiteX20" fmla="*/ 1523278 w 1583863"/>
                    <a:gd name="connsiteY20" fmla="*/ 1614344 h 1771215"/>
                    <a:gd name="connsiteX21" fmla="*/ 1411353 w 1583863"/>
                    <a:gd name="connsiteY21" fmla="*/ 1766382 h 1771215"/>
                    <a:gd name="connsiteX0" fmla="*/ 1355367 w 1583863"/>
                    <a:gd name="connsiteY0" fmla="*/ 1771215 h 1771215"/>
                    <a:gd name="connsiteX1" fmla="*/ 1168872 w 1583863"/>
                    <a:gd name="connsiteY1" fmla="*/ 1661667 h 1771215"/>
                    <a:gd name="connsiteX2" fmla="*/ 887057 w 1583863"/>
                    <a:gd name="connsiteY2" fmla="*/ 1468462 h 1771215"/>
                    <a:gd name="connsiteX3" fmla="*/ 599169 w 1583863"/>
                    <a:gd name="connsiteY3" fmla="*/ 1674052 h 1771215"/>
                    <a:gd name="connsiteX4" fmla="*/ 472317 w 1583863"/>
                    <a:gd name="connsiteY4" fmla="*/ 1746528 h 1771215"/>
                    <a:gd name="connsiteX5" fmla="*/ 298804 w 1583863"/>
                    <a:gd name="connsiteY5" fmla="*/ 1762712 h 1771215"/>
                    <a:gd name="connsiteX6" fmla="*/ 107623 w 1583863"/>
                    <a:gd name="connsiteY6" fmla="*/ 1654070 h 1771215"/>
                    <a:gd name="connsiteX7" fmla="*/ 72124 w 1583863"/>
                    <a:gd name="connsiteY7" fmla="*/ 1203737 h 1771215"/>
                    <a:gd name="connsiteX8" fmla="*/ 2463 w 1583863"/>
                    <a:gd name="connsiteY8" fmla="*/ 566327 h 1771215"/>
                    <a:gd name="connsiteX9" fmla="*/ 169299 w 1583863"/>
                    <a:gd name="connsiteY9" fmla="*/ 159707 h 1771215"/>
                    <a:gd name="connsiteX10" fmla="*/ 408808 w 1583863"/>
                    <a:gd name="connsiteY10" fmla="*/ 364196 h 1771215"/>
                    <a:gd name="connsiteX11" fmla="*/ 522942 w 1583863"/>
                    <a:gd name="connsiteY11" fmla="*/ 67773 h 1771215"/>
                    <a:gd name="connsiteX12" fmla="*/ 599393 w 1583863"/>
                    <a:gd name="connsiteY12" fmla="*/ 4763 h 1771215"/>
                    <a:gd name="connsiteX13" fmla="*/ 765673 w 1583863"/>
                    <a:gd name="connsiteY13" fmla="*/ 158694 h 1771215"/>
                    <a:gd name="connsiteX14" fmla="*/ 888695 w 1583863"/>
                    <a:gd name="connsiteY14" fmla="*/ 379809 h 1771215"/>
                    <a:gd name="connsiteX15" fmla="*/ 1024591 w 1583863"/>
                    <a:gd name="connsiteY15" fmla="*/ 46692 h 1771215"/>
                    <a:gd name="connsiteX16" fmla="*/ 1381530 w 1583863"/>
                    <a:gd name="connsiteY16" fmla="*/ 324836 h 1771215"/>
                    <a:gd name="connsiteX17" fmla="*/ 1532379 w 1583863"/>
                    <a:gd name="connsiteY17" fmla="*/ 568616 h 1771215"/>
                    <a:gd name="connsiteX18" fmla="*/ 1583035 w 1583863"/>
                    <a:gd name="connsiteY18" fmla="*/ 871144 h 1771215"/>
                    <a:gd name="connsiteX19" fmla="*/ 1499281 w 1583863"/>
                    <a:gd name="connsiteY19" fmla="*/ 1334301 h 1771215"/>
                    <a:gd name="connsiteX20" fmla="*/ 1523278 w 1583863"/>
                    <a:gd name="connsiteY20" fmla="*/ 1614344 h 1771215"/>
                    <a:gd name="connsiteX21" fmla="*/ 1411353 w 1583863"/>
                    <a:gd name="connsiteY21" fmla="*/ 1766382 h 1771215"/>
                    <a:gd name="connsiteX0" fmla="*/ 1355367 w 1583863"/>
                    <a:gd name="connsiteY0" fmla="*/ 1771215 h 1771215"/>
                    <a:gd name="connsiteX1" fmla="*/ 1289250 w 1583863"/>
                    <a:gd name="connsiteY1" fmla="*/ 1732601 h 1771215"/>
                    <a:gd name="connsiteX2" fmla="*/ 1168872 w 1583863"/>
                    <a:gd name="connsiteY2" fmla="*/ 1661667 h 1771215"/>
                    <a:gd name="connsiteX3" fmla="*/ 887057 w 1583863"/>
                    <a:gd name="connsiteY3" fmla="*/ 1468462 h 1771215"/>
                    <a:gd name="connsiteX4" fmla="*/ 599169 w 1583863"/>
                    <a:gd name="connsiteY4" fmla="*/ 1674052 h 1771215"/>
                    <a:gd name="connsiteX5" fmla="*/ 472317 w 1583863"/>
                    <a:gd name="connsiteY5" fmla="*/ 1746528 h 1771215"/>
                    <a:gd name="connsiteX6" fmla="*/ 298804 w 1583863"/>
                    <a:gd name="connsiteY6" fmla="*/ 1762712 h 1771215"/>
                    <a:gd name="connsiteX7" fmla="*/ 107623 w 1583863"/>
                    <a:gd name="connsiteY7" fmla="*/ 1654070 h 1771215"/>
                    <a:gd name="connsiteX8" fmla="*/ 72124 w 1583863"/>
                    <a:gd name="connsiteY8" fmla="*/ 1203737 h 1771215"/>
                    <a:gd name="connsiteX9" fmla="*/ 2463 w 1583863"/>
                    <a:gd name="connsiteY9" fmla="*/ 566327 h 1771215"/>
                    <a:gd name="connsiteX10" fmla="*/ 169299 w 1583863"/>
                    <a:gd name="connsiteY10" fmla="*/ 159707 h 1771215"/>
                    <a:gd name="connsiteX11" fmla="*/ 408808 w 1583863"/>
                    <a:gd name="connsiteY11" fmla="*/ 364196 h 1771215"/>
                    <a:gd name="connsiteX12" fmla="*/ 522942 w 1583863"/>
                    <a:gd name="connsiteY12" fmla="*/ 67773 h 1771215"/>
                    <a:gd name="connsiteX13" fmla="*/ 599393 w 1583863"/>
                    <a:gd name="connsiteY13" fmla="*/ 4763 h 1771215"/>
                    <a:gd name="connsiteX14" fmla="*/ 765673 w 1583863"/>
                    <a:gd name="connsiteY14" fmla="*/ 158694 h 1771215"/>
                    <a:gd name="connsiteX15" fmla="*/ 888695 w 1583863"/>
                    <a:gd name="connsiteY15" fmla="*/ 379809 h 1771215"/>
                    <a:gd name="connsiteX16" fmla="*/ 1024591 w 1583863"/>
                    <a:gd name="connsiteY16" fmla="*/ 46692 h 1771215"/>
                    <a:gd name="connsiteX17" fmla="*/ 1381530 w 1583863"/>
                    <a:gd name="connsiteY17" fmla="*/ 324836 h 1771215"/>
                    <a:gd name="connsiteX18" fmla="*/ 1532379 w 1583863"/>
                    <a:gd name="connsiteY18" fmla="*/ 568616 h 1771215"/>
                    <a:gd name="connsiteX19" fmla="*/ 1583035 w 1583863"/>
                    <a:gd name="connsiteY19" fmla="*/ 871144 h 1771215"/>
                    <a:gd name="connsiteX20" fmla="*/ 1499281 w 1583863"/>
                    <a:gd name="connsiteY20" fmla="*/ 1334301 h 1771215"/>
                    <a:gd name="connsiteX21" fmla="*/ 1523278 w 1583863"/>
                    <a:gd name="connsiteY21" fmla="*/ 1614344 h 1771215"/>
                    <a:gd name="connsiteX22" fmla="*/ 1411353 w 1583863"/>
                    <a:gd name="connsiteY22" fmla="*/ 1766382 h 1771215"/>
                    <a:gd name="connsiteX0" fmla="*/ 1355367 w 1583863"/>
                    <a:gd name="connsiteY0" fmla="*/ 1771215 h 1771215"/>
                    <a:gd name="connsiteX1" fmla="*/ 1270524 w 1583863"/>
                    <a:gd name="connsiteY1" fmla="*/ 1752868 h 1771215"/>
                    <a:gd name="connsiteX2" fmla="*/ 1168872 w 1583863"/>
                    <a:gd name="connsiteY2" fmla="*/ 1661667 h 1771215"/>
                    <a:gd name="connsiteX3" fmla="*/ 887057 w 1583863"/>
                    <a:gd name="connsiteY3" fmla="*/ 1468462 h 1771215"/>
                    <a:gd name="connsiteX4" fmla="*/ 599169 w 1583863"/>
                    <a:gd name="connsiteY4" fmla="*/ 1674052 h 1771215"/>
                    <a:gd name="connsiteX5" fmla="*/ 472317 w 1583863"/>
                    <a:gd name="connsiteY5" fmla="*/ 1746528 h 1771215"/>
                    <a:gd name="connsiteX6" fmla="*/ 298804 w 1583863"/>
                    <a:gd name="connsiteY6" fmla="*/ 1762712 h 1771215"/>
                    <a:gd name="connsiteX7" fmla="*/ 107623 w 1583863"/>
                    <a:gd name="connsiteY7" fmla="*/ 1654070 h 1771215"/>
                    <a:gd name="connsiteX8" fmla="*/ 72124 w 1583863"/>
                    <a:gd name="connsiteY8" fmla="*/ 1203737 h 1771215"/>
                    <a:gd name="connsiteX9" fmla="*/ 2463 w 1583863"/>
                    <a:gd name="connsiteY9" fmla="*/ 566327 h 1771215"/>
                    <a:gd name="connsiteX10" fmla="*/ 169299 w 1583863"/>
                    <a:gd name="connsiteY10" fmla="*/ 159707 h 1771215"/>
                    <a:gd name="connsiteX11" fmla="*/ 408808 w 1583863"/>
                    <a:gd name="connsiteY11" fmla="*/ 364196 h 1771215"/>
                    <a:gd name="connsiteX12" fmla="*/ 522942 w 1583863"/>
                    <a:gd name="connsiteY12" fmla="*/ 67773 h 1771215"/>
                    <a:gd name="connsiteX13" fmla="*/ 599393 w 1583863"/>
                    <a:gd name="connsiteY13" fmla="*/ 4763 h 1771215"/>
                    <a:gd name="connsiteX14" fmla="*/ 765673 w 1583863"/>
                    <a:gd name="connsiteY14" fmla="*/ 158694 h 1771215"/>
                    <a:gd name="connsiteX15" fmla="*/ 888695 w 1583863"/>
                    <a:gd name="connsiteY15" fmla="*/ 379809 h 1771215"/>
                    <a:gd name="connsiteX16" fmla="*/ 1024591 w 1583863"/>
                    <a:gd name="connsiteY16" fmla="*/ 46692 h 1771215"/>
                    <a:gd name="connsiteX17" fmla="*/ 1381530 w 1583863"/>
                    <a:gd name="connsiteY17" fmla="*/ 324836 h 1771215"/>
                    <a:gd name="connsiteX18" fmla="*/ 1532379 w 1583863"/>
                    <a:gd name="connsiteY18" fmla="*/ 568616 h 1771215"/>
                    <a:gd name="connsiteX19" fmla="*/ 1583035 w 1583863"/>
                    <a:gd name="connsiteY19" fmla="*/ 871144 h 1771215"/>
                    <a:gd name="connsiteX20" fmla="*/ 1499281 w 1583863"/>
                    <a:gd name="connsiteY20" fmla="*/ 1334301 h 1771215"/>
                    <a:gd name="connsiteX21" fmla="*/ 1523278 w 1583863"/>
                    <a:gd name="connsiteY21" fmla="*/ 1614344 h 1771215"/>
                    <a:gd name="connsiteX22" fmla="*/ 1411353 w 1583863"/>
                    <a:gd name="connsiteY22" fmla="*/ 1766382 h 1771215"/>
                    <a:gd name="connsiteX0" fmla="*/ 1355367 w 1583863"/>
                    <a:gd name="connsiteY0" fmla="*/ 1771215 h 1771215"/>
                    <a:gd name="connsiteX1" fmla="*/ 1227722 w 1583863"/>
                    <a:gd name="connsiteY1" fmla="*/ 1712334 h 1771215"/>
                    <a:gd name="connsiteX2" fmla="*/ 1168872 w 1583863"/>
                    <a:gd name="connsiteY2" fmla="*/ 1661667 h 1771215"/>
                    <a:gd name="connsiteX3" fmla="*/ 887057 w 1583863"/>
                    <a:gd name="connsiteY3" fmla="*/ 1468462 h 1771215"/>
                    <a:gd name="connsiteX4" fmla="*/ 599169 w 1583863"/>
                    <a:gd name="connsiteY4" fmla="*/ 1674052 h 1771215"/>
                    <a:gd name="connsiteX5" fmla="*/ 472317 w 1583863"/>
                    <a:gd name="connsiteY5" fmla="*/ 1746528 h 1771215"/>
                    <a:gd name="connsiteX6" fmla="*/ 298804 w 1583863"/>
                    <a:gd name="connsiteY6" fmla="*/ 1762712 h 1771215"/>
                    <a:gd name="connsiteX7" fmla="*/ 107623 w 1583863"/>
                    <a:gd name="connsiteY7" fmla="*/ 1654070 h 1771215"/>
                    <a:gd name="connsiteX8" fmla="*/ 72124 w 1583863"/>
                    <a:gd name="connsiteY8" fmla="*/ 1203737 h 1771215"/>
                    <a:gd name="connsiteX9" fmla="*/ 2463 w 1583863"/>
                    <a:gd name="connsiteY9" fmla="*/ 566327 h 1771215"/>
                    <a:gd name="connsiteX10" fmla="*/ 169299 w 1583863"/>
                    <a:gd name="connsiteY10" fmla="*/ 159707 h 1771215"/>
                    <a:gd name="connsiteX11" fmla="*/ 408808 w 1583863"/>
                    <a:gd name="connsiteY11" fmla="*/ 364196 h 1771215"/>
                    <a:gd name="connsiteX12" fmla="*/ 522942 w 1583863"/>
                    <a:gd name="connsiteY12" fmla="*/ 67773 h 1771215"/>
                    <a:gd name="connsiteX13" fmla="*/ 599393 w 1583863"/>
                    <a:gd name="connsiteY13" fmla="*/ 4763 h 1771215"/>
                    <a:gd name="connsiteX14" fmla="*/ 765673 w 1583863"/>
                    <a:gd name="connsiteY14" fmla="*/ 158694 h 1771215"/>
                    <a:gd name="connsiteX15" fmla="*/ 888695 w 1583863"/>
                    <a:gd name="connsiteY15" fmla="*/ 379809 h 1771215"/>
                    <a:gd name="connsiteX16" fmla="*/ 1024591 w 1583863"/>
                    <a:gd name="connsiteY16" fmla="*/ 46692 h 1771215"/>
                    <a:gd name="connsiteX17" fmla="*/ 1381530 w 1583863"/>
                    <a:gd name="connsiteY17" fmla="*/ 324836 h 1771215"/>
                    <a:gd name="connsiteX18" fmla="*/ 1532379 w 1583863"/>
                    <a:gd name="connsiteY18" fmla="*/ 568616 h 1771215"/>
                    <a:gd name="connsiteX19" fmla="*/ 1583035 w 1583863"/>
                    <a:gd name="connsiteY19" fmla="*/ 871144 h 1771215"/>
                    <a:gd name="connsiteX20" fmla="*/ 1499281 w 1583863"/>
                    <a:gd name="connsiteY20" fmla="*/ 1334301 h 1771215"/>
                    <a:gd name="connsiteX21" fmla="*/ 1523278 w 1583863"/>
                    <a:gd name="connsiteY21" fmla="*/ 1614344 h 1771215"/>
                    <a:gd name="connsiteX22" fmla="*/ 1411353 w 1583863"/>
                    <a:gd name="connsiteY22" fmla="*/ 1766382 h 1771215"/>
                    <a:gd name="connsiteX0" fmla="*/ 1355367 w 1583863"/>
                    <a:gd name="connsiteY0" fmla="*/ 1771215 h 1771215"/>
                    <a:gd name="connsiteX1" fmla="*/ 1227722 w 1583863"/>
                    <a:gd name="connsiteY1" fmla="*/ 1712334 h 1771215"/>
                    <a:gd name="connsiteX2" fmla="*/ 1168872 w 1583863"/>
                    <a:gd name="connsiteY2" fmla="*/ 1661667 h 1771215"/>
                    <a:gd name="connsiteX3" fmla="*/ 887057 w 1583863"/>
                    <a:gd name="connsiteY3" fmla="*/ 1468462 h 1771215"/>
                    <a:gd name="connsiteX4" fmla="*/ 599169 w 1583863"/>
                    <a:gd name="connsiteY4" fmla="*/ 1674052 h 1771215"/>
                    <a:gd name="connsiteX5" fmla="*/ 472317 w 1583863"/>
                    <a:gd name="connsiteY5" fmla="*/ 1746528 h 1771215"/>
                    <a:gd name="connsiteX6" fmla="*/ 298804 w 1583863"/>
                    <a:gd name="connsiteY6" fmla="*/ 1762712 h 1771215"/>
                    <a:gd name="connsiteX7" fmla="*/ 107623 w 1583863"/>
                    <a:gd name="connsiteY7" fmla="*/ 1654070 h 1771215"/>
                    <a:gd name="connsiteX8" fmla="*/ 72124 w 1583863"/>
                    <a:gd name="connsiteY8" fmla="*/ 1203737 h 1771215"/>
                    <a:gd name="connsiteX9" fmla="*/ 2463 w 1583863"/>
                    <a:gd name="connsiteY9" fmla="*/ 566327 h 1771215"/>
                    <a:gd name="connsiteX10" fmla="*/ 169299 w 1583863"/>
                    <a:gd name="connsiteY10" fmla="*/ 159707 h 1771215"/>
                    <a:gd name="connsiteX11" fmla="*/ 408808 w 1583863"/>
                    <a:gd name="connsiteY11" fmla="*/ 364196 h 1771215"/>
                    <a:gd name="connsiteX12" fmla="*/ 522942 w 1583863"/>
                    <a:gd name="connsiteY12" fmla="*/ 67773 h 1771215"/>
                    <a:gd name="connsiteX13" fmla="*/ 599393 w 1583863"/>
                    <a:gd name="connsiteY13" fmla="*/ 4763 h 1771215"/>
                    <a:gd name="connsiteX14" fmla="*/ 765673 w 1583863"/>
                    <a:gd name="connsiteY14" fmla="*/ 158694 h 1771215"/>
                    <a:gd name="connsiteX15" fmla="*/ 888695 w 1583863"/>
                    <a:gd name="connsiteY15" fmla="*/ 379809 h 1771215"/>
                    <a:gd name="connsiteX16" fmla="*/ 1024591 w 1583863"/>
                    <a:gd name="connsiteY16" fmla="*/ 46692 h 1771215"/>
                    <a:gd name="connsiteX17" fmla="*/ 1381530 w 1583863"/>
                    <a:gd name="connsiteY17" fmla="*/ 324836 h 1771215"/>
                    <a:gd name="connsiteX18" fmla="*/ 1532379 w 1583863"/>
                    <a:gd name="connsiteY18" fmla="*/ 568616 h 1771215"/>
                    <a:gd name="connsiteX19" fmla="*/ 1583035 w 1583863"/>
                    <a:gd name="connsiteY19" fmla="*/ 871144 h 1771215"/>
                    <a:gd name="connsiteX20" fmla="*/ 1499281 w 1583863"/>
                    <a:gd name="connsiteY20" fmla="*/ 1334301 h 1771215"/>
                    <a:gd name="connsiteX21" fmla="*/ 1523278 w 1583863"/>
                    <a:gd name="connsiteY21" fmla="*/ 1614344 h 1771215"/>
                    <a:gd name="connsiteX22" fmla="*/ 1411353 w 1583863"/>
                    <a:gd name="connsiteY22" fmla="*/ 1766382 h 1771215"/>
                    <a:gd name="connsiteX0" fmla="*/ 1355367 w 1583863"/>
                    <a:gd name="connsiteY0" fmla="*/ 1771215 h 1771215"/>
                    <a:gd name="connsiteX1" fmla="*/ 1227722 w 1583863"/>
                    <a:gd name="connsiteY1" fmla="*/ 1712334 h 1771215"/>
                    <a:gd name="connsiteX2" fmla="*/ 887057 w 1583863"/>
                    <a:gd name="connsiteY2" fmla="*/ 1468462 h 1771215"/>
                    <a:gd name="connsiteX3" fmla="*/ 599169 w 1583863"/>
                    <a:gd name="connsiteY3" fmla="*/ 1674052 h 1771215"/>
                    <a:gd name="connsiteX4" fmla="*/ 472317 w 1583863"/>
                    <a:gd name="connsiteY4" fmla="*/ 1746528 h 1771215"/>
                    <a:gd name="connsiteX5" fmla="*/ 298804 w 1583863"/>
                    <a:gd name="connsiteY5" fmla="*/ 1762712 h 1771215"/>
                    <a:gd name="connsiteX6" fmla="*/ 107623 w 1583863"/>
                    <a:gd name="connsiteY6" fmla="*/ 1654070 h 1771215"/>
                    <a:gd name="connsiteX7" fmla="*/ 72124 w 1583863"/>
                    <a:gd name="connsiteY7" fmla="*/ 1203737 h 1771215"/>
                    <a:gd name="connsiteX8" fmla="*/ 2463 w 1583863"/>
                    <a:gd name="connsiteY8" fmla="*/ 566327 h 1771215"/>
                    <a:gd name="connsiteX9" fmla="*/ 169299 w 1583863"/>
                    <a:gd name="connsiteY9" fmla="*/ 159707 h 1771215"/>
                    <a:gd name="connsiteX10" fmla="*/ 408808 w 1583863"/>
                    <a:gd name="connsiteY10" fmla="*/ 364196 h 1771215"/>
                    <a:gd name="connsiteX11" fmla="*/ 522942 w 1583863"/>
                    <a:gd name="connsiteY11" fmla="*/ 67773 h 1771215"/>
                    <a:gd name="connsiteX12" fmla="*/ 599393 w 1583863"/>
                    <a:gd name="connsiteY12" fmla="*/ 4763 h 1771215"/>
                    <a:gd name="connsiteX13" fmla="*/ 765673 w 1583863"/>
                    <a:gd name="connsiteY13" fmla="*/ 158694 h 1771215"/>
                    <a:gd name="connsiteX14" fmla="*/ 888695 w 1583863"/>
                    <a:gd name="connsiteY14" fmla="*/ 379809 h 1771215"/>
                    <a:gd name="connsiteX15" fmla="*/ 1024591 w 1583863"/>
                    <a:gd name="connsiteY15" fmla="*/ 46692 h 1771215"/>
                    <a:gd name="connsiteX16" fmla="*/ 1381530 w 1583863"/>
                    <a:gd name="connsiteY16" fmla="*/ 324836 h 1771215"/>
                    <a:gd name="connsiteX17" fmla="*/ 1532379 w 1583863"/>
                    <a:gd name="connsiteY17" fmla="*/ 568616 h 1771215"/>
                    <a:gd name="connsiteX18" fmla="*/ 1583035 w 1583863"/>
                    <a:gd name="connsiteY18" fmla="*/ 871144 h 1771215"/>
                    <a:gd name="connsiteX19" fmla="*/ 1499281 w 1583863"/>
                    <a:gd name="connsiteY19" fmla="*/ 1334301 h 1771215"/>
                    <a:gd name="connsiteX20" fmla="*/ 1523278 w 1583863"/>
                    <a:gd name="connsiteY20" fmla="*/ 1614344 h 1771215"/>
                    <a:gd name="connsiteX21" fmla="*/ 1411353 w 1583863"/>
                    <a:gd name="connsiteY21" fmla="*/ 1766382 h 1771215"/>
                    <a:gd name="connsiteX0" fmla="*/ 1355367 w 1583863"/>
                    <a:gd name="connsiteY0" fmla="*/ 1771215 h 1771215"/>
                    <a:gd name="connsiteX1" fmla="*/ 1227722 w 1583863"/>
                    <a:gd name="connsiteY1" fmla="*/ 1712334 h 1771215"/>
                    <a:gd name="connsiteX2" fmla="*/ 887057 w 1583863"/>
                    <a:gd name="connsiteY2" fmla="*/ 1468462 h 1771215"/>
                    <a:gd name="connsiteX3" fmla="*/ 599169 w 1583863"/>
                    <a:gd name="connsiteY3" fmla="*/ 1674052 h 1771215"/>
                    <a:gd name="connsiteX4" fmla="*/ 472317 w 1583863"/>
                    <a:gd name="connsiteY4" fmla="*/ 1746528 h 1771215"/>
                    <a:gd name="connsiteX5" fmla="*/ 298804 w 1583863"/>
                    <a:gd name="connsiteY5" fmla="*/ 1762712 h 1771215"/>
                    <a:gd name="connsiteX6" fmla="*/ 107623 w 1583863"/>
                    <a:gd name="connsiteY6" fmla="*/ 1654070 h 1771215"/>
                    <a:gd name="connsiteX7" fmla="*/ 72124 w 1583863"/>
                    <a:gd name="connsiteY7" fmla="*/ 1203737 h 1771215"/>
                    <a:gd name="connsiteX8" fmla="*/ 2463 w 1583863"/>
                    <a:gd name="connsiteY8" fmla="*/ 566327 h 1771215"/>
                    <a:gd name="connsiteX9" fmla="*/ 169299 w 1583863"/>
                    <a:gd name="connsiteY9" fmla="*/ 159707 h 1771215"/>
                    <a:gd name="connsiteX10" fmla="*/ 408808 w 1583863"/>
                    <a:gd name="connsiteY10" fmla="*/ 364196 h 1771215"/>
                    <a:gd name="connsiteX11" fmla="*/ 522942 w 1583863"/>
                    <a:gd name="connsiteY11" fmla="*/ 67773 h 1771215"/>
                    <a:gd name="connsiteX12" fmla="*/ 599393 w 1583863"/>
                    <a:gd name="connsiteY12" fmla="*/ 4763 h 1771215"/>
                    <a:gd name="connsiteX13" fmla="*/ 765673 w 1583863"/>
                    <a:gd name="connsiteY13" fmla="*/ 158694 h 1771215"/>
                    <a:gd name="connsiteX14" fmla="*/ 888695 w 1583863"/>
                    <a:gd name="connsiteY14" fmla="*/ 379809 h 1771215"/>
                    <a:gd name="connsiteX15" fmla="*/ 1024591 w 1583863"/>
                    <a:gd name="connsiteY15" fmla="*/ 46692 h 1771215"/>
                    <a:gd name="connsiteX16" fmla="*/ 1381530 w 1583863"/>
                    <a:gd name="connsiteY16" fmla="*/ 324836 h 1771215"/>
                    <a:gd name="connsiteX17" fmla="*/ 1532379 w 1583863"/>
                    <a:gd name="connsiteY17" fmla="*/ 568616 h 1771215"/>
                    <a:gd name="connsiteX18" fmla="*/ 1583035 w 1583863"/>
                    <a:gd name="connsiteY18" fmla="*/ 871144 h 1771215"/>
                    <a:gd name="connsiteX19" fmla="*/ 1499281 w 1583863"/>
                    <a:gd name="connsiteY19" fmla="*/ 1334301 h 1771215"/>
                    <a:gd name="connsiteX20" fmla="*/ 1523278 w 1583863"/>
                    <a:gd name="connsiteY20" fmla="*/ 1614344 h 1771215"/>
                    <a:gd name="connsiteX21" fmla="*/ 1400653 w 1583863"/>
                    <a:gd name="connsiteY21" fmla="*/ 1742737 h 1771215"/>
                    <a:gd name="connsiteX0" fmla="*/ 1355367 w 1583863"/>
                    <a:gd name="connsiteY0" fmla="*/ 1771215 h 1771215"/>
                    <a:gd name="connsiteX1" fmla="*/ 1227722 w 1583863"/>
                    <a:gd name="connsiteY1" fmla="*/ 1712334 h 1771215"/>
                    <a:gd name="connsiteX2" fmla="*/ 887057 w 1583863"/>
                    <a:gd name="connsiteY2" fmla="*/ 1468462 h 1771215"/>
                    <a:gd name="connsiteX3" fmla="*/ 599169 w 1583863"/>
                    <a:gd name="connsiteY3" fmla="*/ 1674052 h 1771215"/>
                    <a:gd name="connsiteX4" fmla="*/ 472317 w 1583863"/>
                    <a:gd name="connsiteY4" fmla="*/ 1746528 h 1771215"/>
                    <a:gd name="connsiteX5" fmla="*/ 298804 w 1583863"/>
                    <a:gd name="connsiteY5" fmla="*/ 1762712 h 1771215"/>
                    <a:gd name="connsiteX6" fmla="*/ 107623 w 1583863"/>
                    <a:gd name="connsiteY6" fmla="*/ 1654070 h 1771215"/>
                    <a:gd name="connsiteX7" fmla="*/ 72124 w 1583863"/>
                    <a:gd name="connsiteY7" fmla="*/ 1203737 h 1771215"/>
                    <a:gd name="connsiteX8" fmla="*/ 2463 w 1583863"/>
                    <a:gd name="connsiteY8" fmla="*/ 566327 h 1771215"/>
                    <a:gd name="connsiteX9" fmla="*/ 169299 w 1583863"/>
                    <a:gd name="connsiteY9" fmla="*/ 159707 h 1771215"/>
                    <a:gd name="connsiteX10" fmla="*/ 408808 w 1583863"/>
                    <a:gd name="connsiteY10" fmla="*/ 364196 h 1771215"/>
                    <a:gd name="connsiteX11" fmla="*/ 522942 w 1583863"/>
                    <a:gd name="connsiteY11" fmla="*/ 67773 h 1771215"/>
                    <a:gd name="connsiteX12" fmla="*/ 599393 w 1583863"/>
                    <a:gd name="connsiteY12" fmla="*/ 4763 h 1771215"/>
                    <a:gd name="connsiteX13" fmla="*/ 765673 w 1583863"/>
                    <a:gd name="connsiteY13" fmla="*/ 158694 h 1771215"/>
                    <a:gd name="connsiteX14" fmla="*/ 888695 w 1583863"/>
                    <a:gd name="connsiteY14" fmla="*/ 379809 h 1771215"/>
                    <a:gd name="connsiteX15" fmla="*/ 1024591 w 1583863"/>
                    <a:gd name="connsiteY15" fmla="*/ 46692 h 1771215"/>
                    <a:gd name="connsiteX16" fmla="*/ 1381530 w 1583863"/>
                    <a:gd name="connsiteY16" fmla="*/ 324836 h 1771215"/>
                    <a:gd name="connsiteX17" fmla="*/ 1532379 w 1583863"/>
                    <a:gd name="connsiteY17" fmla="*/ 568616 h 1771215"/>
                    <a:gd name="connsiteX18" fmla="*/ 1583035 w 1583863"/>
                    <a:gd name="connsiteY18" fmla="*/ 871144 h 1771215"/>
                    <a:gd name="connsiteX19" fmla="*/ 1499281 w 1583863"/>
                    <a:gd name="connsiteY19" fmla="*/ 1334301 h 1771215"/>
                    <a:gd name="connsiteX20" fmla="*/ 1515253 w 1583863"/>
                    <a:gd name="connsiteY20" fmla="*/ 1594077 h 1771215"/>
                    <a:gd name="connsiteX21" fmla="*/ 1400653 w 1583863"/>
                    <a:gd name="connsiteY21" fmla="*/ 1742737 h 1771215"/>
                    <a:gd name="connsiteX0" fmla="*/ 1336642 w 1583863"/>
                    <a:gd name="connsiteY0" fmla="*/ 1761081 h 1762712"/>
                    <a:gd name="connsiteX1" fmla="*/ 1227722 w 1583863"/>
                    <a:gd name="connsiteY1" fmla="*/ 1712334 h 1762712"/>
                    <a:gd name="connsiteX2" fmla="*/ 887057 w 1583863"/>
                    <a:gd name="connsiteY2" fmla="*/ 1468462 h 1762712"/>
                    <a:gd name="connsiteX3" fmla="*/ 599169 w 1583863"/>
                    <a:gd name="connsiteY3" fmla="*/ 1674052 h 1762712"/>
                    <a:gd name="connsiteX4" fmla="*/ 472317 w 1583863"/>
                    <a:gd name="connsiteY4" fmla="*/ 1746528 h 1762712"/>
                    <a:gd name="connsiteX5" fmla="*/ 298804 w 1583863"/>
                    <a:gd name="connsiteY5" fmla="*/ 1762712 h 1762712"/>
                    <a:gd name="connsiteX6" fmla="*/ 107623 w 1583863"/>
                    <a:gd name="connsiteY6" fmla="*/ 1654070 h 1762712"/>
                    <a:gd name="connsiteX7" fmla="*/ 72124 w 1583863"/>
                    <a:gd name="connsiteY7" fmla="*/ 1203737 h 1762712"/>
                    <a:gd name="connsiteX8" fmla="*/ 2463 w 1583863"/>
                    <a:gd name="connsiteY8" fmla="*/ 566327 h 1762712"/>
                    <a:gd name="connsiteX9" fmla="*/ 169299 w 1583863"/>
                    <a:gd name="connsiteY9" fmla="*/ 159707 h 1762712"/>
                    <a:gd name="connsiteX10" fmla="*/ 408808 w 1583863"/>
                    <a:gd name="connsiteY10" fmla="*/ 364196 h 1762712"/>
                    <a:gd name="connsiteX11" fmla="*/ 522942 w 1583863"/>
                    <a:gd name="connsiteY11" fmla="*/ 67773 h 1762712"/>
                    <a:gd name="connsiteX12" fmla="*/ 599393 w 1583863"/>
                    <a:gd name="connsiteY12" fmla="*/ 4763 h 1762712"/>
                    <a:gd name="connsiteX13" fmla="*/ 765673 w 1583863"/>
                    <a:gd name="connsiteY13" fmla="*/ 158694 h 1762712"/>
                    <a:gd name="connsiteX14" fmla="*/ 888695 w 1583863"/>
                    <a:gd name="connsiteY14" fmla="*/ 379809 h 1762712"/>
                    <a:gd name="connsiteX15" fmla="*/ 1024591 w 1583863"/>
                    <a:gd name="connsiteY15" fmla="*/ 46692 h 1762712"/>
                    <a:gd name="connsiteX16" fmla="*/ 1381530 w 1583863"/>
                    <a:gd name="connsiteY16" fmla="*/ 324836 h 1762712"/>
                    <a:gd name="connsiteX17" fmla="*/ 1532379 w 1583863"/>
                    <a:gd name="connsiteY17" fmla="*/ 568616 h 1762712"/>
                    <a:gd name="connsiteX18" fmla="*/ 1583035 w 1583863"/>
                    <a:gd name="connsiteY18" fmla="*/ 871144 h 1762712"/>
                    <a:gd name="connsiteX19" fmla="*/ 1499281 w 1583863"/>
                    <a:gd name="connsiteY19" fmla="*/ 1334301 h 1762712"/>
                    <a:gd name="connsiteX20" fmla="*/ 1515253 w 1583863"/>
                    <a:gd name="connsiteY20" fmla="*/ 1594077 h 1762712"/>
                    <a:gd name="connsiteX21" fmla="*/ 1400653 w 1583863"/>
                    <a:gd name="connsiteY21" fmla="*/ 1742737 h 1762712"/>
                    <a:gd name="connsiteX0" fmla="*/ 1336642 w 1583863"/>
                    <a:gd name="connsiteY0" fmla="*/ 1761081 h 1762712"/>
                    <a:gd name="connsiteX1" fmla="*/ 1227722 w 1583863"/>
                    <a:gd name="connsiteY1" fmla="*/ 1712334 h 1762712"/>
                    <a:gd name="connsiteX2" fmla="*/ 887057 w 1583863"/>
                    <a:gd name="connsiteY2" fmla="*/ 1468462 h 1762712"/>
                    <a:gd name="connsiteX3" fmla="*/ 599169 w 1583863"/>
                    <a:gd name="connsiteY3" fmla="*/ 1674052 h 1762712"/>
                    <a:gd name="connsiteX4" fmla="*/ 472317 w 1583863"/>
                    <a:gd name="connsiteY4" fmla="*/ 1746528 h 1762712"/>
                    <a:gd name="connsiteX5" fmla="*/ 298804 w 1583863"/>
                    <a:gd name="connsiteY5" fmla="*/ 1762712 h 1762712"/>
                    <a:gd name="connsiteX6" fmla="*/ 107623 w 1583863"/>
                    <a:gd name="connsiteY6" fmla="*/ 1654070 h 1762712"/>
                    <a:gd name="connsiteX7" fmla="*/ 72124 w 1583863"/>
                    <a:gd name="connsiteY7" fmla="*/ 1203737 h 1762712"/>
                    <a:gd name="connsiteX8" fmla="*/ 2463 w 1583863"/>
                    <a:gd name="connsiteY8" fmla="*/ 566327 h 1762712"/>
                    <a:gd name="connsiteX9" fmla="*/ 169299 w 1583863"/>
                    <a:gd name="connsiteY9" fmla="*/ 159707 h 1762712"/>
                    <a:gd name="connsiteX10" fmla="*/ 408808 w 1583863"/>
                    <a:gd name="connsiteY10" fmla="*/ 364196 h 1762712"/>
                    <a:gd name="connsiteX11" fmla="*/ 522942 w 1583863"/>
                    <a:gd name="connsiteY11" fmla="*/ 67773 h 1762712"/>
                    <a:gd name="connsiteX12" fmla="*/ 599393 w 1583863"/>
                    <a:gd name="connsiteY12" fmla="*/ 4763 h 1762712"/>
                    <a:gd name="connsiteX13" fmla="*/ 765673 w 1583863"/>
                    <a:gd name="connsiteY13" fmla="*/ 158694 h 1762712"/>
                    <a:gd name="connsiteX14" fmla="*/ 888695 w 1583863"/>
                    <a:gd name="connsiteY14" fmla="*/ 379809 h 1762712"/>
                    <a:gd name="connsiteX15" fmla="*/ 1024591 w 1583863"/>
                    <a:gd name="connsiteY15" fmla="*/ 46692 h 1762712"/>
                    <a:gd name="connsiteX16" fmla="*/ 1381530 w 1583863"/>
                    <a:gd name="connsiteY16" fmla="*/ 324836 h 1762712"/>
                    <a:gd name="connsiteX17" fmla="*/ 1532379 w 1583863"/>
                    <a:gd name="connsiteY17" fmla="*/ 568616 h 1762712"/>
                    <a:gd name="connsiteX18" fmla="*/ 1583035 w 1583863"/>
                    <a:gd name="connsiteY18" fmla="*/ 871144 h 1762712"/>
                    <a:gd name="connsiteX19" fmla="*/ 1499281 w 1583863"/>
                    <a:gd name="connsiteY19" fmla="*/ 1334301 h 1762712"/>
                    <a:gd name="connsiteX20" fmla="*/ 1515253 w 1583863"/>
                    <a:gd name="connsiteY20" fmla="*/ 1594077 h 1762712"/>
                    <a:gd name="connsiteX21" fmla="*/ 1400653 w 1583863"/>
                    <a:gd name="connsiteY21" fmla="*/ 1742737 h 1762712"/>
                    <a:gd name="connsiteX0" fmla="*/ 1352692 w 1583863"/>
                    <a:gd name="connsiteY0" fmla="*/ 1761081 h 1762712"/>
                    <a:gd name="connsiteX1" fmla="*/ 1227722 w 1583863"/>
                    <a:gd name="connsiteY1" fmla="*/ 1712334 h 1762712"/>
                    <a:gd name="connsiteX2" fmla="*/ 887057 w 1583863"/>
                    <a:gd name="connsiteY2" fmla="*/ 1468462 h 1762712"/>
                    <a:gd name="connsiteX3" fmla="*/ 599169 w 1583863"/>
                    <a:gd name="connsiteY3" fmla="*/ 1674052 h 1762712"/>
                    <a:gd name="connsiteX4" fmla="*/ 472317 w 1583863"/>
                    <a:gd name="connsiteY4" fmla="*/ 1746528 h 1762712"/>
                    <a:gd name="connsiteX5" fmla="*/ 298804 w 1583863"/>
                    <a:gd name="connsiteY5" fmla="*/ 1762712 h 1762712"/>
                    <a:gd name="connsiteX6" fmla="*/ 107623 w 1583863"/>
                    <a:gd name="connsiteY6" fmla="*/ 1654070 h 1762712"/>
                    <a:gd name="connsiteX7" fmla="*/ 72124 w 1583863"/>
                    <a:gd name="connsiteY7" fmla="*/ 1203737 h 1762712"/>
                    <a:gd name="connsiteX8" fmla="*/ 2463 w 1583863"/>
                    <a:gd name="connsiteY8" fmla="*/ 566327 h 1762712"/>
                    <a:gd name="connsiteX9" fmla="*/ 169299 w 1583863"/>
                    <a:gd name="connsiteY9" fmla="*/ 159707 h 1762712"/>
                    <a:gd name="connsiteX10" fmla="*/ 408808 w 1583863"/>
                    <a:gd name="connsiteY10" fmla="*/ 364196 h 1762712"/>
                    <a:gd name="connsiteX11" fmla="*/ 522942 w 1583863"/>
                    <a:gd name="connsiteY11" fmla="*/ 67773 h 1762712"/>
                    <a:gd name="connsiteX12" fmla="*/ 599393 w 1583863"/>
                    <a:gd name="connsiteY12" fmla="*/ 4763 h 1762712"/>
                    <a:gd name="connsiteX13" fmla="*/ 765673 w 1583863"/>
                    <a:gd name="connsiteY13" fmla="*/ 158694 h 1762712"/>
                    <a:gd name="connsiteX14" fmla="*/ 888695 w 1583863"/>
                    <a:gd name="connsiteY14" fmla="*/ 379809 h 1762712"/>
                    <a:gd name="connsiteX15" fmla="*/ 1024591 w 1583863"/>
                    <a:gd name="connsiteY15" fmla="*/ 46692 h 1762712"/>
                    <a:gd name="connsiteX16" fmla="*/ 1381530 w 1583863"/>
                    <a:gd name="connsiteY16" fmla="*/ 324836 h 1762712"/>
                    <a:gd name="connsiteX17" fmla="*/ 1532379 w 1583863"/>
                    <a:gd name="connsiteY17" fmla="*/ 568616 h 1762712"/>
                    <a:gd name="connsiteX18" fmla="*/ 1583035 w 1583863"/>
                    <a:gd name="connsiteY18" fmla="*/ 871144 h 1762712"/>
                    <a:gd name="connsiteX19" fmla="*/ 1499281 w 1583863"/>
                    <a:gd name="connsiteY19" fmla="*/ 1334301 h 1762712"/>
                    <a:gd name="connsiteX20" fmla="*/ 1515253 w 1583863"/>
                    <a:gd name="connsiteY20" fmla="*/ 1594077 h 1762712"/>
                    <a:gd name="connsiteX21" fmla="*/ 1400653 w 1583863"/>
                    <a:gd name="connsiteY21" fmla="*/ 1742737 h 1762712"/>
                    <a:gd name="connsiteX0" fmla="*/ 1352692 w 1583863"/>
                    <a:gd name="connsiteY0" fmla="*/ 1761081 h 1762712"/>
                    <a:gd name="connsiteX1" fmla="*/ 1227722 w 1583863"/>
                    <a:gd name="connsiteY1" fmla="*/ 1712334 h 1762712"/>
                    <a:gd name="connsiteX2" fmla="*/ 887057 w 1583863"/>
                    <a:gd name="connsiteY2" fmla="*/ 1468462 h 1762712"/>
                    <a:gd name="connsiteX3" fmla="*/ 599169 w 1583863"/>
                    <a:gd name="connsiteY3" fmla="*/ 1674052 h 1762712"/>
                    <a:gd name="connsiteX4" fmla="*/ 472317 w 1583863"/>
                    <a:gd name="connsiteY4" fmla="*/ 1746528 h 1762712"/>
                    <a:gd name="connsiteX5" fmla="*/ 298804 w 1583863"/>
                    <a:gd name="connsiteY5" fmla="*/ 1762712 h 1762712"/>
                    <a:gd name="connsiteX6" fmla="*/ 107623 w 1583863"/>
                    <a:gd name="connsiteY6" fmla="*/ 1654070 h 1762712"/>
                    <a:gd name="connsiteX7" fmla="*/ 72124 w 1583863"/>
                    <a:gd name="connsiteY7" fmla="*/ 1203737 h 1762712"/>
                    <a:gd name="connsiteX8" fmla="*/ 2463 w 1583863"/>
                    <a:gd name="connsiteY8" fmla="*/ 566327 h 1762712"/>
                    <a:gd name="connsiteX9" fmla="*/ 169299 w 1583863"/>
                    <a:gd name="connsiteY9" fmla="*/ 159707 h 1762712"/>
                    <a:gd name="connsiteX10" fmla="*/ 408808 w 1583863"/>
                    <a:gd name="connsiteY10" fmla="*/ 364196 h 1762712"/>
                    <a:gd name="connsiteX11" fmla="*/ 522942 w 1583863"/>
                    <a:gd name="connsiteY11" fmla="*/ 67773 h 1762712"/>
                    <a:gd name="connsiteX12" fmla="*/ 599393 w 1583863"/>
                    <a:gd name="connsiteY12" fmla="*/ 4763 h 1762712"/>
                    <a:gd name="connsiteX13" fmla="*/ 765673 w 1583863"/>
                    <a:gd name="connsiteY13" fmla="*/ 158694 h 1762712"/>
                    <a:gd name="connsiteX14" fmla="*/ 888695 w 1583863"/>
                    <a:gd name="connsiteY14" fmla="*/ 379809 h 1762712"/>
                    <a:gd name="connsiteX15" fmla="*/ 1024591 w 1583863"/>
                    <a:gd name="connsiteY15" fmla="*/ 46692 h 1762712"/>
                    <a:gd name="connsiteX16" fmla="*/ 1381530 w 1583863"/>
                    <a:gd name="connsiteY16" fmla="*/ 324836 h 1762712"/>
                    <a:gd name="connsiteX17" fmla="*/ 1532379 w 1583863"/>
                    <a:gd name="connsiteY17" fmla="*/ 568616 h 1762712"/>
                    <a:gd name="connsiteX18" fmla="*/ 1583035 w 1583863"/>
                    <a:gd name="connsiteY18" fmla="*/ 871144 h 1762712"/>
                    <a:gd name="connsiteX19" fmla="*/ 1499281 w 1583863"/>
                    <a:gd name="connsiteY19" fmla="*/ 1334301 h 1762712"/>
                    <a:gd name="connsiteX20" fmla="*/ 1515253 w 1583863"/>
                    <a:gd name="connsiteY20" fmla="*/ 1594077 h 1762712"/>
                    <a:gd name="connsiteX21" fmla="*/ 1400653 w 1583863"/>
                    <a:gd name="connsiteY21" fmla="*/ 1742737 h 1762712"/>
                    <a:gd name="connsiteX0" fmla="*/ 1352692 w 1583863"/>
                    <a:gd name="connsiteY0" fmla="*/ 1761081 h 1762712"/>
                    <a:gd name="connsiteX1" fmla="*/ 1227722 w 1583863"/>
                    <a:gd name="connsiteY1" fmla="*/ 1712334 h 1762712"/>
                    <a:gd name="connsiteX2" fmla="*/ 887057 w 1583863"/>
                    <a:gd name="connsiteY2" fmla="*/ 1468462 h 1762712"/>
                    <a:gd name="connsiteX3" fmla="*/ 599169 w 1583863"/>
                    <a:gd name="connsiteY3" fmla="*/ 1674052 h 1762712"/>
                    <a:gd name="connsiteX4" fmla="*/ 472317 w 1583863"/>
                    <a:gd name="connsiteY4" fmla="*/ 1746528 h 1762712"/>
                    <a:gd name="connsiteX5" fmla="*/ 298804 w 1583863"/>
                    <a:gd name="connsiteY5" fmla="*/ 1762712 h 1762712"/>
                    <a:gd name="connsiteX6" fmla="*/ 107623 w 1583863"/>
                    <a:gd name="connsiteY6" fmla="*/ 1654070 h 1762712"/>
                    <a:gd name="connsiteX7" fmla="*/ 72124 w 1583863"/>
                    <a:gd name="connsiteY7" fmla="*/ 1203737 h 1762712"/>
                    <a:gd name="connsiteX8" fmla="*/ 2463 w 1583863"/>
                    <a:gd name="connsiteY8" fmla="*/ 566327 h 1762712"/>
                    <a:gd name="connsiteX9" fmla="*/ 169299 w 1583863"/>
                    <a:gd name="connsiteY9" fmla="*/ 159707 h 1762712"/>
                    <a:gd name="connsiteX10" fmla="*/ 408808 w 1583863"/>
                    <a:gd name="connsiteY10" fmla="*/ 364196 h 1762712"/>
                    <a:gd name="connsiteX11" fmla="*/ 522942 w 1583863"/>
                    <a:gd name="connsiteY11" fmla="*/ 67773 h 1762712"/>
                    <a:gd name="connsiteX12" fmla="*/ 599393 w 1583863"/>
                    <a:gd name="connsiteY12" fmla="*/ 4763 h 1762712"/>
                    <a:gd name="connsiteX13" fmla="*/ 765673 w 1583863"/>
                    <a:gd name="connsiteY13" fmla="*/ 158694 h 1762712"/>
                    <a:gd name="connsiteX14" fmla="*/ 888695 w 1583863"/>
                    <a:gd name="connsiteY14" fmla="*/ 379809 h 1762712"/>
                    <a:gd name="connsiteX15" fmla="*/ 1024591 w 1583863"/>
                    <a:gd name="connsiteY15" fmla="*/ 46692 h 1762712"/>
                    <a:gd name="connsiteX16" fmla="*/ 1381530 w 1583863"/>
                    <a:gd name="connsiteY16" fmla="*/ 324836 h 1762712"/>
                    <a:gd name="connsiteX17" fmla="*/ 1532379 w 1583863"/>
                    <a:gd name="connsiteY17" fmla="*/ 568616 h 1762712"/>
                    <a:gd name="connsiteX18" fmla="*/ 1583035 w 1583863"/>
                    <a:gd name="connsiteY18" fmla="*/ 871144 h 1762712"/>
                    <a:gd name="connsiteX19" fmla="*/ 1499281 w 1583863"/>
                    <a:gd name="connsiteY19" fmla="*/ 1334301 h 1762712"/>
                    <a:gd name="connsiteX20" fmla="*/ 1515253 w 1583863"/>
                    <a:gd name="connsiteY20" fmla="*/ 1594077 h 1762712"/>
                    <a:gd name="connsiteX21" fmla="*/ 1368873 w 1583863"/>
                    <a:gd name="connsiteY21" fmla="*/ 1756113 h 1762712"/>
                    <a:gd name="connsiteX0" fmla="*/ 1227722 w 1583863"/>
                    <a:gd name="connsiteY0" fmla="*/ 1712334 h 1762712"/>
                    <a:gd name="connsiteX1" fmla="*/ 887057 w 1583863"/>
                    <a:gd name="connsiteY1" fmla="*/ 1468462 h 1762712"/>
                    <a:gd name="connsiteX2" fmla="*/ 599169 w 1583863"/>
                    <a:gd name="connsiteY2" fmla="*/ 1674052 h 1762712"/>
                    <a:gd name="connsiteX3" fmla="*/ 472317 w 1583863"/>
                    <a:gd name="connsiteY3" fmla="*/ 1746528 h 1762712"/>
                    <a:gd name="connsiteX4" fmla="*/ 298804 w 1583863"/>
                    <a:gd name="connsiteY4" fmla="*/ 1762712 h 1762712"/>
                    <a:gd name="connsiteX5" fmla="*/ 107623 w 1583863"/>
                    <a:gd name="connsiteY5" fmla="*/ 1654070 h 1762712"/>
                    <a:gd name="connsiteX6" fmla="*/ 72124 w 1583863"/>
                    <a:gd name="connsiteY6" fmla="*/ 1203737 h 1762712"/>
                    <a:gd name="connsiteX7" fmla="*/ 2463 w 1583863"/>
                    <a:gd name="connsiteY7" fmla="*/ 566327 h 1762712"/>
                    <a:gd name="connsiteX8" fmla="*/ 169299 w 1583863"/>
                    <a:gd name="connsiteY8" fmla="*/ 159707 h 1762712"/>
                    <a:gd name="connsiteX9" fmla="*/ 408808 w 1583863"/>
                    <a:gd name="connsiteY9" fmla="*/ 364196 h 1762712"/>
                    <a:gd name="connsiteX10" fmla="*/ 522942 w 1583863"/>
                    <a:gd name="connsiteY10" fmla="*/ 67773 h 1762712"/>
                    <a:gd name="connsiteX11" fmla="*/ 599393 w 1583863"/>
                    <a:gd name="connsiteY11" fmla="*/ 4763 h 1762712"/>
                    <a:gd name="connsiteX12" fmla="*/ 765673 w 1583863"/>
                    <a:gd name="connsiteY12" fmla="*/ 158694 h 1762712"/>
                    <a:gd name="connsiteX13" fmla="*/ 888695 w 1583863"/>
                    <a:gd name="connsiteY13" fmla="*/ 379809 h 1762712"/>
                    <a:gd name="connsiteX14" fmla="*/ 1024591 w 1583863"/>
                    <a:gd name="connsiteY14" fmla="*/ 46692 h 1762712"/>
                    <a:gd name="connsiteX15" fmla="*/ 1381530 w 1583863"/>
                    <a:gd name="connsiteY15" fmla="*/ 324836 h 1762712"/>
                    <a:gd name="connsiteX16" fmla="*/ 1532379 w 1583863"/>
                    <a:gd name="connsiteY16" fmla="*/ 568616 h 1762712"/>
                    <a:gd name="connsiteX17" fmla="*/ 1583035 w 1583863"/>
                    <a:gd name="connsiteY17" fmla="*/ 871144 h 1762712"/>
                    <a:gd name="connsiteX18" fmla="*/ 1499281 w 1583863"/>
                    <a:gd name="connsiteY18" fmla="*/ 1334301 h 1762712"/>
                    <a:gd name="connsiteX19" fmla="*/ 1515253 w 1583863"/>
                    <a:gd name="connsiteY19" fmla="*/ 1594077 h 1762712"/>
                    <a:gd name="connsiteX20" fmla="*/ 1368873 w 1583863"/>
                    <a:gd name="connsiteY20" fmla="*/ 1756113 h 1762712"/>
                    <a:gd name="connsiteX0" fmla="*/ 1227722 w 1583863"/>
                    <a:gd name="connsiteY0" fmla="*/ 1712334 h 1762712"/>
                    <a:gd name="connsiteX1" fmla="*/ 887057 w 1583863"/>
                    <a:gd name="connsiteY1" fmla="*/ 1468462 h 1762712"/>
                    <a:gd name="connsiteX2" fmla="*/ 599169 w 1583863"/>
                    <a:gd name="connsiteY2" fmla="*/ 1674052 h 1762712"/>
                    <a:gd name="connsiteX3" fmla="*/ 472317 w 1583863"/>
                    <a:gd name="connsiteY3" fmla="*/ 1746528 h 1762712"/>
                    <a:gd name="connsiteX4" fmla="*/ 298804 w 1583863"/>
                    <a:gd name="connsiteY4" fmla="*/ 1762712 h 1762712"/>
                    <a:gd name="connsiteX5" fmla="*/ 107623 w 1583863"/>
                    <a:gd name="connsiteY5" fmla="*/ 1654070 h 1762712"/>
                    <a:gd name="connsiteX6" fmla="*/ 72124 w 1583863"/>
                    <a:gd name="connsiteY6" fmla="*/ 1203737 h 1762712"/>
                    <a:gd name="connsiteX7" fmla="*/ 2463 w 1583863"/>
                    <a:gd name="connsiteY7" fmla="*/ 566327 h 1762712"/>
                    <a:gd name="connsiteX8" fmla="*/ 169299 w 1583863"/>
                    <a:gd name="connsiteY8" fmla="*/ 159707 h 1762712"/>
                    <a:gd name="connsiteX9" fmla="*/ 408808 w 1583863"/>
                    <a:gd name="connsiteY9" fmla="*/ 364196 h 1762712"/>
                    <a:gd name="connsiteX10" fmla="*/ 522942 w 1583863"/>
                    <a:gd name="connsiteY10" fmla="*/ 67773 h 1762712"/>
                    <a:gd name="connsiteX11" fmla="*/ 599393 w 1583863"/>
                    <a:gd name="connsiteY11" fmla="*/ 4763 h 1762712"/>
                    <a:gd name="connsiteX12" fmla="*/ 765673 w 1583863"/>
                    <a:gd name="connsiteY12" fmla="*/ 158694 h 1762712"/>
                    <a:gd name="connsiteX13" fmla="*/ 888695 w 1583863"/>
                    <a:gd name="connsiteY13" fmla="*/ 379809 h 1762712"/>
                    <a:gd name="connsiteX14" fmla="*/ 1024591 w 1583863"/>
                    <a:gd name="connsiteY14" fmla="*/ 46692 h 1762712"/>
                    <a:gd name="connsiteX15" fmla="*/ 1381530 w 1583863"/>
                    <a:gd name="connsiteY15" fmla="*/ 324836 h 1762712"/>
                    <a:gd name="connsiteX16" fmla="*/ 1532379 w 1583863"/>
                    <a:gd name="connsiteY16" fmla="*/ 568616 h 1762712"/>
                    <a:gd name="connsiteX17" fmla="*/ 1583035 w 1583863"/>
                    <a:gd name="connsiteY17" fmla="*/ 871144 h 1762712"/>
                    <a:gd name="connsiteX18" fmla="*/ 1499281 w 1583863"/>
                    <a:gd name="connsiteY18" fmla="*/ 1334301 h 1762712"/>
                    <a:gd name="connsiteX19" fmla="*/ 1515253 w 1583863"/>
                    <a:gd name="connsiteY19" fmla="*/ 1594077 h 1762712"/>
                    <a:gd name="connsiteX20" fmla="*/ 1390060 w 1583863"/>
                    <a:gd name="connsiteY20" fmla="*/ 1759457 h 1762712"/>
                    <a:gd name="connsiteX0" fmla="*/ 1227722 w 1583863"/>
                    <a:gd name="connsiteY0" fmla="*/ 1712334 h 1762712"/>
                    <a:gd name="connsiteX1" fmla="*/ 887057 w 1583863"/>
                    <a:gd name="connsiteY1" fmla="*/ 1468462 h 1762712"/>
                    <a:gd name="connsiteX2" fmla="*/ 599169 w 1583863"/>
                    <a:gd name="connsiteY2" fmla="*/ 1674052 h 1762712"/>
                    <a:gd name="connsiteX3" fmla="*/ 472317 w 1583863"/>
                    <a:gd name="connsiteY3" fmla="*/ 1746528 h 1762712"/>
                    <a:gd name="connsiteX4" fmla="*/ 298804 w 1583863"/>
                    <a:gd name="connsiteY4" fmla="*/ 1762712 h 1762712"/>
                    <a:gd name="connsiteX5" fmla="*/ 107623 w 1583863"/>
                    <a:gd name="connsiteY5" fmla="*/ 1654070 h 1762712"/>
                    <a:gd name="connsiteX6" fmla="*/ 72124 w 1583863"/>
                    <a:gd name="connsiteY6" fmla="*/ 1203737 h 1762712"/>
                    <a:gd name="connsiteX7" fmla="*/ 2463 w 1583863"/>
                    <a:gd name="connsiteY7" fmla="*/ 566327 h 1762712"/>
                    <a:gd name="connsiteX8" fmla="*/ 169299 w 1583863"/>
                    <a:gd name="connsiteY8" fmla="*/ 159707 h 1762712"/>
                    <a:gd name="connsiteX9" fmla="*/ 408808 w 1583863"/>
                    <a:gd name="connsiteY9" fmla="*/ 364196 h 1762712"/>
                    <a:gd name="connsiteX10" fmla="*/ 522942 w 1583863"/>
                    <a:gd name="connsiteY10" fmla="*/ 67773 h 1762712"/>
                    <a:gd name="connsiteX11" fmla="*/ 599393 w 1583863"/>
                    <a:gd name="connsiteY11" fmla="*/ 4763 h 1762712"/>
                    <a:gd name="connsiteX12" fmla="*/ 765673 w 1583863"/>
                    <a:gd name="connsiteY12" fmla="*/ 158694 h 1762712"/>
                    <a:gd name="connsiteX13" fmla="*/ 888695 w 1583863"/>
                    <a:gd name="connsiteY13" fmla="*/ 379809 h 1762712"/>
                    <a:gd name="connsiteX14" fmla="*/ 1024591 w 1583863"/>
                    <a:gd name="connsiteY14" fmla="*/ 46692 h 1762712"/>
                    <a:gd name="connsiteX15" fmla="*/ 1381530 w 1583863"/>
                    <a:gd name="connsiteY15" fmla="*/ 324836 h 1762712"/>
                    <a:gd name="connsiteX16" fmla="*/ 1532379 w 1583863"/>
                    <a:gd name="connsiteY16" fmla="*/ 568616 h 1762712"/>
                    <a:gd name="connsiteX17" fmla="*/ 1583035 w 1583863"/>
                    <a:gd name="connsiteY17" fmla="*/ 871144 h 1762712"/>
                    <a:gd name="connsiteX18" fmla="*/ 1499281 w 1583863"/>
                    <a:gd name="connsiteY18" fmla="*/ 1334301 h 1762712"/>
                    <a:gd name="connsiteX19" fmla="*/ 1515253 w 1583863"/>
                    <a:gd name="connsiteY19" fmla="*/ 1594077 h 1762712"/>
                    <a:gd name="connsiteX20" fmla="*/ 1390060 w 1583863"/>
                    <a:gd name="connsiteY20" fmla="*/ 1759457 h 1762712"/>
                    <a:gd name="connsiteX0" fmla="*/ 1227722 w 1583863"/>
                    <a:gd name="connsiteY0" fmla="*/ 1712334 h 1762712"/>
                    <a:gd name="connsiteX1" fmla="*/ 887057 w 1583863"/>
                    <a:gd name="connsiteY1" fmla="*/ 1468462 h 1762712"/>
                    <a:gd name="connsiteX2" fmla="*/ 599169 w 1583863"/>
                    <a:gd name="connsiteY2" fmla="*/ 1674052 h 1762712"/>
                    <a:gd name="connsiteX3" fmla="*/ 472317 w 1583863"/>
                    <a:gd name="connsiteY3" fmla="*/ 1746528 h 1762712"/>
                    <a:gd name="connsiteX4" fmla="*/ 298804 w 1583863"/>
                    <a:gd name="connsiteY4" fmla="*/ 1762712 h 1762712"/>
                    <a:gd name="connsiteX5" fmla="*/ 107623 w 1583863"/>
                    <a:gd name="connsiteY5" fmla="*/ 1654070 h 1762712"/>
                    <a:gd name="connsiteX6" fmla="*/ 72124 w 1583863"/>
                    <a:gd name="connsiteY6" fmla="*/ 1203737 h 1762712"/>
                    <a:gd name="connsiteX7" fmla="*/ 2463 w 1583863"/>
                    <a:gd name="connsiteY7" fmla="*/ 566327 h 1762712"/>
                    <a:gd name="connsiteX8" fmla="*/ 169299 w 1583863"/>
                    <a:gd name="connsiteY8" fmla="*/ 159707 h 1762712"/>
                    <a:gd name="connsiteX9" fmla="*/ 408808 w 1583863"/>
                    <a:gd name="connsiteY9" fmla="*/ 364196 h 1762712"/>
                    <a:gd name="connsiteX10" fmla="*/ 522942 w 1583863"/>
                    <a:gd name="connsiteY10" fmla="*/ 67773 h 1762712"/>
                    <a:gd name="connsiteX11" fmla="*/ 599393 w 1583863"/>
                    <a:gd name="connsiteY11" fmla="*/ 4763 h 1762712"/>
                    <a:gd name="connsiteX12" fmla="*/ 765673 w 1583863"/>
                    <a:gd name="connsiteY12" fmla="*/ 158694 h 1762712"/>
                    <a:gd name="connsiteX13" fmla="*/ 888695 w 1583863"/>
                    <a:gd name="connsiteY13" fmla="*/ 379809 h 1762712"/>
                    <a:gd name="connsiteX14" fmla="*/ 1024591 w 1583863"/>
                    <a:gd name="connsiteY14" fmla="*/ 46692 h 1762712"/>
                    <a:gd name="connsiteX15" fmla="*/ 1381530 w 1583863"/>
                    <a:gd name="connsiteY15" fmla="*/ 324836 h 1762712"/>
                    <a:gd name="connsiteX16" fmla="*/ 1532379 w 1583863"/>
                    <a:gd name="connsiteY16" fmla="*/ 568616 h 1762712"/>
                    <a:gd name="connsiteX17" fmla="*/ 1583035 w 1583863"/>
                    <a:gd name="connsiteY17" fmla="*/ 871144 h 1762712"/>
                    <a:gd name="connsiteX18" fmla="*/ 1499281 w 1583863"/>
                    <a:gd name="connsiteY18" fmla="*/ 1334301 h 1762712"/>
                    <a:gd name="connsiteX19" fmla="*/ 1515253 w 1583863"/>
                    <a:gd name="connsiteY19" fmla="*/ 1594077 h 1762712"/>
                    <a:gd name="connsiteX20" fmla="*/ 1390060 w 1583863"/>
                    <a:gd name="connsiteY20" fmla="*/ 1759457 h 1762712"/>
                    <a:gd name="connsiteX0" fmla="*/ 1227722 w 1583863"/>
                    <a:gd name="connsiteY0" fmla="*/ 1712334 h 1762712"/>
                    <a:gd name="connsiteX1" fmla="*/ 887057 w 1583863"/>
                    <a:gd name="connsiteY1" fmla="*/ 1468462 h 1762712"/>
                    <a:gd name="connsiteX2" fmla="*/ 599169 w 1583863"/>
                    <a:gd name="connsiteY2" fmla="*/ 1674052 h 1762712"/>
                    <a:gd name="connsiteX3" fmla="*/ 472317 w 1583863"/>
                    <a:gd name="connsiteY3" fmla="*/ 1746528 h 1762712"/>
                    <a:gd name="connsiteX4" fmla="*/ 298804 w 1583863"/>
                    <a:gd name="connsiteY4" fmla="*/ 1762712 h 1762712"/>
                    <a:gd name="connsiteX5" fmla="*/ 107623 w 1583863"/>
                    <a:gd name="connsiteY5" fmla="*/ 1654070 h 1762712"/>
                    <a:gd name="connsiteX6" fmla="*/ 72124 w 1583863"/>
                    <a:gd name="connsiteY6" fmla="*/ 1203737 h 1762712"/>
                    <a:gd name="connsiteX7" fmla="*/ 2463 w 1583863"/>
                    <a:gd name="connsiteY7" fmla="*/ 566327 h 1762712"/>
                    <a:gd name="connsiteX8" fmla="*/ 169299 w 1583863"/>
                    <a:gd name="connsiteY8" fmla="*/ 159707 h 1762712"/>
                    <a:gd name="connsiteX9" fmla="*/ 408808 w 1583863"/>
                    <a:gd name="connsiteY9" fmla="*/ 364196 h 1762712"/>
                    <a:gd name="connsiteX10" fmla="*/ 522942 w 1583863"/>
                    <a:gd name="connsiteY10" fmla="*/ 67773 h 1762712"/>
                    <a:gd name="connsiteX11" fmla="*/ 599393 w 1583863"/>
                    <a:gd name="connsiteY11" fmla="*/ 4763 h 1762712"/>
                    <a:gd name="connsiteX12" fmla="*/ 765673 w 1583863"/>
                    <a:gd name="connsiteY12" fmla="*/ 158694 h 1762712"/>
                    <a:gd name="connsiteX13" fmla="*/ 888695 w 1583863"/>
                    <a:gd name="connsiteY13" fmla="*/ 379809 h 1762712"/>
                    <a:gd name="connsiteX14" fmla="*/ 1024591 w 1583863"/>
                    <a:gd name="connsiteY14" fmla="*/ 46692 h 1762712"/>
                    <a:gd name="connsiteX15" fmla="*/ 1381530 w 1583863"/>
                    <a:gd name="connsiteY15" fmla="*/ 324836 h 1762712"/>
                    <a:gd name="connsiteX16" fmla="*/ 1532379 w 1583863"/>
                    <a:gd name="connsiteY16" fmla="*/ 568616 h 1762712"/>
                    <a:gd name="connsiteX17" fmla="*/ 1583035 w 1583863"/>
                    <a:gd name="connsiteY17" fmla="*/ 871144 h 1762712"/>
                    <a:gd name="connsiteX18" fmla="*/ 1499281 w 1583863"/>
                    <a:gd name="connsiteY18" fmla="*/ 1334301 h 1762712"/>
                    <a:gd name="connsiteX19" fmla="*/ 1515253 w 1583863"/>
                    <a:gd name="connsiteY19" fmla="*/ 1594077 h 1762712"/>
                    <a:gd name="connsiteX20" fmla="*/ 1390060 w 1583863"/>
                    <a:gd name="connsiteY20" fmla="*/ 1759457 h 1762712"/>
                    <a:gd name="connsiteX0" fmla="*/ 1227722 w 1583863"/>
                    <a:gd name="connsiteY0" fmla="*/ 1712334 h 1762712"/>
                    <a:gd name="connsiteX1" fmla="*/ 887057 w 1583863"/>
                    <a:gd name="connsiteY1" fmla="*/ 1468462 h 1762712"/>
                    <a:gd name="connsiteX2" fmla="*/ 599169 w 1583863"/>
                    <a:gd name="connsiteY2" fmla="*/ 1674052 h 1762712"/>
                    <a:gd name="connsiteX3" fmla="*/ 472317 w 1583863"/>
                    <a:gd name="connsiteY3" fmla="*/ 1746528 h 1762712"/>
                    <a:gd name="connsiteX4" fmla="*/ 298804 w 1583863"/>
                    <a:gd name="connsiteY4" fmla="*/ 1762712 h 1762712"/>
                    <a:gd name="connsiteX5" fmla="*/ 107623 w 1583863"/>
                    <a:gd name="connsiteY5" fmla="*/ 1654070 h 1762712"/>
                    <a:gd name="connsiteX6" fmla="*/ 72124 w 1583863"/>
                    <a:gd name="connsiteY6" fmla="*/ 1203737 h 1762712"/>
                    <a:gd name="connsiteX7" fmla="*/ 2463 w 1583863"/>
                    <a:gd name="connsiteY7" fmla="*/ 566327 h 1762712"/>
                    <a:gd name="connsiteX8" fmla="*/ 169299 w 1583863"/>
                    <a:gd name="connsiteY8" fmla="*/ 159707 h 1762712"/>
                    <a:gd name="connsiteX9" fmla="*/ 408808 w 1583863"/>
                    <a:gd name="connsiteY9" fmla="*/ 364196 h 1762712"/>
                    <a:gd name="connsiteX10" fmla="*/ 522942 w 1583863"/>
                    <a:gd name="connsiteY10" fmla="*/ 67773 h 1762712"/>
                    <a:gd name="connsiteX11" fmla="*/ 599393 w 1583863"/>
                    <a:gd name="connsiteY11" fmla="*/ 4763 h 1762712"/>
                    <a:gd name="connsiteX12" fmla="*/ 765673 w 1583863"/>
                    <a:gd name="connsiteY12" fmla="*/ 158694 h 1762712"/>
                    <a:gd name="connsiteX13" fmla="*/ 888695 w 1583863"/>
                    <a:gd name="connsiteY13" fmla="*/ 379809 h 1762712"/>
                    <a:gd name="connsiteX14" fmla="*/ 1024591 w 1583863"/>
                    <a:gd name="connsiteY14" fmla="*/ 46692 h 1762712"/>
                    <a:gd name="connsiteX15" fmla="*/ 1381530 w 1583863"/>
                    <a:gd name="connsiteY15" fmla="*/ 324836 h 1762712"/>
                    <a:gd name="connsiteX16" fmla="*/ 1532379 w 1583863"/>
                    <a:gd name="connsiteY16" fmla="*/ 568616 h 1762712"/>
                    <a:gd name="connsiteX17" fmla="*/ 1583035 w 1583863"/>
                    <a:gd name="connsiteY17" fmla="*/ 871144 h 1762712"/>
                    <a:gd name="connsiteX18" fmla="*/ 1499281 w 1583863"/>
                    <a:gd name="connsiteY18" fmla="*/ 1334301 h 1762712"/>
                    <a:gd name="connsiteX19" fmla="*/ 1515253 w 1583863"/>
                    <a:gd name="connsiteY19" fmla="*/ 1594077 h 1762712"/>
                    <a:gd name="connsiteX20" fmla="*/ 1390060 w 1583863"/>
                    <a:gd name="connsiteY20" fmla="*/ 1759457 h 1762712"/>
                    <a:gd name="connsiteX0" fmla="*/ 1227722 w 1583863"/>
                    <a:gd name="connsiteY0" fmla="*/ 1712334 h 1762712"/>
                    <a:gd name="connsiteX1" fmla="*/ 887057 w 1583863"/>
                    <a:gd name="connsiteY1" fmla="*/ 1468462 h 1762712"/>
                    <a:gd name="connsiteX2" fmla="*/ 599169 w 1583863"/>
                    <a:gd name="connsiteY2" fmla="*/ 1674052 h 1762712"/>
                    <a:gd name="connsiteX3" fmla="*/ 472317 w 1583863"/>
                    <a:gd name="connsiteY3" fmla="*/ 1746528 h 1762712"/>
                    <a:gd name="connsiteX4" fmla="*/ 298804 w 1583863"/>
                    <a:gd name="connsiteY4" fmla="*/ 1762712 h 1762712"/>
                    <a:gd name="connsiteX5" fmla="*/ 107623 w 1583863"/>
                    <a:gd name="connsiteY5" fmla="*/ 1654070 h 1762712"/>
                    <a:gd name="connsiteX6" fmla="*/ 72124 w 1583863"/>
                    <a:gd name="connsiteY6" fmla="*/ 1203737 h 1762712"/>
                    <a:gd name="connsiteX7" fmla="*/ 2463 w 1583863"/>
                    <a:gd name="connsiteY7" fmla="*/ 566327 h 1762712"/>
                    <a:gd name="connsiteX8" fmla="*/ 169299 w 1583863"/>
                    <a:gd name="connsiteY8" fmla="*/ 159707 h 1762712"/>
                    <a:gd name="connsiteX9" fmla="*/ 408808 w 1583863"/>
                    <a:gd name="connsiteY9" fmla="*/ 364196 h 1762712"/>
                    <a:gd name="connsiteX10" fmla="*/ 522942 w 1583863"/>
                    <a:gd name="connsiteY10" fmla="*/ 67773 h 1762712"/>
                    <a:gd name="connsiteX11" fmla="*/ 599393 w 1583863"/>
                    <a:gd name="connsiteY11" fmla="*/ 4763 h 1762712"/>
                    <a:gd name="connsiteX12" fmla="*/ 765673 w 1583863"/>
                    <a:gd name="connsiteY12" fmla="*/ 158694 h 1762712"/>
                    <a:gd name="connsiteX13" fmla="*/ 888695 w 1583863"/>
                    <a:gd name="connsiteY13" fmla="*/ 379809 h 1762712"/>
                    <a:gd name="connsiteX14" fmla="*/ 1024591 w 1583863"/>
                    <a:gd name="connsiteY14" fmla="*/ 46692 h 1762712"/>
                    <a:gd name="connsiteX15" fmla="*/ 1381530 w 1583863"/>
                    <a:gd name="connsiteY15" fmla="*/ 324836 h 1762712"/>
                    <a:gd name="connsiteX16" fmla="*/ 1532379 w 1583863"/>
                    <a:gd name="connsiteY16" fmla="*/ 568616 h 1762712"/>
                    <a:gd name="connsiteX17" fmla="*/ 1583035 w 1583863"/>
                    <a:gd name="connsiteY17" fmla="*/ 871144 h 1762712"/>
                    <a:gd name="connsiteX18" fmla="*/ 1499281 w 1583863"/>
                    <a:gd name="connsiteY18" fmla="*/ 1334301 h 1762712"/>
                    <a:gd name="connsiteX19" fmla="*/ 1515253 w 1583863"/>
                    <a:gd name="connsiteY19" fmla="*/ 1594077 h 1762712"/>
                    <a:gd name="connsiteX20" fmla="*/ 1444607 w 1583863"/>
                    <a:gd name="connsiteY20" fmla="*/ 1716884 h 1762712"/>
                    <a:gd name="connsiteX21" fmla="*/ 1390060 w 1583863"/>
                    <a:gd name="connsiteY21" fmla="*/ 1759457 h 1762712"/>
                    <a:gd name="connsiteX0" fmla="*/ 1227722 w 1583863"/>
                    <a:gd name="connsiteY0" fmla="*/ 1712334 h 1762712"/>
                    <a:gd name="connsiteX1" fmla="*/ 887057 w 1583863"/>
                    <a:gd name="connsiteY1" fmla="*/ 1468462 h 1762712"/>
                    <a:gd name="connsiteX2" fmla="*/ 599169 w 1583863"/>
                    <a:gd name="connsiteY2" fmla="*/ 1674052 h 1762712"/>
                    <a:gd name="connsiteX3" fmla="*/ 472317 w 1583863"/>
                    <a:gd name="connsiteY3" fmla="*/ 1746528 h 1762712"/>
                    <a:gd name="connsiteX4" fmla="*/ 298804 w 1583863"/>
                    <a:gd name="connsiteY4" fmla="*/ 1762712 h 1762712"/>
                    <a:gd name="connsiteX5" fmla="*/ 107623 w 1583863"/>
                    <a:gd name="connsiteY5" fmla="*/ 1654070 h 1762712"/>
                    <a:gd name="connsiteX6" fmla="*/ 72124 w 1583863"/>
                    <a:gd name="connsiteY6" fmla="*/ 1203737 h 1762712"/>
                    <a:gd name="connsiteX7" fmla="*/ 2463 w 1583863"/>
                    <a:gd name="connsiteY7" fmla="*/ 566327 h 1762712"/>
                    <a:gd name="connsiteX8" fmla="*/ 169299 w 1583863"/>
                    <a:gd name="connsiteY8" fmla="*/ 159707 h 1762712"/>
                    <a:gd name="connsiteX9" fmla="*/ 408808 w 1583863"/>
                    <a:gd name="connsiteY9" fmla="*/ 364196 h 1762712"/>
                    <a:gd name="connsiteX10" fmla="*/ 522942 w 1583863"/>
                    <a:gd name="connsiteY10" fmla="*/ 67773 h 1762712"/>
                    <a:gd name="connsiteX11" fmla="*/ 599393 w 1583863"/>
                    <a:gd name="connsiteY11" fmla="*/ 4763 h 1762712"/>
                    <a:gd name="connsiteX12" fmla="*/ 765673 w 1583863"/>
                    <a:gd name="connsiteY12" fmla="*/ 158694 h 1762712"/>
                    <a:gd name="connsiteX13" fmla="*/ 888695 w 1583863"/>
                    <a:gd name="connsiteY13" fmla="*/ 379809 h 1762712"/>
                    <a:gd name="connsiteX14" fmla="*/ 1024591 w 1583863"/>
                    <a:gd name="connsiteY14" fmla="*/ 46692 h 1762712"/>
                    <a:gd name="connsiteX15" fmla="*/ 1381530 w 1583863"/>
                    <a:gd name="connsiteY15" fmla="*/ 324836 h 1762712"/>
                    <a:gd name="connsiteX16" fmla="*/ 1532379 w 1583863"/>
                    <a:gd name="connsiteY16" fmla="*/ 568616 h 1762712"/>
                    <a:gd name="connsiteX17" fmla="*/ 1583035 w 1583863"/>
                    <a:gd name="connsiteY17" fmla="*/ 871144 h 1762712"/>
                    <a:gd name="connsiteX18" fmla="*/ 1499281 w 1583863"/>
                    <a:gd name="connsiteY18" fmla="*/ 1334301 h 1762712"/>
                    <a:gd name="connsiteX19" fmla="*/ 1515253 w 1583863"/>
                    <a:gd name="connsiteY19" fmla="*/ 1594077 h 1762712"/>
                    <a:gd name="connsiteX20" fmla="*/ 1444607 w 1583863"/>
                    <a:gd name="connsiteY20" fmla="*/ 1716884 h 1762712"/>
                    <a:gd name="connsiteX21" fmla="*/ 1284128 w 1583863"/>
                    <a:gd name="connsiteY21" fmla="*/ 1756113 h 1762712"/>
                    <a:gd name="connsiteX0" fmla="*/ 1227722 w 1583863"/>
                    <a:gd name="connsiteY0" fmla="*/ 1712334 h 1762712"/>
                    <a:gd name="connsiteX1" fmla="*/ 887057 w 1583863"/>
                    <a:gd name="connsiteY1" fmla="*/ 1468462 h 1762712"/>
                    <a:gd name="connsiteX2" fmla="*/ 599169 w 1583863"/>
                    <a:gd name="connsiteY2" fmla="*/ 1674052 h 1762712"/>
                    <a:gd name="connsiteX3" fmla="*/ 472317 w 1583863"/>
                    <a:gd name="connsiteY3" fmla="*/ 1746528 h 1762712"/>
                    <a:gd name="connsiteX4" fmla="*/ 298804 w 1583863"/>
                    <a:gd name="connsiteY4" fmla="*/ 1762712 h 1762712"/>
                    <a:gd name="connsiteX5" fmla="*/ 107623 w 1583863"/>
                    <a:gd name="connsiteY5" fmla="*/ 1654070 h 1762712"/>
                    <a:gd name="connsiteX6" fmla="*/ 72124 w 1583863"/>
                    <a:gd name="connsiteY6" fmla="*/ 1203737 h 1762712"/>
                    <a:gd name="connsiteX7" fmla="*/ 2463 w 1583863"/>
                    <a:gd name="connsiteY7" fmla="*/ 566327 h 1762712"/>
                    <a:gd name="connsiteX8" fmla="*/ 169299 w 1583863"/>
                    <a:gd name="connsiteY8" fmla="*/ 159707 h 1762712"/>
                    <a:gd name="connsiteX9" fmla="*/ 408808 w 1583863"/>
                    <a:gd name="connsiteY9" fmla="*/ 364196 h 1762712"/>
                    <a:gd name="connsiteX10" fmla="*/ 522942 w 1583863"/>
                    <a:gd name="connsiteY10" fmla="*/ 67773 h 1762712"/>
                    <a:gd name="connsiteX11" fmla="*/ 599393 w 1583863"/>
                    <a:gd name="connsiteY11" fmla="*/ 4763 h 1762712"/>
                    <a:gd name="connsiteX12" fmla="*/ 765673 w 1583863"/>
                    <a:gd name="connsiteY12" fmla="*/ 158694 h 1762712"/>
                    <a:gd name="connsiteX13" fmla="*/ 888695 w 1583863"/>
                    <a:gd name="connsiteY13" fmla="*/ 379809 h 1762712"/>
                    <a:gd name="connsiteX14" fmla="*/ 1024591 w 1583863"/>
                    <a:gd name="connsiteY14" fmla="*/ 46692 h 1762712"/>
                    <a:gd name="connsiteX15" fmla="*/ 1381530 w 1583863"/>
                    <a:gd name="connsiteY15" fmla="*/ 324836 h 1762712"/>
                    <a:gd name="connsiteX16" fmla="*/ 1532379 w 1583863"/>
                    <a:gd name="connsiteY16" fmla="*/ 568616 h 1762712"/>
                    <a:gd name="connsiteX17" fmla="*/ 1583035 w 1583863"/>
                    <a:gd name="connsiteY17" fmla="*/ 871144 h 1762712"/>
                    <a:gd name="connsiteX18" fmla="*/ 1499281 w 1583863"/>
                    <a:gd name="connsiteY18" fmla="*/ 1334301 h 1762712"/>
                    <a:gd name="connsiteX19" fmla="*/ 1515253 w 1583863"/>
                    <a:gd name="connsiteY19" fmla="*/ 1594077 h 1762712"/>
                    <a:gd name="connsiteX20" fmla="*/ 1444607 w 1583863"/>
                    <a:gd name="connsiteY20" fmla="*/ 1716884 h 1762712"/>
                    <a:gd name="connsiteX21" fmla="*/ 1273535 w 1583863"/>
                    <a:gd name="connsiteY21" fmla="*/ 1746081 h 1762712"/>
                    <a:gd name="connsiteX0" fmla="*/ 1227722 w 1583863"/>
                    <a:gd name="connsiteY0" fmla="*/ 1712334 h 1762712"/>
                    <a:gd name="connsiteX1" fmla="*/ 887057 w 1583863"/>
                    <a:gd name="connsiteY1" fmla="*/ 1468462 h 1762712"/>
                    <a:gd name="connsiteX2" fmla="*/ 599169 w 1583863"/>
                    <a:gd name="connsiteY2" fmla="*/ 1674052 h 1762712"/>
                    <a:gd name="connsiteX3" fmla="*/ 472317 w 1583863"/>
                    <a:gd name="connsiteY3" fmla="*/ 1746528 h 1762712"/>
                    <a:gd name="connsiteX4" fmla="*/ 298804 w 1583863"/>
                    <a:gd name="connsiteY4" fmla="*/ 1762712 h 1762712"/>
                    <a:gd name="connsiteX5" fmla="*/ 107623 w 1583863"/>
                    <a:gd name="connsiteY5" fmla="*/ 1654070 h 1762712"/>
                    <a:gd name="connsiteX6" fmla="*/ 72124 w 1583863"/>
                    <a:gd name="connsiteY6" fmla="*/ 1203737 h 1762712"/>
                    <a:gd name="connsiteX7" fmla="*/ 2463 w 1583863"/>
                    <a:gd name="connsiteY7" fmla="*/ 566327 h 1762712"/>
                    <a:gd name="connsiteX8" fmla="*/ 169299 w 1583863"/>
                    <a:gd name="connsiteY8" fmla="*/ 159707 h 1762712"/>
                    <a:gd name="connsiteX9" fmla="*/ 408808 w 1583863"/>
                    <a:gd name="connsiteY9" fmla="*/ 364196 h 1762712"/>
                    <a:gd name="connsiteX10" fmla="*/ 522942 w 1583863"/>
                    <a:gd name="connsiteY10" fmla="*/ 67773 h 1762712"/>
                    <a:gd name="connsiteX11" fmla="*/ 599393 w 1583863"/>
                    <a:gd name="connsiteY11" fmla="*/ 4763 h 1762712"/>
                    <a:gd name="connsiteX12" fmla="*/ 765673 w 1583863"/>
                    <a:gd name="connsiteY12" fmla="*/ 158694 h 1762712"/>
                    <a:gd name="connsiteX13" fmla="*/ 888695 w 1583863"/>
                    <a:gd name="connsiteY13" fmla="*/ 379809 h 1762712"/>
                    <a:gd name="connsiteX14" fmla="*/ 1024591 w 1583863"/>
                    <a:gd name="connsiteY14" fmla="*/ 46692 h 1762712"/>
                    <a:gd name="connsiteX15" fmla="*/ 1381530 w 1583863"/>
                    <a:gd name="connsiteY15" fmla="*/ 324836 h 1762712"/>
                    <a:gd name="connsiteX16" fmla="*/ 1532379 w 1583863"/>
                    <a:gd name="connsiteY16" fmla="*/ 568616 h 1762712"/>
                    <a:gd name="connsiteX17" fmla="*/ 1583035 w 1583863"/>
                    <a:gd name="connsiteY17" fmla="*/ 871144 h 1762712"/>
                    <a:gd name="connsiteX18" fmla="*/ 1499281 w 1583863"/>
                    <a:gd name="connsiteY18" fmla="*/ 1334301 h 1762712"/>
                    <a:gd name="connsiteX19" fmla="*/ 1515253 w 1583863"/>
                    <a:gd name="connsiteY19" fmla="*/ 1594077 h 1762712"/>
                    <a:gd name="connsiteX20" fmla="*/ 1444607 w 1583863"/>
                    <a:gd name="connsiteY20" fmla="*/ 1716884 h 1762712"/>
                    <a:gd name="connsiteX21" fmla="*/ 1265590 w 1583863"/>
                    <a:gd name="connsiteY21" fmla="*/ 1736049 h 1762712"/>
                    <a:gd name="connsiteX0" fmla="*/ 1227722 w 1583863"/>
                    <a:gd name="connsiteY0" fmla="*/ 1712334 h 1762712"/>
                    <a:gd name="connsiteX1" fmla="*/ 887057 w 1583863"/>
                    <a:gd name="connsiteY1" fmla="*/ 1468462 h 1762712"/>
                    <a:gd name="connsiteX2" fmla="*/ 599169 w 1583863"/>
                    <a:gd name="connsiteY2" fmla="*/ 1674052 h 1762712"/>
                    <a:gd name="connsiteX3" fmla="*/ 472317 w 1583863"/>
                    <a:gd name="connsiteY3" fmla="*/ 1746528 h 1762712"/>
                    <a:gd name="connsiteX4" fmla="*/ 298804 w 1583863"/>
                    <a:gd name="connsiteY4" fmla="*/ 1762712 h 1762712"/>
                    <a:gd name="connsiteX5" fmla="*/ 107623 w 1583863"/>
                    <a:gd name="connsiteY5" fmla="*/ 1654070 h 1762712"/>
                    <a:gd name="connsiteX6" fmla="*/ 72124 w 1583863"/>
                    <a:gd name="connsiteY6" fmla="*/ 1203737 h 1762712"/>
                    <a:gd name="connsiteX7" fmla="*/ 2463 w 1583863"/>
                    <a:gd name="connsiteY7" fmla="*/ 566327 h 1762712"/>
                    <a:gd name="connsiteX8" fmla="*/ 169299 w 1583863"/>
                    <a:gd name="connsiteY8" fmla="*/ 159707 h 1762712"/>
                    <a:gd name="connsiteX9" fmla="*/ 408808 w 1583863"/>
                    <a:gd name="connsiteY9" fmla="*/ 364196 h 1762712"/>
                    <a:gd name="connsiteX10" fmla="*/ 522942 w 1583863"/>
                    <a:gd name="connsiteY10" fmla="*/ 67773 h 1762712"/>
                    <a:gd name="connsiteX11" fmla="*/ 599393 w 1583863"/>
                    <a:gd name="connsiteY11" fmla="*/ 4763 h 1762712"/>
                    <a:gd name="connsiteX12" fmla="*/ 765673 w 1583863"/>
                    <a:gd name="connsiteY12" fmla="*/ 158694 h 1762712"/>
                    <a:gd name="connsiteX13" fmla="*/ 888695 w 1583863"/>
                    <a:gd name="connsiteY13" fmla="*/ 379809 h 1762712"/>
                    <a:gd name="connsiteX14" fmla="*/ 1024591 w 1583863"/>
                    <a:gd name="connsiteY14" fmla="*/ 46692 h 1762712"/>
                    <a:gd name="connsiteX15" fmla="*/ 1381530 w 1583863"/>
                    <a:gd name="connsiteY15" fmla="*/ 324836 h 1762712"/>
                    <a:gd name="connsiteX16" fmla="*/ 1532379 w 1583863"/>
                    <a:gd name="connsiteY16" fmla="*/ 568616 h 1762712"/>
                    <a:gd name="connsiteX17" fmla="*/ 1583035 w 1583863"/>
                    <a:gd name="connsiteY17" fmla="*/ 871144 h 1762712"/>
                    <a:gd name="connsiteX18" fmla="*/ 1499281 w 1583863"/>
                    <a:gd name="connsiteY18" fmla="*/ 1334301 h 1762712"/>
                    <a:gd name="connsiteX19" fmla="*/ 1515253 w 1583863"/>
                    <a:gd name="connsiteY19" fmla="*/ 1594077 h 1762712"/>
                    <a:gd name="connsiteX20" fmla="*/ 1444607 w 1583863"/>
                    <a:gd name="connsiteY20" fmla="*/ 1716884 h 1762712"/>
                    <a:gd name="connsiteX21" fmla="*/ 1265590 w 1583863"/>
                    <a:gd name="connsiteY21" fmla="*/ 1736049 h 1762712"/>
                    <a:gd name="connsiteX0" fmla="*/ 1227722 w 1583863"/>
                    <a:gd name="connsiteY0" fmla="*/ 1712334 h 1776923"/>
                    <a:gd name="connsiteX1" fmla="*/ 887057 w 1583863"/>
                    <a:gd name="connsiteY1" fmla="*/ 1468462 h 1776923"/>
                    <a:gd name="connsiteX2" fmla="*/ 599169 w 1583863"/>
                    <a:gd name="connsiteY2" fmla="*/ 1674052 h 1776923"/>
                    <a:gd name="connsiteX3" fmla="*/ 472317 w 1583863"/>
                    <a:gd name="connsiteY3" fmla="*/ 1746528 h 1776923"/>
                    <a:gd name="connsiteX4" fmla="*/ 298804 w 1583863"/>
                    <a:gd name="connsiteY4" fmla="*/ 1762712 h 1776923"/>
                    <a:gd name="connsiteX5" fmla="*/ 107623 w 1583863"/>
                    <a:gd name="connsiteY5" fmla="*/ 1654070 h 1776923"/>
                    <a:gd name="connsiteX6" fmla="*/ 72124 w 1583863"/>
                    <a:gd name="connsiteY6" fmla="*/ 1203737 h 1776923"/>
                    <a:gd name="connsiteX7" fmla="*/ 2463 w 1583863"/>
                    <a:gd name="connsiteY7" fmla="*/ 566327 h 1776923"/>
                    <a:gd name="connsiteX8" fmla="*/ 169299 w 1583863"/>
                    <a:gd name="connsiteY8" fmla="*/ 159707 h 1776923"/>
                    <a:gd name="connsiteX9" fmla="*/ 408808 w 1583863"/>
                    <a:gd name="connsiteY9" fmla="*/ 364196 h 1776923"/>
                    <a:gd name="connsiteX10" fmla="*/ 522942 w 1583863"/>
                    <a:gd name="connsiteY10" fmla="*/ 67773 h 1776923"/>
                    <a:gd name="connsiteX11" fmla="*/ 599393 w 1583863"/>
                    <a:gd name="connsiteY11" fmla="*/ 4763 h 1776923"/>
                    <a:gd name="connsiteX12" fmla="*/ 765673 w 1583863"/>
                    <a:gd name="connsiteY12" fmla="*/ 158694 h 1776923"/>
                    <a:gd name="connsiteX13" fmla="*/ 888695 w 1583863"/>
                    <a:gd name="connsiteY13" fmla="*/ 379809 h 1776923"/>
                    <a:gd name="connsiteX14" fmla="*/ 1024591 w 1583863"/>
                    <a:gd name="connsiteY14" fmla="*/ 46692 h 1776923"/>
                    <a:gd name="connsiteX15" fmla="*/ 1381530 w 1583863"/>
                    <a:gd name="connsiteY15" fmla="*/ 324836 h 1776923"/>
                    <a:gd name="connsiteX16" fmla="*/ 1532379 w 1583863"/>
                    <a:gd name="connsiteY16" fmla="*/ 568616 h 1776923"/>
                    <a:gd name="connsiteX17" fmla="*/ 1583035 w 1583863"/>
                    <a:gd name="connsiteY17" fmla="*/ 871144 h 1776923"/>
                    <a:gd name="connsiteX18" fmla="*/ 1499281 w 1583863"/>
                    <a:gd name="connsiteY18" fmla="*/ 1334301 h 1776923"/>
                    <a:gd name="connsiteX19" fmla="*/ 1515253 w 1583863"/>
                    <a:gd name="connsiteY19" fmla="*/ 1594077 h 1776923"/>
                    <a:gd name="connsiteX20" fmla="*/ 1402234 w 1583863"/>
                    <a:gd name="connsiteY20" fmla="*/ 1770389 h 1776923"/>
                    <a:gd name="connsiteX21" fmla="*/ 1265590 w 1583863"/>
                    <a:gd name="connsiteY21" fmla="*/ 1736049 h 1776923"/>
                    <a:gd name="connsiteX0" fmla="*/ 1227722 w 1583863"/>
                    <a:gd name="connsiteY0" fmla="*/ 1712334 h 1762712"/>
                    <a:gd name="connsiteX1" fmla="*/ 887057 w 1583863"/>
                    <a:gd name="connsiteY1" fmla="*/ 1468462 h 1762712"/>
                    <a:gd name="connsiteX2" fmla="*/ 599169 w 1583863"/>
                    <a:gd name="connsiteY2" fmla="*/ 1674052 h 1762712"/>
                    <a:gd name="connsiteX3" fmla="*/ 472317 w 1583863"/>
                    <a:gd name="connsiteY3" fmla="*/ 1746528 h 1762712"/>
                    <a:gd name="connsiteX4" fmla="*/ 298804 w 1583863"/>
                    <a:gd name="connsiteY4" fmla="*/ 1762712 h 1762712"/>
                    <a:gd name="connsiteX5" fmla="*/ 107623 w 1583863"/>
                    <a:gd name="connsiteY5" fmla="*/ 1654070 h 1762712"/>
                    <a:gd name="connsiteX6" fmla="*/ 72124 w 1583863"/>
                    <a:gd name="connsiteY6" fmla="*/ 1203737 h 1762712"/>
                    <a:gd name="connsiteX7" fmla="*/ 2463 w 1583863"/>
                    <a:gd name="connsiteY7" fmla="*/ 566327 h 1762712"/>
                    <a:gd name="connsiteX8" fmla="*/ 169299 w 1583863"/>
                    <a:gd name="connsiteY8" fmla="*/ 159707 h 1762712"/>
                    <a:gd name="connsiteX9" fmla="*/ 408808 w 1583863"/>
                    <a:gd name="connsiteY9" fmla="*/ 364196 h 1762712"/>
                    <a:gd name="connsiteX10" fmla="*/ 522942 w 1583863"/>
                    <a:gd name="connsiteY10" fmla="*/ 67773 h 1762712"/>
                    <a:gd name="connsiteX11" fmla="*/ 599393 w 1583863"/>
                    <a:gd name="connsiteY11" fmla="*/ 4763 h 1762712"/>
                    <a:gd name="connsiteX12" fmla="*/ 765673 w 1583863"/>
                    <a:gd name="connsiteY12" fmla="*/ 158694 h 1762712"/>
                    <a:gd name="connsiteX13" fmla="*/ 888695 w 1583863"/>
                    <a:gd name="connsiteY13" fmla="*/ 379809 h 1762712"/>
                    <a:gd name="connsiteX14" fmla="*/ 1024591 w 1583863"/>
                    <a:gd name="connsiteY14" fmla="*/ 46692 h 1762712"/>
                    <a:gd name="connsiteX15" fmla="*/ 1381530 w 1583863"/>
                    <a:gd name="connsiteY15" fmla="*/ 324836 h 1762712"/>
                    <a:gd name="connsiteX16" fmla="*/ 1532379 w 1583863"/>
                    <a:gd name="connsiteY16" fmla="*/ 568616 h 1762712"/>
                    <a:gd name="connsiteX17" fmla="*/ 1583035 w 1583863"/>
                    <a:gd name="connsiteY17" fmla="*/ 871144 h 1762712"/>
                    <a:gd name="connsiteX18" fmla="*/ 1499281 w 1583863"/>
                    <a:gd name="connsiteY18" fmla="*/ 1334301 h 1762712"/>
                    <a:gd name="connsiteX19" fmla="*/ 1515253 w 1583863"/>
                    <a:gd name="connsiteY19" fmla="*/ 1594077 h 1762712"/>
                    <a:gd name="connsiteX20" fmla="*/ 1436662 w 1583863"/>
                    <a:gd name="connsiteY20" fmla="*/ 1733604 h 1762712"/>
                    <a:gd name="connsiteX21" fmla="*/ 1265590 w 1583863"/>
                    <a:gd name="connsiteY21" fmla="*/ 1736049 h 1762712"/>
                    <a:gd name="connsiteX0" fmla="*/ 1227722 w 1583863"/>
                    <a:gd name="connsiteY0" fmla="*/ 1712334 h 1762712"/>
                    <a:gd name="connsiteX1" fmla="*/ 887057 w 1583863"/>
                    <a:gd name="connsiteY1" fmla="*/ 1468462 h 1762712"/>
                    <a:gd name="connsiteX2" fmla="*/ 599169 w 1583863"/>
                    <a:gd name="connsiteY2" fmla="*/ 1674052 h 1762712"/>
                    <a:gd name="connsiteX3" fmla="*/ 472317 w 1583863"/>
                    <a:gd name="connsiteY3" fmla="*/ 1746528 h 1762712"/>
                    <a:gd name="connsiteX4" fmla="*/ 298804 w 1583863"/>
                    <a:gd name="connsiteY4" fmla="*/ 1762712 h 1762712"/>
                    <a:gd name="connsiteX5" fmla="*/ 107623 w 1583863"/>
                    <a:gd name="connsiteY5" fmla="*/ 1654070 h 1762712"/>
                    <a:gd name="connsiteX6" fmla="*/ 72124 w 1583863"/>
                    <a:gd name="connsiteY6" fmla="*/ 1203737 h 1762712"/>
                    <a:gd name="connsiteX7" fmla="*/ 2463 w 1583863"/>
                    <a:gd name="connsiteY7" fmla="*/ 566327 h 1762712"/>
                    <a:gd name="connsiteX8" fmla="*/ 169299 w 1583863"/>
                    <a:gd name="connsiteY8" fmla="*/ 159707 h 1762712"/>
                    <a:gd name="connsiteX9" fmla="*/ 408808 w 1583863"/>
                    <a:gd name="connsiteY9" fmla="*/ 364196 h 1762712"/>
                    <a:gd name="connsiteX10" fmla="*/ 522942 w 1583863"/>
                    <a:gd name="connsiteY10" fmla="*/ 67773 h 1762712"/>
                    <a:gd name="connsiteX11" fmla="*/ 599393 w 1583863"/>
                    <a:gd name="connsiteY11" fmla="*/ 4763 h 1762712"/>
                    <a:gd name="connsiteX12" fmla="*/ 765673 w 1583863"/>
                    <a:gd name="connsiteY12" fmla="*/ 158694 h 1762712"/>
                    <a:gd name="connsiteX13" fmla="*/ 888695 w 1583863"/>
                    <a:gd name="connsiteY13" fmla="*/ 379809 h 1762712"/>
                    <a:gd name="connsiteX14" fmla="*/ 1024591 w 1583863"/>
                    <a:gd name="connsiteY14" fmla="*/ 46692 h 1762712"/>
                    <a:gd name="connsiteX15" fmla="*/ 1381530 w 1583863"/>
                    <a:gd name="connsiteY15" fmla="*/ 324836 h 1762712"/>
                    <a:gd name="connsiteX16" fmla="*/ 1532379 w 1583863"/>
                    <a:gd name="connsiteY16" fmla="*/ 568616 h 1762712"/>
                    <a:gd name="connsiteX17" fmla="*/ 1583035 w 1583863"/>
                    <a:gd name="connsiteY17" fmla="*/ 871144 h 1762712"/>
                    <a:gd name="connsiteX18" fmla="*/ 1499281 w 1583863"/>
                    <a:gd name="connsiteY18" fmla="*/ 1334301 h 1762712"/>
                    <a:gd name="connsiteX19" fmla="*/ 1515253 w 1583863"/>
                    <a:gd name="connsiteY19" fmla="*/ 1594077 h 1762712"/>
                    <a:gd name="connsiteX20" fmla="*/ 1436662 w 1583863"/>
                    <a:gd name="connsiteY20" fmla="*/ 1733604 h 1762712"/>
                    <a:gd name="connsiteX21" fmla="*/ 1313259 w 1583863"/>
                    <a:gd name="connsiteY21" fmla="*/ 1749425 h 1762712"/>
                    <a:gd name="connsiteX0" fmla="*/ 1227722 w 1583863"/>
                    <a:gd name="connsiteY0" fmla="*/ 1712334 h 1762712"/>
                    <a:gd name="connsiteX1" fmla="*/ 887057 w 1583863"/>
                    <a:gd name="connsiteY1" fmla="*/ 1468462 h 1762712"/>
                    <a:gd name="connsiteX2" fmla="*/ 599169 w 1583863"/>
                    <a:gd name="connsiteY2" fmla="*/ 1674052 h 1762712"/>
                    <a:gd name="connsiteX3" fmla="*/ 472317 w 1583863"/>
                    <a:gd name="connsiteY3" fmla="*/ 1746528 h 1762712"/>
                    <a:gd name="connsiteX4" fmla="*/ 298804 w 1583863"/>
                    <a:gd name="connsiteY4" fmla="*/ 1762712 h 1762712"/>
                    <a:gd name="connsiteX5" fmla="*/ 107623 w 1583863"/>
                    <a:gd name="connsiteY5" fmla="*/ 1654070 h 1762712"/>
                    <a:gd name="connsiteX6" fmla="*/ 72124 w 1583863"/>
                    <a:gd name="connsiteY6" fmla="*/ 1203737 h 1762712"/>
                    <a:gd name="connsiteX7" fmla="*/ 2463 w 1583863"/>
                    <a:gd name="connsiteY7" fmla="*/ 566327 h 1762712"/>
                    <a:gd name="connsiteX8" fmla="*/ 169299 w 1583863"/>
                    <a:gd name="connsiteY8" fmla="*/ 159707 h 1762712"/>
                    <a:gd name="connsiteX9" fmla="*/ 408808 w 1583863"/>
                    <a:gd name="connsiteY9" fmla="*/ 364196 h 1762712"/>
                    <a:gd name="connsiteX10" fmla="*/ 522942 w 1583863"/>
                    <a:gd name="connsiteY10" fmla="*/ 67773 h 1762712"/>
                    <a:gd name="connsiteX11" fmla="*/ 599393 w 1583863"/>
                    <a:gd name="connsiteY11" fmla="*/ 4763 h 1762712"/>
                    <a:gd name="connsiteX12" fmla="*/ 765673 w 1583863"/>
                    <a:gd name="connsiteY12" fmla="*/ 158694 h 1762712"/>
                    <a:gd name="connsiteX13" fmla="*/ 888695 w 1583863"/>
                    <a:gd name="connsiteY13" fmla="*/ 379809 h 1762712"/>
                    <a:gd name="connsiteX14" fmla="*/ 1024591 w 1583863"/>
                    <a:gd name="connsiteY14" fmla="*/ 46692 h 1762712"/>
                    <a:gd name="connsiteX15" fmla="*/ 1381530 w 1583863"/>
                    <a:gd name="connsiteY15" fmla="*/ 324836 h 1762712"/>
                    <a:gd name="connsiteX16" fmla="*/ 1532379 w 1583863"/>
                    <a:gd name="connsiteY16" fmla="*/ 568616 h 1762712"/>
                    <a:gd name="connsiteX17" fmla="*/ 1583035 w 1583863"/>
                    <a:gd name="connsiteY17" fmla="*/ 871144 h 1762712"/>
                    <a:gd name="connsiteX18" fmla="*/ 1499281 w 1583863"/>
                    <a:gd name="connsiteY18" fmla="*/ 1334301 h 1762712"/>
                    <a:gd name="connsiteX19" fmla="*/ 1515253 w 1583863"/>
                    <a:gd name="connsiteY19" fmla="*/ 1594077 h 1762712"/>
                    <a:gd name="connsiteX20" fmla="*/ 1436662 w 1583863"/>
                    <a:gd name="connsiteY20" fmla="*/ 1733604 h 1762712"/>
                    <a:gd name="connsiteX21" fmla="*/ 1313259 w 1583863"/>
                    <a:gd name="connsiteY21" fmla="*/ 1749425 h 1762712"/>
                    <a:gd name="connsiteX0" fmla="*/ 1227722 w 1583863"/>
                    <a:gd name="connsiteY0" fmla="*/ 1712334 h 1762712"/>
                    <a:gd name="connsiteX1" fmla="*/ 887057 w 1583863"/>
                    <a:gd name="connsiteY1" fmla="*/ 1468462 h 1762712"/>
                    <a:gd name="connsiteX2" fmla="*/ 599169 w 1583863"/>
                    <a:gd name="connsiteY2" fmla="*/ 1674052 h 1762712"/>
                    <a:gd name="connsiteX3" fmla="*/ 472317 w 1583863"/>
                    <a:gd name="connsiteY3" fmla="*/ 1746528 h 1762712"/>
                    <a:gd name="connsiteX4" fmla="*/ 298804 w 1583863"/>
                    <a:gd name="connsiteY4" fmla="*/ 1762712 h 1762712"/>
                    <a:gd name="connsiteX5" fmla="*/ 107623 w 1583863"/>
                    <a:gd name="connsiteY5" fmla="*/ 1654070 h 1762712"/>
                    <a:gd name="connsiteX6" fmla="*/ 72124 w 1583863"/>
                    <a:gd name="connsiteY6" fmla="*/ 1203737 h 1762712"/>
                    <a:gd name="connsiteX7" fmla="*/ 2463 w 1583863"/>
                    <a:gd name="connsiteY7" fmla="*/ 566327 h 1762712"/>
                    <a:gd name="connsiteX8" fmla="*/ 169299 w 1583863"/>
                    <a:gd name="connsiteY8" fmla="*/ 159707 h 1762712"/>
                    <a:gd name="connsiteX9" fmla="*/ 408808 w 1583863"/>
                    <a:gd name="connsiteY9" fmla="*/ 364196 h 1762712"/>
                    <a:gd name="connsiteX10" fmla="*/ 522942 w 1583863"/>
                    <a:gd name="connsiteY10" fmla="*/ 67773 h 1762712"/>
                    <a:gd name="connsiteX11" fmla="*/ 599393 w 1583863"/>
                    <a:gd name="connsiteY11" fmla="*/ 4763 h 1762712"/>
                    <a:gd name="connsiteX12" fmla="*/ 765673 w 1583863"/>
                    <a:gd name="connsiteY12" fmla="*/ 158694 h 1762712"/>
                    <a:gd name="connsiteX13" fmla="*/ 888695 w 1583863"/>
                    <a:gd name="connsiteY13" fmla="*/ 379809 h 1762712"/>
                    <a:gd name="connsiteX14" fmla="*/ 1024591 w 1583863"/>
                    <a:gd name="connsiteY14" fmla="*/ 46692 h 1762712"/>
                    <a:gd name="connsiteX15" fmla="*/ 1381530 w 1583863"/>
                    <a:gd name="connsiteY15" fmla="*/ 324836 h 1762712"/>
                    <a:gd name="connsiteX16" fmla="*/ 1532379 w 1583863"/>
                    <a:gd name="connsiteY16" fmla="*/ 568616 h 1762712"/>
                    <a:gd name="connsiteX17" fmla="*/ 1583035 w 1583863"/>
                    <a:gd name="connsiteY17" fmla="*/ 871144 h 1762712"/>
                    <a:gd name="connsiteX18" fmla="*/ 1499281 w 1583863"/>
                    <a:gd name="connsiteY18" fmla="*/ 1334301 h 1762712"/>
                    <a:gd name="connsiteX19" fmla="*/ 1515253 w 1583863"/>
                    <a:gd name="connsiteY19" fmla="*/ 1594077 h 1762712"/>
                    <a:gd name="connsiteX20" fmla="*/ 1436662 w 1583863"/>
                    <a:gd name="connsiteY20" fmla="*/ 1733604 h 1762712"/>
                    <a:gd name="connsiteX21" fmla="*/ 1313259 w 1583863"/>
                    <a:gd name="connsiteY21" fmla="*/ 1749425 h 1762712"/>
                    <a:gd name="connsiteX0" fmla="*/ 1227722 w 1583863"/>
                    <a:gd name="connsiteY0" fmla="*/ 1712334 h 1762712"/>
                    <a:gd name="connsiteX1" fmla="*/ 887057 w 1583863"/>
                    <a:gd name="connsiteY1" fmla="*/ 1468462 h 1762712"/>
                    <a:gd name="connsiteX2" fmla="*/ 599169 w 1583863"/>
                    <a:gd name="connsiteY2" fmla="*/ 1674052 h 1762712"/>
                    <a:gd name="connsiteX3" fmla="*/ 472317 w 1583863"/>
                    <a:gd name="connsiteY3" fmla="*/ 1746528 h 1762712"/>
                    <a:gd name="connsiteX4" fmla="*/ 298804 w 1583863"/>
                    <a:gd name="connsiteY4" fmla="*/ 1762712 h 1762712"/>
                    <a:gd name="connsiteX5" fmla="*/ 107623 w 1583863"/>
                    <a:gd name="connsiteY5" fmla="*/ 1654070 h 1762712"/>
                    <a:gd name="connsiteX6" fmla="*/ 72124 w 1583863"/>
                    <a:gd name="connsiteY6" fmla="*/ 1203737 h 1762712"/>
                    <a:gd name="connsiteX7" fmla="*/ 2463 w 1583863"/>
                    <a:gd name="connsiteY7" fmla="*/ 566327 h 1762712"/>
                    <a:gd name="connsiteX8" fmla="*/ 169299 w 1583863"/>
                    <a:gd name="connsiteY8" fmla="*/ 159707 h 1762712"/>
                    <a:gd name="connsiteX9" fmla="*/ 408808 w 1583863"/>
                    <a:gd name="connsiteY9" fmla="*/ 364196 h 1762712"/>
                    <a:gd name="connsiteX10" fmla="*/ 522942 w 1583863"/>
                    <a:gd name="connsiteY10" fmla="*/ 67773 h 1762712"/>
                    <a:gd name="connsiteX11" fmla="*/ 599393 w 1583863"/>
                    <a:gd name="connsiteY11" fmla="*/ 4763 h 1762712"/>
                    <a:gd name="connsiteX12" fmla="*/ 765673 w 1583863"/>
                    <a:gd name="connsiteY12" fmla="*/ 158694 h 1762712"/>
                    <a:gd name="connsiteX13" fmla="*/ 888695 w 1583863"/>
                    <a:gd name="connsiteY13" fmla="*/ 379809 h 1762712"/>
                    <a:gd name="connsiteX14" fmla="*/ 1024591 w 1583863"/>
                    <a:gd name="connsiteY14" fmla="*/ 46692 h 1762712"/>
                    <a:gd name="connsiteX15" fmla="*/ 1381530 w 1583863"/>
                    <a:gd name="connsiteY15" fmla="*/ 324836 h 1762712"/>
                    <a:gd name="connsiteX16" fmla="*/ 1532379 w 1583863"/>
                    <a:gd name="connsiteY16" fmla="*/ 568616 h 1762712"/>
                    <a:gd name="connsiteX17" fmla="*/ 1583035 w 1583863"/>
                    <a:gd name="connsiteY17" fmla="*/ 871144 h 1762712"/>
                    <a:gd name="connsiteX18" fmla="*/ 1499281 w 1583863"/>
                    <a:gd name="connsiteY18" fmla="*/ 1334301 h 1762712"/>
                    <a:gd name="connsiteX19" fmla="*/ 1515253 w 1583863"/>
                    <a:gd name="connsiteY19" fmla="*/ 1594077 h 1762712"/>
                    <a:gd name="connsiteX20" fmla="*/ 1436662 w 1583863"/>
                    <a:gd name="connsiteY20" fmla="*/ 1733604 h 1762712"/>
                    <a:gd name="connsiteX21" fmla="*/ 1313259 w 1583863"/>
                    <a:gd name="connsiteY21" fmla="*/ 1749425 h 1762712"/>
                    <a:gd name="connsiteX0" fmla="*/ 1227722 w 1583863"/>
                    <a:gd name="connsiteY0" fmla="*/ 1712334 h 1762712"/>
                    <a:gd name="connsiteX1" fmla="*/ 887057 w 1583863"/>
                    <a:gd name="connsiteY1" fmla="*/ 1468462 h 1762712"/>
                    <a:gd name="connsiteX2" fmla="*/ 599169 w 1583863"/>
                    <a:gd name="connsiteY2" fmla="*/ 1674052 h 1762712"/>
                    <a:gd name="connsiteX3" fmla="*/ 472317 w 1583863"/>
                    <a:gd name="connsiteY3" fmla="*/ 1746528 h 1762712"/>
                    <a:gd name="connsiteX4" fmla="*/ 298804 w 1583863"/>
                    <a:gd name="connsiteY4" fmla="*/ 1762712 h 1762712"/>
                    <a:gd name="connsiteX5" fmla="*/ 107623 w 1583863"/>
                    <a:gd name="connsiteY5" fmla="*/ 1654070 h 1762712"/>
                    <a:gd name="connsiteX6" fmla="*/ 72124 w 1583863"/>
                    <a:gd name="connsiteY6" fmla="*/ 1203737 h 1762712"/>
                    <a:gd name="connsiteX7" fmla="*/ 2463 w 1583863"/>
                    <a:gd name="connsiteY7" fmla="*/ 566327 h 1762712"/>
                    <a:gd name="connsiteX8" fmla="*/ 169299 w 1583863"/>
                    <a:gd name="connsiteY8" fmla="*/ 159707 h 1762712"/>
                    <a:gd name="connsiteX9" fmla="*/ 408808 w 1583863"/>
                    <a:gd name="connsiteY9" fmla="*/ 364196 h 1762712"/>
                    <a:gd name="connsiteX10" fmla="*/ 522942 w 1583863"/>
                    <a:gd name="connsiteY10" fmla="*/ 67773 h 1762712"/>
                    <a:gd name="connsiteX11" fmla="*/ 599393 w 1583863"/>
                    <a:gd name="connsiteY11" fmla="*/ 4763 h 1762712"/>
                    <a:gd name="connsiteX12" fmla="*/ 765673 w 1583863"/>
                    <a:gd name="connsiteY12" fmla="*/ 158694 h 1762712"/>
                    <a:gd name="connsiteX13" fmla="*/ 888695 w 1583863"/>
                    <a:gd name="connsiteY13" fmla="*/ 379809 h 1762712"/>
                    <a:gd name="connsiteX14" fmla="*/ 1024591 w 1583863"/>
                    <a:gd name="connsiteY14" fmla="*/ 46692 h 1762712"/>
                    <a:gd name="connsiteX15" fmla="*/ 1381530 w 1583863"/>
                    <a:gd name="connsiteY15" fmla="*/ 324836 h 1762712"/>
                    <a:gd name="connsiteX16" fmla="*/ 1532379 w 1583863"/>
                    <a:gd name="connsiteY16" fmla="*/ 568616 h 1762712"/>
                    <a:gd name="connsiteX17" fmla="*/ 1583035 w 1583863"/>
                    <a:gd name="connsiteY17" fmla="*/ 871144 h 1762712"/>
                    <a:gd name="connsiteX18" fmla="*/ 1499281 w 1583863"/>
                    <a:gd name="connsiteY18" fmla="*/ 1334301 h 1762712"/>
                    <a:gd name="connsiteX19" fmla="*/ 1515253 w 1583863"/>
                    <a:gd name="connsiteY19" fmla="*/ 1594077 h 1762712"/>
                    <a:gd name="connsiteX20" fmla="*/ 1436662 w 1583863"/>
                    <a:gd name="connsiteY20" fmla="*/ 1733604 h 1762712"/>
                    <a:gd name="connsiteX21" fmla="*/ 1313259 w 1583863"/>
                    <a:gd name="connsiteY21" fmla="*/ 1749425 h 1762712"/>
                    <a:gd name="connsiteX22" fmla="*/ 1227722 w 1583863"/>
                    <a:gd name="connsiteY22" fmla="*/ 1712334 h 1762712"/>
                    <a:gd name="connsiteX0" fmla="*/ 1227722 w 1583863"/>
                    <a:gd name="connsiteY0" fmla="*/ 1712334 h 1762712"/>
                    <a:gd name="connsiteX1" fmla="*/ 887057 w 1583863"/>
                    <a:gd name="connsiteY1" fmla="*/ 1468462 h 1762712"/>
                    <a:gd name="connsiteX2" fmla="*/ 599169 w 1583863"/>
                    <a:gd name="connsiteY2" fmla="*/ 1674052 h 1762712"/>
                    <a:gd name="connsiteX3" fmla="*/ 472317 w 1583863"/>
                    <a:gd name="connsiteY3" fmla="*/ 1746528 h 1762712"/>
                    <a:gd name="connsiteX4" fmla="*/ 298804 w 1583863"/>
                    <a:gd name="connsiteY4" fmla="*/ 1762712 h 1762712"/>
                    <a:gd name="connsiteX5" fmla="*/ 107623 w 1583863"/>
                    <a:gd name="connsiteY5" fmla="*/ 1654070 h 1762712"/>
                    <a:gd name="connsiteX6" fmla="*/ 72124 w 1583863"/>
                    <a:gd name="connsiteY6" fmla="*/ 1203737 h 1762712"/>
                    <a:gd name="connsiteX7" fmla="*/ 2463 w 1583863"/>
                    <a:gd name="connsiteY7" fmla="*/ 566327 h 1762712"/>
                    <a:gd name="connsiteX8" fmla="*/ 169299 w 1583863"/>
                    <a:gd name="connsiteY8" fmla="*/ 159707 h 1762712"/>
                    <a:gd name="connsiteX9" fmla="*/ 408808 w 1583863"/>
                    <a:gd name="connsiteY9" fmla="*/ 364196 h 1762712"/>
                    <a:gd name="connsiteX10" fmla="*/ 522942 w 1583863"/>
                    <a:gd name="connsiteY10" fmla="*/ 67773 h 1762712"/>
                    <a:gd name="connsiteX11" fmla="*/ 599393 w 1583863"/>
                    <a:gd name="connsiteY11" fmla="*/ 4763 h 1762712"/>
                    <a:gd name="connsiteX12" fmla="*/ 765673 w 1583863"/>
                    <a:gd name="connsiteY12" fmla="*/ 158694 h 1762712"/>
                    <a:gd name="connsiteX13" fmla="*/ 888695 w 1583863"/>
                    <a:gd name="connsiteY13" fmla="*/ 379809 h 1762712"/>
                    <a:gd name="connsiteX14" fmla="*/ 1024591 w 1583863"/>
                    <a:gd name="connsiteY14" fmla="*/ 46692 h 1762712"/>
                    <a:gd name="connsiteX15" fmla="*/ 1381530 w 1583863"/>
                    <a:gd name="connsiteY15" fmla="*/ 324836 h 1762712"/>
                    <a:gd name="connsiteX16" fmla="*/ 1532379 w 1583863"/>
                    <a:gd name="connsiteY16" fmla="*/ 568616 h 1762712"/>
                    <a:gd name="connsiteX17" fmla="*/ 1583035 w 1583863"/>
                    <a:gd name="connsiteY17" fmla="*/ 871144 h 1762712"/>
                    <a:gd name="connsiteX18" fmla="*/ 1499281 w 1583863"/>
                    <a:gd name="connsiteY18" fmla="*/ 1334301 h 1762712"/>
                    <a:gd name="connsiteX19" fmla="*/ 1515253 w 1583863"/>
                    <a:gd name="connsiteY19" fmla="*/ 1594077 h 1762712"/>
                    <a:gd name="connsiteX20" fmla="*/ 1436662 w 1583863"/>
                    <a:gd name="connsiteY20" fmla="*/ 1733604 h 1762712"/>
                    <a:gd name="connsiteX21" fmla="*/ 1302666 w 1583863"/>
                    <a:gd name="connsiteY21" fmla="*/ 1759457 h 1762712"/>
                    <a:gd name="connsiteX22" fmla="*/ 1227722 w 1583863"/>
                    <a:gd name="connsiteY22" fmla="*/ 1712334 h 1762712"/>
                    <a:gd name="connsiteX0" fmla="*/ 1227722 w 1583863"/>
                    <a:gd name="connsiteY0" fmla="*/ 1712334 h 1766022"/>
                    <a:gd name="connsiteX1" fmla="*/ 887057 w 1583863"/>
                    <a:gd name="connsiteY1" fmla="*/ 1468462 h 1766022"/>
                    <a:gd name="connsiteX2" fmla="*/ 599169 w 1583863"/>
                    <a:gd name="connsiteY2" fmla="*/ 1674052 h 1766022"/>
                    <a:gd name="connsiteX3" fmla="*/ 472317 w 1583863"/>
                    <a:gd name="connsiteY3" fmla="*/ 1746528 h 1766022"/>
                    <a:gd name="connsiteX4" fmla="*/ 298804 w 1583863"/>
                    <a:gd name="connsiteY4" fmla="*/ 1762712 h 1766022"/>
                    <a:gd name="connsiteX5" fmla="*/ 107623 w 1583863"/>
                    <a:gd name="connsiteY5" fmla="*/ 1654070 h 1766022"/>
                    <a:gd name="connsiteX6" fmla="*/ 72124 w 1583863"/>
                    <a:gd name="connsiteY6" fmla="*/ 1203737 h 1766022"/>
                    <a:gd name="connsiteX7" fmla="*/ 2463 w 1583863"/>
                    <a:gd name="connsiteY7" fmla="*/ 566327 h 1766022"/>
                    <a:gd name="connsiteX8" fmla="*/ 169299 w 1583863"/>
                    <a:gd name="connsiteY8" fmla="*/ 159707 h 1766022"/>
                    <a:gd name="connsiteX9" fmla="*/ 408808 w 1583863"/>
                    <a:gd name="connsiteY9" fmla="*/ 364196 h 1766022"/>
                    <a:gd name="connsiteX10" fmla="*/ 522942 w 1583863"/>
                    <a:gd name="connsiteY10" fmla="*/ 67773 h 1766022"/>
                    <a:gd name="connsiteX11" fmla="*/ 599393 w 1583863"/>
                    <a:gd name="connsiteY11" fmla="*/ 4763 h 1766022"/>
                    <a:gd name="connsiteX12" fmla="*/ 765673 w 1583863"/>
                    <a:gd name="connsiteY12" fmla="*/ 158694 h 1766022"/>
                    <a:gd name="connsiteX13" fmla="*/ 888695 w 1583863"/>
                    <a:gd name="connsiteY13" fmla="*/ 379809 h 1766022"/>
                    <a:gd name="connsiteX14" fmla="*/ 1024591 w 1583863"/>
                    <a:gd name="connsiteY14" fmla="*/ 46692 h 1766022"/>
                    <a:gd name="connsiteX15" fmla="*/ 1381530 w 1583863"/>
                    <a:gd name="connsiteY15" fmla="*/ 324836 h 1766022"/>
                    <a:gd name="connsiteX16" fmla="*/ 1532379 w 1583863"/>
                    <a:gd name="connsiteY16" fmla="*/ 568616 h 1766022"/>
                    <a:gd name="connsiteX17" fmla="*/ 1583035 w 1583863"/>
                    <a:gd name="connsiteY17" fmla="*/ 871144 h 1766022"/>
                    <a:gd name="connsiteX18" fmla="*/ 1499281 w 1583863"/>
                    <a:gd name="connsiteY18" fmla="*/ 1334301 h 1766022"/>
                    <a:gd name="connsiteX19" fmla="*/ 1515253 w 1583863"/>
                    <a:gd name="connsiteY19" fmla="*/ 1594077 h 1766022"/>
                    <a:gd name="connsiteX20" fmla="*/ 1436662 w 1583863"/>
                    <a:gd name="connsiteY20" fmla="*/ 1733604 h 1766022"/>
                    <a:gd name="connsiteX21" fmla="*/ 1302666 w 1583863"/>
                    <a:gd name="connsiteY21" fmla="*/ 1759457 h 1766022"/>
                    <a:gd name="connsiteX22" fmla="*/ 1227722 w 1583863"/>
                    <a:gd name="connsiteY22" fmla="*/ 1712334 h 1766022"/>
                    <a:gd name="connsiteX0" fmla="*/ 1227722 w 1583863"/>
                    <a:gd name="connsiteY0" fmla="*/ 1712334 h 1762712"/>
                    <a:gd name="connsiteX1" fmla="*/ 887057 w 1583863"/>
                    <a:gd name="connsiteY1" fmla="*/ 1468462 h 1762712"/>
                    <a:gd name="connsiteX2" fmla="*/ 599169 w 1583863"/>
                    <a:gd name="connsiteY2" fmla="*/ 1674052 h 1762712"/>
                    <a:gd name="connsiteX3" fmla="*/ 472317 w 1583863"/>
                    <a:gd name="connsiteY3" fmla="*/ 1746528 h 1762712"/>
                    <a:gd name="connsiteX4" fmla="*/ 298804 w 1583863"/>
                    <a:gd name="connsiteY4" fmla="*/ 1762712 h 1762712"/>
                    <a:gd name="connsiteX5" fmla="*/ 107623 w 1583863"/>
                    <a:gd name="connsiteY5" fmla="*/ 1654070 h 1762712"/>
                    <a:gd name="connsiteX6" fmla="*/ 72124 w 1583863"/>
                    <a:gd name="connsiteY6" fmla="*/ 1203737 h 1762712"/>
                    <a:gd name="connsiteX7" fmla="*/ 2463 w 1583863"/>
                    <a:gd name="connsiteY7" fmla="*/ 566327 h 1762712"/>
                    <a:gd name="connsiteX8" fmla="*/ 169299 w 1583863"/>
                    <a:gd name="connsiteY8" fmla="*/ 159707 h 1762712"/>
                    <a:gd name="connsiteX9" fmla="*/ 408808 w 1583863"/>
                    <a:gd name="connsiteY9" fmla="*/ 364196 h 1762712"/>
                    <a:gd name="connsiteX10" fmla="*/ 522942 w 1583863"/>
                    <a:gd name="connsiteY10" fmla="*/ 67773 h 1762712"/>
                    <a:gd name="connsiteX11" fmla="*/ 599393 w 1583863"/>
                    <a:gd name="connsiteY11" fmla="*/ 4763 h 1762712"/>
                    <a:gd name="connsiteX12" fmla="*/ 765673 w 1583863"/>
                    <a:gd name="connsiteY12" fmla="*/ 158694 h 1762712"/>
                    <a:gd name="connsiteX13" fmla="*/ 888695 w 1583863"/>
                    <a:gd name="connsiteY13" fmla="*/ 379809 h 1762712"/>
                    <a:gd name="connsiteX14" fmla="*/ 1024591 w 1583863"/>
                    <a:gd name="connsiteY14" fmla="*/ 46692 h 1762712"/>
                    <a:gd name="connsiteX15" fmla="*/ 1381530 w 1583863"/>
                    <a:gd name="connsiteY15" fmla="*/ 324836 h 1762712"/>
                    <a:gd name="connsiteX16" fmla="*/ 1532379 w 1583863"/>
                    <a:gd name="connsiteY16" fmla="*/ 568616 h 1762712"/>
                    <a:gd name="connsiteX17" fmla="*/ 1583035 w 1583863"/>
                    <a:gd name="connsiteY17" fmla="*/ 871144 h 1762712"/>
                    <a:gd name="connsiteX18" fmla="*/ 1499281 w 1583863"/>
                    <a:gd name="connsiteY18" fmla="*/ 1334301 h 1762712"/>
                    <a:gd name="connsiteX19" fmla="*/ 1515253 w 1583863"/>
                    <a:gd name="connsiteY19" fmla="*/ 1594077 h 1762712"/>
                    <a:gd name="connsiteX20" fmla="*/ 1436662 w 1583863"/>
                    <a:gd name="connsiteY20" fmla="*/ 1733604 h 1762712"/>
                    <a:gd name="connsiteX21" fmla="*/ 1227722 w 1583863"/>
                    <a:gd name="connsiteY21" fmla="*/ 1712334 h 1762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583863" h="1762712">
                      <a:moveTo>
                        <a:pt x="1227722" y="1712334"/>
                      </a:moveTo>
                      <a:cubicBezTo>
                        <a:pt x="1136121" y="1668144"/>
                        <a:pt x="991816" y="1474842"/>
                        <a:pt x="887057" y="1468462"/>
                      </a:cubicBezTo>
                      <a:cubicBezTo>
                        <a:pt x="782298" y="1462082"/>
                        <a:pt x="665144" y="1629924"/>
                        <a:pt x="599169" y="1674052"/>
                      </a:cubicBezTo>
                      <a:cubicBezTo>
                        <a:pt x="533194" y="1718180"/>
                        <a:pt x="522378" y="1731751"/>
                        <a:pt x="472317" y="1746528"/>
                      </a:cubicBezTo>
                      <a:cubicBezTo>
                        <a:pt x="422256" y="1761305"/>
                        <a:pt x="427069" y="1761484"/>
                        <a:pt x="298804" y="1762712"/>
                      </a:cubicBezTo>
                      <a:cubicBezTo>
                        <a:pt x="189542" y="1745944"/>
                        <a:pt x="145403" y="1747233"/>
                        <a:pt x="107623" y="1654070"/>
                      </a:cubicBezTo>
                      <a:cubicBezTo>
                        <a:pt x="69843" y="1560907"/>
                        <a:pt x="89651" y="1385027"/>
                        <a:pt x="72124" y="1203737"/>
                      </a:cubicBezTo>
                      <a:cubicBezTo>
                        <a:pt x="54597" y="1022447"/>
                        <a:pt x="-13733" y="740332"/>
                        <a:pt x="2463" y="566327"/>
                      </a:cubicBezTo>
                      <a:cubicBezTo>
                        <a:pt x="18659" y="392322"/>
                        <a:pt x="101575" y="193395"/>
                        <a:pt x="169299" y="159707"/>
                      </a:cubicBezTo>
                      <a:cubicBezTo>
                        <a:pt x="237023" y="126019"/>
                        <a:pt x="349868" y="379518"/>
                        <a:pt x="408808" y="364196"/>
                      </a:cubicBezTo>
                      <a:cubicBezTo>
                        <a:pt x="467748" y="348874"/>
                        <a:pt x="509151" y="124933"/>
                        <a:pt x="522942" y="67773"/>
                      </a:cubicBezTo>
                      <a:cubicBezTo>
                        <a:pt x="536733" y="10613"/>
                        <a:pt x="558938" y="-10391"/>
                        <a:pt x="599393" y="4763"/>
                      </a:cubicBezTo>
                      <a:cubicBezTo>
                        <a:pt x="639848" y="19917"/>
                        <a:pt x="721710" y="74697"/>
                        <a:pt x="765673" y="158694"/>
                      </a:cubicBezTo>
                      <a:cubicBezTo>
                        <a:pt x="809636" y="242691"/>
                        <a:pt x="845542" y="398476"/>
                        <a:pt x="888695" y="379809"/>
                      </a:cubicBezTo>
                      <a:cubicBezTo>
                        <a:pt x="931848" y="361142"/>
                        <a:pt x="942452" y="55854"/>
                        <a:pt x="1024591" y="46692"/>
                      </a:cubicBezTo>
                      <a:cubicBezTo>
                        <a:pt x="1106730" y="37530"/>
                        <a:pt x="1296899" y="237849"/>
                        <a:pt x="1381530" y="324836"/>
                      </a:cubicBezTo>
                      <a:cubicBezTo>
                        <a:pt x="1466161" y="411823"/>
                        <a:pt x="1498795" y="477565"/>
                        <a:pt x="1532379" y="568616"/>
                      </a:cubicBezTo>
                      <a:cubicBezTo>
                        <a:pt x="1565963" y="659667"/>
                        <a:pt x="1588551" y="743530"/>
                        <a:pt x="1583035" y="871144"/>
                      </a:cubicBezTo>
                      <a:cubicBezTo>
                        <a:pt x="1577519" y="998758"/>
                        <a:pt x="1510578" y="1213812"/>
                        <a:pt x="1499281" y="1334301"/>
                      </a:cubicBezTo>
                      <a:cubicBezTo>
                        <a:pt x="1487984" y="1454790"/>
                        <a:pt x="1524365" y="1530313"/>
                        <a:pt x="1515253" y="1594077"/>
                      </a:cubicBezTo>
                      <a:cubicBezTo>
                        <a:pt x="1506141" y="1657841"/>
                        <a:pt x="1472093" y="1706041"/>
                        <a:pt x="1436662" y="1733604"/>
                      </a:cubicBezTo>
                      <a:cubicBezTo>
                        <a:pt x="1388740" y="1753314"/>
                        <a:pt x="1319323" y="1756524"/>
                        <a:pt x="1227722" y="1712334"/>
                      </a:cubicBezTo>
                      <a:close/>
                    </a:path>
                  </a:pathLst>
                </a:custGeom>
                <a:solidFill>
                  <a:schemeClr val="accent6"/>
                </a:solidFill>
                <a:ln w="127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cxnSp>
          <p:nvCxnSpPr>
            <p:cNvPr id="64" name="直線コネクタ 314">
              <a:extLst>
                <a:ext uri="{FF2B5EF4-FFF2-40B4-BE49-F238E27FC236}">
                  <a16:creationId xmlns:a16="http://schemas.microsoft.com/office/drawing/2014/main" id="{837B3B55-D001-B572-0892-D5D736C5F322}"/>
                </a:ext>
              </a:extLst>
            </p:cNvPr>
            <p:cNvCxnSpPr/>
            <p:nvPr/>
          </p:nvCxnSpPr>
          <p:spPr>
            <a:xfrm>
              <a:off x="2888343" y="19511821"/>
              <a:ext cx="409105" cy="0"/>
            </a:xfrm>
            <a:prstGeom prst="line">
              <a:avLst/>
            </a:prstGeom>
            <a:ln w="50800" cmpd="sng">
              <a:solidFill>
                <a:srgbClr val="FFFFFF"/>
              </a:solidFill>
            </a:ln>
          </p:spPr>
          <p:style>
            <a:lnRef idx="2">
              <a:schemeClr val="accent1"/>
            </a:lnRef>
            <a:fillRef idx="0">
              <a:schemeClr val="accent1"/>
            </a:fillRef>
            <a:effectRef idx="1">
              <a:schemeClr val="accent1"/>
            </a:effectRef>
            <a:fontRef idx="minor">
              <a:schemeClr val="tx1"/>
            </a:fontRef>
          </p:style>
        </p:cxnSp>
        <p:sp>
          <p:nvSpPr>
            <p:cNvPr id="65" name="TextBox 64">
              <a:extLst>
                <a:ext uri="{FF2B5EF4-FFF2-40B4-BE49-F238E27FC236}">
                  <a16:creationId xmlns:a16="http://schemas.microsoft.com/office/drawing/2014/main" id="{A7B5DCDD-B6E3-E47C-C963-573F9884D6D1}"/>
                </a:ext>
              </a:extLst>
            </p:cNvPr>
            <p:cNvSpPr txBox="1"/>
            <p:nvPr/>
          </p:nvSpPr>
          <p:spPr>
            <a:xfrm>
              <a:off x="890826" y="17102082"/>
              <a:ext cx="466794" cy="646331"/>
            </a:xfrm>
            <a:prstGeom prst="rect">
              <a:avLst/>
            </a:prstGeom>
            <a:noFill/>
          </p:spPr>
          <p:txBody>
            <a:bodyPr wrap="none" rtlCol="0">
              <a:spAutoFit/>
            </a:bodyPr>
            <a:lstStyle/>
            <a:p>
              <a:r>
                <a:rPr lang="en-US" sz="3600" b="1" dirty="0">
                  <a:latin typeface="Arial" panose="020B0604020202020204" pitchFamily="34" charset="0"/>
                  <a:cs typeface="Arial" panose="020B0604020202020204" pitchFamily="34" charset="0"/>
                </a:rPr>
                <a:t>b</a:t>
              </a:r>
            </a:p>
          </p:txBody>
        </p:sp>
        <p:sp>
          <p:nvSpPr>
            <p:cNvPr id="66" name="TextBox 65">
              <a:extLst>
                <a:ext uri="{FF2B5EF4-FFF2-40B4-BE49-F238E27FC236}">
                  <a16:creationId xmlns:a16="http://schemas.microsoft.com/office/drawing/2014/main" id="{FD40EA30-72BC-971B-8D72-3F2C3B8E9D89}"/>
                </a:ext>
              </a:extLst>
            </p:cNvPr>
            <p:cNvSpPr txBox="1"/>
            <p:nvPr/>
          </p:nvSpPr>
          <p:spPr>
            <a:xfrm>
              <a:off x="9427699" y="14969452"/>
              <a:ext cx="441146" cy="646331"/>
            </a:xfrm>
            <a:prstGeom prst="rect">
              <a:avLst/>
            </a:prstGeom>
            <a:noFill/>
          </p:spPr>
          <p:txBody>
            <a:bodyPr wrap="none" rtlCol="0">
              <a:spAutoFit/>
            </a:bodyPr>
            <a:lstStyle/>
            <a:p>
              <a:r>
                <a:rPr lang="en-US" sz="3600" b="1" dirty="0">
                  <a:latin typeface="Arial" panose="020B0604020202020204" pitchFamily="34" charset="0"/>
                  <a:cs typeface="Arial" panose="020B0604020202020204" pitchFamily="34" charset="0"/>
                </a:rPr>
                <a:t>c</a:t>
              </a:r>
            </a:p>
          </p:txBody>
        </p:sp>
        <p:grpSp>
          <p:nvGrpSpPr>
            <p:cNvPr id="67" name="Group 492">
              <a:extLst>
                <a:ext uri="{FF2B5EF4-FFF2-40B4-BE49-F238E27FC236}">
                  <a16:creationId xmlns:a16="http://schemas.microsoft.com/office/drawing/2014/main" id="{0EAC028A-CC23-320F-4F01-DF07B57CA328}"/>
                </a:ext>
              </a:extLst>
            </p:cNvPr>
            <p:cNvGrpSpPr/>
            <p:nvPr/>
          </p:nvGrpSpPr>
          <p:grpSpPr>
            <a:xfrm>
              <a:off x="7570926" y="16466431"/>
              <a:ext cx="499470" cy="197855"/>
              <a:chOff x="5984762" y="2344124"/>
              <a:chExt cx="483038" cy="191345"/>
            </a:xfrm>
          </p:grpSpPr>
          <p:grpSp>
            <p:nvGrpSpPr>
              <p:cNvPr id="73" name="Group 52">
                <a:extLst>
                  <a:ext uri="{FF2B5EF4-FFF2-40B4-BE49-F238E27FC236}">
                    <a16:creationId xmlns:a16="http://schemas.microsoft.com/office/drawing/2014/main" id="{E54F02DF-63E6-4486-7BA0-A3F98EA25D1F}"/>
                  </a:ext>
                </a:extLst>
              </p:cNvPr>
              <p:cNvGrpSpPr/>
              <p:nvPr/>
            </p:nvGrpSpPr>
            <p:grpSpPr>
              <a:xfrm>
                <a:off x="5984762" y="2374706"/>
                <a:ext cx="90241" cy="89238"/>
                <a:chOff x="2974930" y="1787524"/>
                <a:chExt cx="142878" cy="141291"/>
              </a:xfrm>
            </p:grpSpPr>
            <p:sp>
              <p:nvSpPr>
                <p:cNvPr id="114" name="Oval 534">
                  <a:extLst>
                    <a:ext uri="{FF2B5EF4-FFF2-40B4-BE49-F238E27FC236}">
                      <a16:creationId xmlns:a16="http://schemas.microsoft.com/office/drawing/2014/main" id="{9B3189C0-7E80-363A-9D55-FD764436989B}"/>
                    </a:ext>
                  </a:extLst>
                </p:cNvPr>
                <p:cNvSpPr/>
                <p:nvPr/>
              </p:nvSpPr>
              <p:spPr>
                <a:xfrm>
                  <a:off x="2974930" y="1809750"/>
                  <a:ext cx="47626" cy="47626"/>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5" name="Oval 535">
                  <a:extLst>
                    <a:ext uri="{FF2B5EF4-FFF2-40B4-BE49-F238E27FC236}">
                      <a16:creationId xmlns:a16="http://schemas.microsoft.com/office/drawing/2014/main" id="{A3954E3A-058B-1CCE-42EE-C66F77D04E29}"/>
                    </a:ext>
                  </a:extLst>
                </p:cNvPr>
                <p:cNvSpPr/>
                <p:nvPr/>
              </p:nvSpPr>
              <p:spPr>
                <a:xfrm>
                  <a:off x="3022556" y="1833563"/>
                  <a:ext cx="47626" cy="47626"/>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6" name="Oval 536">
                  <a:extLst>
                    <a:ext uri="{FF2B5EF4-FFF2-40B4-BE49-F238E27FC236}">
                      <a16:creationId xmlns:a16="http://schemas.microsoft.com/office/drawing/2014/main" id="{D6F75A49-D677-D5FE-CEC0-018644CF8826}"/>
                    </a:ext>
                  </a:extLst>
                </p:cNvPr>
                <p:cNvSpPr/>
                <p:nvPr/>
              </p:nvSpPr>
              <p:spPr>
                <a:xfrm>
                  <a:off x="3022556" y="1787524"/>
                  <a:ext cx="47626" cy="47626"/>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7" name="Oval 537">
                  <a:extLst>
                    <a:ext uri="{FF2B5EF4-FFF2-40B4-BE49-F238E27FC236}">
                      <a16:creationId xmlns:a16="http://schemas.microsoft.com/office/drawing/2014/main" id="{F803CE3F-36F1-32B8-CF79-E5DE653828EC}"/>
                    </a:ext>
                  </a:extLst>
                </p:cNvPr>
                <p:cNvSpPr/>
                <p:nvPr/>
              </p:nvSpPr>
              <p:spPr>
                <a:xfrm>
                  <a:off x="2974930" y="1857376"/>
                  <a:ext cx="47626" cy="47626"/>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8" name="Oval 538">
                  <a:extLst>
                    <a:ext uri="{FF2B5EF4-FFF2-40B4-BE49-F238E27FC236}">
                      <a16:creationId xmlns:a16="http://schemas.microsoft.com/office/drawing/2014/main" id="{F8269F27-F9B0-5BC7-9A5B-94BEC9CB69EC}"/>
                    </a:ext>
                  </a:extLst>
                </p:cNvPr>
                <p:cNvSpPr/>
                <p:nvPr/>
              </p:nvSpPr>
              <p:spPr>
                <a:xfrm>
                  <a:off x="3022556" y="1881189"/>
                  <a:ext cx="47626" cy="47626"/>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9" name="Oval 539">
                  <a:extLst>
                    <a:ext uri="{FF2B5EF4-FFF2-40B4-BE49-F238E27FC236}">
                      <a16:creationId xmlns:a16="http://schemas.microsoft.com/office/drawing/2014/main" id="{A55B0EC4-4461-FC7C-4F14-F25BC26B3E11}"/>
                    </a:ext>
                  </a:extLst>
                </p:cNvPr>
                <p:cNvSpPr/>
                <p:nvPr/>
              </p:nvSpPr>
              <p:spPr>
                <a:xfrm>
                  <a:off x="3063832" y="1817688"/>
                  <a:ext cx="47626" cy="47626"/>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0" name="Oval 540">
                  <a:extLst>
                    <a:ext uri="{FF2B5EF4-FFF2-40B4-BE49-F238E27FC236}">
                      <a16:creationId xmlns:a16="http://schemas.microsoft.com/office/drawing/2014/main" id="{C23E81C1-949B-D2D0-E313-7C9527F8ED36}"/>
                    </a:ext>
                  </a:extLst>
                </p:cNvPr>
                <p:cNvSpPr/>
                <p:nvPr/>
              </p:nvSpPr>
              <p:spPr>
                <a:xfrm>
                  <a:off x="3070182" y="1858964"/>
                  <a:ext cx="47626" cy="47626"/>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74" name="Group 53">
                <a:extLst>
                  <a:ext uri="{FF2B5EF4-FFF2-40B4-BE49-F238E27FC236}">
                    <a16:creationId xmlns:a16="http://schemas.microsoft.com/office/drawing/2014/main" id="{4A536581-EBCB-9081-7559-1468BB6653CA}"/>
                  </a:ext>
                </a:extLst>
              </p:cNvPr>
              <p:cNvGrpSpPr/>
              <p:nvPr/>
            </p:nvGrpSpPr>
            <p:grpSpPr>
              <a:xfrm>
                <a:off x="6095432" y="2442888"/>
                <a:ext cx="90241" cy="89238"/>
                <a:chOff x="2974930" y="1787524"/>
                <a:chExt cx="142878" cy="141291"/>
              </a:xfrm>
            </p:grpSpPr>
            <p:sp>
              <p:nvSpPr>
                <p:cNvPr id="107" name="Oval 527">
                  <a:extLst>
                    <a:ext uri="{FF2B5EF4-FFF2-40B4-BE49-F238E27FC236}">
                      <a16:creationId xmlns:a16="http://schemas.microsoft.com/office/drawing/2014/main" id="{A4D638BB-D5B5-7861-6A62-4E41F4BC807A}"/>
                    </a:ext>
                  </a:extLst>
                </p:cNvPr>
                <p:cNvSpPr/>
                <p:nvPr/>
              </p:nvSpPr>
              <p:spPr>
                <a:xfrm>
                  <a:off x="2974930" y="1809750"/>
                  <a:ext cx="47626" cy="47626"/>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8" name="Oval 528">
                  <a:extLst>
                    <a:ext uri="{FF2B5EF4-FFF2-40B4-BE49-F238E27FC236}">
                      <a16:creationId xmlns:a16="http://schemas.microsoft.com/office/drawing/2014/main" id="{529052F0-B52B-64E9-2F3E-1EF573DC7514}"/>
                    </a:ext>
                  </a:extLst>
                </p:cNvPr>
                <p:cNvSpPr/>
                <p:nvPr/>
              </p:nvSpPr>
              <p:spPr>
                <a:xfrm>
                  <a:off x="3022556" y="1833563"/>
                  <a:ext cx="47626" cy="47626"/>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9" name="Oval 529">
                  <a:extLst>
                    <a:ext uri="{FF2B5EF4-FFF2-40B4-BE49-F238E27FC236}">
                      <a16:creationId xmlns:a16="http://schemas.microsoft.com/office/drawing/2014/main" id="{7B3D9FA7-2AAE-A7A0-86B5-5DB099806AB2}"/>
                    </a:ext>
                  </a:extLst>
                </p:cNvPr>
                <p:cNvSpPr/>
                <p:nvPr/>
              </p:nvSpPr>
              <p:spPr>
                <a:xfrm>
                  <a:off x="3022556" y="1787524"/>
                  <a:ext cx="47626" cy="47626"/>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0" name="Oval 530">
                  <a:extLst>
                    <a:ext uri="{FF2B5EF4-FFF2-40B4-BE49-F238E27FC236}">
                      <a16:creationId xmlns:a16="http://schemas.microsoft.com/office/drawing/2014/main" id="{7F655027-B312-CEB0-21B5-1EEB0F4EF7AF}"/>
                    </a:ext>
                  </a:extLst>
                </p:cNvPr>
                <p:cNvSpPr/>
                <p:nvPr/>
              </p:nvSpPr>
              <p:spPr>
                <a:xfrm>
                  <a:off x="2974930" y="1857376"/>
                  <a:ext cx="47626" cy="47626"/>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1" name="Oval 531">
                  <a:extLst>
                    <a:ext uri="{FF2B5EF4-FFF2-40B4-BE49-F238E27FC236}">
                      <a16:creationId xmlns:a16="http://schemas.microsoft.com/office/drawing/2014/main" id="{BEBBA549-2016-B7F4-2C24-86148D99CBE0}"/>
                    </a:ext>
                  </a:extLst>
                </p:cNvPr>
                <p:cNvSpPr/>
                <p:nvPr/>
              </p:nvSpPr>
              <p:spPr>
                <a:xfrm>
                  <a:off x="3022556" y="1881189"/>
                  <a:ext cx="47626" cy="47626"/>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2" name="Oval 532">
                  <a:extLst>
                    <a:ext uri="{FF2B5EF4-FFF2-40B4-BE49-F238E27FC236}">
                      <a16:creationId xmlns:a16="http://schemas.microsoft.com/office/drawing/2014/main" id="{2FABBE13-BC38-6469-F09C-85F188F270E0}"/>
                    </a:ext>
                  </a:extLst>
                </p:cNvPr>
                <p:cNvSpPr/>
                <p:nvPr/>
              </p:nvSpPr>
              <p:spPr>
                <a:xfrm>
                  <a:off x="3063832" y="1817688"/>
                  <a:ext cx="47626" cy="47626"/>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3" name="Oval 533">
                  <a:extLst>
                    <a:ext uri="{FF2B5EF4-FFF2-40B4-BE49-F238E27FC236}">
                      <a16:creationId xmlns:a16="http://schemas.microsoft.com/office/drawing/2014/main" id="{72CB446C-D0CF-A9C4-E48D-5CCA128FAB26}"/>
                    </a:ext>
                  </a:extLst>
                </p:cNvPr>
                <p:cNvSpPr/>
                <p:nvPr/>
              </p:nvSpPr>
              <p:spPr>
                <a:xfrm>
                  <a:off x="3070182" y="1858964"/>
                  <a:ext cx="47626" cy="47626"/>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75" name="Group 61">
                <a:extLst>
                  <a:ext uri="{FF2B5EF4-FFF2-40B4-BE49-F238E27FC236}">
                    <a16:creationId xmlns:a16="http://schemas.microsoft.com/office/drawing/2014/main" id="{EF461A62-E854-B2F2-17D4-ECB2CC4571C5}"/>
                  </a:ext>
                </a:extLst>
              </p:cNvPr>
              <p:cNvGrpSpPr/>
              <p:nvPr/>
            </p:nvGrpSpPr>
            <p:grpSpPr>
              <a:xfrm>
                <a:off x="6258743" y="2446231"/>
                <a:ext cx="90241" cy="89238"/>
                <a:chOff x="2974930" y="1787524"/>
                <a:chExt cx="142878" cy="141291"/>
              </a:xfrm>
            </p:grpSpPr>
            <p:sp>
              <p:nvSpPr>
                <p:cNvPr id="100" name="Oval 520">
                  <a:extLst>
                    <a:ext uri="{FF2B5EF4-FFF2-40B4-BE49-F238E27FC236}">
                      <a16:creationId xmlns:a16="http://schemas.microsoft.com/office/drawing/2014/main" id="{B66EEA98-13F6-A0FB-81E9-FE8C00224BC0}"/>
                    </a:ext>
                  </a:extLst>
                </p:cNvPr>
                <p:cNvSpPr/>
                <p:nvPr/>
              </p:nvSpPr>
              <p:spPr>
                <a:xfrm>
                  <a:off x="2974930" y="1809750"/>
                  <a:ext cx="47626" cy="47626"/>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1" name="Oval 521">
                  <a:extLst>
                    <a:ext uri="{FF2B5EF4-FFF2-40B4-BE49-F238E27FC236}">
                      <a16:creationId xmlns:a16="http://schemas.microsoft.com/office/drawing/2014/main" id="{69EAF0A3-8982-EDFC-9395-4709375A3C27}"/>
                    </a:ext>
                  </a:extLst>
                </p:cNvPr>
                <p:cNvSpPr/>
                <p:nvPr/>
              </p:nvSpPr>
              <p:spPr>
                <a:xfrm>
                  <a:off x="3022556" y="1833563"/>
                  <a:ext cx="47626" cy="47626"/>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2" name="Oval 522">
                  <a:extLst>
                    <a:ext uri="{FF2B5EF4-FFF2-40B4-BE49-F238E27FC236}">
                      <a16:creationId xmlns:a16="http://schemas.microsoft.com/office/drawing/2014/main" id="{951D9ACD-7181-4D95-B641-8014731430A1}"/>
                    </a:ext>
                  </a:extLst>
                </p:cNvPr>
                <p:cNvSpPr/>
                <p:nvPr/>
              </p:nvSpPr>
              <p:spPr>
                <a:xfrm>
                  <a:off x="3022556" y="1787524"/>
                  <a:ext cx="47626" cy="47626"/>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3" name="Oval 523">
                  <a:extLst>
                    <a:ext uri="{FF2B5EF4-FFF2-40B4-BE49-F238E27FC236}">
                      <a16:creationId xmlns:a16="http://schemas.microsoft.com/office/drawing/2014/main" id="{4834DCD6-791E-DEDE-004A-F4BAE540FCD8}"/>
                    </a:ext>
                  </a:extLst>
                </p:cNvPr>
                <p:cNvSpPr/>
                <p:nvPr/>
              </p:nvSpPr>
              <p:spPr>
                <a:xfrm>
                  <a:off x="2974930" y="1857376"/>
                  <a:ext cx="47626" cy="47626"/>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4" name="Oval 524">
                  <a:extLst>
                    <a:ext uri="{FF2B5EF4-FFF2-40B4-BE49-F238E27FC236}">
                      <a16:creationId xmlns:a16="http://schemas.microsoft.com/office/drawing/2014/main" id="{6A01F472-98F7-B4B2-1CB8-12DA0D88D2BE}"/>
                    </a:ext>
                  </a:extLst>
                </p:cNvPr>
                <p:cNvSpPr/>
                <p:nvPr/>
              </p:nvSpPr>
              <p:spPr>
                <a:xfrm>
                  <a:off x="3022556" y="1881189"/>
                  <a:ext cx="47626" cy="47626"/>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5" name="Oval 525">
                  <a:extLst>
                    <a:ext uri="{FF2B5EF4-FFF2-40B4-BE49-F238E27FC236}">
                      <a16:creationId xmlns:a16="http://schemas.microsoft.com/office/drawing/2014/main" id="{DE9DD060-E576-932A-464A-153715C46EEE}"/>
                    </a:ext>
                  </a:extLst>
                </p:cNvPr>
                <p:cNvSpPr/>
                <p:nvPr/>
              </p:nvSpPr>
              <p:spPr>
                <a:xfrm>
                  <a:off x="3063832" y="1817688"/>
                  <a:ext cx="47626" cy="47626"/>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6" name="Oval 526">
                  <a:extLst>
                    <a:ext uri="{FF2B5EF4-FFF2-40B4-BE49-F238E27FC236}">
                      <a16:creationId xmlns:a16="http://schemas.microsoft.com/office/drawing/2014/main" id="{77CB455C-D7F2-68BC-E639-05B4836D238E}"/>
                    </a:ext>
                  </a:extLst>
                </p:cNvPr>
                <p:cNvSpPr/>
                <p:nvPr/>
              </p:nvSpPr>
              <p:spPr>
                <a:xfrm>
                  <a:off x="3070182" y="1858964"/>
                  <a:ext cx="47626" cy="47626"/>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76" name="Group 52">
                <a:extLst>
                  <a:ext uri="{FF2B5EF4-FFF2-40B4-BE49-F238E27FC236}">
                    <a16:creationId xmlns:a16="http://schemas.microsoft.com/office/drawing/2014/main" id="{1D523FAC-1CF3-1400-8AFE-2D8590C817FB}"/>
                  </a:ext>
                </a:extLst>
              </p:cNvPr>
              <p:cNvGrpSpPr/>
              <p:nvPr/>
            </p:nvGrpSpPr>
            <p:grpSpPr>
              <a:xfrm>
                <a:off x="6110473" y="2347634"/>
                <a:ext cx="90241" cy="89238"/>
                <a:chOff x="2974930" y="1787524"/>
                <a:chExt cx="142878" cy="141291"/>
              </a:xfrm>
            </p:grpSpPr>
            <p:sp>
              <p:nvSpPr>
                <p:cNvPr id="93" name="Oval 513">
                  <a:extLst>
                    <a:ext uri="{FF2B5EF4-FFF2-40B4-BE49-F238E27FC236}">
                      <a16:creationId xmlns:a16="http://schemas.microsoft.com/office/drawing/2014/main" id="{99DC130A-34D0-A9CD-6B89-8AB81BDFF564}"/>
                    </a:ext>
                  </a:extLst>
                </p:cNvPr>
                <p:cNvSpPr/>
                <p:nvPr/>
              </p:nvSpPr>
              <p:spPr>
                <a:xfrm>
                  <a:off x="2974930" y="1809750"/>
                  <a:ext cx="47626" cy="47626"/>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4" name="Oval 514">
                  <a:extLst>
                    <a:ext uri="{FF2B5EF4-FFF2-40B4-BE49-F238E27FC236}">
                      <a16:creationId xmlns:a16="http://schemas.microsoft.com/office/drawing/2014/main" id="{0D44BFEB-FF6B-F11E-3F05-51B85DF55A77}"/>
                    </a:ext>
                  </a:extLst>
                </p:cNvPr>
                <p:cNvSpPr/>
                <p:nvPr/>
              </p:nvSpPr>
              <p:spPr>
                <a:xfrm>
                  <a:off x="3022556" y="1833563"/>
                  <a:ext cx="47626" cy="47626"/>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5" name="Oval 515">
                  <a:extLst>
                    <a:ext uri="{FF2B5EF4-FFF2-40B4-BE49-F238E27FC236}">
                      <a16:creationId xmlns:a16="http://schemas.microsoft.com/office/drawing/2014/main" id="{F0A3FE6D-A838-C572-A67B-D40EC8254269}"/>
                    </a:ext>
                  </a:extLst>
                </p:cNvPr>
                <p:cNvSpPr/>
                <p:nvPr/>
              </p:nvSpPr>
              <p:spPr>
                <a:xfrm>
                  <a:off x="3022556" y="1787524"/>
                  <a:ext cx="47626" cy="47626"/>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6" name="Oval 516">
                  <a:extLst>
                    <a:ext uri="{FF2B5EF4-FFF2-40B4-BE49-F238E27FC236}">
                      <a16:creationId xmlns:a16="http://schemas.microsoft.com/office/drawing/2014/main" id="{BCCEA30C-CA86-8560-E9A5-8DB4B6084188}"/>
                    </a:ext>
                  </a:extLst>
                </p:cNvPr>
                <p:cNvSpPr/>
                <p:nvPr/>
              </p:nvSpPr>
              <p:spPr>
                <a:xfrm>
                  <a:off x="2974930" y="1857376"/>
                  <a:ext cx="47626" cy="47626"/>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7" name="Oval 517">
                  <a:extLst>
                    <a:ext uri="{FF2B5EF4-FFF2-40B4-BE49-F238E27FC236}">
                      <a16:creationId xmlns:a16="http://schemas.microsoft.com/office/drawing/2014/main" id="{7CBC7197-29A5-4371-D2E1-54B1ED7FA2D4}"/>
                    </a:ext>
                  </a:extLst>
                </p:cNvPr>
                <p:cNvSpPr/>
                <p:nvPr/>
              </p:nvSpPr>
              <p:spPr>
                <a:xfrm>
                  <a:off x="3022556" y="1881189"/>
                  <a:ext cx="47626" cy="47626"/>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8" name="Oval 518">
                  <a:extLst>
                    <a:ext uri="{FF2B5EF4-FFF2-40B4-BE49-F238E27FC236}">
                      <a16:creationId xmlns:a16="http://schemas.microsoft.com/office/drawing/2014/main" id="{F4A62A0D-FA56-B7F0-8786-F1C2E9D91F6F}"/>
                    </a:ext>
                  </a:extLst>
                </p:cNvPr>
                <p:cNvSpPr/>
                <p:nvPr/>
              </p:nvSpPr>
              <p:spPr>
                <a:xfrm>
                  <a:off x="3063832" y="1817688"/>
                  <a:ext cx="47626" cy="47626"/>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9" name="Oval 519">
                  <a:extLst>
                    <a:ext uri="{FF2B5EF4-FFF2-40B4-BE49-F238E27FC236}">
                      <a16:creationId xmlns:a16="http://schemas.microsoft.com/office/drawing/2014/main" id="{3C1A6FF5-68F2-327C-9245-B55BB8A6B173}"/>
                    </a:ext>
                  </a:extLst>
                </p:cNvPr>
                <p:cNvSpPr/>
                <p:nvPr/>
              </p:nvSpPr>
              <p:spPr>
                <a:xfrm>
                  <a:off x="3070182" y="1858964"/>
                  <a:ext cx="47626" cy="47626"/>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77" name="Group 53">
                <a:extLst>
                  <a:ext uri="{FF2B5EF4-FFF2-40B4-BE49-F238E27FC236}">
                    <a16:creationId xmlns:a16="http://schemas.microsoft.com/office/drawing/2014/main" id="{1836EB8B-76D0-A4EB-1E6B-BFD321D7CF95}"/>
                  </a:ext>
                </a:extLst>
              </p:cNvPr>
              <p:cNvGrpSpPr/>
              <p:nvPr/>
            </p:nvGrpSpPr>
            <p:grpSpPr>
              <a:xfrm>
                <a:off x="6255859" y="2344124"/>
                <a:ext cx="90241" cy="89238"/>
                <a:chOff x="2974930" y="1787524"/>
                <a:chExt cx="142878" cy="141291"/>
              </a:xfrm>
            </p:grpSpPr>
            <p:sp>
              <p:nvSpPr>
                <p:cNvPr id="86" name="Oval 506">
                  <a:extLst>
                    <a:ext uri="{FF2B5EF4-FFF2-40B4-BE49-F238E27FC236}">
                      <a16:creationId xmlns:a16="http://schemas.microsoft.com/office/drawing/2014/main" id="{0A0EAC3D-FFDA-14C7-3C13-F87DCA3BC11A}"/>
                    </a:ext>
                  </a:extLst>
                </p:cNvPr>
                <p:cNvSpPr/>
                <p:nvPr/>
              </p:nvSpPr>
              <p:spPr>
                <a:xfrm>
                  <a:off x="2974930" y="1809750"/>
                  <a:ext cx="47626" cy="47626"/>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7" name="Oval 507">
                  <a:extLst>
                    <a:ext uri="{FF2B5EF4-FFF2-40B4-BE49-F238E27FC236}">
                      <a16:creationId xmlns:a16="http://schemas.microsoft.com/office/drawing/2014/main" id="{268B2391-08D8-9ACF-4809-FD0C0B7E6127}"/>
                    </a:ext>
                  </a:extLst>
                </p:cNvPr>
                <p:cNvSpPr/>
                <p:nvPr/>
              </p:nvSpPr>
              <p:spPr>
                <a:xfrm>
                  <a:off x="3022556" y="1833563"/>
                  <a:ext cx="47626" cy="47626"/>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8" name="Oval 508">
                  <a:extLst>
                    <a:ext uri="{FF2B5EF4-FFF2-40B4-BE49-F238E27FC236}">
                      <a16:creationId xmlns:a16="http://schemas.microsoft.com/office/drawing/2014/main" id="{E9FBD412-5342-AC83-6D02-B96CD453A058}"/>
                    </a:ext>
                  </a:extLst>
                </p:cNvPr>
                <p:cNvSpPr/>
                <p:nvPr/>
              </p:nvSpPr>
              <p:spPr>
                <a:xfrm>
                  <a:off x="3022556" y="1787524"/>
                  <a:ext cx="47626" cy="47626"/>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9" name="Oval 509">
                  <a:extLst>
                    <a:ext uri="{FF2B5EF4-FFF2-40B4-BE49-F238E27FC236}">
                      <a16:creationId xmlns:a16="http://schemas.microsoft.com/office/drawing/2014/main" id="{AAF9D4F1-0EC4-A9CF-4521-95FF633EBA1B}"/>
                    </a:ext>
                  </a:extLst>
                </p:cNvPr>
                <p:cNvSpPr/>
                <p:nvPr/>
              </p:nvSpPr>
              <p:spPr>
                <a:xfrm>
                  <a:off x="2974930" y="1857376"/>
                  <a:ext cx="47626" cy="47626"/>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0" name="Oval 510">
                  <a:extLst>
                    <a:ext uri="{FF2B5EF4-FFF2-40B4-BE49-F238E27FC236}">
                      <a16:creationId xmlns:a16="http://schemas.microsoft.com/office/drawing/2014/main" id="{DD202161-6346-FCD0-5B33-F1F1C258BA6E}"/>
                    </a:ext>
                  </a:extLst>
                </p:cNvPr>
                <p:cNvSpPr/>
                <p:nvPr/>
              </p:nvSpPr>
              <p:spPr>
                <a:xfrm>
                  <a:off x="3022556" y="1881189"/>
                  <a:ext cx="47626" cy="47626"/>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1" name="Oval 511">
                  <a:extLst>
                    <a:ext uri="{FF2B5EF4-FFF2-40B4-BE49-F238E27FC236}">
                      <a16:creationId xmlns:a16="http://schemas.microsoft.com/office/drawing/2014/main" id="{85FD804D-3635-1908-1824-C552A088DDE4}"/>
                    </a:ext>
                  </a:extLst>
                </p:cNvPr>
                <p:cNvSpPr/>
                <p:nvPr/>
              </p:nvSpPr>
              <p:spPr>
                <a:xfrm>
                  <a:off x="3063832" y="1817688"/>
                  <a:ext cx="47626" cy="47626"/>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2" name="Oval 512">
                  <a:extLst>
                    <a:ext uri="{FF2B5EF4-FFF2-40B4-BE49-F238E27FC236}">
                      <a16:creationId xmlns:a16="http://schemas.microsoft.com/office/drawing/2014/main" id="{D36F10D4-97EA-5E9B-5C0F-1A35A217DCFB}"/>
                    </a:ext>
                  </a:extLst>
                </p:cNvPr>
                <p:cNvSpPr/>
                <p:nvPr/>
              </p:nvSpPr>
              <p:spPr>
                <a:xfrm>
                  <a:off x="3070182" y="1858964"/>
                  <a:ext cx="47626" cy="47626"/>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78" name="Group 61">
                <a:extLst>
                  <a:ext uri="{FF2B5EF4-FFF2-40B4-BE49-F238E27FC236}">
                    <a16:creationId xmlns:a16="http://schemas.microsoft.com/office/drawing/2014/main" id="{D9E38B4C-534E-F5E7-F45C-5C5F9F9B8DFF}"/>
                  </a:ext>
                </a:extLst>
              </p:cNvPr>
              <p:cNvGrpSpPr/>
              <p:nvPr/>
            </p:nvGrpSpPr>
            <p:grpSpPr>
              <a:xfrm>
                <a:off x="6377559" y="2363175"/>
                <a:ext cx="90241" cy="89238"/>
                <a:chOff x="2974930" y="1787524"/>
                <a:chExt cx="142878" cy="141291"/>
              </a:xfrm>
            </p:grpSpPr>
            <p:sp>
              <p:nvSpPr>
                <p:cNvPr id="79" name="Oval 499">
                  <a:extLst>
                    <a:ext uri="{FF2B5EF4-FFF2-40B4-BE49-F238E27FC236}">
                      <a16:creationId xmlns:a16="http://schemas.microsoft.com/office/drawing/2014/main" id="{B47F6D67-0802-B34C-4B0E-507B45822B31}"/>
                    </a:ext>
                  </a:extLst>
                </p:cNvPr>
                <p:cNvSpPr/>
                <p:nvPr/>
              </p:nvSpPr>
              <p:spPr>
                <a:xfrm>
                  <a:off x="2974930" y="1809750"/>
                  <a:ext cx="47626" cy="47626"/>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0" name="Oval 500">
                  <a:extLst>
                    <a:ext uri="{FF2B5EF4-FFF2-40B4-BE49-F238E27FC236}">
                      <a16:creationId xmlns:a16="http://schemas.microsoft.com/office/drawing/2014/main" id="{9DAFAA4A-F7C6-5CC8-B8ED-F3EA1C5DA1EF}"/>
                    </a:ext>
                  </a:extLst>
                </p:cNvPr>
                <p:cNvSpPr/>
                <p:nvPr/>
              </p:nvSpPr>
              <p:spPr>
                <a:xfrm>
                  <a:off x="3022556" y="1833563"/>
                  <a:ext cx="47626" cy="47626"/>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1" name="Oval 501">
                  <a:extLst>
                    <a:ext uri="{FF2B5EF4-FFF2-40B4-BE49-F238E27FC236}">
                      <a16:creationId xmlns:a16="http://schemas.microsoft.com/office/drawing/2014/main" id="{54386908-7CE6-AAE2-1913-EB0A14BF097A}"/>
                    </a:ext>
                  </a:extLst>
                </p:cNvPr>
                <p:cNvSpPr/>
                <p:nvPr/>
              </p:nvSpPr>
              <p:spPr>
                <a:xfrm>
                  <a:off x="3022556" y="1787524"/>
                  <a:ext cx="47626" cy="47626"/>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2" name="Oval 502">
                  <a:extLst>
                    <a:ext uri="{FF2B5EF4-FFF2-40B4-BE49-F238E27FC236}">
                      <a16:creationId xmlns:a16="http://schemas.microsoft.com/office/drawing/2014/main" id="{9E0A8E28-ED96-95C7-FDD7-1ED029630AD7}"/>
                    </a:ext>
                  </a:extLst>
                </p:cNvPr>
                <p:cNvSpPr/>
                <p:nvPr/>
              </p:nvSpPr>
              <p:spPr>
                <a:xfrm>
                  <a:off x="2974930" y="1857376"/>
                  <a:ext cx="47626" cy="47626"/>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3" name="Oval 503">
                  <a:extLst>
                    <a:ext uri="{FF2B5EF4-FFF2-40B4-BE49-F238E27FC236}">
                      <a16:creationId xmlns:a16="http://schemas.microsoft.com/office/drawing/2014/main" id="{2E13B94C-7101-4FCA-9EDF-A9B4122E5637}"/>
                    </a:ext>
                  </a:extLst>
                </p:cNvPr>
                <p:cNvSpPr/>
                <p:nvPr/>
              </p:nvSpPr>
              <p:spPr>
                <a:xfrm>
                  <a:off x="3022556" y="1881189"/>
                  <a:ext cx="47626" cy="47626"/>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4" name="Oval 504">
                  <a:extLst>
                    <a:ext uri="{FF2B5EF4-FFF2-40B4-BE49-F238E27FC236}">
                      <a16:creationId xmlns:a16="http://schemas.microsoft.com/office/drawing/2014/main" id="{E98706AA-F876-E62F-88C5-E75D5726FF80}"/>
                    </a:ext>
                  </a:extLst>
                </p:cNvPr>
                <p:cNvSpPr/>
                <p:nvPr/>
              </p:nvSpPr>
              <p:spPr>
                <a:xfrm>
                  <a:off x="3063832" y="1817688"/>
                  <a:ext cx="47626" cy="47626"/>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5" name="Oval 505">
                  <a:extLst>
                    <a:ext uri="{FF2B5EF4-FFF2-40B4-BE49-F238E27FC236}">
                      <a16:creationId xmlns:a16="http://schemas.microsoft.com/office/drawing/2014/main" id="{3B73EF30-924F-B4FE-0111-A843F0DC2BAD}"/>
                    </a:ext>
                  </a:extLst>
                </p:cNvPr>
                <p:cNvSpPr/>
                <p:nvPr/>
              </p:nvSpPr>
              <p:spPr>
                <a:xfrm>
                  <a:off x="3070182" y="1858964"/>
                  <a:ext cx="47626" cy="47626"/>
                </a:xfrm>
                <a:prstGeom prst="ellipse">
                  <a:avLst/>
                </a:prstGeom>
                <a:gradFill>
                  <a:gsLst>
                    <a:gs pos="0">
                      <a:schemeClr val="bg1"/>
                    </a:gs>
                    <a:gs pos="100000">
                      <a:srgbClr val="FF0000"/>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grpSp>
          <p:nvGrpSpPr>
            <p:cNvPr id="68" name="Group 37">
              <a:extLst>
                <a:ext uri="{FF2B5EF4-FFF2-40B4-BE49-F238E27FC236}">
                  <a16:creationId xmlns:a16="http://schemas.microsoft.com/office/drawing/2014/main" id="{D6176CAC-A392-DCA6-9034-73F0DC711B2D}"/>
                </a:ext>
              </a:extLst>
            </p:cNvPr>
            <p:cNvGrpSpPr/>
            <p:nvPr/>
          </p:nvGrpSpPr>
          <p:grpSpPr>
            <a:xfrm>
              <a:off x="7463270" y="16388352"/>
              <a:ext cx="728368" cy="282570"/>
              <a:chOff x="840926" y="1227018"/>
              <a:chExt cx="2067992" cy="802275"/>
            </a:xfrm>
          </p:grpSpPr>
          <p:sp>
            <p:nvSpPr>
              <p:cNvPr id="69" name="Oval 571">
                <a:extLst>
                  <a:ext uri="{FF2B5EF4-FFF2-40B4-BE49-F238E27FC236}">
                    <a16:creationId xmlns:a16="http://schemas.microsoft.com/office/drawing/2014/main" id="{DCA462B2-1ED5-3F90-D79B-6358438C4DAA}"/>
                  </a:ext>
                </a:extLst>
              </p:cNvPr>
              <p:cNvSpPr/>
              <p:nvPr/>
            </p:nvSpPr>
            <p:spPr>
              <a:xfrm>
                <a:off x="840926" y="1227018"/>
                <a:ext cx="2067992" cy="592057"/>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0" name="Oval 572">
                <a:extLst>
                  <a:ext uri="{FF2B5EF4-FFF2-40B4-BE49-F238E27FC236}">
                    <a16:creationId xmlns:a16="http://schemas.microsoft.com/office/drawing/2014/main" id="{65C727B6-5712-33C6-5AA9-CE62309B426A}"/>
                  </a:ext>
                </a:extLst>
              </p:cNvPr>
              <p:cNvSpPr/>
              <p:nvPr/>
            </p:nvSpPr>
            <p:spPr>
              <a:xfrm>
                <a:off x="840926" y="1437236"/>
                <a:ext cx="2067992" cy="592057"/>
              </a:xfrm>
              <a:prstGeom prst="ellipse">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71" name="Straight Connector 573">
                <a:extLst>
                  <a:ext uri="{FF2B5EF4-FFF2-40B4-BE49-F238E27FC236}">
                    <a16:creationId xmlns:a16="http://schemas.microsoft.com/office/drawing/2014/main" id="{45FF652F-494C-49E9-936C-93465EDB6F51}"/>
                  </a:ext>
                </a:extLst>
              </p:cNvPr>
              <p:cNvCxnSpPr/>
              <p:nvPr/>
            </p:nvCxnSpPr>
            <p:spPr>
              <a:xfrm rot="10800000" flipV="1">
                <a:off x="840926" y="1523047"/>
                <a:ext cx="1588" cy="210218"/>
              </a:xfrm>
              <a:prstGeom prst="line">
                <a:avLst/>
              </a:prstGeom>
              <a:ln w="9525"/>
            </p:spPr>
            <p:style>
              <a:lnRef idx="2">
                <a:schemeClr val="accent1"/>
              </a:lnRef>
              <a:fillRef idx="0">
                <a:schemeClr val="accent1"/>
              </a:fillRef>
              <a:effectRef idx="1">
                <a:schemeClr val="accent1"/>
              </a:effectRef>
              <a:fontRef idx="minor">
                <a:schemeClr val="tx1"/>
              </a:fontRef>
            </p:style>
          </p:cxnSp>
          <p:cxnSp>
            <p:nvCxnSpPr>
              <p:cNvPr id="72" name="Straight Connector 574">
                <a:extLst>
                  <a:ext uri="{FF2B5EF4-FFF2-40B4-BE49-F238E27FC236}">
                    <a16:creationId xmlns:a16="http://schemas.microsoft.com/office/drawing/2014/main" id="{1D1D1DCC-F2B7-1580-12D6-D0DE96B10980}"/>
                  </a:ext>
                </a:extLst>
              </p:cNvPr>
              <p:cNvCxnSpPr/>
              <p:nvPr/>
            </p:nvCxnSpPr>
            <p:spPr>
              <a:xfrm rot="10800000" flipV="1">
                <a:off x="2907330" y="1523047"/>
                <a:ext cx="1588" cy="210218"/>
              </a:xfrm>
              <a:prstGeom prst="line">
                <a:avLst/>
              </a:prstGeom>
              <a:ln w="9525"/>
            </p:spPr>
            <p:style>
              <a:lnRef idx="2">
                <a:schemeClr val="accent1"/>
              </a:lnRef>
              <a:fillRef idx="0">
                <a:schemeClr val="accent1"/>
              </a:fillRef>
              <a:effectRef idx="1">
                <a:schemeClr val="accent1"/>
              </a:effectRef>
              <a:fontRef idx="minor">
                <a:schemeClr val="tx1"/>
              </a:fontRef>
            </p:style>
          </p:cxnSp>
        </p:grpSp>
      </p:grpSp>
      <p:sp>
        <p:nvSpPr>
          <p:cNvPr id="340" name="TextBox 339">
            <a:extLst>
              <a:ext uri="{FF2B5EF4-FFF2-40B4-BE49-F238E27FC236}">
                <a16:creationId xmlns:a16="http://schemas.microsoft.com/office/drawing/2014/main" id="{E374F17F-AA37-040E-894A-7DB5B877EFCB}"/>
              </a:ext>
            </a:extLst>
          </p:cNvPr>
          <p:cNvSpPr txBox="1"/>
          <p:nvPr/>
        </p:nvSpPr>
        <p:spPr>
          <a:xfrm>
            <a:off x="239678" y="8825502"/>
            <a:ext cx="15152722" cy="3539430"/>
          </a:xfrm>
          <a:prstGeom prst="rect">
            <a:avLst/>
          </a:prstGeom>
          <a:noFill/>
        </p:spPr>
        <p:txBody>
          <a:bodyPr wrap="square" rtlCol="0">
            <a:spAutoFit/>
          </a:bodyPr>
          <a:lstStyle/>
          <a:p>
            <a:r>
              <a:rPr lang="en-US" sz="2800" b="1" u="sng" dirty="0">
                <a:latin typeface="Times New Roman" panose="02020603050405020304" pitchFamily="18" charset="0"/>
                <a:cs typeface="Times New Roman" panose="02020603050405020304" pitchFamily="18" charset="0"/>
              </a:rPr>
              <a:t>Supplementary Figure 8.</a:t>
            </a:r>
            <a:r>
              <a:rPr lang="en-US" sz="2800" i="1" dirty="0">
                <a:effectLst/>
                <a:latin typeface="Times New Roman" panose="02020603050405020304" pitchFamily="18" charset="0"/>
                <a:ea typeface="Yu Mincho" panose="02020400000000000000" pitchFamily="18" charset="-128"/>
                <a:cs typeface="Times New Roman" panose="02020603050405020304" pitchFamily="18" charset="0"/>
              </a:rPr>
              <a:t> </a:t>
            </a:r>
            <a:r>
              <a:rPr lang="en-US" sz="2800" b="1" i="1" dirty="0" err="1">
                <a:effectLst/>
                <a:latin typeface="Times New Roman" panose="02020603050405020304" pitchFamily="18" charset="0"/>
                <a:ea typeface="Yu Mincho" panose="02020400000000000000" pitchFamily="18" charset="-128"/>
                <a:cs typeface="Times New Roman" panose="02020603050405020304" pitchFamily="18" charset="0"/>
              </a:rPr>
              <a:t>Pthrp-creER</a:t>
            </a:r>
            <a:r>
              <a:rPr lang="en-US" sz="2800" b="1" baseline="30000" dirty="0">
                <a:effectLst/>
                <a:latin typeface="Times New Roman" panose="02020603050405020304" pitchFamily="18" charset="0"/>
                <a:ea typeface="Yu Mincho" panose="02020400000000000000" pitchFamily="18" charset="-128"/>
                <a:cs typeface="Times New Roman" panose="02020603050405020304" pitchFamily="18" charset="0"/>
              </a:rPr>
              <a:t>+</a:t>
            </a:r>
            <a:r>
              <a:rPr lang="en-US" sz="2800" b="1" dirty="0">
                <a:effectLst/>
                <a:latin typeface="Times New Roman" panose="02020603050405020304" pitchFamily="18" charset="0"/>
                <a:ea typeface="Yu Mincho" panose="02020400000000000000" pitchFamily="18" charset="-128"/>
                <a:cs typeface="Times New Roman" panose="02020603050405020304" pitchFamily="18" charset="0"/>
              </a:rPr>
              <a:t> DF cells are responsive to Hedgehog stimulation ex vivo. </a:t>
            </a:r>
          </a:p>
          <a:p>
            <a:r>
              <a:rPr lang="en-US" sz="2800" b="1" dirty="0">
                <a:effectLst/>
                <a:latin typeface="Times New Roman" panose="02020603050405020304" pitchFamily="18" charset="0"/>
                <a:ea typeface="Yu Mincho" panose="02020400000000000000" pitchFamily="18" charset="-128"/>
                <a:cs typeface="Times New Roman" panose="02020603050405020304" pitchFamily="18" charset="0"/>
              </a:rPr>
              <a:t>(a) </a:t>
            </a:r>
            <a:r>
              <a:rPr lang="en-US" sz="2800" dirty="0">
                <a:effectLst/>
                <a:latin typeface="Times New Roman" panose="02020603050405020304" pitchFamily="18" charset="0"/>
                <a:ea typeface="Yu Mincho" panose="02020400000000000000" pitchFamily="18" charset="-128"/>
                <a:cs typeface="Times New Roman" panose="02020603050405020304" pitchFamily="18" charset="0"/>
              </a:rPr>
              <a:t>Diagram of colony-forming assay of established independent clones of </a:t>
            </a:r>
            <a:r>
              <a:rPr lang="en-US" sz="2800" dirty="0" err="1">
                <a:effectLst/>
                <a:latin typeface="Times New Roman" panose="02020603050405020304" pitchFamily="18" charset="0"/>
                <a:ea typeface="Yu Mincho" panose="02020400000000000000" pitchFamily="18" charset="-128"/>
                <a:cs typeface="Times New Roman" panose="02020603050405020304" pitchFamily="18" charset="0"/>
              </a:rPr>
              <a:t>PTHrP</a:t>
            </a:r>
            <a:r>
              <a:rPr lang="en-US" sz="2800" baseline="30000" dirty="0">
                <a:effectLst/>
                <a:latin typeface="Times New Roman" panose="02020603050405020304" pitchFamily="18" charset="0"/>
                <a:ea typeface="Yu Mincho" panose="02020400000000000000" pitchFamily="18" charset="-128"/>
                <a:cs typeface="Times New Roman" panose="02020603050405020304" pitchFamily="18" charset="0"/>
              </a:rPr>
              <a:t>+</a:t>
            </a:r>
            <a:r>
              <a:rPr lang="en-US" sz="2800" dirty="0">
                <a:effectLst/>
                <a:latin typeface="Times New Roman" panose="02020603050405020304" pitchFamily="18" charset="0"/>
                <a:ea typeface="Yu Mincho" panose="02020400000000000000" pitchFamily="18" charset="-128"/>
                <a:cs typeface="Times New Roman" panose="02020603050405020304" pitchFamily="18" charset="0"/>
              </a:rPr>
              <a:t> DF cells at P8 (pulsed at P3). </a:t>
            </a:r>
            <a:r>
              <a:rPr lang="en-US" sz="2800" b="1" dirty="0">
                <a:effectLst/>
                <a:latin typeface="Times New Roman" panose="02020603050405020304" pitchFamily="18" charset="0"/>
                <a:ea typeface="Yu Mincho" panose="02020400000000000000" pitchFamily="18" charset="-128"/>
                <a:cs typeface="Times New Roman" panose="02020603050405020304" pitchFamily="18" charset="0"/>
              </a:rPr>
              <a:t>(b) </a:t>
            </a:r>
            <a:r>
              <a:rPr lang="en-US" sz="2800" dirty="0">
                <a:effectLst/>
                <a:latin typeface="Times New Roman" panose="02020603050405020304" pitchFamily="18" charset="0"/>
                <a:ea typeface="Yu Mincho" panose="02020400000000000000" pitchFamily="18" charset="-128"/>
                <a:cs typeface="Times New Roman" panose="02020603050405020304" pitchFamily="18" charset="0"/>
              </a:rPr>
              <a:t>Passaging of individual </a:t>
            </a:r>
            <a:r>
              <a:rPr lang="en-US" sz="2800" dirty="0" err="1">
                <a:effectLst/>
                <a:latin typeface="Times New Roman" panose="02020603050405020304" pitchFamily="18" charset="0"/>
                <a:ea typeface="Yu Mincho" panose="02020400000000000000" pitchFamily="18" charset="-128"/>
                <a:cs typeface="Times New Roman" panose="02020603050405020304" pitchFamily="18" charset="0"/>
              </a:rPr>
              <a:t>PTHrP</a:t>
            </a:r>
            <a:r>
              <a:rPr lang="en-US" sz="2800" baseline="30000" dirty="0">
                <a:effectLst/>
                <a:latin typeface="Times New Roman" panose="02020603050405020304" pitchFamily="18" charset="0"/>
                <a:ea typeface="Yu Mincho" panose="02020400000000000000" pitchFamily="18" charset="-128"/>
                <a:cs typeface="Times New Roman" panose="02020603050405020304" pitchFamily="18" charset="0"/>
              </a:rPr>
              <a:t>+</a:t>
            </a:r>
            <a:r>
              <a:rPr lang="en-US" sz="2800" dirty="0">
                <a:effectLst/>
                <a:latin typeface="Times New Roman" panose="02020603050405020304" pitchFamily="18" charset="0"/>
                <a:ea typeface="Yu Mincho" panose="02020400000000000000" pitchFamily="18" charset="-128"/>
                <a:cs typeface="Times New Roman" panose="02020603050405020304" pitchFamily="18" charset="0"/>
              </a:rPr>
              <a:t> DF cells colonies. Inset: magnified view of single colony. Red: </a:t>
            </a:r>
            <a:r>
              <a:rPr lang="en-US" sz="2800" dirty="0" err="1">
                <a:effectLst/>
                <a:latin typeface="Times New Roman" panose="02020603050405020304" pitchFamily="18" charset="0"/>
                <a:ea typeface="Yu Mincho" panose="02020400000000000000" pitchFamily="18" charset="-128"/>
                <a:cs typeface="Times New Roman" panose="02020603050405020304" pitchFamily="18" charset="0"/>
              </a:rPr>
              <a:t>tdTomato</a:t>
            </a:r>
            <a:r>
              <a:rPr lang="en-US" sz="2800" dirty="0">
                <a:effectLst/>
                <a:latin typeface="Times New Roman" panose="02020603050405020304" pitchFamily="18" charset="0"/>
                <a:ea typeface="Yu Mincho" panose="02020400000000000000" pitchFamily="18" charset="-128"/>
                <a:cs typeface="Times New Roman" panose="02020603050405020304" pitchFamily="18" charset="0"/>
              </a:rPr>
              <a:t>. Scale bars: 5 mm, 1 mm (inset). </a:t>
            </a:r>
            <a:r>
              <a:rPr lang="en-US" sz="2800" b="1" dirty="0">
                <a:effectLst/>
                <a:latin typeface="Times New Roman" panose="02020603050405020304" pitchFamily="18" charset="0"/>
                <a:ea typeface="Yu Mincho" panose="02020400000000000000" pitchFamily="18" charset="-128"/>
                <a:cs typeface="Times New Roman" panose="02020603050405020304" pitchFamily="18" charset="0"/>
              </a:rPr>
              <a:t>(c) </a:t>
            </a:r>
            <a:r>
              <a:rPr lang="en-US" sz="2800" dirty="0">
                <a:effectLst/>
                <a:latin typeface="Times New Roman" panose="02020603050405020304" pitchFamily="18" charset="0"/>
                <a:ea typeface="Yu Mincho" panose="02020400000000000000" pitchFamily="18" charset="-128"/>
                <a:cs typeface="Times New Roman" panose="02020603050405020304" pitchFamily="18" charset="0"/>
              </a:rPr>
              <a:t>Expression of Hedgehog-related genes in </a:t>
            </a:r>
            <a:r>
              <a:rPr lang="en-US" sz="2800" dirty="0" err="1">
                <a:effectLst/>
                <a:latin typeface="Times New Roman" panose="02020603050405020304" pitchFamily="18" charset="0"/>
                <a:ea typeface="Yu Mincho" panose="02020400000000000000" pitchFamily="18" charset="-128"/>
                <a:cs typeface="Times New Roman" panose="02020603050405020304" pitchFamily="18" charset="0"/>
              </a:rPr>
              <a:t>PTHrP</a:t>
            </a:r>
            <a:r>
              <a:rPr lang="en-US" sz="2800" baseline="30000" dirty="0">
                <a:effectLst/>
                <a:latin typeface="Times New Roman" panose="02020603050405020304" pitchFamily="18" charset="0"/>
                <a:ea typeface="Yu Mincho" panose="02020400000000000000" pitchFamily="18" charset="-128"/>
                <a:cs typeface="Times New Roman" panose="02020603050405020304" pitchFamily="18" charset="0"/>
              </a:rPr>
              <a:t>+</a:t>
            </a:r>
            <a:r>
              <a:rPr lang="en-US" sz="2800" dirty="0">
                <a:effectLst/>
                <a:latin typeface="Times New Roman" panose="02020603050405020304" pitchFamily="18" charset="0"/>
                <a:ea typeface="Yu Mincho" panose="02020400000000000000" pitchFamily="18" charset="-128"/>
                <a:cs typeface="Times New Roman" panose="02020603050405020304" pitchFamily="18" charset="0"/>
              </a:rPr>
              <a:t> DF cells. </a:t>
            </a:r>
            <a:r>
              <a:rPr lang="en-US" sz="2800" dirty="0" err="1">
                <a:effectLst/>
                <a:latin typeface="Times New Roman" panose="02020603050405020304" pitchFamily="18" charset="0"/>
                <a:ea typeface="Yu Mincho" panose="02020400000000000000" pitchFamily="18" charset="-128"/>
                <a:cs typeface="Times New Roman" panose="02020603050405020304" pitchFamily="18" charset="0"/>
              </a:rPr>
              <a:t>PTHrP</a:t>
            </a:r>
            <a:r>
              <a:rPr lang="en-US" sz="2800" baseline="30000" dirty="0">
                <a:effectLst/>
                <a:latin typeface="Times New Roman" panose="02020603050405020304" pitchFamily="18" charset="0"/>
                <a:ea typeface="Yu Mincho" panose="02020400000000000000" pitchFamily="18" charset="-128"/>
                <a:cs typeface="Times New Roman" panose="02020603050405020304" pitchFamily="18" charset="0"/>
              </a:rPr>
              <a:t>+</a:t>
            </a:r>
            <a:r>
              <a:rPr lang="en-US" sz="2800" dirty="0">
                <a:effectLst/>
                <a:latin typeface="Times New Roman" panose="02020603050405020304" pitchFamily="18" charset="0"/>
                <a:ea typeface="Yu Mincho" panose="02020400000000000000" pitchFamily="18" charset="-128"/>
                <a:cs typeface="Times New Roman" panose="02020603050405020304" pitchFamily="18" charset="0"/>
              </a:rPr>
              <a:t> DF cells were stimulated with Smoothened (</a:t>
            </a:r>
            <a:r>
              <a:rPr lang="en-US" sz="2800" dirty="0" err="1">
                <a:effectLst/>
                <a:latin typeface="Times New Roman" panose="02020603050405020304" pitchFamily="18" charset="0"/>
                <a:ea typeface="Yu Mincho" panose="02020400000000000000" pitchFamily="18" charset="-128"/>
                <a:cs typeface="Times New Roman" panose="02020603050405020304" pitchFamily="18" charset="0"/>
              </a:rPr>
              <a:t>Smo</a:t>
            </a:r>
            <a:r>
              <a:rPr lang="en-US" sz="2800" dirty="0">
                <a:effectLst/>
                <a:latin typeface="Times New Roman" panose="02020603050405020304" pitchFamily="18" charset="0"/>
                <a:ea typeface="Yu Mincho" panose="02020400000000000000" pitchFamily="18" charset="-128"/>
                <a:cs typeface="Times New Roman" panose="02020603050405020304" pitchFamily="18" charset="0"/>
              </a:rPr>
              <a:t>) agonist SAG, and determined mRNA level of </a:t>
            </a:r>
            <a:r>
              <a:rPr lang="en-US" sz="2800" i="1" dirty="0">
                <a:effectLst/>
                <a:latin typeface="Times New Roman" panose="02020603050405020304" pitchFamily="18" charset="0"/>
                <a:ea typeface="Yu Mincho" panose="02020400000000000000" pitchFamily="18" charset="-128"/>
                <a:cs typeface="Times New Roman" panose="02020603050405020304" pitchFamily="18" charset="0"/>
              </a:rPr>
              <a:t>Foxf1</a:t>
            </a:r>
            <a:r>
              <a:rPr lang="en-US" sz="2800" dirty="0">
                <a:effectLst/>
                <a:latin typeface="Times New Roman" panose="02020603050405020304" pitchFamily="18" charset="0"/>
                <a:ea typeface="Yu Mincho" panose="02020400000000000000" pitchFamily="18" charset="-128"/>
                <a:cs typeface="Times New Roman" panose="02020603050405020304" pitchFamily="18" charset="0"/>
              </a:rPr>
              <a:t>, </a:t>
            </a:r>
            <a:r>
              <a:rPr lang="en-US" sz="2800" i="1" dirty="0">
                <a:effectLst/>
                <a:latin typeface="Times New Roman" panose="02020603050405020304" pitchFamily="18" charset="0"/>
                <a:ea typeface="Yu Mincho" panose="02020400000000000000" pitchFamily="18" charset="-128"/>
                <a:cs typeface="Times New Roman" panose="02020603050405020304" pitchFamily="18" charset="0"/>
              </a:rPr>
              <a:t>Foxf2</a:t>
            </a:r>
            <a:r>
              <a:rPr lang="en-US" sz="2800" dirty="0">
                <a:effectLst/>
                <a:latin typeface="Times New Roman" panose="02020603050405020304" pitchFamily="18" charset="0"/>
                <a:ea typeface="Yu Mincho" panose="02020400000000000000" pitchFamily="18" charset="-128"/>
                <a:cs typeface="Times New Roman" panose="02020603050405020304" pitchFamily="18" charset="0"/>
              </a:rPr>
              <a:t>, </a:t>
            </a:r>
            <a:r>
              <a:rPr lang="en-US" sz="2800" i="1" dirty="0" err="1">
                <a:effectLst/>
                <a:latin typeface="Times New Roman" panose="02020603050405020304" pitchFamily="18" charset="0"/>
                <a:ea typeface="Yu Mincho" panose="02020400000000000000" pitchFamily="18" charset="-128"/>
                <a:cs typeface="Times New Roman" panose="02020603050405020304" pitchFamily="18" charset="0"/>
              </a:rPr>
              <a:t>Ptch</a:t>
            </a:r>
            <a:r>
              <a:rPr lang="en-US" sz="2800" dirty="0">
                <a:effectLst/>
                <a:latin typeface="Times New Roman" panose="02020603050405020304" pitchFamily="18" charset="0"/>
                <a:ea typeface="Yu Mincho" panose="02020400000000000000" pitchFamily="18" charset="-128"/>
                <a:cs typeface="Times New Roman" panose="02020603050405020304" pitchFamily="18" charset="0"/>
              </a:rPr>
              <a:t> and </a:t>
            </a:r>
            <a:r>
              <a:rPr lang="en-US" sz="2800" i="1" dirty="0" err="1">
                <a:effectLst/>
                <a:latin typeface="Times New Roman" panose="02020603050405020304" pitchFamily="18" charset="0"/>
                <a:ea typeface="Yu Mincho" panose="02020400000000000000" pitchFamily="18" charset="-128"/>
                <a:cs typeface="Times New Roman" panose="02020603050405020304" pitchFamily="18" charset="0"/>
              </a:rPr>
              <a:t>Smo</a:t>
            </a:r>
            <a:r>
              <a:rPr lang="en-US" sz="2800" dirty="0">
                <a:effectLst/>
                <a:latin typeface="Times New Roman" panose="02020603050405020304" pitchFamily="18" charset="0"/>
                <a:ea typeface="Yu Mincho" panose="02020400000000000000" pitchFamily="18" charset="-128"/>
                <a:cs typeface="Times New Roman" panose="02020603050405020304" pitchFamily="18" charset="0"/>
              </a:rPr>
              <a:t> after 48 hours of SAG administration. *</a:t>
            </a:r>
            <a:r>
              <a:rPr lang="en-US" sz="2800" i="1" dirty="0">
                <a:effectLst/>
                <a:latin typeface="Times New Roman" panose="02020603050405020304" pitchFamily="18" charset="0"/>
                <a:ea typeface="Yu Mincho" panose="02020400000000000000" pitchFamily="18" charset="-128"/>
                <a:cs typeface="Times New Roman" panose="02020603050405020304" pitchFamily="18" charset="0"/>
              </a:rPr>
              <a:t>P</a:t>
            </a:r>
            <a:r>
              <a:rPr lang="en-US" sz="2800" dirty="0">
                <a:effectLst/>
                <a:latin typeface="Times New Roman" panose="02020603050405020304" pitchFamily="18" charset="0"/>
                <a:ea typeface="Yu Mincho" panose="02020400000000000000" pitchFamily="18" charset="-128"/>
                <a:cs typeface="Times New Roman" panose="02020603050405020304" pitchFamily="18" charset="0"/>
              </a:rPr>
              <a:t>&lt;0.05, one-way ANOVA followed by the Mann-Whitney </a:t>
            </a:r>
            <a:r>
              <a:rPr lang="en-US" sz="2800" i="1" dirty="0">
                <a:effectLst/>
                <a:latin typeface="Times New Roman" panose="02020603050405020304" pitchFamily="18" charset="0"/>
                <a:ea typeface="Yu Mincho" panose="02020400000000000000" pitchFamily="18" charset="-128"/>
                <a:cs typeface="Times New Roman" panose="02020603050405020304" pitchFamily="18" charset="0"/>
              </a:rPr>
              <a:t>U</a:t>
            </a:r>
            <a:r>
              <a:rPr lang="en-US" sz="2800" dirty="0">
                <a:effectLst/>
                <a:latin typeface="Times New Roman" panose="02020603050405020304" pitchFamily="18" charset="0"/>
                <a:ea typeface="Yu Mincho" panose="02020400000000000000" pitchFamily="18" charset="-128"/>
                <a:cs typeface="Times New Roman" panose="02020603050405020304" pitchFamily="18" charset="0"/>
              </a:rPr>
              <a:t> test. All data are mean ± SD. </a:t>
            </a:r>
            <a:r>
              <a:rPr lang="en-US" sz="2800" dirty="0">
                <a:latin typeface="Times New Roman" panose="02020603050405020304" pitchFamily="18" charset="0"/>
                <a:cs typeface="Times New Roman" panose="02020603050405020304" pitchFamily="18" charset="0"/>
              </a:rPr>
              <a:t>Exact P value is indicated in the figures. Source data are provided as a Source Data file.</a:t>
            </a:r>
            <a:endParaRPr lang="en-JP" sz="2800" dirty="0">
              <a:effectLst/>
              <a:latin typeface="Calibri" panose="020F0502020204030204" pitchFamily="34" charset="0"/>
              <a:ea typeface="Yu Mincho" panose="02020400000000000000" pitchFamily="18" charset="-128"/>
              <a:cs typeface="Times New Roman" panose="02020603050405020304" pitchFamily="18" charset="0"/>
            </a:endParaRPr>
          </a:p>
        </p:txBody>
      </p:sp>
      <p:sp>
        <p:nvSpPr>
          <p:cNvPr id="341" name="TextBox 340">
            <a:extLst>
              <a:ext uri="{FF2B5EF4-FFF2-40B4-BE49-F238E27FC236}">
                <a16:creationId xmlns:a16="http://schemas.microsoft.com/office/drawing/2014/main" id="{56D2CCDC-E19B-4506-4071-894ACA77CA90}"/>
              </a:ext>
            </a:extLst>
          </p:cNvPr>
          <p:cNvSpPr txBox="1"/>
          <p:nvPr/>
        </p:nvSpPr>
        <p:spPr>
          <a:xfrm>
            <a:off x="10719239" y="3515620"/>
            <a:ext cx="1030218" cy="338554"/>
          </a:xfrm>
          <a:prstGeom prst="rect">
            <a:avLst/>
          </a:prstGeom>
          <a:noFill/>
        </p:spPr>
        <p:txBody>
          <a:bodyPr wrap="none" rtlCol="0">
            <a:spAutoFit/>
          </a:bodyPr>
          <a:lstStyle/>
          <a:p>
            <a:r>
              <a:rPr lang="en-US" sz="1600" i="1" dirty="0">
                <a:latin typeface="Arial" panose="020B0604020202020204" pitchFamily="34" charset="0"/>
                <a:cs typeface="Arial" panose="020B0604020202020204" pitchFamily="34" charset="0"/>
              </a:rPr>
              <a:t>p</a:t>
            </a:r>
            <a:r>
              <a:rPr lang="en-JP" sz="1600" i="1" dirty="0">
                <a:latin typeface="Arial" panose="020B0604020202020204" pitchFamily="34" charset="0"/>
                <a:cs typeface="Arial" panose="020B0604020202020204" pitchFamily="34" charset="0"/>
              </a:rPr>
              <a:t>=</a:t>
            </a:r>
            <a:r>
              <a:rPr lang="en-JP" sz="1600" dirty="0">
                <a:latin typeface="Arial" panose="020B0604020202020204" pitchFamily="34" charset="0"/>
                <a:cs typeface="Arial" panose="020B0604020202020204" pitchFamily="34" charset="0"/>
              </a:rPr>
              <a:t>0.0117</a:t>
            </a:r>
          </a:p>
        </p:txBody>
      </p:sp>
      <p:sp>
        <p:nvSpPr>
          <p:cNvPr id="342" name="TextBox 341">
            <a:extLst>
              <a:ext uri="{FF2B5EF4-FFF2-40B4-BE49-F238E27FC236}">
                <a16:creationId xmlns:a16="http://schemas.microsoft.com/office/drawing/2014/main" id="{47FAE912-AF75-8F36-D15F-492E34B6E264}"/>
              </a:ext>
            </a:extLst>
          </p:cNvPr>
          <p:cNvSpPr txBox="1"/>
          <p:nvPr/>
        </p:nvSpPr>
        <p:spPr>
          <a:xfrm>
            <a:off x="12716037" y="3569990"/>
            <a:ext cx="1045479" cy="338554"/>
          </a:xfrm>
          <a:prstGeom prst="rect">
            <a:avLst/>
          </a:prstGeom>
          <a:noFill/>
        </p:spPr>
        <p:txBody>
          <a:bodyPr wrap="none" rtlCol="0">
            <a:spAutoFit/>
          </a:bodyPr>
          <a:lstStyle/>
          <a:p>
            <a:r>
              <a:rPr lang="en-US" sz="1600" i="1" dirty="0">
                <a:latin typeface="Arial" panose="020B0604020202020204" pitchFamily="34" charset="0"/>
                <a:cs typeface="Arial" panose="020B0604020202020204" pitchFamily="34" charset="0"/>
              </a:rPr>
              <a:t>p</a:t>
            </a:r>
            <a:r>
              <a:rPr lang="en-JP" sz="1600" i="1" dirty="0">
                <a:latin typeface="Arial" panose="020B0604020202020204" pitchFamily="34" charset="0"/>
                <a:cs typeface="Arial" panose="020B0604020202020204" pitchFamily="34" charset="0"/>
              </a:rPr>
              <a:t>=</a:t>
            </a:r>
            <a:r>
              <a:rPr lang="en-JP" sz="1600" dirty="0">
                <a:latin typeface="Arial" panose="020B0604020202020204" pitchFamily="34" charset="0"/>
                <a:cs typeface="Arial" panose="020B0604020202020204" pitchFamily="34" charset="0"/>
              </a:rPr>
              <a:t>0.0483</a:t>
            </a:r>
          </a:p>
        </p:txBody>
      </p:sp>
    </p:spTree>
    <p:extLst>
      <p:ext uri="{BB962C8B-B14F-4D97-AF65-F5344CB8AC3E}">
        <p14:creationId xmlns:p14="http://schemas.microsoft.com/office/powerpoint/2010/main" val="24370142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0" name="グループ化 54">
            <a:extLst>
              <a:ext uri="{FF2B5EF4-FFF2-40B4-BE49-F238E27FC236}">
                <a16:creationId xmlns:a16="http://schemas.microsoft.com/office/drawing/2014/main" id="{16D4EB31-2B6D-424A-951A-451094E670C8}"/>
              </a:ext>
            </a:extLst>
          </p:cNvPr>
          <p:cNvGrpSpPr>
            <a:grpSpLocks noChangeAspect="1"/>
          </p:cNvGrpSpPr>
          <p:nvPr/>
        </p:nvGrpSpPr>
        <p:grpSpPr>
          <a:xfrm>
            <a:off x="1097777" y="690504"/>
            <a:ext cx="3599999" cy="1425645"/>
            <a:chOff x="5497838" y="815957"/>
            <a:chExt cx="2096844" cy="830377"/>
          </a:xfrm>
        </p:grpSpPr>
        <p:cxnSp>
          <p:nvCxnSpPr>
            <p:cNvPr id="61" name="Straight Arrow Connector 87">
              <a:extLst>
                <a:ext uri="{FF2B5EF4-FFF2-40B4-BE49-F238E27FC236}">
                  <a16:creationId xmlns:a16="http://schemas.microsoft.com/office/drawing/2014/main" id="{D21D28A3-6BF0-AD4F-9BAE-AEB4E714BA73}"/>
                </a:ext>
              </a:extLst>
            </p:cNvPr>
            <p:cNvCxnSpPr/>
            <p:nvPr/>
          </p:nvCxnSpPr>
          <p:spPr>
            <a:xfrm>
              <a:off x="5497838" y="1403231"/>
              <a:ext cx="2096844" cy="0"/>
            </a:xfrm>
            <a:prstGeom prst="straightConnector1">
              <a:avLst/>
            </a:prstGeom>
            <a:ln>
              <a:solidFill>
                <a:schemeClr val="tx1"/>
              </a:solidFill>
              <a:tailEnd type="triangle" w="lg" len="lg"/>
            </a:ln>
            <a:effectLst/>
          </p:spPr>
          <p:style>
            <a:lnRef idx="2">
              <a:schemeClr val="accent1"/>
            </a:lnRef>
            <a:fillRef idx="0">
              <a:schemeClr val="accent1"/>
            </a:fillRef>
            <a:effectRef idx="1">
              <a:schemeClr val="accent1"/>
            </a:effectRef>
            <a:fontRef idx="minor">
              <a:schemeClr val="tx1"/>
            </a:fontRef>
          </p:style>
        </p:cxnSp>
        <p:sp>
          <p:nvSpPr>
            <p:cNvPr id="62" name="Isosceles Triangle 88">
              <a:extLst>
                <a:ext uri="{FF2B5EF4-FFF2-40B4-BE49-F238E27FC236}">
                  <a16:creationId xmlns:a16="http://schemas.microsoft.com/office/drawing/2014/main" id="{38E82A7C-8AB1-FE4A-AC78-2D54CEAECF9F}"/>
                </a:ext>
              </a:extLst>
            </p:cNvPr>
            <p:cNvSpPr/>
            <p:nvPr/>
          </p:nvSpPr>
          <p:spPr>
            <a:xfrm flipV="1">
              <a:off x="5764582" y="1198038"/>
              <a:ext cx="125764" cy="191955"/>
            </a:xfrm>
            <a:prstGeom prst="triangle">
              <a:avLst/>
            </a:prstGeom>
            <a:solidFill>
              <a:srgbClr val="FF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b="1">
                <a:solidFill>
                  <a:schemeClr val="tx1"/>
                </a:solidFill>
                <a:latin typeface="Arial" panose="020B0604020202020204" pitchFamily="34" charset="0"/>
                <a:cs typeface="Arial" panose="020B0604020202020204" pitchFamily="34" charset="0"/>
              </a:endParaRPr>
            </a:p>
          </p:txBody>
        </p:sp>
        <p:sp>
          <p:nvSpPr>
            <p:cNvPr id="67" name="TextBox 89">
              <a:extLst>
                <a:ext uri="{FF2B5EF4-FFF2-40B4-BE49-F238E27FC236}">
                  <a16:creationId xmlns:a16="http://schemas.microsoft.com/office/drawing/2014/main" id="{7037C2A6-0438-7246-B158-649FE0B965AA}"/>
                </a:ext>
              </a:extLst>
            </p:cNvPr>
            <p:cNvSpPr txBox="1"/>
            <p:nvPr/>
          </p:nvSpPr>
          <p:spPr>
            <a:xfrm>
              <a:off x="5512617" y="815957"/>
              <a:ext cx="766699" cy="388144"/>
            </a:xfrm>
            <a:prstGeom prst="rect">
              <a:avLst/>
            </a:prstGeom>
            <a:noFill/>
            <a:ln>
              <a:noFill/>
            </a:ln>
          </p:spPr>
          <p:txBody>
            <a:bodyPr wrap="square" rtlCol="0">
              <a:spAutoFit/>
            </a:bodyPr>
            <a:lstStyle/>
            <a:p>
              <a:r>
                <a:rPr lang="en-US" sz="1800" dirty="0" err="1">
                  <a:solidFill>
                    <a:srgbClr val="FF0000"/>
                  </a:solidFill>
                  <a:latin typeface="Arial" panose="020B0604020202020204" pitchFamily="34" charset="0"/>
                  <a:cs typeface="Arial" panose="020B0604020202020204" pitchFamily="34" charset="0"/>
                </a:rPr>
                <a:t>Tamoxifen</a:t>
              </a:r>
              <a:endParaRPr lang="en-US" sz="1800" dirty="0">
                <a:solidFill>
                  <a:srgbClr val="FF0000"/>
                </a:solidFill>
                <a:latin typeface="Arial" panose="020B0604020202020204" pitchFamily="34" charset="0"/>
                <a:cs typeface="Arial" panose="020B0604020202020204" pitchFamily="34" charset="0"/>
              </a:endParaRPr>
            </a:p>
            <a:p>
              <a:r>
                <a:rPr lang="en-US" sz="1800" dirty="0">
                  <a:solidFill>
                    <a:srgbClr val="FF0000"/>
                  </a:solidFill>
                  <a:latin typeface="Arial" panose="020B0604020202020204" pitchFamily="34" charset="0"/>
                  <a:cs typeface="Arial" panose="020B0604020202020204" pitchFamily="34" charset="0"/>
                </a:rPr>
                <a:t>0.25mg</a:t>
              </a:r>
            </a:p>
          </p:txBody>
        </p:sp>
        <p:sp>
          <p:nvSpPr>
            <p:cNvPr id="68" name="TextBox 90">
              <a:extLst>
                <a:ext uri="{FF2B5EF4-FFF2-40B4-BE49-F238E27FC236}">
                  <a16:creationId xmlns:a16="http://schemas.microsoft.com/office/drawing/2014/main" id="{082FFCF7-CA0C-3A4D-A8BA-CEDE6E8A830E}"/>
                </a:ext>
              </a:extLst>
            </p:cNvPr>
            <p:cNvSpPr txBox="1"/>
            <p:nvPr/>
          </p:nvSpPr>
          <p:spPr>
            <a:xfrm>
              <a:off x="5663234" y="1431214"/>
              <a:ext cx="516293" cy="215120"/>
            </a:xfrm>
            <a:prstGeom prst="rect">
              <a:avLst/>
            </a:prstGeom>
            <a:noFill/>
            <a:ln>
              <a:noFill/>
            </a:ln>
          </p:spPr>
          <p:txBody>
            <a:bodyPr wrap="square" rtlCol="0">
              <a:spAutoFit/>
            </a:bodyPr>
            <a:lstStyle/>
            <a:p>
              <a:r>
                <a:rPr lang="en-US" sz="1800" dirty="0">
                  <a:latin typeface="Arial" panose="020B0604020202020204" pitchFamily="34" charset="0"/>
                  <a:cs typeface="Arial" panose="020B0604020202020204" pitchFamily="34" charset="0"/>
                </a:rPr>
                <a:t>P3</a:t>
              </a:r>
            </a:p>
          </p:txBody>
        </p:sp>
        <p:cxnSp>
          <p:nvCxnSpPr>
            <p:cNvPr id="71" name="Straight Arrow Connector 91">
              <a:extLst>
                <a:ext uri="{FF2B5EF4-FFF2-40B4-BE49-F238E27FC236}">
                  <a16:creationId xmlns:a16="http://schemas.microsoft.com/office/drawing/2014/main" id="{06B6AA16-625B-CA4F-B897-5E2AD5BDEAF9}"/>
                </a:ext>
              </a:extLst>
            </p:cNvPr>
            <p:cNvCxnSpPr/>
            <p:nvPr/>
          </p:nvCxnSpPr>
          <p:spPr>
            <a:xfrm>
              <a:off x="7043697" y="1151704"/>
              <a:ext cx="0" cy="251527"/>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
          <p:nvSpPr>
            <p:cNvPr id="72" name="TextBox 92">
              <a:extLst>
                <a:ext uri="{FF2B5EF4-FFF2-40B4-BE49-F238E27FC236}">
                  <a16:creationId xmlns:a16="http://schemas.microsoft.com/office/drawing/2014/main" id="{9E3A051E-56D5-F644-9904-56963BBAD511}"/>
                </a:ext>
              </a:extLst>
            </p:cNvPr>
            <p:cNvSpPr txBox="1"/>
            <p:nvPr/>
          </p:nvSpPr>
          <p:spPr>
            <a:xfrm>
              <a:off x="6828229" y="1424625"/>
              <a:ext cx="580795" cy="215120"/>
            </a:xfrm>
            <a:prstGeom prst="rect">
              <a:avLst/>
            </a:prstGeom>
            <a:noFill/>
            <a:ln>
              <a:noFill/>
            </a:ln>
          </p:spPr>
          <p:txBody>
            <a:bodyPr wrap="square" rtlCol="0">
              <a:spAutoFit/>
            </a:bodyPr>
            <a:lstStyle/>
            <a:p>
              <a:r>
                <a:rPr lang="en-US" sz="1800" dirty="0">
                  <a:latin typeface="Arial" panose="020B0604020202020204" pitchFamily="34" charset="0"/>
                  <a:cs typeface="Arial" panose="020B0604020202020204" pitchFamily="34" charset="0"/>
                </a:rPr>
                <a:t>P25</a:t>
              </a:r>
            </a:p>
          </p:txBody>
        </p:sp>
      </p:grpSp>
      <p:sp>
        <p:nvSpPr>
          <p:cNvPr id="81" name="テキスト ボックス 4">
            <a:extLst>
              <a:ext uri="{FF2B5EF4-FFF2-40B4-BE49-F238E27FC236}">
                <a16:creationId xmlns:a16="http://schemas.microsoft.com/office/drawing/2014/main" id="{5043647C-DEE1-412F-958B-5A052A89930B}"/>
              </a:ext>
            </a:extLst>
          </p:cNvPr>
          <p:cNvSpPr txBox="1"/>
          <p:nvPr/>
        </p:nvSpPr>
        <p:spPr>
          <a:xfrm>
            <a:off x="592529" y="599561"/>
            <a:ext cx="668227" cy="646331"/>
          </a:xfrm>
          <a:prstGeom prst="rect">
            <a:avLst/>
          </a:prstGeom>
          <a:noFill/>
        </p:spPr>
        <p:txBody>
          <a:bodyPr wrap="square" rtlCol="0">
            <a:spAutoFit/>
          </a:bodyPr>
          <a:lstStyle/>
          <a:p>
            <a:r>
              <a:rPr kumimoji="1" lang="en-US" altLang="ja-JP" sz="3600" b="1" dirty="0">
                <a:latin typeface="Arial" panose="020B0604020202020204" pitchFamily="34" charset="0"/>
                <a:cs typeface="Arial" panose="020B0604020202020204" pitchFamily="34" charset="0"/>
              </a:rPr>
              <a:t>a</a:t>
            </a:r>
            <a:endParaRPr kumimoji="1" lang="ja-JP" altLang="en-US" sz="3600" b="1" dirty="0">
              <a:latin typeface="Arial" panose="020B0604020202020204" pitchFamily="34" charset="0"/>
              <a:cs typeface="Arial" panose="020B0604020202020204" pitchFamily="34" charset="0"/>
            </a:endParaRPr>
          </a:p>
        </p:txBody>
      </p:sp>
      <p:sp>
        <p:nvSpPr>
          <p:cNvPr id="83" name="Google Shape;719;p3">
            <a:extLst>
              <a:ext uri="{FF2B5EF4-FFF2-40B4-BE49-F238E27FC236}">
                <a16:creationId xmlns:a16="http://schemas.microsoft.com/office/drawing/2014/main" id="{E5A52F4F-571B-B64B-B0F2-41C113564911}"/>
              </a:ext>
            </a:extLst>
          </p:cNvPr>
          <p:cNvSpPr>
            <a:spLocks noChangeAspect="1"/>
          </p:cNvSpPr>
          <p:nvPr/>
        </p:nvSpPr>
        <p:spPr>
          <a:xfrm>
            <a:off x="5123046" y="713945"/>
            <a:ext cx="764846" cy="472638"/>
          </a:xfrm>
          <a:prstGeom prst="ellipse">
            <a:avLst/>
          </a:prstGeom>
          <a:gradFill>
            <a:gsLst>
              <a:gs pos="0">
                <a:srgbClr val="FF0000"/>
              </a:gs>
              <a:gs pos="100000">
                <a:schemeClr val="accent6"/>
              </a:gs>
            </a:gsLst>
            <a:lin ang="5400000" scaled="0"/>
          </a:gradFill>
          <a:ln w="9525" cap="flat" cmpd="sng">
            <a:solidFill>
              <a:srgbClr val="4A7DBA"/>
            </a:solidFill>
            <a:prstDash val="solid"/>
            <a:round/>
            <a:headEnd type="none" w="sm" len="sm"/>
            <a:tailEnd type="none" w="sm" len="sm"/>
          </a:ln>
          <a:effectLst>
            <a:outerShdw blurRad="50800" dist="25400" dir="6600000" sx="102000" sy="102000" rotWithShape="0">
              <a:srgbClr val="000000">
                <a:alpha val="3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400" b="0" u="none" dirty="0">
              <a:solidFill>
                <a:schemeClr val="bg1"/>
              </a:solidFill>
              <a:latin typeface="Calibri"/>
              <a:ea typeface="Calibri"/>
              <a:cs typeface="Calibri"/>
              <a:sym typeface="Calibri"/>
            </a:endParaRPr>
          </a:p>
        </p:txBody>
      </p:sp>
      <p:sp>
        <p:nvSpPr>
          <p:cNvPr id="84" name="Google Shape;754;p3">
            <a:extLst>
              <a:ext uri="{FF2B5EF4-FFF2-40B4-BE49-F238E27FC236}">
                <a16:creationId xmlns:a16="http://schemas.microsoft.com/office/drawing/2014/main" id="{5F64D0C6-8F82-A848-BD7E-2394304C3B0C}"/>
              </a:ext>
            </a:extLst>
          </p:cNvPr>
          <p:cNvSpPr>
            <a:spLocks noChangeAspect="1"/>
          </p:cNvSpPr>
          <p:nvPr/>
        </p:nvSpPr>
        <p:spPr>
          <a:xfrm flipH="1">
            <a:off x="5269433" y="905077"/>
            <a:ext cx="500445" cy="272626"/>
          </a:xfrm>
          <a:prstGeom prst="ellipse">
            <a:avLst/>
          </a:prstGeom>
          <a:gradFill>
            <a:gsLst>
              <a:gs pos="0">
                <a:srgbClr val="17365D"/>
              </a:gs>
              <a:gs pos="100000">
                <a:srgbClr val="538CD5"/>
              </a:gs>
            </a:gsLst>
            <a:lin ang="16200000" scaled="0"/>
          </a:gradFill>
          <a:ln w="9525" cap="flat" cmpd="sng">
            <a:solidFill>
              <a:srgbClr val="4A7DBA"/>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050"/>
              <a:buFont typeface="Lustria"/>
              <a:buNone/>
            </a:pPr>
            <a:endParaRPr sz="1050" b="0" i="0" u="none" strike="noStrike" cap="none">
              <a:solidFill>
                <a:schemeClr val="bg1"/>
              </a:solidFill>
              <a:latin typeface="Calibri"/>
              <a:ea typeface="Calibri"/>
              <a:cs typeface="Calibri"/>
              <a:sym typeface="Calibri"/>
            </a:endParaRPr>
          </a:p>
        </p:txBody>
      </p:sp>
      <p:sp>
        <p:nvSpPr>
          <p:cNvPr id="85" name="TextBox 84">
            <a:extLst>
              <a:ext uri="{FF2B5EF4-FFF2-40B4-BE49-F238E27FC236}">
                <a16:creationId xmlns:a16="http://schemas.microsoft.com/office/drawing/2014/main" id="{F42B500A-74E1-094A-8C55-85878E629172}"/>
              </a:ext>
            </a:extLst>
          </p:cNvPr>
          <p:cNvSpPr txBox="1"/>
          <p:nvPr/>
        </p:nvSpPr>
        <p:spPr>
          <a:xfrm>
            <a:off x="4963253" y="1249781"/>
            <a:ext cx="1112804" cy="707886"/>
          </a:xfrm>
          <a:prstGeom prst="rect">
            <a:avLst/>
          </a:prstGeom>
          <a:noFill/>
        </p:spPr>
        <p:txBody>
          <a:bodyPr wrap="none" rtlCol="0">
            <a:spAutoFit/>
          </a:bodyPr>
          <a:lstStyle/>
          <a:p>
            <a:pPr algn="ctr"/>
            <a:r>
              <a:rPr lang="en-US" sz="2000" dirty="0" err="1">
                <a:latin typeface="Arial" panose="020B0604020202020204" pitchFamily="34" charset="0"/>
                <a:cs typeface="Arial" panose="020B0604020202020204" pitchFamily="34" charset="0"/>
              </a:rPr>
              <a:t>PTHrP</a:t>
            </a:r>
            <a:r>
              <a:rPr lang="en-US" sz="2000" baseline="30000" dirty="0">
                <a:latin typeface="Arial" panose="020B0604020202020204" pitchFamily="34" charset="0"/>
                <a:cs typeface="Arial" panose="020B0604020202020204" pitchFamily="34" charset="0"/>
              </a:rPr>
              <a:t>+</a:t>
            </a:r>
          </a:p>
          <a:p>
            <a:pPr algn="ctr"/>
            <a:r>
              <a:rPr lang="en-US" sz="2000" dirty="0">
                <a:latin typeface="Arial" panose="020B0604020202020204" pitchFamily="34" charset="0"/>
                <a:cs typeface="Arial" panose="020B0604020202020204" pitchFamily="34" charset="0"/>
              </a:rPr>
              <a:t>DF cells</a:t>
            </a:r>
          </a:p>
        </p:txBody>
      </p:sp>
      <p:sp>
        <p:nvSpPr>
          <p:cNvPr id="96" name="Rectangle 95">
            <a:extLst>
              <a:ext uri="{FF2B5EF4-FFF2-40B4-BE49-F238E27FC236}">
                <a16:creationId xmlns:a16="http://schemas.microsoft.com/office/drawing/2014/main" id="{D97B0C64-16F8-C140-B1A7-80BFEB93CCE9}"/>
              </a:ext>
            </a:extLst>
          </p:cNvPr>
          <p:cNvSpPr/>
          <p:nvPr/>
        </p:nvSpPr>
        <p:spPr>
          <a:xfrm>
            <a:off x="7678495" y="1559899"/>
            <a:ext cx="2619628" cy="400110"/>
          </a:xfrm>
          <a:prstGeom prst="rect">
            <a:avLst/>
          </a:prstGeom>
          <a:ln>
            <a:solidFill>
              <a:schemeClr val="tx1"/>
            </a:solidFill>
          </a:ln>
        </p:spPr>
        <p:txBody>
          <a:bodyPr wrap="none">
            <a:spAutoFit/>
          </a:bodyPr>
          <a:lstStyle/>
          <a:p>
            <a:pPr algn="ctr"/>
            <a:r>
              <a:rPr lang="en-US" sz="2000" i="1" dirty="0">
                <a:latin typeface="Arial"/>
                <a:cs typeface="Arial"/>
              </a:rPr>
              <a:t>DF-Foxf1; Foxf2 </a:t>
            </a:r>
            <a:r>
              <a:rPr lang="en-US" sz="2000" i="1" dirty="0" err="1">
                <a:latin typeface="Arial"/>
                <a:cs typeface="Arial"/>
              </a:rPr>
              <a:t>dKO</a:t>
            </a:r>
            <a:endParaRPr lang="en-US" sz="2000" baseline="30000" dirty="0">
              <a:latin typeface="Arial"/>
              <a:cs typeface="Arial"/>
            </a:endParaRPr>
          </a:p>
        </p:txBody>
      </p:sp>
      <p:sp>
        <p:nvSpPr>
          <p:cNvPr id="102" name="Right Arrow 101">
            <a:extLst>
              <a:ext uri="{FF2B5EF4-FFF2-40B4-BE49-F238E27FC236}">
                <a16:creationId xmlns:a16="http://schemas.microsoft.com/office/drawing/2014/main" id="{B88BF279-C36A-2B4A-A392-F564507A3D08}"/>
              </a:ext>
            </a:extLst>
          </p:cNvPr>
          <p:cNvSpPr/>
          <p:nvPr/>
        </p:nvSpPr>
        <p:spPr>
          <a:xfrm>
            <a:off x="6290416" y="409508"/>
            <a:ext cx="1244275" cy="233149"/>
          </a:xfrm>
          <a:prstGeom prst="rightArrow">
            <a:avLst/>
          </a:prstGeom>
          <a:gradFill>
            <a:gsLst>
              <a:gs pos="0">
                <a:schemeClr val="bg1">
                  <a:lumMod val="65000"/>
                </a:schemeClr>
              </a:gs>
              <a:gs pos="100000">
                <a:schemeClr val="bg1">
                  <a:lumMod val="85000"/>
                </a:schemeClr>
              </a:gs>
            </a:gsLst>
            <a:lin ang="10800000" scaled="0"/>
          </a:gradFill>
          <a:ln>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8" name="Right Arrow 107">
            <a:extLst>
              <a:ext uri="{FF2B5EF4-FFF2-40B4-BE49-F238E27FC236}">
                <a16:creationId xmlns:a16="http://schemas.microsoft.com/office/drawing/2014/main" id="{184B3499-195E-6041-BA8A-D5B3E5CB1CAF}"/>
              </a:ext>
            </a:extLst>
          </p:cNvPr>
          <p:cNvSpPr/>
          <p:nvPr/>
        </p:nvSpPr>
        <p:spPr>
          <a:xfrm>
            <a:off x="6290416" y="1639899"/>
            <a:ext cx="1244275" cy="233149"/>
          </a:xfrm>
          <a:prstGeom prst="rightArrow">
            <a:avLst/>
          </a:prstGeom>
          <a:gradFill>
            <a:gsLst>
              <a:gs pos="0">
                <a:schemeClr val="bg1">
                  <a:lumMod val="65000"/>
                </a:schemeClr>
              </a:gs>
              <a:gs pos="100000">
                <a:schemeClr val="bg1">
                  <a:lumMod val="85000"/>
                </a:schemeClr>
              </a:gs>
            </a:gsLst>
            <a:lin ang="10800000" scaled="0"/>
          </a:gradFill>
          <a:ln>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5" name="Right Arrow 114">
            <a:extLst>
              <a:ext uri="{FF2B5EF4-FFF2-40B4-BE49-F238E27FC236}">
                <a16:creationId xmlns:a16="http://schemas.microsoft.com/office/drawing/2014/main" id="{BA457615-8466-7C43-82F7-DEB8CBCA07CC}"/>
              </a:ext>
            </a:extLst>
          </p:cNvPr>
          <p:cNvSpPr/>
          <p:nvPr/>
        </p:nvSpPr>
        <p:spPr>
          <a:xfrm>
            <a:off x="6290416" y="1047046"/>
            <a:ext cx="1244275" cy="233149"/>
          </a:xfrm>
          <a:prstGeom prst="rightArrow">
            <a:avLst/>
          </a:prstGeom>
          <a:gradFill>
            <a:gsLst>
              <a:gs pos="0">
                <a:schemeClr val="bg1">
                  <a:lumMod val="65000"/>
                </a:schemeClr>
              </a:gs>
              <a:gs pos="100000">
                <a:schemeClr val="bg1">
                  <a:lumMod val="85000"/>
                </a:schemeClr>
              </a:gs>
            </a:gsLst>
            <a:lin ang="10800000" scaled="0"/>
          </a:gradFill>
          <a:ln>
            <a:solidFill>
              <a:schemeClr val="tx1">
                <a:lumMod val="75000"/>
                <a:lumOff val="2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7" name="Rectangle 116">
            <a:extLst>
              <a:ext uri="{FF2B5EF4-FFF2-40B4-BE49-F238E27FC236}">
                <a16:creationId xmlns:a16="http://schemas.microsoft.com/office/drawing/2014/main" id="{0EE42CFA-8716-B141-93DA-BF1E359164B2}"/>
              </a:ext>
            </a:extLst>
          </p:cNvPr>
          <p:cNvSpPr/>
          <p:nvPr/>
        </p:nvSpPr>
        <p:spPr>
          <a:xfrm>
            <a:off x="6396424" y="606157"/>
            <a:ext cx="970137" cy="400110"/>
          </a:xfrm>
          <a:prstGeom prst="rect">
            <a:avLst/>
          </a:prstGeom>
        </p:spPr>
        <p:txBody>
          <a:bodyPr wrap="none">
            <a:spAutoFit/>
          </a:bodyPr>
          <a:lstStyle/>
          <a:p>
            <a:r>
              <a:rPr lang="el-GR" sz="2000" dirty="0">
                <a:latin typeface="AdvOTdd63dae3+22"/>
              </a:rPr>
              <a:t>Δ</a:t>
            </a:r>
            <a:r>
              <a:rPr lang="en-US" sz="2000" dirty="0">
                <a:latin typeface="Arial" panose="020B0604020202020204" pitchFamily="34" charset="0"/>
                <a:cs typeface="Arial" panose="020B0604020202020204" pitchFamily="34" charset="0"/>
              </a:rPr>
              <a:t>Foxf1</a:t>
            </a:r>
          </a:p>
        </p:txBody>
      </p:sp>
      <p:sp>
        <p:nvSpPr>
          <p:cNvPr id="118" name="Rectangle 117">
            <a:extLst>
              <a:ext uri="{FF2B5EF4-FFF2-40B4-BE49-F238E27FC236}">
                <a16:creationId xmlns:a16="http://schemas.microsoft.com/office/drawing/2014/main" id="{B55DAEE8-617C-384B-91E1-A685E1BCDE48}"/>
              </a:ext>
            </a:extLst>
          </p:cNvPr>
          <p:cNvSpPr/>
          <p:nvPr/>
        </p:nvSpPr>
        <p:spPr>
          <a:xfrm>
            <a:off x="8050436" y="998719"/>
            <a:ext cx="1822936" cy="400110"/>
          </a:xfrm>
          <a:prstGeom prst="rect">
            <a:avLst/>
          </a:prstGeom>
          <a:ln>
            <a:solidFill>
              <a:schemeClr val="tx1"/>
            </a:solidFill>
          </a:ln>
        </p:spPr>
        <p:txBody>
          <a:bodyPr wrap="none">
            <a:spAutoFit/>
          </a:bodyPr>
          <a:lstStyle/>
          <a:p>
            <a:pPr algn="ctr"/>
            <a:r>
              <a:rPr lang="en-US" sz="2000" i="1" dirty="0">
                <a:latin typeface="Arial"/>
                <a:cs typeface="Arial"/>
              </a:rPr>
              <a:t>DF-Foxf2 </a:t>
            </a:r>
            <a:r>
              <a:rPr lang="en-US" sz="2000" i="1" dirty="0" err="1">
                <a:latin typeface="Arial"/>
                <a:cs typeface="Arial"/>
              </a:rPr>
              <a:t>cKO</a:t>
            </a:r>
            <a:endParaRPr lang="en-US" sz="2000" baseline="30000" dirty="0">
              <a:latin typeface="Arial"/>
              <a:cs typeface="Arial"/>
            </a:endParaRPr>
          </a:p>
        </p:txBody>
      </p:sp>
      <p:sp>
        <p:nvSpPr>
          <p:cNvPr id="119" name="Rectangle 118">
            <a:extLst>
              <a:ext uri="{FF2B5EF4-FFF2-40B4-BE49-F238E27FC236}">
                <a16:creationId xmlns:a16="http://schemas.microsoft.com/office/drawing/2014/main" id="{1F72AF26-B853-BC4D-9B3C-41FCF69F66D6}"/>
              </a:ext>
            </a:extLst>
          </p:cNvPr>
          <p:cNvSpPr/>
          <p:nvPr/>
        </p:nvSpPr>
        <p:spPr>
          <a:xfrm>
            <a:off x="8070105" y="354418"/>
            <a:ext cx="1822936" cy="400110"/>
          </a:xfrm>
          <a:prstGeom prst="rect">
            <a:avLst/>
          </a:prstGeom>
          <a:ln>
            <a:solidFill>
              <a:schemeClr val="tx1"/>
            </a:solidFill>
          </a:ln>
        </p:spPr>
        <p:txBody>
          <a:bodyPr wrap="none">
            <a:spAutoFit/>
          </a:bodyPr>
          <a:lstStyle/>
          <a:p>
            <a:pPr algn="ctr"/>
            <a:r>
              <a:rPr lang="en-US" sz="2000" i="1" dirty="0">
                <a:latin typeface="Arial"/>
                <a:cs typeface="Arial"/>
              </a:rPr>
              <a:t>DF-Foxf1 </a:t>
            </a:r>
            <a:r>
              <a:rPr lang="en-US" sz="2000" i="1" dirty="0" err="1">
                <a:latin typeface="Arial"/>
                <a:cs typeface="Arial"/>
              </a:rPr>
              <a:t>cKO</a:t>
            </a:r>
            <a:endParaRPr lang="en-US" sz="2000" baseline="30000" dirty="0">
              <a:latin typeface="Arial"/>
              <a:cs typeface="Arial"/>
            </a:endParaRPr>
          </a:p>
        </p:txBody>
      </p:sp>
      <p:sp>
        <p:nvSpPr>
          <p:cNvPr id="120" name="Rectangle 119">
            <a:extLst>
              <a:ext uri="{FF2B5EF4-FFF2-40B4-BE49-F238E27FC236}">
                <a16:creationId xmlns:a16="http://schemas.microsoft.com/office/drawing/2014/main" id="{FDD98771-358A-FD4A-A48B-7E21429063C8}"/>
              </a:ext>
            </a:extLst>
          </p:cNvPr>
          <p:cNvSpPr/>
          <p:nvPr/>
        </p:nvSpPr>
        <p:spPr>
          <a:xfrm>
            <a:off x="6381554" y="1227144"/>
            <a:ext cx="970137" cy="400110"/>
          </a:xfrm>
          <a:prstGeom prst="rect">
            <a:avLst/>
          </a:prstGeom>
        </p:spPr>
        <p:txBody>
          <a:bodyPr wrap="none">
            <a:spAutoFit/>
          </a:bodyPr>
          <a:lstStyle/>
          <a:p>
            <a:r>
              <a:rPr lang="el-GR" sz="2000" dirty="0">
                <a:latin typeface="AdvOTdd63dae3+22"/>
              </a:rPr>
              <a:t>Δ</a:t>
            </a:r>
            <a:r>
              <a:rPr lang="en-US" sz="2000" dirty="0">
                <a:latin typeface="Arial" panose="020B0604020202020204" pitchFamily="34" charset="0"/>
                <a:cs typeface="Arial" panose="020B0604020202020204" pitchFamily="34" charset="0"/>
              </a:rPr>
              <a:t>Foxf2</a:t>
            </a:r>
          </a:p>
        </p:txBody>
      </p:sp>
      <p:sp>
        <p:nvSpPr>
          <p:cNvPr id="121" name="Rectangle 120">
            <a:extLst>
              <a:ext uri="{FF2B5EF4-FFF2-40B4-BE49-F238E27FC236}">
                <a16:creationId xmlns:a16="http://schemas.microsoft.com/office/drawing/2014/main" id="{6FD06A5B-93D6-204A-8669-F52DFBFCC510}"/>
              </a:ext>
            </a:extLst>
          </p:cNvPr>
          <p:cNvSpPr/>
          <p:nvPr/>
        </p:nvSpPr>
        <p:spPr>
          <a:xfrm>
            <a:off x="6003734" y="1888886"/>
            <a:ext cx="1883849" cy="400110"/>
          </a:xfrm>
          <a:prstGeom prst="rect">
            <a:avLst/>
          </a:prstGeom>
        </p:spPr>
        <p:txBody>
          <a:bodyPr wrap="none">
            <a:spAutoFit/>
          </a:bodyPr>
          <a:lstStyle/>
          <a:p>
            <a:r>
              <a:rPr lang="el-GR" sz="2000" dirty="0">
                <a:latin typeface="AdvOTdd63dae3+22"/>
              </a:rPr>
              <a:t>Δ</a:t>
            </a:r>
            <a:r>
              <a:rPr lang="en-US" sz="2000" dirty="0">
                <a:latin typeface="Arial" panose="020B0604020202020204" pitchFamily="34" charset="0"/>
                <a:cs typeface="Arial" panose="020B0604020202020204" pitchFamily="34" charset="0"/>
              </a:rPr>
              <a:t>Foxf1</a:t>
            </a:r>
            <a:r>
              <a:rPr lang="el-GR" sz="2000" dirty="0">
                <a:latin typeface="AdvOTdd63dae3+22"/>
              </a:rPr>
              <a:t>Δ </a:t>
            </a:r>
            <a:r>
              <a:rPr lang="en-US" sz="2000" dirty="0">
                <a:latin typeface="Arial" panose="020B0604020202020204" pitchFamily="34" charset="0"/>
                <a:cs typeface="Arial" panose="020B0604020202020204" pitchFamily="34" charset="0"/>
              </a:rPr>
              <a:t>Foxf2</a:t>
            </a:r>
          </a:p>
        </p:txBody>
      </p:sp>
      <p:grpSp>
        <p:nvGrpSpPr>
          <p:cNvPr id="7" name="Group 6">
            <a:extLst>
              <a:ext uri="{FF2B5EF4-FFF2-40B4-BE49-F238E27FC236}">
                <a16:creationId xmlns:a16="http://schemas.microsoft.com/office/drawing/2014/main" id="{78F45A03-3C4E-F24B-FEF8-28C2EDDEE92E}"/>
              </a:ext>
            </a:extLst>
          </p:cNvPr>
          <p:cNvGrpSpPr/>
          <p:nvPr/>
        </p:nvGrpSpPr>
        <p:grpSpPr>
          <a:xfrm>
            <a:off x="733633" y="2244742"/>
            <a:ext cx="12623162" cy="14069843"/>
            <a:chOff x="563513" y="2482202"/>
            <a:chExt cx="12623162" cy="14069843"/>
          </a:xfrm>
        </p:grpSpPr>
        <p:pic>
          <p:nvPicPr>
            <p:cNvPr id="88" name="図 3">
              <a:extLst>
                <a:ext uri="{FF2B5EF4-FFF2-40B4-BE49-F238E27FC236}">
                  <a16:creationId xmlns:a16="http://schemas.microsoft.com/office/drawing/2014/main" id="{8703F7FD-CFA7-F242-B400-DA327DA481E3}"/>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944632" y="12487274"/>
              <a:ext cx="5940305" cy="3604030"/>
            </a:xfrm>
            <a:prstGeom prst="rect">
              <a:avLst/>
            </a:prstGeom>
          </p:spPr>
        </p:pic>
        <p:grpSp>
          <p:nvGrpSpPr>
            <p:cNvPr id="2" name="Group 1">
              <a:extLst>
                <a:ext uri="{FF2B5EF4-FFF2-40B4-BE49-F238E27FC236}">
                  <a16:creationId xmlns:a16="http://schemas.microsoft.com/office/drawing/2014/main" id="{3C94D11F-0CA8-E043-BD15-28E833F5EE17}"/>
                </a:ext>
              </a:extLst>
            </p:cNvPr>
            <p:cNvGrpSpPr/>
            <p:nvPr/>
          </p:nvGrpSpPr>
          <p:grpSpPr>
            <a:xfrm>
              <a:off x="579074" y="2482202"/>
              <a:ext cx="12306456" cy="9259611"/>
              <a:chOff x="579074" y="2477066"/>
              <a:chExt cx="13792404" cy="10377667"/>
            </a:xfrm>
          </p:grpSpPr>
          <p:pic>
            <p:nvPicPr>
              <p:cNvPr id="8" name="Picture 7">
                <a:extLst>
                  <a:ext uri="{FF2B5EF4-FFF2-40B4-BE49-F238E27FC236}">
                    <a16:creationId xmlns:a16="http://schemas.microsoft.com/office/drawing/2014/main" id="{F663C979-AC1B-4048-80F6-848A8DA1D379}"/>
                  </a:ext>
                </a:extLst>
              </p:cNvPr>
              <p:cNvPicPr>
                <a:picLocks noChangeAspect="1"/>
              </p:cNvPicPr>
              <p:nvPr/>
            </p:nvPicPr>
            <p:blipFill rotWithShape="1">
              <a:blip r:embed="rId4" cstate="print">
                <a:extLst>
                  <a:ext uri="{BEBA8EAE-BF5A-486C-A8C5-ECC9F3942E4B}">
                    <a14:imgProps xmlns:a14="http://schemas.microsoft.com/office/drawing/2010/main">
                      <a14:imgLayer r:embed="rId5">
                        <a14:imgEffect>
                          <a14:brightnessContrast bright="30000"/>
                        </a14:imgEffect>
                      </a14:imgLayer>
                    </a14:imgProps>
                  </a:ext>
                  <a:ext uri="{28A0092B-C50C-407E-A947-70E740481C1C}">
                    <a14:useLocalDpi xmlns:a14="http://schemas.microsoft.com/office/drawing/2010/main"/>
                  </a:ext>
                </a:extLst>
              </a:blip>
              <a:srcRect/>
              <a:stretch/>
            </p:blipFill>
            <p:spPr>
              <a:xfrm>
                <a:off x="7673320" y="8437644"/>
                <a:ext cx="6659330" cy="4039200"/>
              </a:xfrm>
              <a:prstGeom prst="rect">
                <a:avLst/>
              </a:prstGeom>
            </p:spPr>
          </p:pic>
          <p:pic>
            <p:nvPicPr>
              <p:cNvPr id="3" name="Picture 2">
                <a:extLst>
                  <a:ext uri="{FF2B5EF4-FFF2-40B4-BE49-F238E27FC236}">
                    <a16:creationId xmlns:a16="http://schemas.microsoft.com/office/drawing/2014/main" id="{33429ED4-4329-9246-8A64-43ABAB9584DC}"/>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991015" y="8437644"/>
                <a:ext cx="6660941" cy="4039200"/>
              </a:xfrm>
              <a:prstGeom prst="rect">
                <a:avLst/>
              </a:prstGeom>
            </p:spPr>
          </p:pic>
          <p:pic>
            <p:nvPicPr>
              <p:cNvPr id="57" name="図 2">
                <a:extLst>
                  <a:ext uri="{FF2B5EF4-FFF2-40B4-BE49-F238E27FC236}">
                    <a16:creationId xmlns:a16="http://schemas.microsoft.com/office/drawing/2014/main" id="{65048DD3-AB7C-D84F-99B4-212F32524B8D}"/>
                  </a:ext>
                </a:extLst>
              </p:cNvPr>
              <p:cNvPicPr>
                <a:picLocks noChangeAspect="1"/>
              </p:cNvPicPr>
              <p:nvPr/>
            </p:nvPicPr>
            <p:blipFill rotWithShape="1">
              <a:blip r:embed="rId7" cstate="print">
                <a:extLst>
                  <a:ext uri="{BEBA8EAE-BF5A-486C-A8C5-ECC9F3942E4B}">
                    <a14:imgProps xmlns:a14="http://schemas.microsoft.com/office/drawing/2010/main">
                      <a14:imgLayer r:embed="rId8">
                        <a14:imgEffect>
                          <a14:brightnessContrast contrast="10000"/>
                        </a14:imgEffect>
                      </a14:imgLayer>
                    </a14:imgProps>
                  </a:ext>
                  <a:ext uri="{28A0092B-C50C-407E-A947-70E740481C1C}">
                    <a14:useLocalDpi xmlns:a14="http://schemas.microsoft.com/office/drawing/2010/main"/>
                  </a:ext>
                </a:extLst>
              </a:blip>
              <a:srcRect/>
              <a:stretch/>
            </p:blipFill>
            <p:spPr>
              <a:xfrm>
                <a:off x="7711478" y="3261136"/>
                <a:ext cx="6660000" cy="4034957"/>
              </a:xfrm>
              <a:prstGeom prst="rect">
                <a:avLst/>
              </a:prstGeom>
            </p:spPr>
          </p:pic>
          <p:pic>
            <p:nvPicPr>
              <p:cNvPr id="90" name="図 3">
                <a:extLst>
                  <a:ext uri="{FF2B5EF4-FFF2-40B4-BE49-F238E27FC236}">
                    <a16:creationId xmlns:a16="http://schemas.microsoft.com/office/drawing/2014/main" id="{3E106C7A-7786-0C4D-932C-50D13F0D649E}"/>
                  </a:ext>
                </a:extLst>
              </p:cNvPr>
              <p:cNvPicPr>
                <a:picLocks noChangeAspect="1"/>
              </p:cNvPicPr>
              <p:nvPr/>
            </p:nvPicPr>
            <p:blipFill rotWithShape="1">
              <a:blip r:embed="rId9" cstate="print">
                <a:extLst>
                  <a:ext uri="{BEBA8EAE-BF5A-486C-A8C5-ECC9F3942E4B}">
                    <a14:imgProps xmlns:a14="http://schemas.microsoft.com/office/drawing/2010/main">
                      <a14:imgLayer r:embed="rId10">
                        <a14:imgEffect>
                          <a14:brightnessContrast contrast="10000"/>
                        </a14:imgEffect>
                      </a14:imgLayer>
                    </a14:imgProps>
                  </a:ext>
                  <a:ext uri="{28A0092B-C50C-407E-A947-70E740481C1C}">
                    <a14:useLocalDpi xmlns:a14="http://schemas.microsoft.com/office/drawing/2010/main"/>
                  </a:ext>
                </a:extLst>
              </a:blip>
              <a:srcRect/>
              <a:stretch/>
            </p:blipFill>
            <p:spPr>
              <a:xfrm>
                <a:off x="1043119" y="3266115"/>
                <a:ext cx="6660000" cy="4038605"/>
              </a:xfrm>
              <a:prstGeom prst="rect">
                <a:avLst/>
              </a:prstGeom>
            </p:spPr>
          </p:pic>
          <p:grpSp>
            <p:nvGrpSpPr>
              <p:cNvPr id="45" name="Group 10">
                <a:extLst>
                  <a:ext uri="{FF2B5EF4-FFF2-40B4-BE49-F238E27FC236}">
                    <a16:creationId xmlns:a16="http://schemas.microsoft.com/office/drawing/2014/main" id="{A3DE49F6-17A7-9940-8B97-A3ECE3A79789}"/>
                  </a:ext>
                </a:extLst>
              </p:cNvPr>
              <p:cNvGrpSpPr/>
              <p:nvPr/>
            </p:nvGrpSpPr>
            <p:grpSpPr>
              <a:xfrm>
                <a:off x="1054428" y="2872886"/>
                <a:ext cx="13299834" cy="373901"/>
                <a:chOff x="5500512" y="3099014"/>
                <a:chExt cx="8261303" cy="369332"/>
              </a:xfrm>
            </p:grpSpPr>
            <p:sp>
              <p:nvSpPr>
                <p:cNvPr id="59" name="TextBox 11">
                  <a:extLst>
                    <a:ext uri="{FF2B5EF4-FFF2-40B4-BE49-F238E27FC236}">
                      <a16:creationId xmlns:a16="http://schemas.microsoft.com/office/drawing/2014/main" id="{A31A7A84-EB40-1046-8D48-E3E5A9A35472}"/>
                    </a:ext>
                  </a:extLst>
                </p:cNvPr>
                <p:cNvSpPr txBox="1"/>
                <p:nvPr/>
              </p:nvSpPr>
              <p:spPr>
                <a:xfrm>
                  <a:off x="9632220" y="3099014"/>
                  <a:ext cx="4129595" cy="369332"/>
                </a:xfrm>
                <a:prstGeom prst="rect">
                  <a:avLst/>
                </a:prstGeom>
                <a:noFill/>
                <a:ln>
                  <a:solidFill>
                    <a:schemeClr val="tx1"/>
                  </a:solidFill>
                </a:ln>
              </p:spPr>
              <p:txBody>
                <a:bodyPr wrap="square" rtlCol="0">
                  <a:spAutoFit/>
                </a:bodyPr>
                <a:lstStyle/>
                <a:p>
                  <a:pPr algn="ctr"/>
                  <a:r>
                    <a:rPr lang="en-US" sz="1800" i="1" dirty="0">
                      <a:latin typeface="Arial"/>
                      <a:cs typeface="Arial"/>
                    </a:rPr>
                    <a:t>DF-Foxf1 </a:t>
                  </a:r>
                  <a:r>
                    <a:rPr lang="en-US" sz="1800" i="1" dirty="0" err="1">
                      <a:latin typeface="Arial"/>
                      <a:cs typeface="Arial"/>
                    </a:rPr>
                    <a:t>cKO</a:t>
                  </a:r>
                  <a:endParaRPr lang="en-US" sz="1800" b="1" baseline="30000" dirty="0">
                    <a:solidFill>
                      <a:srgbClr val="FF0000"/>
                    </a:solidFill>
                    <a:latin typeface="Arial"/>
                    <a:cs typeface="Arial"/>
                  </a:endParaRPr>
                </a:p>
              </p:txBody>
            </p:sp>
            <p:sp>
              <p:nvSpPr>
                <p:cNvPr id="63" name="TextBox 11">
                  <a:extLst>
                    <a:ext uri="{FF2B5EF4-FFF2-40B4-BE49-F238E27FC236}">
                      <a16:creationId xmlns:a16="http://schemas.microsoft.com/office/drawing/2014/main" id="{414CB6C2-84BC-9F48-8A5D-DA60EA7E3F79}"/>
                    </a:ext>
                  </a:extLst>
                </p:cNvPr>
                <p:cNvSpPr txBox="1"/>
                <p:nvPr/>
              </p:nvSpPr>
              <p:spPr>
                <a:xfrm>
                  <a:off x="5500512" y="3099014"/>
                  <a:ext cx="4129595" cy="369332"/>
                </a:xfrm>
                <a:prstGeom prst="rect">
                  <a:avLst/>
                </a:prstGeom>
                <a:noFill/>
                <a:ln>
                  <a:solidFill>
                    <a:schemeClr val="tx1"/>
                  </a:solidFill>
                </a:ln>
              </p:spPr>
              <p:txBody>
                <a:bodyPr wrap="square" rtlCol="0">
                  <a:spAutoFit/>
                </a:bodyPr>
                <a:lstStyle/>
                <a:p>
                  <a:pPr algn="ctr"/>
                  <a:r>
                    <a:rPr lang="en-US" sz="1800" i="1" dirty="0">
                      <a:latin typeface="Arial"/>
                      <a:cs typeface="Arial"/>
                    </a:rPr>
                    <a:t>DF-Foxf1</a:t>
                  </a:r>
                  <a:r>
                    <a:rPr lang="en-US" sz="1600" i="1" dirty="0">
                      <a:latin typeface="Arial"/>
                      <a:cs typeface="Arial"/>
                    </a:rPr>
                    <a:t> </a:t>
                  </a:r>
                  <a:r>
                    <a:rPr lang="en-US" sz="1800" i="1" dirty="0" err="1">
                      <a:latin typeface="Arial"/>
                      <a:cs typeface="Arial"/>
                    </a:rPr>
                    <a:t>cHet</a:t>
                  </a:r>
                  <a:endParaRPr lang="en-US" sz="1800" b="1" i="1" baseline="30000" dirty="0">
                    <a:solidFill>
                      <a:srgbClr val="0432FF"/>
                    </a:solidFill>
                    <a:latin typeface="Arial"/>
                    <a:cs typeface="Arial"/>
                  </a:endParaRPr>
                </a:p>
              </p:txBody>
            </p:sp>
          </p:grpSp>
          <p:sp>
            <p:nvSpPr>
              <p:cNvPr id="64" name="TextBox 149">
                <a:extLst>
                  <a:ext uri="{FF2B5EF4-FFF2-40B4-BE49-F238E27FC236}">
                    <a16:creationId xmlns:a16="http://schemas.microsoft.com/office/drawing/2014/main" id="{A2D4E7AE-A9BB-804E-BD66-016C7443A31A}"/>
                  </a:ext>
                </a:extLst>
              </p:cNvPr>
              <p:cNvSpPr txBox="1"/>
              <p:nvPr/>
            </p:nvSpPr>
            <p:spPr>
              <a:xfrm rot="16200000">
                <a:off x="456718" y="6708693"/>
                <a:ext cx="750812" cy="400110"/>
              </a:xfrm>
              <a:prstGeom prst="rect">
                <a:avLst/>
              </a:prstGeom>
              <a:noFill/>
              <a:ln>
                <a:noFill/>
              </a:ln>
            </p:spPr>
            <p:txBody>
              <a:bodyPr wrap="square" rtlCol="0">
                <a:spAutoFit/>
              </a:bodyPr>
              <a:lstStyle/>
              <a:p>
                <a:r>
                  <a:rPr lang="en-US" sz="2000" dirty="0">
                    <a:latin typeface="Arial"/>
                    <a:cs typeface="Arial"/>
                  </a:rPr>
                  <a:t>P25</a:t>
                </a:r>
                <a:endParaRPr lang="en-US" sz="2000" baseline="30000" dirty="0">
                  <a:latin typeface="Arial"/>
                  <a:cs typeface="Arial"/>
                </a:endParaRPr>
              </a:p>
            </p:txBody>
          </p:sp>
          <p:cxnSp>
            <p:nvCxnSpPr>
              <p:cNvPr id="65" name="Straight Arrow Connector 40">
                <a:extLst>
                  <a:ext uri="{FF2B5EF4-FFF2-40B4-BE49-F238E27FC236}">
                    <a16:creationId xmlns:a16="http://schemas.microsoft.com/office/drawing/2014/main" id="{FF49BE2D-D672-B84A-8BC5-81F3B568A9A1}"/>
                  </a:ext>
                </a:extLst>
              </p:cNvPr>
              <p:cNvCxnSpPr>
                <a:cxnSpLocks/>
              </p:cNvCxnSpPr>
              <p:nvPr/>
            </p:nvCxnSpPr>
            <p:spPr>
              <a:xfrm>
                <a:off x="833776" y="4394208"/>
                <a:ext cx="0" cy="2160000"/>
              </a:xfrm>
              <a:prstGeom prst="straightConnector1">
                <a:avLst/>
              </a:prstGeom>
              <a:ln w="31750">
                <a:solidFill>
                  <a:schemeClr val="tx1"/>
                </a:solidFill>
                <a:tailEnd type="triangle" w="lg" len="lg"/>
              </a:ln>
              <a:effectLst/>
            </p:spPr>
            <p:style>
              <a:lnRef idx="2">
                <a:schemeClr val="accent1"/>
              </a:lnRef>
              <a:fillRef idx="0">
                <a:schemeClr val="accent1"/>
              </a:fillRef>
              <a:effectRef idx="1">
                <a:schemeClr val="accent1"/>
              </a:effectRef>
              <a:fontRef idx="minor">
                <a:schemeClr val="tx1"/>
              </a:fontRef>
            </p:style>
          </p:cxnSp>
          <p:sp>
            <p:nvSpPr>
              <p:cNvPr id="66" name="TextBox 149">
                <a:extLst>
                  <a:ext uri="{FF2B5EF4-FFF2-40B4-BE49-F238E27FC236}">
                    <a16:creationId xmlns:a16="http://schemas.microsoft.com/office/drawing/2014/main" id="{2107BBCA-364E-2A4A-A1EF-3F6A8AC34230}"/>
                  </a:ext>
                </a:extLst>
              </p:cNvPr>
              <p:cNvSpPr txBox="1"/>
              <p:nvPr/>
            </p:nvSpPr>
            <p:spPr>
              <a:xfrm rot="16200000">
                <a:off x="272584" y="3658309"/>
                <a:ext cx="1105949" cy="400110"/>
              </a:xfrm>
              <a:prstGeom prst="rect">
                <a:avLst/>
              </a:prstGeom>
              <a:noFill/>
              <a:ln>
                <a:noFill/>
              </a:ln>
            </p:spPr>
            <p:txBody>
              <a:bodyPr wrap="square" rtlCol="0">
                <a:spAutoFit/>
              </a:bodyPr>
              <a:lstStyle/>
              <a:p>
                <a:pPr algn="r"/>
                <a:r>
                  <a:rPr lang="en-US" sz="2000" dirty="0">
                    <a:latin typeface="Arial"/>
                    <a:cs typeface="Arial"/>
                  </a:rPr>
                  <a:t>Tam P3</a:t>
                </a:r>
                <a:endParaRPr lang="en-US" sz="2000" baseline="30000" dirty="0">
                  <a:latin typeface="Arial"/>
                  <a:cs typeface="Arial"/>
                </a:endParaRPr>
              </a:p>
            </p:txBody>
          </p:sp>
          <p:cxnSp>
            <p:nvCxnSpPr>
              <p:cNvPr id="43" name="Google Shape;183;p3">
                <a:extLst>
                  <a:ext uri="{FF2B5EF4-FFF2-40B4-BE49-F238E27FC236}">
                    <a16:creationId xmlns:a16="http://schemas.microsoft.com/office/drawing/2014/main" id="{F4B1EFA2-CD3D-6B41-B202-A2B11B906DC4}"/>
                  </a:ext>
                </a:extLst>
              </p:cNvPr>
              <p:cNvCxnSpPr>
                <a:cxnSpLocks/>
              </p:cNvCxnSpPr>
              <p:nvPr/>
            </p:nvCxnSpPr>
            <p:spPr>
              <a:xfrm>
                <a:off x="1195403" y="7100513"/>
                <a:ext cx="965579" cy="0"/>
              </a:xfrm>
              <a:prstGeom prst="straightConnector1">
                <a:avLst/>
              </a:prstGeom>
              <a:noFill/>
              <a:ln w="50800" cap="flat" cmpd="sng">
                <a:solidFill>
                  <a:schemeClr val="bg1"/>
                </a:solidFill>
                <a:prstDash val="solid"/>
                <a:round/>
                <a:headEnd type="none" w="sm" len="sm"/>
                <a:tailEnd type="none" w="sm" len="sm"/>
              </a:ln>
            </p:spPr>
          </p:cxnSp>
          <p:cxnSp>
            <p:nvCxnSpPr>
              <p:cNvPr id="46" name="Google Shape;183;p3">
                <a:extLst>
                  <a:ext uri="{FF2B5EF4-FFF2-40B4-BE49-F238E27FC236}">
                    <a16:creationId xmlns:a16="http://schemas.microsoft.com/office/drawing/2014/main" id="{EC96E919-C770-A740-A6B0-9EBF472AF56C}"/>
                  </a:ext>
                </a:extLst>
              </p:cNvPr>
              <p:cNvCxnSpPr>
                <a:cxnSpLocks/>
              </p:cNvCxnSpPr>
              <p:nvPr/>
            </p:nvCxnSpPr>
            <p:spPr>
              <a:xfrm>
                <a:off x="7808311" y="7100513"/>
                <a:ext cx="965579" cy="0"/>
              </a:xfrm>
              <a:prstGeom prst="straightConnector1">
                <a:avLst/>
              </a:prstGeom>
              <a:noFill/>
              <a:ln w="50800" cap="flat" cmpd="sng">
                <a:solidFill>
                  <a:schemeClr val="bg1"/>
                </a:solidFill>
                <a:prstDash val="solid"/>
                <a:round/>
                <a:headEnd type="none" w="sm" len="sm"/>
                <a:tailEnd type="none" w="sm" len="sm"/>
              </a:ln>
            </p:spPr>
          </p:cxnSp>
          <p:sp>
            <p:nvSpPr>
              <p:cNvPr id="48" name="テキスト ボックス 47">
                <a:extLst>
                  <a:ext uri="{FF2B5EF4-FFF2-40B4-BE49-F238E27FC236}">
                    <a16:creationId xmlns:a16="http://schemas.microsoft.com/office/drawing/2014/main" id="{9C3B7A35-27EF-9E40-87EB-013BA4EC7124}"/>
                  </a:ext>
                </a:extLst>
              </p:cNvPr>
              <p:cNvSpPr txBox="1"/>
              <p:nvPr/>
            </p:nvSpPr>
            <p:spPr>
              <a:xfrm>
                <a:off x="1086915" y="3295259"/>
                <a:ext cx="466794" cy="646331"/>
              </a:xfrm>
              <a:prstGeom prst="rect">
                <a:avLst/>
              </a:prstGeom>
              <a:noFill/>
            </p:spPr>
            <p:txBody>
              <a:bodyPr wrap="none" rtlCol="0">
                <a:spAutoFit/>
              </a:bodyPr>
              <a:lstStyle/>
              <a:p>
                <a:r>
                  <a:rPr kumimoji="1" lang="en-US" altLang="ja-JP" sz="3600" b="1" dirty="0">
                    <a:solidFill>
                      <a:schemeClr val="bg1"/>
                    </a:solidFill>
                    <a:latin typeface="Arial" panose="020B0604020202020204" pitchFamily="34" charset="0"/>
                    <a:cs typeface="Arial" panose="020B0604020202020204" pitchFamily="34" charset="0"/>
                  </a:rPr>
                  <a:t>b</a:t>
                </a:r>
                <a:endParaRPr kumimoji="1" lang="ja-JP" altLang="en-US" sz="3600" b="1" dirty="0">
                  <a:solidFill>
                    <a:schemeClr val="bg1"/>
                  </a:solidFill>
                  <a:latin typeface="Arial" panose="020B0604020202020204" pitchFamily="34" charset="0"/>
                  <a:cs typeface="Arial" panose="020B0604020202020204" pitchFamily="34" charset="0"/>
                </a:endParaRPr>
              </a:p>
            </p:txBody>
          </p:sp>
          <p:sp>
            <p:nvSpPr>
              <p:cNvPr id="49" name="テキスト ボックス 48">
                <a:extLst>
                  <a:ext uri="{FF2B5EF4-FFF2-40B4-BE49-F238E27FC236}">
                    <a16:creationId xmlns:a16="http://schemas.microsoft.com/office/drawing/2014/main" id="{EA636A4A-0AC0-B344-B584-BEA6E2134A20}"/>
                  </a:ext>
                </a:extLst>
              </p:cNvPr>
              <p:cNvSpPr txBox="1"/>
              <p:nvPr/>
            </p:nvSpPr>
            <p:spPr>
              <a:xfrm>
                <a:off x="7777315" y="3285451"/>
                <a:ext cx="441146" cy="646331"/>
              </a:xfrm>
              <a:prstGeom prst="rect">
                <a:avLst/>
              </a:prstGeom>
              <a:noFill/>
            </p:spPr>
            <p:txBody>
              <a:bodyPr wrap="none" rtlCol="0">
                <a:spAutoFit/>
              </a:bodyPr>
              <a:lstStyle/>
              <a:p>
                <a:r>
                  <a:rPr kumimoji="1" lang="en-US" altLang="ja-JP" sz="3600" b="1" dirty="0">
                    <a:solidFill>
                      <a:schemeClr val="bg1"/>
                    </a:solidFill>
                    <a:latin typeface="Arial" panose="020B0604020202020204" pitchFamily="34" charset="0"/>
                    <a:cs typeface="Arial" panose="020B0604020202020204" pitchFamily="34" charset="0"/>
                  </a:rPr>
                  <a:t>c</a:t>
                </a:r>
                <a:endParaRPr kumimoji="1" lang="ja-JP" altLang="en-US" sz="3600" b="1" dirty="0">
                  <a:solidFill>
                    <a:schemeClr val="bg1"/>
                  </a:solidFill>
                  <a:latin typeface="Arial" panose="020B0604020202020204" pitchFamily="34" charset="0"/>
                  <a:cs typeface="Arial" panose="020B0604020202020204" pitchFamily="34" charset="0"/>
                </a:endParaRPr>
              </a:p>
            </p:txBody>
          </p:sp>
          <p:sp>
            <p:nvSpPr>
              <p:cNvPr id="51" name="テキスト ボックス 50">
                <a:extLst>
                  <a:ext uri="{FF2B5EF4-FFF2-40B4-BE49-F238E27FC236}">
                    <a16:creationId xmlns:a16="http://schemas.microsoft.com/office/drawing/2014/main" id="{DF487FE2-6939-E741-A395-EA361ED5F5CC}"/>
                  </a:ext>
                </a:extLst>
              </p:cNvPr>
              <p:cNvSpPr txBox="1"/>
              <p:nvPr/>
            </p:nvSpPr>
            <p:spPr>
              <a:xfrm>
                <a:off x="7774104" y="7175834"/>
                <a:ext cx="466794" cy="646331"/>
              </a:xfrm>
              <a:prstGeom prst="rect">
                <a:avLst/>
              </a:prstGeom>
              <a:noFill/>
            </p:spPr>
            <p:txBody>
              <a:bodyPr wrap="none" rtlCol="0">
                <a:spAutoFit/>
              </a:bodyPr>
              <a:lstStyle/>
              <a:p>
                <a:r>
                  <a:rPr kumimoji="1" lang="en-US" altLang="ja-JP" sz="3600" b="1" dirty="0">
                    <a:solidFill>
                      <a:schemeClr val="bg1"/>
                    </a:solidFill>
                    <a:latin typeface="Arial" panose="020B0604020202020204" pitchFamily="34" charset="0"/>
                    <a:cs typeface="Arial" panose="020B0604020202020204" pitchFamily="34" charset="0"/>
                  </a:rPr>
                  <a:t>d</a:t>
                </a:r>
                <a:endParaRPr kumimoji="1" lang="ja-JP" altLang="en-US" sz="3600" b="1">
                  <a:solidFill>
                    <a:schemeClr val="bg1"/>
                  </a:solidFill>
                  <a:latin typeface="Arial" panose="020B0604020202020204" pitchFamily="34" charset="0"/>
                  <a:cs typeface="Arial" panose="020B0604020202020204" pitchFamily="34" charset="0"/>
                </a:endParaRPr>
              </a:p>
            </p:txBody>
          </p:sp>
          <p:sp>
            <p:nvSpPr>
              <p:cNvPr id="55" name="Rectangle 21">
                <a:extLst>
                  <a:ext uri="{FF2B5EF4-FFF2-40B4-BE49-F238E27FC236}">
                    <a16:creationId xmlns:a16="http://schemas.microsoft.com/office/drawing/2014/main" id="{B8C98EB2-AE56-0F4B-B467-EEF307720DAB}"/>
                  </a:ext>
                </a:extLst>
              </p:cNvPr>
              <p:cNvSpPr>
                <a:spLocks noChangeAspect="1"/>
              </p:cNvSpPr>
              <p:nvPr/>
            </p:nvSpPr>
            <p:spPr>
              <a:xfrm rot="21354314">
                <a:off x="11280065" y="4877176"/>
                <a:ext cx="767808" cy="1037809"/>
              </a:xfrm>
              <a:prstGeom prst="rect">
                <a:avLst/>
              </a:prstGeom>
              <a:noFill/>
              <a:ln w="38100">
                <a:solidFill>
                  <a:schemeClr val="bg1"/>
                </a:solidFill>
                <a:prstDash val="sysDot"/>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0" name="図 2">
                <a:extLst>
                  <a:ext uri="{FF2B5EF4-FFF2-40B4-BE49-F238E27FC236}">
                    <a16:creationId xmlns:a16="http://schemas.microsoft.com/office/drawing/2014/main" id="{B7E8CEBF-305D-7045-BE35-B5CA286CD133}"/>
                  </a:ext>
                </a:extLst>
              </p:cNvPr>
              <p:cNvPicPr>
                <a:picLocks noChangeAspect="1"/>
              </p:cNvPicPr>
              <p:nvPr/>
            </p:nvPicPr>
            <p:blipFill rotWithShape="1">
              <a:blip r:embed="rId11" cstate="print">
                <a:extLst>
                  <a:ext uri="{28A0092B-C50C-407E-A947-70E740481C1C}">
                    <a14:useLocalDpi xmlns:a14="http://schemas.microsoft.com/office/drawing/2010/main"/>
                  </a:ext>
                </a:extLst>
              </a:blip>
              <a:srcRect/>
              <a:stretch/>
            </p:blipFill>
            <p:spPr>
              <a:xfrm rot="5400000">
                <a:off x="11840329" y="4781256"/>
                <a:ext cx="2865883" cy="2186115"/>
              </a:xfrm>
              <a:prstGeom prst="rect">
                <a:avLst/>
              </a:prstGeom>
              <a:ln>
                <a:solidFill>
                  <a:schemeClr val="bg1"/>
                </a:solidFill>
              </a:ln>
            </p:spPr>
          </p:pic>
          <p:pic>
            <p:nvPicPr>
              <p:cNvPr id="29" name="図 2">
                <a:extLst>
                  <a:ext uri="{FF2B5EF4-FFF2-40B4-BE49-F238E27FC236}">
                    <a16:creationId xmlns:a16="http://schemas.microsoft.com/office/drawing/2014/main" id="{007897D5-C56B-D44D-BE6D-952FA09AEC20}"/>
                  </a:ext>
                </a:extLst>
              </p:cNvPr>
              <p:cNvPicPr>
                <a:picLocks noChangeAspect="1"/>
              </p:cNvPicPr>
              <p:nvPr/>
            </p:nvPicPr>
            <p:blipFill rotWithShape="1">
              <a:blip r:embed="rId12" cstate="print">
                <a:extLst>
                  <a:ext uri="{28A0092B-C50C-407E-A947-70E740481C1C}">
                    <a14:useLocalDpi xmlns:a14="http://schemas.microsoft.com/office/drawing/2010/main"/>
                  </a:ext>
                </a:extLst>
              </a:blip>
              <a:srcRect/>
              <a:stretch/>
            </p:blipFill>
            <p:spPr>
              <a:xfrm rot="5400000">
                <a:off x="5169029" y="4773272"/>
                <a:ext cx="2895043" cy="2171249"/>
              </a:xfrm>
              <a:prstGeom prst="rect">
                <a:avLst/>
              </a:prstGeom>
              <a:ln>
                <a:solidFill>
                  <a:schemeClr val="bg1"/>
                </a:solidFill>
              </a:ln>
            </p:spPr>
          </p:pic>
          <p:sp>
            <p:nvSpPr>
              <p:cNvPr id="30" name="Rectangle 21">
                <a:extLst>
                  <a:ext uri="{FF2B5EF4-FFF2-40B4-BE49-F238E27FC236}">
                    <a16:creationId xmlns:a16="http://schemas.microsoft.com/office/drawing/2014/main" id="{25A5BC73-0EBE-C442-B16E-5A41F3104226}"/>
                  </a:ext>
                </a:extLst>
              </p:cNvPr>
              <p:cNvSpPr>
                <a:spLocks noChangeAspect="1"/>
              </p:cNvSpPr>
              <p:nvPr/>
            </p:nvSpPr>
            <p:spPr>
              <a:xfrm rot="20746234">
                <a:off x="4491415" y="4829286"/>
                <a:ext cx="767424" cy="1037290"/>
              </a:xfrm>
              <a:prstGeom prst="rect">
                <a:avLst/>
              </a:prstGeom>
              <a:noFill/>
              <a:ln w="38100">
                <a:solidFill>
                  <a:schemeClr val="bg1"/>
                </a:solidFill>
                <a:prstDash val="sysDot"/>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31" name="Group 10">
                <a:extLst>
                  <a:ext uri="{FF2B5EF4-FFF2-40B4-BE49-F238E27FC236}">
                    <a16:creationId xmlns:a16="http://schemas.microsoft.com/office/drawing/2014/main" id="{A3AFE62F-963B-8949-8D57-2C375E1868E5}"/>
                  </a:ext>
                </a:extLst>
              </p:cNvPr>
              <p:cNvGrpSpPr/>
              <p:nvPr/>
            </p:nvGrpSpPr>
            <p:grpSpPr>
              <a:xfrm>
                <a:off x="1008630" y="8038452"/>
                <a:ext cx="13303019" cy="373901"/>
                <a:chOff x="5500512" y="3099014"/>
                <a:chExt cx="8263281" cy="369332"/>
              </a:xfrm>
            </p:grpSpPr>
            <p:sp>
              <p:nvSpPr>
                <p:cNvPr id="32" name="TextBox 11">
                  <a:extLst>
                    <a:ext uri="{FF2B5EF4-FFF2-40B4-BE49-F238E27FC236}">
                      <a16:creationId xmlns:a16="http://schemas.microsoft.com/office/drawing/2014/main" id="{21162CDB-708C-6D43-B8DE-47F4FCFD40AC}"/>
                    </a:ext>
                  </a:extLst>
                </p:cNvPr>
                <p:cNvSpPr txBox="1"/>
                <p:nvPr/>
              </p:nvSpPr>
              <p:spPr>
                <a:xfrm>
                  <a:off x="9634198" y="3099014"/>
                  <a:ext cx="4129595" cy="369332"/>
                </a:xfrm>
                <a:prstGeom prst="rect">
                  <a:avLst/>
                </a:prstGeom>
                <a:noFill/>
                <a:ln>
                  <a:solidFill>
                    <a:schemeClr val="tx1"/>
                  </a:solidFill>
                </a:ln>
              </p:spPr>
              <p:txBody>
                <a:bodyPr wrap="square" rtlCol="0">
                  <a:spAutoFit/>
                </a:bodyPr>
                <a:lstStyle/>
                <a:p>
                  <a:pPr algn="ctr"/>
                  <a:r>
                    <a:rPr lang="en-US" sz="1800" i="1" dirty="0">
                      <a:latin typeface="Arial"/>
                      <a:cs typeface="Arial"/>
                    </a:rPr>
                    <a:t>DF-Foxf2 </a:t>
                  </a:r>
                  <a:r>
                    <a:rPr lang="en-US" sz="1800" i="1" dirty="0" err="1">
                      <a:latin typeface="Arial"/>
                      <a:cs typeface="Arial"/>
                    </a:rPr>
                    <a:t>cKO</a:t>
                  </a:r>
                  <a:endParaRPr lang="en-US" sz="1800" b="1" baseline="30000" dirty="0">
                    <a:solidFill>
                      <a:srgbClr val="FF0000"/>
                    </a:solidFill>
                    <a:latin typeface="Arial"/>
                    <a:cs typeface="Arial"/>
                  </a:endParaRPr>
                </a:p>
              </p:txBody>
            </p:sp>
            <p:sp>
              <p:nvSpPr>
                <p:cNvPr id="33" name="TextBox 11">
                  <a:extLst>
                    <a:ext uri="{FF2B5EF4-FFF2-40B4-BE49-F238E27FC236}">
                      <a16:creationId xmlns:a16="http://schemas.microsoft.com/office/drawing/2014/main" id="{91C45820-08BB-5B40-ABB0-CF2E54192C72}"/>
                    </a:ext>
                  </a:extLst>
                </p:cNvPr>
                <p:cNvSpPr txBox="1"/>
                <p:nvPr/>
              </p:nvSpPr>
              <p:spPr>
                <a:xfrm>
                  <a:off x="5500512" y="3099014"/>
                  <a:ext cx="4129595" cy="369332"/>
                </a:xfrm>
                <a:prstGeom prst="rect">
                  <a:avLst/>
                </a:prstGeom>
                <a:noFill/>
                <a:ln>
                  <a:solidFill>
                    <a:schemeClr val="tx1"/>
                  </a:solidFill>
                </a:ln>
              </p:spPr>
              <p:txBody>
                <a:bodyPr wrap="square" rtlCol="0">
                  <a:spAutoFit/>
                </a:bodyPr>
                <a:lstStyle/>
                <a:p>
                  <a:pPr algn="ctr"/>
                  <a:r>
                    <a:rPr lang="en-US" sz="1800" i="1" dirty="0">
                      <a:latin typeface="Arial"/>
                      <a:cs typeface="Arial"/>
                    </a:rPr>
                    <a:t>DF-Foxf2</a:t>
                  </a:r>
                  <a:r>
                    <a:rPr lang="en-US" sz="1600" i="1" dirty="0">
                      <a:latin typeface="Arial"/>
                      <a:cs typeface="Arial"/>
                    </a:rPr>
                    <a:t> </a:t>
                  </a:r>
                  <a:r>
                    <a:rPr lang="en-US" sz="1800" i="1" dirty="0" err="1">
                      <a:latin typeface="Arial"/>
                      <a:cs typeface="Arial"/>
                    </a:rPr>
                    <a:t>cHet</a:t>
                  </a:r>
                  <a:endParaRPr lang="en-US" sz="1800" b="1" i="1" baseline="30000" dirty="0">
                    <a:solidFill>
                      <a:srgbClr val="0432FF"/>
                    </a:solidFill>
                    <a:latin typeface="Arial"/>
                    <a:cs typeface="Arial"/>
                  </a:endParaRPr>
                </a:p>
              </p:txBody>
            </p:sp>
          </p:grpSp>
          <p:sp>
            <p:nvSpPr>
              <p:cNvPr id="34" name="テキスト ボックス 47">
                <a:extLst>
                  <a:ext uri="{FF2B5EF4-FFF2-40B4-BE49-F238E27FC236}">
                    <a16:creationId xmlns:a16="http://schemas.microsoft.com/office/drawing/2014/main" id="{A87F98E2-F8A4-E34D-A7AD-FD6BA8EE9F14}"/>
                  </a:ext>
                </a:extLst>
              </p:cNvPr>
              <p:cNvSpPr txBox="1"/>
              <p:nvPr/>
            </p:nvSpPr>
            <p:spPr>
              <a:xfrm>
                <a:off x="1041117" y="8460825"/>
                <a:ext cx="523157" cy="724373"/>
              </a:xfrm>
              <a:prstGeom prst="rect">
                <a:avLst/>
              </a:prstGeom>
              <a:noFill/>
            </p:spPr>
            <p:txBody>
              <a:bodyPr wrap="none" rtlCol="0">
                <a:spAutoFit/>
              </a:bodyPr>
              <a:lstStyle/>
              <a:p>
                <a:r>
                  <a:rPr kumimoji="1" lang="en-US" altLang="ja-JP" sz="3600" b="1" dirty="0">
                    <a:solidFill>
                      <a:schemeClr val="bg1"/>
                    </a:solidFill>
                    <a:latin typeface="Arial" panose="020B0604020202020204" pitchFamily="34" charset="0"/>
                    <a:cs typeface="Arial" panose="020B0604020202020204" pitchFamily="34" charset="0"/>
                  </a:rPr>
                  <a:t>d</a:t>
                </a:r>
                <a:endParaRPr kumimoji="1" lang="ja-JP" altLang="en-US" sz="3600" b="1">
                  <a:solidFill>
                    <a:schemeClr val="bg1"/>
                  </a:solidFill>
                  <a:latin typeface="Arial" panose="020B0604020202020204" pitchFamily="34" charset="0"/>
                  <a:cs typeface="Arial" panose="020B0604020202020204" pitchFamily="34" charset="0"/>
                </a:endParaRPr>
              </a:p>
            </p:txBody>
          </p:sp>
          <p:sp>
            <p:nvSpPr>
              <p:cNvPr id="35" name="テキスト ボックス 48">
                <a:extLst>
                  <a:ext uri="{FF2B5EF4-FFF2-40B4-BE49-F238E27FC236}">
                    <a16:creationId xmlns:a16="http://schemas.microsoft.com/office/drawing/2014/main" id="{AE6A836C-3E7F-4040-9550-7FAE8AD89B74}"/>
                  </a:ext>
                </a:extLst>
              </p:cNvPr>
              <p:cNvSpPr txBox="1"/>
              <p:nvPr/>
            </p:nvSpPr>
            <p:spPr>
              <a:xfrm>
                <a:off x="7762513" y="8451017"/>
                <a:ext cx="494412" cy="724373"/>
              </a:xfrm>
              <a:prstGeom prst="rect">
                <a:avLst/>
              </a:prstGeom>
              <a:noFill/>
            </p:spPr>
            <p:txBody>
              <a:bodyPr wrap="none" rtlCol="0">
                <a:spAutoFit/>
              </a:bodyPr>
              <a:lstStyle/>
              <a:p>
                <a:r>
                  <a:rPr kumimoji="1" lang="en-US" altLang="ja-JP" sz="3600" b="1" dirty="0">
                    <a:solidFill>
                      <a:schemeClr val="bg1"/>
                    </a:solidFill>
                    <a:latin typeface="Arial" panose="020B0604020202020204" pitchFamily="34" charset="0"/>
                    <a:cs typeface="Arial" panose="020B0604020202020204" pitchFamily="34" charset="0"/>
                  </a:rPr>
                  <a:t>e</a:t>
                </a:r>
                <a:endParaRPr kumimoji="1" lang="ja-JP" altLang="en-US" sz="3600" b="1">
                  <a:solidFill>
                    <a:schemeClr val="bg1"/>
                  </a:solidFill>
                  <a:latin typeface="Arial" panose="020B0604020202020204" pitchFamily="34" charset="0"/>
                  <a:cs typeface="Arial" panose="020B0604020202020204" pitchFamily="34" charset="0"/>
                </a:endParaRPr>
              </a:p>
            </p:txBody>
          </p:sp>
          <p:sp>
            <p:nvSpPr>
              <p:cNvPr id="36" name="TextBox 149">
                <a:extLst>
                  <a:ext uri="{FF2B5EF4-FFF2-40B4-BE49-F238E27FC236}">
                    <a16:creationId xmlns:a16="http://schemas.microsoft.com/office/drawing/2014/main" id="{7D98E94F-0B78-594F-804B-608ED76148C4}"/>
                  </a:ext>
                </a:extLst>
              </p:cNvPr>
              <p:cNvSpPr txBox="1"/>
              <p:nvPr/>
            </p:nvSpPr>
            <p:spPr>
              <a:xfrm rot="16200000">
                <a:off x="407345" y="11872480"/>
                <a:ext cx="750812" cy="400110"/>
              </a:xfrm>
              <a:prstGeom prst="rect">
                <a:avLst/>
              </a:prstGeom>
              <a:noFill/>
              <a:ln>
                <a:noFill/>
              </a:ln>
            </p:spPr>
            <p:txBody>
              <a:bodyPr wrap="square" rtlCol="0">
                <a:spAutoFit/>
              </a:bodyPr>
              <a:lstStyle/>
              <a:p>
                <a:r>
                  <a:rPr lang="en-US" sz="2000" dirty="0">
                    <a:latin typeface="Arial"/>
                    <a:cs typeface="Arial"/>
                  </a:rPr>
                  <a:t>P25</a:t>
                </a:r>
                <a:endParaRPr lang="en-US" sz="2000" baseline="30000" dirty="0">
                  <a:latin typeface="Arial"/>
                  <a:cs typeface="Arial"/>
                </a:endParaRPr>
              </a:p>
            </p:txBody>
          </p:sp>
          <p:cxnSp>
            <p:nvCxnSpPr>
              <p:cNvPr id="37" name="Straight Arrow Connector 40">
                <a:extLst>
                  <a:ext uri="{FF2B5EF4-FFF2-40B4-BE49-F238E27FC236}">
                    <a16:creationId xmlns:a16="http://schemas.microsoft.com/office/drawing/2014/main" id="{E0764106-3452-7A48-BC1F-B98C1F42B967}"/>
                  </a:ext>
                </a:extLst>
              </p:cNvPr>
              <p:cNvCxnSpPr>
                <a:cxnSpLocks/>
              </p:cNvCxnSpPr>
              <p:nvPr/>
            </p:nvCxnSpPr>
            <p:spPr>
              <a:xfrm>
                <a:off x="803675" y="9590653"/>
                <a:ext cx="0" cy="2160000"/>
              </a:xfrm>
              <a:prstGeom prst="straightConnector1">
                <a:avLst/>
              </a:prstGeom>
              <a:ln w="31750">
                <a:solidFill>
                  <a:schemeClr val="tx1"/>
                </a:solidFill>
                <a:tailEnd type="triangle" w="lg" len="lg"/>
              </a:ln>
              <a:effectLst/>
            </p:spPr>
            <p:style>
              <a:lnRef idx="2">
                <a:schemeClr val="accent1"/>
              </a:lnRef>
              <a:fillRef idx="0">
                <a:schemeClr val="accent1"/>
              </a:fillRef>
              <a:effectRef idx="1">
                <a:schemeClr val="accent1"/>
              </a:effectRef>
              <a:fontRef idx="minor">
                <a:schemeClr val="tx1"/>
              </a:fontRef>
            </p:style>
          </p:cxnSp>
          <p:sp>
            <p:nvSpPr>
              <p:cNvPr id="38" name="TextBox 149">
                <a:extLst>
                  <a:ext uri="{FF2B5EF4-FFF2-40B4-BE49-F238E27FC236}">
                    <a16:creationId xmlns:a16="http://schemas.microsoft.com/office/drawing/2014/main" id="{EC5F54F9-8A5B-0944-8BFC-C0951C7CB60B}"/>
                  </a:ext>
                </a:extLst>
              </p:cNvPr>
              <p:cNvSpPr txBox="1"/>
              <p:nvPr/>
            </p:nvSpPr>
            <p:spPr>
              <a:xfrm rot="16200000">
                <a:off x="226154" y="8822096"/>
                <a:ext cx="1105949" cy="400110"/>
              </a:xfrm>
              <a:prstGeom prst="rect">
                <a:avLst/>
              </a:prstGeom>
              <a:noFill/>
              <a:ln>
                <a:noFill/>
              </a:ln>
            </p:spPr>
            <p:txBody>
              <a:bodyPr wrap="square" rtlCol="0">
                <a:spAutoFit/>
              </a:bodyPr>
              <a:lstStyle/>
              <a:p>
                <a:pPr algn="r"/>
                <a:r>
                  <a:rPr lang="en-US" sz="2000" dirty="0">
                    <a:latin typeface="Arial"/>
                    <a:cs typeface="Arial"/>
                  </a:rPr>
                  <a:t>Tam P3</a:t>
                </a:r>
                <a:endParaRPr lang="en-US" sz="2000" baseline="30000" dirty="0">
                  <a:latin typeface="Arial"/>
                  <a:cs typeface="Arial"/>
                </a:endParaRPr>
              </a:p>
            </p:txBody>
          </p:sp>
          <p:pic>
            <p:nvPicPr>
              <p:cNvPr id="6" name="Picture 5">
                <a:extLst>
                  <a:ext uri="{FF2B5EF4-FFF2-40B4-BE49-F238E27FC236}">
                    <a16:creationId xmlns:a16="http://schemas.microsoft.com/office/drawing/2014/main" id="{5468DF74-EB2D-464B-9970-60B2CB6A76E7}"/>
                  </a:ext>
                </a:extLst>
              </p:cNvPr>
              <p:cNvPicPr>
                <a:picLocks noChangeAspect="1"/>
              </p:cNvPicPr>
              <p:nvPr/>
            </p:nvPicPr>
            <p:blipFill rotWithShape="1">
              <a:blip r:embed="rId13" cstate="print">
                <a:extLst>
                  <a:ext uri="{28A0092B-C50C-407E-A947-70E740481C1C}">
                    <a14:useLocalDpi xmlns:a14="http://schemas.microsoft.com/office/drawing/2010/main"/>
                  </a:ext>
                </a:extLst>
              </a:blip>
              <a:srcRect/>
              <a:stretch/>
            </p:blipFill>
            <p:spPr>
              <a:xfrm rot="5400000">
                <a:off x="5120176" y="9947897"/>
                <a:ext cx="2885288" cy="2170800"/>
              </a:xfrm>
              <a:prstGeom prst="rect">
                <a:avLst/>
              </a:prstGeom>
              <a:ln>
                <a:solidFill>
                  <a:schemeClr val="bg1"/>
                </a:solidFill>
              </a:ln>
            </p:spPr>
          </p:pic>
          <p:pic>
            <p:nvPicPr>
              <p:cNvPr id="10" name="Picture 9">
                <a:extLst>
                  <a:ext uri="{FF2B5EF4-FFF2-40B4-BE49-F238E27FC236}">
                    <a16:creationId xmlns:a16="http://schemas.microsoft.com/office/drawing/2014/main" id="{4FFE8426-24CB-E847-B723-70818B0BF031}"/>
                  </a:ext>
                </a:extLst>
              </p:cNvPr>
              <p:cNvPicPr>
                <a:picLocks noChangeAspect="1"/>
              </p:cNvPicPr>
              <p:nvPr/>
            </p:nvPicPr>
            <p:blipFill rotWithShape="1">
              <a:blip r:embed="rId14" cstate="print">
                <a:extLst>
                  <a:ext uri="{BEBA8EAE-BF5A-486C-A8C5-ECC9F3942E4B}">
                    <a14:imgProps xmlns:a14="http://schemas.microsoft.com/office/drawing/2010/main">
                      <a14:imgLayer r:embed="rId15">
                        <a14:imgEffect>
                          <a14:brightnessContrast bright="20000"/>
                        </a14:imgEffect>
                      </a14:imgLayer>
                    </a14:imgProps>
                  </a:ext>
                  <a:ext uri="{28A0092B-C50C-407E-A947-70E740481C1C}">
                    <a14:useLocalDpi xmlns:a14="http://schemas.microsoft.com/office/drawing/2010/main"/>
                  </a:ext>
                </a:extLst>
              </a:blip>
              <a:srcRect/>
              <a:stretch/>
            </p:blipFill>
            <p:spPr>
              <a:xfrm rot="5400000">
                <a:off x="11804561" y="9946263"/>
                <a:ext cx="2892291" cy="2170800"/>
              </a:xfrm>
              <a:prstGeom prst="rect">
                <a:avLst/>
              </a:prstGeom>
              <a:ln>
                <a:solidFill>
                  <a:schemeClr val="bg1"/>
                </a:solidFill>
              </a:ln>
            </p:spPr>
          </p:pic>
          <p:cxnSp>
            <p:nvCxnSpPr>
              <p:cNvPr id="50" name="Google Shape;183;p3">
                <a:extLst>
                  <a:ext uri="{FF2B5EF4-FFF2-40B4-BE49-F238E27FC236}">
                    <a16:creationId xmlns:a16="http://schemas.microsoft.com/office/drawing/2014/main" id="{8A0403EB-7326-A648-A223-9C53EBC76922}"/>
                  </a:ext>
                </a:extLst>
              </p:cNvPr>
              <p:cNvCxnSpPr>
                <a:cxnSpLocks/>
              </p:cNvCxnSpPr>
              <p:nvPr/>
            </p:nvCxnSpPr>
            <p:spPr>
              <a:xfrm>
                <a:off x="1146011" y="12228789"/>
                <a:ext cx="965579" cy="0"/>
              </a:xfrm>
              <a:prstGeom prst="straightConnector1">
                <a:avLst/>
              </a:prstGeom>
              <a:noFill/>
              <a:ln w="50800" cap="flat" cmpd="sng">
                <a:solidFill>
                  <a:schemeClr val="bg1"/>
                </a:solidFill>
                <a:prstDash val="solid"/>
                <a:round/>
                <a:headEnd type="none" w="sm" len="sm"/>
                <a:tailEnd type="none" w="sm" len="sm"/>
              </a:ln>
            </p:spPr>
          </p:cxnSp>
          <p:cxnSp>
            <p:nvCxnSpPr>
              <p:cNvPr id="56" name="Google Shape;183;p3">
                <a:extLst>
                  <a:ext uri="{FF2B5EF4-FFF2-40B4-BE49-F238E27FC236}">
                    <a16:creationId xmlns:a16="http://schemas.microsoft.com/office/drawing/2014/main" id="{9E0936FA-B8A6-3D49-9401-8FB36E13DA17}"/>
                  </a:ext>
                </a:extLst>
              </p:cNvPr>
              <p:cNvCxnSpPr>
                <a:cxnSpLocks/>
              </p:cNvCxnSpPr>
              <p:nvPr/>
            </p:nvCxnSpPr>
            <p:spPr>
              <a:xfrm>
                <a:off x="7808311" y="12267931"/>
                <a:ext cx="965579" cy="0"/>
              </a:xfrm>
              <a:prstGeom prst="straightConnector1">
                <a:avLst/>
              </a:prstGeom>
              <a:noFill/>
              <a:ln w="50800" cap="flat" cmpd="sng">
                <a:solidFill>
                  <a:schemeClr val="bg1"/>
                </a:solidFill>
                <a:prstDash val="solid"/>
                <a:round/>
                <a:headEnd type="none" w="sm" len="sm"/>
                <a:tailEnd type="none" w="sm" len="sm"/>
              </a:ln>
            </p:spPr>
          </p:cxnSp>
          <p:cxnSp>
            <p:nvCxnSpPr>
              <p:cNvPr id="98" name="直線コネクタ 52">
                <a:extLst>
                  <a:ext uri="{FF2B5EF4-FFF2-40B4-BE49-F238E27FC236}">
                    <a16:creationId xmlns:a16="http://schemas.microsoft.com/office/drawing/2014/main" id="{69368171-D085-914D-9C30-2C3987091107}"/>
                  </a:ext>
                </a:extLst>
              </p:cNvPr>
              <p:cNvCxnSpPr/>
              <p:nvPr/>
            </p:nvCxnSpPr>
            <p:spPr>
              <a:xfrm>
                <a:off x="6945659" y="12307386"/>
                <a:ext cx="548601" cy="0"/>
              </a:xfrm>
              <a:prstGeom prst="line">
                <a:avLst/>
              </a:prstGeom>
              <a:ln w="508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9" name="直線コネクタ 52">
                <a:extLst>
                  <a:ext uri="{FF2B5EF4-FFF2-40B4-BE49-F238E27FC236}">
                    <a16:creationId xmlns:a16="http://schemas.microsoft.com/office/drawing/2014/main" id="{682573C9-CFA6-CE4D-9532-E15F1277D34C}"/>
                  </a:ext>
                </a:extLst>
              </p:cNvPr>
              <p:cNvCxnSpPr/>
              <p:nvPr/>
            </p:nvCxnSpPr>
            <p:spPr>
              <a:xfrm>
                <a:off x="13629487" y="12307386"/>
                <a:ext cx="548601" cy="0"/>
              </a:xfrm>
              <a:prstGeom prst="line">
                <a:avLst/>
              </a:prstGeom>
              <a:ln w="508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00" name="直線コネクタ 52">
                <a:extLst>
                  <a:ext uri="{FF2B5EF4-FFF2-40B4-BE49-F238E27FC236}">
                    <a16:creationId xmlns:a16="http://schemas.microsoft.com/office/drawing/2014/main" id="{6C1DDA1F-A21A-D549-AB72-C563511477CA}"/>
                  </a:ext>
                </a:extLst>
              </p:cNvPr>
              <p:cNvCxnSpPr/>
              <p:nvPr/>
            </p:nvCxnSpPr>
            <p:spPr>
              <a:xfrm>
                <a:off x="13662145" y="7140083"/>
                <a:ext cx="548601" cy="0"/>
              </a:xfrm>
              <a:prstGeom prst="line">
                <a:avLst/>
              </a:prstGeom>
              <a:ln w="508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01" name="直線コネクタ 52">
                <a:extLst>
                  <a:ext uri="{FF2B5EF4-FFF2-40B4-BE49-F238E27FC236}">
                    <a16:creationId xmlns:a16="http://schemas.microsoft.com/office/drawing/2014/main" id="{147A83A9-6494-DD43-A867-61EC2DD6AB36}"/>
                  </a:ext>
                </a:extLst>
              </p:cNvPr>
              <p:cNvCxnSpPr/>
              <p:nvPr/>
            </p:nvCxnSpPr>
            <p:spPr>
              <a:xfrm>
                <a:off x="6945659" y="7140083"/>
                <a:ext cx="548601" cy="0"/>
              </a:xfrm>
              <a:prstGeom prst="line">
                <a:avLst/>
              </a:prstGeom>
              <a:ln w="50800">
                <a:solidFill>
                  <a:schemeClr val="bg1"/>
                </a:solidFill>
              </a:ln>
            </p:spPr>
            <p:style>
              <a:lnRef idx="2">
                <a:schemeClr val="accent1"/>
              </a:lnRef>
              <a:fillRef idx="0">
                <a:schemeClr val="accent1"/>
              </a:fillRef>
              <a:effectRef idx="1">
                <a:schemeClr val="accent1"/>
              </a:effectRef>
              <a:fontRef idx="minor">
                <a:schemeClr val="tx1"/>
              </a:fontRef>
            </p:style>
          </p:cxnSp>
          <p:sp>
            <p:nvSpPr>
              <p:cNvPr id="122" name="テキスト ボックス 4">
                <a:extLst>
                  <a:ext uri="{FF2B5EF4-FFF2-40B4-BE49-F238E27FC236}">
                    <a16:creationId xmlns:a16="http://schemas.microsoft.com/office/drawing/2014/main" id="{D227A953-27FE-C847-A1D7-2871474599A9}"/>
                  </a:ext>
                </a:extLst>
              </p:cNvPr>
              <p:cNvSpPr txBox="1"/>
              <p:nvPr/>
            </p:nvSpPr>
            <p:spPr>
              <a:xfrm>
                <a:off x="1927048" y="2477066"/>
                <a:ext cx="4635772" cy="413927"/>
              </a:xfrm>
              <a:prstGeom prst="rect">
                <a:avLst/>
              </a:prstGeom>
              <a:noFill/>
            </p:spPr>
            <p:txBody>
              <a:bodyPr wrap="square" rtlCol="0">
                <a:spAutoFit/>
              </a:bodyPr>
              <a:lstStyle/>
              <a:p>
                <a:pPr algn="ctr"/>
                <a:r>
                  <a:rPr kumimoji="1" lang="en-US" altLang="ja-JP" sz="1800" i="1" dirty="0" err="1">
                    <a:latin typeface="Arial" charset="0"/>
                    <a:ea typeface="Arial" charset="0"/>
                    <a:cs typeface="Arial" charset="0"/>
                  </a:rPr>
                  <a:t>Pthrp-creER</a:t>
                </a:r>
                <a:r>
                  <a:rPr kumimoji="1" lang="en-US" altLang="ja-JP" sz="1800" i="1" dirty="0">
                    <a:latin typeface="Arial" charset="0"/>
                    <a:ea typeface="Arial" charset="0"/>
                    <a:cs typeface="Arial" charset="0"/>
                  </a:rPr>
                  <a:t>; Foxf1</a:t>
                </a:r>
                <a:r>
                  <a:rPr kumimoji="1" lang="en-US" altLang="ja-JP" sz="1800" i="1" baseline="30000" dirty="0">
                    <a:latin typeface="Arial" charset="0"/>
                    <a:ea typeface="Arial" charset="0"/>
                    <a:cs typeface="Arial" charset="0"/>
                  </a:rPr>
                  <a:t>fl/+</a:t>
                </a:r>
                <a:r>
                  <a:rPr kumimoji="1" lang="en-US" altLang="ja-JP" sz="1800" i="1" dirty="0">
                    <a:latin typeface="Arial" charset="0"/>
                    <a:ea typeface="Arial" charset="0"/>
                    <a:cs typeface="Arial" charset="0"/>
                  </a:rPr>
                  <a:t>;</a:t>
                </a:r>
                <a:r>
                  <a:rPr kumimoji="1" lang="en-US" altLang="ja-JP" sz="1800" i="1" baseline="30000" dirty="0">
                    <a:latin typeface="Arial" charset="0"/>
                    <a:ea typeface="Arial" charset="0"/>
                    <a:cs typeface="Arial" charset="0"/>
                  </a:rPr>
                  <a:t> </a:t>
                </a:r>
                <a:r>
                  <a:rPr kumimoji="1" lang="en-US" altLang="ja-JP" sz="1800" i="1" dirty="0">
                    <a:latin typeface="Arial" charset="0"/>
                    <a:ea typeface="Arial" charset="0"/>
                    <a:cs typeface="Arial" charset="0"/>
                  </a:rPr>
                  <a:t>R26R</a:t>
                </a:r>
                <a:r>
                  <a:rPr kumimoji="1" lang="en-US" altLang="ja-JP" sz="1800" i="1" baseline="30000" dirty="0">
                    <a:latin typeface="Arial" charset="0"/>
                    <a:ea typeface="Arial" charset="0"/>
                    <a:cs typeface="Arial" charset="0"/>
                  </a:rPr>
                  <a:t>tdTomato</a:t>
                </a:r>
                <a:endParaRPr kumimoji="1" lang="ja-JP" altLang="en-US" sz="1800" i="1" baseline="30000" dirty="0">
                  <a:latin typeface="Arial" charset="0"/>
                  <a:ea typeface="Arial" charset="0"/>
                  <a:cs typeface="Arial" charset="0"/>
                </a:endParaRPr>
              </a:p>
            </p:txBody>
          </p:sp>
          <p:sp>
            <p:nvSpPr>
              <p:cNvPr id="123" name="テキスト ボックス 4">
                <a:extLst>
                  <a:ext uri="{FF2B5EF4-FFF2-40B4-BE49-F238E27FC236}">
                    <a16:creationId xmlns:a16="http://schemas.microsoft.com/office/drawing/2014/main" id="{2E35C9C7-BE83-074D-904F-0B460E86F19A}"/>
                  </a:ext>
                </a:extLst>
              </p:cNvPr>
              <p:cNvSpPr txBox="1"/>
              <p:nvPr/>
            </p:nvSpPr>
            <p:spPr>
              <a:xfrm>
                <a:off x="8648772" y="2494986"/>
                <a:ext cx="4635772" cy="413927"/>
              </a:xfrm>
              <a:prstGeom prst="rect">
                <a:avLst/>
              </a:prstGeom>
              <a:noFill/>
            </p:spPr>
            <p:txBody>
              <a:bodyPr wrap="square" rtlCol="0">
                <a:spAutoFit/>
              </a:bodyPr>
              <a:lstStyle/>
              <a:p>
                <a:pPr algn="ctr"/>
                <a:r>
                  <a:rPr kumimoji="1" lang="en-US" altLang="ja-JP" sz="1800" i="1" dirty="0" err="1">
                    <a:latin typeface="Arial" charset="0"/>
                    <a:ea typeface="Arial" charset="0"/>
                    <a:cs typeface="Arial" charset="0"/>
                  </a:rPr>
                  <a:t>Pthrp-creER</a:t>
                </a:r>
                <a:r>
                  <a:rPr kumimoji="1" lang="en-US" altLang="ja-JP" sz="1800" i="1" dirty="0">
                    <a:latin typeface="Arial" charset="0"/>
                    <a:ea typeface="Arial" charset="0"/>
                    <a:cs typeface="Arial" charset="0"/>
                  </a:rPr>
                  <a:t>; Foxf1</a:t>
                </a:r>
                <a:r>
                  <a:rPr kumimoji="1" lang="en-US" altLang="ja-JP" sz="1800" i="1" baseline="30000" dirty="0">
                    <a:latin typeface="Arial" charset="0"/>
                    <a:ea typeface="Arial" charset="0"/>
                    <a:cs typeface="Arial" charset="0"/>
                  </a:rPr>
                  <a:t>fl/</a:t>
                </a:r>
                <a:r>
                  <a:rPr kumimoji="1" lang="en-US" altLang="ja-JP" sz="1800" i="1" baseline="30000" dirty="0" err="1">
                    <a:latin typeface="Arial" charset="0"/>
                    <a:ea typeface="Arial" charset="0"/>
                    <a:cs typeface="Arial" charset="0"/>
                  </a:rPr>
                  <a:t>fl</a:t>
                </a:r>
                <a:r>
                  <a:rPr kumimoji="1" lang="en-US" altLang="ja-JP" sz="1800" i="1" dirty="0">
                    <a:latin typeface="Arial" charset="0"/>
                    <a:ea typeface="Arial" charset="0"/>
                    <a:cs typeface="Arial" charset="0"/>
                  </a:rPr>
                  <a:t>;</a:t>
                </a:r>
                <a:r>
                  <a:rPr kumimoji="1" lang="en-US" altLang="ja-JP" sz="1800" i="1" baseline="30000" dirty="0">
                    <a:latin typeface="Arial" charset="0"/>
                    <a:ea typeface="Arial" charset="0"/>
                    <a:cs typeface="Arial" charset="0"/>
                  </a:rPr>
                  <a:t> </a:t>
                </a:r>
                <a:r>
                  <a:rPr kumimoji="1" lang="en-US" altLang="ja-JP" sz="1800" i="1" dirty="0">
                    <a:latin typeface="Arial" charset="0"/>
                    <a:ea typeface="Arial" charset="0"/>
                    <a:cs typeface="Arial" charset="0"/>
                  </a:rPr>
                  <a:t>R26R</a:t>
                </a:r>
                <a:r>
                  <a:rPr kumimoji="1" lang="en-US" altLang="ja-JP" sz="1800" i="1" baseline="30000" dirty="0">
                    <a:latin typeface="Arial" charset="0"/>
                    <a:ea typeface="Arial" charset="0"/>
                    <a:cs typeface="Arial" charset="0"/>
                  </a:rPr>
                  <a:t>tdTomato</a:t>
                </a:r>
                <a:endParaRPr kumimoji="1" lang="ja-JP" altLang="en-US" sz="1800" i="1" baseline="30000" dirty="0">
                  <a:latin typeface="Arial" charset="0"/>
                  <a:ea typeface="Arial" charset="0"/>
                  <a:cs typeface="Arial" charset="0"/>
                </a:endParaRPr>
              </a:p>
            </p:txBody>
          </p:sp>
          <p:sp>
            <p:nvSpPr>
              <p:cNvPr id="124" name="テキスト ボックス 4">
                <a:extLst>
                  <a:ext uri="{FF2B5EF4-FFF2-40B4-BE49-F238E27FC236}">
                    <a16:creationId xmlns:a16="http://schemas.microsoft.com/office/drawing/2014/main" id="{A2F1ED46-3BB0-5B46-8F57-B84A613DDA5A}"/>
                  </a:ext>
                </a:extLst>
              </p:cNvPr>
              <p:cNvSpPr txBox="1"/>
              <p:nvPr/>
            </p:nvSpPr>
            <p:spPr>
              <a:xfrm>
                <a:off x="8729520" y="7658496"/>
                <a:ext cx="4635772" cy="413927"/>
              </a:xfrm>
              <a:prstGeom prst="rect">
                <a:avLst/>
              </a:prstGeom>
              <a:noFill/>
            </p:spPr>
            <p:txBody>
              <a:bodyPr wrap="square" rtlCol="0">
                <a:spAutoFit/>
              </a:bodyPr>
              <a:lstStyle/>
              <a:p>
                <a:pPr algn="ctr"/>
                <a:r>
                  <a:rPr kumimoji="1" lang="en-US" altLang="ja-JP" sz="1800" i="1" dirty="0" err="1">
                    <a:latin typeface="Arial" charset="0"/>
                    <a:ea typeface="Arial" charset="0"/>
                    <a:cs typeface="Arial" charset="0"/>
                  </a:rPr>
                  <a:t>Pthrp-creER</a:t>
                </a:r>
                <a:r>
                  <a:rPr kumimoji="1" lang="en-US" altLang="ja-JP" sz="1800" i="1" dirty="0">
                    <a:latin typeface="Arial" charset="0"/>
                    <a:ea typeface="Arial" charset="0"/>
                    <a:cs typeface="Arial" charset="0"/>
                  </a:rPr>
                  <a:t>; Foxf2</a:t>
                </a:r>
                <a:r>
                  <a:rPr kumimoji="1" lang="en-US" altLang="ja-JP" sz="1800" i="1" baseline="30000" dirty="0">
                    <a:latin typeface="Arial" charset="0"/>
                    <a:ea typeface="Arial" charset="0"/>
                    <a:cs typeface="Arial" charset="0"/>
                  </a:rPr>
                  <a:t>fl/</a:t>
                </a:r>
                <a:r>
                  <a:rPr kumimoji="1" lang="en-US" altLang="ja-JP" sz="1800" i="1" baseline="30000" dirty="0" err="1">
                    <a:latin typeface="Arial" charset="0"/>
                    <a:ea typeface="Arial" charset="0"/>
                    <a:cs typeface="Arial" charset="0"/>
                  </a:rPr>
                  <a:t>fl</a:t>
                </a:r>
                <a:r>
                  <a:rPr kumimoji="1" lang="en-US" altLang="ja-JP" sz="1800" i="1" dirty="0">
                    <a:latin typeface="Arial" charset="0"/>
                    <a:ea typeface="Arial" charset="0"/>
                    <a:cs typeface="Arial" charset="0"/>
                  </a:rPr>
                  <a:t>;</a:t>
                </a:r>
                <a:r>
                  <a:rPr kumimoji="1" lang="en-US" altLang="ja-JP" sz="1800" i="1" baseline="30000" dirty="0">
                    <a:latin typeface="Arial" charset="0"/>
                    <a:ea typeface="Arial" charset="0"/>
                    <a:cs typeface="Arial" charset="0"/>
                  </a:rPr>
                  <a:t> </a:t>
                </a:r>
                <a:r>
                  <a:rPr kumimoji="1" lang="en-US" altLang="ja-JP" sz="1800" i="1" dirty="0">
                    <a:latin typeface="Arial" charset="0"/>
                    <a:ea typeface="Arial" charset="0"/>
                    <a:cs typeface="Arial" charset="0"/>
                  </a:rPr>
                  <a:t>R26R</a:t>
                </a:r>
                <a:r>
                  <a:rPr kumimoji="1" lang="en-US" altLang="ja-JP" sz="1800" i="1" baseline="30000" dirty="0">
                    <a:latin typeface="Arial" charset="0"/>
                    <a:ea typeface="Arial" charset="0"/>
                    <a:cs typeface="Arial" charset="0"/>
                  </a:rPr>
                  <a:t>tdTomato</a:t>
                </a:r>
                <a:endParaRPr kumimoji="1" lang="ja-JP" altLang="en-US" sz="1800" i="1" baseline="30000" dirty="0">
                  <a:latin typeface="Arial" charset="0"/>
                  <a:ea typeface="Arial" charset="0"/>
                  <a:cs typeface="Arial" charset="0"/>
                </a:endParaRPr>
              </a:p>
            </p:txBody>
          </p:sp>
          <p:sp>
            <p:nvSpPr>
              <p:cNvPr id="125" name="テキスト ボックス 4">
                <a:extLst>
                  <a:ext uri="{FF2B5EF4-FFF2-40B4-BE49-F238E27FC236}">
                    <a16:creationId xmlns:a16="http://schemas.microsoft.com/office/drawing/2014/main" id="{D96742A8-1BE0-614A-94A2-7145D2FAF68D}"/>
                  </a:ext>
                </a:extLst>
              </p:cNvPr>
              <p:cNvSpPr txBox="1"/>
              <p:nvPr/>
            </p:nvSpPr>
            <p:spPr>
              <a:xfrm>
                <a:off x="2042036" y="7663374"/>
                <a:ext cx="4635772" cy="413927"/>
              </a:xfrm>
              <a:prstGeom prst="rect">
                <a:avLst/>
              </a:prstGeom>
              <a:noFill/>
            </p:spPr>
            <p:txBody>
              <a:bodyPr wrap="square" rtlCol="0">
                <a:spAutoFit/>
              </a:bodyPr>
              <a:lstStyle/>
              <a:p>
                <a:pPr algn="ctr"/>
                <a:r>
                  <a:rPr kumimoji="1" lang="en-US" altLang="ja-JP" sz="1800" i="1" dirty="0" err="1">
                    <a:latin typeface="Arial" charset="0"/>
                    <a:ea typeface="Arial" charset="0"/>
                    <a:cs typeface="Arial" charset="0"/>
                  </a:rPr>
                  <a:t>Pthrp-creER</a:t>
                </a:r>
                <a:r>
                  <a:rPr kumimoji="1" lang="en-US" altLang="ja-JP" sz="1800" i="1" dirty="0">
                    <a:latin typeface="Arial" charset="0"/>
                    <a:ea typeface="Arial" charset="0"/>
                    <a:cs typeface="Arial" charset="0"/>
                  </a:rPr>
                  <a:t>; Foxf2</a:t>
                </a:r>
                <a:r>
                  <a:rPr kumimoji="1" lang="en-US" altLang="ja-JP" sz="1800" i="1" baseline="30000" dirty="0">
                    <a:latin typeface="Arial" charset="0"/>
                    <a:ea typeface="Arial" charset="0"/>
                    <a:cs typeface="Arial" charset="0"/>
                  </a:rPr>
                  <a:t>fl/+</a:t>
                </a:r>
                <a:r>
                  <a:rPr kumimoji="1" lang="en-US" altLang="ja-JP" sz="1800" i="1" dirty="0">
                    <a:latin typeface="Arial" charset="0"/>
                    <a:ea typeface="Arial" charset="0"/>
                    <a:cs typeface="Arial" charset="0"/>
                  </a:rPr>
                  <a:t>;</a:t>
                </a:r>
                <a:r>
                  <a:rPr kumimoji="1" lang="en-US" altLang="ja-JP" sz="1800" i="1" baseline="30000" dirty="0">
                    <a:latin typeface="Arial" charset="0"/>
                    <a:ea typeface="Arial" charset="0"/>
                    <a:cs typeface="Arial" charset="0"/>
                  </a:rPr>
                  <a:t> </a:t>
                </a:r>
                <a:r>
                  <a:rPr kumimoji="1" lang="en-US" altLang="ja-JP" sz="1800" i="1" dirty="0">
                    <a:latin typeface="Arial" charset="0"/>
                    <a:ea typeface="Arial" charset="0"/>
                    <a:cs typeface="Arial" charset="0"/>
                  </a:rPr>
                  <a:t>R26R</a:t>
                </a:r>
                <a:r>
                  <a:rPr kumimoji="1" lang="en-US" altLang="ja-JP" sz="1800" i="1" baseline="30000" dirty="0">
                    <a:latin typeface="Arial" charset="0"/>
                    <a:ea typeface="Arial" charset="0"/>
                    <a:cs typeface="Arial" charset="0"/>
                  </a:rPr>
                  <a:t>tdTomato</a:t>
                </a:r>
                <a:endParaRPr kumimoji="1" lang="ja-JP" altLang="en-US" sz="1800" i="1" baseline="30000" dirty="0">
                  <a:latin typeface="Arial" charset="0"/>
                  <a:ea typeface="Arial" charset="0"/>
                  <a:cs typeface="Arial" charset="0"/>
                </a:endParaRPr>
              </a:p>
            </p:txBody>
          </p:sp>
          <p:sp>
            <p:nvSpPr>
              <p:cNvPr id="116" name="TextBox 5">
                <a:extLst>
                  <a:ext uri="{FF2B5EF4-FFF2-40B4-BE49-F238E27FC236}">
                    <a16:creationId xmlns:a16="http://schemas.microsoft.com/office/drawing/2014/main" id="{D0B36F82-263E-0940-831E-CA9D0EC20CF3}"/>
                  </a:ext>
                </a:extLst>
              </p:cNvPr>
              <p:cNvSpPr txBox="1"/>
              <p:nvPr/>
            </p:nvSpPr>
            <p:spPr>
              <a:xfrm>
                <a:off x="1047933" y="7309066"/>
                <a:ext cx="2743585" cy="379433"/>
              </a:xfrm>
              <a:prstGeom prst="rect">
                <a:avLst/>
              </a:prstGeom>
              <a:solidFill>
                <a:schemeClr val="tx1">
                  <a:alpha val="40000"/>
                </a:schemeClr>
              </a:solidFill>
              <a:ln>
                <a:noFill/>
              </a:ln>
              <a:effectLst/>
            </p:spPr>
            <p:txBody>
              <a:bodyPr wrap="square" rtlCol="0">
                <a:spAutoFit/>
              </a:bodyPr>
              <a:lstStyle/>
              <a:p>
                <a:pPr algn="ctr"/>
                <a:r>
                  <a:rPr lang="en-US" sz="1600" b="1" dirty="0">
                    <a:solidFill>
                      <a:srgbClr val="FF0000"/>
                    </a:solidFill>
                    <a:latin typeface="Arial"/>
                    <a:cs typeface="Arial"/>
                  </a:rPr>
                  <a:t>PTHrP</a:t>
                </a:r>
                <a:r>
                  <a:rPr lang="en-US" sz="1600" b="1" baseline="30000" dirty="0">
                    <a:solidFill>
                      <a:srgbClr val="FF0000"/>
                    </a:solidFill>
                    <a:latin typeface="Arial"/>
                    <a:cs typeface="Arial"/>
                  </a:rPr>
                  <a:t>CE</a:t>
                </a:r>
                <a:r>
                  <a:rPr lang="en-US" sz="1600" b="1" dirty="0">
                    <a:solidFill>
                      <a:srgbClr val="FF0000"/>
                    </a:solidFill>
                    <a:latin typeface="Arial"/>
                    <a:cs typeface="Arial"/>
                  </a:rPr>
                  <a:t>-P3</a:t>
                </a:r>
                <a:r>
                  <a:rPr lang="en-US" sz="1600" b="1" dirty="0">
                    <a:solidFill>
                      <a:schemeClr val="bg1"/>
                    </a:solidFill>
                    <a:latin typeface="Arial"/>
                    <a:cs typeface="Arial"/>
                  </a:rPr>
                  <a:t>/DIC/</a:t>
                </a:r>
                <a:r>
                  <a:rPr lang="en-US" sz="1600" b="1" dirty="0">
                    <a:solidFill>
                      <a:schemeClr val="bg1">
                        <a:lumMod val="95000"/>
                      </a:schemeClr>
                    </a:solidFill>
                    <a:latin typeface="Arial"/>
                    <a:cs typeface="Arial"/>
                  </a:rPr>
                  <a:t>DAPI</a:t>
                </a:r>
                <a:r>
                  <a:rPr lang="en-US" altLang="ja-JP" sz="1600" b="1" dirty="0">
                    <a:solidFill>
                      <a:schemeClr val="bg1">
                        <a:lumMod val="95000"/>
                      </a:schemeClr>
                    </a:solidFill>
                    <a:latin typeface="Arial"/>
                    <a:cs typeface="Arial"/>
                  </a:rPr>
                  <a:t> </a:t>
                </a:r>
                <a:endParaRPr lang="en-US" sz="1600" b="1" dirty="0">
                  <a:solidFill>
                    <a:schemeClr val="bg1">
                      <a:lumMod val="95000"/>
                    </a:schemeClr>
                  </a:solidFill>
                  <a:latin typeface="Arial"/>
                  <a:cs typeface="Arial"/>
                </a:endParaRPr>
              </a:p>
            </p:txBody>
          </p:sp>
          <p:sp>
            <p:nvSpPr>
              <p:cNvPr id="127" name="TextBox 5">
                <a:extLst>
                  <a:ext uri="{FF2B5EF4-FFF2-40B4-BE49-F238E27FC236}">
                    <a16:creationId xmlns:a16="http://schemas.microsoft.com/office/drawing/2014/main" id="{964B3ECD-4653-D144-8C3B-8D6210436C42}"/>
                  </a:ext>
                </a:extLst>
              </p:cNvPr>
              <p:cNvSpPr txBox="1"/>
              <p:nvPr/>
            </p:nvSpPr>
            <p:spPr>
              <a:xfrm>
                <a:off x="983706" y="12475300"/>
                <a:ext cx="2743585" cy="379433"/>
              </a:xfrm>
              <a:prstGeom prst="rect">
                <a:avLst/>
              </a:prstGeom>
              <a:solidFill>
                <a:schemeClr val="tx1">
                  <a:alpha val="40000"/>
                </a:schemeClr>
              </a:solidFill>
              <a:ln>
                <a:noFill/>
              </a:ln>
              <a:effectLst/>
            </p:spPr>
            <p:txBody>
              <a:bodyPr wrap="square" rtlCol="0">
                <a:spAutoFit/>
              </a:bodyPr>
              <a:lstStyle/>
              <a:p>
                <a:pPr algn="ctr"/>
                <a:r>
                  <a:rPr lang="en-US" sz="1600" b="1" dirty="0">
                    <a:solidFill>
                      <a:srgbClr val="FF0000"/>
                    </a:solidFill>
                    <a:latin typeface="Arial"/>
                    <a:cs typeface="Arial"/>
                  </a:rPr>
                  <a:t>PTHrP</a:t>
                </a:r>
                <a:r>
                  <a:rPr lang="en-US" sz="1600" b="1" baseline="30000" dirty="0">
                    <a:solidFill>
                      <a:srgbClr val="FF0000"/>
                    </a:solidFill>
                    <a:latin typeface="Arial"/>
                    <a:cs typeface="Arial"/>
                  </a:rPr>
                  <a:t>CE</a:t>
                </a:r>
                <a:r>
                  <a:rPr lang="en-US" sz="1600" b="1" dirty="0">
                    <a:solidFill>
                      <a:srgbClr val="FF0000"/>
                    </a:solidFill>
                    <a:latin typeface="Arial"/>
                    <a:cs typeface="Arial"/>
                  </a:rPr>
                  <a:t>-P3</a:t>
                </a:r>
                <a:r>
                  <a:rPr lang="en-US" sz="1600" b="1" dirty="0">
                    <a:solidFill>
                      <a:schemeClr val="bg1"/>
                    </a:solidFill>
                    <a:latin typeface="Arial"/>
                    <a:cs typeface="Arial"/>
                  </a:rPr>
                  <a:t>/DIC/</a:t>
                </a:r>
                <a:r>
                  <a:rPr lang="en-US" sz="1600" b="1" dirty="0">
                    <a:solidFill>
                      <a:schemeClr val="bg1">
                        <a:lumMod val="95000"/>
                      </a:schemeClr>
                    </a:solidFill>
                    <a:latin typeface="Arial"/>
                    <a:cs typeface="Arial"/>
                  </a:rPr>
                  <a:t>DAPI</a:t>
                </a:r>
                <a:r>
                  <a:rPr lang="en-US" altLang="ja-JP" sz="1600" b="1" dirty="0">
                    <a:solidFill>
                      <a:schemeClr val="bg1">
                        <a:lumMod val="95000"/>
                      </a:schemeClr>
                    </a:solidFill>
                    <a:latin typeface="Arial"/>
                    <a:cs typeface="Arial"/>
                  </a:rPr>
                  <a:t> </a:t>
                </a:r>
                <a:endParaRPr lang="en-US" sz="1600" b="1" dirty="0">
                  <a:solidFill>
                    <a:schemeClr val="bg1">
                      <a:lumMod val="95000"/>
                    </a:schemeClr>
                  </a:solidFill>
                  <a:latin typeface="Arial"/>
                  <a:cs typeface="Arial"/>
                </a:endParaRPr>
              </a:p>
            </p:txBody>
          </p:sp>
          <p:sp>
            <p:nvSpPr>
              <p:cNvPr id="129" name="テキスト ボックス 47">
                <a:extLst>
                  <a:ext uri="{FF2B5EF4-FFF2-40B4-BE49-F238E27FC236}">
                    <a16:creationId xmlns:a16="http://schemas.microsoft.com/office/drawing/2014/main" id="{2F79F2FE-C8EF-9C43-A80E-4E5F73C557C2}"/>
                  </a:ext>
                </a:extLst>
              </p:cNvPr>
              <p:cNvSpPr txBox="1"/>
              <p:nvPr/>
            </p:nvSpPr>
            <p:spPr>
              <a:xfrm>
                <a:off x="5529983" y="4443597"/>
                <a:ext cx="548548" cy="584775"/>
              </a:xfrm>
              <a:prstGeom prst="rect">
                <a:avLst/>
              </a:prstGeom>
              <a:noFill/>
            </p:spPr>
            <p:txBody>
              <a:bodyPr wrap="none" rtlCol="0">
                <a:spAutoFit/>
              </a:bodyPr>
              <a:lstStyle/>
              <a:p>
                <a:r>
                  <a:rPr kumimoji="1" lang="en-US" altLang="ja-JP" sz="3200" b="1" dirty="0">
                    <a:solidFill>
                      <a:schemeClr val="bg1"/>
                    </a:solidFill>
                    <a:latin typeface="Arial" panose="020B0604020202020204" pitchFamily="34" charset="0"/>
                    <a:cs typeface="Arial" panose="020B0604020202020204" pitchFamily="34" charset="0"/>
                  </a:rPr>
                  <a:t>b’</a:t>
                </a:r>
                <a:endParaRPr kumimoji="1" lang="ja-JP" altLang="en-US" sz="3200" b="1" dirty="0">
                  <a:solidFill>
                    <a:schemeClr val="bg1"/>
                  </a:solidFill>
                  <a:latin typeface="Arial" panose="020B0604020202020204" pitchFamily="34" charset="0"/>
                  <a:cs typeface="Arial" panose="020B0604020202020204" pitchFamily="34" charset="0"/>
                </a:endParaRPr>
              </a:p>
            </p:txBody>
          </p:sp>
          <p:sp>
            <p:nvSpPr>
              <p:cNvPr id="130" name="テキスト ボックス 47">
                <a:extLst>
                  <a:ext uri="{FF2B5EF4-FFF2-40B4-BE49-F238E27FC236}">
                    <a16:creationId xmlns:a16="http://schemas.microsoft.com/office/drawing/2014/main" id="{C442A084-5A0C-534E-9546-E2FA20493E57}"/>
                  </a:ext>
                </a:extLst>
              </p:cNvPr>
              <p:cNvSpPr txBox="1"/>
              <p:nvPr/>
            </p:nvSpPr>
            <p:spPr>
              <a:xfrm>
                <a:off x="12189983" y="4458491"/>
                <a:ext cx="526106" cy="584775"/>
              </a:xfrm>
              <a:prstGeom prst="rect">
                <a:avLst/>
              </a:prstGeom>
              <a:noFill/>
            </p:spPr>
            <p:txBody>
              <a:bodyPr wrap="none" rtlCol="0">
                <a:spAutoFit/>
              </a:bodyPr>
              <a:lstStyle/>
              <a:p>
                <a:r>
                  <a:rPr kumimoji="1" lang="en-US" altLang="ja-JP" sz="3200" b="1" dirty="0">
                    <a:solidFill>
                      <a:schemeClr val="bg1"/>
                    </a:solidFill>
                    <a:latin typeface="Arial" panose="020B0604020202020204" pitchFamily="34" charset="0"/>
                    <a:cs typeface="Arial" panose="020B0604020202020204" pitchFamily="34" charset="0"/>
                  </a:rPr>
                  <a:t>c’</a:t>
                </a:r>
                <a:endParaRPr kumimoji="1" lang="ja-JP" altLang="en-US" sz="3200" b="1" dirty="0">
                  <a:solidFill>
                    <a:schemeClr val="bg1"/>
                  </a:solidFill>
                  <a:latin typeface="Arial" panose="020B0604020202020204" pitchFamily="34" charset="0"/>
                  <a:cs typeface="Arial" panose="020B0604020202020204" pitchFamily="34" charset="0"/>
                </a:endParaRPr>
              </a:p>
            </p:txBody>
          </p:sp>
          <p:sp>
            <p:nvSpPr>
              <p:cNvPr id="131" name="テキスト ボックス 47">
                <a:extLst>
                  <a:ext uri="{FF2B5EF4-FFF2-40B4-BE49-F238E27FC236}">
                    <a16:creationId xmlns:a16="http://schemas.microsoft.com/office/drawing/2014/main" id="{5A64D901-DADB-2049-B158-DCFBB50A8567}"/>
                  </a:ext>
                </a:extLst>
              </p:cNvPr>
              <p:cNvSpPr txBox="1"/>
              <p:nvPr/>
            </p:nvSpPr>
            <p:spPr>
              <a:xfrm>
                <a:off x="5487985" y="9626731"/>
                <a:ext cx="548548" cy="584775"/>
              </a:xfrm>
              <a:prstGeom prst="rect">
                <a:avLst/>
              </a:prstGeom>
              <a:noFill/>
            </p:spPr>
            <p:txBody>
              <a:bodyPr wrap="none" rtlCol="0">
                <a:spAutoFit/>
              </a:bodyPr>
              <a:lstStyle/>
              <a:p>
                <a:r>
                  <a:rPr kumimoji="1" lang="en-US" altLang="ja-JP" sz="3200" b="1" dirty="0">
                    <a:solidFill>
                      <a:schemeClr val="bg1"/>
                    </a:solidFill>
                    <a:latin typeface="Arial" panose="020B0604020202020204" pitchFamily="34" charset="0"/>
                    <a:cs typeface="Arial" panose="020B0604020202020204" pitchFamily="34" charset="0"/>
                  </a:rPr>
                  <a:t>d’</a:t>
                </a:r>
                <a:endParaRPr kumimoji="1" lang="ja-JP" altLang="en-US" sz="3200" b="1" dirty="0">
                  <a:solidFill>
                    <a:schemeClr val="bg1"/>
                  </a:solidFill>
                  <a:latin typeface="Arial" panose="020B0604020202020204" pitchFamily="34" charset="0"/>
                  <a:cs typeface="Arial" panose="020B0604020202020204" pitchFamily="34" charset="0"/>
                </a:endParaRPr>
              </a:p>
            </p:txBody>
          </p:sp>
          <p:sp>
            <p:nvSpPr>
              <p:cNvPr id="132" name="テキスト ボックス 47">
                <a:extLst>
                  <a:ext uri="{FF2B5EF4-FFF2-40B4-BE49-F238E27FC236}">
                    <a16:creationId xmlns:a16="http://schemas.microsoft.com/office/drawing/2014/main" id="{3DE4EE19-BF25-0E40-8AE2-AB747F11F703}"/>
                  </a:ext>
                </a:extLst>
              </p:cNvPr>
              <p:cNvSpPr txBox="1"/>
              <p:nvPr/>
            </p:nvSpPr>
            <p:spPr>
              <a:xfrm>
                <a:off x="12184335" y="9637272"/>
                <a:ext cx="526106" cy="584775"/>
              </a:xfrm>
              <a:prstGeom prst="rect">
                <a:avLst/>
              </a:prstGeom>
              <a:noFill/>
            </p:spPr>
            <p:txBody>
              <a:bodyPr wrap="none" rtlCol="0">
                <a:spAutoFit/>
              </a:bodyPr>
              <a:lstStyle/>
              <a:p>
                <a:r>
                  <a:rPr kumimoji="1" lang="en-US" altLang="ja-JP" sz="3200" b="1" dirty="0">
                    <a:solidFill>
                      <a:schemeClr val="bg1"/>
                    </a:solidFill>
                    <a:latin typeface="Arial" panose="020B0604020202020204" pitchFamily="34" charset="0"/>
                    <a:cs typeface="Arial" panose="020B0604020202020204" pitchFamily="34" charset="0"/>
                  </a:rPr>
                  <a:t>e’</a:t>
                </a:r>
                <a:endParaRPr kumimoji="1" lang="ja-JP" altLang="en-US" sz="3200" b="1" dirty="0">
                  <a:solidFill>
                    <a:schemeClr val="bg1"/>
                  </a:solidFill>
                  <a:latin typeface="Arial" panose="020B0604020202020204" pitchFamily="34" charset="0"/>
                  <a:cs typeface="Arial" panose="020B0604020202020204" pitchFamily="34" charset="0"/>
                </a:endParaRPr>
              </a:p>
            </p:txBody>
          </p:sp>
        </p:grpSp>
        <p:sp>
          <p:nvSpPr>
            <p:cNvPr id="75" name="TextBox 11">
              <a:extLst>
                <a:ext uri="{FF2B5EF4-FFF2-40B4-BE49-F238E27FC236}">
                  <a16:creationId xmlns:a16="http://schemas.microsoft.com/office/drawing/2014/main" id="{65980052-D2FD-0549-BFD6-229E0563A49C}"/>
                </a:ext>
              </a:extLst>
            </p:cNvPr>
            <p:cNvSpPr txBox="1"/>
            <p:nvPr/>
          </p:nvSpPr>
          <p:spPr>
            <a:xfrm>
              <a:off x="944448" y="12138000"/>
              <a:ext cx="5926605" cy="338448"/>
            </a:xfrm>
            <a:prstGeom prst="rect">
              <a:avLst/>
            </a:prstGeom>
            <a:noFill/>
            <a:ln>
              <a:solidFill>
                <a:schemeClr val="tx1"/>
              </a:solidFill>
            </a:ln>
          </p:spPr>
          <p:txBody>
            <a:bodyPr wrap="square" rtlCol="0">
              <a:spAutoFit/>
            </a:bodyPr>
            <a:lstStyle/>
            <a:p>
              <a:pPr algn="ctr"/>
              <a:r>
                <a:rPr lang="en-US" sz="1800" i="1" dirty="0">
                  <a:latin typeface="Arial"/>
                  <a:cs typeface="Arial"/>
                </a:rPr>
                <a:t>DF-Foxf1;Foxf2</a:t>
              </a:r>
              <a:r>
                <a:rPr lang="en-US" sz="1600" i="1" dirty="0">
                  <a:latin typeface="Arial"/>
                  <a:cs typeface="Arial"/>
                </a:rPr>
                <a:t> </a:t>
              </a:r>
              <a:r>
                <a:rPr lang="en-US" sz="1800" i="1" dirty="0" err="1">
                  <a:latin typeface="Arial"/>
                  <a:cs typeface="Arial"/>
                </a:rPr>
                <a:t>dKO</a:t>
              </a:r>
              <a:endParaRPr lang="en-US" sz="1800" b="1" i="1" baseline="30000" dirty="0">
                <a:solidFill>
                  <a:srgbClr val="0432FF"/>
                </a:solidFill>
                <a:latin typeface="Arial"/>
                <a:cs typeface="Arial"/>
              </a:endParaRPr>
            </a:p>
          </p:txBody>
        </p:sp>
        <p:sp>
          <p:nvSpPr>
            <p:cNvPr id="77" name="テキスト ボックス 48">
              <a:extLst>
                <a:ext uri="{FF2B5EF4-FFF2-40B4-BE49-F238E27FC236}">
                  <a16:creationId xmlns:a16="http://schemas.microsoft.com/office/drawing/2014/main" id="{88E5B6CF-A894-1942-89FD-E84418819A47}"/>
                </a:ext>
              </a:extLst>
            </p:cNvPr>
            <p:cNvSpPr txBox="1"/>
            <p:nvPr/>
          </p:nvSpPr>
          <p:spPr>
            <a:xfrm>
              <a:off x="6783950" y="11920593"/>
              <a:ext cx="416503" cy="576697"/>
            </a:xfrm>
            <a:prstGeom prst="rect">
              <a:avLst/>
            </a:prstGeom>
            <a:noFill/>
          </p:spPr>
          <p:txBody>
            <a:bodyPr wrap="none" rtlCol="0">
              <a:spAutoFit/>
            </a:bodyPr>
            <a:lstStyle/>
            <a:p>
              <a:r>
                <a:rPr kumimoji="1" lang="en-US" altLang="ja-JP" sz="3600" b="1" dirty="0">
                  <a:solidFill>
                    <a:schemeClr val="bg1"/>
                  </a:solidFill>
                  <a:latin typeface="Arial" panose="020B0604020202020204" pitchFamily="34" charset="0"/>
                  <a:cs typeface="Arial" panose="020B0604020202020204" pitchFamily="34" charset="0"/>
                </a:rPr>
                <a:t>b</a:t>
              </a:r>
              <a:endParaRPr kumimoji="1" lang="ja-JP" altLang="en-US" sz="3600" b="1">
                <a:solidFill>
                  <a:schemeClr val="bg1"/>
                </a:solidFill>
                <a:latin typeface="Arial" panose="020B0604020202020204" pitchFamily="34" charset="0"/>
                <a:cs typeface="Arial" panose="020B0604020202020204" pitchFamily="34" charset="0"/>
              </a:endParaRPr>
            </a:p>
          </p:txBody>
        </p:sp>
        <p:sp>
          <p:nvSpPr>
            <p:cNvPr id="78" name="TextBox 149">
              <a:extLst>
                <a:ext uri="{FF2B5EF4-FFF2-40B4-BE49-F238E27FC236}">
                  <a16:creationId xmlns:a16="http://schemas.microsoft.com/office/drawing/2014/main" id="{6FAEA264-788E-8F4C-BDAC-724F8DAA8B7B}"/>
                </a:ext>
              </a:extLst>
            </p:cNvPr>
            <p:cNvSpPr txBox="1"/>
            <p:nvPr/>
          </p:nvSpPr>
          <p:spPr>
            <a:xfrm rot="16200000">
              <a:off x="410287" y="15566659"/>
              <a:ext cx="669922" cy="357003"/>
            </a:xfrm>
            <a:prstGeom prst="rect">
              <a:avLst/>
            </a:prstGeom>
            <a:noFill/>
            <a:ln>
              <a:noFill/>
            </a:ln>
          </p:spPr>
          <p:txBody>
            <a:bodyPr wrap="square" rtlCol="0">
              <a:spAutoFit/>
            </a:bodyPr>
            <a:lstStyle/>
            <a:p>
              <a:r>
                <a:rPr lang="en-US" sz="2000" dirty="0">
                  <a:latin typeface="Arial"/>
                  <a:cs typeface="Arial"/>
                </a:rPr>
                <a:t>P25</a:t>
              </a:r>
              <a:endParaRPr lang="en-US" sz="2000" baseline="30000" dirty="0">
                <a:latin typeface="Arial"/>
                <a:cs typeface="Arial"/>
              </a:endParaRPr>
            </a:p>
          </p:txBody>
        </p:sp>
        <p:cxnSp>
          <p:nvCxnSpPr>
            <p:cNvPr id="79" name="Straight Arrow Connector 40">
              <a:extLst>
                <a:ext uri="{FF2B5EF4-FFF2-40B4-BE49-F238E27FC236}">
                  <a16:creationId xmlns:a16="http://schemas.microsoft.com/office/drawing/2014/main" id="{193551BB-3596-6049-8BB7-6C01BACBD19E}"/>
                </a:ext>
              </a:extLst>
            </p:cNvPr>
            <p:cNvCxnSpPr>
              <a:cxnSpLocks/>
            </p:cNvCxnSpPr>
            <p:nvPr/>
          </p:nvCxnSpPr>
          <p:spPr>
            <a:xfrm>
              <a:off x="763917" y="13530668"/>
              <a:ext cx="0" cy="1927289"/>
            </a:xfrm>
            <a:prstGeom prst="straightConnector1">
              <a:avLst/>
            </a:prstGeom>
            <a:ln w="31750">
              <a:solidFill>
                <a:schemeClr val="tx1"/>
              </a:solidFill>
              <a:tailEnd type="triangle" w="lg" len="lg"/>
            </a:ln>
            <a:effectLst/>
          </p:spPr>
          <p:style>
            <a:lnRef idx="2">
              <a:schemeClr val="accent1"/>
            </a:lnRef>
            <a:fillRef idx="0">
              <a:schemeClr val="accent1"/>
            </a:fillRef>
            <a:effectRef idx="1">
              <a:schemeClr val="accent1"/>
            </a:effectRef>
            <a:fontRef idx="minor">
              <a:schemeClr val="tx1"/>
            </a:fontRef>
          </p:style>
        </p:cxnSp>
        <p:sp>
          <p:nvSpPr>
            <p:cNvPr id="80" name="TextBox 149">
              <a:extLst>
                <a:ext uri="{FF2B5EF4-FFF2-40B4-BE49-F238E27FC236}">
                  <a16:creationId xmlns:a16="http://schemas.microsoft.com/office/drawing/2014/main" id="{6F89D589-2199-D34D-A8C7-61F7F2E214CA}"/>
                </a:ext>
              </a:extLst>
            </p:cNvPr>
            <p:cNvSpPr txBox="1"/>
            <p:nvPr/>
          </p:nvSpPr>
          <p:spPr>
            <a:xfrm rot="16200000">
              <a:off x="248616" y="12844913"/>
              <a:ext cx="986798" cy="357003"/>
            </a:xfrm>
            <a:prstGeom prst="rect">
              <a:avLst/>
            </a:prstGeom>
            <a:noFill/>
            <a:ln>
              <a:noFill/>
            </a:ln>
          </p:spPr>
          <p:txBody>
            <a:bodyPr wrap="square" rtlCol="0">
              <a:spAutoFit/>
            </a:bodyPr>
            <a:lstStyle/>
            <a:p>
              <a:pPr algn="r"/>
              <a:r>
                <a:rPr lang="en-US" sz="2000" dirty="0">
                  <a:latin typeface="Arial"/>
                  <a:cs typeface="Arial"/>
                </a:rPr>
                <a:t>Tam P3</a:t>
              </a:r>
              <a:endParaRPr lang="en-US" sz="2000" baseline="30000" dirty="0">
                <a:latin typeface="Arial"/>
                <a:cs typeface="Arial"/>
              </a:endParaRPr>
            </a:p>
          </p:txBody>
        </p:sp>
        <p:cxnSp>
          <p:nvCxnSpPr>
            <p:cNvPr id="86" name="Google Shape;183;p3">
              <a:extLst>
                <a:ext uri="{FF2B5EF4-FFF2-40B4-BE49-F238E27FC236}">
                  <a16:creationId xmlns:a16="http://schemas.microsoft.com/office/drawing/2014/main" id="{171F819D-3B4C-F64F-B89C-E41C6A0AC077}"/>
                </a:ext>
              </a:extLst>
            </p:cNvPr>
            <p:cNvCxnSpPr>
              <a:cxnSpLocks/>
            </p:cNvCxnSpPr>
            <p:nvPr/>
          </p:nvCxnSpPr>
          <p:spPr>
            <a:xfrm>
              <a:off x="1069371" y="15946572"/>
              <a:ext cx="861551" cy="0"/>
            </a:xfrm>
            <a:prstGeom prst="straightConnector1">
              <a:avLst/>
            </a:prstGeom>
            <a:noFill/>
            <a:ln w="50800" cap="flat" cmpd="sng">
              <a:solidFill>
                <a:schemeClr val="bg1"/>
              </a:solidFill>
              <a:prstDash val="solid"/>
              <a:round/>
              <a:headEnd type="none" w="sm" len="sm"/>
              <a:tailEnd type="none" w="sm" len="sm"/>
            </a:ln>
          </p:spPr>
        </p:cxnSp>
        <p:cxnSp>
          <p:nvCxnSpPr>
            <p:cNvPr id="87" name="Google Shape;183;p3">
              <a:extLst>
                <a:ext uri="{FF2B5EF4-FFF2-40B4-BE49-F238E27FC236}">
                  <a16:creationId xmlns:a16="http://schemas.microsoft.com/office/drawing/2014/main" id="{FBE246A1-D7E3-3E41-B2A0-4D66E5E2A796}"/>
                </a:ext>
              </a:extLst>
            </p:cNvPr>
            <p:cNvCxnSpPr>
              <a:cxnSpLocks/>
            </p:cNvCxnSpPr>
            <p:nvPr/>
          </p:nvCxnSpPr>
          <p:spPr>
            <a:xfrm>
              <a:off x="6824814" y="15297145"/>
              <a:ext cx="861551" cy="0"/>
            </a:xfrm>
            <a:prstGeom prst="straightConnector1">
              <a:avLst/>
            </a:prstGeom>
            <a:noFill/>
            <a:ln w="50800" cap="flat" cmpd="sng">
              <a:solidFill>
                <a:schemeClr val="bg1"/>
              </a:solidFill>
              <a:prstDash val="solid"/>
              <a:round/>
              <a:headEnd type="none" w="sm" len="sm"/>
              <a:tailEnd type="none" w="sm" len="sm"/>
            </a:ln>
          </p:spPr>
        </p:cxnSp>
        <p:pic>
          <p:nvPicPr>
            <p:cNvPr id="89" name="図 2">
              <a:extLst>
                <a:ext uri="{FF2B5EF4-FFF2-40B4-BE49-F238E27FC236}">
                  <a16:creationId xmlns:a16="http://schemas.microsoft.com/office/drawing/2014/main" id="{DC01EA4A-D9FA-4D4C-AFF4-3194A43ED592}"/>
                </a:ext>
              </a:extLst>
            </p:cNvPr>
            <p:cNvPicPr>
              <a:picLocks noChangeAspect="1"/>
            </p:cNvPicPr>
            <p:nvPr/>
          </p:nvPicPr>
          <p:blipFill rotWithShape="1">
            <a:blip r:embed="rId16" cstate="print">
              <a:extLst>
                <a:ext uri="{28A0092B-C50C-407E-A947-70E740481C1C}">
                  <a14:useLocalDpi xmlns:a14="http://schemas.microsoft.com/office/drawing/2010/main"/>
                </a:ext>
              </a:extLst>
            </a:blip>
            <a:srcRect/>
            <a:stretch/>
          </p:blipFill>
          <p:spPr>
            <a:xfrm rot="5400000">
              <a:off x="4621219" y="13824971"/>
              <a:ext cx="2590879" cy="1936925"/>
            </a:xfrm>
            <a:prstGeom prst="rect">
              <a:avLst/>
            </a:prstGeom>
            <a:ln>
              <a:solidFill>
                <a:schemeClr val="bg1"/>
              </a:solidFill>
            </a:ln>
          </p:spPr>
        </p:pic>
        <p:pic>
          <p:nvPicPr>
            <p:cNvPr id="92" name="図 4">
              <a:extLst>
                <a:ext uri="{FF2B5EF4-FFF2-40B4-BE49-F238E27FC236}">
                  <a16:creationId xmlns:a16="http://schemas.microsoft.com/office/drawing/2014/main" id="{51426F03-EDCE-BB47-88C2-BA813CDDDD81}"/>
                </a:ext>
              </a:extLst>
            </p:cNvPr>
            <p:cNvPicPr>
              <a:picLocks noChangeAspect="1"/>
            </p:cNvPicPr>
            <p:nvPr/>
          </p:nvPicPr>
          <p:blipFill rotWithShape="1">
            <a:blip r:embed="rId17" cstate="hqprint">
              <a:extLst>
                <a:ext uri="{28A0092B-C50C-407E-A947-70E740481C1C}">
                  <a14:useLocalDpi xmlns:a14="http://schemas.microsoft.com/office/drawing/2010/main"/>
                </a:ext>
              </a:extLst>
            </a:blip>
            <a:srcRect/>
            <a:stretch/>
          </p:blipFill>
          <p:spPr>
            <a:xfrm>
              <a:off x="7588793" y="11552476"/>
              <a:ext cx="5597882" cy="3093569"/>
            </a:xfrm>
            <a:prstGeom prst="rect">
              <a:avLst/>
            </a:prstGeom>
          </p:spPr>
        </p:pic>
        <p:pic>
          <p:nvPicPr>
            <p:cNvPr id="93" name="図 2">
              <a:extLst>
                <a:ext uri="{FF2B5EF4-FFF2-40B4-BE49-F238E27FC236}">
                  <a16:creationId xmlns:a16="http://schemas.microsoft.com/office/drawing/2014/main" id="{3A248945-E1F8-8741-BA3A-34EA5504C0FF}"/>
                </a:ext>
              </a:extLst>
            </p:cNvPr>
            <p:cNvPicPr>
              <a:picLocks noChangeAspect="1"/>
            </p:cNvPicPr>
            <p:nvPr/>
          </p:nvPicPr>
          <p:blipFill>
            <a:blip r:embed="rId18" cstate="print">
              <a:extLst>
                <a:ext uri="{28A0092B-C50C-407E-A947-70E740481C1C}">
                  <a14:useLocalDpi xmlns:a14="http://schemas.microsoft.com/office/drawing/2010/main"/>
                </a:ext>
              </a:extLst>
            </a:blip>
            <a:stretch>
              <a:fillRect/>
            </a:stretch>
          </p:blipFill>
          <p:spPr>
            <a:xfrm>
              <a:off x="7588609" y="14690980"/>
              <a:ext cx="1941647" cy="1861064"/>
            </a:xfrm>
            <a:prstGeom prst="rect">
              <a:avLst/>
            </a:prstGeom>
          </p:spPr>
        </p:pic>
        <p:pic>
          <p:nvPicPr>
            <p:cNvPr id="94" name="図 11">
              <a:extLst>
                <a:ext uri="{FF2B5EF4-FFF2-40B4-BE49-F238E27FC236}">
                  <a16:creationId xmlns:a16="http://schemas.microsoft.com/office/drawing/2014/main" id="{A18B689A-3D81-0E4E-90FB-F0753AE59558}"/>
                </a:ext>
              </a:extLst>
            </p:cNvPr>
            <p:cNvPicPr>
              <a:picLocks noChangeAspect="1"/>
            </p:cNvPicPr>
            <p:nvPr/>
          </p:nvPicPr>
          <p:blipFill rotWithShape="1">
            <a:blip r:embed="rId19" cstate="print">
              <a:extLst>
                <a:ext uri="{28A0092B-C50C-407E-A947-70E740481C1C}">
                  <a14:useLocalDpi xmlns:a14="http://schemas.microsoft.com/office/drawing/2010/main"/>
                </a:ext>
              </a:extLst>
            </a:blip>
            <a:srcRect/>
            <a:stretch/>
          </p:blipFill>
          <p:spPr>
            <a:xfrm>
              <a:off x="9548947" y="14690980"/>
              <a:ext cx="1939337" cy="1861065"/>
            </a:xfrm>
            <a:prstGeom prst="rect">
              <a:avLst/>
            </a:prstGeom>
          </p:spPr>
        </p:pic>
        <p:cxnSp>
          <p:nvCxnSpPr>
            <p:cNvPr id="97" name="直線コネクタ 52">
              <a:extLst>
                <a:ext uri="{FF2B5EF4-FFF2-40B4-BE49-F238E27FC236}">
                  <a16:creationId xmlns:a16="http://schemas.microsoft.com/office/drawing/2014/main" id="{2C61274B-5890-3F41-9F3D-C3EA8F162F34}"/>
                </a:ext>
              </a:extLst>
            </p:cNvPr>
            <p:cNvCxnSpPr/>
            <p:nvPr/>
          </p:nvCxnSpPr>
          <p:spPr>
            <a:xfrm>
              <a:off x="6258068" y="15962704"/>
              <a:ext cx="489497" cy="0"/>
            </a:xfrm>
            <a:prstGeom prst="line">
              <a:avLst/>
            </a:prstGeom>
            <a:ln w="50800">
              <a:solidFill>
                <a:schemeClr val="bg1"/>
              </a:solidFill>
            </a:ln>
          </p:spPr>
          <p:style>
            <a:lnRef idx="2">
              <a:schemeClr val="accent1"/>
            </a:lnRef>
            <a:fillRef idx="0">
              <a:schemeClr val="accent1"/>
            </a:fillRef>
            <a:effectRef idx="1">
              <a:schemeClr val="accent1"/>
            </a:effectRef>
            <a:fontRef idx="minor">
              <a:schemeClr val="tx1"/>
            </a:fontRef>
          </p:style>
        </p:cxnSp>
        <p:sp>
          <p:nvSpPr>
            <p:cNvPr id="103" name="Rectangle 260">
              <a:extLst>
                <a:ext uri="{FF2B5EF4-FFF2-40B4-BE49-F238E27FC236}">
                  <a16:creationId xmlns:a16="http://schemas.microsoft.com/office/drawing/2014/main" id="{ED561F89-661B-8B4E-9DDB-15500A67F28E}"/>
                </a:ext>
              </a:extLst>
            </p:cNvPr>
            <p:cNvSpPr>
              <a:spLocks/>
            </p:cNvSpPr>
            <p:nvPr/>
          </p:nvSpPr>
          <p:spPr>
            <a:xfrm>
              <a:off x="7751700" y="11670844"/>
              <a:ext cx="321215" cy="272068"/>
            </a:xfrm>
            <a:prstGeom prst="rect">
              <a:avLst/>
            </a:prstGeom>
            <a:solidFill>
              <a:srgbClr val="FE4B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600" dirty="0">
                <a:solidFill>
                  <a:srgbClr val="FFFFFF"/>
                </a:solidFill>
              </a:endParaRPr>
            </a:p>
          </p:txBody>
        </p:sp>
        <p:sp>
          <p:nvSpPr>
            <p:cNvPr id="104" name="Rectangle 260">
              <a:extLst>
                <a:ext uri="{FF2B5EF4-FFF2-40B4-BE49-F238E27FC236}">
                  <a16:creationId xmlns:a16="http://schemas.microsoft.com/office/drawing/2014/main" id="{DEF6AE77-A0FF-C243-A46B-56F661C369B0}"/>
                </a:ext>
              </a:extLst>
            </p:cNvPr>
            <p:cNvSpPr>
              <a:spLocks/>
            </p:cNvSpPr>
            <p:nvPr/>
          </p:nvSpPr>
          <p:spPr>
            <a:xfrm>
              <a:off x="7751700" y="12004512"/>
              <a:ext cx="321215" cy="273033"/>
            </a:xfrm>
            <a:prstGeom prst="rect">
              <a:avLst/>
            </a:prstGeom>
            <a:solidFill>
              <a:srgbClr val="00B0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600" dirty="0">
                <a:solidFill>
                  <a:srgbClr val="FFFFFF"/>
                </a:solidFill>
              </a:endParaRPr>
            </a:p>
          </p:txBody>
        </p:sp>
        <p:sp>
          <p:nvSpPr>
            <p:cNvPr id="15" name="Rectangle 14">
              <a:extLst>
                <a:ext uri="{FF2B5EF4-FFF2-40B4-BE49-F238E27FC236}">
                  <a16:creationId xmlns:a16="http://schemas.microsoft.com/office/drawing/2014/main" id="{16DC2513-BFF5-694B-A635-489A0B0AAC2F}"/>
                </a:ext>
              </a:extLst>
            </p:cNvPr>
            <p:cNvSpPr/>
            <p:nvPr/>
          </p:nvSpPr>
          <p:spPr>
            <a:xfrm>
              <a:off x="8399351" y="11623984"/>
              <a:ext cx="2696403" cy="411927"/>
            </a:xfrm>
            <a:prstGeom prst="rect">
              <a:avLst/>
            </a:prstGeom>
          </p:spPr>
          <p:txBody>
            <a:bodyPr wrap="none">
              <a:spAutoFit/>
            </a:bodyPr>
            <a:lstStyle/>
            <a:p>
              <a:r>
                <a:rPr lang="en-US" sz="2400" i="1" dirty="0">
                  <a:latin typeface="Arial"/>
                  <a:cs typeface="Arial"/>
                </a:rPr>
                <a:t>DF-Foxf1/Foxf2 </a:t>
              </a:r>
              <a:r>
                <a:rPr lang="en-US" sz="2400" i="1" dirty="0" err="1">
                  <a:latin typeface="Arial"/>
                  <a:cs typeface="Arial"/>
                </a:rPr>
                <a:t>dKO</a:t>
              </a:r>
              <a:endParaRPr lang="en-US" sz="2400" dirty="0"/>
            </a:p>
          </p:txBody>
        </p:sp>
        <p:sp>
          <p:nvSpPr>
            <p:cNvPr id="105" name="Rectangle 104">
              <a:extLst>
                <a:ext uri="{FF2B5EF4-FFF2-40B4-BE49-F238E27FC236}">
                  <a16:creationId xmlns:a16="http://schemas.microsoft.com/office/drawing/2014/main" id="{81641DC2-B846-C64C-864A-F93DC0D22ECC}"/>
                </a:ext>
              </a:extLst>
            </p:cNvPr>
            <p:cNvSpPr/>
            <p:nvPr/>
          </p:nvSpPr>
          <p:spPr>
            <a:xfrm>
              <a:off x="8389024" y="11938792"/>
              <a:ext cx="1051557" cy="411927"/>
            </a:xfrm>
            <a:prstGeom prst="rect">
              <a:avLst/>
            </a:prstGeom>
          </p:spPr>
          <p:txBody>
            <a:bodyPr wrap="none">
              <a:spAutoFit/>
            </a:bodyPr>
            <a:lstStyle/>
            <a:p>
              <a:r>
                <a:rPr lang="en-US" sz="2400" i="1" dirty="0">
                  <a:latin typeface="Arial"/>
                  <a:cs typeface="Arial"/>
                </a:rPr>
                <a:t>Control</a:t>
              </a:r>
              <a:endParaRPr lang="en-US" sz="2400" dirty="0"/>
            </a:p>
          </p:txBody>
        </p:sp>
        <p:sp>
          <p:nvSpPr>
            <p:cNvPr id="106" name="Rectangle 105">
              <a:extLst>
                <a:ext uri="{FF2B5EF4-FFF2-40B4-BE49-F238E27FC236}">
                  <a16:creationId xmlns:a16="http://schemas.microsoft.com/office/drawing/2014/main" id="{7BF3849C-4B4F-8D47-9420-491D81E5B45F}"/>
                </a:ext>
              </a:extLst>
            </p:cNvPr>
            <p:cNvSpPr/>
            <p:nvPr/>
          </p:nvSpPr>
          <p:spPr>
            <a:xfrm>
              <a:off x="7566809" y="14681720"/>
              <a:ext cx="515195" cy="384465"/>
            </a:xfrm>
            <a:prstGeom prst="rect">
              <a:avLst/>
            </a:prstGeom>
          </p:spPr>
          <p:txBody>
            <a:bodyPr wrap="none">
              <a:spAutoFit/>
            </a:bodyPr>
            <a:lstStyle/>
            <a:p>
              <a:r>
                <a:rPr lang="en-US" sz="2200" dirty="0">
                  <a:latin typeface="Arial"/>
                  <a:cs typeface="Arial"/>
                </a:rPr>
                <a:t>M1</a:t>
              </a:r>
              <a:endParaRPr lang="en-US" sz="2200" dirty="0"/>
            </a:p>
          </p:txBody>
        </p:sp>
        <p:sp>
          <p:nvSpPr>
            <p:cNvPr id="107" name="Rectangle 106">
              <a:extLst>
                <a:ext uri="{FF2B5EF4-FFF2-40B4-BE49-F238E27FC236}">
                  <a16:creationId xmlns:a16="http://schemas.microsoft.com/office/drawing/2014/main" id="{707BCE14-DADB-3A41-BDF1-870BF3FF49B7}"/>
                </a:ext>
              </a:extLst>
            </p:cNvPr>
            <p:cNvSpPr/>
            <p:nvPr/>
          </p:nvSpPr>
          <p:spPr>
            <a:xfrm>
              <a:off x="9573458" y="14668897"/>
              <a:ext cx="515195" cy="384465"/>
            </a:xfrm>
            <a:prstGeom prst="rect">
              <a:avLst/>
            </a:prstGeom>
          </p:spPr>
          <p:txBody>
            <a:bodyPr wrap="none">
              <a:spAutoFit/>
            </a:bodyPr>
            <a:lstStyle/>
            <a:p>
              <a:r>
                <a:rPr lang="en-US" sz="2200" dirty="0">
                  <a:latin typeface="Arial"/>
                  <a:cs typeface="Arial"/>
                </a:rPr>
                <a:t>M2</a:t>
              </a:r>
              <a:endParaRPr lang="en-US" sz="2200" dirty="0"/>
            </a:p>
          </p:txBody>
        </p:sp>
        <p:sp>
          <p:nvSpPr>
            <p:cNvPr id="109" name="Rectangle 260">
              <a:extLst>
                <a:ext uri="{FF2B5EF4-FFF2-40B4-BE49-F238E27FC236}">
                  <a16:creationId xmlns:a16="http://schemas.microsoft.com/office/drawing/2014/main" id="{AAAAC635-E79B-3C4E-94C8-9C991D2A2332}"/>
                </a:ext>
              </a:extLst>
            </p:cNvPr>
            <p:cNvSpPr>
              <a:spLocks/>
            </p:cNvSpPr>
            <p:nvPr/>
          </p:nvSpPr>
          <p:spPr>
            <a:xfrm>
              <a:off x="8072973" y="11668919"/>
              <a:ext cx="321215" cy="272068"/>
            </a:xfrm>
            <a:prstGeom prst="rect">
              <a:avLst/>
            </a:prstGeom>
            <a:solidFill>
              <a:srgbClr val="FFD5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600" dirty="0">
                <a:solidFill>
                  <a:srgbClr val="FFFFFF"/>
                </a:solidFill>
              </a:endParaRPr>
            </a:p>
          </p:txBody>
        </p:sp>
        <p:sp>
          <p:nvSpPr>
            <p:cNvPr id="110" name="Rectangle 260">
              <a:extLst>
                <a:ext uri="{FF2B5EF4-FFF2-40B4-BE49-F238E27FC236}">
                  <a16:creationId xmlns:a16="http://schemas.microsoft.com/office/drawing/2014/main" id="{47DF7DB5-A01D-A549-B4B7-402B600A8587}"/>
                </a:ext>
              </a:extLst>
            </p:cNvPr>
            <p:cNvSpPr>
              <a:spLocks/>
            </p:cNvSpPr>
            <p:nvPr/>
          </p:nvSpPr>
          <p:spPr>
            <a:xfrm>
              <a:off x="8072973" y="12004363"/>
              <a:ext cx="321215" cy="273033"/>
            </a:xfrm>
            <a:prstGeom prst="rect">
              <a:avLst/>
            </a:prstGeom>
            <a:solidFill>
              <a:srgbClr val="C6F9B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600" dirty="0">
                <a:solidFill>
                  <a:srgbClr val="FFFFFF"/>
                </a:solidFill>
              </a:endParaRPr>
            </a:p>
          </p:txBody>
        </p:sp>
        <p:sp>
          <p:nvSpPr>
            <p:cNvPr id="113" name="テキスト ボックス 47">
              <a:extLst>
                <a:ext uri="{FF2B5EF4-FFF2-40B4-BE49-F238E27FC236}">
                  <a16:creationId xmlns:a16="http://schemas.microsoft.com/office/drawing/2014/main" id="{F2DD7315-1FB2-3A41-9E0A-36234BAD170E}"/>
                </a:ext>
              </a:extLst>
            </p:cNvPr>
            <p:cNvSpPr txBox="1"/>
            <p:nvPr/>
          </p:nvSpPr>
          <p:spPr>
            <a:xfrm>
              <a:off x="966847" y="12467772"/>
              <a:ext cx="302079" cy="576697"/>
            </a:xfrm>
            <a:prstGeom prst="rect">
              <a:avLst/>
            </a:prstGeom>
            <a:noFill/>
          </p:spPr>
          <p:txBody>
            <a:bodyPr wrap="none" rtlCol="0">
              <a:spAutoFit/>
            </a:bodyPr>
            <a:lstStyle/>
            <a:p>
              <a:r>
                <a:rPr kumimoji="1" lang="en-US" altLang="ja-JP" sz="3600" b="1" dirty="0">
                  <a:solidFill>
                    <a:schemeClr val="bg1"/>
                  </a:solidFill>
                  <a:latin typeface="Arial" panose="020B0604020202020204" pitchFamily="34" charset="0"/>
                  <a:cs typeface="Arial" panose="020B0604020202020204" pitchFamily="34" charset="0"/>
                </a:rPr>
                <a:t>f</a:t>
              </a:r>
              <a:endParaRPr kumimoji="1" lang="ja-JP" altLang="en-US" sz="3600" b="1" dirty="0">
                <a:solidFill>
                  <a:schemeClr val="bg1"/>
                </a:solidFill>
                <a:latin typeface="Arial" panose="020B0604020202020204" pitchFamily="34" charset="0"/>
                <a:cs typeface="Arial" panose="020B0604020202020204" pitchFamily="34" charset="0"/>
              </a:endParaRPr>
            </a:p>
          </p:txBody>
        </p:sp>
        <p:sp>
          <p:nvSpPr>
            <p:cNvPr id="114" name="テキスト ボックス 47">
              <a:extLst>
                <a:ext uri="{FF2B5EF4-FFF2-40B4-BE49-F238E27FC236}">
                  <a16:creationId xmlns:a16="http://schemas.microsoft.com/office/drawing/2014/main" id="{7E946072-04FC-2249-B4F6-4BC777860182}"/>
                </a:ext>
              </a:extLst>
            </p:cNvPr>
            <p:cNvSpPr txBox="1"/>
            <p:nvPr/>
          </p:nvSpPr>
          <p:spPr>
            <a:xfrm>
              <a:off x="7104161" y="11461873"/>
              <a:ext cx="416503" cy="576697"/>
            </a:xfrm>
            <a:prstGeom prst="rect">
              <a:avLst/>
            </a:prstGeom>
            <a:noFill/>
          </p:spPr>
          <p:txBody>
            <a:bodyPr wrap="none" rtlCol="0">
              <a:spAutoFit/>
            </a:bodyPr>
            <a:lstStyle/>
            <a:p>
              <a:r>
                <a:rPr kumimoji="1" lang="en-US" altLang="ja-JP" sz="3600" b="1" dirty="0">
                  <a:latin typeface="Arial" panose="020B0604020202020204" pitchFamily="34" charset="0"/>
                  <a:cs typeface="Arial" panose="020B0604020202020204" pitchFamily="34" charset="0"/>
                </a:rPr>
                <a:t>g</a:t>
              </a:r>
              <a:endParaRPr kumimoji="1" lang="ja-JP" altLang="en-US" sz="3600" b="1">
                <a:latin typeface="Arial" panose="020B0604020202020204" pitchFamily="34" charset="0"/>
                <a:cs typeface="Arial" panose="020B0604020202020204" pitchFamily="34" charset="0"/>
              </a:endParaRPr>
            </a:p>
          </p:txBody>
        </p:sp>
        <p:sp>
          <p:nvSpPr>
            <p:cNvPr id="126" name="テキスト ボックス 4">
              <a:extLst>
                <a:ext uri="{FF2B5EF4-FFF2-40B4-BE49-F238E27FC236}">
                  <a16:creationId xmlns:a16="http://schemas.microsoft.com/office/drawing/2014/main" id="{F3E87AE1-C97E-4A4E-91A6-D6EF2B4DE83B}"/>
                </a:ext>
              </a:extLst>
            </p:cNvPr>
            <p:cNvSpPr txBox="1"/>
            <p:nvPr/>
          </p:nvSpPr>
          <p:spPr>
            <a:xfrm>
              <a:off x="1448705" y="11797107"/>
              <a:ext cx="4947719" cy="369332"/>
            </a:xfrm>
            <a:prstGeom prst="rect">
              <a:avLst/>
            </a:prstGeom>
            <a:noFill/>
          </p:spPr>
          <p:txBody>
            <a:bodyPr wrap="square" rtlCol="0">
              <a:spAutoFit/>
            </a:bodyPr>
            <a:lstStyle/>
            <a:p>
              <a:pPr algn="ctr"/>
              <a:r>
                <a:rPr kumimoji="1" lang="en-US" altLang="ja-JP" sz="1800" i="1" dirty="0" err="1">
                  <a:latin typeface="Arial" charset="0"/>
                  <a:ea typeface="Arial" charset="0"/>
                  <a:cs typeface="Arial" charset="0"/>
                </a:rPr>
                <a:t>Pthrp-creER</a:t>
              </a:r>
              <a:r>
                <a:rPr kumimoji="1" lang="en-US" altLang="ja-JP" sz="1800" i="1" dirty="0">
                  <a:latin typeface="Arial" charset="0"/>
                  <a:ea typeface="Arial" charset="0"/>
                  <a:cs typeface="Arial" charset="0"/>
                </a:rPr>
                <a:t>; Foxf1</a:t>
              </a:r>
              <a:r>
                <a:rPr kumimoji="1" lang="en-US" altLang="ja-JP" sz="1800" i="1" baseline="30000" dirty="0">
                  <a:latin typeface="Arial" charset="0"/>
                  <a:ea typeface="Arial" charset="0"/>
                  <a:cs typeface="Arial" charset="0"/>
                </a:rPr>
                <a:t>fl/</a:t>
              </a:r>
              <a:r>
                <a:rPr kumimoji="1" lang="en-US" altLang="ja-JP" sz="1800" i="1" baseline="30000" dirty="0" err="1">
                  <a:latin typeface="Arial" charset="0"/>
                  <a:ea typeface="Arial" charset="0"/>
                  <a:cs typeface="Arial" charset="0"/>
                </a:rPr>
                <a:t>fl</a:t>
              </a:r>
              <a:r>
                <a:rPr kumimoji="1" lang="en-US" altLang="ja-JP" sz="1800" i="1" dirty="0">
                  <a:latin typeface="Arial" charset="0"/>
                  <a:ea typeface="Arial" charset="0"/>
                  <a:cs typeface="Arial" charset="0"/>
                </a:rPr>
                <a:t>;</a:t>
              </a:r>
              <a:r>
                <a:rPr kumimoji="1" lang="en-US" altLang="ja-JP" sz="1800" i="1" baseline="30000" dirty="0">
                  <a:latin typeface="Arial" charset="0"/>
                  <a:ea typeface="Arial" charset="0"/>
                  <a:cs typeface="Arial" charset="0"/>
                </a:rPr>
                <a:t> </a:t>
              </a:r>
              <a:r>
                <a:rPr kumimoji="1" lang="en-US" altLang="ja-JP" sz="1800" i="1" dirty="0">
                  <a:latin typeface="Arial" charset="0"/>
                  <a:ea typeface="Arial" charset="0"/>
                  <a:cs typeface="Arial" charset="0"/>
                </a:rPr>
                <a:t>Foxf2</a:t>
              </a:r>
              <a:r>
                <a:rPr kumimoji="1" lang="en-US" altLang="ja-JP" sz="1800" i="1" baseline="30000" dirty="0">
                  <a:latin typeface="Arial" charset="0"/>
                  <a:ea typeface="Arial" charset="0"/>
                  <a:cs typeface="Arial" charset="0"/>
                </a:rPr>
                <a:t>fl/</a:t>
              </a:r>
              <a:r>
                <a:rPr kumimoji="1" lang="en-US" altLang="ja-JP" sz="1800" i="1" baseline="30000" dirty="0" err="1">
                  <a:latin typeface="Arial" charset="0"/>
                  <a:ea typeface="Arial" charset="0"/>
                  <a:cs typeface="Arial" charset="0"/>
                </a:rPr>
                <a:t>fl</a:t>
              </a:r>
              <a:r>
                <a:rPr kumimoji="1" lang="en-US" altLang="ja-JP" sz="1800" i="1" dirty="0">
                  <a:latin typeface="Arial" charset="0"/>
                  <a:ea typeface="Arial" charset="0"/>
                  <a:cs typeface="Arial" charset="0"/>
                </a:rPr>
                <a:t>; R26R</a:t>
              </a:r>
              <a:r>
                <a:rPr kumimoji="1" lang="en-US" altLang="ja-JP" sz="1800" i="1" baseline="30000" dirty="0">
                  <a:latin typeface="Arial" charset="0"/>
                  <a:ea typeface="Arial" charset="0"/>
                  <a:cs typeface="Arial" charset="0"/>
                </a:rPr>
                <a:t>tdTomato</a:t>
              </a:r>
              <a:endParaRPr kumimoji="1" lang="ja-JP" altLang="en-US" sz="1800" i="1" baseline="30000" dirty="0">
                <a:latin typeface="Arial" charset="0"/>
                <a:ea typeface="Arial" charset="0"/>
                <a:cs typeface="Arial" charset="0"/>
              </a:endParaRPr>
            </a:p>
          </p:txBody>
        </p:sp>
        <p:sp>
          <p:nvSpPr>
            <p:cNvPr id="128" name="TextBox 5">
              <a:extLst>
                <a:ext uri="{FF2B5EF4-FFF2-40B4-BE49-F238E27FC236}">
                  <a16:creationId xmlns:a16="http://schemas.microsoft.com/office/drawing/2014/main" id="{90DFA4BD-D646-D840-B17F-9496A4797237}"/>
                </a:ext>
              </a:extLst>
            </p:cNvPr>
            <p:cNvSpPr txBox="1"/>
            <p:nvPr/>
          </p:nvSpPr>
          <p:spPr>
            <a:xfrm>
              <a:off x="944630" y="16091963"/>
              <a:ext cx="2448000" cy="338554"/>
            </a:xfrm>
            <a:prstGeom prst="rect">
              <a:avLst/>
            </a:prstGeom>
            <a:solidFill>
              <a:schemeClr val="tx1">
                <a:alpha val="40000"/>
              </a:schemeClr>
            </a:solidFill>
            <a:ln>
              <a:noFill/>
            </a:ln>
            <a:effectLst/>
          </p:spPr>
          <p:txBody>
            <a:bodyPr wrap="square" rtlCol="0">
              <a:spAutoFit/>
            </a:bodyPr>
            <a:lstStyle/>
            <a:p>
              <a:pPr algn="ctr"/>
              <a:r>
                <a:rPr lang="en-US" sz="1600" b="1" dirty="0">
                  <a:solidFill>
                    <a:srgbClr val="FF0000"/>
                  </a:solidFill>
                  <a:latin typeface="Arial"/>
                  <a:cs typeface="Arial"/>
                </a:rPr>
                <a:t>PTHrP</a:t>
              </a:r>
              <a:r>
                <a:rPr lang="en-US" sz="1600" b="1" baseline="30000" dirty="0">
                  <a:solidFill>
                    <a:srgbClr val="FF0000"/>
                  </a:solidFill>
                  <a:latin typeface="Arial"/>
                  <a:cs typeface="Arial"/>
                </a:rPr>
                <a:t>CE</a:t>
              </a:r>
              <a:r>
                <a:rPr lang="en-US" sz="1600" b="1" dirty="0">
                  <a:solidFill>
                    <a:srgbClr val="FF0000"/>
                  </a:solidFill>
                  <a:latin typeface="Arial"/>
                  <a:cs typeface="Arial"/>
                </a:rPr>
                <a:t>-P3</a:t>
              </a:r>
              <a:r>
                <a:rPr lang="en-US" sz="1600" b="1" dirty="0">
                  <a:solidFill>
                    <a:schemeClr val="bg1"/>
                  </a:solidFill>
                  <a:latin typeface="Arial"/>
                  <a:cs typeface="Arial"/>
                </a:rPr>
                <a:t>/DIC/</a:t>
              </a:r>
              <a:r>
                <a:rPr lang="en-US" sz="1600" b="1" dirty="0">
                  <a:solidFill>
                    <a:schemeClr val="bg1">
                      <a:lumMod val="95000"/>
                    </a:schemeClr>
                  </a:solidFill>
                  <a:latin typeface="Arial"/>
                  <a:cs typeface="Arial"/>
                </a:rPr>
                <a:t>DAPI</a:t>
              </a:r>
              <a:r>
                <a:rPr lang="en-US" altLang="ja-JP" sz="1600" b="1" dirty="0">
                  <a:solidFill>
                    <a:schemeClr val="bg1">
                      <a:lumMod val="95000"/>
                    </a:schemeClr>
                  </a:solidFill>
                  <a:latin typeface="Arial"/>
                  <a:cs typeface="Arial"/>
                </a:rPr>
                <a:t> </a:t>
              </a:r>
              <a:endParaRPr lang="en-US" sz="1600" b="1" dirty="0">
                <a:solidFill>
                  <a:schemeClr val="bg1">
                    <a:lumMod val="95000"/>
                  </a:schemeClr>
                </a:solidFill>
                <a:latin typeface="Arial"/>
                <a:cs typeface="Arial"/>
              </a:endParaRPr>
            </a:p>
          </p:txBody>
        </p:sp>
        <p:sp>
          <p:nvSpPr>
            <p:cNvPr id="133" name="テキスト ボックス 47">
              <a:extLst>
                <a:ext uri="{FF2B5EF4-FFF2-40B4-BE49-F238E27FC236}">
                  <a16:creationId xmlns:a16="http://schemas.microsoft.com/office/drawing/2014/main" id="{177F459A-F290-0B40-8F32-3D25BF3324C9}"/>
                </a:ext>
              </a:extLst>
            </p:cNvPr>
            <p:cNvSpPr txBox="1"/>
            <p:nvPr/>
          </p:nvSpPr>
          <p:spPr>
            <a:xfrm>
              <a:off x="4964237" y="13514393"/>
              <a:ext cx="394534" cy="521773"/>
            </a:xfrm>
            <a:prstGeom prst="rect">
              <a:avLst/>
            </a:prstGeom>
            <a:noFill/>
          </p:spPr>
          <p:txBody>
            <a:bodyPr wrap="none" rtlCol="0">
              <a:spAutoFit/>
            </a:bodyPr>
            <a:lstStyle/>
            <a:p>
              <a:r>
                <a:rPr kumimoji="1" lang="en-US" altLang="ja-JP" sz="3200" b="1" dirty="0">
                  <a:solidFill>
                    <a:schemeClr val="bg1"/>
                  </a:solidFill>
                  <a:latin typeface="Arial" panose="020B0604020202020204" pitchFamily="34" charset="0"/>
                  <a:cs typeface="Arial" panose="020B0604020202020204" pitchFamily="34" charset="0"/>
                </a:rPr>
                <a:t>f’</a:t>
              </a:r>
              <a:endParaRPr kumimoji="1" lang="ja-JP" altLang="en-US" sz="3200" b="1" dirty="0">
                <a:solidFill>
                  <a:schemeClr val="bg1"/>
                </a:solidFill>
                <a:latin typeface="Arial" panose="020B0604020202020204" pitchFamily="34" charset="0"/>
                <a:cs typeface="Arial" panose="020B0604020202020204" pitchFamily="34" charset="0"/>
              </a:endParaRPr>
            </a:p>
          </p:txBody>
        </p:sp>
      </p:grpSp>
      <p:sp>
        <p:nvSpPr>
          <p:cNvPr id="9" name="TextBox 8">
            <a:extLst>
              <a:ext uri="{FF2B5EF4-FFF2-40B4-BE49-F238E27FC236}">
                <a16:creationId xmlns:a16="http://schemas.microsoft.com/office/drawing/2014/main" id="{4B4D2C69-28CF-0CE8-EE6F-111C992BC275}"/>
              </a:ext>
            </a:extLst>
          </p:cNvPr>
          <p:cNvSpPr txBox="1"/>
          <p:nvPr/>
        </p:nvSpPr>
        <p:spPr>
          <a:xfrm rot="10800000" flipV="1">
            <a:off x="314573" y="16510501"/>
            <a:ext cx="15064740" cy="3185487"/>
          </a:xfrm>
          <a:prstGeom prst="rect">
            <a:avLst/>
          </a:prstGeom>
          <a:noFill/>
        </p:spPr>
        <p:txBody>
          <a:bodyPr wrap="square" rtlCol="0">
            <a:spAutoFit/>
          </a:bodyPr>
          <a:lstStyle/>
          <a:p>
            <a:pPr>
              <a:spcAft>
                <a:spcPts val="600"/>
              </a:spcAft>
            </a:pPr>
            <a:r>
              <a:rPr lang="en-US" sz="2800" b="1" u="sng" dirty="0">
                <a:latin typeface="Times New Roman" panose="02020603050405020304" pitchFamily="18" charset="0"/>
                <a:cs typeface="Times New Roman" panose="02020603050405020304" pitchFamily="18" charset="0"/>
              </a:rPr>
              <a:t>Supplementary Figure 9.</a:t>
            </a:r>
            <a:r>
              <a:rPr lang="en-US" sz="2800" b="1" dirty="0">
                <a:latin typeface="Times New Roman" panose="02020603050405020304" pitchFamily="18" charset="0"/>
                <a:cs typeface="Times New Roman" panose="02020603050405020304" pitchFamily="18" charset="0"/>
              </a:rPr>
              <a:t> Dispensable roles of Foxf1/Foxf2 in steady-state PTHrP</a:t>
            </a:r>
            <a:r>
              <a:rPr lang="en-US" sz="2800" b="1" baseline="30000" dirty="0">
                <a:latin typeface="Times New Roman" panose="02020603050405020304" pitchFamily="18" charset="0"/>
                <a:cs typeface="Times New Roman" panose="02020603050405020304" pitchFamily="18" charset="0"/>
              </a:rPr>
              <a:t>+</a:t>
            </a:r>
            <a:r>
              <a:rPr lang="en-US" sz="2800" b="1" dirty="0">
                <a:latin typeface="Times New Roman" panose="02020603050405020304" pitchFamily="18" charset="0"/>
                <a:cs typeface="Times New Roman" panose="02020603050405020304" pitchFamily="18" charset="0"/>
              </a:rPr>
              <a:t> DF cells.</a:t>
            </a:r>
            <a:endParaRPr lang="en-US" sz="2800" dirty="0">
              <a:latin typeface="Times New Roman" panose="02020603050405020304" pitchFamily="18" charset="0"/>
              <a:cs typeface="Times New Roman" panose="02020603050405020304" pitchFamily="18" charset="0"/>
            </a:endParaRPr>
          </a:p>
          <a:p>
            <a:r>
              <a:rPr lang="en-US" sz="2800" b="1" dirty="0">
                <a:latin typeface="Times New Roman" panose="02020603050405020304" pitchFamily="18" charset="0"/>
                <a:cs typeface="Times New Roman" panose="02020603050405020304" pitchFamily="18" charset="0"/>
              </a:rPr>
              <a:t>(a) </a:t>
            </a:r>
            <a:r>
              <a:rPr lang="en-US" sz="2800" dirty="0">
                <a:latin typeface="Times New Roman" panose="02020603050405020304" pitchFamily="18" charset="0"/>
                <a:cs typeface="Times New Roman" panose="02020603050405020304" pitchFamily="18" charset="0"/>
              </a:rPr>
              <a:t>Conditional deletion of Foxf1 and/or Foxf2 in PTHrP-creER</a:t>
            </a:r>
            <a:r>
              <a:rPr lang="en-US" sz="2800" baseline="30000" dirty="0">
                <a:latin typeface="Times New Roman" panose="02020603050405020304" pitchFamily="18" charset="0"/>
                <a:cs typeface="Times New Roman" panose="02020603050405020304" pitchFamily="18" charset="0"/>
              </a:rPr>
              <a:t>+</a:t>
            </a:r>
            <a:r>
              <a:rPr lang="en-US" sz="2800" dirty="0">
                <a:latin typeface="Times New Roman" panose="02020603050405020304" pitchFamily="18" charset="0"/>
                <a:cs typeface="Times New Roman" panose="02020603050405020304" pitchFamily="18" charset="0"/>
              </a:rPr>
              <a:t> DF cells. </a:t>
            </a:r>
            <a:r>
              <a:rPr lang="en-US" sz="2800" b="1" dirty="0">
                <a:latin typeface="Times New Roman" panose="02020603050405020304" pitchFamily="18" charset="0"/>
                <a:cs typeface="Times New Roman" panose="02020603050405020304" pitchFamily="18" charset="0"/>
              </a:rPr>
              <a:t>(</a:t>
            </a:r>
            <a:r>
              <a:rPr lang="en-US" sz="2800" b="1" dirty="0" err="1">
                <a:latin typeface="Times New Roman" panose="02020603050405020304" pitchFamily="18" charset="0"/>
                <a:cs typeface="Times New Roman" panose="02020603050405020304" pitchFamily="18" charset="0"/>
              </a:rPr>
              <a:t>b,c</a:t>
            </a:r>
            <a:r>
              <a:rPr lang="en-US" sz="2800" b="1" dirty="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Foxf1 single mutant (DF-Foxf1 cHet &amp; cKO) molars. </a:t>
            </a:r>
            <a:r>
              <a:rPr lang="en-US" sz="2800" b="1" dirty="0">
                <a:latin typeface="Times New Roman" panose="02020603050405020304" pitchFamily="18" charset="0"/>
                <a:cs typeface="Times New Roman" panose="02020603050405020304" pitchFamily="18" charset="0"/>
              </a:rPr>
              <a:t>(</a:t>
            </a:r>
            <a:r>
              <a:rPr lang="en-US" sz="2800" b="1" dirty="0" err="1">
                <a:latin typeface="Times New Roman" panose="02020603050405020304" pitchFamily="18" charset="0"/>
                <a:cs typeface="Times New Roman" panose="02020603050405020304" pitchFamily="18" charset="0"/>
              </a:rPr>
              <a:t>d,e</a:t>
            </a:r>
            <a:r>
              <a:rPr lang="en-US" sz="2800" b="1" dirty="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Foxf2 single mutant (DF-Foxf2 cHet &amp; cKO) molars.</a:t>
            </a:r>
            <a:r>
              <a:rPr lang="en-US" sz="2800" b="1" dirty="0">
                <a:latin typeface="Times New Roman" panose="02020603050405020304" pitchFamily="18" charset="0"/>
                <a:cs typeface="Times New Roman" panose="02020603050405020304" pitchFamily="18" charset="0"/>
              </a:rPr>
              <a:t> (f) </a:t>
            </a:r>
            <a:r>
              <a:rPr lang="en-US" sz="2800" dirty="0">
                <a:latin typeface="Times New Roman" panose="02020603050405020304" pitchFamily="18" charset="0"/>
                <a:cs typeface="Times New Roman" panose="02020603050405020304" pitchFamily="18" charset="0"/>
              </a:rPr>
              <a:t>Foxf1/Foxf2 double mutant (DF-Foxf1/Foxf2 dKO) molars. Scale bars: 500 </a:t>
            </a:r>
            <a:r>
              <a:rPr lang="en-US" sz="2800" dirty="0">
                <a:latin typeface="Symbol" pitchFamily="2" charset="2"/>
                <a:cs typeface="Times New Roman" panose="02020603050405020304" pitchFamily="18" charset="0"/>
              </a:rPr>
              <a:t>m</a:t>
            </a:r>
            <a:r>
              <a:rPr lang="en-US" sz="2800" dirty="0">
                <a:latin typeface="Times New Roman" panose="02020603050405020304" pitchFamily="18" charset="0"/>
                <a:cs typeface="Times New Roman" panose="02020603050405020304" pitchFamily="18" charset="0"/>
              </a:rPr>
              <a:t>m (b-f), 50 </a:t>
            </a:r>
            <a:r>
              <a:rPr lang="en-US" sz="2800" dirty="0">
                <a:latin typeface="Symbol" pitchFamily="2" charset="2"/>
                <a:cs typeface="Times New Roman" panose="02020603050405020304" pitchFamily="18" charset="0"/>
              </a:rPr>
              <a:t>m</a:t>
            </a:r>
            <a:r>
              <a:rPr lang="en-US" sz="2800" dirty="0">
                <a:latin typeface="Times New Roman" panose="02020603050405020304" pitchFamily="18" charset="0"/>
                <a:cs typeface="Times New Roman" panose="02020603050405020304" pitchFamily="18" charset="0"/>
              </a:rPr>
              <a:t>m (b’-f’). </a:t>
            </a:r>
          </a:p>
          <a:p>
            <a:r>
              <a:rPr lang="en-US" sz="2800" b="1" dirty="0">
                <a:latin typeface="Times New Roman" panose="02020603050405020304" pitchFamily="18" charset="0"/>
                <a:cs typeface="Times New Roman" panose="02020603050405020304" pitchFamily="18" charset="0"/>
              </a:rPr>
              <a:t>(g) </a:t>
            </a:r>
            <a:r>
              <a:rPr lang="en-US" sz="2800" dirty="0">
                <a:latin typeface="Times New Roman" panose="02020603050405020304" pitchFamily="18" charset="0"/>
                <a:cs typeface="Times New Roman" panose="02020603050405020304" pitchFamily="18" charset="0"/>
              </a:rPr>
              <a:t>Composite 3D surface model overlay. Superimposition registered on mandibles and mandibular molars. Red: DF-Foxf1/Foxf2 dKO molars, Light blue: Control molar, Beige: DF-Foxf1/Foxf2 dKO mandible, Light green: Control mandible. M1: mandibular first molar, M2: mandibular second molar. </a:t>
            </a:r>
          </a:p>
        </p:txBody>
      </p:sp>
      <p:sp>
        <p:nvSpPr>
          <p:cNvPr id="5" name="Rectangle 4">
            <a:extLst>
              <a:ext uri="{FF2B5EF4-FFF2-40B4-BE49-F238E27FC236}">
                <a16:creationId xmlns:a16="http://schemas.microsoft.com/office/drawing/2014/main" id="{9FCEEB00-83AC-AB6B-6D40-97829E138707}"/>
              </a:ext>
            </a:extLst>
          </p:cNvPr>
          <p:cNvSpPr/>
          <p:nvPr/>
        </p:nvSpPr>
        <p:spPr>
          <a:xfrm>
            <a:off x="8840698" y="14021497"/>
            <a:ext cx="4562467" cy="338554"/>
          </a:xfrm>
          <a:prstGeom prst="rect">
            <a:avLst/>
          </a:prstGeom>
        </p:spPr>
        <p:txBody>
          <a:bodyPr wrap="none">
            <a:spAutoFit/>
          </a:bodyPr>
          <a:lstStyle/>
          <a:p>
            <a:r>
              <a:rPr lang="en-US" sz="1600" dirty="0">
                <a:latin typeface="Arial" panose="020B0604020202020204" pitchFamily="34" charset="0"/>
                <a:cs typeface="Arial" panose="020B0604020202020204" pitchFamily="34" charset="0"/>
              </a:rPr>
              <a:t>Mandible. Superimposed at the mandible border</a:t>
            </a:r>
          </a:p>
        </p:txBody>
      </p:sp>
      <p:sp>
        <p:nvSpPr>
          <p:cNvPr id="11" name="Rectangle 10">
            <a:extLst>
              <a:ext uri="{FF2B5EF4-FFF2-40B4-BE49-F238E27FC236}">
                <a16:creationId xmlns:a16="http://schemas.microsoft.com/office/drawing/2014/main" id="{C8A76A7C-0933-C0C4-C7BA-D73B71ABFE85}"/>
              </a:ext>
            </a:extLst>
          </p:cNvPr>
          <p:cNvSpPr/>
          <p:nvPr/>
        </p:nvSpPr>
        <p:spPr>
          <a:xfrm>
            <a:off x="11651571" y="15725244"/>
            <a:ext cx="2682145" cy="584775"/>
          </a:xfrm>
          <a:prstGeom prst="rect">
            <a:avLst/>
          </a:prstGeom>
        </p:spPr>
        <p:txBody>
          <a:bodyPr wrap="none">
            <a:spAutoFit/>
          </a:bodyPr>
          <a:lstStyle/>
          <a:p>
            <a:r>
              <a:rPr lang="en-US" sz="1600" dirty="0">
                <a:latin typeface="Arial" panose="020B0604020202020204" pitchFamily="34" charset="0"/>
                <a:cs typeface="Arial" panose="020B0604020202020204" pitchFamily="34" charset="0"/>
              </a:rPr>
              <a:t>Mandibular molars.</a:t>
            </a:r>
          </a:p>
          <a:p>
            <a:r>
              <a:rPr lang="en-US" sz="1600" dirty="0">
                <a:latin typeface="Arial" panose="020B0604020202020204" pitchFamily="34" charset="0"/>
                <a:cs typeface="Arial" panose="020B0604020202020204" pitchFamily="34" charset="0"/>
              </a:rPr>
              <a:t>Superimposed at the crown</a:t>
            </a:r>
          </a:p>
        </p:txBody>
      </p:sp>
      <p:sp>
        <p:nvSpPr>
          <p:cNvPr id="13" name="Rectangle 21">
            <a:extLst>
              <a:ext uri="{FF2B5EF4-FFF2-40B4-BE49-F238E27FC236}">
                <a16:creationId xmlns:a16="http://schemas.microsoft.com/office/drawing/2014/main" id="{604C902B-92E9-DF96-2B9E-8475DE652A5B}"/>
              </a:ext>
            </a:extLst>
          </p:cNvPr>
          <p:cNvSpPr>
            <a:spLocks noChangeAspect="1"/>
          </p:cNvSpPr>
          <p:nvPr/>
        </p:nvSpPr>
        <p:spPr>
          <a:xfrm rot="21325262">
            <a:off x="4254789" y="9101279"/>
            <a:ext cx="684744" cy="925536"/>
          </a:xfrm>
          <a:prstGeom prst="rect">
            <a:avLst/>
          </a:prstGeom>
          <a:noFill/>
          <a:ln w="38100">
            <a:solidFill>
              <a:schemeClr val="bg1"/>
            </a:solidFill>
            <a:prstDash val="sysDot"/>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21">
            <a:extLst>
              <a:ext uri="{FF2B5EF4-FFF2-40B4-BE49-F238E27FC236}">
                <a16:creationId xmlns:a16="http://schemas.microsoft.com/office/drawing/2014/main" id="{DF01E55D-94A5-AE02-59AF-2D7A02C2D52B}"/>
              </a:ext>
            </a:extLst>
          </p:cNvPr>
          <p:cNvSpPr>
            <a:spLocks noChangeAspect="1"/>
          </p:cNvSpPr>
          <p:nvPr/>
        </p:nvSpPr>
        <p:spPr>
          <a:xfrm rot="20978775">
            <a:off x="10151455" y="9156181"/>
            <a:ext cx="684744" cy="925536"/>
          </a:xfrm>
          <a:prstGeom prst="rect">
            <a:avLst/>
          </a:prstGeom>
          <a:noFill/>
          <a:ln w="38100">
            <a:solidFill>
              <a:schemeClr val="bg1"/>
            </a:solidFill>
            <a:prstDash val="sysDot"/>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ectangle 21">
            <a:extLst>
              <a:ext uri="{FF2B5EF4-FFF2-40B4-BE49-F238E27FC236}">
                <a16:creationId xmlns:a16="http://schemas.microsoft.com/office/drawing/2014/main" id="{24FE91AD-FA83-FA9A-9BEF-677EE3F82255}"/>
              </a:ext>
            </a:extLst>
          </p:cNvPr>
          <p:cNvSpPr>
            <a:spLocks noChangeAspect="1"/>
          </p:cNvSpPr>
          <p:nvPr/>
        </p:nvSpPr>
        <p:spPr>
          <a:xfrm rot="20646226">
            <a:off x="4300829" y="13535018"/>
            <a:ext cx="684744" cy="925536"/>
          </a:xfrm>
          <a:prstGeom prst="rect">
            <a:avLst/>
          </a:prstGeom>
          <a:noFill/>
          <a:ln w="38100">
            <a:solidFill>
              <a:schemeClr val="bg1"/>
            </a:solidFill>
            <a:prstDash val="sysDot"/>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796665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7" name="図形グループ 57">
            <a:extLst>
              <a:ext uri="{FF2B5EF4-FFF2-40B4-BE49-F238E27FC236}">
                <a16:creationId xmlns:a16="http://schemas.microsoft.com/office/drawing/2014/main" id="{401A04EA-757D-439D-1102-2A9F0D7AC502}"/>
              </a:ext>
            </a:extLst>
          </p:cNvPr>
          <p:cNvGrpSpPr>
            <a:grpSpLocks noChangeAspect="1"/>
          </p:cNvGrpSpPr>
          <p:nvPr/>
        </p:nvGrpSpPr>
        <p:grpSpPr>
          <a:xfrm>
            <a:off x="4855330" y="4024363"/>
            <a:ext cx="636482" cy="540000"/>
            <a:chOff x="9679613" y="3980024"/>
            <a:chExt cx="721076" cy="445590"/>
          </a:xfrm>
        </p:grpSpPr>
        <p:sp>
          <p:nvSpPr>
            <p:cNvPr id="58" name="Google Shape;719;p3">
              <a:extLst>
                <a:ext uri="{FF2B5EF4-FFF2-40B4-BE49-F238E27FC236}">
                  <a16:creationId xmlns:a16="http://schemas.microsoft.com/office/drawing/2014/main" id="{4C8BB37A-330D-1279-098A-5653808C7F4F}"/>
                </a:ext>
              </a:extLst>
            </p:cNvPr>
            <p:cNvSpPr>
              <a:spLocks noChangeAspect="1"/>
            </p:cNvSpPr>
            <p:nvPr/>
          </p:nvSpPr>
          <p:spPr>
            <a:xfrm>
              <a:off x="9679613" y="3980024"/>
              <a:ext cx="721076" cy="445590"/>
            </a:xfrm>
            <a:prstGeom prst="ellipse">
              <a:avLst/>
            </a:prstGeom>
            <a:gradFill>
              <a:gsLst>
                <a:gs pos="50000">
                  <a:srgbClr val="FF0000"/>
                </a:gs>
                <a:gs pos="100000">
                  <a:schemeClr val="bg1">
                    <a:lumMod val="85000"/>
                  </a:schemeClr>
                </a:gs>
              </a:gsLst>
              <a:lin ang="5400000" scaled="0"/>
            </a:gradFill>
            <a:ln w="9525" cap="flat" cmpd="sng">
              <a:solidFill>
                <a:srgbClr val="4A7DBA"/>
              </a:solidFill>
              <a:prstDash val="solid"/>
              <a:round/>
              <a:headEnd type="none" w="sm" len="sm"/>
              <a:tailEnd type="none" w="sm" len="sm"/>
            </a:ln>
            <a:effectLst>
              <a:outerShdw blurRad="50800" dist="25400" dir="6600000" sx="102000" sy="102000" rotWithShape="0">
                <a:srgbClr val="000000">
                  <a:alpha val="3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400" b="0" u="none">
                <a:latin typeface="Calibri"/>
                <a:ea typeface="Calibri"/>
                <a:cs typeface="Calibri"/>
                <a:sym typeface="Calibri"/>
              </a:endParaRPr>
            </a:p>
          </p:txBody>
        </p:sp>
        <p:sp>
          <p:nvSpPr>
            <p:cNvPr id="60" name="Google Shape;754;p3">
              <a:extLst>
                <a:ext uri="{FF2B5EF4-FFF2-40B4-BE49-F238E27FC236}">
                  <a16:creationId xmlns:a16="http://schemas.microsoft.com/office/drawing/2014/main" id="{D298113E-92AB-A37D-3312-23E0A916227F}"/>
                </a:ext>
              </a:extLst>
            </p:cNvPr>
            <p:cNvSpPr>
              <a:spLocks noChangeAspect="1"/>
            </p:cNvSpPr>
            <p:nvPr/>
          </p:nvSpPr>
          <p:spPr>
            <a:xfrm flipH="1">
              <a:off x="9791086" y="4101110"/>
              <a:ext cx="493064" cy="268605"/>
            </a:xfrm>
            <a:prstGeom prst="ellipse">
              <a:avLst/>
            </a:prstGeom>
            <a:gradFill>
              <a:gsLst>
                <a:gs pos="0">
                  <a:srgbClr val="17365D"/>
                </a:gs>
                <a:gs pos="100000">
                  <a:srgbClr val="538CD5"/>
                </a:gs>
              </a:gsLst>
              <a:lin ang="16200000" scaled="0"/>
            </a:gradFill>
            <a:ln w="9525" cap="flat" cmpd="sng">
              <a:solidFill>
                <a:srgbClr val="4A7DBA"/>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050"/>
                <a:buFont typeface="Lustria"/>
                <a:buNone/>
              </a:pPr>
              <a:endParaRPr sz="1050" b="0" i="0" u="none" strike="noStrike" cap="none">
                <a:latin typeface="Calibri"/>
                <a:ea typeface="Calibri"/>
                <a:cs typeface="Calibri"/>
                <a:sym typeface="Calibri"/>
              </a:endParaRPr>
            </a:p>
          </p:txBody>
        </p:sp>
      </p:grpSp>
      <p:sp>
        <p:nvSpPr>
          <p:cNvPr id="79" name="Google Shape;771;p3">
            <a:extLst>
              <a:ext uri="{FF2B5EF4-FFF2-40B4-BE49-F238E27FC236}">
                <a16:creationId xmlns:a16="http://schemas.microsoft.com/office/drawing/2014/main" id="{134C8EAA-78AC-51C7-ABC6-2332CCCE3E53}"/>
              </a:ext>
            </a:extLst>
          </p:cNvPr>
          <p:cNvSpPr/>
          <p:nvPr/>
        </p:nvSpPr>
        <p:spPr>
          <a:xfrm>
            <a:off x="4097627" y="4715980"/>
            <a:ext cx="2161704" cy="449891"/>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2000" b="1" i="1" dirty="0" err="1">
                <a:latin typeface="Arial" panose="020B0604020202020204" pitchFamily="34" charset="0"/>
                <a:ea typeface="Calibri"/>
                <a:cs typeface="Arial" panose="020B0604020202020204" pitchFamily="34" charset="0"/>
                <a:sym typeface="Calibri"/>
              </a:rPr>
              <a:t>PTHrP</a:t>
            </a:r>
            <a:r>
              <a:rPr lang="en-US" altLang="ja-JP" sz="2000" b="1" i="1" baseline="30000" dirty="0">
                <a:latin typeface="Arial" panose="020B0604020202020204" pitchFamily="34" charset="0"/>
                <a:ea typeface="Calibri"/>
                <a:cs typeface="Arial" panose="020B0604020202020204" pitchFamily="34" charset="0"/>
                <a:sym typeface="Calibri"/>
              </a:rPr>
              <a:t>+</a:t>
            </a:r>
            <a:r>
              <a:rPr lang="en-US" altLang="ja-JP" sz="2000" b="1" i="1" dirty="0">
                <a:latin typeface="Arial" panose="020B0604020202020204" pitchFamily="34" charset="0"/>
                <a:ea typeface="Calibri"/>
                <a:cs typeface="Arial" panose="020B0604020202020204" pitchFamily="34" charset="0"/>
                <a:sym typeface="Calibri"/>
              </a:rPr>
              <a:t> DF cell</a:t>
            </a:r>
            <a:endParaRPr lang="en-US" sz="2000" b="1" i="1" dirty="0">
              <a:latin typeface="Arial" panose="020B0604020202020204" pitchFamily="34" charset="0"/>
              <a:ea typeface="Calibri"/>
              <a:cs typeface="Arial" panose="020B0604020202020204" pitchFamily="34" charset="0"/>
              <a:sym typeface="Calibri"/>
            </a:endParaRPr>
          </a:p>
        </p:txBody>
      </p:sp>
      <p:cxnSp>
        <p:nvCxnSpPr>
          <p:cNvPr id="119" name="Google Shape;732;p3">
            <a:extLst>
              <a:ext uri="{FF2B5EF4-FFF2-40B4-BE49-F238E27FC236}">
                <a16:creationId xmlns:a16="http://schemas.microsoft.com/office/drawing/2014/main" id="{4C1BC533-B39F-4679-9658-1FE4A49AE837}"/>
              </a:ext>
            </a:extLst>
          </p:cNvPr>
          <p:cNvCxnSpPr>
            <a:cxnSpLocks/>
          </p:cNvCxnSpPr>
          <p:nvPr/>
        </p:nvCxnSpPr>
        <p:spPr>
          <a:xfrm>
            <a:off x="3916182" y="4341233"/>
            <a:ext cx="849293" cy="0"/>
          </a:xfrm>
          <a:prstGeom prst="straightConnector1">
            <a:avLst/>
          </a:prstGeom>
          <a:noFill/>
          <a:ln w="31750" cap="flat" cmpd="sng">
            <a:solidFill>
              <a:schemeClr val="tx1"/>
            </a:solidFill>
            <a:prstDash val="solid"/>
            <a:round/>
            <a:headEnd type="none" w="sm" len="sm"/>
            <a:tailEnd type="stealth" w="lg" len="lg"/>
          </a:ln>
        </p:spPr>
      </p:cxnSp>
      <p:grpSp>
        <p:nvGrpSpPr>
          <p:cNvPr id="120" name="図形グループ 87">
            <a:extLst>
              <a:ext uri="{FF2B5EF4-FFF2-40B4-BE49-F238E27FC236}">
                <a16:creationId xmlns:a16="http://schemas.microsoft.com/office/drawing/2014/main" id="{A1AEA3F4-E031-5F8C-3080-245EC0066B93}"/>
              </a:ext>
            </a:extLst>
          </p:cNvPr>
          <p:cNvGrpSpPr>
            <a:grpSpLocks noChangeAspect="1"/>
          </p:cNvGrpSpPr>
          <p:nvPr/>
        </p:nvGrpSpPr>
        <p:grpSpPr>
          <a:xfrm>
            <a:off x="2030717" y="3209825"/>
            <a:ext cx="1379296" cy="2160000"/>
            <a:chOff x="1694796" y="9026150"/>
            <a:chExt cx="874604" cy="1526434"/>
          </a:xfrm>
        </p:grpSpPr>
        <p:cxnSp>
          <p:nvCxnSpPr>
            <p:cNvPr id="125" name="Google Shape;238;p3">
              <a:extLst>
                <a:ext uri="{FF2B5EF4-FFF2-40B4-BE49-F238E27FC236}">
                  <a16:creationId xmlns:a16="http://schemas.microsoft.com/office/drawing/2014/main" id="{A4AFC717-D04D-F461-A158-D20B54603EE6}"/>
                </a:ext>
              </a:extLst>
            </p:cNvPr>
            <p:cNvCxnSpPr/>
            <p:nvPr/>
          </p:nvCxnSpPr>
          <p:spPr>
            <a:xfrm>
              <a:off x="2361770" y="9047992"/>
              <a:ext cx="8610" cy="899347"/>
            </a:xfrm>
            <a:prstGeom prst="straightConnector1">
              <a:avLst/>
            </a:prstGeom>
            <a:noFill/>
            <a:ln w="25400" cap="flat" cmpd="sng">
              <a:solidFill>
                <a:srgbClr val="4F81BD"/>
              </a:solidFill>
              <a:prstDash val="solid"/>
              <a:round/>
              <a:headEnd type="none" w="sm" len="sm"/>
              <a:tailEnd type="none" w="sm" len="sm"/>
            </a:ln>
            <a:effectLst>
              <a:outerShdw blurRad="40000" dist="20000" dir="5400000" rotWithShape="0">
                <a:srgbClr val="000000">
                  <a:alpha val="37647"/>
                </a:srgbClr>
              </a:outerShdw>
            </a:effectLst>
          </p:spPr>
        </p:cxnSp>
        <p:sp>
          <p:nvSpPr>
            <p:cNvPr id="126" name="Google Shape;239;p3">
              <a:extLst>
                <a:ext uri="{FF2B5EF4-FFF2-40B4-BE49-F238E27FC236}">
                  <a16:creationId xmlns:a16="http://schemas.microsoft.com/office/drawing/2014/main" id="{410C5AE6-8716-495B-E17B-3A27BE6F5070}"/>
                </a:ext>
              </a:extLst>
            </p:cNvPr>
            <p:cNvSpPr/>
            <p:nvPr/>
          </p:nvSpPr>
          <p:spPr>
            <a:xfrm flipH="1">
              <a:off x="2162903" y="9026150"/>
              <a:ext cx="212121" cy="1193127"/>
            </a:xfrm>
            <a:custGeom>
              <a:avLst/>
              <a:gdLst/>
              <a:ahLst/>
              <a:cxnLst/>
              <a:rect l="l" t="t" r="r" b="b"/>
              <a:pathLst>
                <a:path w="356626" h="2809746" extrusionOk="0">
                  <a:moveTo>
                    <a:pt x="0" y="0"/>
                  </a:moveTo>
                  <a:lnTo>
                    <a:pt x="356626" y="0"/>
                  </a:lnTo>
                  <a:cubicBezTo>
                    <a:pt x="353727" y="936582"/>
                    <a:pt x="347928" y="2809746"/>
                    <a:pt x="347928" y="2809746"/>
                  </a:cubicBezTo>
                  <a:lnTo>
                    <a:pt x="173964" y="2653166"/>
                  </a:lnTo>
                  <a:lnTo>
                    <a:pt x="34792" y="2470489"/>
                  </a:lnTo>
                  <a:lnTo>
                    <a:pt x="0" y="2392199"/>
                  </a:lnTo>
                  <a:lnTo>
                    <a:pt x="0" y="0"/>
                  </a:lnTo>
                  <a:close/>
                </a:path>
              </a:pathLst>
            </a:custGeom>
            <a:gradFill>
              <a:gsLst>
                <a:gs pos="0">
                  <a:srgbClr val="E36C09"/>
                </a:gs>
                <a:gs pos="100000">
                  <a:srgbClr val="FABF8E"/>
                </a:gs>
              </a:gsLst>
              <a:lin ang="0" scaled="0"/>
            </a:gradFill>
            <a:ln>
              <a:noFill/>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200"/>
                <a:buFont typeface="Lustria"/>
                <a:buNone/>
              </a:pPr>
              <a:endParaRPr sz="1200" b="0" i="0" u="none" strike="noStrike" cap="none">
                <a:latin typeface="Calibri"/>
                <a:ea typeface="Calibri"/>
                <a:cs typeface="Calibri"/>
                <a:sym typeface="Calibri"/>
              </a:endParaRPr>
            </a:p>
          </p:txBody>
        </p:sp>
        <p:sp>
          <p:nvSpPr>
            <p:cNvPr id="127" name="Google Shape;240;p3">
              <a:extLst>
                <a:ext uri="{FF2B5EF4-FFF2-40B4-BE49-F238E27FC236}">
                  <a16:creationId xmlns:a16="http://schemas.microsoft.com/office/drawing/2014/main" id="{C1449C60-637B-8C2A-3630-9EAC7CA18015}"/>
                </a:ext>
              </a:extLst>
            </p:cNvPr>
            <p:cNvSpPr/>
            <p:nvPr/>
          </p:nvSpPr>
          <p:spPr>
            <a:xfrm flipH="1">
              <a:off x="2346788" y="9026150"/>
              <a:ext cx="139599" cy="954690"/>
            </a:xfrm>
            <a:custGeom>
              <a:avLst/>
              <a:gdLst/>
              <a:ahLst/>
              <a:cxnLst/>
              <a:rect l="l" t="t" r="r" b="b"/>
              <a:pathLst>
                <a:path w="203200" h="2381250" extrusionOk="0">
                  <a:moveTo>
                    <a:pt x="0" y="0"/>
                  </a:moveTo>
                  <a:lnTo>
                    <a:pt x="203200" y="0"/>
                  </a:lnTo>
                  <a:cubicBezTo>
                    <a:pt x="198967" y="793750"/>
                    <a:pt x="190500" y="2381250"/>
                    <a:pt x="190500" y="2381250"/>
                  </a:cubicBezTo>
                  <a:lnTo>
                    <a:pt x="69850" y="1917700"/>
                  </a:lnTo>
                  <a:lnTo>
                    <a:pt x="0" y="1270000"/>
                  </a:lnTo>
                  <a:lnTo>
                    <a:pt x="0" y="0"/>
                  </a:lnTo>
                  <a:close/>
                </a:path>
              </a:pathLst>
            </a:custGeom>
            <a:solidFill>
              <a:srgbClr val="31859B"/>
            </a:solidFill>
            <a:ln>
              <a:noFill/>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200"/>
                <a:buFont typeface="Lustria"/>
                <a:buNone/>
              </a:pPr>
              <a:endParaRPr sz="1200" b="0" i="0" u="none" strike="noStrike" cap="none">
                <a:latin typeface="Calibri"/>
                <a:ea typeface="Calibri"/>
                <a:cs typeface="Calibri"/>
                <a:sym typeface="Calibri"/>
              </a:endParaRPr>
            </a:p>
          </p:txBody>
        </p:sp>
        <p:grpSp>
          <p:nvGrpSpPr>
            <p:cNvPr id="129" name="Google Shape;241;p3">
              <a:extLst>
                <a:ext uri="{FF2B5EF4-FFF2-40B4-BE49-F238E27FC236}">
                  <a16:creationId xmlns:a16="http://schemas.microsoft.com/office/drawing/2014/main" id="{D2ABE7F1-F42B-47B5-9C59-B109B43D456A}"/>
                </a:ext>
              </a:extLst>
            </p:cNvPr>
            <p:cNvGrpSpPr/>
            <p:nvPr/>
          </p:nvGrpSpPr>
          <p:grpSpPr>
            <a:xfrm flipH="1">
              <a:off x="2033280" y="9966591"/>
              <a:ext cx="284384" cy="157136"/>
              <a:chOff x="5786260" y="2863850"/>
              <a:chExt cx="484011" cy="280106"/>
            </a:xfrm>
          </p:grpSpPr>
          <p:sp>
            <p:nvSpPr>
              <p:cNvPr id="197" name="Google Shape;242;p3">
                <a:extLst>
                  <a:ext uri="{FF2B5EF4-FFF2-40B4-BE49-F238E27FC236}">
                    <a16:creationId xmlns:a16="http://schemas.microsoft.com/office/drawing/2014/main" id="{74EF50D3-6445-E6D5-547D-61592CA04D06}"/>
                  </a:ext>
                </a:extLst>
              </p:cNvPr>
              <p:cNvSpPr/>
              <p:nvPr/>
            </p:nvSpPr>
            <p:spPr>
              <a:xfrm>
                <a:off x="5786260" y="2863850"/>
                <a:ext cx="484011" cy="280106"/>
              </a:xfrm>
              <a:custGeom>
                <a:avLst/>
                <a:gdLst/>
                <a:ahLst/>
                <a:cxnLst/>
                <a:rect l="l" t="t" r="r" b="b"/>
                <a:pathLst>
                  <a:path w="484011" h="280106" extrusionOk="0">
                    <a:moveTo>
                      <a:pt x="706" y="116417"/>
                    </a:moveTo>
                    <a:cubicBezTo>
                      <a:pt x="0" y="110773"/>
                      <a:pt x="153811" y="133350"/>
                      <a:pt x="199672" y="116417"/>
                    </a:cubicBezTo>
                    <a:cubicBezTo>
                      <a:pt x="245533" y="99484"/>
                      <a:pt x="238478" y="29634"/>
                      <a:pt x="275872" y="14817"/>
                    </a:cubicBezTo>
                    <a:cubicBezTo>
                      <a:pt x="313267" y="0"/>
                      <a:pt x="390172" y="8467"/>
                      <a:pt x="424039" y="27517"/>
                    </a:cubicBezTo>
                    <a:cubicBezTo>
                      <a:pt x="457906" y="46567"/>
                      <a:pt x="474133" y="91017"/>
                      <a:pt x="479072" y="129117"/>
                    </a:cubicBezTo>
                    <a:cubicBezTo>
                      <a:pt x="484011" y="167217"/>
                      <a:pt x="481894" y="232128"/>
                      <a:pt x="453672" y="256117"/>
                    </a:cubicBezTo>
                    <a:cubicBezTo>
                      <a:pt x="425450" y="280106"/>
                      <a:pt x="340078" y="280106"/>
                      <a:pt x="309739" y="273050"/>
                    </a:cubicBezTo>
                    <a:cubicBezTo>
                      <a:pt x="279400" y="265994"/>
                      <a:pt x="289278" y="234244"/>
                      <a:pt x="271639" y="213783"/>
                    </a:cubicBezTo>
                    <a:cubicBezTo>
                      <a:pt x="254000" y="193322"/>
                      <a:pt x="249061" y="164394"/>
                      <a:pt x="203906" y="150283"/>
                    </a:cubicBezTo>
                    <a:cubicBezTo>
                      <a:pt x="158751" y="136172"/>
                      <a:pt x="1412" y="122061"/>
                      <a:pt x="706" y="116417"/>
                    </a:cubicBezTo>
                    <a:close/>
                  </a:path>
                </a:pathLst>
              </a:custGeom>
              <a:gradFill>
                <a:gsLst>
                  <a:gs pos="0">
                    <a:srgbClr val="E36C09"/>
                  </a:gs>
                  <a:gs pos="100000">
                    <a:srgbClr val="FABF8E"/>
                  </a:gs>
                </a:gsLst>
                <a:lin ang="16200000" scaled="0"/>
              </a:gradFill>
              <a:ln w="9525" cap="flat" cmpd="sng">
                <a:solidFill>
                  <a:srgbClr val="4A7DBA"/>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200"/>
                  <a:buFont typeface="Lustria"/>
                  <a:buNone/>
                </a:pPr>
                <a:endParaRPr sz="1200" b="0" i="0" u="none" strike="noStrike" cap="none">
                  <a:latin typeface="Calibri"/>
                  <a:ea typeface="Calibri"/>
                  <a:cs typeface="Calibri"/>
                  <a:sym typeface="Calibri"/>
                </a:endParaRPr>
              </a:p>
            </p:txBody>
          </p:sp>
          <p:sp>
            <p:nvSpPr>
              <p:cNvPr id="198" name="Google Shape;243;p3">
                <a:extLst>
                  <a:ext uri="{FF2B5EF4-FFF2-40B4-BE49-F238E27FC236}">
                    <a16:creationId xmlns:a16="http://schemas.microsoft.com/office/drawing/2014/main" id="{1C047ED3-829B-AE67-0034-68E6091F6E8D}"/>
                  </a:ext>
                </a:extLst>
              </p:cNvPr>
              <p:cNvSpPr/>
              <p:nvPr/>
            </p:nvSpPr>
            <p:spPr>
              <a:xfrm>
                <a:off x="6087590" y="2923114"/>
                <a:ext cx="133290" cy="165100"/>
              </a:xfrm>
              <a:prstGeom prst="ellipse">
                <a:avLst/>
              </a:prstGeom>
              <a:gradFill>
                <a:gsLst>
                  <a:gs pos="0">
                    <a:srgbClr val="17365D"/>
                  </a:gs>
                  <a:gs pos="100000">
                    <a:srgbClr val="538CD5"/>
                  </a:gs>
                </a:gsLst>
                <a:lin ang="16200000" scaled="0"/>
              </a:gradFill>
              <a:ln w="9525" cap="flat" cmpd="sng">
                <a:solidFill>
                  <a:srgbClr val="4A7DBA"/>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200"/>
                  <a:buFont typeface="Lustria"/>
                  <a:buNone/>
                </a:pPr>
                <a:endParaRPr sz="1200" b="0" i="0" u="none" strike="noStrike" cap="none">
                  <a:latin typeface="Calibri"/>
                  <a:ea typeface="Calibri"/>
                  <a:cs typeface="Calibri"/>
                  <a:sym typeface="Calibri"/>
                </a:endParaRPr>
              </a:p>
            </p:txBody>
          </p:sp>
        </p:grpSp>
        <p:grpSp>
          <p:nvGrpSpPr>
            <p:cNvPr id="130" name="Google Shape;244;p3">
              <a:extLst>
                <a:ext uri="{FF2B5EF4-FFF2-40B4-BE49-F238E27FC236}">
                  <a16:creationId xmlns:a16="http://schemas.microsoft.com/office/drawing/2014/main" id="{88612D64-4B7F-562D-26C8-B11AC67A0425}"/>
                </a:ext>
              </a:extLst>
            </p:cNvPr>
            <p:cNvGrpSpPr/>
            <p:nvPr/>
          </p:nvGrpSpPr>
          <p:grpSpPr>
            <a:xfrm flipH="1">
              <a:off x="2046097" y="9809456"/>
              <a:ext cx="284384" cy="157136"/>
              <a:chOff x="5786260" y="2863850"/>
              <a:chExt cx="484011" cy="280106"/>
            </a:xfrm>
          </p:grpSpPr>
          <p:sp>
            <p:nvSpPr>
              <p:cNvPr id="195" name="Google Shape;245;p3">
                <a:extLst>
                  <a:ext uri="{FF2B5EF4-FFF2-40B4-BE49-F238E27FC236}">
                    <a16:creationId xmlns:a16="http://schemas.microsoft.com/office/drawing/2014/main" id="{630E4E71-0FF2-1B32-76C0-29E01772FC7A}"/>
                  </a:ext>
                </a:extLst>
              </p:cNvPr>
              <p:cNvSpPr/>
              <p:nvPr/>
            </p:nvSpPr>
            <p:spPr>
              <a:xfrm>
                <a:off x="5786260" y="2863850"/>
                <a:ext cx="484011" cy="280106"/>
              </a:xfrm>
              <a:custGeom>
                <a:avLst/>
                <a:gdLst/>
                <a:ahLst/>
                <a:cxnLst/>
                <a:rect l="l" t="t" r="r" b="b"/>
                <a:pathLst>
                  <a:path w="484011" h="280106" extrusionOk="0">
                    <a:moveTo>
                      <a:pt x="706" y="116417"/>
                    </a:moveTo>
                    <a:cubicBezTo>
                      <a:pt x="0" y="110773"/>
                      <a:pt x="153811" y="133350"/>
                      <a:pt x="199672" y="116417"/>
                    </a:cubicBezTo>
                    <a:cubicBezTo>
                      <a:pt x="245533" y="99484"/>
                      <a:pt x="238478" y="29634"/>
                      <a:pt x="275872" y="14817"/>
                    </a:cubicBezTo>
                    <a:cubicBezTo>
                      <a:pt x="313267" y="0"/>
                      <a:pt x="390172" y="8467"/>
                      <a:pt x="424039" y="27517"/>
                    </a:cubicBezTo>
                    <a:cubicBezTo>
                      <a:pt x="457906" y="46567"/>
                      <a:pt x="474133" y="91017"/>
                      <a:pt x="479072" y="129117"/>
                    </a:cubicBezTo>
                    <a:cubicBezTo>
                      <a:pt x="484011" y="167217"/>
                      <a:pt x="481894" y="232128"/>
                      <a:pt x="453672" y="256117"/>
                    </a:cubicBezTo>
                    <a:cubicBezTo>
                      <a:pt x="425450" y="280106"/>
                      <a:pt x="340078" y="280106"/>
                      <a:pt x="309739" y="273050"/>
                    </a:cubicBezTo>
                    <a:cubicBezTo>
                      <a:pt x="279400" y="265994"/>
                      <a:pt x="289278" y="234244"/>
                      <a:pt x="271639" y="213783"/>
                    </a:cubicBezTo>
                    <a:cubicBezTo>
                      <a:pt x="254000" y="193322"/>
                      <a:pt x="249061" y="164394"/>
                      <a:pt x="203906" y="150283"/>
                    </a:cubicBezTo>
                    <a:cubicBezTo>
                      <a:pt x="158751" y="136172"/>
                      <a:pt x="1412" y="122061"/>
                      <a:pt x="706" y="116417"/>
                    </a:cubicBezTo>
                    <a:close/>
                  </a:path>
                </a:pathLst>
              </a:custGeom>
              <a:gradFill>
                <a:gsLst>
                  <a:gs pos="0">
                    <a:srgbClr val="E36C09"/>
                  </a:gs>
                  <a:gs pos="100000">
                    <a:srgbClr val="FABF8E"/>
                  </a:gs>
                </a:gsLst>
                <a:lin ang="16200000" scaled="0"/>
              </a:gradFill>
              <a:ln w="9525" cap="flat" cmpd="sng">
                <a:solidFill>
                  <a:srgbClr val="4A7DBA"/>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200"/>
                  <a:buFont typeface="Lustria"/>
                  <a:buNone/>
                </a:pPr>
                <a:endParaRPr sz="1200" b="0" i="0" u="none" strike="noStrike" cap="none">
                  <a:latin typeface="Calibri"/>
                  <a:ea typeface="Calibri"/>
                  <a:cs typeface="Calibri"/>
                  <a:sym typeface="Calibri"/>
                </a:endParaRPr>
              </a:p>
            </p:txBody>
          </p:sp>
          <p:sp>
            <p:nvSpPr>
              <p:cNvPr id="196" name="Google Shape;246;p3">
                <a:extLst>
                  <a:ext uri="{FF2B5EF4-FFF2-40B4-BE49-F238E27FC236}">
                    <a16:creationId xmlns:a16="http://schemas.microsoft.com/office/drawing/2014/main" id="{8538ED06-06D2-3437-3022-16284E95995F}"/>
                  </a:ext>
                </a:extLst>
              </p:cNvPr>
              <p:cNvSpPr/>
              <p:nvPr/>
            </p:nvSpPr>
            <p:spPr>
              <a:xfrm>
                <a:off x="6087590" y="2923114"/>
                <a:ext cx="133290" cy="165100"/>
              </a:xfrm>
              <a:prstGeom prst="ellipse">
                <a:avLst/>
              </a:prstGeom>
              <a:gradFill>
                <a:gsLst>
                  <a:gs pos="0">
                    <a:srgbClr val="17365D"/>
                  </a:gs>
                  <a:gs pos="100000">
                    <a:srgbClr val="538CD5"/>
                  </a:gs>
                </a:gsLst>
                <a:lin ang="16200000" scaled="0"/>
              </a:gradFill>
              <a:ln w="9525" cap="flat" cmpd="sng">
                <a:solidFill>
                  <a:srgbClr val="4A7DBA"/>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200"/>
                  <a:buFont typeface="Lustria"/>
                  <a:buNone/>
                </a:pPr>
                <a:endParaRPr sz="1200" b="0" i="0" u="none" strike="noStrike" cap="none">
                  <a:latin typeface="Calibri"/>
                  <a:ea typeface="Calibri"/>
                  <a:cs typeface="Calibri"/>
                  <a:sym typeface="Calibri"/>
                </a:endParaRPr>
              </a:p>
            </p:txBody>
          </p:sp>
        </p:grpSp>
        <p:grpSp>
          <p:nvGrpSpPr>
            <p:cNvPr id="131" name="Google Shape;247;p3">
              <a:extLst>
                <a:ext uri="{FF2B5EF4-FFF2-40B4-BE49-F238E27FC236}">
                  <a16:creationId xmlns:a16="http://schemas.microsoft.com/office/drawing/2014/main" id="{12C6CD8E-9E04-F8E1-309C-09F5BEF4E48A}"/>
                </a:ext>
              </a:extLst>
            </p:cNvPr>
            <p:cNvGrpSpPr/>
            <p:nvPr/>
          </p:nvGrpSpPr>
          <p:grpSpPr>
            <a:xfrm flipH="1">
              <a:off x="2045715" y="9652320"/>
              <a:ext cx="284384" cy="157136"/>
              <a:chOff x="5786260" y="2863850"/>
              <a:chExt cx="484011" cy="280106"/>
            </a:xfrm>
          </p:grpSpPr>
          <p:sp>
            <p:nvSpPr>
              <p:cNvPr id="193" name="Google Shape;248;p3">
                <a:extLst>
                  <a:ext uri="{FF2B5EF4-FFF2-40B4-BE49-F238E27FC236}">
                    <a16:creationId xmlns:a16="http://schemas.microsoft.com/office/drawing/2014/main" id="{631D1CC8-F12D-7313-753B-D2F839E59ACB}"/>
                  </a:ext>
                </a:extLst>
              </p:cNvPr>
              <p:cNvSpPr/>
              <p:nvPr/>
            </p:nvSpPr>
            <p:spPr>
              <a:xfrm>
                <a:off x="5786260" y="2863850"/>
                <a:ext cx="484011" cy="280106"/>
              </a:xfrm>
              <a:custGeom>
                <a:avLst/>
                <a:gdLst/>
                <a:ahLst/>
                <a:cxnLst/>
                <a:rect l="l" t="t" r="r" b="b"/>
                <a:pathLst>
                  <a:path w="484011" h="280106" extrusionOk="0">
                    <a:moveTo>
                      <a:pt x="706" y="116417"/>
                    </a:moveTo>
                    <a:cubicBezTo>
                      <a:pt x="0" y="110773"/>
                      <a:pt x="153811" y="133350"/>
                      <a:pt x="199672" y="116417"/>
                    </a:cubicBezTo>
                    <a:cubicBezTo>
                      <a:pt x="245533" y="99484"/>
                      <a:pt x="238478" y="29634"/>
                      <a:pt x="275872" y="14817"/>
                    </a:cubicBezTo>
                    <a:cubicBezTo>
                      <a:pt x="313267" y="0"/>
                      <a:pt x="390172" y="8467"/>
                      <a:pt x="424039" y="27517"/>
                    </a:cubicBezTo>
                    <a:cubicBezTo>
                      <a:pt x="457906" y="46567"/>
                      <a:pt x="474133" y="91017"/>
                      <a:pt x="479072" y="129117"/>
                    </a:cubicBezTo>
                    <a:cubicBezTo>
                      <a:pt x="484011" y="167217"/>
                      <a:pt x="481894" y="232128"/>
                      <a:pt x="453672" y="256117"/>
                    </a:cubicBezTo>
                    <a:cubicBezTo>
                      <a:pt x="425450" y="280106"/>
                      <a:pt x="340078" y="280106"/>
                      <a:pt x="309739" y="273050"/>
                    </a:cubicBezTo>
                    <a:cubicBezTo>
                      <a:pt x="279400" y="265994"/>
                      <a:pt x="289278" y="234244"/>
                      <a:pt x="271639" y="213783"/>
                    </a:cubicBezTo>
                    <a:cubicBezTo>
                      <a:pt x="254000" y="193322"/>
                      <a:pt x="249061" y="164394"/>
                      <a:pt x="203906" y="150283"/>
                    </a:cubicBezTo>
                    <a:cubicBezTo>
                      <a:pt x="158751" y="136172"/>
                      <a:pt x="1412" y="122061"/>
                      <a:pt x="706" y="116417"/>
                    </a:cubicBezTo>
                    <a:close/>
                  </a:path>
                </a:pathLst>
              </a:custGeom>
              <a:gradFill>
                <a:gsLst>
                  <a:gs pos="0">
                    <a:srgbClr val="E36C09"/>
                  </a:gs>
                  <a:gs pos="100000">
                    <a:srgbClr val="FABF8E"/>
                  </a:gs>
                </a:gsLst>
                <a:lin ang="16200000" scaled="0"/>
              </a:gradFill>
              <a:ln w="9525" cap="flat" cmpd="sng">
                <a:solidFill>
                  <a:srgbClr val="4A7DBA"/>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200"/>
                  <a:buFont typeface="Lustria"/>
                  <a:buNone/>
                </a:pPr>
                <a:endParaRPr sz="1200" b="0" i="0" u="none" strike="noStrike" cap="none">
                  <a:latin typeface="Calibri"/>
                  <a:ea typeface="Calibri"/>
                  <a:cs typeface="Calibri"/>
                  <a:sym typeface="Calibri"/>
                </a:endParaRPr>
              </a:p>
            </p:txBody>
          </p:sp>
          <p:sp>
            <p:nvSpPr>
              <p:cNvPr id="194" name="Google Shape;249;p3">
                <a:extLst>
                  <a:ext uri="{FF2B5EF4-FFF2-40B4-BE49-F238E27FC236}">
                    <a16:creationId xmlns:a16="http://schemas.microsoft.com/office/drawing/2014/main" id="{6C21B20A-9E8C-EF50-5D48-B74166DDC32A}"/>
                  </a:ext>
                </a:extLst>
              </p:cNvPr>
              <p:cNvSpPr/>
              <p:nvPr/>
            </p:nvSpPr>
            <p:spPr>
              <a:xfrm>
                <a:off x="6087590" y="2923114"/>
                <a:ext cx="133290" cy="165100"/>
              </a:xfrm>
              <a:prstGeom prst="ellipse">
                <a:avLst/>
              </a:prstGeom>
              <a:gradFill>
                <a:gsLst>
                  <a:gs pos="0">
                    <a:srgbClr val="17365D"/>
                  </a:gs>
                  <a:gs pos="100000">
                    <a:srgbClr val="538CD5"/>
                  </a:gs>
                </a:gsLst>
                <a:lin ang="16200000" scaled="0"/>
              </a:gradFill>
              <a:ln w="9525" cap="flat" cmpd="sng">
                <a:solidFill>
                  <a:srgbClr val="4A7DBA"/>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200"/>
                  <a:buFont typeface="Lustria"/>
                  <a:buNone/>
                </a:pPr>
                <a:endParaRPr sz="1200" b="0" i="0" u="none" strike="noStrike" cap="none">
                  <a:latin typeface="Calibri"/>
                  <a:ea typeface="Calibri"/>
                  <a:cs typeface="Calibri"/>
                  <a:sym typeface="Calibri"/>
                </a:endParaRPr>
              </a:p>
            </p:txBody>
          </p:sp>
        </p:grpSp>
        <p:grpSp>
          <p:nvGrpSpPr>
            <p:cNvPr id="132" name="Google Shape;250;p3">
              <a:extLst>
                <a:ext uri="{FF2B5EF4-FFF2-40B4-BE49-F238E27FC236}">
                  <a16:creationId xmlns:a16="http://schemas.microsoft.com/office/drawing/2014/main" id="{19D4A1F2-BB7E-A592-808F-6AEDD22B1159}"/>
                </a:ext>
              </a:extLst>
            </p:cNvPr>
            <p:cNvGrpSpPr/>
            <p:nvPr/>
          </p:nvGrpSpPr>
          <p:grpSpPr>
            <a:xfrm flipH="1">
              <a:off x="2046097" y="9495184"/>
              <a:ext cx="284384" cy="157136"/>
              <a:chOff x="5786260" y="2863850"/>
              <a:chExt cx="484011" cy="280106"/>
            </a:xfrm>
          </p:grpSpPr>
          <p:sp>
            <p:nvSpPr>
              <p:cNvPr id="191" name="Google Shape;251;p3">
                <a:extLst>
                  <a:ext uri="{FF2B5EF4-FFF2-40B4-BE49-F238E27FC236}">
                    <a16:creationId xmlns:a16="http://schemas.microsoft.com/office/drawing/2014/main" id="{12EF9736-406F-B07D-4E4D-0D8198A5F896}"/>
                  </a:ext>
                </a:extLst>
              </p:cNvPr>
              <p:cNvSpPr/>
              <p:nvPr/>
            </p:nvSpPr>
            <p:spPr>
              <a:xfrm>
                <a:off x="5786260" y="2863850"/>
                <a:ext cx="484011" cy="280106"/>
              </a:xfrm>
              <a:custGeom>
                <a:avLst/>
                <a:gdLst/>
                <a:ahLst/>
                <a:cxnLst/>
                <a:rect l="l" t="t" r="r" b="b"/>
                <a:pathLst>
                  <a:path w="484011" h="280106" extrusionOk="0">
                    <a:moveTo>
                      <a:pt x="706" y="116417"/>
                    </a:moveTo>
                    <a:cubicBezTo>
                      <a:pt x="0" y="110773"/>
                      <a:pt x="153811" y="133350"/>
                      <a:pt x="199672" y="116417"/>
                    </a:cubicBezTo>
                    <a:cubicBezTo>
                      <a:pt x="245533" y="99484"/>
                      <a:pt x="238478" y="29634"/>
                      <a:pt x="275872" y="14817"/>
                    </a:cubicBezTo>
                    <a:cubicBezTo>
                      <a:pt x="313267" y="0"/>
                      <a:pt x="390172" y="8467"/>
                      <a:pt x="424039" y="27517"/>
                    </a:cubicBezTo>
                    <a:cubicBezTo>
                      <a:pt x="457906" y="46567"/>
                      <a:pt x="474133" y="91017"/>
                      <a:pt x="479072" y="129117"/>
                    </a:cubicBezTo>
                    <a:cubicBezTo>
                      <a:pt x="484011" y="167217"/>
                      <a:pt x="481894" y="232128"/>
                      <a:pt x="453672" y="256117"/>
                    </a:cubicBezTo>
                    <a:cubicBezTo>
                      <a:pt x="425450" y="280106"/>
                      <a:pt x="340078" y="280106"/>
                      <a:pt x="309739" y="273050"/>
                    </a:cubicBezTo>
                    <a:cubicBezTo>
                      <a:pt x="279400" y="265994"/>
                      <a:pt x="289278" y="234244"/>
                      <a:pt x="271639" y="213783"/>
                    </a:cubicBezTo>
                    <a:cubicBezTo>
                      <a:pt x="254000" y="193322"/>
                      <a:pt x="249061" y="164394"/>
                      <a:pt x="203906" y="150283"/>
                    </a:cubicBezTo>
                    <a:cubicBezTo>
                      <a:pt x="158751" y="136172"/>
                      <a:pt x="1412" y="122061"/>
                      <a:pt x="706" y="116417"/>
                    </a:cubicBezTo>
                    <a:close/>
                  </a:path>
                </a:pathLst>
              </a:custGeom>
              <a:gradFill>
                <a:gsLst>
                  <a:gs pos="0">
                    <a:srgbClr val="E36C09"/>
                  </a:gs>
                  <a:gs pos="100000">
                    <a:srgbClr val="FABF8E"/>
                  </a:gs>
                </a:gsLst>
                <a:lin ang="16200000" scaled="0"/>
              </a:gradFill>
              <a:ln w="9525" cap="flat" cmpd="sng">
                <a:solidFill>
                  <a:srgbClr val="4A7DBA"/>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200"/>
                  <a:buFont typeface="Lustria"/>
                  <a:buNone/>
                </a:pPr>
                <a:endParaRPr sz="1200" b="0" i="0" u="none" strike="noStrike" cap="none">
                  <a:latin typeface="Calibri"/>
                  <a:ea typeface="Calibri"/>
                  <a:cs typeface="Calibri"/>
                  <a:sym typeface="Calibri"/>
                </a:endParaRPr>
              </a:p>
            </p:txBody>
          </p:sp>
          <p:sp>
            <p:nvSpPr>
              <p:cNvPr id="192" name="Google Shape;252;p3">
                <a:extLst>
                  <a:ext uri="{FF2B5EF4-FFF2-40B4-BE49-F238E27FC236}">
                    <a16:creationId xmlns:a16="http://schemas.microsoft.com/office/drawing/2014/main" id="{9518CB45-DF38-1594-916D-F2E75E75F68C}"/>
                  </a:ext>
                </a:extLst>
              </p:cNvPr>
              <p:cNvSpPr/>
              <p:nvPr/>
            </p:nvSpPr>
            <p:spPr>
              <a:xfrm>
                <a:off x="6087590" y="2923114"/>
                <a:ext cx="133290" cy="165100"/>
              </a:xfrm>
              <a:prstGeom prst="ellipse">
                <a:avLst/>
              </a:prstGeom>
              <a:gradFill>
                <a:gsLst>
                  <a:gs pos="0">
                    <a:srgbClr val="17365D"/>
                  </a:gs>
                  <a:gs pos="100000">
                    <a:srgbClr val="538CD5"/>
                  </a:gs>
                </a:gsLst>
                <a:lin ang="16200000" scaled="0"/>
              </a:gradFill>
              <a:ln w="9525" cap="flat" cmpd="sng">
                <a:solidFill>
                  <a:srgbClr val="4A7DBA"/>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200"/>
                  <a:buFont typeface="Lustria"/>
                  <a:buNone/>
                </a:pPr>
                <a:endParaRPr sz="1200" b="0" i="0" u="none" strike="noStrike" cap="none">
                  <a:latin typeface="Calibri"/>
                  <a:ea typeface="Calibri"/>
                  <a:cs typeface="Calibri"/>
                  <a:sym typeface="Calibri"/>
                </a:endParaRPr>
              </a:p>
            </p:txBody>
          </p:sp>
        </p:grpSp>
        <p:grpSp>
          <p:nvGrpSpPr>
            <p:cNvPr id="134" name="Google Shape;253;p3">
              <a:extLst>
                <a:ext uri="{FF2B5EF4-FFF2-40B4-BE49-F238E27FC236}">
                  <a16:creationId xmlns:a16="http://schemas.microsoft.com/office/drawing/2014/main" id="{D4DB7DA4-196C-A6C4-45EA-D005C52B98F4}"/>
                </a:ext>
              </a:extLst>
            </p:cNvPr>
            <p:cNvGrpSpPr/>
            <p:nvPr/>
          </p:nvGrpSpPr>
          <p:grpSpPr>
            <a:xfrm flipH="1">
              <a:off x="2051071" y="9338048"/>
              <a:ext cx="284384" cy="157136"/>
              <a:chOff x="5786260" y="2863850"/>
              <a:chExt cx="484011" cy="280106"/>
            </a:xfrm>
          </p:grpSpPr>
          <p:sp>
            <p:nvSpPr>
              <p:cNvPr id="189" name="Google Shape;254;p3">
                <a:extLst>
                  <a:ext uri="{FF2B5EF4-FFF2-40B4-BE49-F238E27FC236}">
                    <a16:creationId xmlns:a16="http://schemas.microsoft.com/office/drawing/2014/main" id="{034C1C58-4B06-5D4C-F8EC-39CD1817BE61}"/>
                  </a:ext>
                </a:extLst>
              </p:cNvPr>
              <p:cNvSpPr/>
              <p:nvPr/>
            </p:nvSpPr>
            <p:spPr>
              <a:xfrm>
                <a:off x="5786260" y="2863850"/>
                <a:ext cx="484011" cy="280106"/>
              </a:xfrm>
              <a:custGeom>
                <a:avLst/>
                <a:gdLst/>
                <a:ahLst/>
                <a:cxnLst/>
                <a:rect l="l" t="t" r="r" b="b"/>
                <a:pathLst>
                  <a:path w="484011" h="280106" extrusionOk="0">
                    <a:moveTo>
                      <a:pt x="706" y="116417"/>
                    </a:moveTo>
                    <a:cubicBezTo>
                      <a:pt x="0" y="110773"/>
                      <a:pt x="153811" y="133350"/>
                      <a:pt x="199672" y="116417"/>
                    </a:cubicBezTo>
                    <a:cubicBezTo>
                      <a:pt x="245533" y="99484"/>
                      <a:pt x="238478" y="29634"/>
                      <a:pt x="275872" y="14817"/>
                    </a:cubicBezTo>
                    <a:cubicBezTo>
                      <a:pt x="313267" y="0"/>
                      <a:pt x="390172" y="8467"/>
                      <a:pt x="424039" y="27517"/>
                    </a:cubicBezTo>
                    <a:cubicBezTo>
                      <a:pt x="457906" y="46567"/>
                      <a:pt x="474133" y="91017"/>
                      <a:pt x="479072" y="129117"/>
                    </a:cubicBezTo>
                    <a:cubicBezTo>
                      <a:pt x="484011" y="167217"/>
                      <a:pt x="481894" y="232128"/>
                      <a:pt x="453672" y="256117"/>
                    </a:cubicBezTo>
                    <a:cubicBezTo>
                      <a:pt x="425450" y="280106"/>
                      <a:pt x="340078" y="280106"/>
                      <a:pt x="309739" y="273050"/>
                    </a:cubicBezTo>
                    <a:cubicBezTo>
                      <a:pt x="279400" y="265994"/>
                      <a:pt x="289278" y="234244"/>
                      <a:pt x="271639" y="213783"/>
                    </a:cubicBezTo>
                    <a:cubicBezTo>
                      <a:pt x="254000" y="193322"/>
                      <a:pt x="249061" y="164394"/>
                      <a:pt x="203906" y="150283"/>
                    </a:cubicBezTo>
                    <a:cubicBezTo>
                      <a:pt x="158751" y="136172"/>
                      <a:pt x="1412" y="122061"/>
                      <a:pt x="706" y="116417"/>
                    </a:cubicBezTo>
                    <a:close/>
                  </a:path>
                </a:pathLst>
              </a:custGeom>
              <a:gradFill>
                <a:gsLst>
                  <a:gs pos="0">
                    <a:srgbClr val="E36C09"/>
                  </a:gs>
                  <a:gs pos="100000">
                    <a:srgbClr val="FABF8E"/>
                  </a:gs>
                </a:gsLst>
                <a:lin ang="16200000" scaled="0"/>
              </a:gradFill>
              <a:ln w="9525" cap="flat" cmpd="sng">
                <a:solidFill>
                  <a:srgbClr val="4A7DBA"/>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200"/>
                  <a:buFont typeface="Lustria"/>
                  <a:buNone/>
                </a:pPr>
                <a:endParaRPr sz="1200" b="0" i="0" u="none" strike="noStrike" cap="none">
                  <a:latin typeface="Calibri"/>
                  <a:ea typeface="Calibri"/>
                  <a:cs typeface="Calibri"/>
                  <a:sym typeface="Calibri"/>
                </a:endParaRPr>
              </a:p>
            </p:txBody>
          </p:sp>
          <p:sp>
            <p:nvSpPr>
              <p:cNvPr id="190" name="Google Shape;255;p3">
                <a:extLst>
                  <a:ext uri="{FF2B5EF4-FFF2-40B4-BE49-F238E27FC236}">
                    <a16:creationId xmlns:a16="http://schemas.microsoft.com/office/drawing/2014/main" id="{07D33D2A-172C-501D-08C9-A8BC7841697A}"/>
                  </a:ext>
                </a:extLst>
              </p:cNvPr>
              <p:cNvSpPr/>
              <p:nvPr/>
            </p:nvSpPr>
            <p:spPr>
              <a:xfrm>
                <a:off x="6087590" y="2923114"/>
                <a:ext cx="133290" cy="165100"/>
              </a:xfrm>
              <a:prstGeom prst="ellipse">
                <a:avLst/>
              </a:prstGeom>
              <a:gradFill>
                <a:gsLst>
                  <a:gs pos="0">
                    <a:srgbClr val="17365D"/>
                  </a:gs>
                  <a:gs pos="100000">
                    <a:srgbClr val="538CD5"/>
                  </a:gs>
                </a:gsLst>
                <a:lin ang="16200000" scaled="0"/>
              </a:gradFill>
              <a:ln w="9525" cap="flat" cmpd="sng">
                <a:solidFill>
                  <a:srgbClr val="4A7DBA"/>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200"/>
                  <a:buFont typeface="Lustria"/>
                  <a:buNone/>
                </a:pPr>
                <a:endParaRPr sz="1200" b="0" i="0" u="none" strike="noStrike" cap="none">
                  <a:latin typeface="Calibri"/>
                  <a:ea typeface="Calibri"/>
                  <a:cs typeface="Calibri"/>
                  <a:sym typeface="Calibri"/>
                </a:endParaRPr>
              </a:p>
            </p:txBody>
          </p:sp>
        </p:grpSp>
        <p:grpSp>
          <p:nvGrpSpPr>
            <p:cNvPr id="135" name="Google Shape;256;p3">
              <a:extLst>
                <a:ext uri="{FF2B5EF4-FFF2-40B4-BE49-F238E27FC236}">
                  <a16:creationId xmlns:a16="http://schemas.microsoft.com/office/drawing/2014/main" id="{9BD3F1D3-6A22-90BD-C710-E022B48EA94E}"/>
                </a:ext>
              </a:extLst>
            </p:cNvPr>
            <p:cNvGrpSpPr/>
            <p:nvPr/>
          </p:nvGrpSpPr>
          <p:grpSpPr>
            <a:xfrm flipH="1">
              <a:off x="2051453" y="9180913"/>
              <a:ext cx="284384" cy="157136"/>
              <a:chOff x="5786260" y="2863850"/>
              <a:chExt cx="484011" cy="280106"/>
            </a:xfrm>
          </p:grpSpPr>
          <p:sp>
            <p:nvSpPr>
              <p:cNvPr id="187" name="Google Shape;257;p3">
                <a:extLst>
                  <a:ext uri="{FF2B5EF4-FFF2-40B4-BE49-F238E27FC236}">
                    <a16:creationId xmlns:a16="http://schemas.microsoft.com/office/drawing/2014/main" id="{5F2EDCFA-DC19-3DEA-4840-E0E134532733}"/>
                  </a:ext>
                </a:extLst>
              </p:cNvPr>
              <p:cNvSpPr/>
              <p:nvPr/>
            </p:nvSpPr>
            <p:spPr>
              <a:xfrm>
                <a:off x="5786260" y="2863850"/>
                <a:ext cx="484011" cy="280106"/>
              </a:xfrm>
              <a:custGeom>
                <a:avLst/>
                <a:gdLst/>
                <a:ahLst/>
                <a:cxnLst/>
                <a:rect l="l" t="t" r="r" b="b"/>
                <a:pathLst>
                  <a:path w="484011" h="280106" extrusionOk="0">
                    <a:moveTo>
                      <a:pt x="706" y="116417"/>
                    </a:moveTo>
                    <a:cubicBezTo>
                      <a:pt x="0" y="110773"/>
                      <a:pt x="153811" y="133350"/>
                      <a:pt x="199672" y="116417"/>
                    </a:cubicBezTo>
                    <a:cubicBezTo>
                      <a:pt x="245533" y="99484"/>
                      <a:pt x="238478" y="29634"/>
                      <a:pt x="275872" y="14817"/>
                    </a:cubicBezTo>
                    <a:cubicBezTo>
                      <a:pt x="313267" y="0"/>
                      <a:pt x="390172" y="8467"/>
                      <a:pt x="424039" y="27517"/>
                    </a:cubicBezTo>
                    <a:cubicBezTo>
                      <a:pt x="457906" y="46567"/>
                      <a:pt x="474133" y="91017"/>
                      <a:pt x="479072" y="129117"/>
                    </a:cubicBezTo>
                    <a:cubicBezTo>
                      <a:pt x="484011" y="167217"/>
                      <a:pt x="481894" y="232128"/>
                      <a:pt x="453672" y="256117"/>
                    </a:cubicBezTo>
                    <a:cubicBezTo>
                      <a:pt x="425450" y="280106"/>
                      <a:pt x="340078" y="280106"/>
                      <a:pt x="309739" y="273050"/>
                    </a:cubicBezTo>
                    <a:cubicBezTo>
                      <a:pt x="279400" y="265994"/>
                      <a:pt x="289278" y="234244"/>
                      <a:pt x="271639" y="213783"/>
                    </a:cubicBezTo>
                    <a:cubicBezTo>
                      <a:pt x="254000" y="193322"/>
                      <a:pt x="249061" y="164394"/>
                      <a:pt x="203906" y="150283"/>
                    </a:cubicBezTo>
                    <a:cubicBezTo>
                      <a:pt x="158751" y="136172"/>
                      <a:pt x="1412" y="122061"/>
                      <a:pt x="706" y="116417"/>
                    </a:cubicBezTo>
                    <a:close/>
                  </a:path>
                </a:pathLst>
              </a:custGeom>
              <a:gradFill>
                <a:gsLst>
                  <a:gs pos="0">
                    <a:srgbClr val="E36C09"/>
                  </a:gs>
                  <a:gs pos="100000">
                    <a:srgbClr val="FABF8E"/>
                  </a:gs>
                </a:gsLst>
                <a:lin ang="16200000" scaled="0"/>
              </a:gradFill>
              <a:ln w="9525" cap="flat" cmpd="sng">
                <a:solidFill>
                  <a:srgbClr val="4A7DBA"/>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200"/>
                  <a:buFont typeface="Lustria"/>
                  <a:buNone/>
                </a:pPr>
                <a:endParaRPr sz="1200" b="0" i="0" u="none" strike="noStrike" cap="none">
                  <a:latin typeface="Calibri"/>
                  <a:ea typeface="Calibri"/>
                  <a:cs typeface="Calibri"/>
                  <a:sym typeface="Calibri"/>
                </a:endParaRPr>
              </a:p>
            </p:txBody>
          </p:sp>
          <p:sp>
            <p:nvSpPr>
              <p:cNvPr id="188" name="Google Shape;258;p3">
                <a:extLst>
                  <a:ext uri="{FF2B5EF4-FFF2-40B4-BE49-F238E27FC236}">
                    <a16:creationId xmlns:a16="http://schemas.microsoft.com/office/drawing/2014/main" id="{057E4623-78B8-7389-B793-5CBC33AEF973}"/>
                  </a:ext>
                </a:extLst>
              </p:cNvPr>
              <p:cNvSpPr/>
              <p:nvPr/>
            </p:nvSpPr>
            <p:spPr>
              <a:xfrm>
                <a:off x="6087590" y="2923114"/>
                <a:ext cx="133290" cy="165100"/>
              </a:xfrm>
              <a:prstGeom prst="ellipse">
                <a:avLst/>
              </a:prstGeom>
              <a:gradFill>
                <a:gsLst>
                  <a:gs pos="0">
                    <a:srgbClr val="17365D"/>
                  </a:gs>
                  <a:gs pos="100000">
                    <a:srgbClr val="538CD5"/>
                  </a:gs>
                </a:gsLst>
                <a:lin ang="16200000" scaled="0"/>
              </a:gradFill>
              <a:ln w="9525" cap="flat" cmpd="sng">
                <a:solidFill>
                  <a:srgbClr val="4A7DBA"/>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200"/>
                  <a:buFont typeface="Lustria"/>
                  <a:buNone/>
                </a:pPr>
                <a:endParaRPr sz="1200" b="0" i="0" u="none" strike="noStrike" cap="none">
                  <a:latin typeface="Calibri"/>
                  <a:ea typeface="Calibri"/>
                  <a:cs typeface="Calibri"/>
                  <a:sym typeface="Calibri"/>
                </a:endParaRPr>
              </a:p>
            </p:txBody>
          </p:sp>
        </p:grpSp>
        <p:grpSp>
          <p:nvGrpSpPr>
            <p:cNvPr id="140" name="Google Shape;259;p3">
              <a:extLst>
                <a:ext uri="{FF2B5EF4-FFF2-40B4-BE49-F238E27FC236}">
                  <a16:creationId xmlns:a16="http://schemas.microsoft.com/office/drawing/2014/main" id="{FD129FBD-64DD-31FF-DD2B-72B385296605}"/>
                </a:ext>
              </a:extLst>
            </p:cNvPr>
            <p:cNvGrpSpPr/>
            <p:nvPr/>
          </p:nvGrpSpPr>
          <p:grpSpPr>
            <a:xfrm flipH="1">
              <a:off x="2056046" y="9026151"/>
              <a:ext cx="284384" cy="157136"/>
              <a:chOff x="5786260" y="2863850"/>
              <a:chExt cx="484011" cy="280106"/>
            </a:xfrm>
          </p:grpSpPr>
          <p:sp>
            <p:nvSpPr>
              <p:cNvPr id="185" name="Google Shape;260;p3">
                <a:extLst>
                  <a:ext uri="{FF2B5EF4-FFF2-40B4-BE49-F238E27FC236}">
                    <a16:creationId xmlns:a16="http://schemas.microsoft.com/office/drawing/2014/main" id="{477F42DF-9037-DB91-CCCE-A6B0A9792C8B}"/>
                  </a:ext>
                </a:extLst>
              </p:cNvPr>
              <p:cNvSpPr/>
              <p:nvPr/>
            </p:nvSpPr>
            <p:spPr>
              <a:xfrm>
                <a:off x="5786260" y="2863850"/>
                <a:ext cx="484011" cy="280106"/>
              </a:xfrm>
              <a:custGeom>
                <a:avLst/>
                <a:gdLst/>
                <a:ahLst/>
                <a:cxnLst/>
                <a:rect l="l" t="t" r="r" b="b"/>
                <a:pathLst>
                  <a:path w="484011" h="280106" extrusionOk="0">
                    <a:moveTo>
                      <a:pt x="706" y="116417"/>
                    </a:moveTo>
                    <a:cubicBezTo>
                      <a:pt x="0" y="110773"/>
                      <a:pt x="153811" y="133350"/>
                      <a:pt x="199672" y="116417"/>
                    </a:cubicBezTo>
                    <a:cubicBezTo>
                      <a:pt x="245533" y="99484"/>
                      <a:pt x="238478" y="29634"/>
                      <a:pt x="275872" y="14817"/>
                    </a:cubicBezTo>
                    <a:cubicBezTo>
                      <a:pt x="313267" y="0"/>
                      <a:pt x="390172" y="8467"/>
                      <a:pt x="424039" y="27517"/>
                    </a:cubicBezTo>
                    <a:cubicBezTo>
                      <a:pt x="457906" y="46567"/>
                      <a:pt x="474133" y="91017"/>
                      <a:pt x="479072" y="129117"/>
                    </a:cubicBezTo>
                    <a:cubicBezTo>
                      <a:pt x="484011" y="167217"/>
                      <a:pt x="481894" y="232128"/>
                      <a:pt x="453672" y="256117"/>
                    </a:cubicBezTo>
                    <a:cubicBezTo>
                      <a:pt x="425450" y="280106"/>
                      <a:pt x="340078" y="280106"/>
                      <a:pt x="309739" y="273050"/>
                    </a:cubicBezTo>
                    <a:cubicBezTo>
                      <a:pt x="279400" y="265994"/>
                      <a:pt x="289278" y="234244"/>
                      <a:pt x="271639" y="213783"/>
                    </a:cubicBezTo>
                    <a:cubicBezTo>
                      <a:pt x="254000" y="193322"/>
                      <a:pt x="249061" y="164394"/>
                      <a:pt x="203906" y="150283"/>
                    </a:cubicBezTo>
                    <a:cubicBezTo>
                      <a:pt x="158751" y="136172"/>
                      <a:pt x="1412" y="122061"/>
                      <a:pt x="706" y="116417"/>
                    </a:cubicBezTo>
                    <a:close/>
                  </a:path>
                </a:pathLst>
              </a:custGeom>
              <a:gradFill>
                <a:gsLst>
                  <a:gs pos="0">
                    <a:srgbClr val="E36C09"/>
                  </a:gs>
                  <a:gs pos="100000">
                    <a:srgbClr val="FABF8E"/>
                  </a:gs>
                </a:gsLst>
                <a:lin ang="16200000" scaled="0"/>
              </a:gradFill>
              <a:ln w="9525" cap="flat" cmpd="sng">
                <a:solidFill>
                  <a:srgbClr val="4A7DBA"/>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200"/>
                  <a:buFont typeface="Lustria"/>
                  <a:buNone/>
                </a:pPr>
                <a:endParaRPr sz="1200" b="0" i="0" u="none" strike="noStrike" cap="none">
                  <a:latin typeface="Calibri"/>
                  <a:ea typeface="Calibri"/>
                  <a:cs typeface="Calibri"/>
                  <a:sym typeface="Calibri"/>
                </a:endParaRPr>
              </a:p>
            </p:txBody>
          </p:sp>
          <p:sp>
            <p:nvSpPr>
              <p:cNvPr id="186" name="Google Shape;261;p3">
                <a:extLst>
                  <a:ext uri="{FF2B5EF4-FFF2-40B4-BE49-F238E27FC236}">
                    <a16:creationId xmlns:a16="http://schemas.microsoft.com/office/drawing/2014/main" id="{C0BB0CE4-0D84-8689-268D-5118CC709D8D}"/>
                  </a:ext>
                </a:extLst>
              </p:cNvPr>
              <p:cNvSpPr/>
              <p:nvPr/>
            </p:nvSpPr>
            <p:spPr>
              <a:xfrm>
                <a:off x="6087590" y="2923114"/>
                <a:ext cx="133290" cy="165100"/>
              </a:xfrm>
              <a:prstGeom prst="ellipse">
                <a:avLst/>
              </a:prstGeom>
              <a:gradFill>
                <a:gsLst>
                  <a:gs pos="0">
                    <a:srgbClr val="17365D"/>
                  </a:gs>
                  <a:gs pos="100000">
                    <a:srgbClr val="538CD5"/>
                  </a:gs>
                </a:gsLst>
                <a:lin ang="16200000" scaled="0"/>
              </a:gradFill>
              <a:ln w="9525" cap="flat" cmpd="sng">
                <a:solidFill>
                  <a:srgbClr val="4A7DBA"/>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200"/>
                  <a:buFont typeface="Lustria"/>
                  <a:buNone/>
                </a:pPr>
                <a:endParaRPr sz="1200" b="0" i="0" u="none" strike="noStrike" cap="none">
                  <a:latin typeface="Calibri"/>
                  <a:ea typeface="Calibri"/>
                  <a:cs typeface="Calibri"/>
                  <a:sym typeface="Calibri"/>
                </a:endParaRPr>
              </a:p>
            </p:txBody>
          </p:sp>
        </p:grpSp>
        <p:sp>
          <p:nvSpPr>
            <p:cNvPr id="141" name="Google Shape;268;p3">
              <a:extLst>
                <a:ext uri="{FF2B5EF4-FFF2-40B4-BE49-F238E27FC236}">
                  <a16:creationId xmlns:a16="http://schemas.microsoft.com/office/drawing/2014/main" id="{63B31D83-EBA4-4510-D723-EB681D4E44AE}"/>
                </a:ext>
              </a:extLst>
            </p:cNvPr>
            <p:cNvSpPr/>
            <p:nvPr/>
          </p:nvSpPr>
          <p:spPr>
            <a:xfrm rot="407835" flipH="1">
              <a:off x="2410211" y="9550994"/>
              <a:ext cx="75864" cy="322682"/>
            </a:xfrm>
            <a:custGeom>
              <a:avLst/>
              <a:gdLst/>
              <a:ahLst/>
              <a:cxnLst/>
              <a:rect l="l" t="t" r="r" b="b"/>
              <a:pathLst>
                <a:path w="129117" h="575204" extrusionOk="0">
                  <a:moveTo>
                    <a:pt x="126471" y="550333"/>
                  </a:moveTo>
                  <a:cubicBezTo>
                    <a:pt x="129117" y="525462"/>
                    <a:pt x="108479" y="383116"/>
                    <a:pt x="101071" y="321733"/>
                  </a:cubicBezTo>
                  <a:cubicBezTo>
                    <a:pt x="93663" y="260350"/>
                    <a:pt x="85196" y="227541"/>
                    <a:pt x="82021" y="182033"/>
                  </a:cubicBezTo>
                  <a:cubicBezTo>
                    <a:pt x="78846" y="136525"/>
                    <a:pt x="83608" y="77787"/>
                    <a:pt x="82021" y="48683"/>
                  </a:cubicBezTo>
                  <a:cubicBezTo>
                    <a:pt x="80434" y="19579"/>
                    <a:pt x="77258" y="13758"/>
                    <a:pt x="72496" y="7408"/>
                  </a:cubicBezTo>
                  <a:cubicBezTo>
                    <a:pt x="67734" y="1058"/>
                    <a:pt x="57150" y="0"/>
                    <a:pt x="53446" y="10583"/>
                  </a:cubicBezTo>
                  <a:cubicBezTo>
                    <a:pt x="49742" y="21166"/>
                    <a:pt x="52388" y="47095"/>
                    <a:pt x="50271" y="70908"/>
                  </a:cubicBezTo>
                  <a:cubicBezTo>
                    <a:pt x="48154" y="94721"/>
                    <a:pt x="42863" y="128587"/>
                    <a:pt x="40746" y="153458"/>
                  </a:cubicBezTo>
                  <a:cubicBezTo>
                    <a:pt x="38629" y="178329"/>
                    <a:pt x="43392" y="200025"/>
                    <a:pt x="37571" y="220133"/>
                  </a:cubicBezTo>
                  <a:cubicBezTo>
                    <a:pt x="31750" y="240241"/>
                    <a:pt x="11642" y="256116"/>
                    <a:pt x="5821" y="274108"/>
                  </a:cubicBezTo>
                  <a:cubicBezTo>
                    <a:pt x="0" y="292100"/>
                    <a:pt x="1059" y="309562"/>
                    <a:pt x="2646" y="328083"/>
                  </a:cubicBezTo>
                  <a:cubicBezTo>
                    <a:pt x="4233" y="346604"/>
                    <a:pt x="8467" y="371475"/>
                    <a:pt x="15346" y="385233"/>
                  </a:cubicBezTo>
                  <a:cubicBezTo>
                    <a:pt x="22225" y="398991"/>
                    <a:pt x="34925" y="402166"/>
                    <a:pt x="43921" y="410633"/>
                  </a:cubicBezTo>
                  <a:cubicBezTo>
                    <a:pt x="52917" y="419100"/>
                    <a:pt x="62442" y="425979"/>
                    <a:pt x="69321" y="436033"/>
                  </a:cubicBezTo>
                  <a:cubicBezTo>
                    <a:pt x="76200" y="446087"/>
                    <a:pt x="78317" y="457729"/>
                    <a:pt x="85196" y="470958"/>
                  </a:cubicBezTo>
                  <a:cubicBezTo>
                    <a:pt x="92075" y="484187"/>
                    <a:pt x="123825" y="575204"/>
                    <a:pt x="126471" y="550333"/>
                  </a:cubicBezTo>
                  <a:close/>
                </a:path>
              </a:pathLst>
            </a:custGeom>
            <a:gradFill>
              <a:gsLst>
                <a:gs pos="0">
                  <a:srgbClr val="FABF8E"/>
                </a:gs>
                <a:gs pos="100000">
                  <a:srgbClr val="D99593"/>
                </a:gs>
              </a:gsLst>
              <a:lin ang="0" scaled="0"/>
            </a:gradFill>
            <a:ln w="9525" cap="flat" cmpd="sng">
              <a:solidFill>
                <a:srgbClr val="4A7DBA"/>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200"/>
                <a:buFont typeface="Lustria"/>
                <a:buNone/>
              </a:pPr>
              <a:endParaRPr sz="1200" b="0" i="0" u="none" strike="noStrike" cap="none">
                <a:latin typeface="Calibri"/>
                <a:ea typeface="Calibri"/>
                <a:cs typeface="Calibri"/>
                <a:sym typeface="Calibri"/>
              </a:endParaRPr>
            </a:p>
          </p:txBody>
        </p:sp>
        <p:sp>
          <p:nvSpPr>
            <p:cNvPr id="142" name="Google Shape;269;p3">
              <a:extLst>
                <a:ext uri="{FF2B5EF4-FFF2-40B4-BE49-F238E27FC236}">
                  <a16:creationId xmlns:a16="http://schemas.microsoft.com/office/drawing/2014/main" id="{FF4AFB20-562F-F256-AB6E-CD8F807B800C}"/>
                </a:ext>
              </a:extLst>
            </p:cNvPr>
            <p:cNvSpPr/>
            <p:nvPr/>
          </p:nvSpPr>
          <p:spPr>
            <a:xfrm flipH="1">
              <a:off x="1694796" y="9777791"/>
              <a:ext cx="789725" cy="774793"/>
            </a:xfrm>
            <a:custGeom>
              <a:avLst/>
              <a:gdLst/>
              <a:ahLst/>
              <a:cxnLst/>
              <a:rect l="l" t="t" r="r" b="b"/>
              <a:pathLst>
                <a:path w="1344083" h="1381125" extrusionOk="0">
                  <a:moveTo>
                    <a:pt x="98425" y="50800"/>
                  </a:moveTo>
                  <a:cubicBezTo>
                    <a:pt x="133350" y="101600"/>
                    <a:pt x="166158" y="268817"/>
                    <a:pt x="219075" y="368300"/>
                  </a:cubicBezTo>
                  <a:cubicBezTo>
                    <a:pt x="271992" y="467783"/>
                    <a:pt x="342900" y="570442"/>
                    <a:pt x="415925" y="647700"/>
                  </a:cubicBezTo>
                  <a:cubicBezTo>
                    <a:pt x="488950" y="724958"/>
                    <a:pt x="576792" y="772583"/>
                    <a:pt x="657225" y="831850"/>
                  </a:cubicBezTo>
                  <a:cubicBezTo>
                    <a:pt x="737658" y="891117"/>
                    <a:pt x="826559" y="953558"/>
                    <a:pt x="898525" y="1003300"/>
                  </a:cubicBezTo>
                  <a:cubicBezTo>
                    <a:pt x="970491" y="1053042"/>
                    <a:pt x="1021292" y="1092200"/>
                    <a:pt x="1089025" y="1130300"/>
                  </a:cubicBezTo>
                  <a:cubicBezTo>
                    <a:pt x="1156758" y="1168400"/>
                    <a:pt x="1265767" y="1198033"/>
                    <a:pt x="1304925" y="1231900"/>
                  </a:cubicBezTo>
                  <a:cubicBezTo>
                    <a:pt x="1344083" y="1265767"/>
                    <a:pt x="1338792" y="1313392"/>
                    <a:pt x="1323975" y="1333500"/>
                  </a:cubicBezTo>
                  <a:cubicBezTo>
                    <a:pt x="1309158" y="1353608"/>
                    <a:pt x="1279525" y="1381125"/>
                    <a:pt x="1216025" y="1352550"/>
                  </a:cubicBezTo>
                  <a:cubicBezTo>
                    <a:pt x="1152525" y="1323975"/>
                    <a:pt x="1046692" y="1231900"/>
                    <a:pt x="942975" y="1162050"/>
                  </a:cubicBezTo>
                  <a:cubicBezTo>
                    <a:pt x="839258" y="1092200"/>
                    <a:pt x="706967" y="1016000"/>
                    <a:pt x="593725" y="933450"/>
                  </a:cubicBezTo>
                  <a:cubicBezTo>
                    <a:pt x="480483" y="850900"/>
                    <a:pt x="343958" y="752475"/>
                    <a:pt x="263525" y="666750"/>
                  </a:cubicBezTo>
                  <a:cubicBezTo>
                    <a:pt x="183092" y="581025"/>
                    <a:pt x="151342" y="500592"/>
                    <a:pt x="111125" y="419100"/>
                  </a:cubicBezTo>
                  <a:cubicBezTo>
                    <a:pt x="70908" y="337608"/>
                    <a:pt x="39158" y="237067"/>
                    <a:pt x="22225" y="177800"/>
                  </a:cubicBezTo>
                  <a:cubicBezTo>
                    <a:pt x="5292" y="118533"/>
                    <a:pt x="0" y="84667"/>
                    <a:pt x="9525" y="63500"/>
                  </a:cubicBezTo>
                  <a:cubicBezTo>
                    <a:pt x="19050" y="42333"/>
                    <a:pt x="63500" y="0"/>
                    <a:pt x="98425" y="50800"/>
                  </a:cubicBezTo>
                  <a:close/>
                </a:path>
              </a:pathLst>
            </a:custGeom>
            <a:gradFill>
              <a:gsLst>
                <a:gs pos="0">
                  <a:srgbClr val="3E7FCD"/>
                </a:gs>
                <a:gs pos="100000">
                  <a:srgbClr val="96C0FF"/>
                </a:gs>
              </a:gsLst>
              <a:lin ang="5400000" scaled="0"/>
            </a:gradFill>
            <a:ln w="9525" cap="flat" cmpd="sng">
              <a:solidFill>
                <a:srgbClr val="4A7DBA"/>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200"/>
                <a:buFont typeface="Lustria"/>
                <a:buNone/>
              </a:pPr>
              <a:endParaRPr sz="1200" b="0" i="0" u="none" strike="noStrike" cap="none">
                <a:latin typeface="Calibri"/>
                <a:ea typeface="Calibri"/>
                <a:cs typeface="Calibri"/>
                <a:sym typeface="Calibri"/>
              </a:endParaRPr>
            </a:p>
          </p:txBody>
        </p:sp>
        <p:sp>
          <p:nvSpPr>
            <p:cNvPr id="143" name="Google Shape;270;p3">
              <a:extLst>
                <a:ext uri="{FF2B5EF4-FFF2-40B4-BE49-F238E27FC236}">
                  <a16:creationId xmlns:a16="http://schemas.microsoft.com/office/drawing/2014/main" id="{0BF6FEAE-7683-25F2-97C0-7478C61E5C95}"/>
                </a:ext>
              </a:extLst>
            </p:cNvPr>
            <p:cNvSpPr/>
            <p:nvPr/>
          </p:nvSpPr>
          <p:spPr>
            <a:xfrm rot="600000" flipH="1">
              <a:off x="2430422" y="9685566"/>
              <a:ext cx="34512" cy="92225"/>
            </a:xfrm>
            <a:prstGeom prst="ellipse">
              <a:avLst/>
            </a:prstGeom>
            <a:gradFill>
              <a:gsLst>
                <a:gs pos="0">
                  <a:srgbClr val="17365D"/>
                </a:gs>
                <a:gs pos="100000">
                  <a:srgbClr val="538CD5"/>
                </a:gs>
              </a:gsLst>
              <a:lin ang="10200000" scaled="0"/>
            </a:gradFill>
            <a:ln w="9525" cap="flat" cmpd="sng">
              <a:solidFill>
                <a:srgbClr val="4A7DBA"/>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200"/>
                <a:buFont typeface="Lustria"/>
                <a:buNone/>
              </a:pPr>
              <a:endParaRPr sz="1200" b="0" i="0" u="none" strike="noStrike" cap="none">
                <a:latin typeface="Calibri"/>
                <a:ea typeface="Calibri"/>
                <a:cs typeface="Calibri"/>
                <a:sym typeface="Calibri"/>
              </a:endParaRPr>
            </a:p>
          </p:txBody>
        </p:sp>
        <p:sp>
          <p:nvSpPr>
            <p:cNvPr id="144" name="Google Shape;275;p3">
              <a:extLst>
                <a:ext uri="{FF2B5EF4-FFF2-40B4-BE49-F238E27FC236}">
                  <a16:creationId xmlns:a16="http://schemas.microsoft.com/office/drawing/2014/main" id="{1AA1A056-ABC8-7634-F5CB-3EE725D2C084}"/>
                </a:ext>
              </a:extLst>
            </p:cNvPr>
            <p:cNvSpPr/>
            <p:nvPr/>
          </p:nvSpPr>
          <p:spPr>
            <a:xfrm flipH="1">
              <a:off x="2457161" y="9102048"/>
              <a:ext cx="58452" cy="236001"/>
            </a:xfrm>
            <a:custGeom>
              <a:avLst/>
              <a:gdLst/>
              <a:ahLst/>
              <a:cxnLst/>
              <a:rect l="l" t="t" r="r" b="b"/>
              <a:pathLst>
                <a:path w="99483" h="420688" extrusionOk="0">
                  <a:moveTo>
                    <a:pt x="92604" y="193146"/>
                  </a:moveTo>
                  <a:lnTo>
                    <a:pt x="92604" y="348721"/>
                  </a:lnTo>
                  <a:cubicBezTo>
                    <a:pt x="92604" y="385233"/>
                    <a:pt x="99483" y="403754"/>
                    <a:pt x="92604" y="412221"/>
                  </a:cubicBezTo>
                  <a:cubicBezTo>
                    <a:pt x="85725" y="420688"/>
                    <a:pt x="59796" y="412221"/>
                    <a:pt x="51329" y="399521"/>
                  </a:cubicBezTo>
                  <a:cubicBezTo>
                    <a:pt x="42862" y="386821"/>
                    <a:pt x="44979" y="355071"/>
                    <a:pt x="41804" y="336021"/>
                  </a:cubicBezTo>
                  <a:cubicBezTo>
                    <a:pt x="38629" y="316971"/>
                    <a:pt x="36512" y="299508"/>
                    <a:pt x="32279" y="285221"/>
                  </a:cubicBezTo>
                  <a:cubicBezTo>
                    <a:pt x="28046" y="270934"/>
                    <a:pt x="21696" y="265113"/>
                    <a:pt x="16404" y="250296"/>
                  </a:cubicBezTo>
                  <a:cubicBezTo>
                    <a:pt x="11112" y="235479"/>
                    <a:pt x="0" y="215371"/>
                    <a:pt x="529" y="196321"/>
                  </a:cubicBezTo>
                  <a:cubicBezTo>
                    <a:pt x="1058" y="177271"/>
                    <a:pt x="12700" y="156633"/>
                    <a:pt x="19579" y="135996"/>
                  </a:cubicBezTo>
                  <a:cubicBezTo>
                    <a:pt x="26458" y="115359"/>
                    <a:pt x="38100" y="90488"/>
                    <a:pt x="41804" y="72496"/>
                  </a:cubicBezTo>
                  <a:cubicBezTo>
                    <a:pt x="45508" y="54504"/>
                    <a:pt x="39687" y="38629"/>
                    <a:pt x="41804" y="28046"/>
                  </a:cubicBezTo>
                  <a:cubicBezTo>
                    <a:pt x="43921" y="17463"/>
                    <a:pt x="49212" y="12171"/>
                    <a:pt x="54504" y="8996"/>
                  </a:cubicBezTo>
                  <a:cubicBezTo>
                    <a:pt x="59796" y="5821"/>
                    <a:pt x="67204" y="0"/>
                    <a:pt x="73554" y="8996"/>
                  </a:cubicBezTo>
                  <a:cubicBezTo>
                    <a:pt x="79904" y="17992"/>
                    <a:pt x="89429" y="42334"/>
                    <a:pt x="92604" y="62971"/>
                  </a:cubicBezTo>
                  <a:cubicBezTo>
                    <a:pt x="95779" y="83609"/>
                    <a:pt x="92604" y="132821"/>
                    <a:pt x="92604" y="132821"/>
                  </a:cubicBezTo>
                  <a:lnTo>
                    <a:pt x="92604" y="193146"/>
                  </a:lnTo>
                  <a:close/>
                </a:path>
              </a:pathLst>
            </a:custGeom>
            <a:gradFill>
              <a:gsLst>
                <a:gs pos="0">
                  <a:srgbClr val="FABF8E"/>
                </a:gs>
                <a:gs pos="100000">
                  <a:srgbClr val="D99593"/>
                </a:gs>
              </a:gsLst>
              <a:lin ang="0" scaled="0"/>
            </a:gradFill>
            <a:ln w="9525" cap="flat" cmpd="sng">
              <a:solidFill>
                <a:srgbClr val="4A7DBA"/>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200"/>
                <a:buFont typeface="Lustria"/>
                <a:buNone/>
              </a:pPr>
              <a:endParaRPr sz="1200" b="0" i="0" u="none" strike="noStrike" cap="none">
                <a:latin typeface="Calibri"/>
                <a:ea typeface="Calibri"/>
                <a:cs typeface="Calibri"/>
                <a:sym typeface="Calibri"/>
              </a:endParaRPr>
            </a:p>
          </p:txBody>
        </p:sp>
        <p:sp>
          <p:nvSpPr>
            <p:cNvPr id="145" name="Google Shape;276;p3">
              <a:extLst>
                <a:ext uri="{FF2B5EF4-FFF2-40B4-BE49-F238E27FC236}">
                  <a16:creationId xmlns:a16="http://schemas.microsoft.com/office/drawing/2014/main" id="{E20EAAB6-EA78-EBE8-BF6B-137F37A8172E}"/>
                </a:ext>
              </a:extLst>
            </p:cNvPr>
            <p:cNvSpPr/>
            <p:nvPr/>
          </p:nvSpPr>
          <p:spPr>
            <a:xfrm flipH="1">
              <a:off x="2464933" y="9172203"/>
              <a:ext cx="34512" cy="92225"/>
            </a:xfrm>
            <a:prstGeom prst="ellipse">
              <a:avLst/>
            </a:prstGeom>
            <a:gradFill>
              <a:gsLst>
                <a:gs pos="0">
                  <a:srgbClr val="17365D"/>
                </a:gs>
                <a:gs pos="100000">
                  <a:srgbClr val="538CD5"/>
                </a:gs>
              </a:gsLst>
              <a:lin ang="10800000" scaled="0"/>
            </a:gradFill>
            <a:ln w="9525" cap="flat" cmpd="sng">
              <a:solidFill>
                <a:srgbClr val="4A7DBA"/>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200"/>
                <a:buFont typeface="Lustria"/>
                <a:buNone/>
              </a:pPr>
              <a:endParaRPr sz="1200" b="0" i="0" u="none" strike="noStrike" cap="none">
                <a:latin typeface="Calibri"/>
                <a:ea typeface="Calibri"/>
                <a:cs typeface="Calibri"/>
                <a:sym typeface="Calibri"/>
              </a:endParaRPr>
            </a:p>
          </p:txBody>
        </p:sp>
        <p:sp>
          <p:nvSpPr>
            <p:cNvPr id="168" name="Google Shape;277;p3">
              <a:extLst>
                <a:ext uri="{FF2B5EF4-FFF2-40B4-BE49-F238E27FC236}">
                  <a16:creationId xmlns:a16="http://schemas.microsoft.com/office/drawing/2014/main" id="{12DF18F9-54CC-A353-B06D-20721B1B5CAA}"/>
                </a:ext>
              </a:extLst>
            </p:cNvPr>
            <p:cNvSpPr/>
            <p:nvPr/>
          </p:nvSpPr>
          <p:spPr>
            <a:xfrm flipH="1">
              <a:off x="2457161" y="9317611"/>
              <a:ext cx="58452" cy="236001"/>
            </a:xfrm>
            <a:custGeom>
              <a:avLst/>
              <a:gdLst/>
              <a:ahLst/>
              <a:cxnLst/>
              <a:rect l="l" t="t" r="r" b="b"/>
              <a:pathLst>
                <a:path w="99483" h="420688" extrusionOk="0">
                  <a:moveTo>
                    <a:pt x="92604" y="193146"/>
                  </a:moveTo>
                  <a:lnTo>
                    <a:pt x="92604" y="348721"/>
                  </a:lnTo>
                  <a:cubicBezTo>
                    <a:pt x="92604" y="385233"/>
                    <a:pt x="99483" y="403754"/>
                    <a:pt x="92604" y="412221"/>
                  </a:cubicBezTo>
                  <a:cubicBezTo>
                    <a:pt x="85725" y="420688"/>
                    <a:pt x="59796" y="412221"/>
                    <a:pt x="51329" y="399521"/>
                  </a:cubicBezTo>
                  <a:cubicBezTo>
                    <a:pt x="42862" y="386821"/>
                    <a:pt x="44979" y="355071"/>
                    <a:pt x="41804" y="336021"/>
                  </a:cubicBezTo>
                  <a:cubicBezTo>
                    <a:pt x="38629" y="316971"/>
                    <a:pt x="36512" y="299508"/>
                    <a:pt x="32279" y="285221"/>
                  </a:cubicBezTo>
                  <a:cubicBezTo>
                    <a:pt x="28046" y="270934"/>
                    <a:pt x="21696" y="265113"/>
                    <a:pt x="16404" y="250296"/>
                  </a:cubicBezTo>
                  <a:cubicBezTo>
                    <a:pt x="11112" y="235479"/>
                    <a:pt x="0" y="215371"/>
                    <a:pt x="529" y="196321"/>
                  </a:cubicBezTo>
                  <a:cubicBezTo>
                    <a:pt x="1058" y="177271"/>
                    <a:pt x="12700" y="156633"/>
                    <a:pt x="19579" y="135996"/>
                  </a:cubicBezTo>
                  <a:cubicBezTo>
                    <a:pt x="26458" y="115359"/>
                    <a:pt x="38100" y="90488"/>
                    <a:pt x="41804" y="72496"/>
                  </a:cubicBezTo>
                  <a:cubicBezTo>
                    <a:pt x="45508" y="54504"/>
                    <a:pt x="39687" y="38629"/>
                    <a:pt x="41804" y="28046"/>
                  </a:cubicBezTo>
                  <a:cubicBezTo>
                    <a:pt x="43921" y="17463"/>
                    <a:pt x="49212" y="12171"/>
                    <a:pt x="54504" y="8996"/>
                  </a:cubicBezTo>
                  <a:cubicBezTo>
                    <a:pt x="59796" y="5821"/>
                    <a:pt x="67204" y="0"/>
                    <a:pt x="73554" y="8996"/>
                  </a:cubicBezTo>
                  <a:cubicBezTo>
                    <a:pt x="79904" y="17992"/>
                    <a:pt x="89429" y="42334"/>
                    <a:pt x="92604" y="62971"/>
                  </a:cubicBezTo>
                  <a:cubicBezTo>
                    <a:pt x="95779" y="83609"/>
                    <a:pt x="92604" y="132821"/>
                    <a:pt x="92604" y="132821"/>
                  </a:cubicBezTo>
                  <a:lnTo>
                    <a:pt x="92604" y="193146"/>
                  </a:lnTo>
                  <a:close/>
                </a:path>
              </a:pathLst>
            </a:custGeom>
            <a:gradFill>
              <a:gsLst>
                <a:gs pos="0">
                  <a:srgbClr val="FABF8E"/>
                </a:gs>
                <a:gs pos="100000">
                  <a:srgbClr val="D99593"/>
                </a:gs>
              </a:gsLst>
              <a:lin ang="0" scaled="0"/>
            </a:gradFill>
            <a:ln w="9525" cap="flat" cmpd="sng">
              <a:solidFill>
                <a:srgbClr val="4A7DBA"/>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200"/>
                <a:buFont typeface="Lustria"/>
                <a:buNone/>
              </a:pPr>
              <a:endParaRPr sz="1200" b="0" i="0" u="none" strike="noStrike" cap="none">
                <a:latin typeface="Calibri"/>
                <a:ea typeface="Calibri"/>
                <a:cs typeface="Calibri"/>
                <a:sym typeface="Calibri"/>
              </a:endParaRPr>
            </a:p>
          </p:txBody>
        </p:sp>
        <p:sp>
          <p:nvSpPr>
            <p:cNvPr id="169" name="Google Shape;278;p3">
              <a:extLst>
                <a:ext uri="{FF2B5EF4-FFF2-40B4-BE49-F238E27FC236}">
                  <a16:creationId xmlns:a16="http://schemas.microsoft.com/office/drawing/2014/main" id="{D9A75EE1-87AB-071F-BF01-4CA349980008}"/>
                </a:ext>
              </a:extLst>
            </p:cNvPr>
            <p:cNvSpPr/>
            <p:nvPr/>
          </p:nvSpPr>
          <p:spPr>
            <a:xfrm flipH="1">
              <a:off x="2464933" y="9387766"/>
              <a:ext cx="34512" cy="92225"/>
            </a:xfrm>
            <a:prstGeom prst="ellipse">
              <a:avLst/>
            </a:prstGeom>
            <a:gradFill>
              <a:gsLst>
                <a:gs pos="0">
                  <a:srgbClr val="17365D"/>
                </a:gs>
                <a:gs pos="100000">
                  <a:srgbClr val="538CD5"/>
                </a:gs>
              </a:gsLst>
              <a:lin ang="10800000" scaled="0"/>
            </a:gradFill>
            <a:ln w="9525" cap="flat" cmpd="sng">
              <a:solidFill>
                <a:srgbClr val="4A7DBA"/>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200"/>
                <a:buFont typeface="Lustria"/>
                <a:buNone/>
              </a:pPr>
              <a:endParaRPr sz="1200" b="0" i="0" u="none" strike="noStrike" cap="none">
                <a:latin typeface="Calibri"/>
                <a:ea typeface="Calibri"/>
                <a:cs typeface="Calibri"/>
                <a:sym typeface="Calibri"/>
              </a:endParaRPr>
            </a:p>
          </p:txBody>
        </p:sp>
        <p:sp>
          <p:nvSpPr>
            <p:cNvPr id="171" name="Google Shape;279;p3">
              <a:extLst>
                <a:ext uri="{FF2B5EF4-FFF2-40B4-BE49-F238E27FC236}">
                  <a16:creationId xmlns:a16="http://schemas.microsoft.com/office/drawing/2014/main" id="{65453D8E-9E80-75BB-6A7C-CF066E1E5511}"/>
                </a:ext>
              </a:extLst>
            </p:cNvPr>
            <p:cNvSpPr/>
            <p:nvPr/>
          </p:nvSpPr>
          <p:spPr>
            <a:xfrm flipH="1">
              <a:off x="2475193" y="9253248"/>
              <a:ext cx="94207" cy="417379"/>
            </a:xfrm>
            <a:custGeom>
              <a:avLst/>
              <a:gdLst/>
              <a:ahLst/>
              <a:cxnLst/>
              <a:rect l="l" t="t" r="r" b="b"/>
              <a:pathLst>
                <a:path w="160337" h="744008" extrusionOk="0">
                  <a:moveTo>
                    <a:pt x="42862" y="11112"/>
                  </a:moveTo>
                  <a:cubicBezTo>
                    <a:pt x="60324" y="0"/>
                    <a:pt x="93662" y="8466"/>
                    <a:pt x="106362" y="20637"/>
                  </a:cubicBezTo>
                  <a:cubicBezTo>
                    <a:pt x="119062" y="32808"/>
                    <a:pt x="115887" y="61912"/>
                    <a:pt x="119062" y="84137"/>
                  </a:cubicBezTo>
                  <a:cubicBezTo>
                    <a:pt x="122237" y="106362"/>
                    <a:pt x="127000" y="129645"/>
                    <a:pt x="125412" y="153987"/>
                  </a:cubicBezTo>
                  <a:cubicBezTo>
                    <a:pt x="123825" y="178329"/>
                    <a:pt x="116945" y="207433"/>
                    <a:pt x="109537" y="230187"/>
                  </a:cubicBezTo>
                  <a:cubicBezTo>
                    <a:pt x="102129" y="252941"/>
                    <a:pt x="84137" y="269875"/>
                    <a:pt x="80962" y="290512"/>
                  </a:cubicBezTo>
                  <a:cubicBezTo>
                    <a:pt x="77787" y="311150"/>
                    <a:pt x="84137" y="334433"/>
                    <a:pt x="90487" y="354012"/>
                  </a:cubicBezTo>
                  <a:cubicBezTo>
                    <a:pt x="96837" y="373591"/>
                    <a:pt x="112183" y="384175"/>
                    <a:pt x="119062" y="407987"/>
                  </a:cubicBezTo>
                  <a:cubicBezTo>
                    <a:pt x="125941" y="431799"/>
                    <a:pt x="127529" y="470958"/>
                    <a:pt x="131762" y="496887"/>
                  </a:cubicBezTo>
                  <a:cubicBezTo>
                    <a:pt x="135995" y="522816"/>
                    <a:pt x="140758" y="538691"/>
                    <a:pt x="144462" y="563562"/>
                  </a:cubicBezTo>
                  <a:cubicBezTo>
                    <a:pt x="148166" y="588433"/>
                    <a:pt x="152400" y="622829"/>
                    <a:pt x="153987" y="646112"/>
                  </a:cubicBezTo>
                  <a:cubicBezTo>
                    <a:pt x="155575" y="669395"/>
                    <a:pt x="160337" y="687387"/>
                    <a:pt x="153987" y="703262"/>
                  </a:cubicBezTo>
                  <a:cubicBezTo>
                    <a:pt x="147637" y="719137"/>
                    <a:pt x="131233" y="744008"/>
                    <a:pt x="115887" y="741362"/>
                  </a:cubicBezTo>
                  <a:cubicBezTo>
                    <a:pt x="100541" y="738716"/>
                    <a:pt x="75141" y="711729"/>
                    <a:pt x="61912" y="687387"/>
                  </a:cubicBezTo>
                  <a:cubicBezTo>
                    <a:pt x="48683" y="663045"/>
                    <a:pt x="43391" y="631295"/>
                    <a:pt x="36512" y="595312"/>
                  </a:cubicBezTo>
                  <a:cubicBezTo>
                    <a:pt x="29633" y="559329"/>
                    <a:pt x="25929" y="509587"/>
                    <a:pt x="20637" y="471487"/>
                  </a:cubicBezTo>
                  <a:cubicBezTo>
                    <a:pt x="15345" y="433387"/>
                    <a:pt x="7937" y="403754"/>
                    <a:pt x="4762" y="366712"/>
                  </a:cubicBezTo>
                  <a:cubicBezTo>
                    <a:pt x="1587" y="329670"/>
                    <a:pt x="2116" y="285220"/>
                    <a:pt x="1587" y="249237"/>
                  </a:cubicBezTo>
                  <a:cubicBezTo>
                    <a:pt x="1058" y="213254"/>
                    <a:pt x="1587" y="150812"/>
                    <a:pt x="1587" y="150812"/>
                  </a:cubicBezTo>
                  <a:cubicBezTo>
                    <a:pt x="1587" y="123825"/>
                    <a:pt x="0" y="106362"/>
                    <a:pt x="1587" y="87312"/>
                  </a:cubicBezTo>
                  <a:cubicBezTo>
                    <a:pt x="3174" y="68262"/>
                    <a:pt x="25400" y="22224"/>
                    <a:pt x="42862" y="11112"/>
                  </a:cubicBezTo>
                  <a:close/>
                </a:path>
              </a:pathLst>
            </a:custGeom>
            <a:gradFill>
              <a:gsLst>
                <a:gs pos="0">
                  <a:srgbClr val="3E7FCD"/>
                </a:gs>
                <a:gs pos="100000">
                  <a:srgbClr val="96C0FF"/>
                </a:gs>
              </a:gsLst>
              <a:lin ang="10800000" scaled="0"/>
            </a:gradFill>
            <a:ln w="9525" cap="flat" cmpd="sng">
              <a:solidFill>
                <a:srgbClr val="4A7DBA"/>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200"/>
                <a:buFont typeface="Lustria"/>
                <a:buNone/>
              </a:pPr>
              <a:endParaRPr sz="1200" b="0" i="0" u="none" strike="noStrike" cap="none">
                <a:latin typeface="Calibri"/>
                <a:ea typeface="Calibri"/>
                <a:cs typeface="Calibri"/>
                <a:sym typeface="Calibri"/>
              </a:endParaRPr>
            </a:p>
          </p:txBody>
        </p:sp>
        <p:sp>
          <p:nvSpPr>
            <p:cNvPr id="173" name="Google Shape;281;p3">
              <a:extLst>
                <a:ext uri="{FF2B5EF4-FFF2-40B4-BE49-F238E27FC236}">
                  <a16:creationId xmlns:a16="http://schemas.microsoft.com/office/drawing/2014/main" id="{B14ACF63-D674-C6B7-266F-487652699FF2}"/>
                </a:ext>
              </a:extLst>
            </p:cNvPr>
            <p:cNvSpPr/>
            <p:nvPr/>
          </p:nvSpPr>
          <p:spPr>
            <a:xfrm rot="19542768" flipH="1">
              <a:off x="1713451" y="10463528"/>
              <a:ext cx="86434" cy="33842"/>
            </a:xfrm>
            <a:prstGeom prst="ellipse">
              <a:avLst/>
            </a:prstGeom>
            <a:gradFill>
              <a:gsLst>
                <a:gs pos="0">
                  <a:srgbClr val="17365D"/>
                </a:gs>
                <a:gs pos="100000">
                  <a:srgbClr val="538CD5"/>
                </a:gs>
              </a:gsLst>
              <a:lin ang="16200000" scaled="0"/>
            </a:gradFill>
            <a:ln w="9525" cap="flat" cmpd="sng">
              <a:solidFill>
                <a:srgbClr val="4A7DBA"/>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200"/>
                <a:buFont typeface="Lustria"/>
                <a:buNone/>
              </a:pPr>
              <a:endParaRPr sz="1200" b="0" i="0" u="none" strike="noStrike" cap="none">
                <a:latin typeface="Calibri"/>
                <a:ea typeface="Calibri"/>
                <a:cs typeface="Calibri"/>
                <a:sym typeface="Calibri"/>
              </a:endParaRPr>
            </a:p>
          </p:txBody>
        </p:sp>
        <p:sp>
          <p:nvSpPr>
            <p:cNvPr id="174" name="Google Shape;282;p3">
              <a:extLst>
                <a:ext uri="{FF2B5EF4-FFF2-40B4-BE49-F238E27FC236}">
                  <a16:creationId xmlns:a16="http://schemas.microsoft.com/office/drawing/2014/main" id="{C784E9ED-B735-11DF-55DF-5B3A8F9C5B1E}"/>
                </a:ext>
              </a:extLst>
            </p:cNvPr>
            <p:cNvSpPr/>
            <p:nvPr/>
          </p:nvSpPr>
          <p:spPr>
            <a:xfrm rot="19542768" flipH="1">
              <a:off x="1839061" y="10416210"/>
              <a:ext cx="86434" cy="33842"/>
            </a:xfrm>
            <a:prstGeom prst="ellipse">
              <a:avLst/>
            </a:prstGeom>
            <a:gradFill>
              <a:gsLst>
                <a:gs pos="0">
                  <a:srgbClr val="17365D"/>
                </a:gs>
                <a:gs pos="100000">
                  <a:srgbClr val="538CD5"/>
                </a:gs>
              </a:gsLst>
              <a:lin ang="16200000" scaled="0"/>
            </a:gradFill>
            <a:ln w="9525" cap="flat" cmpd="sng">
              <a:solidFill>
                <a:srgbClr val="4A7DBA"/>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200"/>
                <a:buFont typeface="Lustria"/>
                <a:buNone/>
              </a:pPr>
              <a:endParaRPr sz="1200" b="0" i="0" u="none" strike="noStrike" cap="none">
                <a:latin typeface="Calibri"/>
                <a:ea typeface="Calibri"/>
                <a:cs typeface="Calibri"/>
                <a:sym typeface="Calibri"/>
              </a:endParaRPr>
            </a:p>
          </p:txBody>
        </p:sp>
        <p:sp>
          <p:nvSpPr>
            <p:cNvPr id="175" name="Google Shape;283;p3">
              <a:extLst>
                <a:ext uri="{FF2B5EF4-FFF2-40B4-BE49-F238E27FC236}">
                  <a16:creationId xmlns:a16="http://schemas.microsoft.com/office/drawing/2014/main" id="{95F5F2FC-963E-275F-C0C6-ABEE35DD51F0}"/>
                </a:ext>
              </a:extLst>
            </p:cNvPr>
            <p:cNvSpPr/>
            <p:nvPr/>
          </p:nvSpPr>
          <p:spPr>
            <a:xfrm rot="19542768" flipH="1">
              <a:off x="1943826" y="10329290"/>
              <a:ext cx="86434" cy="33842"/>
            </a:xfrm>
            <a:prstGeom prst="ellipse">
              <a:avLst/>
            </a:prstGeom>
            <a:gradFill>
              <a:gsLst>
                <a:gs pos="0">
                  <a:srgbClr val="17365D"/>
                </a:gs>
                <a:gs pos="100000">
                  <a:srgbClr val="538CD5"/>
                </a:gs>
              </a:gsLst>
              <a:lin ang="16200000" scaled="0"/>
            </a:gradFill>
            <a:ln w="9525" cap="flat" cmpd="sng">
              <a:solidFill>
                <a:srgbClr val="4A7DBA"/>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200"/>
                <a:buFont typeface="Lustria"/>
                <a:buNone/>
              </a:pPr>
              <a:endParaRPr sz="1200" b="0" i="0" u="none" strike="noStrike" cap="none">
                <a:latin typeface="Calibri"/>
                <a:ea typeface="Calibri"/>
                <a:cs typeface="Calibri"/>
                <a:sym typeface="Calibri"/>
              </a:endParaRPr>
            </a:p>
          </p:txBody>
        </p:sp>
        <p:sp>
          <p:nvSpPr>
            <p:cNvPr id="176" name="Google Shape;284;p3">
              <a:extLst>
                <a:ext uri="{FF2B5EF4-FFF2-40B4-BE49-F238E27FC236}">
                  <a16:creationId xmlns:a16="http://schemas.microsoft.com/office/drawing/2014/main" id="{7A45DBC7-D65A-AD91-F4F8-A1572A8EEA1C}"/>
                </a:ext>
              </a:extLst>
            </p:cNvPr>
            <p:cNvSpPr/>
            <p:nvPr/>
          </p:nvSpPr>
          <p:spPr>
            <a:xfrm rot="19542768" flipH="1">
              <a:off x="2074446" y="10271463"/>
              <a:ext cx="86434" cy="33842"/>
            </a:xfrm>
            <a:prstGeom prst="ellipse">
              <a:avLst/>
            </a:prstGeom>
            <a:gradFill>
              <a:gsLst>
                <a:gs pos="0">
                  <a:srgbClr val="17365D"/>
                </a:gs>
                <a:gs pos="100000">
                  <a:srgbClr val="538CD5"/>
                </a:gs>
              </a:gsLst>
              <a:lin ang="16200000" scaled="0"/>
            </a:gradFill>
            <a:ln w="9525" cap="flat" cmpd="sng">
              <a:solidFill>
                <a:srgbClr val="4A7DBA"/>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200"/>
                <a:buFont typeface="Lustria"/>
                <a:buNone/>
              </a:pPr>
              <a:endParaRPr sz="1200" b="0" i="0" u="none" strike="noStrike" cap="none">
                <a:latin typeface="Calibri"/>
                <a:ea typeface="Calibri"/>
                <a:cs typeface="Calibri"/>
                <a:sym typeface="Calibri"/>
              </a:endParaRPr>
            </a:p>
          </p:txBody>
        </p:sp>
        <p:sp>
          <p:nvSpPr>
            <p:cNvPr id="178" name="Google Shape;285;p3">
              <a:extLst>
                <a:ext uri="{FF2B5EF4-FFF2-40B4-BE49-F238E27FC236}">
                  <a16:creationId xmlns:a16="http://schemas.microsoft.com/office/drawing/2014/main" id="{D53A4A25-38F8-C91F-593E-4A874B5A4F70}"/>
                </a:ext>
              </a:extLst>
            </p:cNvPr>
            <p:cNvSpPr/>
            <p:nvPr/>
          </p:nvSpPr>
          <p:spPr>
            <a:xfrm rot="19359655" flipH="1">
              <a:off x="2169826" y="10178017"/>
              <a:ext cx="86434" cy="33842"/>
            </a:xfrm>
            <a:prstGeom prst="ellipse">
              <a:avLst/>
            </a:prstGeom>
            <a:gradFill>
              <a:gsLst>
                <a:gs pos="0">
                  <a:srgbClr val="17365D"/>
                </a:gs>
                <a:gs pos="100000">
                  <a:srgbClr val="538CD5"/>
                </a:gs>
              </a:gsLst>
              <a:lin ang="16200000" scaled="0"/>
            </a:gradFill>
            <a:ln w="9525" cap="flat" cmpd="sng">
              <a:solidFill>
                <a:srgbClr val="4A7DBA"/>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200"/>
                <a:buFont typeface="Lustria"/>
                <a:buNone/>
              </a:pPr>
              <a:endParaRPr sz="1200" b="0" i="0" u="none" strike="noStrike" cap="none">
                <a:latin typeface="Calibri"/>
                <a:ea typeface="Calibri"/>
                <a:cs typeface="Calibri"/>
                <a:sym typeface="Calibri"/>
              </a:endParaRPr>
            </a:p>
          </p:txBody>
        </p:sp>
        <p:sp>
          <p:nvSpPr>
            <p:cNvPr id="179" name="Google Shape;286;p3">
              <a:extLst>
                <a:ext uri="{FF2B5EF4-FFF2-40B4-BE49-F238E27FC236}">
                  <a16:creationId xmlns:a16="http://schemas.microsoft.com/office/drawing/2014/main" id="{A77548A1-617B-FED0-4C55-C0476D18C1DA}"/>
                </a:ext>
              </a:extLst>
            </p:cNvPr>
            <p:cNvSpPr/>
            <p:nvPr/>
          </p:nvSpPr>
          <p:spPr>
            <a:xfrm rot="18731381" flipH="1">
              <a:off x="2283321" y="10102862"/>
              <a:ext cx="82526" cy="35444"/>
            </a:xfrm>
            <a:prstGeom prst="ellipse">
              <a:avLst/>
            </a:prstGeom>
            <a:gradFill>
              <a:gsLst>
                <a:gs pos="0">
                  <a:srgbClr val="17365D"/>
                </a:gs>
                <a:gs pos="100000">
                  <a:srgbClr val="538CD5"/>
                </a:gs>
              </a:gsLst>
              <a:lin ang="16200000" scaled="0"/>
            </a:gradFill>
            <a:ln w="9525" cap="flat" cmpd="sng">
              <a:solidFill>
                <a:srgbClr val="4A7DBA"/>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200"/>
                <a:buFont typeface="Lustria"/>
                <a:buNone/>
              </a:pPr>
              <a:endParaRPr sz="1200" b="0" i="0" u="none" strike="noStrike" cap="none">
                <a:latin typeface="Calibri"/>
                <a:ea typeface="Calibri"/>
                <a:cs typeface="Calibri"/>
                <a:sym typeface="Calibri"/>
              </a:endParaRPr>
            </a:p>
          </p:txBody>
        </p:sp>
        <p:sp>
          <p:nvSpPr>
            <p:cNvPr id="180" name="Google Shape;287;p3">
              <a:extLst>
                <a:ext uri="{FF2B5EF4-FFF2-40B4-BE49-F238E27FC236}">
                  <a16:creationId xmlns:a16="http://schemas.microsoft.com/office/drawing/2014/main" id="{3E30395E-CE56-F8F7-936F-DD6D36C6E53F}"/>
                </a:ext>
              </a:extLst>
            </p:cNvPr>
            <p:cNvSpPr/>
            <p:nvPr/>
          </p:nvSpPr>
          <p:spPr>
            <a:xfrm rot="17932940" flipH="1">
              <a:off x="2340973" y="9974992"/>
              <a:ext cx="82526" cy="35444"/>
            </a:xfrm>
            <a:prstGeom prst="ellipse">
              <a:avLst/>
            </a:prstGeom>
            <a:gradFill>
              <a:gsLst>
                <a:gs pos="0">
                  <a:srgbClr val="17365D"/>
                </a:gs>
                <a:gs pos="100000">
                  <a:srgbClr val="538CD5"/>
                </a:gs>
              </a:gsLst>
              <a:lin ang="16200000" scaled="0"/>
            </a:gradFill>
            <a:ln w="9525" cap="flat" cmpd="sng">
              <a:solidFill>
                <a:srgbClr val="4A7DBA"/>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200"/>
                <a:buFont typeface="Lustria"/>
                <a:buNone/>
              </a:pPr>
              <a:endParaRPr sz="1200" b="0" i="0" u="none" strike="noStrike" cap="none">
                <a:latin typeface="Calibri"/>
                <a:ea typeface="Calibri"/>
                <a:cs typeface="Calibri"/>
                <a:sym typeface="Calibri"/>
              </a:endParaRPr>
            </a:p>
          </p:txBody>
        </p:sp>
        <p:sp>
          <p:nvSpPr>
            <p:cNvPr id="181" name="Google Shape;288;p3">
              <a:extLst>
                <a:ext uri="{FF2B5EF4-FFF2-40B4-BE49-F238E27FC236}">
                  <a16:creationId xmlns:a16="http://schemas.microsoft.com/office/drawing/2014/main" id="{FFF52F2B-19B6-CBE4-E946-B254EB54FFC3}"/>
                </a:ext>
              </a:extLst>
            </p:cNvPr>
            <p:cNvSpPr/>
            <p:nvPr/>
          </p:nvSpPr>
          <p:spPr>
            <a:xfrm rot="17467312" flipH="1">
              <a:off x="2408761" y="9851433"/>
              <a:ext cx="82526" cy="35444"/>
            </a:xfrm>
            <a:prstGeom prst="ellipse">
              <a:avLst/>
            </a:prstGeom>
            <a:gradFill>
              <a:gsLst>
                <a:gs pos="0">
                  <a:srgbClr val="17365D"/>
                </a:gs>
                <a:gs pos="100000">
                  <a:srgbClr val="538CD5"/>
                </a:gs>
              </a:gsLst>
              <a:lin ang="16200000" scaled="0"/>
            </a:gradFill>
            <a:ln w="9525" cap="flat" cmpd="sng">
              <a:solidFill>
                <a:srgbClr val="4A7DBA"/>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200"/>
                <a:buFont typeface="Lustria"/>
                <a:buNone/>
              </a:pPr>
              <a:endParaRPr sz="1200" b="0" i="0" u="none" strike="noStrike" cap="none">
                <a:latin typeface="Calibri"/>
                <a:ea typeface="Calibri"/>
                <a:cs typeface="Calibri"/>
                <a:sym typeface="Calibri"/>
              </a:endParaRPr>
            </a:p>
          </p:txBody>
        </p:sp>
        <p:sp>
          <p:nvSpPr>
            <p:cNvPr id="182" name="Google Shape;289;p3">
              <a:extLst>
                <a:ext uri="{FF2B5EF4-FFF2-40B4-BE49-F238E27FC236}">
                  <a16:creationId xmlns:a16="http://schemas.microsoft.com/office/drawing/2014/main" id="{261EF4BE-F8F3-8AE8-F783-178868F4AB02}"/>
                </a:ext>
              </a:extLst>
            </p:cNvPr>
            <p:cNvSpPr/>
            <p:nvPr/>
          </p:nvSpPr>
          <p:spPr>
            <a:xfrm rot="16502340" flipH="1">
              <a:off x="2494246" y="9467964"/>
              <a:ext cx="82526" cy="35444"/>
            </a:xfrm>
            <a:prstGeom prst="ellipse">
              <a:avLst/>
            </a:prstGeom>
            <a:gradFill>
              <a:gsLst>
                <a:gs pos="0">
                  <a:srgbClr val="17365D"/>
                </a:gs>
                <a:gs pos="100000">
                  <a:srgbClr val="538CD5"/>
                </a:gs>
              </a:gsLst>
              <a:lin ang="16200000" scaled="0"/>
            </a:gradFill>
            <a:ln w="9525" cap="flat" cmpd="sng">
              <a:solidFill>
                <a:srgbClr val="4A7DBA"/>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200"/>
                <a:buFont typeface="Lustria"/>
                <a:buNone/>
              </a:pPr>
              <a:endParaRPr sz="1200" b="0" i="0" u="none" strike="noStrike" cap="none">
                <a:latin typeface="Calibri"/>
                <a:ea typeface="Calibri"/>
                <a:cs typeface="Calibri"/>
                <a:sym typeface="Calibri"/>
              </a:endParaRPr>
            </a:p>
          </p:txBody>
        </p:sp>
        <p:sp>
          <p:nvSpPr>
            <p:cNvPr id="183" name="Google Shape;290;p3">
              <a:extLst>
                <a:ext uri="{FF2B5EF4-FFF2-40B4-BE49-F238E27FC236}">
                  <a16:creationId xmlns:a16="http://schemas.microsoft.com/office/drawing/2014/main" id="{7073AD83-5026-5348-3811-C9903ADC2D2F}"/>
                </a:ext>
              </a:extLst>
            </p:cNvPr>
            <p:cNvSpPr/>
            <p:nvPr/>
          </p:nvSpPr>
          <p:spPr>
            <a:xfrm rot="16502340" flipH="1">
              <a:off x="2488958" y="9320326"/>
              <a:ext cx="82526" cy="35444"/>
            </a:xfrm>
            <a:prstGeom prst="ellipse">
              <a:avLst/>
            </a:prstGeom>
            <a:gradFill>
              <a:gsLst>
                <a:gs pos="0">
                  <a:srgbClr val="17365D"/>
                </a:gs>
                <a:gs pos="100000">
                  <a:srgbClr val="538CD5"/>
                </a:gs>
              </a:gsLst>
              <a:lin ang="16200000" scaled="0"/>
            </a:gradFill>
            <a:ln w="9525" cap="flat" cmpd="sng">
              <a:solidFill>
                <a:srgbClr val="4A7DBA"/>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200"/>
                <a:buFont typeface="Lustria"/>
                <a:buNone/>
              </a:pPr>
              <a:endParaRPr sz="1200" b="0" i="0" u="none" strike="noStrike" cap="none">
                <a:latin typeface="Calibri"/>
                <a:ea typeface="Calibri"/>
                <a:cs typeface="Calibri"/>
                <a:sym typeface="Calibri"/>
              </a:endParaRPr>
            </a:p>
          </p:txBody>
        </p:sp>
        <p:sp>
          <p:nvSpPr>
            <p:cNvPr id="184" name="Google Shape;291;p3">
              <a:extLst>
                <a:ext uri="{FF2B5EF4-FFF2-40B4-BE49-F238E27FC236}">
                  <a16:creationId xmlns:a16="http://schemas.microsoft.com/office/drawing/2014/main" id="{EA07CB0D-9FB2-4779-F4FE-EDFCDF8139D6}"/>
                </a:ext>
              </a:extLst>
            </p:cNvPr>
            <p:cNvSpPr/>
            <p:nvPr/>
          </p:nvSpPr>
          <p:spPr>
            <a:xfrm rot="16502340" flipH="1">
              <a:off x="2466572" y="9596204"/>
              <a:ext cx="82526" cy="35444"/>
            </a:xfrm>
            <a:prstGeom prst="ellipse">
              <a:avLst/>
            </a:prstGeom>
            <a:gradFill>
              <a:gsLst>
                <a:gs pos="0">
                  <a:srgbClr val="17365D"/>
                </a:gs>
                <a:gs pos="100000">
                  <a:srgbClr val="538CD5"/>
                </a:gs>
              </a:gsLst>
              <a:lin ang="16200000" scaled="0"/>
            </a:gradFill>
            <a:ln w="9525" cap="flat" cmpd="sng">
              <a:solidFill>
                <a:srgbClr val="4A7DBA"/>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200"/>
                <a:buFont typeface="Lustria"/>
                <a:buNone/>
              </a:pPr>
              <a:endParaRPr sz="1200" b="0" i="0" u="none" strike="noStrike" cap="none">
                <a:latin typeface="Calibri"/>
                <a:ea typeface="Calibri"/>
                <a:cs typeface="Calibri"/>
                <a:sym typeface="Calibri"/>
              </a:endParaRPr>
            </a:p>
          </p:txBody>
        </p:sp>
      </p:grpSp>
      <p:cxnSp>
        <p:nvCxnSpPr>
          <p:cNvPr id="207" name="直線コネクタ 133">
            <a:extLst>
              <a:ext uri="{FF2B5EF4-FFF2-40B4-BE49-F238E27FC236}">
                <a16:creationId xmlns:a16="http://schemas.microsoft.com/office/drawing/2014/main" id="{AAD0B156-4E70-152C-71A4-0DA1538AF9D3}"/>
              </a:ext>
            </a:extLst>
          </p:cNvPr>
          <p:cNvCxnSpPr>
            <a:cxnSpLocks/>
          </p:cNvCxnSpPr>
          <p:nvPr/>
        </p:nvCxnSpPr>
        <p:spPr>
          <a:xfrm>
            <a:off x="2382655" y="5221866"/>
            <a:ext cx="106250" cy="189324"/>
          </a:xfrm>
          <a:prstGeom prst="line">
            <a:avLst/>
          </a:prstGeom>
          <a:ln>
            <a:solidFill>
              <a:srgbClr val="000000"/>
            </a:solidFill>
          </a:ln>
        </p:spPr>
        <p:style>
          <a:lnRef idx="2">
            <a:schemeClr val="accent1"/>
          </a:lnRef>
          <a:fillRef idx="0">
            <a:schemeClr val="accent1"/>
          </a:fillRef>
          <a:effectRef idx="1">
            <a:schemeClr val="accent1"/>
          </a:effectRef>
          <a:fontRef idx="minor">
            <a:schemeClr val="tx1"/>
          </a:fontRef>
        </p:style>
      </p:cxnSp>
      <p:sp>
        <p:nvSpPr>
          <p:cNvPr id="211" name="フリーフォーム 12">
            <a:extLst>
              <a:ext uri="{FF2B5EF4-FFF2-40B4-BE49-F238E27FC236}">
                <a16:creationId xmlns:a16="http://schemas.microsoft.com/office/drawing/2014/main" id="{CCE0F5F7-3C30-393E-5BCA-5359DED476C7}"/>
              </a:ext>
            </a:extLst>
          </p:cNvPr>
          <p:cNvSpPr/>
          <p:nvPr/>
        </p:nvSpPr>
        <p:spPr>
          <a:xfrm>
            <a:off x="1205283" y="5344489"/>
            <a:ext cx="879231" cy="68551"/>
          </a:xfrm>
          <a:custGeom>
            <a:avLst/>
            <a:gdLst>
              <a:gd name="connsiteX0" fmla="*/ 0 w 879231"/>
              <a:gd name="connsiteY0" fmla="*/ 29308 h 68551"/>
              <a:gd name="connsiteX1" fmla="*/ 175846 w 879231"/>
              <a:gd name="connsiteY1" fmla="*/ 19539 h 68551"/>
              <a:gd name="connsiteX2" fmla="*/ 527538 w 879231"/>
              <a:gd name="connsiteY2" fmla="*/ 68385 h 68551"/>
              <a:gd name="connsiteX3" fmla="*/ 879231 w 879231"/>
              <a:gd name="connsiteY3" fmla="*/ 0 h 68551"/>
              <a:gd name="connsiteX4" fmla="*/ 879231 w 879231"/>
              <a:gd name="connsiteY4" fmla="*/ 0 h 685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9231" h="68551">
                <a:moveTo>
                  <a:pt x="0" y="29308"/>
                </a:moveTo>
                <a:cubicBezTo>
                  <a:pt x="43961" y="21167"/>
                  <a:pt x="87923" y="13026"/>
                  <a:pt x="175846" y="19539"/>
                </a:cubicBezTo>
                <a:cubicBezTo>
                  <a:pt x="263769" y="26052"/>
                  <a:pt x="410307" y="71641"/>
                  <a:pt x="527538" y="68385"/>
                </a:cubicBezTo>
                <a:cubicBezTo>
                  <a:pt x="644769" y="65129"/>
                  <a:pt x="879231" y="0"/>
                  <a:pt x="879231" y="0"/>
                </a:cubicBezTo>
                <a:lnTo>
                  <a:pt x="879231" y="0"/>
                </a:lnTo>
              </a:path>
            </a:pathLst>
          </a:custGeom>
        </p:spPr>
        <p:style>
          <a:lnRef idx="2">
            <a:schemeClr val="accent1"/>
          </a:lnRef>
          <a:fillRef idx="0">
            <a:schemeClr val="accent1"/>
          </a:fillRef>
          <a:effectRef idx="1">
            <a:schemeClr val="accent1"/>
          </a:effectRef>
          <a:fontRef idx="minor">
            <a:schemeClr val="tx1"/>
          </a:fontRef>
        </p:style>
        <p:txBody>
          <a:bodyPr rtlCol="0" anchor="ctr"/>
          <a:lstStyle/>
          <a:p>
            <a:pPr algn="ctr"/>
            <a:endParaRPr kumimoji="1" lang="ja-JP" altLang="en-US"/>
          </a:p>
        </p:txBody>
      </p:sp>
      <p:grpSp>
        <p:nvGrpSpPr>
          <p:cNvPr id="215" name="グループ化 154">
            <a:extLst>
              <a:ext uri="{FF2B5EF4-FFF2-40B4-BE49-F238E27FC236}">
                <a16:creationId xmlns:a16="http://schemas.microsoft.com/office/drawing/2014/main" id="{19288928-317F-8D18-E188-89E3C0953E8D}"/>
              </a:ext>
            </a:extLst>
          </p:cNvPr>
          <p:cNvGrpSpPr>
            <a:grpSpLocks noChangeAspect="1"/>
          </p:cNvGrpSpPr>
          <p:nvPr/>
        </p:nvGrpSpPr>
        <p:grpSpPr>
          <a:xfrm>
            <a:off x="1133628" y="5188731"/>
            <a:ext cx="383485" cy="432000"/>
            <a:chOff x="28727437" y="12489569"/>
            <a:chExt cx="781348" cy="952576"/>
          </a:xfrm>
        </p:grpSpPr>
        <p:sp>
          <p:nvSpPr>
            <p:cNvPr id="216" name="フリーフォーム 155">
              <a:extLst>
                <a:ext uri="{FF2B5EF4-FFF2-40B4-BE49-F238E27FC236}">
                  <a16:creationId xmlns:a16="http://schemas.microsoft.com/office/drawing/2014/main" id="{70F7CC14-F0BE-0796-7AD0-3E7083070572}"/>
                </a:ext>
              </a:extLst>
            </p:cNvPr>
            <p:cNvSpPr/>
            <p:nvPr/>
          </p:nvSpPr>
          <p:spPr>
            <a:xfrm>
              <a:off x="28727437" y="12489569"/>
              <a:ext cx="781348" cy="952576"/>
            </a:xfrm>
            <a:custGeom>
              <a:avLst/>
              <a:gdLst>
                <a:gd name="connsiteX0" fmla="*/ 20159 w 2005169"/>
                <a:gd name="connsiteY0" fmla="*/ 323008 h 1855151"/>
                <a:gd name="connsiteX1" fmla="*/ 524117 w 2005169"/>
                <a:gd name="connsiteY1" fmla="*/ 726198 h 1855151"/>
                <a:gd name="connsiteX2" fmla="*/ 1491716 w 2005169"/>
                <a:gd name="connsiteY2" fmla="*/ 457 h 1855151"/>
                <a:gd name="connsiteX3" fmla="*/ 1370766 w 2005169"/>
                <a:gd name="connsiteY3" fmla="*/ 625400 h 1855151"/>
                <a:gd name="connsiteX4" fmla="*/ 1552191 w 2005169"/>
                <a:gd name="connsiteY4" fmla="*/ 1149546 h 1855151"/>
                <a:gd name="connsiteX5" fmla="*/ 1995673 w 2005169"/>
                <a:gd name="connsiteY5" fmla="*/ 1451939 h 1855151"/>
                <a:gd name="connsiteX6" fmla="*/ 1088549 w 2005169"/>
                <a:gd name="connsiteY6" fmla="*/ 1391460 h 1855151"/>
                <a:gd name="connsiteX7" fmla="*/ 705541 w 2005169"/>
                <a:gd name="connsiteY7" fmla="*/ 1855128 h 1855151"/>
                <a:gd name="connsiteX8" fmla="*/ 584591 w 2005169"/>
                <a:gd name="connsiteY8" fmla="*/ 1411620 h 1855151"/>
                <a:gd name="connsiteX9" fmla="*/ 241900 w 2005169"/>
                <a:gd name="connsiteY9" fmla="*/ 1310822 h 1855151"/>
                <a:gd name="connsiteX10" fmla="*/ 0 w 2005169"/>
                <a:gd name="connsiteY10" fmla="*/ 1330982 h 1855151"/>
                <a:gd name="connsiteX11" fmla="*/ 241900 w 2005169"/>
                <a:gd name="connsiteY11" fmla="*/ 927792 h 1855151"/>
                <a:gd name="connsiteX12" fmla="*/ 20159 w 2005169"/>
                <a:gd name="connsiteY12" fmla="*/ 323008 h 1855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05169" h="1855151">
                  <a:moveTo>
                    <a:pt x="20159" y="323008"/>
                  </a:moveTo>
                  <a:cubicBezTo>
                    <a:pt x="67195" y="289409"/>
                    <a:pt x="278858" y="779957"/>
                    <a:pt x="524117" y="726198"/>
                  </a:cubicBezTo>
                  <a:cubicBezTo>
                    <a:pt x="769377" y="672440"/>
                    <a:pt x="1350608" y="17257"/>
                    <a:pt x="1491716" y="457"/>
                  </a:cubicBezTo>
                  <a:cubicBezTo>
                    <a:pt x="1632824" y="-16343"/>
                    <a:pt x="1360687" y="433885"/>
                    <a:pt x="1370766" y="625400"/>
                  </a:cubicBezTo>
                  <a:cubicBezTo>
                    <a:pt x="1380845" y="816915"/>
                    <a:pt x="1448040" y="1011790"/>
                    <a:pt x="1552191" y="1149546"/>
                  </a:cubicBezTo>
                  <a:cubicBezTo>
                    <a:pt x="1656342" y="1287302"/>
                    <a:pt x="2072947" y="1411620"/>
                    <a:pt x="1995673" y="1451939"/>
                  </a:cubicBezTo>
                  <a:cubicBezTo>
                    <a:pt x="1918399" y="1492258"/>
                    <a:pt x="1303571" y="1324262"/>
                    <a:pt x="1088549" y="1391460"/>
                  </a:cubicBezTo>
                  <a:cubicBezTo>
                    <a:pt x="873527" y="1458658"/>
                    <a:pt x="789534" y="1851768"/>
                    <a:pt x="705541" y="1855128"/>
                  </a:cubicBezTo>
                  <a:cubicBezTo>
                    <a:pt x="621548" y="1858488"/>
                    <a:pt x="661864" y="1502338"/>
                    <a:pt x="584591" y="1411620"/>
                  </a:cubicBezTo>
                  <a:cubicBezTo>
                    <a:pt x="507318" y="1320902"/>
                    <a:pt x="339332" y="1324262"/>
                    <a:pt x="241900" y="1310822"/>
                  </a:cubicBezTo>
                  <a:cubicBezTo>
                    <a:pt x="144468" y="1297382"/>
                    <a:pt x="0" y="1394820"/>
                    <a:pt x="0" y="1330982"/>
                  </a:cubicBezTo>
                  <a:cubicBezTo>
                    <a:pt x="0" y="1267144"/>
                    <a:pt x="235181" y="1089068"/>
                    <a:pt x="241900" y="927792"/>
                  </a:cubicBezTo>
                  <a:cubicBezTo>
                    <a:pt x="248620" y="766516"/>
                    <a:pt x="-26877" y="356607"/>
                    <a:pt x="20159" y="323008"/>
                  </a:cubicBezTo>
                  <a:close/>
                </a:path>
              </a:pathLst>
            </a:cu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217" name="Oval 95">
              <a:extLst>
                <a:ext uri="{FF2B5EF4-FFF2-40B4-BE49-F238E27FC236}">
                  <a16:creationId xmlns:a16="http://schemas.microsoft.com/office/drawing/2014/main" id="{DFFB676A-29EF-6034-28C6-448CE9B1E0BC}"/>
                </a:ext>
              </a:extLst>
            </p:cNvPr>
            <p:cNvSpPr>
              <a:spLocks noChangeAspect="1"/>
            </p:cNvSpPr>
            <p:nvPr/>
          </p:nvSpPr>
          <p:spPr>
            <a:xfrm rot="7970915" flipH="1">
              <a:off x="28885851" y="12897918"/>
              <a:ext cx="346534" cy="216872"/>
            </a:xfrm>
            <a:prstGeom prst="ellipse">
              <a:avLst/>
            </a:prstGeom>
            <a:gradFill rotWithShape="1">
              <a:gsLst>
                <a:gs pos="0">
                  <a:srgbClr val="1F497D">
                    <a:lumMod val="75000"/>
                  </a:srgbClr>
                </a:gs>
                <a:gs pos="100000">
                  <a:srgbClr val="1F497D">
                    <a:lumMod val="60000"/>
                    <a:lumOff val="40000"/>
                  </a:srgbClr>
                </a:gs>
              </a:gsLst>
              <a:lin ang="16200000" scaled="0"/>
            </a:gradFill>
            <a:ln w="9525" cap="flat" cmpd="sng" algn="ctr">
              <a:solidFill>
                <a:schemeClr val="tx1"/>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050" b="0" i="0" u="none" strike="noStrike" kern="0" cap="none" spc="0" normalizeH="0" baseline="0" noProof="0">
                <a:ln>
                  <a:noFill/>
                </a:ln>
                <a:solidFill>
                  <a:srgbClr val="000000"/>
                </a:solidFill>
                <a:effectLst/>
                <a:uLnTx/>
                <a:uFillTx/>
                <a:latin typeface="Arial" charset="0"/>
                <a:ea typeface="Arial" charset="0"/>
                <a:cs typeface="Arial" charset="0"/>
              </a:endParaRPr>
            </a:p>
          </p:txBody>
        </p:sp>
      </p:grpSp>
      <p:grpSp>
        <p:nvGrpSpPr>
          <p:cNvPr id="218" name="グループ化 167">
            <a:extLst>
              <a:ext uri="{FF2B5EF4-FFF2-40B4-BE49-F238E27FC236}">
                <a16:creationId xmlns:a16="http://schemas.microsoft.com/office/drawing/2014/main" id="{70F1D0E8-1412-F593-7604-B42A685977F0}"/>
              </a:ext>
            </a:extLst>
          </p:cNvPr>
          <p:cNvGrpSpPr>
            <a:grpSpLocks noChangeAspect="1"/>
          </p:cNvGrpSpPr>
          <p:nvPr/>
        </p:nvGrpSpPr>
        <p:grpSpPr>
          <a:xfrm>
            <a:off x="1073134" y="5667154"/>
            <a:ext cx="383485" cy="432000"/>
            <a:chOff x="28727437" y="12489569"/>
            <a:chExt cx="781348" cy="952576"/>
          </a:xfrm>
        </p:grpSpPr>
        <p:sp>
          <p:nvSpPr>
            <p:cNvPr id="219" name="フリーフォーム 168">
              <a:extLst>
                <a:ext uri="{FF2B5EF4-FFF2-40B4-BE49-F238E27FC236}">
                  <a16:creationId xmlns:a16="http://schemas.microsoft.com/office/drawing/2014/main" id="{5628FE71-D51F-E45F-8C1F-C571D07EEFD4}"/>
                </a:ext>
              </a:extLst>
            </p:cNvPr>
            <p:cNvSpPr/>
            <p:nvPr/>
          </p:nvSpPr>
          <p:spPr>
            <a:xfrm>
              <a:off x="28727437" y="12489569"/>
              <a:ext cx="781348" cy="952576"/>
            </a:xfrm>
            <a:custGeom>
              <a:avLst/>
              <a:gdLst>
                <a:gd name="connsiteX0" fmla="*/ 20159 w 2005169"/>
                <a:gd name="connsiteY0" fmla="*/ 323008 h 1855151"/>
                <a:gd name="connsiteX1" fmla="*/ 524117 w 2005169"/>
                <a:gd name="connsiteY1" fmla="*/ 726198 h 1855151"/>
                <a:gd name="connsiteX2" fmla="*/ 1491716 w 2005169"/>
                <a:gd name="connsiteY2" fmla="*/ 457 h 1855151"/>
                <a:gd name="connsiteX3" fmla="*/ 1370766 w 2005169"/>
                <a:gd name="connsiteY3" fmla="*/ 625400 h 1855151"/>
                <a:gd name="connsiteX4" fmla="*/ 1552191 w 2005169"/>
                <a:gd name="connsiteY4" fmla="*/ 1149546 h 1855151"/>
                <a:gd name="connsiteX5" fmla="*/ 1995673 w 2005169"/>
                <a:gd name="connsiteY5" fmla="*/ 1451939 h 1855151"/>
                <a:gd name="connsiteX6" fmla="*/ 1088549 w 2005169"/>
                <a:gd name="connsiteY6" fmla="*/ 1391460 h 1855151"/>
                <a:gd name="connsiteX7" fmla="*/ 705541 w 2005169"/>
                <a:gd name="connsiteY7" fmla="*/ 1855128 h 1855151"/>
                <a:gd name="connsiteX8" fmla="*/ 584591 w 2005169"/>
                <a:gd name="connsiteY8" fmla="*/ 1411620 h 1855151"/>
                <a:gd name="connsiteX9" fmla="*/ 241900 w 2005169"/>
                <a:gd name="connsiteY9" fmla="*/ 1310822 h 1855151"/>
                <a:gd name="connsiteX10" fmla="*/ 0 w 2005169"/>
                <a:gd name="connsiteY10" fmla="*/ 1330982 h 1855151"/>
                <a:gd name="connsiteX11" fmla="*/ 241900 w 2005169"/>
                <a:gd name="connsiteY11" fmla="*/ 927792 h 1855151"/>
                <a:gd name="connsiteX12" fmla="*/ 20159 w 2005169"/>
                <a:gd name="connsiteY12" fmla="*/ 323008 h 1855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05169" h="1855151">
                  <a:moveTo>
                    <a:pt x="20159" y="323008"/>
                  </a:moveTo>
                  <a:cubicBezTo>
                    <a:pt x="67195" y="289409"/>
                    <a:pt x="278858" y="779957"/>
                    <a:pt x="524117" y="726198"/>
                  </a:cubicBezTo>
                  <a:cubicBezTo>
                    <a:pt x="769377" y="672440"/>
                    <a:pt x="1350608" y="17257"/>
                    <a:pt x="1491716" y="457"/>
                  </a:cubicBezTo>
                  <a:cubicBezTo>
                    <a:pt x="1632824" y="-16343"/>
                    <a:pt x="1360687" y="433885"/>
                    <a:pt x="1370766" y="625400"/>
                  </a:cubicBezTo>
                  <a:cubicBezTo>
                    <a:pt x="1380845" y="816915"/>
                    <a:pt x="1448040" y="1011790"/>
                    <a:pt x="1552191" y="1149546"/>
                  </a:cubicBezTo>
                  <a:cubicBezTo>
                    <a:pt x="1656342" y="1287302"/>
                    <a:pt x="2072947" y="1411620"/>
                    <a:pt x="1995673" y="1451939"/>
                  </a:cubicBezTo>
                  <a:cubicBezTo>
                    <a:pt x="1918399" y="1492258"/>
                    <a:pt x="1303571" y="1324262"/>
                    <a:pt x="1088549" y="1391460"/>
                  </a:cubicBezTo>
                  <a:cubicBezTo>
                    <a:pt x="873527" y="1458658"/>
                    <a:pt x="789534" y="1851768"/>
                    <a:pt x="705541" y="1855128"/>
                  </a:cubicBezTo>
                  <a:cubicBezTo>
                    <a:pt x="621548" y="1858488"/>
                    <a:pt x="661864" y="1502338"/>
                    <a:pt x="584591" y="1411620"/>
                  </a:cubicBezTo>
                  <a:cubicBezTo>
                    <a:pt x="507318" y="1320902"/>
                    <a:pt x="339332" y="1324262"/>
                    <a:pt x="241900" y="1310822"/>
                  </a:cubicBezTo>
                  <a:cubicBezTo>
                    <a:pt x="144468" y="1297382"/>
                    <a:pt x="0" y="1394820"/>
                    <a:pt x="0" y="1330982"/>
                  </a:cubicBezTo>
                  <a:cubicBezTo>
                    <a:pt x="0" y="1267144"/>
                    <a:pt x="235181" y="1089068"/>
                    <a:pt x="241900" y="927792"/>
                  </a:cubicBezTo>
                  <a:cubicBezTo>
                    <a:pt x="248620" y="766516"/>
                    <a:pt x="-26877" y="356607"/>
                    <a:pt x="20159" y="323008"/>
                  </a:cubicBezTo>
                  <a:close/>
                </a:path>
              </a:pathLst>
            </a:cu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220" name="Oval 95">
              <a:extLst>
                <a:ext uri="{FF2B5EF4-FFF2-40B4-BE49-F238E27FC236}">
                  <a16:creationId xmlns:a16="http://schemas.microsoft.com/office/drawing/2014/main" id="{AFC7243F-BBFC-59CB-1A6A-E670270C6996}"/>
                </a:ext>
              </a:extLst>
            </p:cNvPr>
            <p:cNvSpPr>
              <a:spLocks noChangeAspect="1"/>
            </p:cNvSpPr>
            <p:nvPr/>
          </p:nvSpPr>
          <p:spPr>
            <a:xfrm rot="7970915" flipH="1">
              <a:off x="28885851" y="12897918"/>
              <a:ext cx="346534" cy="216872"/>
            </a:xfrm>
            <a:prstGeom prst="ellipse">
              <a:avLst/>
            </a:prstGeom>
            <a:gradFill rotWithShape="1">
              <a:gsLst>
                <a:gs pos="0">
                  <a:srgbClr val="1F497D">
                    <a:lumMod val="75000"/>
                  </a:srgbClr>
                </a:gs>
                <a:gs pos="100000">
                  <a:srgbClr val="1F497D">
                    <a:lumMod val="60000"/>
                    <a:lumOff val="40000"/>
                  </a:srgbClr>
                </a:gs>
              </a:gsLst>
              <a:lin ang="16200000" scaled="0"/>
            </a:gradFill>
            <a:ln w="9525" cap="flat" cmpd="sng" algn="ctr">
              <a:solidFill>
                <a:schemeClr val="tx1"/>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050" b="0" i="0" u="none" strike="noStrike" kern="0" cap="none" spc="0" normalizeH="0" baseline="0" noProof="0">
                <a:ln>
                  <a:noFill/>
                </a:ln>
                <a:solidFill>
                  <a:srgbClr val="000000"/>
                </a:solidFill>
                <a:effectLst/>
                <a:uLnTx/>
                <a:uFillTx/>
                <a:latin typeface="Arial" charset="0"/>
                <a:ea typeface="Arial" charset="0"/>
                <a:cs typeface="Arial" charset="0"/>
              </a:endParaRPr>
            </a:p>
          </p:txBody>
        </p:sp>
      </p:grpSp>
      <p:grpSp>
        <p:nvGrpSpPr>
          <p:cNvPr id="221" name="グループ化 170">
            <a:extLst>
              <a:ext uri="{FF2B5EF4-FFF2-40B4-BE49-F238E27FC236}">
                <a16:creationId xmlns:a16="http://schemas.microsoft.com/office/drawing/2014/main" id="{C07BA73E-FE67-9A9C-9C85-C24FF0C66C50}"/>
              </a:ext>
            </a:extLst>
          </p:cNvPr>
          <p:cNvGrpSpPr>
            <a:grpSpLocks noChangeAspect="1"/>
          </p:cNvGrpSpPr>
          <p:nvPr/>
        </p:nvGrpSpPr>
        <p:grpSpPr>
          <a:xfrm>
            <a:off x="4864546" y="7110226"/>
            <a:ext cx="703056" cy="792000"/>
            <a:chOff x="28727437" y="12489569"/>
            <a:chExt cx="781348" cy="952576"/>
          </a:xfrm>
        </p:grpSpPr>
        <p:sp>
          <p:nvSpPr>
            <p:cNvPr id="222" name="フリーフォーム 171">
              <a:extLst>
                <a:ext uri="{FF2B5EF4-FFF2-40B4-BE49-F238E27FC236}">
                  <a16:creationId xmlns:a16="http://schemas.microsoft.com/office/drawing/2014/main" id="{30D48024-2F12-03F6-2C51-FE2D7A162893}"/>
                </a:ext>
              </a:extLst>
            </p:cNvPr>
            <p:cNvSpPr/>
            <p:nvPr/>
          </p:nvSpPr>
          <p:spPr>
            <a:xfrm>
              <a:off x="28727437" y="12489569"/>
              <a:ext cx="781348" cy="952576"/>
            </a:xfrm>
            <a:custGeom>
              <a:avLst/>
              <a:gdLst>
                <a:gd name="connsiteX0" fmla="*/ 20159 w 2005169"/>
                <a:gd name="connsiteY0" fmla="*/ 323008 h 1855151"/>
                <a:gd name="connsiteX1" fmla="*/ 524117 w 2005169"/>
                <a:gd name="connsiteY1" fmla="*/ 726198 h 1855151"/>
                <a:gd name="connsiteX2" fmla="*/ 1491716 w 2005169"/>
                <a:gd name="connsiteY2" fmla="*/ 457 h 1855151"/>
                <a:gd name="connsiteX3" fmla="*/ 1370766 w 2005169"/>
                <a:gd name="connsiteY3" fmla="*/ 625400 h 1855151"/>
                <a:gd name="connsiteX4" fmla="*/ 1552191 w 2005169"/>
                <a:gd name="connsiteY4" fmla="*/ 1149546 h 1855151"/>
                <a:gd name="connsiteX5" fmla="*/ 1995673 w 2005169"/>
                <a:gd name="connsiteY5" fmla="*/ 1451939 h 1855151"/>
                <a:gd name="connsiteX6" fmla="*/ 1088549 w 2005169"/>
                <a:gd name="connsiteY6" fmla="*/ 1391460 h 1855151"/>
                <a:gd name="connsiteX7" fmla="*/ 705541 w 2005169"/>
                <a:gd name="connsiteY7" fmla="*/ 1855128 h 1855151"/>
                <a:gd name="connsiteX8" fmla="*/ 584591 w 2005169"/>
                <a:gd name="connsiteY8" fmla="*/ 1411620 h 1855151"/>
                <a:gd name="connsiteX9" fmla="*/ 241900 w 2005169"/>
                <a:gd name="connsiteY9" fmla="*/ 1310822 h 1855151"/>
                <a:gd name="connsiteX10" fmla="*/ 0 w 2005169"/>
                <a:gd name="connsiteY10" fmla="*/ 1330982 h 1855151"/>
                <a:gd name="connsiteX11" fmla="*/ 241900 w 2005169"/>
                <a:gd name="connsiteY11" fmla="*/ 927792 h 1855151"/>
                <a:gd name="connsiteX12" fmla="*/ 20159 w 2005169"/>
                <a:gd name="connsiteY12" fmla="*/ 323008 h 1855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05169" h="1855151">
                  <a:moveTo>
                    <a:pt x="20159" y="323008"/>
                  </a:moveTo>
                  <a:cubicBezTo>
                    <a:pt x="67195" y="289409"/>
                    <a:pt x="278858" y="779957"/>
                    <a:pt x="524117" y="726198"/>
                  </a:cubicBezTo>
                  <a:cubicBezTo>
                    <a:pt x="769377" y="672440"/>
                    <a:pt x="1350608" y="17257"/>
                    <a:pt x="1491716" y="457"/>
                  </a:cubicBezTo>
                  <a:cubicBezTo>
                    <a:pt x="1632824" y="-16343"/>
                    <a:pt x="1360687" y="433885"/>
                    <a:pt x="1370766" y="625400"/>
                  </a:cubicBezTo>
                  <a:cubicBezTo>
                    <a:pt x="1380845" y="816915"/>
                    <a:pt x="1448040" y="1011790"/>
                    <a:pt x="1552191" y="1149546"/>
                  </a:cubicBezTo>
                  <a:cubicBezTo>
                    <a:pt x="1656342" y="1287302"/>
                    <a:pt x="2072947" y="1411620"/>
                    <a:pt x="1995673" y="1451939"/>
                  </a:cubicBezTo>
                  <a:cubicBezTo>
                    <a:pt x="1918399" y="1492258"/>
                    <a:pt x="1303571" y="1324262"/>
                    <a:pt x="1088549" y="1391460"/>
                  </a:cubicBezTo>
                  <a:cubicBezTo>
                    <a:pt x="873527" y="1458658"/>
                    <a:pt x="789534" y="1851768"/>
                    <a:pt x="705541" y="1855128"/>
                  </a:cubicBezTo>
                  <a:cubicBezTo>
                    <a:pt x="621548" y="1858488"/>
                    <a:pt x="661864" y="1502338"/>
                    <a:pt x="584591" y="1411620"/>
                  </a:cubicBezTo>
                  <a:cubicBezTo>
                    <a:pt x="507318" y="1320902"/>
                    <a:pt x="339332" y="1324262"/>
                    <a:pt x="241900" y="1310822"/>
                  </a:cubicBezTo>
                  <a:cubicBezTo>
                    <a:pt x="144468" y="1297382"/>
                    <a:pt x="0" y="1394820"/>
                    <a:pt x="0" y="1330982"/>
                  </a:cubicBezTo>
                  <a:cubicBezTo>
                    <a:pt x="0" y="1267144"/>
                    <a:pt x="235181" y="1089068"/>
                    <a:pt x="241900" y="927792"/>
                  </a:cubicBezTo>
                  <a:cubicBezTo>
                    <a:pt x="248620" y="766516"/>
                    <a:pt x="-26877" y="356607"/>
                    <a:pt x="20159" y="323008"/>
                  </a:cubicBezTo>
                  <a:close/>
                </a:path>
              </a:pathLst>
            </a:custGeom>
            <a:solidFill>
              <a:srgbClr val="FFFF00"/>
            </a:solidFill>
            <a:ln>
              <a:solidFill>
                <a:schemeClr val="accent1">
                  <a:shade val="95000"/>
                  <a:satMod val="10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223" name="Oval 95">
              <a:extLst>
                <a:ext uri="{FF2B5EF4-FFF2-40B4-BE49-F238E27FC236}">
                  <a16:creationId xmlns:a16="http://schemas.microsoft.com/office/drawing/2014/main" id="{D7BD2569-56CB-755B-1862-DA94189212D4}"/>
                </a:ext>
              </a:extLst>
            </p:cNvPr>
            <p:cNvSpPr>
              <a:spLocks noChangeAspect="1"/>
            </p:cNvSpPr>
            <p:nvPr/>
          </p:nvSpPr>
          <p:spPr>
            <a:xfrm rot="7970915" flipH="1">
              <a:off x="28885851" y="12897918"/>
              <a:ext cx="346534" cy="216872"/>
            </a:xfrm>
            <a:prstGeom prst="ellipse">
              <a:avLst/>
            </a:prstGeom>
            <a:gradFill rotWithShape="1">
              <a:gsLst>
                <a:gs pos="0">
                  <a:srgbClr val="1F497D">
                    <a:lumMod val="75000"/>
                  </a:srgbClr>
                </a:gs>
                <a:gs pos="100000">
                  <a:srgbClr val="1F497D">
                    <a:lumMod val="60000"/>
                    <a:lumOff val="40000"/>
                  </a:srgbClr>
                </a:gs>
              </a:gsLst>
              <a:lin ang="16200000" scaled="0"/>
            </a:gradFill>
            <a:ln w="9525" cap="flat" cmpd="sng" algn="ctr">
              <a:solidFill>
                <a:schemeClr val="tx1"/>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050" b="0" i="0" u="none" strike="noStrike" kern="0" cap="none" spc="0" normalizeH="0" baseline="0" noProof="0">
                <a:ln>
                  <a:noFill/>
                </a:ln>
                <a:solidFill>
                  <a:srgbClr val="000000"/>
                </a:solidFill>
                <a:effectLst/>
                <a:uLnTx/>
                <a:uFillTx/>
                <a:latin typeface="Arial" charset="0"/>
                <a:ea typeface="Arial" charset="0"/>
                <a:cs typeface="Arial" charset="0"/>
              </a:endParaRPr>
            </a:p>
          </p:txBody>
        </p:sp>
      </p:grpSp>
      <p:grpSp>
        <p:nvGrpSpPr>
          <p:cNvPr id="225" name="グループ化 8">
            <a:extLst>
              <a:ext uri="{FF2B5EF4-FFF2-40B4-BE49-F238E27FC236}">
                <a16:creationId xmlns:a16="http://schemas.microsoft.com/office/drawing/2014/main" id="{F991D02C-5BF1-9303-4480-6A11ECCCB33D}"/>
              </a:ext>
            </a:extLst>
          </p:cNvPr>
          <p:cNvGrpSpPr>
            <a:grpSpLocks noChangeAspect="1"/>
          </p:cNvGrpSpPr>
          <p:nvPr/>
        </p:nvGrpSpPr>
        <p:grpSpPr>
          <a:xfrm>
            <a:off x="3530645" y="3822362"/>
            <a:ext cx="324000" cy="235344"/>
            <a:chOff x="3766402" y="939852"/>
            <a:chExt cx="233779" cy="169810"/>
          </a:xfrm>
        </p:grpSpPr>
        <p:sp>
          <p:nvSpPr>
            <p:cNvPr id="226" name="Google Shape;317;p3">
              <a:extLst>
                <a:ext uri="{FF2B5EF4-FFF2-40B4-BE49-F238E27FC236}">
                  <a16:creationId xmlns:a16="http://schemas.microsoft.com/office/drawing/2014/main" id="{50FFB9C8-2A2B-5BC3-6218-C0C2AF45E5B5}"/>
                </a:ext>
              </a:extLst>
            </p:cNvPr>
            <p:cNvSpPr/>
            <p:nvPr/>
          </p:nvSpPr>
          <p:spPr>
            <a:xfrm flipH="1">
              <a:off x="3766402" y="939852"/>
              <a:ext cx="233779" cy="169810"/>
            </a:xfrm>
            <a:prstGeom prst="ellipse">
              <a:avLst/>
            </a:prstGeom>
            <a:gradFill>
              <a:gsLst>
                <a:gs pos="0">
                  <a:srgbClr val="FF0000"/>
                </a:gs>
                <a:gs pos="76000">
                  <a:srgbClr val="FF0000"/>
                </a:gs>
                <a:gs pos="100000">
                  <a:srgbClr val="FFFFFF"/>
                </a:gs>
              </a:gsLst>
              <a:lin ang="0" scaled="0"/>
            </a:gradFill>
            <a:ln w="9525" cap="flat" cmpd="sng">
              <a:solidFill>
                <a:srgbClr val="4A7DBA"/>
              </a:solidFill>
              <a:prstDash val="solid"/>
              <a:round/>
              <a:headEnd type="none" w="sm" len="sm"/>
              <a:tailEnd type="none" w="sm" len="sm"/>
            </a:ln>
            <a:effectLst>
              <a:outerShdw blurRad="50800" dist="25400" dir="6600000" sx="102000" sy="102000" rotWithShape="0">
                <a:srgbClr val="000000">
                  <a:alpha val="3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200">
                <a:latin typeface="Lustria"/>
                <a:ea typeface="Lustria"/>
                <a:cs typeface="Lustria"/>
                <a:sym typeface="Lustria"/>
              </a:endParaRPr>
            </a:p>
          </p:txBody>
        </p:sp>
        <p:sp>
          <p:nvSpPr>
            <p:cNvPr id="227" name="Google Shape;318;p3">
              <a:extLst>
                <a:ext uri="{FF2B5EF4-FFF2-40B4-BE49-F238E27FC236}">
                  <a16:creationId xmlns:a16="http://schemas.microsoft.com/office/drawing/2014/main" id="{A31087C7-E14C-DFF1-7D45-C4E41674AE07}"/>
                </a:ext>
              </a:extLst>
            </p:cNvPr>
            <p:cNvSpPr/>
            <p:nvPr/>
          </p:nvSpPr>
          <p:spPr>
            <a:xfrm flipH="1">
              <a:off x="3803256" y="983862"/>
              <a:ext cx="159263" cy="106120"/>
            </a:xfrm>
            <a:prstGeom prst="ellipse">
              <a:avLst/>
            </a:prstGeom>
            <a:gradFill>
              <a:gsLst>
                <a:gs pos="0">
                  <a:srgbClr val="17365D"/>
                </a:gs>
                <a:gs pos="100000">
                  <a:srgbClr val="538CD5"/>
                </a:gs>
              </a:gsLst>
              <a:lin ang="16200000" scaled="0"/>
            </a:gradFill>
            <a:ln w="9525" cap="flat" cmpd="sng">
              <a:solidFill>
                <a:srgbClr val="4A7DBA"/>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200"/>
                <a:buFont typeface="Lustria"/>
                <a:buNone/>
              </a:pPr>
              <a:endParaRPr sz="1200" b="0" i="0" u="none" strike="noStrike" cap="none">
                <a:latin typeface="Calibri"/>
                <a:ea typeface="Calibri"/>
                <a:cs typeface="Calibri"/>
                <a:sym typeface="Calibri"/>
              </a:endParaRPr>
            </a:p>
          </p:txBody>
        </p:sp>
      </p:grpSp>
      <p:grpSp>
        <p:nvGrpSpPr>
          <p:cNvPr id="228" name="グループ化 181">
            <a:extLst>
              <a:ext uri="{FF2B5EF4-FFF2-40B4-BE49-F238E27FC236}">
                <a16:creationId xmlns:a16="http://schemas.microsoft.com/office/drawing/2014/main" id="{42E4321E-E4CD-5794-7BAE-5C8A53D3AFC9}"/>
              </a:ext>
            </a:extLst>
          </p:cNvPr>
          <p:cNvGrpSpPr>
            <a:grpSpLocks noChangeAspect="1"/>
          </p:cNvGrpSpPr>
          <p:nvPr/>
        </p:nvGrpSpPr>
        <p:grpSpPr>
          <a:xfrm>
            <a:off x="3432414" y="4229127"/>
            <a:ext cx="324000" cy="235344"/>
            <a:chOff x="3766402" y="939852"/>
            <a:chExt cx="233779" cy="169810"/>
          </a:xfrm>
        </p:grpSpPr>
        <p:sp>
          <p:nvSpPr>
            <p:cNvPr id="229" name="Google Shape;317;p3">
              <a:extLst>
                <a:ext uri="{FF2B5EF4-FFF2-40B4-BE49-F238E27FC236}">
                  <a16:creationId xmlns:a16="http://schemas.microsoft.com/office/drawing/2014/main" id="{E24CE9C4-CA5C-C0AC-BF38-0ECF2CC47B63}"/>
                </a:ext>
              </a:extLst>
            </p:cNvPr>
            <p:cNvSpPr/>
            <p:nvPr/>
          </p:nvSpPr>
          <p:spPr>
            <a:xfrm flipH="1">
              <a:off x="3766402" y="939852"/>
              <a:ext cx="233779" cy="169810"/>
            </a:xfrm>
            <a:prstGeom prst="ellipse">
              <a:avLst/>
            </a:prstGeom>
            <a:gradFill>
              <a:gsLst>
                <a:gs pos="0">
                  <a:srgbClr val="FF0000"/>
                </a:gs>
                <a:gs pos="76000">
                  <a:srgbClr val="FF0000"/>
                </a:gs>
                <a:gs pos="100000">
                  <a:srgbClr val="FFFFFF"/>
                </a:gs>
              </a:gsLst>
              <a:lin ang="0" scaled="0"/>
            </a:gradFill>
            <a:ln w="9525" cap="flat" cmpd="sng">
              <a:solidFill>
                <a:srgbClr val="4A7DBA"/>
              </a:solidFill>
              <a:prstDash val="solid"/>
              <a:round/>
              <a:headEnd type="none" w="sm" len="sm"/>
              <a:tailEnd type="none" w="sm" len="sm"/>
            </a:ln>
            <a:effectLst>
              <a:outerShdw blurRad="50800" dist="25400" dir="6600000" sx="102000" sy="102000" rotWithShape="0">
                <a:srgbClr val="000000">
                  <a:alpha val="3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200">
                <a:latin typeface="Lustria"/>
                <a:ea typeface="Lustria"/>
                <a:cs typeface="Lustria"/>
                <a:sym typeface="Lustria"/>
              </a:endParaRPr>
            </a:p>
          </p:txBody>
        </p:sp>
        <p:sp>
          <p:nvSpPr>
            <p:cNvPr id="230" name="Google Shape;318;p3">
              <a:extLst>
                <a:ext uri="{FF2B5EF4-FFF2-40B4-BE49-F238E27FC236}">
                  <a16:creationId xmlns:a16="http://schemas.microsoft.com/office/drawing/2014/main" id="{03B9BE01-9F49-EF38-F2A3-D3FB3444B155}"/>
                </a:ext>
              </a:extLst>
            </p:cNvPr>
            <p:cNvSpPr/>
            <p:nvPr/>
          </p:nvSpPr>
          <p:spPr>
            <a:xfrm flipH="1">
              <a:off x="3803256" y="983862"/>
              <a:ext cx="159263" cy="106120"/>
            </a:xfrm>
            <a:prstGeom prst="ellipse">
              <a:avLst/>
            </a:prstGeom>
            <a:gradFill>
              <a:gsLst>
                <a:gs pos="0">
                  <a:srgbClr val="17365D"/>
                </a:gs>
                <a:gs pos="100000">
                  <a:srgbClr val="538CD5"/>
                </a:gs>
              </a:gsLst>
              <a:lin ang="16200000" scaled="0"/>
            </a:gradFill>
            <a:ln w="9525" cap="flat" cmpd="sng">
              <a:solidFill>
                <a:srgbClr val="4A7DBA"/>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200"/>
                <a:buFont typeface="Lustria"/>
                <a:buNone/>
              </a:pPr>
              <a:endParaRPr sz="1200" b="0" i="0" u="none" strike="noStrike" cap="none">
                <a:latin typeface="Calibri"/>
                <a:ea typeface="Calibri"/>
                <a:cs typeface="Calibri"/>
                <a:sym typeface="Calibri"/>
              </a:endParaRPr>
            </a:p>
          </p:txBody>
        </p:sp>
      </p:grpSp>
      <p:grpSp>
        <p:nvGrpSpPr>
          <p:cNvPr id="231" name="グループ化 191">
            <a:extLst>
              <a:ext uri="{FF2B5EF4-FFF2-40B4-BE49-F238E27FC236}">
                <a16:creationId xmlns:a16="http://schemas.microsoft.com/office/drawing/2014/main" id="{9BD17B70-D334-A6EB-C687-C6627CF809F8}"/>
              </a:ext>
            </a:extLst>
          </p:cNvPr>
          <p:cNvGrpSpPr>
            <a:grpSpLocks noChangeAspect="1"/>
          </p:cNvGrpSpPr>
          <p:nvPr/>
        </p:nvGrpSpPr>
        <p:grpSpPr>
          <a:xfrm>
            <a:off x="3281280" y="4558548"/>
            <a:ext cx="324000" cy="235344"/>
            <a:chOff x="3766402" y="939852"/>
            <a:chExt cx="233779" cy="169810"/>
          </a:xfrm>
        </p:grpSpPr>
        <p:sp>
          <p:nvSpPr>
            <p:cNvPr id="232" name="Google Shape;317;p3">
              <a:extLst>
                <a:ext uri="{FF2B5EF4-FFF2-40B4-BE49-F238E27FC236}">
                  <a16:creationId xmlns:a16="http://schemas.microsoft.com/office/drawing/2014/main" id="{F49B7BCC-E350-D133-5B37-72EB3431B1EC}"/>
                </a:ext>
              </a:extLst>
            </p:cNvPr>
            <p:cNvSpPr/>
            <p:nvPr/>
          </p:nvSpPr>
          <p:spPr>
            <a:xfrm flipH="1">
              <a:off x="3766402" y="939852"/>
              <a:ext cx="233779" cy="169810"/>
            </a:xfrm>
            <a:prstGeom prst="ellipse">
              <a:avLst/>
            </a:prstGeom>
            <a:gradFill>
              <a:gsLst>
                <a:gs pos="0">
                  <a:srgbClr val="FF0000"/>
                </a:gs>
                <a:gs pos="76000">
                  <a:srgbClr val="FF0000"/>
                </a:gs>
                <a:gs pos="100000">
                  <a:srgbClr val="FFFFFF"/>
                </a:gs>
              </a:gsLst>
              <a:lin ang="0" scaled="0"/>
            </a:gradFill>
            <a:ln w="9525" cap="flat" cmpd="sng">
              <a:solidFill>
                <a:srgbClr val="4A7DBA"/>
              </a:solidFill>
              <a:prstDash val="solid"/>
              <a:round/>
              <a:headEnd type="none" w="sm" len="sm"/>
              <a:tailEnd type="none" w="sm" len="sm"/>
            </a:ln>
            <a:effectLst>
              <a:outerShdw blurRad="50800" dist="25400" dir="6600000" sx="102000" sy="102000" rotWithShape="0">
                <a:srgbClr val="000000">
                  <a:alpha val="3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200">
                <a:latin typeface="Lustria"/>
                <a:ea typeface="Lustria"/>
                <a:cs typeface="Lustria"/>
                <a:sym typeface="Lustria"/>
              </a:endParaRPr>
            </a:p>
          </p:txBody>
        </p:sp>
        <p:sp>
          <p:nvSpPr>
            <p:cNvPr id="233" name="Google Shape;318;p3">
              <a:extLst>
                <a:ext uri="{FF2B5EF4-FFF2-40B4-BE49-F238E27FC236}">
                  <a16:creationId xmlns:a16="http://schemas.microsoft.com/office/drawing/2014/main" id="{C05D95B7-7B8C-E2FA-D1C9-B38AECD40265}"/>
                </a:ext>
              </a:extLst>
            </p:cNvPr>
            <p:cNvSpPr/>
            <p:nvPr/>
          </p:nvSpPr>
          <p:spPr>
            <a:xfrm flipH="1">
              <a:off x="3803256" y="983862"/>
              <a:ext cx="159263" cy="106120"/>
            </a:xfrm>
            <a:prstGeom prst="ellipse">
              <a:avLst/>
            </a:prstGeom>
            <a:gradFill>
              <a:gsLst>
                <a:gs pos="0">
                  <a:srgbClr val="17365D"/>
                </a:gs>
                <a:gs pos="100000">
                  <a:srgbClr val="538CD5"/>
                </a:gs>
              </a:gsLst>
              <a:lin ang="16200000" scaled="0"/>
            </a:gradFill>
            <a:ln w="9525" cap="flat" cmpd="sng">
              <a:solidFill>
                <a:srgbClr val="4A7DBA"/>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200"/>
                <a:buFont typeface="Lustria"/>
                <a:buNone/>
              </a:pPr>
              <a:endParaRPr sz="1200" b="0" i="0" u="none" strike="noStrike" cap="none">
                <a:latin typeface="Calibri"/>
                <a:ea typeface="Calibri"/>
                <a:cs typeface="Calibri"/>
                <a:sym typeface="Calibri"/>
              </a:endParaRPr>
            </a:p>
          </p:txBody>
        </p:sp>
      </p:grpSp>
      <p:grpSp>
        <p:nvGrpSpPr>
          <p:cNvPr id="234" name="グループ化 194">
            <a:extLst>
              <a:ext uri="{FF2B5EF4-FFF2-40B4-BE49-F238E27FC236}">
                <a16:creationId xmlns:a16="http://schemas.microsoft.com/office/drawing/2014/main" id="{DFC73564-C8C1-2965-9BBF-9B76AD7BD2A0}"/>
              </a:ext>
            </a:extLst>
          </p:cNvPr>
          <p:cNvGrpSpPr>
            <a:grpSpLocks noChangeAspect="1"/>
          </p:cNvGrpSpPr>
          <p:nvPr/>
        </p:nvGrpSpPr>
        <p:grpSpPr>
          <a:xfrm>
            <a:off x="3055080" y="4861649"/>
            <a:ext cx="324000" cy="235344"/>
            <a:chOff x="3766402" y="939852"/>
            <a:chExt cx="233779" cy="169810"/>
          </a:xfrm>
        </p:grpSpPr>
        <p:sp>
          <p:nvSpPr>
            <p:cNvPr id="235" name="Google Shape;317;p3">
              <a:extLst>
                <a:ext uri="{FF2B5EF4-FFF2-40B4-BE49-F238E27FC236}">
                  <a16:creationId xmlns:a16="http://schemas.microsoft.com/office/drawing/2014/main" id="{9761CC02-C074-8955-F366-442DD2861069}"/>
                </a:ext>
              </a:extLst>
            </p:cNvPr>
            <p:cNvSpPr/>
            <p:nvPr/>
          </p:nvSpPr>
          <p:spPr>
            <a:xfrm flipH="1">
              <a:off x="3766402" y="939852"/>
              <a:ext cx="233779" cy="169810"/>
            </a:xfrm>
            <a:prstGeom prst="ellipse">
              <a:avLst/>
            </a:prstGeom>
            <a:gradFill>
              <a:gsLst>
                <a:gs pos="0">
                  <a:srgbClr val="FF0000"/>
                </a:gs>
                <a:gs pos="76000">
                  <a:srgbClr val="FF0000"/>
                </a:gs>
                <a:gs pos="100000">
                  <a:srgbClr val="FFFFFF"/>
                </a:gs>
              </a:gsLst>
              <a:lin ang="0" scaled="0"/>
            </a:gradFill>
            <a:ln w="9525" cap="flat" cmpd="sng">
              <a:solidFill>
                <a:srgbClr val="4A7DBA"/>
              </a:solidFill>
              <a:prstDash val="solid"/>
              <a:round/>
              <a:headEnd type="none" w="sm" len="sm"/>
              <a:tailEnd type="none" w="sm" len="sm"/>
            </a:ln>
            <a:effectLst>
              <a:outerShdw blurRad="50800" dist="25400" dir="6600000" sx="102000" sy="102000" rotWithShape="0">
                <a:srgbClr val="000000">
                  <a:alpha val="3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200">
                <a:latin typeface="Lustria"/>
                <a:ea typeface="Lustria"/>
                <a:cs typeface="Lustria"/>
                <a:sym typeface="Lustria"/>
              </a:endParaRPr>
            </a:p>
          </p:txBody>
        </p:sp>
        <p:sp>
          <p:nvSpPr>
            <p:cNvPr id="236" name="Google Shape;318;p3">
              <a:extLst>
                <a:ext uri="{FF2B5EF4-FFF2-40B4-BE49-F238E27FC236}">
                  <a16:creationId xmlns:a16="http://schemas.microsoft.com/office/drawing/2014/main" id="{F2628D84-A15D-88B3-ABF2-03587C2E7D9B}"/>
                </a:ext>
              </a:extLst>
            </p:cNvPr>
            <p:cNvSpPr/>
            <p:nvPr/>
          </p:nvSpPr>
          <p:spPr>
            <a:xfrm flipH="1">
              <a:off x="3803256" y="983862"/>
              <a:ext cx="159263" cy="106120"/>
            </a:xfrm>
            <a:prstGeom prst="ellipse">
              <a:avLst/>
            </a:prstGeom>
            <a:gradFill>
              <a:gsLst>
                <a:gs pos="0">
                  <a:srgbClr val="17365D"/>
                </a:gs>
                <a:gs pos="100000">
                  <a:srgbClr val="538CD5"/>
                </a:gs>
              </a:gsLst>
              <a:lin ang="16200000" scaled="0"/>
            </a:gradFill>
            <a:ln w="9525" cap="flat" cmpd="sng">
              <a:solidFill>
                <a:srgbClr val="4A7DBA"/>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200"/>
                <a:buFont typeface="Lustria"/>
                <a:buNone/>
              </a:pPr>
              <a:endParaRPr sz="1200" b="0" i="0" u="none" strike="noStrike" cap="none">
                <a:latin typeface="Calibri"/>
                <a:ea typeface="Calibri"/>
                <a:cs typeface="Calibri"/>
                <a:sym typeface="Calibri"/>
              </a:endParaRPr>
            </a:p>
          </p:txBody>
        </p:sp>
      </p:grpSp>
      <p:sp>
        <p:nvSpPr>
          <p:cNvPr id="237" name="TextBox 236">
            <a:extLst>
              <a:ext uri="{FF2B5EF4-FFF2-40B4-BE49-F238E27FC236}">
                <a16:creationId xmlns:a16="http://schemas.microsoft.com/office/drawing/2014/main" id="{12B57856-70BE-2E57-C865-00C2853AFA13}"/>
              </a:ext>
            </a:extLst>
          </p:cNvPr>
          <p:cNvSpPr txBox="1"/>
          <p:nvPr/>
        </p:nvSpPr>
        <p:spPr>
          <a:xfrm>
            <a:off x="764895" y="4025787"/>
            <a:ext cx="1582484" cy="369332"/>
          </a:xfrm>
          <a:prstGeom prst="rect">
            <a:avLst/>
          </a:prstGeom>
          <a:noFill/>
        </p:spPr>
        <p:txBody>
          <a:bodyPr wrap="none" rtlCol="0">
            <a:spAutoFit/>
          </a:bodyPr>
          <a:lstStyle/>
          <a:p>
            <a:pPr algn="ctr"/>
            <a:r>
              <a:rPr lang="en-JP" sz="1800" dirty="0">
                <a:latin typeface="Arial" panose="020B0604020202020204" pitchFamily="34" charset="0"/>
                <a:cs typeface="Arial" panose="020B0604020202020204" pitchFamily="34" charset="0"/>
              </a:rPr>
              <a:t>Dental papilla</a:t>
            </a:r>
          </a:p>
        </p:txBody>
      </p:sp>
      <p:sp>
        <p:nvSpPr>
          <p:cNvPr id="240" name="TextBox 239">
            <a:extLst>
              <a:ext uri="{FF2B5EF4-FFF2-40B4-BE49-F238E27FC236}">
                <a16:creationId xmlns:a16="http://schemas.microsoft.com/office/drawing/2014/main" id="{9E1FBDA1-11C1-B3DD-9274-C3F13AD31420}"/>
              </a:ext>
            </a:extLst>
          </p:cNvPr>
          <p:cNvSpPr txBox="1"/>
          <p:nvPr/>
        </p:nvSpPr>
        <p:spPr>
          <a:xfrm>
            <a:off x="3371788" y="3051491"/>
            <a:ext cx="1351652" cy="646331"/>
          </a:xfrm>
          <a:prstGeom prst="rect">
            <a:avLst/>
          </a:prstGeom>
          <a:noFill/>
        </p:spPr>
        <p:txBody>
          <a:bodyPr wrap="none" rtlCol="0">
            <a:spAutoFit/>
          </a:bodyPr>
          <a:lstStyle/>
          <a:p>
            <a:pPr algn="ctr"/>
            <a:r>
              <a:rPr lang="en-JP" sz="1800" dirty="0">
                <a:latin typeface="Arial" panose="020B0604020202020204" pitchFamily="34" charset="0"/>
                <a:cs typeface="Arial" panose="020B0604020202020204" pitchFamily="34" charset="0"/>
              </a:rPr>
              <a:t>Dental</a:t>
            </a:r>
          </a:p>
          <a:p>
            <a:pPr algn="ctr"/>
            <a:r>
              <a:rPr lang="en-JP" sz="1800" dirty="0">
                <a:latin typeface="Arial" panose="020B0604020202020204" pitchFamily="34" charset="0"/>
                <a:cs typeface="Arial" panose="020B0604020202020204" pitchFamily="34" charset="0"/>
              </a:rPr>
              <a:t>follicle (DF)</a:t>
            </a:r>
          </a:p>
        </p:txBody>
      </p:sp>
      <p:grpSp>
        <p:nvGrpSpPr>
          <p:cNvPr id="250" name="グループ化 167">
            <a:extLst>
              <a:ext uri="{FF2B5EF4-FFF2-40B4-BE49-F238E27FC236}">
                <a16:creationId xmlns:a16="http://schemas.microsoft.com/office/drawing/2014/main" id="{F73DED8D-B0F0-6046-B680-4B210393B16F}"/>
              </a:ext>
            </a:extLst>
          </p:cNvPr>
          <p:cNvGrpSpPr>
            <a:grpSpLocks noChangeAspect="1"/>
          </p:cNvGrpSpPr>
          <p:nvPr/>
        </p:nvGrpSpPr>
        <p:grpSpPr>
          <a:xfrm>
            <a:off x="1603449" y="5067320"/>
            <a:ext cx="383485" cy="432000"/>
            <a:chOff x="28727437" y="12489569"/>
            <a:chExt cx="781348" cy="952576"/>
          </a:xfrm>
        </p:grpSpPr>
        <p:sp>
          <p:nvSpPr>
            <p:cNvPr id="257" name="フリーフォーム 168">
              <a:extLst>
                <a:ext uri="{FF2B5EF4-FFF2-40B4-BE49-F238E27FC236}">
                  <a16:creationId xmlns:a16="http://schemas.microsoft.com/office/drawing/2014/main" id="{AF71B7E4-B1E1-EC3E-E6C5-C6D7A734C583}"/>
                </a:ext>
              </a:extLst>
            </p:cNvPr>
            <p:cNvSpPr/>
            <p:nvPr/>
          </p:nvSpPr>
          <p:spPr>
            <a:xfrm>
              <a:off x="28727437" y="12489569"/>
              <a:ext cx="781348" cy="952576"/>
            </a:xfrm>
            <a:custGeom>
              <a:avLst/>
              <a:gdLst>
                <a:gd name="connsiteX0" fmla="*/ 20159 w 2005169"/>
                <a:gd name="connsiteY0" fmla="*/ 323008 h 1855151"/>
                <a:gd name="connsiteX1" fmla="*/ 524117 w 2005169"/>
                <a:gd name="connsiteY1" fmla="*/ 726198 h 1855151"/>
                <a:gd name="connsiteX2" fmla="*/ 1491716 w 2005169"/>
                <a:gd name="connsiteY2" fmla="*/ 457 h 1855151"/>
                <a:gd name="connsiteX3" fmla="*/ 1370766 w 2005169"/>
                <a:gd name="connsiteY3" fmla="*/ 625400 h 1855151"/>
                <a:gd name="connsiteX4" fmla="*/ 1552191 w 2005169"/>
                <a:gd name="connsiteY4" fmla="*/ 1149546 h 1855151"/>
                <a:gd name="connsiteX5" fmla="*/ 1995673 w 2005169"/>
                <a:gd name="connsiteY5" fmla="*/ 1451939 h 1855151"/>
                <a:gd name="connsiteX6" fmla="*/ 1088549 w 2005169"/>
                <a:gd name="connsiteY6" fmla="*/ 1391460 h 1855151"/>
                <a:gd name="connsiteX7" fmla="*/ 705541 w 2005169"/>
                <a:gd name="connsiteY7" fmla="*/ 1855128 h 1855151"/>
                <a:gd name="connsiteX8" fmla="*/ 584591 w 2005169"/>
                <a:gd name="connsiteY8" fmla="*/ 1411620 h 1855151"/>
                <a:gd name="connsiteX9" fmla="*/ 241900 w 2005169"/>
                <a:gd name="connsiteY9" fmla="*/ 1310822 h 1855151"/>
                <a:gd name="connsiteX10" fmla="*/ 0 w 2005169"/>
                <a:gd name="connsiteY10" fmla="*/ 1330982 h 1855151"/>
                <a:gd name="connsiteX11" fmla="*/ 241900 w 2005169"/>
                <a:gd name="connsiteY11" fmla="*/ 927792 h 1855151"/>
                <a:gd name="connsiteX12" fmla="*/ 20159 w 2005169"/>
                <a:gd name="connsiteY12" fmla="*/ 323008 h 1855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05169" h="1855151">
                  <a:moveTo>
                    <a:pt x="20159" y="323008"/>
                  </a:moveTo>
                  <a:cubicBezTo>
                    <a:pt x="67195" y="289409"/>
                    <a:pt x="278858" y="779957"/>
                    <a:pt x="524117" y="726198"/>
                  </a:cubicBezTo>
                  <a:cubicBezTo>
                    <a:pt x="769377" y="672440"/>
                    <a:pt x="1350608" y="17257"/>
                    <a:pt x="1491716" y="457"/>
                  </a:cubicBezTo>
                  <a:cubicBezTo>
                    <a:pt x="1632824" y="-16343"/>
                    <a:pt x="1360687" y="433885"/>
                    <a:pt x="1370766" y="625400"/>
                  </a:cubicBezTo>
                  <a:cubicBezTo>
                    <a:pt x="1380845" y="816915"/>
                    <a:pt x="1448040" y="1011790"/>
                    <a:pt x="1552191" y="1149546"/>
                  </a:cubicBezTo>
                  <a:cubicBezTo>
                    <a:pt x="1656342" y="1287302"/>
                    <a:pt x="2072947" y="1411620"/>
                    <a:pt x="1995673" y="1451939"/>
                  </a:cubicBezTo>
                  <a:cubicBezTo>
                    <a:pt x="1918399" y="1492258"/>
                    <a:pt x="1303571" y="1324262"/>
                    <a:pt x="1088549" y="1391460"/>
                  </a:cubicBezTo>
                  <a:cubicBezTo>
                    <a:pt x="873527" y="1458658"/>
                    <a:pt x="789534" y="1851768"/>
                    <a:pt x="705541" y="1855128"/>
                  </a:cubicBezTo>
                  <a:cubicBezTo>
                    <a:pt x="621548" y="1858488"/>
                    <a:pt x="661864" y="1502338"/>
                    <a:pt x="584591" y="1411620"/>
                  </a:cubicBezTo>
                  <a:cubicBezTo>
                    <a:pt x="507318" y="1320902"/>
                    <a:pt x="339332" y="1324262"/>
                    <a:pt x="241900" y="1310822"/>
                  </a:cubicBezTo>
                  <a:cubicBezTo>
                    <a:pt x="144468" y="1297382"/>
                    <a:pt x="0" y="1394820"/>
                    <a:pt x="0" y="1330982"/>
                  </a:cubicBezTo>
                  <a:cubicBezTo>
                    <a:pt x="0" y="1267144"/>
                    <a:pt x="235181" y="1089068"/>
                    <a:pt x="241900" y="927792"/>
                  </a:cubicBezTo>
                  <a:cubicBezTo>
                    <a:pt x="248620" y="766516"/>
                    <a:pt x="-26877" y="356607"/>
                    <a:pt x="20159" y="323008"/>
                  </a:cubicBezTo>
                  <a:close/>
                </a:path>
              </a:pathLst>
            </a:cu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258" name="Oval 95">
              <a:extLst>
                <a:ext uri="{FF2B5EF4-FFF2-40B4-BE49-F238E27FC236}">
                  <a16:creationId xmlns:a16="http://schemas.microsoft.com/office/drawing/2014/main" id="{C5BFC9B7-9FE8-07AB-AE32-689ECBCEEA10}"/>
                </a:ext>
              </a:extLst>
            </p:cNvPr>
            <p:cNvSpPr>
              <a:spLocks noChangeAspect="1"/>
            </p:cNvSpPr>
            <p:nvPr/>
          </p:nvSpPr>
          <p:spPr>
            <a:xfrm rot="7970915" flipH="1">
              <a:off x="28885851" y="12897918"/>
              <a:ext cx="346534" cy="216872"/>
            </a:xfrm>
            <a:prstGeom prst="ellipse">
              <a:avLst/>
            </a:prstGeom>
            <a:gradFill rotWithShape="1">
              <a:gsLst>
                <a:gs pos="0">
                  <a:srgbClr val="1F497D">
                    <a:lumMod val="75000"/>
                  </a:srgbClr>
                </a:gs>
                <a:gs pos="100000">
                  <a:srgbClr val="1F497D">
                    <a:lumMod val="60000"/>
                    <a:lumOff val="40000"/>
                  </a:srgbClr>
                </a:gs>
              </a:gsLst>
              <a:lin ang="16200000" scaled="0"/>
            </a:gradFill>
            <a:ln w="9525" cap="flat" cmpd="sng" algn="ctr">
              <a:solidFill>
                <a:schemeClr val="tx1"/>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050" b="0" i="0" u="none" strike="noStrike" kern="0" cap="none" spc="0" normalizeH="0" baseline="0" noProof="0">
                <a:ln>
                  <a:noFill/>
                </a:ln>
                <a:solidFill>
                  <a:srgbClr val="000000"/>
                </a:solidFill>
                <a:effectLst/>
                <a:uLnTx/>
                <a:uFillTx/>
                <a:latin typeface="Arial" charset="0"/>
                <a:ea typeface="Arial" charset="0"/>
                <a:cs typeface="Arial" charset="0"/>
              </a:endParaRPr>
            </a:p>
          </p:txBody>
        </p:sp>
      </p:grpSp>
      <p:grpSp>
        <p:nvGrpSpPr>
          <p:cNvPr id="259" name="グループ化 154">
            <a:extLst>
              <a:ext uri="{FF2B5EF4-FFF2-40B4-BE49-F238E27FC236}">
                <a16:creationId xmlns:a16="http://schemas.microsoft.com/office/drawing/2014/main" id="{C85C3084-B186-80B1-94B2-B2155F12923F}"/>
              </a:ext>
            </a:extLst>
          </p:cNvPr>
          <p:cNvGrpSpPr>
            <a:grpSpLocks noChangeAspect="1"/>
          </p:cNvGrpSpPr>
          <p:nvPr/>
        </p:nvGrpSpPr>
        <p:grpSpPr>
          <a:xfrm>
            <a:off x="1507969" y="5462290"/>
            <a:ext cx="383485" cy="432000"/>
            <a:chOff x="28727437" y="12489569"/>
            <a:chExt cx="781348" cy="952576"/>
          </a:xfrm>
        </p:grpSpPr>
        <p:sp>
          <p:nvSpPr>
            <p:cNvPr id="266" name="フリーフォーム 155">
              <a:extLst>
                <a:ext uri="{FF2B5EF4-FFF2-40B4-BE49-F238E27FC236}">
                  <a16:creationId xmlns:a16="http://schemas.microsoft.com/office/drawing/2014/main" id="{11AB92E6-E828-BE06-98AA-5437F4C63FAC}"/>
                </a:ext>
              </a:extLst>
            </p:cNvPr>
            <p:cNvSpPr/>
            <p:nvPr/>
          </p:nvSpPr>
          <p:spPr>
            <a:xfrm>
              <a:off x="28727437" y="12489569"/>
              <a:ext cx="781348" cy="952576"/>
            </a:xfrm>
            <a:custGeom>
              <a:avLst/>
              <a:gdLst>
                <a:gd name="connsiteX0" fmla="*/ 20159 w 2005169"/>
                <a:gd name="connsiteY0" fmla="*/ 323008 h 1855151"/>
                <a:gd name="connsiteX1" fmla="*/ 524117 w 2005169"/>
                <a:gd name="connsiteY1" fmla="*/ 726198 h 1855151"/>
                <a:gd name="connsiteX2" fmla="*/ 1491716 w 2005169"/>
                <a:gd name="connsiteY2" fmla="*/ 457 h 1855151"/>
                <a:gd name="connsiteX3" fmla="*/ 1370766 w 2005169"/>
                <a:gd name="connsiteY3" fmla="*/ 625400 h 1855151"/>
                <a:gd name="connsiteX4" fmla="*/ 1552191 w 2005169"/>
                <a:gd name="connsiteY4" fmla="*/ 1149546 h 1855151"/>
                <a:gd name="connsiteX5" fmla="*/ 1995673 w 2005169"/>
                <a:gd name="connsiteY5" fmla="*/ 1451939 h 1855151"/>
                <a:gd name="connsiteX6" fmla="*/ 1088549 w 2005169"/>
                <a:gd name="connsiteY6" fmla="*/ 1391460 h 1855151"/>
                <a:gd name="connsiteX7" fmla="*/ 705541 w 2005169"/>
                <a:gd name="connsiteY7" fmla="*/ 1855128 h 1855151"/>
                <a:gd name="connsiteX8" fmla="*/ 584591 w 2005169"/>
                <a:gd name="connsiteY8" fmla="*/ 1411620 h 1855151"/>
                <a:gd name="connsiteX9" fmla="*/ 241900 w 2005169"/>
                <a:gd name="connsiteY9" fmla="*/ 1310822 h 1855151"/>
                <a:gd name="connsiteX10" fmla="*/ 0 w 2005169"/>
                <a:gd name="connsiteY10" fmla="*/ 1330982 h 1855151"/>
                <a:gd name="connsiteX11" fmla="*/ 241900 w 2005169"/>
                <a:gd name="connsiteY11" fmla="*/ 927792 h 1855151"/>
                <a:gd name="connsiteX12" fmla="*/ 20159 w 2005169"/>
                <a:gd name="connsiteY12" fmla="*/ 323008 h 1855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05169" h="1855151">
                  <a:moveTo>
                    <a:pt x="20159" y="323008"/>
                  </a:moveTo>
                  <a:cubicBezTo>
                    <a:pt x="67195" y="289409"/>
                    <a:pt x="278858" y="779957"/>
                    <a:pt x="524117" y="726198"/>
                  </a:cubicBezTo>
                  <a:cubicBezTo>
                    <a:pt x="769377" y="672440"/>
                    <a:pt x="1350608" y="17257"/>
                    <a:pt x="1491716" y="457"/>
                  </a:cubicBezTo>
                  <a:cubicBezTo>
                    <a:pt x="1632824" y="-16343"/>
                    <a:pt x="1360687" y="433885"/>
                    <a:pt x="1370766" y="625400"/>
                  </a:cubicBezTo>
                  <a:cubicBezTo>
                    <a:pt x="1380845" y="816915"/>
                    <a:pt x="1448040" y="1011790"/>
                    <a:pt x="1552191" y="1149546"/>
                  </a:cubicBezTo>
                  <a:cubicBezTo>
                    <a:pt x="1656342" y="1287302"/>
                    <a:pt x="2072947" y="1411620"/>
                    <a:pt x="1995673" y="1451939"/>
                  </a:cubicBezTo>
                  <a:cubicBezTo>
                    <a:pt x="1918399" y="1492258"/>
                    <a:pt x="1303571" y="1324262"/>
                    <a:pt x="1088549" y="1391460"/>
                  </a:cubicBezTo>
                  <a:cubicBezTo>
                    <a:pt x="873527" y="1458658"/>
                    <a:pt x="789534" y="1851768"/>
                    <a:pt x="705541" y="1855128"/>
                  </a:cubicBezTo>
                  <a:cubicBezTo>
                    <a:pt x="621548" y="1858488"/>
                    <a:pt x="661864" y="1502338"/>
                    <a:pt x="584591" y="1411620"/>
                  </a:cubicBezTo>
                  <a:cubicBezTo>
                    <a:pt x="507318" y="1320902"/>
                    <a:pt x="339332" y="1324262"/>
                    <a:pt x="241900" y="1310822"/>
                  </a:cubicBezTo>
                  <a:cubicBezTo>
                    <a:pt x="144468" y="1297382"/>
                    <a:pt x="0" y="1394820"/>
                    <a:pt x="0" y="1330982"/>
                  </a:cubicBezTo>
                  <a:cubicBezTo>
                    <a:pt x="0" y="1267144"/>
                    <a:pt x="235181" y="1089068"/>
                    <a:pt x="241900" y="927792"/>
                  </a:cubicBezTo>
                  <a:cubicBezTo>
                    <a:pt x="248620" y="766516"/>
                    <a:pt x="-26877" y="356607"/>
                    <a:pt x="20159" y="323008"/>
                  </a:cubicBezTo>
                  <a:close/>
                </a:path>
              </a:pathLst>
            </a:cu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267" name="Oval 95">
              <a:extLst>
                <a:ext uri="{FF2B5EF4-FFF2-40B4-BE49-F238E27FC236}">
                  <a16:creationId xmlns:a16="http://schemas.microsoft.com/office/drawing/2014/main" id="{DDC0398D-D2C3-92CD-30F6-897E4E36C469}"/>
                </a:ext>
              </a:extLst>
            </p:cNvPr>
            <p:cNvSpPr>
              <a:spLocks noChangeAspect="1"/>
            </p:cNvSpPr>
            <p:nvPr/>
          </p:nvSpPr>
          <p:spPr>
            <a:xfrm rot="7970915" flipH="1">
              <a:off x="28885851" y="12897918"/>
              <a:ext cx="346534" cy="216872"/>
            </a:xfrm>
            <a:prstGeom prst="ellipse">
              <a:avLst/>
            </a:prstGeom>
            <a:gradFill rotWithShape="1">
              <a:gsLst>
                <a:gs pos="0">
                  <a:srgbClr val="1F497D">
                    <a:lumMod val="75000"/>
                  </a:srgbClr>
                </a:gs>
                <a:gs pos="100000">
                  <a:srgbClr val="1F497D">
                    <a:lumMod val="60000"/>
                    <a:lumOff val="40000"/>
                  </a:srgbClr>
                </a:gs>
              </a:gsLst>
              <a:lin ang="16200000" scaled="0"/>
            </a:gradFill>
            <a:ln w="9525" cap="flat" cmpd="sng" algn="ctr">
              <a:solidFill>
                <a:schemeClr val="tx1"/>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050" b="0" i="0" u="none" strike="noStrike" kern="0" cap="none" spc="0" normalizeH="0" baseline="0" noProof="0">
                <a:ln>
                  <a:noFill/>
                </a:ln>
                <a:solidFill>
                  <a:srgbClr val="000000"/>
                </a:solidFill>
                <a:effectLst/>
                <a:uLnTx/>
                <a:uFillTx/>
                <a:latin typeface="Arial" charset="0"/>
                <a:ea typeface="Arial" charset="0"/>
                <a:cs typeface="Arial" charset="0"/>
              </a:endParaRPr>
            </a:p>
          </p:txBody>
        </p:sp>
      </p:grpSp>
      <p:sp>
        <p:nvSpPr>
          <p:cNvPr id="275" name="TextBox 274">
            <a:extLst>
              <a:ext uri="{FF2B5EF4-FFF2-40B4-BE49-F238E27FC236}">
                <a16:creationId xmlns:a16="http://schemas.microsoft.com/office/drawing/2014/main" id="{71E3FC90-D915-2606-DAA9-F9034F68D66E}"/>
              </a:ext>
            </a:extLst>
          </p:cNvPr>
          <p:cNvSpPr txBox="1"/>
          <p:nvPr/>
        </p:nvSpPr>
        <p:spPr>
          <a:xfrm>
            <a:off x="2056770" y="5369236"/>
            <a:ext cx="2168221" cy="646331"/>
          </a:xfrm>
          <a:prstGeom prst="rect">
            <a:avLst/>
          </a:prstGeom>
          <a:noFill/>
        </p:spPr>
        <p:txBody>
          <a:bodyPr wrap="none" rtlCol="0">
            <a:spAutoFit/>
          </a:bodyPr>
          <a:lstStyle/>
          <a:p>
            <a:pPr algn="ctr"/>
            <a:r>
              <a:rPr lang="en-JP" sz="1800" dirty="0">
                <a:latin typeface="Arial" panose="020B0604020202020204" pitchFamily="34" charset="0"/>
                <a:cs typeface="Arial" panose="020B0604020202020204" pitchFamily="34" charset="0"/>
              </a:rPr>
              <a:t>Hertwig’s epithelial </a:t>
            </a:r>
          </a:p>
          <a:p>
            <a:pPr algn="ctr"/>
            <a:r>
              <a:rPr lang="en-JP" sz="1800" dirty="0">
                <a:latin typeface="Arial" panose="020B0604020202020204" pitchFamily="34" charset="0"/>
                <a:cs typeface="Arial" panose="020B0604020202020204" pitchFamily="34" charset="0"/>
              </a:rPr>
              <a:t>root sheath</a:t>
            </a:r>
          </a:p>
        </p:txBody>
      </p:sp>
      <p:sp>
        <p:nvSpPr>
          <p:cNvPr id="278" name="Google Shape;771;p3">
            <a:extLst>
              <a:ext uri="{FF2B5EF4-FFF2-40B4-BE49-F238E27FC236}">
                <a16:creationId xmlns:a16="http://schemas.microsoft.com/office/drawing/2014/main" id="{A302A893-D157-7216-9F88-2C539498F55E}"/>
              </a:ext>
            </a:extLst>
          </p:cNvPr>
          <p:cNvSpPr/>
          <p:nvPr/>
        </p:nvSpPr>
        <p:spPr>
          <a:xfrm>
            <a:off x="3132362" y="8024105"/>
            <a:ext cx="3909570" cy="35491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altLang="ja-JP" sz="2000" b="1" i="1" dirty="0">
                <a:latin typeface="Arial" panose="020B0604020202020204" pitchFamily="34" charset="0"/>
                <a:ea typeface="Calibri"/>
                <a:cs typeface="Arial" panose="020B0604020202020204" pitchFamily="34" charset="0"/>
                <a:sym typeface="Calibri"/>
              </a:rPr>
              <a:t>CXCL12</a:t>
            </a:r>
            <a:r>
              <a:rPr lang="en-US" altLang="ja-JP" sz="2000" b="1" i="1" baseline="30000" dirty="0">
                <a:latin typeface="Arial" panose="020B0604020202020204" pitchFamily="34" charset="0"/>
                <a:ea typeface="Calibri"/>
                <a:cs typeface="Arial" panose="020B0604020202020204" pitchFamily="34" charset="0"/>
                <a:sym typeface="Calibri"/>
              </a:rPr>
              <a:t>+</a:t>
            </a:r>
            <a:r>
              <a:rPr lang="en-US" altLang="ja-JP" sz="2000" b="1" i="1" dirty="0">
                <a:latin typeface="Arial" panose="020B0604020202020204" pitchFamily="34" charset="0"/>
                <a:ea typeface="Calibri"/>
                <a:cs typeface="Arial" panose="020B0604020202020204" pitchFamily="34" charset="0"/>
                <a:sym typeface="Calibri"/>
              </a:rPr>
              <a:t> AP cell</a:t>
            </a:r>
            <a:endParaRPr lang="en-US" sz="2000" b="1" i="1" dirty="0">
              <a:latin typeface="Arial" panose="020B0604020202020204" pitchFamily="34" charset="0"/>
              <a:ea typeface="Calibri"/>
              <a:cs typeface="Arial" panose="020B0604020202020204" pitchFamily="34" charset="0"/>
              <a:sym typeface="Calibri"/>
            </a:endParaRPr>
          </a:p>
        </p:txBody>
      </p:sp>
      <p:sp>
        <p:nvSpPr>
          <p:cNvPr id="375" name="テキスト ボックス 60">
            <a:extLst>
              <a:ext uri="{FF2B5EF4-FFF2-40B4-BE49-F238E27FC236}">
                <a16:creationId xmlns:a16="http://schemas.microsoft.com/office/drawing/2014/main" id="{9869665C-52F2-CC59-5B4E-CAB5CFCF880E}"/>
              </a:ext>
            </a:extLst>
          </p:cNvPr>
          <p:cNvSpPr txBox="1"/>
          <p:nvPr/>
        </p:nvSpPr>
        <p:spPr>
          <a:xfrm>
            <a:off x="9037172" y="2825144"/>
            <a:ext cx="6302853" cy="2800767"/>
          </a:xfrm>
          <a:prstGeom prst="rect">
            <a:avLst/>
          </a:prstGeom>
          <a:noFill/>
          <a:ln>
            <a:solidFill>
              <a:schemeClr val="tx1"/>
            </a:solidFill>
          </a:ln>
        </p:spPr>
        <p:txBody>
          <a:bodyPr wrap="square" rtlCol="0">
            <a:spAutoFit/>
          </a:bodyPr>
          <a:lstStyle/>
          <a:p>
            <a:pPr marL="457200" indent="-457200">
              <a:buFont typeface="Wingdings" charset="2"/>
              <a:buChar char="ü"/>
            </a:pPr>
            <a:r>
              <a:rPr kumimoji="1" lang="en-US" altLang="ja-JP" sz="2200" i="1" dirty="0" err="1">
                <a:latin typeface="Arial"/>
                <a:cs typeface="Arial"/>
              </a:rPr>
              <a:t>PTHrP</a:t>
            </a:r>
            <a:r>
              <a:rPr kumimoji="1" lang="en-US" altLang="ja-JP" sz="2200" i="1" baseline="30000" dirty="0">
                <a:latin typeface="Arial"/>
                <a:cs typeface="Arial"/>
              </a:rPr>
              <a:t>+</a:t>
            </a:r>
            <a:r>
              <a:rPr kumimoji="1" lang="en-US" altLang="ja-JP" sz="2200" i="1" dirty="0">
                <a:latin typeface="Arial"/>
                <a:cs typeface="Arial"/>
              </a:rPr>
              <a:t> DF cells differentiate into alveolar bone osteoblasts, </a:t>
            </a:r>
            <a:r>
              <a:rPr kumimoji="1" lang="ja-JP" altLang="ja-JP" sz="2200" i="1">
                <a:latin typeface="Arial"/>
                <a:cs typeface="Arial"/>
              </a:rPr>
              <a:t>P</a:t>
            </a:r>
            <a:r>
              <a:rPr kumimoji="1" lang="en-US" altLang="ja-JP" sz="2200" i="1" dirty="0">
                <a:latin typeface="Arial"/>
                <a:cs typeface="Arial"/>
              </a:rPr>
              <a:t>DL</a:t>
            </a:r>
            <a:r>
              <a:rPr kumimoji="1" lang="ja-JP" altLang="en-US" sz="2200" i="1">
                <a:latin typeface="Arial"/>
                <a:cs typeface="Arial"/>
              </a:rPr>
              <a:t> </a:t>
            </a:r>
            <a:r>
              <a:rPr kumimoji="1" lang="en-US" altLang="ja-JP" sz="2200" i="1" dirty="0">
                <a:latin typeface="Arial"/>
                <a:cs typeface="Arial"/>
              </a:rPr>
              <a:t>fibroblasts and </a:t>
            </a:r>
            <a:r>
              <a:rPr kumimoji="1" lang="en-US" altLang="ja-JP" sz="2200" i="1" dirty="0" err="1">
                <a:latin typeface="Arial"/>
                <a:cs typeface="Arial"/>
              </a:rPr>
              <a:t>cementoblasts</a:t>
            </a:r>
            <a:r>
              <a:rPr kumimoji="1" lang="en-US" altLang="ja-JP" sz="2200" i="1" dirty="0">
                <a:latin typeface="Arial"/>
                <a:cs typeface="Arial"/>
              </a:rPr>
              <a:t>,.</a:t>
            </a:r>
          </a:p>
          <a:p>
            <a:pPr marL="457200" indent="-457200">
              <a:buFont typeface="Wingdings" charset="2"/>
              <a:buChar char="ü"/>
            </a:pPr>
            <a:r>
              <a:rPr kumimoji="1" lang="en-US" altLang="ja-JP" sz="2200" i="1" dirty="0">
                <a:latin typeface="Arial"/>
                <a:cs typeface="Arial"/>
              </a:rPr>
              <a:t>Constitutive activation of Hedgehog signaling in </a:t>
            </a:r>
            <a:r>
              <a:rPr kumimoji="1" lang="en-US" altLang="ja-JP" sz="2200" i="1" dirty="0" err="1">
                <a:latin typeface="Arial"/>
                <a:cs typeface="Arial"/>
              </a:rPr>
              <a:t>PTHrP</a:t>
            </a:r>
            <a:r>
              <a:rPr kumimoji="1" lang="en-US" altLang="ja-JP" sz="2200" i="1" baseline="30000" dirty="0">
                <a:latin typeface="Arial"/>
                <a:cs typeface="Arial"/>
              </a:rPr>
              <a:t>+</a:t>
            </a:r>
            <a:r>
              <a:rPr kumimoji="1" lang="en-US" altLang="ja-JP" sz="2200" i="1" dirty="0">
                <a:latin typeface="Arial"/>
                <a:cs typeface="Arial"/>
              </a:rPr>
              <a:t> DF cells cause alveolar bone loss without any disturbance of tooth root formation and Foxf1 is a critical downstream gene of Hedgehog signaling.  </a:t>
            </a:r>
          </a:p>
        </p:txBody>
      </p:sp>
      <p:cxnSp>
        <p:nvCxnSpPr>
          <p:cNvPr id="378" name="Google Shape;732;p3">
            <a:extLst>
              <a:ext uri="{FF2B5EF4-FFF2-40B4-BE49-F238E27FC236}">
                <a16:creationId xmlns:a16="http://schemas.microsoft.com/office/drawing/2014/main" id="{34554143-7089-1E19-8306-5E3FDBE45B21}"/>
              </a:ext>
            </a:extLst>
          </p:cNvPr>
          <p:cNvCxnSpPr>
            <a:cxnSpLocks/>
          </p:cNvCxnSpPr>
          <p:nvPr/>
        </p:nvCxnSpPr>
        <p:spPr>
          <a:xfrm>
            <a:off x="1646395" y="6045641"/>
            <a:ext cx="3127604" cy="1404634"/>
          </a:xfrm>
          <a:prstGeom prst="straightConnector1">
            <a:avLst/>
          </a:prstGeom>
          <a:noFill/>
          <a:ln w="31750" cap="flat" cmpd="sng">
            <a:solidFill>
              <a:schemeClr val="tx1"/>
            </a:solidFill>
            <a:prstDash val="solid"/>
            <a:round/>
            <a:headEnd type="none" w="sm" len="sm"/>
            <a:tailEnd type="stealth" w="lg" len="lg"/>
          </a:ln>
        </p:spPr>
      </p:cxnSp>
      <p:sp>
        <p:nvSpPr>
          <p:cNvPr id="453" name="TextBox 452">
            <a:extLst>
              <a:ext uri="{FF2B5EF4-FFF2-40B4-BE49-F238E27FC236}">
                <a16:creationId xmlns:a16="http://schemas.microsoft.com/office/drawing/2014/main" id="{27F46E64-0721-27E2-0D15-0C73A3D361A7}"/>
              </a:ext>
            </a:extLst>
          </p:cNvPr>
          <p:cNvSpPr txBox="1"/>
          <p:nvPr/>
        </p:nvSpPr>
        <p:spPr>
          <a:xfrm>
            <a:off x="1176385" y="1790311"/>
            <a:ext cx="2307106" cy="400110"/>
          </a:xfrm>
          <a:prstGeom prst="rect">
            <a:avLst/>
          </a:prstGeom>
          <a:noFill/>
        </p:spPr>
        <p:txBody>
          <a:bodyPr wrap="square" rtlCol="0">
            <a:spAutoFit/>
          </a:bodyPr>
          <a:lstStyle/>
          <a:p>
            <a:r>
              <a:rPr lang="en-US" sz="2000" u="sng" dirty="0">
                <a:latin typeface="Arial" panose="020B0604020202020204" pitchFamily="34" charset="0"/>
                <a:cs typeface="Arial" panose="020B0604020202020204" pitchFamily="34" charset="0"/>
              </a:rPr>
              <a:t>Growing molars</a:t>
            </a:r>
            <a:endParaRPr lang="en-JP" sz="2000" u="sng" dirty="0">
              <a:latin typeface="Arial" panose="020B0604020202020204" pitchFamily="34" charset="0"/>
              <a:cs typeface="Arial" panose="020B0604020202020204" pitchFamily="34" charset="0"/>
            </a:endParaRPr>
          </a:p>
        </p:txBody>
      </p:sp>
      <p:sp>
        <p:nvSpPr>
          <p:cNvPr id="454" name="角丸四角形 188">
            <a:extLst>
              <a:ext uri="{FF2B5EF4-FFF2-40B4-BE49-F238E27FC236}">
                <a16:creationId xmlns:a16="http://schemas.microsoft.com/office/drawing/2014/main" id="{578A4E49-BC22-DA67-C8FB-1A0FE22938A2}"/>
              </a:ext>
            </a:extLst>
          </p:cNvPr>
          <p:cNvSpPr/>
          <p:nvPr/>
        </p:nvSpPr>
        <p:spPr>
          <a:xfrm>
            <a:off x="7235544" y="2490871"/>
            <a:ext cx="1727025" cy="3407307"/>
          </a:xfrm>
          <a:prstGeom prst="roundRect">
            <a:avLst/>
          </a:prstGeom>
          <a:solidFill>
            <a:schemeClr val="bg1">
              <a:lumMod val="9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455" name="テキスト ボックス 65">
            <a:extLst>
              <a:ext uri="{FF2B5EF4-FFF2-40B4-BE49-F238E27FC236}">
                <a16:creationId xmlns:a16="http://schemas.microsoft.com/office/drawing/2014/main" id="{369107C1-611D-153A-1098-4274B56BBAB8}"/>
              </a:ext>
            </a:extLst>
          </p:cNvPr>
          <p:cNvSpPr txBox="1"/>
          <p:nvPr/>
        </p:nvSpPr>
        <p:spPr>
          <a:xfrm>
            <a:off x="7228577" y="5385948"/>
            <a:ext cx="1766829" cy="400110"/>
          </a:xfrm>
          <a:prstGeom prst="rect">
            <a:avLst/>
          </a:prstGeom>
          <a:noFill/>
        </p:spPr>
        <p:txBody>
          <a:bodyPr wrap="none" rtlCol="0">
            <a:spAutoFit/>
          </a:bodyPr>
          <a:lstStyle/>
          <a:p>
            <a:pPr algn="ctr"/>
            <a:r>
              <a:rPr kumimoji="1" lang="en-US" altLang="ja-JP" sz="2000" i="1" dirty="0">
                <a:latin typeface="Arial" panose="020B0604020202020204" pitchFamily="34" charset="0"/>
                <a:cs typeface="Arial" panose="020B0604020202020204" pitchFamily="34" charset="0"/>
              </a:rPr>
              <a:t>Cementoblast</a:t>
            </a:r>
          </a:p>
        </p:txBody>
      </p:sp>
      <p:grpSp>
        <p:nvGrpSpPr>
          <p:cNvPr id="456" name="Google Shape;743;p3">
            <a:extLst>
              <a:ext uri="{FF2B5EF4-FFF2-40B4-BE49-F238E27FC236}">
                <a16:creationId xmlns:a16="http://schemas.microsoft.com/office/drawing/2014/main" id="{12B63972-4D51-CB34-A98E-1E34FF60B72D}"/>
              </a:ext>
            </a:extLst>
          </p:cNvPr>
          <p:cNvGrpSpPr>
            <a:grpSpLocks noChangeAspect="1"/>
          </p:cNvGrpSpPr>
          <p:nvPr/>
        </p:nvGrpSpPr>
        <p:grpSpPr>
          <a:xfrm rot="8025591">
            <a:off x="7610642" y="3881659"/>
            <a:ext cx="1013040" cy="242961"/>
            <a:chOff x="18280423" y="15510970"/>
            <a:chExt cx="345222" cy="82796"/>
          </a:xfrm>
        </p:grpSpPr>
        <p:sp>
          <p:nvSpPr>
            <p:cNvPr id="457" name="Google Shape;744;p3">
              <a:extLst>
                <a:ext uri="{FF2B5EF4-FFF2-40B4-BE49-F238E27FC236}">
                  <a16:creationId xmlns:a16="http://schemas.microsoft.com/office/drawing/2014/main" id="{543B02D7-0AE4-FAC9-D0C1-AC9ABE3D5C86}"/>
                </a:ext>
              </a:extLst>
            </p:cNvPr>
            <p:cNvSpPr/>
            <p:nvPr/>
          </p:nvSpPr>
          <p:spPr>
            <a:xfrm rot="655027">
              <a:off x="18280423" y="15510970"/>
              <a:ext cx="345222" cy="82796"/>
            </a:xfrm>
            <a:custGeom>
              <a:avLst/>
              <a:gdLst/>
              <a:ahLst/>
              <a:cxnLst/>
              <a:rect l="l" t="t" r="r" b="b"/>
              <a:pathLst>
                <a:path w="966626" h="231829" extrusionOk="0">
                  <a:moveTo>
                    <a:pt x="697" y="148579"/>
                  </a:moveTo>
                  <a:cubicBezTo>
                    <a:pt x="-11194" y="138273"/>
                    <a:pt x="131899" y="134707"/>
                    <a:pt x="219499" y="108149"/>
                  </a:cubicBezTo>
                  <a:cubicBezTo>
                    <a:pt x="281335" y="88726"/>
                    <a:pt x="320577" y="51863"/>
                    <a:pt x="371710" y="32043"/>
                  </a:cubicBezTo>
                  <a:cubicBezTo>
                    <a:pt x="422843" y="12224"/>
                    <a:pt x="479526" y="-8390"/>
                    <a:pt x="550081" y="3502"/>
                  </a:cubicBezTo>
                  <a:cubicBezTo>
                    <a:pt x="620637" y="15394"/>
                    <a:pt x="721713" y="79213"/>
                    <a:pt x="795043" y="103392"/>
                  </a:cubicBezTo>
                  <a:cubicBezTo>
                    <a:pt x="868374" y="127571"/>
                    <a:pt x="973416" y="114489"/>
                    <a:pt x="966281" y="134308"/>
                  </a:cubicBezTo>
                  <a:cubicBezTo>
                    <a:pt x="959146" y="154127"/>
                    <a:pt x="820808" y="145805"/>
                    <a:pt x="747478" y="165228"/>
                  </a:cubicBezTo>
                  <a:cubicBezTo>
                    <a:pt x="674148" y="184651"/>
                    <a:pt x="607160" y="231026"/>
                    <a:pt x="531055" y="231819"/>
                  </a:cubicBezTo>
                  <a:cubicBezTo>
                    <a:pt x="454950" y="232612"/>
                    <a:pt x="378448" y="187028"/>
                    <a:pt x="290848" y="169984"/>
                  </a:cubicBezTo>
                  <a:cubicBezTo>
                    <a:pt x="203248" y="152940"/>
                    <a:pt x="12588" y="158885"/>
                    <a:pt x="697" y="148579"/>
                  </a:cubicBezTo>
                  <a:close/>
                </a:path>
              </a:pathLst>
            </a:custGeom>
            <a:gradFill>
              <a:gsLst>
                <a:gs pos="0">
                  <a:srgbClr val="FF0000"/>
                </a:gs>
                <a:gs pos="100000">
                  <a:schemeClr val="accent6"/>
                </a:gs>
              </a:gsLst>
              <a:lin ang="0" scaled="0"/>
            </a:gradFill>
            <a:ln w="9525" cap="flat" cmpd="sng">
              <a:solidFill>
                <a:srgbClr val="4A7DBA"/>
              </a:solidFill>
              <a:prstDash val="solid"/>
              <a:round/>
              <a:headEnd type="none" w="sm" len="sm"/>
              <a:tailEnd type="none" w="sm" len="sm"/>
            </a:ln>
            <a:effectLst>
              <a:outerShdw blurRad="50800" dist="25400" dir="6600000" sx="102000" sy="102000" rotWithShape="0">
                <a:srgbClr val="000000">
                  <a:alpha val="3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5600">
                <a:latin typeface="Lustria"/>
                <a:ea typeface="Lustria"/>
                <a:cs typeface="Lustria"/>
                <a:sym typeface="Lustria"/>
              </a:endParaRPr>
            </a:p>
          </p:txBody>
        </p:sp>
        <p:sp>
          <p:nvSpPr>
            <p:cNvPr id="458" name="Google Shape;745;p3">
              <a:extLst>
                <a:ext uri="{FF2B5EF4-FFF2-40B4-BE49-F238E27FC236}">
                  <a16:creationId xmlns:a16="http://schemas.microsoft.com/office/drawing/2014/main" id="{AFAA4351-8B0E-AA24-AA58-E9EA936F2E05}"/>
                </a:ext>
              </a:extLst>
            </p:cNvPr>
            <p:cNvSpPr/>
            <p:nvPr/>
          </p:nvSpPr>
          <p:spPr>
            <a:xfrm rot="1063953">
              <a:off x="18406237" y="15531387"/>
              <a:ext cx="103574" cy="54913"/>
            </a:xfrm>
            <a:prstGeom prst="ellipse">
              <a:avLst/>
            </a:prstGeom>
            <a:gradFill>
              <a:gsLst>
                <a:gs pos="0">
                  <a:srgbClr val="17365D"/>
                </a:gs>
                <a:gs pos="100000">
                  <a:srgbClr val="538CD5"/>
                </a:gs>
              </a:gsLst>
              <a:lin ang="16200000" scaled="0"/>
            </a:gradFill>
            <a:ln w="9525" cap="flat" cmpd="sng">
              <a:solidFill>
                <a:srgbClr val="4A7DBA"/>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050"/>
                <a:buFont typeface="Lustria"/>
                <a:buNone/>
              </a:pPr>
              <a:endParaRPr sz="1050" b="0" i="0" u="none" strike="noStrike" cap="none">
                <a:latin typeface="Calibri"/>
                <a:ea typeface="Calibri"/>
                <a:cs typeface="Calibri"/>
                <a:sym typeface="Calibri"/>
              </a:endParaRPr>
            </a:p>
          </p:txBody>
        </p:sp>
      </p:grpSp>
      <p:grpSp>
        <p:nvGrpSpPr>
          <p:cNvPr id="459" name="Google Shape;756;p3">
            <a:extLst>
              <a:ext uri="{FF2B5EF4-FFF2-40B4-BE49-F238E27FC236}">
                <a16:creationId xmlns:a16="http://schemas.microsoft.com/office/drawing/2014/main" id="{45330280-1AC6-CEE7-1369-65F9A2DF3F8F}"/>
              </a:ext>
            </a:extLst>
          </p:cNvPr>
          <p:cNvGrpSpPr>
            <a:grpSpLocks noChangeAspect="1"/>
          </p:cNvGrpSpPr>
          <p:nvPr/>
        </p:nvGrpSpPr>
        <p:grpSpPr>
          <a:xfrm>
            <a:off x="7896125" y="2641300"/>
            <a:ext cx="406797" cy="566632"/>
            <a:chOff x="31398745" y="8814117"/>
            <a:chExt cx="243269" cy="338852"/>
          </a:xfrm>
        </p:grpSpPr>
        <p:sp>
          <p:nvSpPr>
            <p:cNvPr id="460" name="Google Shape;757;p3">
              <a:extLst>
                <a:ext uri="{FF2B5EF4-FFF2-40B4-BE49-F238E27FC236}">
                  <a16:creationId xmlns:a16="http://schemas.microsoft.com/office/drawing/2014/main" id="{49ED98C8-9E4B-CE84-1B6B-5D39896CA94A}"/>
                </a:ext>
              </a:extLst>
            </p:cNvPr>
            <p:cNvSpPr/>
            <p:nvPr/>
          </p:nvSpPr>
          <p:spPr>
            <a:xfrm>
              <a:off x="31398745" y="8814117"/>
              <a:ext cx="243269" cy="338852"/>
            </a:xfrm>
            <a:prstGeom prst="roundRect">
              <a:avLst>
                <a:gd name="adj" fmla="val 16667"/>
              </a:avLst>
            </a:prstGeom>
            <a:gradFill>
              <a:gsLst>
                <a:gs pos="0">
                  <a:srgbClr val="FF0000"/>
                </a:gs>
                <a:gs pos="100000">
                  <a:srgbClr val="FF6600"/>
                </a:gs>
              </a:gsLst>
              <a:lin ang="0" scaled="0"/>
            </a:gradFill>
            <a:ln w="9525" cap="flat" cmpd="sng">
              <a:solidFill>
                <a:srgbClr val="4A7DBA"/>
              </a:solidFill>
              <a:prstDash val="solid"/>
              <a:round/>
              <a:headEnd type="none" w="sm" len="sm"/>
              <a:tailEnd type="none" w="sm" len="sm"/>
            </a:ln>
            <a:effectLst>
              <a:outerShdw blurRad="50800" dist="25400" dir="6600000" sx="102000" sy="102000" rotWithShape="0">
                <a:srgbClr val="000000">
                  <a:alpha val="3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5600">
                <a:latin typeface="Arial"/>
                <a:ea typeface="Arial"/>
                <a:cs typeface="Arial"/>
                <a:sym typeface="Arial"/>
              </a:endParaRPr>
            </a:p>
          </p:txBody>
        </p:sp>
        <p:sp>
          <p:nvSpPr>
            <p:cNvPr id="461" name="Google Shape;758;p3">
              <a:extLst>
                <a:ext uri="{FF2B5EF4-FFF2-40B4-BE49-F238E27FC236}">
                  <a16:creationId xmlns:a16="http://schemas.microsoft.com/office/drawing/2014/main" id="{85071392-C43C-78D9-A009-EC6F736777EA}"/>
                </a:ext>
              </a:extLst>
            </p:cNvPr>
            <p:cNvSpPr/>
            <p:nvPr/>
          </p:nvSpPr>
          <p:spPr>
            <a:xfrm rot="5400000">
              <a:off x="31433400" y="8957708"/>
              <a:ext cx="184990" cy="133328"/>
            </a:xfrm>
            <a:prstGeom prst="ellipse">
              <a:avLst/>
            </a:prstGeom>
            <a:gradFill>
              <a:gsLst>
                <a:gs pos="0">
                  <a:srgbClr val="17365D"/>
                </a:gs>
                <a:gs pos="100000">
                  <a:srgbClr val="538CD5"/>
                </a:gs>
              </a:gsLst>
              <a:lin ang="16200000" scaled="0"/>
            </a:gradFill>
            <a:ln w="9525" cap="flat" cmpd="sng">
              <a:solidFill>
                <a:srgbClr val="4A7DBA"/>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050"/>
                <a:buFont typeface="Lustria"/>
                <a:buNone/>
              </a:pPr>
              <a:endParaRPr sz="1050" b="0" i="0" u="none" strike="noStrike" cap="none">
                <a:latin typeface="Calibri"/>
                <a:ea typeface="Calibri"/>
                <a:cs typeface="Calibri"/>
                <a:sym typeface="Calibri"/>
              </a:endParaRPr>
            </a:p>
          </p:txBody>
        </p:sp>
      </p:grpSp>
      <p:grpSp>
        <p:nvGrpSpPr>
          <p:cNvPr id="462" name="Google Shape;766;p3">
            <a:extLst>
              <a:ext uri="{FF2B5EF4-FFF2-40B4-BE49-F238E27FC236}">
                <a16:creationId xmlns:a16="http://schemas.microsoft.com/office/drawing/2014/main" id="{70915DC9-28DA-9B67-2A03-464F171C523C}"/>
              </a:ext>
            </a:extLst>
          </p:cNvPr>
          <p:cNvGrpSpPr>
            <a:grpSpLocks noChangeAspect="1"/>
          </p:cNvGrpSpPr>
          <p:nvPr/>
        </p:nvGrpSpPr>
        <p:grpSpPr>
          <a:xfrm rot="16584042">
            <a:off x="7933924" y="4908864"/>
            <a:ext cx="398238" cy="503962"/>
            <a:chOff x="4768586" y="15412066"/>
            <a:chExt cx="64882" cy="107657"/>
          </a:xfrm>
        </p:grpSpPr>
        <p:sp>
          <p:nvSpPr>
            <p:cNvPr id="463" name="Google Shape;767;p3">
              <a:extLst>
                <a:ext uri="{FF2B5EF4-FFF2-40B4-BE49-F238E27FC236}">
                  <a16:creationId xmlns:a16="http://schemas.microsoft.com/office/drawing/2014/main" id="{7207F376-7538-543D-CF31-3078EF2B4AFC}"/>
                </a:ext>
              </a:extLst>
            </p:cNvPr>
            <p:cNvSpPr/>
            <p:nvPr/>
          </p:nvSpPr>
          <p:spPr>
            <a:xfrm>
              <a:off x="4768586" y="15412066"/>
              <a:ext cx="64882" cy="107657"/>
            </a:xfrm>
            <a:custGeom>
              <a:avLst/>
              <a:gdLst/>
              <a:ahLst/>
              <a:cxnLst/>
              <a:rect l="l" t="t" r="r" b="b"/>
              <a:pathLst>
                <a:path w="128058" h="440796" extrusionOk="0">
                  <a:moveTo>
                    <a:pt x="118533" y="284692"/>
                  </a:moveTo>
                  <a:cubicBezTo>
                    <a:pt x="112712" y="312209"/>
                    <a:pt x="95779" y="342371"/>
                    <a:pt x="89958" y="364067"/>
                  </a:cubicBezTo>
                  <a:cubicBezTo>
                    <a:pt x="84137" y="385763"/>
                    <a:pt x="91545" y="402167"/>
                    <a:pt x="83608" y="414867"/>
                  </a:cubicBezTo>
                  <a:cubicBezTo>
                    <a:pt x="75671" y="427567"/>
                    <a:pt x="53975" y="440796"/>
                    <a:pt x="42333" y="440267"/>
                  </a:cubicBezTo>
                  <a:cubicBezTo>
                    <a:pt x="30691" y="439738"/>
                    <a:pt x="18520" y="436563"/>
                    <a:pt x="13758" y="411692"/>
                  </a:cubicBezTo>
                  <a:cubicBezTo>
                    <a:pt x="8996" y="386821"/>
                    <a:pt x="13758" y="291042"/>
                    <a:pt x="13758" y="291042"/>
                  </a:cubicBezTo>
                  <a:cubicBezTo>
                    <a:pt x="13758" y="255059"/>
                    <a:pt x="15346" y="227542"/>
                    <a:pt x="13758" y="195792"/>
                  </a:cubicBezTo>
                  <a:cubicBezTo>
                    <a:pt x="12170" y="164042"/>
                    <a:pt x="5821" y="129117"/>
                    <a:pt x="4233" y="100542"/>
                  </a:cubicBezTo>
                  <a:cubicBezTo>
                    <a:pt x="2646" y="71967"/>
                    <a:pt x="0" y="40217"/>
                    <a:pt x="4233" y="24342"/>
                  </a:cubicBezTo>
                  <a:cubicBezTo>
                    <a:pt x="8466" y="8467"/>
                    <a:pt x="20108" y="8467"/>
                    <a:pt x="29633" y="5292"/>
                  </a:cubicBezTo>
                  <a:cubicBezTo>
                    <a:pt x="39158" y="2117"/>
                    <a:pt x="52916" y="0"/>
                    <a:pt x="61383" y="5292"/>
                  </a:cubicBezTo>
                  <a:cubicBezTo>
                    <a:pt x="69850" y="10584"/>
                    <a:pt x="73025" y="23813"/>
                    <a:pt x="80433" y="37042"/>
                  </a:cubicBezTo>
                  <a:cubicBezTo>
                    <a:pt x="87841" y="50271"/>
                    <a:pt x="98425" y="66675"/>
                    <a:pt x="105833" y="84667"/>
                  </a:cubicBezTo>
                  <a:cubicBezTo>
                    <a:pt x="113241" y="102659"/>
                    <a:pt x="121708" y="125942"/>
                    <a:pt x="124883" y="144992"/>
                  </a:cubicBezTo>
                  <a:cubicBezTo>
                    <a:pt x="128058" y="164042"/>
                    <a:pt x="125941" y="174625"/>
                    <a:pt x="124883" y="198967"/>
                  </a:cubicBezTo>
                  <a:cubicBezTo>
                    <a:pt x="123825" y="223309"/>
                    <a:pt x="124354" y="257175"/>
                    <a:pt x="118533" y="284692"/>
                  </a:cubicBezTo>
                  <a:close/>
                </a:path>
              </a:pathLst>
            </a:custGeom>
            <a:gradFill>
              <a:gsLst>
                <a:gs pos="0">
                  <a:srgbClr val="FF0000"/>
                </a:gs>
                <a:gs pos="100000">
                  <a:srgbClr val="FF6600"/>
                </a:gs>
              </a:gsLst>
              <a:lin ang="0" scaled="0"/>
            </a:gradFill>
            <a:ln w="9525" cap="flat" cmpd="sng">
              <a:solidFill>
                <a:srgbClr val="4A7DBA"/>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050"/>
                <a:buFont typeface="Lustria"/>
                <a:buNone/>
              </a:pPr>
              <a:endParaRPr sz="1050" b="0" i="0" u="none" strike="noStrike" cap="none">
                <a:latin typeface="Calibri"/>
                <a:ea typeface="Calibri"/>
                <a:cs typeface="Calibri"/>
                <a:sym typeface="Calibri"/>
              </a:endParaRPr>
            </a:p>
          </p:txBody>
        </p:sp>
        <p:sp>
          <p:nvSpPr>
            <p:cNvPr id="466" name="Google Shape;768;p3">
              <a:extLst>
                <a:ext uri="{FF2B5EF4-FFF2-40B4-BE49-F238E27FC236}">
                  <a16:creationId xmlns:a16="http://schemas.microsoft.com/office/drawing/2014/main" id="{F738BA42-2AC7-F6BA-6CB3-7E6275DC559A}"/>
                </a:ext>
              </a:extLst>
            </p:cNvPr>
            <p:cNvSpPr/>
            <p:nvPr/>
          </p:nvSpPr>
          <p:spPr>
            <a:xfrm rot="5097660">
              <a:off x="4775275" y="15447444"/>
              <a:ext cx="50738" cy="38146"/>
            </a:xfrm>
            <a:prstGeom prst="ellipse">
              <a:avLst/>
            </a:prstGeom>
            <a:gradFill>
              <a:gsLst>
                <a:gs pos="0">
                  <a:srgbClr val="17365D"/>
                </a:gs>
                <a:gs pos="100000">
                  <a:srgbClr val="538CD5"/>
                </a:gs>
              </a:gsLst>
              <a:lin ang="16200000" scaled="0"/>
            </a:gradFill>
            <a:ln w="9525" cap="flat" cmpd="sng">
              <a:solidFill>
                <a:srgbClr val="4A7DBA"/>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050"/>
                <a:buFont typeface="Lustria"/>
                <a:buNone/>
              </a:pPr>
              <a:endParaRPr sz="1050" b="0" i="0" u="none" strike="noStrike" cap="none">
                <a:latin typeface="Calibri"/>
                <a:ea typeface="Calibri"/>
                <a:cs typeface="Calibri"/>
                <a:sym typeface="Calibri"/>
              </a:endParaRPr>
            </a:p>
          </p:txBody>
        </p:sp>
      </p:grpSp>
      <p:sp>
        <p:nvSpPr>
          <p:cNvPr id="467" name="テキスト ボックス 160">
            <a:extLst>
              <a:ext uri="{FF2B5EF4-FFF2-40B4-BE49-F238E27FC236}">
                <a16:creationId xmlns:a16="http://schemas.microsoft.com/office/drawing/2014/main" id="{A1F59645-3101-0C2A-F1E7-12C2AAA006B3}"/>
              </a:ext>
            </a:extLst>
          </p:cNvPr>
          <p:cNvSpPr txBox="1"/>
          <p:nvPr/>
        </p:nvSpPr>
        <p:spPr>
          <a:xfrm>
            <a:off x="7215998" y="4352138"/>
            <a:ext cx="1786195" cy="400110"/>
          </a:xfrm>
          <a:prstGeom prst="rect">
            <a:avLst/>
          </a:prstGeom>
          <a:noFill/>
        </p:spPr>
        <p:txBody>
          <a:bodyPr wrap="none" rtlCol="0">
            <a:spAutoFit/>
          </a:bodyPr>
          <a:lstStyle/>
          <a:p>
            <a:pPr algn="ctr"/>
            <a:r>
              <a:rPr kumimoji="1" lang="en-US" altLang="ja-JP" sz="2000" i="1" dirty="0">
                <a:latin typeface="Arial" panose="020B0604020202020204" pitchFamily="34" charset="0"/>
                <a:cs typeface="Arial" panose="020B0604020202020204" pitchFamily="34" charset="0"/>
              </a:rPr>
              <a:t>PDL fibroblast</a:t>
            </a:r>
            <a:endParaRPr kumimoji="1" lang="ja-JP" altLang="en-US" sz="2000" i="1" dirty="0">
              <a:latin typeface="Arial" panose="020B0604020202020204" pitchFamily="34" charset="0"/>
              <a:cs typeface="Arial" panose="020B0604020202020204" pitchFamily="34" charset="0"/>
            </a:endParaRPr>
          </a:p>
        </p:txBody>
      </p:sp>
      <p:sp>
        <p:nvSpPr>
          <p:cNvPr id="482" name="テキスト ボックス 160">
            <a:extLst>
              <a:ext uri="{FF2B5EF4-FFF2-40B4-BE49-F238E27FC236}">
                <a16:creationId xmlns:a16="http://schemas.microsoft.com/office/drawing/2014/main" id="{2478C74C-0076-1989-26EA-796DD6F24BDF}"/>
              </a:ext>
            </a:extLst>
          </p:cNvPr>
          <p:cNvSpPr txBox="1"/>
          <p:nvPr/>
        </p:nvSpPr>
        <p:spPr>
          <a:xfrm>
            <a:off x="7408366" y="3228531"/>
            <a:ext cx="1409360" cy="400110"/>
          </a:xfrm>
          <a:prstGeom prst="rect">
            <a:avLst/>
          </a:prstGeom>
          <a:noFill/>
        </p:spPr>
        <p:txBody>
          <a:bodyPr wrap="none" rtlCol="0">
            <a:spAutoFit/>
          </a:bodyPr>
          <a:lstStyle/>
          <a:p>
            <a:pPr algn="ctr"/>
            <a:r>
              <a:rPr kumimoji="1" lang="en-US" altLang="ja-JP" sz="2000" i="1" dirty="0">
                <a:latin typeface="Arial" panose="020B0604020202020204" pitchFamily="34" charset="0"/>
                <a:cs typeface="Arial" panose="020B0604020202020204" pitchFamily="34" charset="0"/>
              </a:rPr>
              <a:t>Osteoblast</a:t>
            </a:r>
          </a:p>
        </p:txBody>
      </p:sp>
      <p:sp>
        <p:nvSpPr>
          <p:cNvPr id="483" name="角丸四角形 188">
            <a:extLst>
              <a:ext uri="{FF2B5EF4-FFF2-40B4-BE49-F238E27FC236}">
                <a16:creationId xmlns:a16="http://schemas.microsoft.com/office/drawing/2014/main" id="{D4BF17BE-2D11-8663-F842-CAD959280AE4}"/>
              </a:ext>
            </a:extLst>
          </p:cNvPr>
          <p:cNvSpPr/>
          <p:nvPr/>
        </p:nvSpPr>
        <p:spPr>
          <a:xfrm>
            <a:off x="7237468" y="6127198"/>
            <a:ext cx="1727025" cy="3407307"/>
          </a:xfrm>
          <a:prstGeom prst="roundRect">
            <a:avLst/>
          </a:prstGeom>
          <a:solidFill>
            <a:schemeClr val="bg1">
              <a:lumMod val="95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484" name="テキスト ボックス 65">
            <a:extLst>
              <a:ext uri="{FF2B5EF4-FFF2-40B4-BE49-F238E27FC236}">
                <a16:creationId xmlns:a16="http://schemas.microsoft.com/office/drawing/2014/main" id="{A6458F35-B602-D537-BB1D-1C928F44A85D}"/>
              </a:ext>
            </a:extLst>
          </p:cNvPr>
          <p:cNvSpPr txBox="1"/>
          <p:nvPr/>
        </p:nvSpPr>
        <p:spPr>
          <a:xfrm>
            <a:off x="7230501" y="9022275"/>
            <a:ext cx="1766830" cy="400110"/>
          </a:xfrm>
          <a:prstGeom prst="rect">
            <a:avLst/>
          </a:prstGeom>
          <a:noFill/>
        </p:spPr>
        <p:txBody>
          <a:bodyPr wrap="none" rtlCol="0">
            <a:spAutoFit/>
          </a:bodyPr>
          <a:lstStyle/>
          <a:p>
            <a:pPr algn="ctr"/>
            <a:r>
              <a:rPr kumimoji="1" lang="en-US" altLang="ja-JP" sz="2000" i="1" dirty="0" err="1">
                <a:latin typeface="Arial" panose="020B0604020202020204" pitchFamily="34" charset="0"/>
                <a:cs typeface="Arial" panose="020B0604020202020204" pitchFamily="34" charset="0"/>
              </a:rPr>
              <a:t>Cementoblast</a:t>
            </a:r>
            <a:endParaRPr kumimoji="1" lang="ja-JP" altLang="en-US" sz="2000" i="1" dirty="0">
              <a:latin typeface="Arial" panose="020B0604020202020204" pitchFamily="34" charset="0"/>
              <a:cs typeface="Arial" panose="020B0604020202020204" pitchFamily="34" charset="0"/>
            </a:endParaRPr>
          </a:p>
        </p:txBody>
      </p:sp>
      <p:grpSp>
        <p:nvGrpSpPr>
          <p:cNvPr id="485" name="Google Shape;743;p3">
            <a:extLst>
              <a:ext uri="{FF2B5EF4-FFF2-40B4-BE49-F238E27FC236}">
                <a16:creationId xmlns:a16="http://schemas.microsoft.com/office/drawing/2014/main" id="{EA6D5783-9C75-6AF3-17C4-837FDCB5066D}"/>
              </a:ext>
            </a:extLst>
          </p:cNvPr>
          <p:cNvGrpSpPr>
            <a:grpSpLocks noChangeAspect="1"/>
          </p:cNvGrpSpPr>
          <p:nvPr/>
        </p:nvGrpSpPr>
        <p:grpSpPr>
          <a:xfrm rot="8025591">
            <a:off x="7612566" y="7517986"/>
            <a:ext cx="1013040" cy="242961"/>
            <a:chOff x="18280423" y="15510970"/>
            <a:chExt cx="345222" cy="82796"/>
          </a:xfrm>
        </p:grpSpPr>
        <p:sp>
          <p:nvSpPr>
            <p:cNvPr id="486" name="Google Shape;744;p3">
              <a:extLst>
                <a:ext uri="{FF2B5EF4-FFF2-40B4-BE49-F238E27FC236}">
                  <a16:creationId xmlns:a16="http://schemas.microsoft.com/office/drawing/2014/main" id="{3B61A5B9-01FB-92DB-0BD9-2BBDF403FCDA}"/>
                </a:ext>
              </a:extLst>
            </p:cNvPr>
            <p:cNvSpPr/>
            <p:nvPr/>
          </p:nvSpPr>
          <p:spPr>
            <a:xfrm rot="655027">
              <a:off x="18280423" y="15510970"/>
              <a:ext cx="345222" cy="82796"/>
            </a:xfrm>
            <a:custGeom>
              <a:avLst/>
              <a:gdLst/>
              <a:ahLst/>
              <a:cxnLst/>
              <a:rect l="l" t="t" r="r" b="b"/>
              <a:pathLst>
                <a:path w="966626" h="231829" extrusionOk="0">
                  <a:moveTo>
                    <a:pt x="697" y="148579"/>
                  </a:moveTo>
                  <a:cubicBezTo>
                    <a:pt x="-11194" y="138273"/>
                    <a:pt x="131899" y="134707"/>
                    <a:pt x="219499" y="108149"/>
                  </a:cubicBezTo>
                  <a:cubicBezTo>
                    <a:pt x="281335" y="88726"/>
                    <a:pt x="320577" y="51863"/>
                    <a:pt x="371710" y="32043"/>
                  </a:cubicBezTo>
                  <a:cubicBezTo>
                    <a:pt x="422843" y="12224"/>
                    <a:pt x="479526" y="-8390"/>
                    <a:pt x="550081" y="3502"/>
                  </a:cubicBezTo>
                  <a:cubicBezTo>
                    <a:pt x="620637" y="15394"/>
                    <a:pt x="721713" y="79213"/>
                    <a:pt x="795043" y="103392"/>
                  </a:cubicBezTo>
                  <a:cubicBezTo>
                    <a:pt x="868374" y="127571"/>
                    <a:pt x="973416" y="114489"/>
                    <a:pt x="966281" y="134308"/>
                  </a:cubicBezTo>
                  <a:cubicBezTo>
                    <a:pt x="959146" y="154127"/>
                    <a:pt x="820808" y="145805"/>
                    <a:pt x="747478" y="165228"/>
                  </a:cubicBezTo>
                  <a:cubicBezTo>
                    <a:pt x="674148" y="184651"/>
                    <a:pt x="607160" y="231026"/>
                    <a:pt x="531055" y="231819"/>
                  </a:cubicBezTo>
                  <a:cubicBezTo>
                    <a:pt x="454950" y="232612"/>
                    <a:pt x="378448" y="187028"/>
                    <a:pt x="290848" y="169984"/>
                  </a:cubicBezTo>
                  <a:cubicBezTo>
                    <a:pt x="203248" y="152940"/>
                    <a:pt x="12588" y="158885"/>
                    <a:pt x="697" y="148579"/>
                  </a:cubicBezTo>
                  <a:close/>
                </a:path>
              </a:pathLst>
            </a:custGeom>
            <a:gradFill>
              <a:gsLst>
                <a:gs pos="48000">
                  <a:srgbClr val="FFFF00"/>
                </a:gs>
                <a:gs pos="100000">
                  <a:schemeClr val="accent1">
                    <a:lumMod val="20000"/>
                    <a:lumOff val="80000"/>
                  </a:schemeClr>
                </a:gs>
              </a:gsLst>
              <a:lin ang="5400000" scaled="0"/>
            </a:gradFill>
            <a:ln w="9525" cap="flat" cmpd="sng">
              <a:solidFill>
                <a:srgbClr val="4A7DBA"/>
              </a:solidFill>
              <a:prstDash val="solid"/>
              <a:round/>
              <a:headEnd type="none" w="sm" len="sm"/>
              <a:tailEnd type="none" w="sm" len="sm"/>
            </a:ln>
            <a:effectLst>
              <a:outerShdw blurRad="50800" dist="25400" dir="6600000" sx="102000" sy="102000" rotWithShape="0">
                <a:srgbClr val="000000">
                  <a:alpha val="3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5600">
                <a:latin typeface="Lustria"/>
                <a:ea typeface="Lustria"/>
                <a:cs typeface="Lustria"/>
                <a:sym typeface="Lustria"/>
              </a:endParaRPr>
            </a:p>
          </p:txBody>
        </p:sp>
        <p:sp>
          <p:nvSpPr>
            <p:cNvPr id="487" name="Google Shape;745;p3">
              <a:extLst>
                <a:ext uri="{FF2B5EF4-FFF2-40B4-BE49-F238E27FC236}">
                  <a16:creationId xmlns:a16="http://schemas.microsoft.com/office/drawing/2014/main" id="{D3CDCE6E-0EE6-C562-5E4E-EC779E6DF215}"/>
                </a:ext>
              </a:extLst>
            </p:cNvPr>
            <p:cNvSpPr/>
            <p:nvPr/>
          </p:nvSpPr>
          <p:spPr>
            <a:xfrm rot="1063953">
              <a:off x="18406237" y="15531387"/>
              <a:ext cx="103574" cy="54913"/>
            </a:xfrm>
            <a:prstGeom prst="ellipse">
              <a:avLst/>
            </a:prstGeom>
            <a:gradFill>
              <a:gsLst>
                <a:gs pos="0">
                  <a:srgbClr val="17365D"/>
                </a:gs>
                <a:gs pos="100000">
                  <a:srgbClr val="538CD5"/>
                </a:gs>
              </a:gsLst>
              <a:lin ang="16200000" scaled="0"/>
            </a:gradFill>
            <a:ln w="9525" cap="flat" cmpd="sng">
              <a:solidFill>
                <a:srgbClr val="4A7DBA"/>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050"/>
                <a:buFont typeface="Lustria"/>
                <a:buNone/>
              </a:pPr>
              <a:endParaRPr sz="1050" b="0" i="0" u="none" strike="noStrike" cap="none">
                <a:latin typeface="Calibri"/>
                <a:ea typeface="Calibri"/>
                <a:cs typeface="Calibri"/>
                <a:sym typeface="Calibri"/>
              </a:endParaRPr>
            </a:p>
          </p:txBody>
        </p:sp>
      </p:grpSp>
      <p:grpSp>
        <p:nvGrpSpPr>
          <p:cNvPr id="522" name="Google Shape;766;p3">
            <a:extLst>
              <a:ext uri="{FF2B5EF4-FFF2-40B4-BE49-F238E27FC236}">
                <a16:creationId xmlns:a16="http://schemas.microsoft.com/office/drawing/2014/main" id="{3AEF5120-0EDE-1224-92C8-78C530F62019}"/>
              </a:ext>
            </a:extLst>
          </p:cNvPr>
          <p:cNvGrpSpPr>
            <a:grpSpLocks noChangeAspect="1"/>
          </p:cNvGrpSpPr>
          <p:nvPr/>
        </p:nvGrpSpPr>
        <p:grpSpPr>
          <a:xfrm rot="16584042">
            <a:off x="7935848" y="8545191"/>
            <a:ext cx="398238" cy="503962"/>
            <a:chOff x="4768586" y="15412066"/>
            <a:chExt cx="64882" cy="107657"/>
          </a:xfrm>
        </p:grpSpPr>
        <p:sp>
          <p:nvSpPr>
            <p:cNvPr id="529" name="Google Shape;767;p3">
              <a:extLst>
                <a:ext uri="{FF2B5EF4-FFF2-40B4-BE49-F238E27FC236}">
                  <a16:creationId xmlns:a16="http://schemas.microsoft.com/office/drawing/2014/main" id="{B2CEB11E-51AC-DA32-DE53-E80B25626765}"/>
                </a:ext>
              </a:extLst>
            </p:cNvPr>
            <p:cNvSpPr/>
            <p:nvPr/>
          </p:nvSpPr>
          <p:spPr>
            <a:xfrm>
              <a:off x="4768586" y="15412066"/>
              <a:ext cx="64882" cy="107657"/>
            </a:xfrm>
            <a:custGeom>
              <a:avLst/>
              <a:gdLst/>
              <a:ahLst/>
              <a:cxnLst/>
              <a:rect l="l" t="t" r="r" b="b"/>
              <a:pathLst>
                <a:path w="128058" h="440796" extrusionOk="0">
                  <a:moveTo>
                    <a:pt x="118533" y="284692"/>
                  </a:moveTo>
                  <a:cubicBezTo>
                    <a:pt x="112712" y="312209"/>
                    <a:pt x="95779" y="342371"/>
                    <a:pt x="89958" y="364067"/>
                  </a:cubicBezTo>
                  <a:cubicBezTo>
                    <a:pt x="84137" y="385763"/>
                    <a:pt x="91545" y="402167"/>
                    <a:pt x="83608" y="414867"/>
                  </a:cubicBezTo>
                  <a:cubicBezTo>
                    <a:pt x="75671" y="427567"/>
                    <a:pt x="53975" y="440796"/>
                    <a:pt x="42333" y="440267"/>
                  </a:cubicBezTo>
                  <a:cubicBezTo>
                    <a:pt x="30691" y="439738"/>
                    <a:pt x="18520" y="436563"/>
                    <a:pt x="13758" y="411692"/>
                  </a:cubicBezTo>
                  <a:cubicBezTo>
                    <a:pt x="8996" y="386821"/>
                    <a:pt x="13758" y="291042"/>
                    <a:pt x="13758" y="291042"/>
                  </a:cubicBezTo>
                  <a:cubicBezTo>
                    <a:pt x="13758" y="255059"/>
                    <a:pt x="15346" y="227542"/>
                    <a:pt x="13758" y="195792"/>
                  </a:cubicBezTo>
                  <a:cubicBezTo>
                    <a:pt x="12170" y="164042"/>
                    <a:pt x="5821" y="129117"/>
                    <a:pt x="4233" y="100542"/>
                  </a:cubicBezTo>
                  <a:cubicBezTo>
                    <a:pt x="2646" y="71967"/>
                    <a:pt x="0" y="40217"/>
                    <a:pt x="4233" y="24342"/>
                  </a:cubicBezTo>
                  <a:cubicBezTo>
                    <a:pt x="8466" y="8467"/>
                    <a:pt x="20108" y="8467"/>
                    <a:pt x="29633" y="5292"/>
                  </a:cubicBezTo>
                  <a:cubicBezTo>
                    <a:pt x="39158" y="2117"/>
                    <a:pt x="52916" y="0"/>
                    <a:pt x="61383" y="5292"/>
                  </a:cubicBezTo>
                  <a:cubicBezTo>
                    <a:pt x="69850" y="10584"/>
                    <a:pt x="73025" y="23813"/>
                    <a:pt x="80433" y="37042"/>
                  </a:cubicBezTo>
                  <a:cubicBezTo>
                    <a:pt x="87841" y="50271"/>
                    <a:pt x="98425" y="66675"/>
                    <a:pt x="105833" y="84667"/>
                  </a:cubicBezTo>
                  <a:cubicBezTo>
                    <a:pt x="113241" y="102659"/>
                    <a:pt x="121708" y="125942"/>
                    <a:pt x="124883" y="144992"/>
                  </a:cubicBezTo>
                  <a:cubicBezTo>
                    <a:pt x="128058" y="164042"/>
                    <a:pt x="125941" y="174625"/>
                    <a:pt x="124883" y="198967"/>
                  </a:cubicBezTo>
                  <a:cubicBezTo>
                    <a:pt x="123825" y="223309"/>
                    <a:pt x="124354" y="257175"/>
                    <a:pt x="118533" y="284692"/>
                  </a:cubicBezTo>
                  <a:close/>
                </a:path>
              </a:pathLst>
            </a:custGeom>
            <a:gradFill>
              <a:gsLst>
                <a:gs pos="48000">
                  <a:srgbClr val="FFFF00"/>
                </a:gs>
                <a:gs pos="100000">
                  <a:schemeClr val="accent1">
                    <a:lumMod val="20000"/>
                    <a:lumOff val="80000"/>
                  </a:schemeClr>
                </a:gs>
              </a:gsLst>
              <a:lin ang="5400000" scaled="0"/>
            </a:gradFill>
            <a:ln w="9525" cap="flat" cmpd="sng">
              <a:solidFill>
                <a:srgbClr val="4A7DBA"/>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050"/>
                <a:buFont typeface="Lustria"/>
                <a:buNone/>
              </a:pPr>
              <a:endParaRPr sz="1050" b="0" i="0" u="none" strike="noStrike" cap="none">
                <a:latin typeface="Calibri"/>
                <a:ea typeface="Calibri"/>
                <a:cs typeface="Calibri"/>
                <a:sym typeface="Calibri"/>
              </a:endParaRPr>
            </a:p>
          </p:txBody>
        </p:sp>
        <p:sp>
          <p:nvSpPr>
            <p:cNvPr id="530" name="Google Shape;768;p3">
              <a:extLst>
                <a:ext uri="{FF2B5EF4-FFF2-40B4-BE49-F238E27FC236}">
                  <a16:creationId xmlns:a16="http://schemas.microsoft.com/office/drawing/2014/main" id="{C2EA8C2F-CD21-3FFA-D6AC-F94868A61A25}"/>
                </a:ext>
              </a:extLst>
            </p:cNvPr>
            <p:cNvSpPr/>
            <p:nvPr/>
          </p:nvSpPr>
          <p:spPr>
            <a:xfrm rot="5097660">
              <a:off x="4775275" y="15447444"/>
              <a:ext cx="50738" cy="38146"/>
            </a:xfrm>
            <a:prstGeom prst="ellipse">
              <a:avLst/>
            </a:prstGeom>
            <a:gradFill>
              <a:gsLst>
                <a:gs pos="0">
                  <a:srgbClr val="17365D"/>
                </a:gs>
                <a:gs pos="100000">
                  <a:srgbClr val="538CD5"/>
                </a:gs>
              </a:gsLst>
              <a:lin ang="16200000" scaled="0"/>
            </a:gradFill>
            <a:ln w="9525" cap="flat" cmpd="sng">
              <a:solidFill>
                <a:srgbClr val="4A7DBA"/>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050"/>
                <a:buFont typeface="Lustria"/>
                <a:buNone/>
              </a:pPr>
              <a:endParaRPr sz="1050" b="0" i="0" u="none" strike="noStrike" cap="none">
                <a:latin typeface="Calibri"/>
                <a:ea typeface="Calibri"/>
                <a:cs typeface="Calibri"/>
                <a:sym typeface="Calibri"/>
              </a:endParaRPr>
            </a:p>
          </p:txBody>
        </p:sp>
      </p:grpSp>
      <p:sp>
        <p:nvSpPr>
          <p:cNvPr id="531" name="テキスト ボックス 160">
            <a:extLst>
              <a:ext uri="{FF2B5EF4-FFF2-40B4-BE49-F238E27FC236}">
                <a16:creationId xmlns:a16="http://schemas.microsoft.com/office/drawing/2014/main" id="{F2003BAC-0FC2-92D5-44C5-254D3FFFC437}"/>
              </a:ext>
            </a:extLst>
          </p:cNvPr>
          <p:cNvSpPr txBox="1"/>
          <p:nvPr/>
        </p:nvSpPr>
        <p:spPr>
          <a:xfrm>
            <a:off x="7217922" y="7988465"/>
            <a:ext cx="1786195" cy="400110"/>
          </a:xfrm>
          <a:prstGeom prst="rect">
            <a:avLst/>
          </a:prstGeom>
          <a:noFill/>
        </p:spPr>
        <p:txBody>
          <a:bodyPr wrap="none" rtlCol="0">
            <a:spAutoFit/>
          </a:bodyPr>
          <a:lstStyle/>
          <a:p>
            <a:pPr algn="ctr"/>
            <a:r>
              <a:rPr kumimoji="1" lang="en-US" altLang="ja-JP" sz="2000" i="1" dirty="0">
                <a:latin typeface="Arial" panose="020B0604020202020204" pitchFamily="34" charset="0"/>
                <a:cs typeface="Arial" panose="020B0604020202020204" pitchFamily="34" charset="0"/>
              </a:rPr>
              <a:t>PDL fibroblast</a:t>
            </a:r>
            <a:endParaRPr kumimoji="1" lang="ja-JP" altLang="en-US" sz="2000" i="1" dirty="0">
              <a:latin typeface="Arial" panose="020B0604020202020204" pitchFamily="34" charset="0"/>
              <a:cs typeface="Arial" panose="020B0604020202020204" pitchFamily="34" charset="0"/>
            </a:endParaRPr>
          </a:p>
        </p:txBody>
      </p:sp>
      <p:sp>
        <p:nvSpPr>
          <p:cNvPr id="533" name="テキスト ボックス 160">
            <a:extLst>
              <a:ext uri="{FF2B5EF4-FFF2-40B4-BE49-F238E27FC236}">
                <a16:creationId xmlns:a16="http://schemas.microsoft.com/office/drawing/2014/main" id="{0EF2E0D1-5D6A-8D62-40C5-CC7A5EA08BE1}"/>
              </a:ext>
            </a:extLst>
          </p:cNvPr>
          <p:cNvSpPr txBox="1"/>
          <p:nvPr/>
        </p:nvSpPr>
        <p:spPr>
          <a:xfrm>
            <a:off x="7348574" y="6847616"/>
            <a:ext cx="1566454" cy="400110"/>
          </a:xfrm>
          <a:prstGeom prst="rect">
            <a:avLst/>
          </a:prstGeom>
          <a:noFill/>
        </p:spPr>
        <p:txBody>
          <a:bodyPr wrap="none" rtlCol="0">
            <a:spAutoFit/>
          </a:bodyPr>
          <a:lstStyle/>
          <a:p>
            <a:pPr algn="ctr"/>
            <a:r>
              <a:rPr kumimoji="1" lang="en-US" altLang="ja-JP" sz="2000" i="1" dirty="0">
                <a:latin typeface="Arial" panose="020B0604020202020204" pitchFamily="34" charset="0"/>
                <a:cs typeface="Arial" panose="020B0604020202020204" pitchFamily="34" charset="0"/>
              </a:rPr>
              <a:t>Odontoblast</a:t>
            </a:r>
          </a:p>
        </p:txBody>
      </p:sp>
      <p:grpSp>
        <p:nvGrpSpPr>
          <p:cNvPr id="544" name="Group 543">
            <a:extLst>
              <a:ext uri="{FF2B5EF4-FFF2-40B4-BE49-F238E27FC236}">
                <a16:creationId xmlns:a16="http://schemas.microsoft.com/office/drawing/2014/main" id="{C8669BAE-C7AA-CF3E-FA0A-4D00A96DAB12}"/>
              </a:ext>
            </a:extLst>
          </p:cNvPr>
          <p:cNvGrpSpPr>
            <a:grpSpLocks noChangeAspect="1"/>
          </p:cNvGrpSpPr>
          <p:nvPr/>
        </p:nvGrpSpPr>
        <p:grpSpPr>
          <a:xfrm>
            <a:off x="7465978" y="6320942"/>
            <a:ext cx="1426022" cy="503999"/>
            <a:chOff x="10983202" y="13103902"/>
            <a:chExt cx="1940113" cy="685694"/>
          </a:xfrm>
        </p:grpSpPr>
        <p:sp>
          <p:nvSpPr>
            <p:cNvPr id="542" name="Freeform 541">
              <a:extLst>
                <a:ext uri="{FF2B5EF4-FFF2-40B4-BE49-F238E27FC236}">
                  <a16:creationId xmlns:a16="http://schemas.microsoft.com/office/drawing/2014/main" id="{AC43B893-81E5-2357-0752-F7E41D0538F9}"/>
                </a:ext>
              </a:extLst>
            </p:cNvPr>
            <p:cNvSpPr>
              <a:spLocks noChangeAspect="1"/>
            </p:cNvSpPr>
            <p:nvPr/>
          </p:nvSpPr>
          <p:spPr>
            <a:xfrm>
              <a:off x="10983202" y="13103902"/>
              <a:ext cx="1940113" cy="685694"/>
            </a:xfrm>
            <a:custGeom>
              <a:avLst/>
              <a:gdLst>
                <a:gd name="connsiteX0" fmla="*/ 1091 w 1940113"/>
                <a:gd name="connsiteY0" fmla="*/ 306914 h 685694"/>
                <a:gd name="connsiteX1" fmla="*/ 47390 w 1940113"/>
                <a:gd name="connsiteY1" fmla="*/ 58058 h 685694"/>
                <a:gd name="connsiteX2" fmla="*/ 174712 w 1940113"/>
                <a:gd name="connsiteY2" fmla="*/ 185 h 685694"/>
                <a:gd name="connsiteX3" fmla="*/ 435142 w 1940113"/>
                <a:gd name="connsiteY3" fmla="*/ 40696 h 685694"/>
                <a:gd name="connsiteX4" fmla="*/ 597188 w 1940113"/>
                <a:gd name="connsiteY4" fmla="*/ 69633 h 685694"/>
                <a:gd name="connsiteX5" fmla="*/ 637699 w 1940113"/>
                <a:gd name="connsiteY5" fmla="*/ 237466 h 685694"/>
                <a:gd name="connsiteX6" fmla="*/ 666636 w 1940113"/>
                <a:gd name="connsiteY6" fmla="*/ 330063 h 685694"/>
                <a:gd name="connsiteX7" fmla="*/ 718722 w 1940113"/>
                <a:gd name="connsiteY7" fmla="*/ 341638 h 685694"/>
                <a:gd name="connsiteX8" fmla="*/ 927066 w 1940113"/>
                <a:gd name="connsiteY8" fmla="*/ 353213 h 685694"/>
                <a:gd name="connsiteX9" fmla="*/ 1899339 w 1940113"/>
                <a:gd name="connsiteY9" fmla="*/ 428448 h 685694"/>
                <a:gd name="connsiteX10" fmla="*/ 1719932 w 1940113"/>
                <a:gd name="connsiteY10" fmla="*/ 434235 h 685694"/>
                <a:gd name="connsiteX11" fmla="*/ 1372691 w 1940113"/>
                <a:gd name="connsiteY11" fmla="*/ 422661 h 685694"/>
                <a:gd name="connsiteX12" fmla="*/ 1008089 w 1940113"/>
                <a:gd name="connsiteY12" fmla="*/ 416873 h 685694"/>
                <a:gd name="connsiteX13" fmla="*/ 730296 w 1940113"/>
                <a:gd name="connsiteY13" fmla="*/ 399511 h 685694"/>
                <a:gd name="connsiteX14" fmla="*/ 695572 w 1940113"/>
                <a:gd name="connsiteY14" fmla="*/ 399511 h 685694"/>
                <a:gd name="connsiteX15" fmla="*/ 666636 w 1940113"/>
                <a:gd name="connsiteY15" fmla="*/ 405299 h 685694"/>
                <a:gd name="connsiteX16" fmla="*/ 660848 w 1940113"/>
                <a:gd name="connsiteY16" fmla="*/ 486321 h 685694"/>
                <a:gd name="connsiteX17" fmla="*/ 631912 w 1940113"/>
                <a:gd name="connsiteY17" fmla="*/ 631005 h 685694"/>
                <a:gd name="connsiteX18" fmla="*/ 400418 w 1940113"/>
                <a:gd name="connsiteY18" fmla="*/ 671516 h 685694"/>
                <a:gd name="connsiteX19" fmla="*/ 53177 w 1940113"/>
                <a:gd name="connsiteY19" fmla="*/ 654154 h 685694"/>
                <a:gd name="connsiteX20" fmla="*/ 1091 w 1940113"/>
                <a:gd name="connsiteY20" fmla="*/ 306914 h 685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940113" h="685694">
                  <a:moveTo>
                    <a:pt x="1091" y="306914"/>
                  </a:moveTo>
                  <a:cubicBezTo>
                    <a:pt x="126" y="207565"/>
                    <a:pt x="18453" y="109179"/>
                    <a:pt x="47390" y="58058"/>
                  </a:cubicBezTo>
                  <a:cubicBezTo>
                    <a:pt x="76327" y="6937"/>
                    <a:pt x="110087" y="3079"/>
                    <a:pt x="174712" y="185"/>
                  </a:cubicBezTo>
                  <a:cubicBezTo>
                    <a:pt x="239337" y="-2709"/>
                    <a:pt x="364729" y="29121"/>
                    <a:pt x="435142" y="40696"/>
                  </a:cubicBezTo>
                  <a:cubicBezTo>
                    <a:pt x="505555" y="52271"/>
                    <a:pt x="563429" y="36838"/>
                    <a:pt x="597188" y="69633"/>
                  </a:cubicBezTo>
                  <a:cubicBezTo>
                    <a:pt x="630947" y="102428"/>
                    <a:pt x="626124" y="194061"/>
                    <a:pt x="637699" y="237466"/>
                  </a:cubicBezTo>
                  <a:cubicBezTo>
                    <a:pt x="649274" y="280871"/>
                    <a:pt x="653132" y="312701"/>
                    <a:pt x="666636" y="330063"/>
                  </a:cubicBezTo>
                  <a:cubicBezTo>
                    <a:pt x="680140" y="347425"/>
                    <a:pt x="675317" y="337780"/>
                    <a:pt x="718722" y="341638"/>
                  </a:cubicBezTo>
                  <a:cubicBezTo>
                    <a:pt x="762127" y="345496"/>
                    <a:pt x="927066" y="353213"/>
                    <a:pt x="927066" y="353213"/>
                  </a:cubicBezTo>
                  <a:lnTo>
                    <a:pt x="1899339" y="428448"/>
                  </a:lnTo>
                  <a:cubicBezTo>
                    <a:pt x="2031483" y="441952"/>
                    <a:pt x="1807707" y="435200"/>
                    <a:pt x="1719932" y="434235"/>
                  </a:cubicBezTo>
                  <a:cubicBezTo>
                    <a:pt x="1632157" y="433270"/>
                    <a:pt x="1372691" y="422661"/>
                    <a:pt x="1372691" y="422661"/>
                  </a:cubicBezTo>
                  <a:lnTo>
                    <a:pt x="1008089" y="416873"/>
                  </a:lnTo>
                  <a:cubicBezTo>
                    <a:pt x="901023" y="413015"/>
                    <a:pt x="782382" y="402405"/>
                    <a:pt x="730296" y="399511"/>
                  </a:cubicBezTo>
                  <a:cubicBezTo>
                    <a:pt x="678210" y="396617"/>
                    <a:pt x="706182" y="398546"/>
                    <a:pt x="695572" y="399511"/>
                  </a:cubicBezTo>
                  <a:cubicBezTo>
                    <a:pt x="684962" y="400476"/>
                    <a:pt x="672423" y="390831"/>
                    <a:pt x="666636" y="405299"/>
                  </a:cubicBezTo>
                  <a:cubicBezTo>
                    <a:pt x="660849" y="419767"/>
                    <a:pt x="666635" y="448703"/>
                    <a:pt x="660848" y="486321"/>
                  </a:cubicBezTo>
                  <a:cubicBezTo>
                    <a:pt x="655061" y="523939"/>
                    <a:pt x="675317" y="600139"/>
                    <a:pt x="631912" y="631005"/>
                  </a:cubicBezTo>
                  <a:cubicBezTo>
                    <a:pt x="588507" y="661871"/>
                    <a:pt x="496874" y="667658"/>
                    <a:pt x="400418" y="671516"/>
                  </a:cubicBezTo>
                  <a:cubicBezTo>
                    <a:pt x="303962" y="675374"/>
                    <a:pt x="120696" y="710098"/>
                    <a:pt x="53177" y="654154"/>
                  </a:cubicBezTo>
                  <a:cubicBezTo>
                    <a:pt x="-14342" y="598210"/>
                    <a:pt x="2056" y="406263"/>
                    <a:pt x="1091" y="306914"/>
                  </a:cubicBezTo>
                  <a:close/>
                </a:path>
              </a:pathLst>
            </a:custGeom>
            <a:gradFill>
              <a:gsLst>
                <a:gs pos="13000">
                  <a:srgbClr val="FFFF00"/>
                </a:gs>
                <a:gs pos="100000">
                  <a:schemeClr val="accent1">
                    <a:lumMod val="20000"/>
                    <a:lumOff val="80000"/>
                  </a:schemeClr>
                </a:gs>
              </a:gsLst>
              <a:lin ang="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JP"/>
            </a:p>
          </p:txBody>
        </p:sp>
        <p:sp>
          <p:nvSpPr>
            <p:cNvPr id="543" name="Google Shape;758;p3">
              <a:extLst>
                <a:ext uri="{FF2B5EF4-FFF2-40B4-BE49-F238E27FC236}">
                  <a16:creationId xmlns:a16="http://schemas.microsoft.com/office/drawing/2014/main" id="{0D30A6AB-7F67-CBD9-586E-085BBF52653B}"/>
                </a:ext>
              </a:extLst>
            </p:cNvPr>
            <p:cNvSpPr/>
            <p:nvPr/>
          </p:nvSpPr>
          <p:spPr>
            <a:xfrm rot="5400000" flipV="1">
              <a:off x="11172018" y="13346931"/>
              <a:ext cx="317380" cy="260407"/>
            </a:xfrm>
            <a:prstGeom prst="ellipse">
              <a:avLst/>
            </a:prstGeom>
            <a:gradFill>
              <a:gsLst>
                <a:gs pos="0">
                  <a:srgbClr val="17365D"/>
                </a:gs>
                <a:gs pos="100000">
                  <a:srgbClr val="538CD5"/>
                </a:gs>
              </a:gsLst>
              <a:lin ang="16200000" scaled="0"/>
            </a:gradFill>
            <a:ln w="9525" cap="flat" cmpd="sng">
              <a:solidFill>
                <a:srgbClr val="4A7DBA"/>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050"/>
                <a:buFont typeface="Lustria"/>
                <a:buNone/>
              </a:pPr>
              <a:endParaRPr sz="1050" b="0" i="0" u="none" strike="noStrike" cap="none">
                <a:latin typeface="Calibri"/>
                <a:ea typeface="Calibri"/>
                <a:cs typeface="Calibri"/>
                <a:sym typeface="Calibri"/>
              </a:endParaRPr>
            </a:p>
          </p:txBody>
        </p:sp>
      </p:grpSp>
      <p:cxnSp>
        <p:nvCxnSpPr>
          <p:cNvPr id="555" name="Google Shape;732;p3">
            <a:extLst>
              <a:ext uri="{FF2B5EF4-FFF2-40B4-BE49-F238E27FC236}">
                <a16:creationId xmlns:a16="http://schemas.microsoft.com/office/drawing/2014/main" id="{B57AC264-38F5-60C3-701E-6B244890FF6B}"/>
              </a:ext>
            </a:extLst>
          </p:cNvPr>
          <p:cNvCxnSpPr>
            <a:cxnSpLocks/>
          </p:cNvCxnSpPr>
          <p:nvPr/>
        </p:nvCxnSpPr>
        <p:spPr>
          <a:xfrm>
            <a:off x="5665441" y="4320151"/>
            <a:ext cx="1376726" cy="0"/>
          </a:xfrm>
          <a:prstGeom prst="straightConnector1">
            <a:avLst/>
          </a:prstGeom>
          <a:noFill/>
          <a:ln w="31750" cap="flat" cmpd="sng">
            <a:solidFill>
              <a:schemeClr val="tx1"/>
            </a:solidFill>
            <a:prstDash val="solid"/>
            <a:round/>
            <a:headEnd type="none" w="sm" len="sm"/>
            <a:tailEnd type="stealth" w="lg" len="lg"/>
          </a:ln>
        </p:spPr>
      </p:cxnSp>
      <p:sp>
        <p:nvSpPr>
          <p:cNvPr id="569" name="TextBox 568">
            <a:extLst>
              <a:ext uri="{FF2B5EF4-FFF2-40B4-BE49-F238E27FC236}">
                <a16:creationId xmlns:a16="http://schemas.microsoft.com/office/drawing/2014/main" id="{23E9D6D6-28FC-887D-AEA4-ED616A668A1E}"/>
              </a:ext>
            </a:extLst>
          </p:cNvPr>
          <p:cNvSpPr txBox="1"/>
          <p:nvPr/>
        </p:nvSpPr>
        <p:spPr>
          <a:xfrm>
            <a:off x="5375693" y="3554315"/>
            <a:ext cx="1786193" cy="369332"/>
          </a:xfrm>
          <a:prstGeom prst="rect">
            <a:avLst/>
          </a:prstGeom>
          <a:noFill/>
          <a:ln>
            <a:solidFill>
              <a:srgbClr val="0432FF"/>
            </a:solidFill>
          </a:ln>
        </p:spPr>
        <p:txBody>
          <a:bodyPr wrap="square" rtlCol="0">
            <a:spAutoFit/>
          </a:bodyPr>
          <a:lstStyle/>
          <a:p>
            <a:pPr algn="ctr"/>
            <a:r>
              <a:rPr lang="en-JP" sz="1800" dirty="0">
                <a:solidFill>
                  <a:srgbClr val="0432FF"/>
                </a:solidFill>
                <a:latin typeface="Arial" panose="020B0604020202020204" pitchFamily="34" charset="0"/>
                <a:cs typeface="Arial" panose="020B0604020202020204" pitchFamily="34" charset="0"/>
              </a:rPr>
              <a:t>Hedgehog-Foxf</a:t>
            </a:r>
          </a:p>
        </p:txBody>
      </p:sp>
      <p:cxnSp>
        <p:nvCxnSpPr>
          <p:cNvPr id="570" name="Google Shape;732;p3">
            <a:extLst>
              <a:ext uri="{FF2B5EF4-FFF2-40B4-BE49-F238E27FC236}">
                <a16:creationId xmlns:a16="http://schemas.microsoft.com/office/drawing/2014/main" id="{7C03DE5C-F3E1-0F87-2A18-3E54F108460D}"/>
              </a:ext>
            </a:extLst>
          </p:cNvPr>
          <p:cNvCxnSpPr>
            <a:cxnSpLocks/>
          </p:cNvCxnSpPr>
          <p:nvPr/>
        </p:nvCxnSpPr>
        <p:spPr>
          <a:xfrm>
            <a:off x="5695359" y="7476366"/>
            <a:ext cx="1346808" cy="0"/>
          </a:xfrm>
          <a:prstGeom prst="straightConnector1">
            <a:avLst/>
          </a:prstGeom>
          <a:noFill/>
          <a:ln w="31750" cap="flat" cmpd="sng">
            <a:solidFill>
              <a:schemeClr val="tx1"/>
            </a:solidFill>
            <a:prstDash val="solid"/>
            <a:round/>
            <a:headEnd type="none" w="sm" len="sm"/>
            <a:tailEnd type="stealth" w="lg" len="lg"/>
          </a:ln>
        </p:spPr>
      </p:cxnSp>
      <p:cxnSp>
        <p:nvCxnSpPr>
          <p:cNvPr id="574" name="Straight Connector 573">
            <a:extLst>
              <a:ext uri="{FF2B5EF4-FFF2-40B4-BE49-F238E27FC236}">
                <a16:creationId xmlns:a16="http://schemas.microsoft.com/office/drawing/2014/main" id="{360F89F3-BD25-0DFB-99C0-4601A1B98B11}"/>
              </a:ext>
            </a:extLst>
          </p:cNvPr>
          <p:cNvCxnSpPr/>
          <p:nvPr/>
        </p:nvCxnSpPr>
        <p:spPr>
          <a:xfrm>
            <a:off x="6289251" y="3919329"/>
            <a:ext cx="0" cy="324000"/>
          </a:xfrm>
          <a:prstGeom prst="line">
            <a:avLst/>
          </a:prstGeom>
          <a:ln>
            <a:solidFill>
              <a:srgbClr val="0432FF"/>
            </a:solidFill>
          </a:ln>
          <a:effectLst/>
        </p:spPr>
        <p:style>
          <a:lnRef idx="2">
            <a:schemeClr val="dk1"/>
          </a:lnRef>
          <a:fillRef idx="0">
            <a:schemeClr val="dk1"/>
          </a:fillRef>
          <a:effectRef idx="1">
            <a:schemeClr val="dk1"/>
          </a:effectRef>
          <a:fontRef idx="minor">
            <a:schemeClr val="tx1"/>
          </a:fontRef>
        </p:style>
      </p:cxnSp>
      <p:cxnSp>
        <p:nvCxnSpPr>
          <p:cNvPr id="575" name="Straight Connector 574">
            <a:extLst>
              <a:ext uri="{FF2B5EF4-FFF2-40B4-BE49-F238E27FC236}">
                <a16:creationId xmlns:a16="http://schemas.microsoft.com/office/drawing/2014/main" id="{E1D4231E-4988-7F14-ABB8-9A8C5F478C72}"/>
              </a:ext>
            </a:extLst>
          </p:cNvPr>
          <p:cNvCxnSpPr>
            <a:cxnSpLocks/>
          </p:cNvCxnSpPr>
          <p:nvPr/>
        </p:nvCxnSpPr>
        <p:spPr>
          <a:xfrm flipH="1">
            <a:off x="6148461" y="4236504"/>
            <a:ext cx="289189" cy="0"/>
          </a:xfrm>
          <a:prstGeom prst="line">
            <a:avLst/>
          </a:prstGeom>
          <a:ln>
            <a:solidFill>
              <a:srgbClr val="0432FF"/>
            </a:solidFill>
          </a:ln>
          <a:effectLst/>
        </p:spPr>
        <p:style>
          <a:lnRef idx="2">
            <a:schemeClr val="dk1"/>
          </a:lnRef>
          <a:fillRef idx="0">
            <a:schemeClr val="dk1"/>
          </a:fillRef>
          <a:effectRef idx="1">
            <a:schemeClr val="dk1"/>
          </a:effectRef>
          <a:fontRef idx="minor">
            <a:schemeClr val="tx1"/>
          </a:fontRef>
        </p:style>
      </p:cxnSp>
      <p:sp>
        <p:nvSpPr>
          <p:cNvPr id="577" name="TextBox 576">
            <a:extLst>
              <a:ext uri="{FF2B5EF4-FFF2-40B4-BE49-F238E27FC236}">
                <a16:creationId xmlns:a16="http://schemas.microsoft.com/office/drawing/2014/main" id="{C33A8DFE-49A0-38D8-7669-B46B6E1B561F}"/>
              </a:ext>
            </a:extLst>
          </p:cNvPr>
          <p:cNvSpPr txBox="1"/>
          <p:nvPr/>
        </p:nvSpPr>
        <p:spPr>
          <a:xfrm>
            <a:off x="5500507" y="6703970"/>
            <a:ext cx="1685078" cy="369332"/>
          </a:xfrm>
          <a:prstGeom prst="rect">
            <a:avLst/>
          </a:prstGeom>
          <a:noFill/>
          <a:ln>
            <a:solidFill>
              <a:srgbClr val="FF0000"/>
            </a:solidFill>
          </a:ln>
        </p:spPr>
        <p:txBody>
          <a:bodyPr wrap="none" rtlCol="0">
            <a:spAutoFit/>
          </a:bodyPr>
          <a:lstStyle/>
          <a:p>
            <a:pPr algn="ctr"/>
            <a:r>
              <a:rPr lang="en-US" sz="1800" dirty="0">
                <a:solidFill>
                  <a:srgbClr val="FF0000"/>
                </a:solidFill>
                <a:latin typeface="Arial" panose="020B0604020202020204" pitchFamily="34" charset="0"/>
                <a:cs typeface="Arial" panose="020B0604020202020204" pitchFamily="34" charset="0"/>
              </a:rPr>
              <a:t>C</a:t>
            </a:r>
            <a:r>
              <a:rPr lang="en-JP" sz="1800" dirty="0">
                <a:solidFill>
                  <a:srgbClr val="FF0000"/>
                </a:solidFill>
                <a:latin typeface="Arial" panose="020B0604020202020204" pitchFamily="34" charset="0"/>
                <a:cs typeface="Arial" panose="020B0604020202020204" pitchFamily="34" charset="0"/>
              </a:rPr>
              <a:t>anonical Wnt</a:t>
            </a:r>
          </a:p>
        </p:txBody>
      </p:sp>
      <p:cxnSp>
        <p:nvCxnSpPr>
          <p:cNvPr id="579" name="Straight Arrow Connector 578">
            <a:extLst>
              <a:ext uri="{FF2B5EF4-FFF2-40B4-BE49-F238E27FC236}">
                <a16:creationId xmlns:a16="http://schemas.microsoft.com/office/drawing/2014/main" id="{C144D811-ED13-A030-468D-82E6B1DBAC7C}"/>
              </a:ext>
            </a:extLst>
          </p:cNvPr>
          <p:cNvCxnSpPr/>
          <p:nvPr/>
        </p:nvCxnSpPr>
        <p:spPr>
          <a:xfrm>
            <a:off x="6314222" y="7106897"/>
            <a:ext cx="0" cy="360000"/>
          </a:xfrm>
          <a:prstGeom prst="straightConnector1">
            <a:avLst/>
          </a:prstGeom>
          <a:ln>
            <a:solidFill>
              <a:srgbClr val="FF0000"/>
            </a:solidFill>
            <a:tailEnd type="triangle"/>
          </a:ln>
          <a:effectLst/>
        </p:spPr>
        <p:style>
          <a:lnRef idx="2">
            <a:schemeClr val="accent1"/>
          </a:lnRef>
          <a:fillRef idx="0">
            <a:schemeClr val="accent1"/>
          </a:fillRef>
          <a:effectRef idx="1">
            <a:schemeClr val="accent1"/>
          </a:effectRef>
          <a:fontRef idx="minor">
            <a:schemeClr val="tx1"/>
          </a:fontRef>
        </p:style>
      </p:cxnSp>
      <p:sp>
        <p:nvSpPr>
          <p:cNvPr id="2" name="TextBox 1">
            <a:extLst>
              <a:ext uri="{FF2B5EF4-FFF2-40B4-BE49-F238E27FC236}">
                <a16:creationId xmlns:a16="http://schemas.microsoft.com/office/drawing/2014/main" id="{DC47805B-F566-438A-6833-463A5B2A0123}"/>
              </a:ext>
            </a:extLst>
          </p:cNvPr>
          <p:cNvSpPr txBox="1"/>
          <p:nvPr/>
        </p:nvSpPr>
        <p:spPr>
          <a:xfrm>
            <a:off x="10301440" y="2206545"/>
            <a:ext cx="3560744" cy="523220"/>
          </a:xfrm>
          <a:prstGeom prst="rect">
            <a:avLst/>
          </a:prstGeom>
          <a:noFill/>
          <a:ln w="19050">
            <a:solidFill>
              <a:srgbClr val="FF0000"/>
            </a:solidFill>
          </a:ln>
        </p:spPr>
        <p:txBody>
          <a:bodyPr wrap="square" rtlCol="0">
            <a:spAutoFit/>
          </a:bodyPr>
          <a:lstStyle/>
          <a:p>
            <a:pPr algn="ctr"/>
            <a:r>
              <a:rPr lang="en-US" sz="2800" dirty="0">
                <a:solidFill>
                  <a:srgbClr val="FF0000"/>
                </a:solidFill>
                <a:latin typeface="Arial" panose="020B0604020202020204" pitchFamily="34" charset="0"/>
                <a:cs typeface="Arial" panose="020B0604020202020204" pitchFamily="34" charset="0"/>
              </a:rPr>
              <a:t>This paper</a:t>
            </a:r>
          </a:p>
        </p:txBody>
      </p:sp>
      <p:sp>
        <p:nvSpPr>
          <p:cNvPr id="3" name="TextBox 2">
            <a:extLst>
              <a:ext uri="{FF2B5EF4-FFF2-40B4-BE49-F238E27FC236}">
                <a16:creationId xmlns:a16="http://schemas.microsoft.com/office/drawing/2014/main" id="{08F464F0-84DF-B339-0422-3809D44358E3}"/>
              </a:ext>
            </a:extLst>
          </p:cNvPr>
          <p:cNvSpPr txBox="1"/>
          <p:nvPr/>
        </p:nvSpPr>
        <p:spPr>
          <a:xfrm>
            <a:off x="10132531" y="6325298"/>
            <a:ext cx="3898562" cy="523220"/>
          </a:xfrm>
          <a:prstGeom prst="rect">
            <a:avLst/>
          </a:prstGeom>
          <a:noFill/>
          <a:ln w="19050">
            <a:solidFill>
              <a:srgbClr val="0432FF"/>
            </a:solidFill>
          </a:ln>
        </p:spPr>
        <p:txBody>
          <a:bodyPr wrap="square" rtlCol="0">
            <a:spAutoFit/>
          </a:bodyPr>
          <a:lstStyle/>
          <a:p>
            <a:pPr algn="ctr"/>
            <a:r>
              <a:rPr lang="en-US" sz="2800" dirty="0">
                <a:solidFill>
                  <a:srgbClr val="0432FF"/>
                </a:solidFill>
                <a:latin typeface="Arial" panose="020B0604020202020204" pitchFamily="34" charset="0"/>
                <a:cs typeface="Arial" panose="020B0604020202020204" pitchFamily="34" charset="0"/>
              </a:rPr>
              <a:t>The companion paper</a:t>
            </a:r>
          </a:p>
        </p:txBody>
      </p:sp>
      <p:grpSp>
        <p:nvGrpSpPr>
          <p:cNvPr id="5" name="Group 112">
            <a:extLst>
              <a:ext uri="{FF2B5EF4-FFF2-40B4-BE49-F238E27FC236}">
                <a16:creationId xmlns:a16="http://schemas.microsoft.com/office/drawing/2014/main" id="{40FE7DA3-2E6D-5E3A-FAD2-0D281AF5C886}"/>
              </a:ext>
            </a:extLst>
          </p:cNvPr>
          <p:cNvGrpSpPr>
            <a:grpSpLocks noChangeAspect="1"/>
          </p:cNvGrpSpPr>
          <p:nvPr/>
        </p:nvGrpSpPr>
        <p:grpSpPr>
          <a:xfrm>
            <a:off x="510866" y="2378050"/>
            <a:ext cx="1238153" cy="1260000"/>
            <a:chOff x="262964" y="2427925"/>
            <a:chExt cx="3047224" cy="3833275"/>
          </a:xfrm>
        </p:grpSpPr>
        <p:grpSp>
          <p:nvGrpSpPr>
            <p:cNvPr id="6" name="Group 204">
              <a:extLst>
                <a:ext uri="{FF2B5EF4-FFF2-40B4-BE49-F238E27FC236}">
                  <a16:creationId xmlns:a16="http://schemas.microsoft.com/office/drawing/2014/main" id="{CEC81398-CB7E-80F7-1D5E-F393049064B0}"/>
                </a:ext>
              </a:extLst>
            </p:cNvPr>
            <p:cNvGrpSpPr/>
            <p:nvPr/>
          </p:nvGrpSpPr>
          <p:grpSpPr>
            <a:xfrm>
              <a:off x="1009923" y="2520327"/>
              <a:ext cx="2300265" cy="3340525"/>
              <a:chOff x="1042510" y="910431"/>
              <a:chExt cx="1750325" cy="2662273"/>
            </a:xfrm>
          </p:grpSpPr>
          <p:sp>
            <p:nvSpPr>
              <p:cNvPr id="10" name="Freeform 9">
                <a:extLst>
                  <a:ext uri="{FF2B5EF4-FFF2-40B4-BE49-F238E27FC236}">
                    <a16:creationId xmlns:a16="http://schemas.microsoft.com/office/drawing/2014/main" id="{764EFF9F-3BA4-336E-780B-1588CF1EB334}"/>
                  </a:ext>
                </a:extLst>
              </p:cNvPr>
              <p:cNvSpPr/>
              <p:nvPr/>
            </p:nvSpPr>
            <p:spPr>
              <a:xfrm>
                <a:off x="1270000" y="1803400"/>
                <a:ext cx="1244600" cy="1689099"/>
              </a:xfrm>
              <a:custGeom>
                <a:avLst/>
                <a:gdLst>
                  <a:gd name="connsiteX0" fmla="*/ 118533 w 1244600"/>
                  <a:gd name="connsiteY0" fmla="*/ 1566333 h 1689099"/>
                  <a:gd name="connsiteX1" fmla="*/ 135467 w 1244600"/>
                  <a:gd name="connsiteY1" fmla="*/ 1032933 h 1689099"/>
                  <a:gd name="connsiteX2" fmla="*/ 143933 w 1244600"/>
                  <a:gd name="connsiteY2" fmla="*/ 719667 h 1689099"/>
                  <a:gd name="connsiteX3" fmla="*/ 160867 w 1244600"/>
                  <a:gd name="connsiteY3" fmla="*/ 465667 h 1689099"/>
                  <a:gd name="connsiteX4" fmla="*/ 313267 w 1244600"/>
                  <a:gd name="connsiteY4" fmla="*/ 262467 h 1689099"/>
                  <a:gd name="connsiteX5" fmla="*/ 524933 w 1244600"/>
                  <a:gd name="connsiteY5" fmla="*/ 414867 h 1689099"/>
                  <a:gd name="connsiteX6" fmla="*/ 668867 w 1244600"/>
                  <a:gd name="connsiteY6" fmla="*/ 440267 h 1689099"/>
                  <a:gd name="connsiteX7" fmla="*/ 829733 w 1244600"/>
                  <a:gd name="connsiteY7" fmla="*/ 321733 h 1689099"/>
                  <a:gd name="connsiteX8" fmla="*/ 982133 w 1244600"/>
                  <a:gd name="connsiteY8" fmla="*/ 228600 h 1689099"/>
                  <a:gd name="connsiteX9" fmla="*/ 1066800 w 1244600"/>
                  <a:gd name="connsiteY9" fmla="*/ 406400 h 1689099"/>
                  <a:gd name="connsiteX10" fmla="*/ 1058333 w 1244600"/>
                  <a:gd name="connsiteY10" fmla="*/ 558800 h 1689099"/>
                  <a:gd name="connsiteX11" fmla="*/ 1092200 w 1244600"/>
                  <a:gd name="connsiteY11" fmla="*/ 846667 h 1689099"/>
                  <a:gd name="connsiteX12" fmla="*/ 1176867 w 1244600"/>
                  <a:gd name="connsiteY12" fmla="*/ 1591733 h 1689099"/>
                  <a:gd name="connsiteX13" fmla="*/ 1236133 w 1244600"/>
                  <a:gd name="connsiteY13" fmla="*/ 1430867 h 1689099"/>
                  <a:gd name="connsiteX14" fmla="*/ 1227667 w 1244600"/>
                  <a:gd name="connsiteY14" fmla="*/ 1159933 h 1689099"/>
                  <a:gd name="connsiteX15" fmla="*/ 1210733 w 1244600"/>
                  <a:gd name="connsiteY15" fmla="*/ 880533 h 1689099"/>
                  <a:gd name="connsiteX16" fmla="*/ 1193800 w 1244600"/>
                  <a:gd name="connsiteY16" fmla="*/ 660400 h 1689099"/>
                  <a:gd name="connsiteX17" fmla="*/ 1219200 w 1244600"/>
                  <a:gd name="connsiteY17" fmla="*/ 465667 h 1689099"/>
                  <a:gd name="connsiteX18" fmla="*/ 1185333 w 1244600"/>
                  <a:gd name="connsiteY18" fmla="*/ 194733 h 1689099"/>
                  <a:gd name="connsiteX19" fmla="*/ 1075267 w 1244600"/>
                  <a:gd name="connsiteY19" fmla="*/ 42333 h 1689099"/>
                  <a:gd name="connsiteX20" fmla="*/ 965200 w 1244600"/>
                  <a:gd name="connsiteY20" fmla="*/ 33867 h 1689099"/>
                  <a:gd name="connsiteX21" fmla="*/ 846667 w 1244600"/>
                  <a:gd name="connsiteY21" fmla="*/ 110067 h 1689099"/>
                  <a:gd name="connsiteX22" fmla="*/ 711200 w 1244600"/>
                  <a:gd name="connsiteY22" fmla="*/ 220133 h 1689099"/>
                  <a:gd name="connsiteX23" fmla="*/ 618067 w 1244600"/>
                  <a:gd name="connsiteY23" fmla="*/ 237067 h 1689099"/>
                  <a:gd name="connsiteX24" fmla="*/ 516467 w 1244600"/>
                  <a:gd name="connsiteY24" fmla="*/ 177800 h 1689099"/>
                  <a:gd name="connsiteX25" fmla="*/ 423333 w 1244600"/>
                  <a:gd name="connsiteY25" fmla="*/ 93133 h 1689099"/>
                  <a:gd name="connsiteX26" fmla="*/ 355600 w 1244600"/>
                  <a:gd name="connsiteY26" fmla="*/ 33867 h 1689099"/>
                  <a:gd name="connsiteX27" fmla="*/ 254000 w 1244600"/>
                  <a:gd name="connsiteY27" fmla="*/ 42333 h 1689099"/>
                  <a:gd name="connsiteX28" fmla="*/ 59267 w 1244600"/>
                  <a:gd name="connsiteY28" fmla="*/ 287867 h 1689099"/>
                  <a:gd name="connsiteX29" fmla="*/ 16933 w 1244600"/>
                  <a:gd name="connsiteY29" fmla="*/ 414867 h 1689099"/>
                  <a:gd name="connsiteX30" fmla="*/ 16933 w 1244600"/>
                  <a:gd name="connsiteY30" fmla="*/ 567267 h 1689099"/>
                  <a:gd name="connsiteX31" fmla="*/ 25400 w 1244600"/>
                  <a:gd name="connsiteY31" fmla="*/ 736600 h 1689099"/>
                  <a:gd name="connsiteX32" fmla="*/ 16933 w 1244600"/>
                  <a:gd name="connsiteY32" fmla="*/ 1058333 h 1689099"/>
                  <a:gd name="connsiteX33" fmla="*/ 16933 w 1244600"/>
                  <a:gd name="connsiteY33" fmla="*/ 1320800 h 1689099"/>
                  <a:gd name="connsiteX34" fmla="*/ 118533 w 1244600"/>
                  <a:gd name="connsiteY34" fmla="*/ 1566333 h 1689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244600" h="1689099">
                    <a:moveTo>
                      <a:pt x="118533" y="1566333"/>
                    </a:moveTo>
                    <a:cubicBezTo>
                      <a:pt x="138289" y="1518355"/>
                      <a:pt x="131234" y="1174044"/>
                      <a:pt x="135467" y="1032933"/>
                    </a:cubicBezTo>
                    <a:cubicBezTo>
                      <a:pt x="139700" y="891822"/>
                      <a:pt x="139700" y="814211"/>
                      <a:pt x="143933" y="719667"/>
                    </a:cubicBezTo>
                    <a:cubicBezTo>
                      <a:pt x="148166" y="625123"/>
                      <a:pt x="132645" y="541867"/>
                      <a:pt x="160867" y="465667"/>
                    </a:cubicBezTo>
                    <a:cubicBezTo>
                      <a:pt x="189089" y="389467"/>
                      <a:pt x="252589" y="270934"/>
                      <a:pt x="313267" y="262467"/>
                    </a:cubicBezTo>
                    <a:cubicBezTo>
                      <a:pt x="373945" y="254000"/>
                      <a:pt x="465666" y="385234"/>
                      <a:pt x="524933" y="414867"/>
                    </a:cubicBezTo>
                    <a:cubicBezTo>
                      <a:pt x="584200" y="444500"/>
                      <a:pt x="618067" y="455789"/>
                      <a:pt x="668867" y="440267"/>
                    </a:cubicBezTo>
                    <a:cubicBezTo>
                      <a:pt x="719667" y="424745"/>
                      <a:pt x="777522" y="357011"/>
                      <a:pt x="829733" y="321733"/>
                    </a:cubicBezTo>
                    <a:cubicBezTo>
                      <a:pt x="881944" y="286455"/>
                      <a:pt x="942622" y="214489"/>
                      <a:pt x="982133" y="228600"/>
                    </a:cubicBezTo>
                    <a:cubicBezTo>
                      <a:pt x="1021644" y="242711"/>
                      <a:pt x="1054100" y="351367"/>
                      <a:pt x="1066800" y="406400"/>
                    </a:cubicBezTo>
                    <a:cubicBezTo>
                      <a:pt x="1079500" y="461433"/>
                      <a:pt x="1054100" y="485422"/>
                      <a:pt x="1058333" y="558800"/>
                    </a:cubicBezTo>
                    <a:cubicBezTo>
                      <a:pt x="1062566" y="632178"/>
                      <a:pt x="1072444" y="674512"/>
                      <a:pt x="1092200" y="846667"/>
                    </a:cubicBezTo>
                    <a:cubicBezTo>
                      <a:pt x="1111956" y="1018822"/>
                      <a:pt x="1152878" y="1494367"/>
                      <a:pt x="1176867" y="1591733"/>
                    </a:cubicBezTo>
                    <a:cubicBezTo>
                      <a:pt x="1200856" y="1689099"/>
                      <a:pt x="1227666" y="1502834"/>
                      <a:pt x="1236133" y="1430867"/>
                    </a:cubicBezTo>
                    <a:cubicBezTo>
                      <a:pt x="1244600" y="1358900"/>
                      <a:pt x="1231900" y="1251655"/>
                      <a:pt x="1227667" y="1159933"/>
                    </a:cubicBezTo>
                    <a:cubicBezTo>
                      <a:pt x="1223434" y="1068211"/>
                      <a:pt x="1216377" y="963788"/>
                      <a:pt x="1210733" y="880533"/>
                    </a:cubicBezTo>
                    <a:cubicBezTo>
                      <a:pt x="1205089" y="797278"/>
                      <a:pt x="1192389" y="729544"/>
                      <a:pt x="1193800" y="660400"/>
                    </a:cubicBezTo>
                    <a:cubicBezTo>
                      <a:pt x="1195211" y="591256"/>
                      <a:pt x="1220611" y="543278"/>
                      <a:pt x="1219200" y="465667"/>
                    </a:cubicBezTo>
                    <a:cubicBezTo>
                      <a:pt x="1217789" y="388056"/>
                      <a:pt x="1209322" y="265289"/>
                      <a:pt x="1185333" y="194733"/>
                    </a:cubicBezTo>
                    <a:cubicBezTo>
                      <a:pt x="1161344" y="124177"/>
                      <a:pt x="1111956" y="69144"/>
                      <a:pt x="1075267" y="42333"/>
                    </a:cubicBezTo>
                    <a:cubicBezTo>
                      <a:pt x="1038578" y="15522"/>
                      <a:pt x="1003300" y="22578"/>
                      <a:pt x="965200" y="33867"/>
                    </a:cubicBezTo>
                    <a:cubicBezTo>
                      <a:pt x="927100" y="45156"/>
                      <a:pt x="889000" y="79023"/>
                      <a:pt x="846667" y="110067"/>
                    </a:cubicBezTo>
                    <a:cubicBezTo>
                      <a:pt x="804334" y="141111"/>
                      <a:pt x="749300" y="198966"/>
                      <a:pt x="711200" y="220133"/>
                    </a:cubicBezTo>
                    <a:cubicBezTo>
                      <a:pt x="673100" y="241300"/>
                      <a:pt x="650522" y="244122"/>
                      <a:pt x="618067" y="237067"/>
                    </a:cubicBezTo>
                    <a:cubicBezTo>
                      <a:pt x="585612" y="230012"/>
                      <a:pt x="548923" y="201789"/>
                      <a:pt x="516467" y="177800"/>
                    </a:cubicBezTo>
                    <a:cubicBezTo>
                      <a:pt x="484011" y="153811"/>
                      <a:pt x="450144" y="117122"/>
                      <a:pt x="423333" y="93133"/>
                    </a:cubicBezTo>
                    <a:cubicBezTo>
                      <a:pt x="396522" y="69144"/>
                      <a:pt x="383822" y="42334"/>
                      <a:pt x="355600" y="33867"/>
                    </a:cubicBezTo>
                    <a:cubicBezTo>
                      <a:pt x="327378" y="25400"/>
                      <a:pt x="303389" y="0"/>
                      <a:pt x="254000" y="42333"/>
                    </a:cubicBezTo>
                    <a:cubicBezTo>
                      <a:pt x="204611" y="84666"/>
                      <a:pt x="98778" y="225778"/>
                      <a:pt x="59267" y="287867"/>
                    </a:cubicBezTo>
                    <a:cubicBezTo>
                      <a:pt x="19756" y="349956"/>
                      <a:pt x="23989" y="368300"/>
                      <a:pt x="16933" y="414867"/>
                    </a:cubicBezTo>
                    <a:cubicBezTo>
                      <a:pt x="9877" y="461434"/>
                      <a:pt x="15522" y="513645"/>
                      <a:pt x="16933" y="567267"/>
                    </a:cubicBezTo>
                    <a:cubicBezTo>
                      <a:pt x="18344" y="620889"/>
                      <a:pt x="25400" y="654756"/>
                      <a:pt x="25400" y="736600"/>
                    </a:cubicBezTo>
                    <a:cubicBezTo>
                      <a:pt x="25400" y="818444"/>
                      <a:pt x="18344" y="960966"/>
                      <a:pt x="16933" y="1058333"/>
                    </a:cubicBezTo>
                    <a:cubicBezTo>
                      <a:pt x="15522" y="1155700"/>
                      <a:pt x="0" y="1234722"/>
                      <a:pt x="16933" y="1320800"/>
                    </a:cubicBezTo>
                    <a:cubicBezTo>
                      <a:pt x="33866" y="1406878"/>
                      <a:pt x="98777" y="1614311"/>
                      <a:pt x="118533" y="1566333"/>
                    </a:cubicBezTo>
                    <a:close/>
                  </a:path>
                </a:pathLst>
              </a:custGeom>
              <a:gradFill flip="none" rotWithShape="1">
                <a:gsLst>
                  <a:gs pos="0">
                    <a:srgbClr val="F79646">
                      <a:lumMod val="40000"/>
                      <a:lumOff val="60000"/>
                    </a:srgbClr>
                  </a:gs>
                  <a:gs pos="100000">
                    <a:schemeClr val="accent6">
                      <a:lumMod val="75000"/>
                    </a:schemeClr>
                  </a:gs>
                </a:gsLst>
                <a:lin ang="5400000" scaled="0"/>
                <a:tileRect/>
              </a:gradFill>
              <a:ln w="952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050" b="0" i="0" u="none" strike="noStrike" kern="0" cap="none" spc="0" normalizeH="0" baseline="0" noProof="0">
                  <a:ln>
                    <a:noFill/>
                  </a:ln>
                  <a:solidFill>
                    <a:prstClr val="white"/>
                  </a:solidFill>
                  <a:effectLst/>
                  <a:uLnTx/>
                  <a:uFillTx/>
                  <a:latin typeface="Arial"/>
                  <a:ea typeface="+mn-ea"/>
                  <a:cs typeface="Arial"/>
                </a:endParaRPr>
              </a:p>
            </p:txBody>
          </p:sp>
          <p:sp>
            <p:nvSpPr>
              <p:cNvPr id="11" name="Freeform 10">
                <a:extLst>
                  <a:ext uri="{FF2B5EF4-FFF2-40B4-BE49-F238E27FC236}">
                    <a16:creationId xmlns:a16="http://schemas.microsoft.com/office/drawing/2014/main" id="{8ACE016A-3836-59C0-66D9-71C9F66D0E70}"/>
                  </a:ext>
                </a:extLst>
              </p:cNvPr>
              <p:cNvSpPr/>
              <p:nvPr/>
            </p:nvSpPr>
            <p:spPr>
              <a:xfrm>
                <a:off x="1162756" y="1622780"/>
                <a:ext cx="1463322" cy="1281289"/>
              </a:xfrm>
              <a:custGeom>
                <a:avLst/>
                <a:gdLst>
                  <a:gd name="connsiteX0" fmla="*/ 454377 w 1463322"/>
                  <a:gd name="connsiteY0" fmla="*/ 19756 h 1281289"/>
                  <a:gd name="connsiteX1" fmla="*/ 191911 w 1463322"/>
                  <a:gd name="connsiteY1" fmla="*/ 172156 h 1281289"/>
                  <a:gd name="connsiteX2" fmla="*/ 73377 w 1463322"/>
                  <a:gd name="connsiteY2" fmla="*/ 290689 h 1281289"/>
                  <a:gd name="connsiteX3" fmla="*/ 14111 w 1463322"/>
                  <a:gd name="connsiteY3" fmla="*/ 553156 h 1281289"/>
                  <a:gd name="connsiteX4" fmla="*/ 5644 w 1463322"/>
                  <a:gd name="connsiteY4" fmla="*/ 714022 h 1281289"/>
                  <a:gd name="connsiteX5" fmla="*/ 47977 w 1463322"/>
                  <a:gd name="connsiteY5" fmla="*/ 857956 h 1281289"/>
                  <a:gd name="connsiteX6" fmla="*/ 98777 w 1463322"/>
                  <a:gd name="connsiteY6" fmla="*/ 1111956 h 1281289"/>
                  <a:gd name="connsiteX7" fmla="*/ 124177 w 1463322"/>
                  <a:gd name="connsiteY7" fmla="*/ 1255889 h 1281289"/>
                  <a:gd name="connsiteX8" fmla="*/ 149577 w 1463322"/>
                  <a:gd name="connsiteY8" fmla="*/ 959556 h 1281289"/>
                  <a:gd name="connsiteX9" fmla="*/ 141111 w 1463322"/>
                  <a:gd name="connsiteY9" fmla="*/ 680156 h 1281289"/>
                  <a:gd name="connsiteX10" fmla="*/ 141111 w 1463322"/>
                  <a:gd name="connsiteY10" fmla="*/ 561622 h 1281289"/>
                  <a:gd name="connsiteX11" fmla="*/ 276577 w 1463322"/>
                  <a:gd name="connsiteY11" fmla="*/ 324556 h 1281289"/>
                  <a:gd name="connsiteX12" fmla="*/ 445911 w 1463322"/>
                  <a:gd name="connsiteY12" fmla="*/ 222956 h 1281289"/>
                  <a:gd name="connsiteX13" fmla="*/ 640644 w 1463322"/>
                  <a:gd name="connsiteY13" fmla="*/ 375356 h 1281289"/>
                  <a:gd name="connsiteX14" fmla="*/ 801511 w 1463322"/>
                  <a:gd name="connsiteY14" fmla="*/ 417689 h 1281289"/>
                  <a:gd name="connsiteX15" fmla="*/ 1047044 w 1463322"/>
                  <a:gd name="connsiteY15" fmla="*/ 239889 h 1281289"/>
                  <a:gd name="connsiteX16" fmla="*/ 1148644 w 1463322"/>
                  <a:gd name="connsiteY16" fmla="*/ 222956 h 1281289"/>
                  <a:gd name="connsiteX17" fmla="*/ 1275644 w 1463322"/>
                  <a:gd name="connsiteY17" fmla="*/ 349956 h 1281289"/>
                  <a:gd name="connsiteX18" fmla="*/ 1317977 w 1463322"/>
                  <a:gd name="connsiteY18" fmla="*/ 646289 h 1281289"/>
                  <a:gd name="connsiteX19" fmla="*/ 1284111 w 1463322"/>
                  <a:gd name="connsiteY19" fmla="*/ 874889 h 1281289"/>
                  <a:gd name="connsiteX20" fmla="*/ 1343377 w 1463322"/>
                  <a:gd name="connsiteY20" fmla="*/ 1230489 h 1281289"/>
                  <a:gd name="connsiteX21" fmla="*/ 1360311 w 1463322"/>
                  <a:gd name="connsiteY21" fmla="*/ 908756 h 1281289"/>
                  <a:gd name="connsiteX22" fmla="*/ 1436511 w 1463322"/>
                  <a:gd name="connsiteY22" fmla="*/ 637822 h 1281289"/>
                  <a:gd name="connsiteX23" fmla="*/ 1461911 w 1463322"/>
                  <a:gd name="connsiteY23" fmla="*/ 476956 h 1281289"/>
                  <a:gd name="connsiteX24" fmla="*/ 1428044 w 1463322"/>
                  <a:gd name="connsiteY24" fmla="*/ 290689 h 1281289"/>
                  <a:gd name="connsiteX25" fmla="*/ 1284111 w 1463322"/>
                  <a:gd name="connsiteY25" fmla="*/ 95956 h 1281289"/>
                  <a:gd name="connsiteX26" fmla="*/ 1114777 w 1463322"/>
                  <a:gd name="connsiteY26" fmla="*/ 36689 h 1281289"/>
                  <a:gd name="connsiteX27" fmla="*/ 936977 w 1463322"/>
                  <a:gd name="connsiteY27" fmla="*/ 79022 h 1281289"/>
                  <a:gd name="connsiteX28" fmla="*/ 818444 w 1463322"/>
                  <a:gd name="connsiteY28" fmla="*/ 180622 h 1281289"/>
                  <a:gd name="connsiteX29" fmla="*/ 657577 w 1463322"/>
                  <a:gd name="connsiteY29" fmla="*/ 129822 h 1281289"/>
                  <a:gd name="connsiteX30" fmla="*/ 572911 w 1463322"/>
                  <a:gd name="connsiteY30" fmla="*/ 53622 h 1281289"/>
                  <a:gd name="connsiteX31" fmla="*/ 454377 w 1463322"/>
                  <a:gd name="connsiteY31" fmla="*/ 19756 h 1281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463322" h="1281289">
                    <a:moveTo>
                      <a:pt x="454377" y="19756"/>
                    </a:moveTo>
                    <a:cubicBezTo>
                      <a:pt x="390877" y="39512"/>
                      <a:pt x="255411" y="127000"/>
                      <a:pt x="191911" y="172156"/>
                    </a:cubicBezTo>
                    <a:cubicBezTo>
                      <a:pt x="128411" y="217312"/>
                      <a:pt x="103010" y="227189"/>
                      <a:pt x="73377" y="290689"/>
                    </a:cubicBezTo>
                    <a:cubicBezTo>
                      <a:pt x="43744" y="354189"/>
                      <a:pt x="25400" y="482601"/>
                      <a:pt x="14111" y="553156"/>
                    </a:cubicBezTo>
                    <a:cubicBezTo>
                      <a:pt x="2822" y="623712"/>
                      <a:pt x="0" y="663222"/>
                      <a:pt x="5644" y="714022"/>
                    </a:cubicBezTo>
                    <a:cubicBezTo>
                      <a:pt x="11288" y="764822"/>
                      <a:pt x="32455" y="791634"/>
                      <a:pt x="47977" y="857956"/>
                    </a:cubicBezTo>
                    <a:cubicBezTo>
                      <a:pt x="63499" y="924278"/>
                      <a:pt x="86077" y="1045634"/>
                      <a:pt x="98777" y="1111956"/>
                    </a:cubicBezTo>
                    <a:cubicBezTo>
                      <a:pt x="111477" y="1178278"/>
                      <a:pt x="115710" y="1281289"/>
                      <a:pt x="124177" y="1255889"/>
                    </a:cubicBezTo>
                    <a:cubicBezTo>
                      <a:pt x="132644" y="1230489"/>
                      <a:pt x="146755" y="1055511"/>
                      <a:pt x="149577" y="959556"/>
                    </a:cubicBezTo>
                    <a:cubicBezTo>
                      <a:pt x="152399" y="863601"/>
                      <a:pt x="142522" y="746478"/>
                      <a:pt x="141111" y="680156"/>
                    </a:cubicBezTo>
                    <a:cubicBezTo>
                      <a:pt x="139700" y="613834"/>
                      <a:pt x="118533" y="620889"/>
                      <a:pt x="141111" y="561622"/>
                    </a:cubicBezTo>
                    <a:cubicBezTo>
                      <a:pt x="163689" y="502355"/>
                      <a:pt x="225777" y="381000"/>
                      <a:pt x="276577" y="324556"/>
                    </a:cubicBezTo>
                    <a:cubicBezTo>
                      <a:pt x="327377" y="268112"/>
                      <a:pt x="385233" y="214489"/>
                      <a:pt x="445911" y="222956"/>
                    </a:cubicBezTo>
                    <a:cubicBezTo>
                      <a:pt x="506589" y="231423"/>
                      <a:pt x="581377" y="342901"/>
                      <a:pt x="640644" y="375356"/>
                    </a:cubicBezTo>
                    <a:cubicBezTo>
                      <a:pt x="699911" y="407811"/>
                      <a:pt x="733778" y="440267"/>
                      <a:pt x="801511" y="417689"/>
                    </a:cubicBezTo>
                    <a:cubicBezTo>
                      <a:pt x="869244" y="395111"/>
                      <a:pt x="989189" y="272345"/>
                      <a:pt x="1047044" y="239889"/>
                    </a:cubicBezTo>
                    <a:cubicBezTo>
                      <a:pt x="1104900" y="207434"/>
                      <a:pt x="1110544" y="204612"/>
                      <a:pt x="1148644" y="222956"/>
                    </a:cubicBezTo>
                    <a:cubicBezTo>
                      <a:pt x="1186744" y="241300"/>
                      <a:pt x="1247422" y="279401"/>
                      <a:pt x="1275644" y="349956"/>
                    </a:cubicBezTo>
                    <a:cubicBezTo>
                      <a:pt x="1303866" y="420512"/>
                      <a:pt x="1316566" y="558800"/>
                      <a:pt x="1317977" y="646289"/>
                    </a:cubicBezTo>
                    <a:cubicBezTo>
                      <a:pt x="1319388" y="733778"/>
                      <a:pt x="1279878" y="777522"/>
                      <a:pt x="1284111" y="874889"/>
                    </a:cubicBezTo>
                    <a:cubicBezTo>
                      <a:pt x="1288344" y="972256"/>
                      <a:pt x="1330677" y="1224845"/>
                      <a:pt x="1343377" y="1230489"/>
                    </a:cubicBezTo>
                    <a:cubicBezTo>
                      <a:pt x="1356077" y="1236133"/>
                      <a:pt x="1344789" y="1007534"/>
                      <a:pt x="1360311" y="908756"/>
                    </a:cubicBezTo>
                    <a:cubicBezTo>
                      <a:pt x="1375833" y="809978"/>
                      <a:pt x="1419578" y="709789"/>
                      <a:pt x="1436511" y="637822"/>
                    </a:cubicBezTo>
                    <a:cubicBezTo>
                      <a:pt x="1453444" y="565855"/>
                      <a:pt x="1463322" y="534811"/>
                      <a:pt x="1461911" y="476956"/>
                    </a:cubicBezTo>
                    <a:cubicBezTo>
                      <a:pt x="1460500" y="419101"/>
                      <a:pt x="1457677" y="354189"/>
                      <a:pt x="1428044" y="290689"/>
                    </a:cubicBezTo>
                    <a:cubicBezTo>
                      <a:pt x="1398411" y="227189"/>
                      <a:pt x="1336322" y="138289"/>
                      <a:pt x="1284111" y="95956"/>
                    </a:cubicBezTo>
                    <a:cubicBezTo>
                      <a:pt x="1231900" y="53623"/>
                      <a:pt x="1172632" y="39511"/>
                      <a:pt x="1114777" y="36689"/>
                    </a:cubicBezTo>
                    <a:cubicBezTo>
                      <a:pt x="1056922" y="33867"/>
                      <a:pt x="986366" y="55033"/>
                      <a:pt x="936977" y="79022"/>
                    </a:cubicBezTo>
                    <a:cubicBezTo>
                      <a:pt x="887588" y="103011"/>
                      <a:pt x="865011" y="172155"/>
                      <a:pt x="818444" y="180622"/>
                    </a:cubicBezTo>
                    <a:cubicBezTo>
                      <a:pt x="771877" y="189089"/>
                      <a:pt x="698499" y="150989"/>
                      <a:pt x="657577" y="129822"/>
                    </a:cubicBezTo>
                    <a:cubicBezTo>
                      <a:pt x="616655" y="108655"/>
                      <a:pt x="608189" y="73377"/>
                      <a:pt x="572911" y="53622"/>
                    </a:cubicBezTo>
                    <a:cubicBezTo>
                      <a:pt x="537633" y="33867"/>
                      <a:pt x="517877" y="0"/>
                      <a:pt x="454377" y="19756"/>
                    </a:cubicBezTo>
                    <a:close/>
                  </a:path>
                </a:pathLst>
              </a:custGeom>
              <a:gradFill rotWithShape="1">
                <a:gsLst>
                  <a:gs pos="0">
                    <a:srgbClr val="4F81BD">
                      <a:tint val="100000"/>
                      <a:shade val="100000"/>
                      <a:satMod val="130000"/>
                    </a:srgbClr>
                  </a:gs>
                  <a:gs pos="100000">
                    <a:srgbClr val="4F81BD">
                      <a:tint val="50000"/>
                      <a:shade val="100000"/>
                      <a:satMod val="350000"/>
                    </a:srgbClr>
                  </a:gs>
                </a:gsLst>
                <a:lin ang="16200000" scaled="0"/>
              </a:gradFill>
              <a:ln w="25400" cap="flat" cmpd="sng" algn="ctr">
                <a:noFill/>
                <a:prstDash val="solid"/>
                <a:round/>
                <a:headEnd type="none" w="med" len="med"/>
                <a:tailEnd type="none" w="med" len="me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050" b="0" i="0" u="none" strike="noStrike" kern="0" cap="none" spc="0" normalizeH="0" baseline="0" noProof="0" dirty="0">
                  <a:ln>
                    <a:noFill/>
                  </a:ln>
                  <a:solidFill>
                    <a:prstClr val="white"/>
                  </a:solidFill>
                  <a:effectLst/>
                  <a:uLnTx/>
                  <a:uFillTx/>
                  <a:latin typeface="Arial"/>
                  <a:ea typeface="+mn-ea"/>
                  <a:cs typeface="Arial"/>
                </a:endParaRPr>
              </a:p>
            </p:txBody>
          </p:sp>
          <p:sp>
            <p:nvSpPr>
              <p:cNvPr id="12" name="Freeform 11">
                <a:extLst>
                  <a:ext uri="{FF2B5EF4-FFF2-40B4-BE49-F238E27FC236}">
                    <a16:creationId xmlns:a16="http://schemas.microsoft.com/office/drawing/2014/main" id="{7A52EFB3-E271-6533-B67B-DFDB069332A4}"/>
                  </a:ext>
                </a:extLst>
              </p:cNvPr>
              <p:cNvSpPr/>
              <p:nvPr/>
            </p:nvSpPr>
            <p:spPr>
              <a:xfrm>
                <a:off x="1042510" y="910431"/>
                <a:ext cx="1750325" cy="2662273"/>
              </a:xfrm>
              <a:custGeom>
                <a:avLst/>
                <a:gdLst>
                  <a:gd name="connsiteX0" fmla="*/ 554567 w 1443567"/>
                  <a:gd name="connsiteY0" fmla="*/ 0 h 2195689"/>
                  <a:gd name="connsiteX1" fmla="*/ 690034 w 1443567"/>
                  <a:gd name="connsiteY1" fmla="*/ 127000 h 2195689"/>
                  <a:gd name="connsiteX2" fmla="*/ 690034 w 1443567"/>
                  <a:gd name="connsiteY2" fmla="*/ 448734 h 2195689"/>
                  <a:gd name="connsiteX3" fmla="*/ 444500 w 1443567"/>
                  <a:gd name="connsiteY3" fmla="*/ 465667 h 2195689"/>
                  <a:gd name="connsiteX4" fmla="*/ 198967 w 1443567"/>
                  <a:gd name="connsiteY4" fmla="*/ 601134 h 2195689"/>
                  <a:gd name="connsiteX5" fmla="*/ 46567 w 1443567"/>
                  <a:gd name="connsiteY5" fmla="*/ 821267 h 2195689"/>
                  <a:gd name="connsiteX6" fmla="*/ 12700 w 1443567"/>
                  <a:gd name="connsiteY6" fmla="*/ 1100667 h 2195689"/>
                  <a:gd name="connsiteX7" fmla="*/ 122767 w 1443567"/>
                  <a:gd name="connsiteY7" fmla="*/ 1354667 h 2195689"/>
                  <a:gd name="connsiteX8" fmla="*/ 190500 w 1443567"/>
                  <a:gd name="connsiteY8" fmla="*/ 1617134 h 2195689"/>
                  <a:gd name="connsiteX9" fmla="*/ 224367 w 1443567"/>
                  <a:gd name="connsiteY9" fmla="*/ 1930400 h 2195689"/>
                  <a:gd name="connsiteX10" fmla="*/ 368300 w 1443567"/>
                  <a:gd name="connsiteY10" fmla="*/ 2167467 h 2195689"/>
                  <a:gd name="connsiteX11" fmla="*/ 241300 w 1443567"/>
                  <a:gd name="connsiteY11" fmla="*/ 1972734 h 2195689"/>
                  <a:gd name="connsiteX12" fmla="*/ 198967 w 1443567"/>
                  <a:gd name="connsiteY12" fmla="*/ 1778000 h 2195689"/>
                  <a:gd name="connsiteX13" fmla="*/ 190500 w 1443567"/>
                  <a:gd name="connsiteY13" fmla="*/ 1549400 h 2195689"/>
                  <a:gd name="connsiteX14" fmla="*/ 148167 w 1443567"/>
                  <a:gd name="connsiteY14" fmla="*/ 1312334 h 2195689"/>
                  <a:gd name="connsiteX15" fmla="*/ 105834 w 1443567"/>
                  <a:gd name="connsiteY15" fmla="*/ 1100667 h 2195689"/>
                  <a:gd name="connsiteX16" fmla="*/ 139700 w 1443567"/>
                  <a:gd name="connsiteY16" fmla="*/ 905934 h 2195689"/>
                  <a:gd name="connsiteX17" fmla="*/ 258234 w 1443567"/>
                  <a:gd name="connsiteY17" fmla="*/ 736600 h 2195689"/>
                  <a:gd name="connsiteX18" fmla="*/ 402167 w 1443567"/>
                  <a:gd name="connsiteY18" fmla="*/ 626534 h 2195689"/>
                  <a:gd name="connsiteX19" fmla="*/ 520700 w 1443567"/>
                  <a:gd name="connsiteY19" fmla="*/ 618067 h 2195689"/>
                  <a:gd name="connsiteX20" fmla="*/ 647700 w 1443567"/>
                  <a:gd name="connsiteY20" fmla="*/ 694267 h 2195689"/>
                  <a:gd name="connsiteX21" fmla="*/ 757767 w 1443567"/>
                  <a:gd name="connsiteY21" fmla="*/ 736600 h 2195689"/>
                  <a:gd name="connsiteX22" fmla="*/ 825500 w 1443567"/>
                  <a:gd name="connsiteY22" fmla="*/ 702734 h 2195689"/>
                  <a:gd name="connsiteX23" fmla="*/ 944034 w 1443567"/>
                  <a:gd name="connsiteY23" fmla="*/ 618067 h 2195689"/>
                  <a:gd name="connsiteX24" fmla="*/ 1113367 w 1443567"/>
                  <a:gd name="connsiteY24" fmla="*/ 643467 h 2195689"/>
                  <a:gd name="connsiteX25" fmla="*/ 1240367 w 1443567"/>
                  <a:gd name="connsiteY25" fmla="*/ 770467 h 2195689"/>
                  <a:gd name="connsiteX26" fmla="*/ 1308100 w 1443567"/>
                  <a:gd name="connsiteY26" fmla="*/ 965200 h 2195689"/>
                  <a:gd name="connsiteX27" fmla="*/ 1265767 w 1443567"/>
                  <a:gd name="connsiteY27" fmla="*/ 1168400 h 2195689"/>
                  <a:gd name="connsiteX28" fmla="*/ 1231900 w 1443567"/>
                  <a:gd name="connsiteY28" fmla="*/ 1295400 h 2195689"/>
                  <a:gd name="connsiteX29" fmla="*/ 1214967 w 1443567"/>
                  <a:gd name="connsiteY29" fmla="*/ 1498600 h 2195689"/>
                  <a:gd name="connsiteX30" fmla="*/ 1214967 w 1443567"/>
                  <a:gd name="connsiteY30" fmla="*/ 1735667 h 2195689"/>
                  <a:gd name="connsiteX31" fmla="*/ 1214967 w 1443567"/>
                  <a:gd name="connsiteY31" fmla="*/ 1955800 h 2195689"/>
                  <a:gd name="connsiteX32" fmla="*/ 1104900 w 1443567"/>
                  <a:gd name="connsiteY32" fmla="*/ 2192867 h 2195689"/>
                  <a:gd name="connsiteX33" fmla="*/ 1214967 w 1443567"/>
                  <a:gd name="connsiteY33" fmla="*/ 1972734 h 2195689"/>
                  <a:gd name="connsiteX34" fmla="*/ 1223434 w 1443567"/>
                  <a:gd name="connsiteY34" fmla="*/ 1761067 h 2195689"/>
                  <a:gd name="connsiteX35" fmla="*/ 1206500 w 1443567"/>
                  <a:gd name="connsiteY35" fmla="*/ 1566334 h 2195689"/>
                  <a:gd name="connsiteX36" fmla="*/ 1291167 w 1443567"/>
                  <a:gd name="connsiteY36" fmla="*/ 1329267 h 2195689"/>
                  <a:gd name="connsiteX37" fmla="*/ 1384300 w 1443567"/>
                  <a:gd name="connsiteY37" fmla="*/ 1109134 h 2195689"/>
                  <a:gd name="connsiteX38" fmla="*/ 1435100 w 1443567"/>
                  <a:gd name="connsiteY38" fmla="*/ 897467 h 2195689"/>
                  <a:gd name="connsiteX39" fmla="*/ 1333500 w 1443567"/>
                  <a:gd name="connsiteY39" fmla="*/ 643467 h 2195689"/>
                  <a:gd name="connsiteX40" fmla="*/ 1189567 w 1443567"/>
                  <a:gd name="connsiteY40" fmla="*/ 516467 h 2195689"/>
                  <a:gd name="connsiteX41" fmla="*/ 1020234 w 1443567"/>
                  <a:gd name="connsiteY41" fmla="*/ 465667 h 2195689"/>
                  <a:gd name="connsiteX42" fmla="*/ 817034 w 1443567"/>
                  <a:gd name="connsiteY42" fmla="*/ 474134 h 2195689"/>
                  <a:gd name="connsiteX43" fmla="*/ 740834 w 1443567"/>
                  <a:gd name="connsiteY43" fmla="*/ 397934 h 2195689"/>
                  <a:gd name="connsiteX44" fmla="*/ 715434 w 1443567"/>
                  <a:gd name="connsiteY44" fmla="*/ 262467 h 2195689"/>
                  <a:gd name="connsiteX45" fmla="*/ 740834 w 1443567"/>
                  <a:gd name="connsiteY45" fmla="*/ 152400 h 2195689"/>
                  <a:gd name="connsiteX46" fmla="*/ 825500 w 1443567"/>
                  <a:gd name="connsiteY46" fmla="*/ 59267 h 219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443567" h="2195689">
                    <a:moveTo>
                      <a:pt x="554567" y="0"/>
                    </a:moveTo>
                    <a:cubicBezTo>
                      <a:pt x="611011" y="26105"/>
                      <a:pt x="667456" y="52211"/>
                      <a:pt x="690034" y="127000"/>
                    </a:cubicBezTo>
                    <a:cubicBezTo>
                      <a:pt x="712612" y="201789"/>
                      <a:pt x="730956" y="392290"/>
                      <a:pt x="690034" y="448734"/>
                    </a:cubicBezTo>
                    <a:cubicBezTo>
                      <a:pt x="649112" y="505178"/>
                      <a:pt x="526345" y="440267"/>
                      <a:pt x="444500" y="465667"/>
                    </a:cubicBezTo>
                    <a:cubicBezTo>
                      <a:pt x="362655" y="491067"/>
                      <a:pt x="265289" y="541867"/>
                      <a:pt x="198967" y="601134"/>
                    </a:cubicBezTo>
                    <a:cubicBezTo>
                      <a:pt x="132645" y="660401"/>
                      <a:pt x="77611" y="738012"/>
                      <a:pt x="46567" y="821267"/>
                    </a:cubicBezTo>
                    <a:cubicBezTo>
                      <a:pt x="15523" y="904522"/>
                      <a:pt x="0" y="1011767"/>
                      <a:pt x="12700" y="1100667"/>
                    </a:cubicBezTo>
                    <a:cubicBezTo>
                      <a:pt x="25400" y="1189567"/>
                      <a:pt x="93134" y="1268589"/>
                      <a:pt x="122767" y="1354667"/>
                    </a:cubicBezTo>
                    <a:cubicBezTo>
                      <a:pt x="152400" y="1440745"/>
                      <a:pt x="173567" y="1521179"/>
                      <a:pt x="190500" y="1617134"/>
                    </a:cubicBezTo>
                    <a:cubicBezTo>
                      <a:pt x="207433" y="1713089"/>
                      <a:pt x="194734" y="1838678"/>
                      <a:pt x="224367" y="1930400"/>
                    </a:cubicBezTo>
                    <a:cubicBezTo>
                      <a:pt x="254000" y="2022122"/>
                      <a:pt x="365478" y="2160411"/>
                      <a:pt x="368300" y="2167467"/>
                    </a:cubicBezTo>
                    <a:cubicBezTo>
                      <a:pt x="371122" y="2174523"/>
                      <a:pt x="269522" y="2037645"/>
                      <a:pt x="241300" y="1972734"/>
                    </a:cubicBezTo>
                    <a:cubicBezTo>
                      <a:pt x="213078" y="1907823"/>
                      <a:pt x="207434" y="1848556"/>
                      <a:pt x="198967" y="1778000"/>
                    </a:cubicBezTo>
                    <a:cubicBezTo>
                      <a:pt x="190500" y="1707444"/>
                      <a:pt x="198967" y="1627011"/>
                      <a:pt x="190500" y="1549400"/>
                    </a:cubicBezTo>
                    <a:cubicBezTo>
                      <a:pt x="182033" y="1471789"/>
                      <a:pt x="162278" y="1387123"/>
                      <a:pt x="148167" y="1312334"/>
                    </a:cubicBezTo>
                    <a:cubicBezTo>
                      <a:pt x="134056" y="1237545"/>
                      <a:pt x="107245" y="1168400"/>
                      <a:pt x="105834" y="1100667"/>
                    </a:cubicBezTo>
                    <a:cubicBezTo>
                      <a:pt x="104423" y="1032934"/>
                      <a:pt x="114300" y="966612"/>
                      <a:pt x="139700" y="905934"/>
                    </a:cubicBezTo>
                    <a:cubicBezTo>
                      <a:pt x="165100" y="845256"/>
                      <a:pt x="214490" y="783167"/>
                      <a:pt x="258234" y="736600"/>
                    </a:cubicBezTo>
                    <a:cubicBezTo>
                      <a:pt x="301979" y="690033"/>
                      <a:pt x="358423" y="646289"/>
                      <a:pt x="402167" y="626534"/>
                    </a:cubicBezTo>
                    <a:cubicBezTo>
                      <a:pt x="445911" y="606779"/>
                      <a:pt x="479778" y="606778"/>
                      <a:pt x="520700" y="618067"/>
                    </a:cubicBezTo>
                    <a:cubicBezTo>
                      <a:pt x="561622" y="629356"/>
                      <a:pt x="608189" y="674512"/>
                      <a:pt x="647700" y="694267"/>
                    </a:cubicBezTo>
                    <a:cubicBezTo>
                      <a:pt x="687211" y="714022"/>
                      <a:pt x="728134" y="735189"/>
                      <a:pt x="757767" y="736600"/>
                    </a:cubicBezTo>
                    <a:cubicBezTo>
                      <a:pt x="787400" y="738011"/>
                      <a:pt x="794456" y="722489"/>
                      <a:pt x="825500" y="702734"/>
                    </a:cubicBezTo>
                    <a:cubicBezTo>
                      <a:pt x="856544" y="682979"/>
                      <a:pt x="896056" y="627945"/>
                      <a:pt x="944034" y="618067"/>
                    </a:cubicBezTo>
                    <a:cubicBezTo>
                      <a:pt x="992012" y="608189"/>
                      <a:pt x="1063978" y="618067"/>
                      <a:pt x="1113367" y="643467"/>
                    </a:cubicBezTo>
                    <a:cubicBezTo>
                      <a:pt x="1162756" y="668867"/>
                      <a:pt x="1207912" y="716845"/>
                      <a:pt x="1240367" y="770467"/>
                    </a:cubicBezTo>
                    <a:cubicBezTo>
                      <a:pt x="1272823" y="824089"/>
                      <a:pt x="1303867" y="898878"/>
                      <a:pt x="1308100" y="965200"/>
                    </a:cubicBezTo>
                    <a:cubicBezTo>
                      <a:pt x="1312333" y="1031522"/>
                      <a:pt x="1278467" y="1113367"/>
                      <a:pt x="1265767" y="1168400"/>
                    </a:cubicBezTo>
                    <a:cubicBezTo>
                      <a:pt x="1253067" y="1223433"/>
                      <a:pt x="1240367" y="1240367"/>
                      <a:pt x="1231900" y="1295400"/>
                    </a:cubicBezTo>
                    <a:cubicBezTo>
                      <a:pt x="1223433" y="1350433"/>
                      <a:pt x="1217789" y="1425222"/>
                      <a:pt x="1214967" y="1498600"/>
                    </a:cubicBezTo>
                    <a:cubicBezTo>
                      <a:pt x="1212145" y="1571978"/>
                      <a:pt x="1214967" y="1735667"/>
                      <a:pt x="1214967" y="1735667"/>
                    </a:cubicBezTo>
                    <a:cubicBezTo>
                      <a:pt x="1214967" y="1811867"/>
                      <a:pt x="1233311" y="1879600"/>
                      <a:pt x="1214967" y="1955800"/>
                    </a:cubicBezTo>
                    <a:cubicBezTo>
                      <a:pt x="1196623" y="2032000"/>
                      <a:pt x="1104900" y="2190045"/>
                      <a:pt x="1104900" y="2192867"/>
                    </a:cubicBezTo>
                    <a:cubicBezTo>
                      <a:pt x="1104900" y="2195689"/>
                      <a:pt x="1195211" y="2044701"/>
                      <a:pt x="1214967" y="1972734"/>
                    </a:cubicBezTo>
                    <a:cubicBezTo>
                      <a:pt x="1234723" y="1900767"/>
                      <a:pt x="1224845" y="1828800"/>
                      <a:pt x="1223434" y="1761067"/>
                    </a:cubicBezTo>
                    <a:cubicBezTo>
                      <a:pt x="1222023" y="1693334"/>
                      <a:pt x="1195211" y="1638301"/>
                      <a:pt x="1206500" y="1566334"/>
                    </a:cubicBezTo>
                    <a:cubicBezTo>
                      <a:pt x="1217789" y="1494367"/>
                      <a:pt x="1261534" y="1405467"/>
                      <a:pt x="1291167" y="1329267"/>
                    </a:cubicBezTo>
                    <a:cubicBezTo>
                      <a:pt x="1320800" y="1253067"/>
                      <a:pt x="1360311" y="1181101"/>
                      <a:pt x="1384300" y="1109134"/>
                    </a:cubicBezTo>
                    <a:cubicBezTo>
                      <a:pt x="1408289" y="1037167"/>
                      <a:pt x="1443567" y="975078"/>
                      <a:pt x="1435100" y="897467"/>
                    </a:cubicBezTo>
                    <a:cubicBezTo>
                      <a:pt x="1426633" y="819856"/>
                      <a:pt x="1374422" y="706967"/>
                      <a:pt x="1333500" y="643467"/>
                    </a:cubicBezTo>
                    <a:cubicBezTo>
                      <a:pt x="1292578" y="579967"/>
                      <a:pt x="1241778" y="546100"/>
                      <a:pt x="1189567" y="516467"/>
                    </a:cubicBezTo>
                    <a:cubicBezTo>
                      <a:pt x="1137356" y="486834"/>
                      <a:pt x="1082323" y="472723"/>
                      <a:pt x="1020234" y="465667"/>
                    </a:cubicBezTo>
                    <a:cubicBezTo>
                      <a:pt x="958145" y="458612"/>
                      <a:pt x="863601" y="485423"/>
                      <a:pt x="817034" y="474134"/>
                    </a:cubicBezTo>
                    <a:cubicBezTo>
                      <a:pt x="770467" y="462845"/>
                      <a:pt x="757767" y="433212"/>
                      <a:pt x="740834" y="397934"/>
                    </a:cubicBezTo>
                    <a:cubicBezTo>
                      <a:pt x="723901" y="362656"/>
                      <a:pt x="715434" y="303389"/>
                      <a:pt x="715434" y="262467"/>
                    </a:cubicBezTo>
                    <a:cubicBezTo>
                      <a:pt x="715434" y="221545"/>
                      <a:pt x="722490" y="186267"/>
                      <a:pt x="740834" y="152400"/>
                    </a:cubicBezTo>
                    <a:cubicBezTo>
                      <a:pt x="759178" y="118533"/>
                      <a:pt x="825500" y="59267"/>
                      <a:pt x="825500" y="59267"/>
                    </a:cubicBezTo>
                  </a:path>
                </a:pathLst>
              </a:custGeom>
              <a:noFill/>
              <a:ln w="25400" cap="flat" cmpd="sng" algn="ctr">
                <a:solidFill>
                  <a:srgbClr val="4F81BD"/>
                </a:solid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050" b="0" i="0" u="none" strike="noStrike" kern="0" cap="none" spc="0" normalizeH="0" baseline="0" noProof="0">
                  <a:ln>
                    <a:noFill/>
                  </a:ln>
                  <a:solidFill>
                    <a:prstClr val="white"/>
                  </a:solidFill>
                  <a:effectLst/>
                  <a:uLnTx/>
                  <a:uFillTx/>
                  <a:latin typeface="Arial"/>
                  <a:ea typeface="+mn-ea"/>
                  <a:cs typeface="Arial"/>
                </a:endParaRPr>
              </a:p>
            </p:txBody>
          </p:sp>
        </p:grpSp>
        <p:sp>
          <p:nvSpPr>
            <p:cNvPr id="7" name="Freeform 6">
              <a:extLst>
                <a:ext uri="{FF2B5EF4-FFF2-40B4-BE49-F238E27FC236}">
                  <a16:creationId xmlns:a16="http://schemas.microsoft.com/office/drawing/2014/main" id="{7DABFEC0-6462-7275-6DF8-136214B8EBEE}"/>
                </a:ext>
              </a:extLst>
            </p:cNvPr>
            <p:cNvSpPr/>
            <p:nvPr/>
          </p:nvSpPr>
          <p:spPr>
            <a:xfrm>
              <a:off x="262964" y="2427925"/>
              <a:ext cx="2970865" cy="200078"/>
            </a:xfrm>
            <a:custGeom>
              <a:avLst/>
              <a:gdLst>
                <a:gd name="connsiteX0" fmla="*/ 0 w 2260600"/>
                <a:gd name="connsiteY0" fmla="*/ 98777 h 159455"/>
                <a:gd name="connsiteX1" fmla="*/ 414867 w 2260600"/>
                <a:gd name="connsiteY1" fmla="*/ 22577 h 159455"/>
                <a:gd name="connsiteX2" fmla="*/ 846667 w 2260600"/>
                <a:gd name="connsiteY2" fmla="*/ 5644 h 159455"/>
                <a:gd name="connsiteX3" fmla="*/ 1202267 w 2260600"/>
                <a:gd name="connsiteY3" fmla="*/ 56444 h 159455"/>
                <a:gd name="connsiteX4" fmla="*/ 1490133 w 2260600"/>
                <a:gd name="connsiteY4" fmla="*/ 132644 h 159455"/>
                <a:gd name="connsiteX5" fmla="*/ 1667933 w 2260600"/>
                <a:gd name="connsiteY5" fmla="*/ 158044 h 159455"/>
                <a:gd name="connsiteX6" fmla="*/ 2260600 w 2260600"/>
                <a:gd name="connsiteY6" fmla="*/ 141110 h 159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60600" h="159455">
                  <a:moveTo>
                    <a:pt x="0" y="98777"/>
                  </a:moveTo>
                  <a:cubicBezTo>
                    <a:pt x="136878" y="68438"/>
                    <a:pt x="273756" y="38099"/>
                    <a:pt x="414867" y="22577"/>
                  </a:cubicBezTo>
                  <a:cubicBezTo>
                    <a:pt x="555978" y="7055"/>
                    <a:pt x="715434" y="0"/>
                    <a:pt x="846667" y="5644"/>
                  </a:cubicBezTo>
                  <a:cubicBezTo>
                    <a:pt x="977900" y="11288"/>
                    <a:pt x="1095023" y="35277"/>
                    <a:pt x="1202267" y="56444"/>
                  </a:cubicBezTo>
                  <a:cubicBezTo>
                    <a:pt x="1309511" y="77611"/>
                    <a:pt x="1412522" y="115711"/>
                    <a:pt x="1490133" y="132644"/>
                  </a:cubicBezTo>
                  <a:cubicBezTo>
                    <a:pt x="1567744" y="149577"/>
                    <a:pt x="1539522" y="156633"/>
                    <a:pt x="1667933" y="158044"/>
                  </a:cubicBezTo>
                  <a:cubicBezTo>
                    <a:pt x="1796344" y="159455"/>
                    <a:pt x="2260600" y="141110"/>
                    <a:pt x="2260600" y="141110"/>
                  </a:cubicBezTo>
                </a:path>
              </a:pathLst>
            </a:custGeom>
            <a:noFill/>
            <a:ln w="25400" cap="flat" cmpd="sng" algn="ctr">
              <a:solidFill>
                <a:srgbClr val="4F81BD"/>
              </a:solid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050" b="0" i="0" u="none" strike="noStrike" kern="0" cap="none" spc="0" normalizeH="0" baseline="0" noProof="0">
                <a:ln>
                  <a:noFill/>
                </a:ln>
                <a:solidFill>
                  <a:prstClr val="white"/>
                </a:solidFill>
                <a:effectLst/>
                <a:uLnTx/>
                <a:uFillTx/>
                <a:latin typeface="Arial"/>
                <a:ea typeface="+mn-ea"/>
                <a:cs typeface="Arial"/>
              </a:endParaRPr>
            </a:p>
          </p:txBody>
        </p:sp>
        <p:sp>
          <p:nvSpPr>
            <p:cNvPr id="8" name="Rectangle 7">
              <a:extLst>
                <a:ext uri="{FF2B5EF4-FFF2-40B4-BE49-F238E27FC236}">
                  <a16:creationId xmlns:a16="http://schemas.microsoft.com/office/drawing/2014/main" id="{2C0483F0-0088-53C1-438C-845B88E20E25}"/>
                </a:ext>
              </a:extLst>
            </p:cNvPr>
            <p:cNvSpPr/>
            <p:nvPr/>
          </p:nvSpPr>
          <p:spPr>
            <a:xfrm>
              <a:off x="2612724" y="5352638"/>
              <a:ext cx="592432" cy="908562"/>
            </a:xfrm>
            <a:prstGeom prst="rect">
              <a:avLst/>
            </a:prstGeom>
            <a:noFill/>
            <a:ln w="25400" cap="flat" cmpd="sng" algn="ctr">
              <a:solidFill>
                <a:schemeClr val="tx1"/>
              </a:solidFill>
              <a:prstDash val="sysDash"/>
              <a:round/>
              <a:headEnd type="none" w="med" len="med"/>
              <a:tailEnd type="none" w="med" len="me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050" b="0" i="0" u="none" strike="noStrike" kern="0" cap="none" spc="0" normalizeH="0" baseline="0" noProof="0">
                <a:ln>
                  <a:noFill/>
                </a:ln>
                <a:solidFill>
                  <a:prstClr val="white"/>
                </a:solidFill>
                <a:effectLst/>
                <a:uLnTx/>
                <a:uFillTx/>
                <a:latin typeface="Arial"/>
                <a:ea typeface="+mn-ea"/>
                <a:cs typeface="Arial"/>
              </a:endParaRPr>
            </a:p>
          </p:txBody>
        </p:sp>
        <p:sp>
          <p:nvSpPr>
            <p:cNvPr id="9" name="Down Arrow 8">
              <a:extLst>
                <a:ext uri="{FF2B5EF4-FFF2-40B4-BE49-F238E27FC236}">
                  <a16:creationId xmlns:a16="http://schemas.microsoft.com/office/drawing/2014/main" id="{7DCA6829-1F43-383A-9A2F-EB6B4B487794}"/>
                </a:ext>
              </a:extLst>
            </p:cNvPr>
            <p:cNvSpPr/>
            <p:nvPr/>
          </p:nvSpPr>
          <p:spPr>
            <a:xfrm>
              <a:off x="1765944" y="5088267"/>
              <a:ext cx="790009" cy="788811"/>
            </a:xfrm>
            <a:prstGeom prst="downArrow">
              <a:avLst/>
            </a:prstGeom>
            <a:gradFill rotWithShape="1">
              <a:gsLst>
                <a:gs pos="0">
                  <a:srgbClr val="4F81BD">
                    <a:tint val="100000"/>
                    <a:shade val="100000"/>
                    <a:satMod val="130000"/>
                  </a:srgbClr>
                </a:gs>
                <a:gs pos="100000">
                  <a:srgbClr val="4F81BD">
                    <a:tint val="50000"/>
                    <a:shade val="100000"/>
                    <a:satMod val="350000"/>
                  </a:srgbClr>
                </a:gs>
              </a:gsLst>
              <a:lin ang="16200000" scaled="0"/>
            </a:gra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4" name="TextBox 3">
            <a:extLst>
              <a:ext uri="{FF2B5EF4-FFF2-40B4-BE49-F238E27FC236}">
                <a16:creationId xmlns:a16="http://schemas.microsoft.com/office/drawing/2014/main" id="{9FCC6767-D566-19AC-AE84-7E2882D3C60A}"/>
              </a:ext>
            </a:extLst>
          </p:cNvPr>
          <p:cNvSpPr txBox="1"/>
          <p:nvPr/>
        </p:nvSpPr>
        <p:spPr>
          <a:xfrm>
            <a:off x="211042" y="4636886"/>
            <a:ext cx="2069797" cy="369332"/>
          </a:xfrm>
          <a:prstGeom prst="rect">
            <a:avLst/>
          </a:prstGeom>
          <a:noFill/>
        </p:spPr>
        <p:txBody>
          <a:bodyPr wrap="none" rtlCol="0">
            <a:spAutoFit/>
          </a:bodyPr>
          <a:lstStyle/>
          <a:p>
            <a:pPr algn="ctr"/>
            <a:r>
              <a:rPr lang="en-JP" sz="1800" dirty="0">
                <a:latin typeface="Arial" panose="020B0604020202020204" pitchFamily="34" charset="0"/>
                <a:cs typeface="Arial" panose="020B0604020202020204" pitchFamily="34" charset="0"/>
              </a:rPr>
              <a:t>Apical papilla (AP)</a:t>
            </a:r>
          </a:p>
        </p:txBody>
      </p:sp>
      <p:sp>
        <p:nvSpPr>
          <p:cNvPr id="13" name="TextBox 12">
            <a:extLst>
              <a:ext uri="{FF2B5EF4-FFF2-40B4-BE49-F238E27FC236}">
                <a16:creationId xmlns:a16="http://schemas.microsoft.com/office/drawing/2014/main" id="{75C66173-AA15-F9F5-A6A6-4581E37275F0}"/>
              </a:ext>
            </a:extLst>
          </p:cNvPr>
          <p:cNvSpPr txBox="1"/>
          <p:nvPr/>
        </p:nvSpPr>
        <p:spPr>
          <a:xfrm>
            <a:off x="310929" y="11078662"/>
            <a:ext cx="15029095" cy="3185487"/>
          </a:xfrm>
          <a:prstGeom prst="rect">
            <a:avLst/>
          </a:prstGeom>
          <a:noFill/>
        </p:spPr>
        <p:txBody>
          <a:bodyPr wrap="square" rtlCol="0">
            <a:spAutoFit/>
          </a:bodyPr>
          <a:lstStyle/>
          <a:p>
            <a:pPr>
              <a:spcAft>
                <a:spcPts val="600"/>
              </a:spcAft>
            </a:pPr>
            <a:r>
              <a:rPr lang="en-JP" sz="2800" b="1" u="sng" dirty="0">
                <a:latin typeface="Times New Roman" panose="02020603050405020304" pitchFamily="18" charset="0"/>
                <a:cs typeface="Times New Roman" panose="02020603050405020304" pitchFamily="18" charset="0"/>
              </a:rPr>
              <a:t>Supplementary Figure 10. Different role between PTHrP</a:t>
            </a:r>
            <a:r>
              <a:rPr lang="en-JP" sz="2800" b="1" u="sng" baseline="30000" dirty="0">
                <a:latin typeface="Times New Roman" panose="02020603050405020304" pitchFamily="18" charset="0"/>
                <a:cs typeface="Times New Roman" panose="02020603050405020304" pitchFamily="18" charset="0"/>
              </a:rPr>
              <a:t>+</a:t>
            </a:r>
            <a:r>
              <a:rPr lang="en-JP" sz="2800" b="1" u="sng" dirty="0">
                <a:latin typeface="Times New Roman" panose="02020603050405020304" pitchFamily="18" charset="0"/>
                <a:cs typeface="Times New Roman" panose="02020603050405020304" pitchFamily="18" charset="0"/>
              </a:rPr>
              <a:t> DF cells and Cxcl12</a:t>
            </a:r>
            <a:r>
              <a:rPr lang="en-JP" sz="2800" b="1" u="sng" baseline="30000" dirty="0">
                <a:latin typeface="Times New Roman" panose="02020603050405020304" pitchFamily="18" charset="0"/>
                <a:cs typeface="Times New Roman" panose="02020603050405020304" pitchFamily="18" charset="0"/>
              </a:rPr>
              <a:t>+</a:t>
            </a:r>
            <a:r>
              <a:rPr lang="en-JP" sz="2800" b="1" u="sng" dirty="0">
                <a:latin typeface="Times New Roman" panose="02020603050405020304" pitchFamily="18" charset="0"/>
                <a:cs typeface="Times New Roman" panose="02020603050405020304" pitchFamily="18" charset="0"/>
              </a:rPr>
              <a:t> AP cells during tooth root formation.</a:t>
            </a:r>
            <a:endParaRPr lang="en-JP" sz="2800" dirty="0">
              <a:latin typeface="Times New Roman" panose="02020603050405020304" pitchFamily="18" charset="0"/>
              <a:cs typeface="Times New Roman" panose="02020603050405020304" pitchFamily="18" charset="0"/>
            </a:endParaRPr>
          </a:p>
          <a:p>
            <a:r>
              <a:rPr kumimoji="1" lang="en-US" altLang="ja-JP" sz="2800" dirty="0" err="1">
                <a:latin typeface="Times New Roman" panose="02020603050405020304" pitchFamily="18" charset="0"/>
                <a:cs typeface="Times New Roman" panose="02020603050405020304" pitchFamily="18" charset="0"/>
              </a:rPr>
              <a:t>PTHrP</a:t>
            </a:r>
            <a:r>
              <a:rPr kumimoji="1" lang="en-US" altLang="ja-JP" sz="2800" baseline="30000" dirty="0">
                <a:latin typeface="Times New Roman" panose="02020603050405020304" pitchFamily="18" charset="0"/>
                <a:cs typeface="Times New Roman" panose="02020603050405020304" pitchFamily="18" charset="0"/>
              </a:rPr>
              <a:t>+</a:t>
            </a:r>
            <a:r>
              <a:rPr kumimoji="1" lang="en-US" altLang="ja-JP" sz="2800" dirty="0">
                <a:latin typeface="Times New Roman" panose="02020603050405020304" pitchFamily="18" charset="0"/>
                <a:cs typeface="Times New Roman" panose="02020603050405020304" pitchFamily="18" charset="0"/>
              </a:rPr>
              <a:t> DF cells contribute to alveolar bone formation via Hedgehog-dependent manner. Constitutive activation of Hedgehog signaling by Ptch1 deletion in </a:t>
            </a:r>
            <a:r>
              <a:rPr kumimoji="1" lang="en-US" altLang="ja-JP" sz="2800" dirty="0" err="1">
                <a:latin typeface="Times New Roman" panose="02020603050405020304" pitchFamily="18" charset="0"/>
                <a:cs typeface="Times New Roman" panose="02020603050405020304" pitchFamily="18" charset="0"/>
              </a:rPr>
              <a:t>PTHrP</a:t>
            </a:r>
            <a:r>
              <a:rPr kumimoji="1" lang="en-US" altLang="ja-JP" sz="2800" baseline="30000" dirty="0">
                <a:latin typeface="Times New Roman" panose="02020603050405020304" pitchFamily="18" charset="0"/>
                <a:cs typeface="Times New Roman" panose="02020603050405020304" pitchFamily="18" charset="0"/>
              </a:rPr>
              <a:t>+</a:t>
            </a:r>
            <a:r>
              <a:rPr kumimoji="1" lang="en-US" altLang="ja-JP" sz="2800" dirty="0">
                <a:latin typeface="Times New Roman" panose="02020603050405020304" pitchFamily="18" charset="0"/>
                <a:cs typeface="Times New Roman" panose="02020603050405020304" pitchFamily="18" charset="0"/>
              </a:rPr>
              <a:t> DF cells lead to alveolar bone loss without any disturbance of tooth root formation. In contrast, CXCL12</a:t>
            </a:r>
            <a:r>
              <a:rPr kumimoji="1" lang="en-US" altLang="ja-JP" sz="2800" baseline="30000" dirty="0">
                <a:latin typeface="Times New Roman" panose="02020603050405020304" pitchFamily="18" charset="0"/>
                <a:cs typeface="Times New Roman" panose="02020603050405020304" pitchFamily="18" charset="0"/>
              </a:rPr>
              <a:t>+</a:t>
            </a:r>
            <a:r>
              <a:rPr kumimoji="1" lang="en-US" altLang="ja-JP" sz="2800" dirty="0">
                <a:latin typeface="Times New Roman" panose="02020603050405020304" pitchFamily="18" charset="0"/>
                <a:cs typeface="Times New Roman" panose="02020603050405020304" pitchFamily="18" charset="0"/>
              </a:rPr>
              <a:t> AP cells contribute to tooth root formation via </a:t>
            </a:r>
            <a:r>
              <a:rPr kumimoji="1" lang="en-US" altLang="ja-JP" sz="2800" dirty="0" err="1">
                <a:latin typeface="Times New Roman" panose="02020603050405020304" pitchFamily="18" charset="0"/>
                <a:cs typeface="Times New Roman" panose="02020603050405020304" pitchFamily="18" charset="0"/>
              </a:rPr>
              <a:t>Wnt</a:t>
            </a:r>
            <a:r>
              <a:rPr kumimoji="1" lang="en-US" altLang="ja-JP" sz="2800" dirty="0">
                <a:latin typeface="Times New Roman" panose="02020603050405020304" pitchFamily="18" charset="0"/>
                <a:cs typeface="Times New Roman" panose="02020603050405020304" pitchFamily="18" charset="0"/>
              </a:rPr>
              <a:t> signaling. Inactivation of </a:t>
            </a:r>
            <a:r>
              <a:rPr kumimoji="1" lang="en-US" altLang="ja-JP" sz="2800" dirty="0" err="1">
                <a:latin typeface="Times New Roman" panose="02020603050405020304" pitchFamily="18" charset="0"/>
                <a:cs typeface="Times New Roman" panose="02020603050405020304" pitchFamily="18" charset="0"/>
              </a:rPr>
              <a:t>Wnt</a:t>
            </a:r>
            <a:r>
              <a:rPr kumimoji="1" lang="en-US" altLang="ja-JP" sz="2800" dirty="0">
                <a:latin typeface="Times New Roman" panose="02020603050405020304" pitchFamily="18" charset="0"/>
                <a:cs typeface="Times New Roman" panose="02020603050405020304" pitchFamily="18" charset="0"/>
              </a:rPr>
              <a:t> signaling by </a:t>
            </a:r>
            <a:r>
              <a:rPr kumimoji="1" lang="en-US" altLang="ja-JP" sz="2800" dirty="0">
                <a:latin typeface="Symbol" pitchFamily="2" charset="2"/>
                <a:cs typeface="Times New Roman" panose="02020603050405020304" pitchFamily="18" charset="0"/>
              </a:rPr>
              <a:t>b</a:t>
            </a:r>
            <a:r>
              <a:rPr kumimoji="1" lang="en-US" altLang="ja-JP" sz="2800" dirty="0">
                <a:latin typeface="Times New Roman" panose="02020603050405020304" pitchFamily="18" charset="0"/>
                <a:cs typeface="Times New Roman" panose="02020603050405020304" pitchFamily="18" charset="0"/>
              </a:rPr>
              <a:t>-Cat deletion in CXCL12</a:t>
            </a:r>
            <a:r>
              <a:rPr kumimoji="1" lang="en-US" altLang="ja-JP" sz="2800" baseline="30000" dirty="0">
                <a:latin typeface="Times New Roman" panose="02020603050405020304" pitchFamily="18" charset="0"/>
                <a:cs typeface="Times New Roman" panose="02020603050405020304" pitchFamily="18" charset="0"/>
              </a:rPr>
              <a:t>+</a:t>
            </a:r>
            <a:r>
              <a:rPr kumimoji="1" lang="en-US" altLang="ja-JP" sz="2800" dirty="0">
                <a:latin typeface="Times New Roman" panose="02020603050405020304" pitchFamily="18" charset="0"/>
                <a:cs typeface="Times New Roman" panose="02020603050405020304" pitchFamily="18" charset="0"/>
              </a:rPr>
              <a:t> AP cells lead to shorter roots without affecting surrounding alveolar bones.</a:t>
            </a:r>
          </a:p>
        </p:txBody>
      </p:sp>
      <p:sp>
        <p:nvSpPr>
          <p:cNvPr id="15" name="テキスト ボックス 60">
            <a:extLst>
              <a:ext uri="{FF2B5EF4-FFF2-40B4-BE49-F238E27FC236}">
                <a16:creationId xmlns:a16="http://schemas.microsoft.com/office/drawing/2014/main" id="{23D6094B-674B-32D9-9BCC-0D3D7ECD141D}"/>
              </a:ext>
            </a:extLst>
          </p:cNvPr>
          <p:cNvSpPr txBox="1"/>
          <p:nvPr/>
        </p:nvSpPr>
        <p:spPr>
          <a:xfrm>
            <a:off x="8986729" y="6909555"/>
            <a:ext cx="6317474" cy="1785104"/>
          </a:xfrm>
          <a:prstGeom prst="rect">
            <a:avLst/>
          </a:prstGeom>
          <a:noFill/>
          <a:ln>
            <a:solidFill>
              <a:schemeClr val="tx1"/>
            </a:solidFill>
          </a:ln>
        </p:spPr>
        <p:txBody>
          <a:bodyPr wrap="square" rtlCol="0">
            <a:spAutoFit/>
          </a:bodyPr>
          <a:lstStyle/>
          <a:p>
            <a:pPr marL="457200" indent="-457200">
              <a:buFont typeface="Wingdings" charset="2"/>
              <a:buChar char="ü"/>
            </a:pPr>
            <a:r>
              <a:rPr kumimoji="1" lang="en-US" altLang="ja-JP" sz="2200" i="1" dirty="0">
                <a:latin typeface="Arial"/>
                <a:cs typeface="Arial"/>
              </a:rPr>
              <a:t>CXCL12</a:t>
            </a:r>
            <a:r>
              <a:rPr kumimoji="1" lang="en-US" altLang="ja-JP" sz="2200" i="1" baseline="30000" dirty="0">
                <a:latin typeface="Arial"/>
                <a:cs typeface="Arial"/>
              </a:rPr>
              <a:t>+</a:t>
            </a:r>
            <a:r>
              <a:rPr kumimoji="1" lang="en-US" altLang="ja-JP" sz="2200" i="1" dirty="0">
                <a:latin typeface="Arial"/>
                <a:cs typeface="Arial"/>
              </a:rPr>
              <a:t> AP cells differentiate into odontoblasts, </a:t>
            </a:r>
            <a:r>
              <a:rPr kumimoji="1" lang="ja-JP" altLang="ja-JP" sz="2200" i="1">
                <a:latin typeface="Arial"/>
                <a:cs typeface="Arial"/>
              </a:rPr>
              <a:t>P</a:t>
            </a:r>
            <a:r>
              <a:rPr kumimoji="1" lang="en-US" altLang="ja-JP" sz="2200" i="1" dirty="0">
                <a:latin typeface="Arial"/>
                <a:cs typeface="Arial"/>
              </a:rPr>
              <a:t>DL</a:t>
            </a:r>
            <a:r>
              <a:rPr kumimoji="1" lang="ja-JP" altLang="en-US" sz="2200" i="1">
                <a:latin typeface="Arial"/>
                <a:cs typeface="Arial"/>
              </a:rPr>
              <a:t> </a:t>
            </a:r>
            <a:r>
              <a:rPr kumimoji="1" lang="en-US" altLang="ja-JP" sz="2200" i="1" dirty="0">
                <a:latin typeface="Arial"/>
                <a:cs typeface="Arial"/>
              </a:rPr>
              <a:t>fibroblasts, </a:t>
            </a:r>
            <a:r>
              <a:rPr kumimoji="1" lang="en-US" altLang="ja-JP" sz="2200" i="1" dirty="0" err="1">
                <a:latin typeface="Arial"/>
                <a:cs typeface="Arial"/>
              </a:rPr>
              <a:t>cementoblasts</a:t>
            </a:r>
            <a:r>
              <a:rPr kumimoji="1" lang="en-US" altLang="ja-JP" sz="2200" i="1" dirty="0">
                <a:latin typeface="Arial"/>
                <a:cs typeface="Arial"/>
              </a:rPr>
              <a:t>.</a:t>
            </a:r>
          </a:p>
          <a:p>
            <a:pPr marL="457200" indent="-457200">
              <a:buFont typeface="Wingdings" charset="2"/>
              <a:buChar char="ü"/>
            </a:pPr>
            <a:r>
              <a:rPr kumimoji="1" lang="en-US" altLang="ja-JP" sz="2200" i="1" dirty="0">
                <a:latin typeface="Arial"/>
                <a:cs typeface="Arial"/>
              </a:rPr>
              <a:t>Inactivation of canonical </a:t>
            </a:r>
            <a:r>
              <a:rPr kumimoji="1" lang="en-US" altLang="ja-JP" sz="2200" i="1" dirty="0" err="1">
                <a:latin typeface="Arial"/>
                <a:cs typeface="Arial"/>
              </a:rPr>
              <a:t>Wnt</a:t>
            </a:r>
            <a:r>
              <a:rPr kumimoji="1" lang="en-US" altLang="ja-JP" sz="2200" i="1" dirty="0">
                <a:latin typeface="Arial"/>
                <a:cs typeface="Arial"/>
              </a:rPr>
              <a:t> signaling in CXCL12</a:t>
            </a:r>
            <a:r>
              <a:rPr kumimoji="1" lang="en-US" altLang="ja-JP" sz="2200" i="1" baseline="30000" dirty="0">
                <a:latin typeface="Arial"/>
                <a:cs typeface="Arial"/>
              </a:rPr>
              <a:t>+</a:t>
            </a:r>
            <a:r>
              <a:rPr kumimoji="1" lang="en-US" altLang="ja-JP" sz="2200" i="1" dirty="0">
                <a:latin typeface="Arial"/>
                <a:cs typeface="Arial"/>
              </a:rPr>
              <a:t> AP cells cause failure of tooth root formation without alveolar bone destruction.</a:t>
            </a:r>
          </a:p>
        </p:txBody>
      </p:sp>
    </p:spTree>
    <p:extLst>
      <p:ext uri="{BB962C8B-B14F-4D97-AF65-F5344CB8AC3E}">
        <p14:creationId xmlns:p14="http://schemas.microsoft.com/office/powerpoint/2010/main" val="21626080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2F4B3DA-49B0-E510-265A-732D009AD98D}"/>
              </a:ext>
            </a:extLst>
          </p:cNvPr>
          <p:cNvSpPr txBox="1"/>
          <p:nvPr/>
        </p:nvSpPr>
        <p:spPr>
          <a:xfrm>
            <a:off x="996919" y="1174595"/>
            <a:ext cx="13724922" cy="3108543"/>
          </a:xfrm>
          <a:prstGeom prst="rect">
            <a:avLst/>
          </a:prstGeom>
          <a:noFill/>
        </p:spPr>
        <p:txBody>
          <a:bodyPr wrap="square" rtlCol="0">
            <a:spAutoFit/>
          </a:bodyPr>
          <a:lstStyle/>
          <a:p>
            <a:r>
              <a:rPr lang="en-JP" sz="2800" b="1" u="sng" dirty="0">
                <a:latin typeface="Times New Roman" panose="02020603050405020304" pitchFamily="18" charset="0"/>
                <a:cs typeface="Times New Roman" panose="02020603050405020304" pitchFamily="18" charset="0"/>
              </a:rPr>
              <a:t>Supplementary methods</a:t>
            </a:r>
            <a:r>
              <a:rPr lang="en-JP" sz="2800" b="1" u="sng">
                <a:latin typeface="Times New Roman" panose="02020603050405020304" pitchFamily="18" charset="0"/>
                <a:cs typeface="Times New Roman" panose="02020603050405020304" pitchFamily="18" charset="0"/>
              </a:rPr>
              <a:t>: </a:t>
            </a:r>
            <a:r>
              <a:rPr lang="en-US" sz="2800" b="1" u="sng" dirty="0">
                <a:latin typeface="Times New Roman" panose="02020603050405020304" pitchFamily="18" charset="0"/>
                <a:cs typeface="Times New Roman" panose="02020603050405020304" pitchFamily="18" charset="0"/>
              </a:rPr>
              <a:t>G</a:t>
            </a:r>
            <a:r>
              <a:rPr lang="en-JP" sz="2800" b="1" u="sng">
                <a:latin typeface="Times New Roman" panose="02020603050405020304" pitchFamily="18" charset="0"/>
                <a:cs typeface="Times New Roman" panose="02020603050405020304" pitchFamily="18" charset="0"/>
              </a:rPr>
              <a:t>ating </a:t>
            </a:r>
            <a:r>
              <a:rPr lang="en-JP" sz="2800" b="1" u="sng" dirty="0">
                <a:latin typeface="Times New Roman" panose="02020603050405020304" pitchFamily="18" charset="0"/>
                <a:cs typeface="Times New Roman" panose="02020603050405020304" pitchFamily="18" charset="0"/>
              </a:rPr>
              <a:t>strategies for flow cytometry analysis</a:t>
            </a:r>
          </a:p>
          <a:p>
            <a:endParaRPr lang="en-JP"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Single cells were first gated using FSC and SSC denominators to exclude debris and doublets of cells. The hematopoietic lineage cells were identified by CD45 staining. For collecting dental mesenchymal cells including PDL cells and osteoblasts, CD45 negative cell populations were isolated. For each gating strategy, negative 'unstained' control samples were always used as a reference to determine the demarcation between the positive and negative populations.</a:t>
            </a:r>
            <a:endParaRPr lang="en-JP"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073264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88a54810-9831-4693-a131-7f7569b27fe1" xsi:nil="true"/>
    <lcf76f155ced4ddcb4097134ff3c332f xmlns="3db35997-f846-4cc6-95ec-2aa8202aec57">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44B84F0834BC2A46A567B9991B057AE1" ma:contentTypeVersion="19" ma:contentTypeDescription="Create a new document." ma:contentTypeScope="" ma:versionID="01959bd41efb82d01bebd7c805d0a4dc">
  <xsd:schema xmlns:xsd="http://www.w3.org/2001/XMLSchema" xmlns:xs="http://www.w3.org/2001/XMLSchema" xmlns:p="http://schemas.microsoft.com/office/2006/metadata/properties" xmlns:ns2="3db35997-f846-4cc6-95ec-2aa8202aec57" xmlns:ns3="88a54810-9831-4693-a131-7f7569b27fe1" targetNamespace="http://schemas.microsoft.com/office/2006/metadata/properties" ma:root="true" ma:fieldsID="99c5169a566570a5d37ecd8dd75aa9c6" ns2:_="" ns3:_="">
    <xsd:import namespace="3db35997-f846-4cc6-95ec-2aa8202aec57"/>
    <xsd:import namespace="88a54810-9831-4693-a131-7f7569b27fe1"/>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Location" minOccurs="0"/>
                <xsd:element ref="ns2:MediaServiceOCR" minOccurs="0"/>
                <xsd:element ref="ns2:MediaServiceGenerationTime" minOccurs="0"/>
                <xsd:element ref="ns2:MediaServiceEventHashCode" minOccurs="0"/>
                <xsd:element ref="ns2:lcf76f155ced4ddcb4097134ff3c332f" minOccurs="0"/>
                <xsd:element ref="ns3:TaxCatchAll" minOccurs="0"/>
                <xsd:element ref="ns2:MediaServiceAutoKeyPoints" minOccurs="0"/>
                <xsd:element ref="ns2:MediaServiceKeyPoints" minOccurs="0"/>
                <xsd:element ref="ns3:SharedWithUsers" minOccurs="0"/>
                <xsd:element ref="ns3:SharedWithDetails" minOccurs="0"/>
                <xsd:element ref="ns2:MediaLengthInSecond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db35997-f846-4cc6-95ec-2aa8202aec5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Location" ma:index="12" nillable="true" ma:displayName="Location" ma:internalName="MediaServiceLocation"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dd802298-ac7f-4dc9-a73d-133dd7ac0fd3" ma:termSetId="09814cd3-568e-fe90-9814-8d621ff8fb84" ma:anchorId="fba54fb3-c3e1-fe81-a776-ca4b69148c4d" ma:open="true" ma:isKeyword="false">
      <xsd:complexType>
        <xsd:sequence>
          <xsd:element ref="pc:Terms" minOccurs="0" maxOccurs="1"/>
        </xsd:sequence>
      </xsd:complex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MediaLengthInSeconds" ma:index="23" nillable="true" ma:displayName="MediaLengthInSeconds" ma:hidden="true" ma:internalName="MediaLengthInSeconds" ma:readOnly="true">
      <xsd:simpleType>
        <xsd:restriction base="dms:Unknown"/>
      </xsd:simple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8a54810-9831-4693-a131-7f7569b27fe1"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4d038dbe-ed21-4077-b5d9-4ee8e9a948cf}" ma:internalName="TaxCatchAll" ma:showField="CatchAllData" ma:web="88a54810-9831-4693-a131-7f7569b27fe1">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E1387D1-1D54-44F6-A8EB-478CE0AD3B43}">
  <ds:schemaRefs>
    <ds:schemaRef ds:uri="http://schemas.microsoft.com/office/2006/metadata/properties"/>
    <ds:schemaRef ds:uri="http://schemas.microsoft.com/office/infopath/2007/PartnerControls"/>
    <ds:schemaRef ds:uri="88a54810-9831-4693-a131-7f7569b27fe1"/>
    <ds:schemaRef ds:uri="3db35997-f846-4cc6-95ec-2aa8202aec57"/>
  </ds:schemaRefs>
</ds:datastoreItem>
</file>

<file path=customXml/itemProps2.xml><?xml version="1.0" encoding="utf-8"?>
<ds:datastoreItem xmlns:ds="http://schemas.openxmlformats.org/officeDocument/2006/customXml" ds:itemID="{9F90DC52-1A07-424D-80C8-443F1D8F538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db35997-f846-4cc6-95ec-2aa8202aec57"/>
    <ds:schemaRef ds:uri="88a54810-9831-4693-a131-7f7569b27fe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92FBFE6-DD2B-4971-BDA0-2F52E2DAC2A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232827</TotalTime>
  <Words>3143</Words>
  <Application>Microsoft Macintosh PowerPoint</Application>
  <PresentationFormat>Custom</PresentationFormat>
  <Paragraphs>589</Paragraphs>
  <Slides>12</Slides>
  <Notes>9</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12</vt:i4>
      </vt:variant>
    </vt:vector>
  </HeadingPairs>
  <TitlesOfParts>
    <vt:vector size="20" baseType="lpstr">
      <vt:lpstr>AdvOTdd63dae3+22</vt:lpstr>
      <vt:lpstr>Lustria</vt:lpstr>
      <vt:lpstr>Arial</vt:lpstr>
      <vt:lpstr>Calibri</vt:lpstr>
      <vt:lpstr>Symbol</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University of Michigan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Noriaki Ono</dc:creator>
  <cp:lastModifiedBy>Ono, Noriaki</cp:lastModifiedBy>
  <cp:revision>1492</cp:revision>
  <cp:lastPrinted>2023-07-12T16:10:20Z</cp:lastPrinted>
  <dcterms:created xsi:type="dcterms:W3CDTF">2017-10-04T15:04:16Z</dcterms:created>
  <dcterms:modified xsi:type="dcterms:W3CDTF">2025-06-06T17:43:26Z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0x01010044B84F0834BC2A46A567B9991B057AE1</vt:lpwstr>
  </property>
</Properties>
</file>